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5.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3"/>
  </p:notesMasterIdLst>
  <p:handoutMasterIdLst>
    <p:handoutMasterId r:id="rId14"/>
  </p:handoutMasterIdLst>
  <p:sldIdLst>
    <p:sldId id="332" r:id="rId5"/>
    <p:sldId id="336" r:id="rId6"/>
    <p:sldId id="340" r:id="rId7"/>
    <p:sldId id="348" r:id="rId8"/>
    <p:sldId id="349" r:id="rId9"/>
    <p:sldId id="351" r:id="rId10"/>
    <p:sldId id="350" r:id="rId11"/>
    <p:sldId id="352" r:id="rId12"/>
  </p:sldIdLst>
  <p:sldSz cx="9144000" cy="6858000" type="screen4x3"/>
  <p:notesSz cx="6662738"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09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770" autoAdjust="0"/>
    <p:restoredTop sz="72482" autoAdjust="0"/>
  </p:normalViewPr>
  <p:slideViewPr>
    <p:cSldViewPr>
      <p:cViewPr varScale="1">
        <p:scale>
          <a:sx n="83" d="100"/>
          <a:sy n="83" d="100"/>
        </p:scale>
        <p:origin x="2760" y="60"/>
      </p:cViewPr>
      <p:guideLst>
        <p:guide orient="horz" pos="2160"/>
        <p:guide pos="2880"/>
      </p:guideLst>
    </p:cSldViewPr>
  </p:slideViewPr>
  <p:outlineViewPr>
    <p:cViewPr>
      <p:scale>
        <a:sx n="33" d="100"/>
        <a:sy n="33" d="100"/>
      </p:scale>
      <p:origin x="0" y="0"/>
    </p:cViewPr>
  </p:outlineViewPr>
  <p:notesTextViewPr>
    <p:cViewPr>
      <p:scale>
        <a:sx n="66" d="100"/>
        <a:sy n="66" d="100"/>
      </p:scale>
      <p:origin x="0" y="0"/>
    </p:cViewPr>
  </p:notesTextViewPr>
  <p:notesViewPr>
    <p:cSldViewPr>
      <p:cViewPr varScale="1">
        <p:scale>
          <a:sx n="80" d="100"/>
          <a:sy n="80" d="100"/>
        </p:scale>
        <p:origin x="4050" y="108"/>
      </p:cViewPr>
      <p:guideLst>
        <p:guide orient="horz" pos="3127"/>
        <p:guide pos="209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CD9F88E-72B6-45AE-AB65-5212BB6FC0C1}" type="doc">
      <dgm:prSet loTypeId="urn:microsoft.com/office/officeart/2005/8/layout/vList5" loCatId="list" qsTypeId="urn:microsoft.com/office/officeart/2005/8/quickstyle/simple1" qsCatId="simple" csTypeId="urn:microsoft.com/office/officeart/2005/8/colors/colorful1" csCatId="colorful" phldr="1"/>
      <dgm:spPr/>
      <dgm:t>
        <a:bodyPr/>
        <a:lstStyle/>
        <a:p>
          <a:endParaRPr lang="en-GB"/>
        </a:p>
      </dgm:t>
    </dgm:pt>
    <dgm:pt modelId="{88D1CBD3-ACDF-4748-86B5-B7691F3F87EA}">
      <dgm:prSet phldrT="[Text]"/>
      <dgm:spPr/>
      <dgm:t>
        <a:bodyPr/>
        <a:lstStyle/>
        <a:p>
          <a:r>
            <a:rPr lang="en-GB" b="1" dirty="0"/>
            <a:t>Global Level</a:t>
          </a:r>
        </a:p>
      </dgm:t>
    </dgm:pt>
    <dgm:pt modelId="{CCD01BB6-2DBD-4A96-9DC6-64F0CD0EF12D}" type="parTrans" cxnId="{BD6F3945-2EDB-4B27-8404-971CC803A123}">
      <dgm:prSet/>
      <dgm:spPr/>
      <dgm:t>
        <a:bodyPr/>
        <a:lstStyle/>
        <a:p>
          <a:endParaRPr lang="en-GB"/>
        </a:p>
      </dgm:t>
    </dgm:pt>
    <dgm:pt modelId="{083757A5-0C2E-47BD-AE05-78A9B95B3D07}" type="sibTrans" cxnId="{BD6F3945-2EDB-4B27-8404-971CC803A123}">
      <dgm:prSet/>
      <dgm:spPr/>
      <dgm:t>
        <a:bodyPr/>
        <a:lstStyle/>
        <a:p>
          <a:endParaRPr lang="en-GB"/>
        </a:p>
      </dgm:t>
    </dgm:pt>
    <dgm:pt modelId="{6863F497-91D6-498A-9BF4-4DCAE6396C24}">
      <dgm:prSet phldrT="[Text]" custT="1"/>
      <dgm:spPr/>
      <dgm:t>
        <a:bodyPr/>
        <a:lstStyle/>
        <a:p>
          <a:r>
            <a:rPr lang="en-GB" sz="1600" kern="1200" dirty="0"/>
            <a:t>Pressing the international system to coordinate support for data and to align behind national </a:t>
          </a:r>
          <a:r>
            <a:rPr lang="en-GB" sz="1600" kern="1200" dirty="0">
              <a:solidFill>
                <a:prstClr val="black">
                  <a:hueOff val="0"/>
                  <a:satOff val="0"/>
                  <a:lumOff val="0"/>
                  <a:alphaOff val="0"/>
                </a:prstClr>
              </a:solidFill>
              <a:latin typeface="Century Gothic"/>
              <a:ea typeface="+mn-ea"/>
              <a:cs typeface="+mn-cs"/>
            </a:rPr>
            <a:t>priorities</a:t>
          </a:r>
        </a:p>
      </dgm:t>
    </dgm:pt>
    <dgm:pt modelId="{ED0B2A88-4E54-4834-858A-744FA6E6D5D0}" type="parTrans" cxnId="{3C637C64-15FA-48B8-BD3C-2799DC6CF98F}">
      <dgm:prSet/>
      <dgm:spPr/>
      <dgm:t>
        <a:bodyPr/>
        <a:lstStyle/>
        <a:p>
          <a:endParaRPr lang="en-GB"/>
        </a:p>
      </dgm:t>
    </dgm:pt>
    <dgm:pt modelId="{58A2E435-B0B6-492D-9006-04CBBDA564DA}" type="sibTrans" cxnId="{3C637C64-15FA-48B8-BD3C-2799DC6CF98F}">
      <dgm:prSet/>
      <dgm:spPr/>
      <dgm:t>
        <a:bodyPr/>
        <a:lstStyle/>
        <a:p>
          <a:endParaRPr lang="en-GB"/>
        </a:p>
      </dgm:t>
    </dgm:pt>
    <dgm:pt modelId="{E9D7AD51-9D9E-4FA4-868E-40B687821022}">
      <dgm:prSet phldrT="[Text]"/>
      <dgm:spPr/>
      <dgm:t>
        <a:bodyPr/>
        <a:lstStyle/>
        <a:p>
          <a:r>
            <a:rPr lang="en-GB" b="1" dirty="0"/>
            <a:t>Country Level</a:t>
          </a:r>
        </a:p>
      </dgm:t>
    </dgm:pt>
    <dgm:pt modelId="{59C376FE-DA42-4DBD-8318-0D8EF415498F}" type="parTrans" cxnId="{02050513-E410-44DC-8A4C-DF55B7540455}">
      <dgm:prSet/>
      <dgm:spPr/>
      <dgm:t>
        <a:bodyPr/>
        <a:lstStyle/>
        <a:p>
          <a:endParaRPr lang="en-GB"/>
        </a:p>
      </dgm:t>
    </dgm:pt>
    <dgm:pt modelId="{81A90FB7-96E6-4CCB-8FD6-1DAADDD82CC5}" type="sibTrans" cxnId="{02050513-E410-44DC-8A4C-DF55B7540455}">
      <dgm:prSet/>
      <dgm:spPr/>
      <dgm:t>
        <a:bodyPr/>
        <a:lstStyle/>
        <a:p>
          <a:endParaRPr lang="en-GB"/>
        </a:p>
      </dgm:t>
    </dgm:pt>
    <dgm:pt modelId="{4462FD40-8ED2-43DF-BF26-AA64EC9E8957}">
      <dgm:prSet phldrT="[Text]"/>
      <dgm:spPr/>
      <dgm:t>
        <a:bodyPr/>
        <a:lstStyle/>
        <a:p>
          <a:r>
            <a:rPr lang="en-GB" dirty="0"/>
            <a:t>Focus on getting the basics right</a:t>
          </a:r>
        </a:p>
      </dgm:t>
    </dgm:pt>
    <dgm:pt modelId="{17D67995-CA97-45B6-91F6-981D9F9E758D}" type="parTrans" cxnId="{202AD5E8-E616-46B0-8986-27E7C23CA8C3}">
      <dgm:prSet/>
      <dgm:spPr/>
      <dgm:t>
        <a:bodyPr/>
        <a:lstStyle/>
        <a:p>
          <a:endParaRPr lang="en-GB"/>
        </a:p>
      </dgm:t>
    </dgm:pt>
    <dgm:pt modelId="{9763639C-035F-45E7-AB18-4B827C03EC2A}" type="sibTrans" cxnId="{202AD5E8-E616-46B0-8986-27E7C23CA8C3}">
      <dgm:prSet/>
      <dgm:spPr/>
      <dgm:t>
        <a:bodyPr/>
        <a:lstStyle/>
        <a:p>
          <a:endParaRPr lang="en-GB"/>
        </a:p>
      </dgm:t>
    </dgm:pt>
    <dgm:pt modelId="{F2B0DD49-969C-4856-B656-B2069F9F0043}">
      <dgm:prSet phldrT="[Text]"/>
      <dgm:spPr/>
      <dgm:t>
        <a:bodyPr/>
        <a:lstStyle/>
        <a:p>
          <a:r>
            <a:rPr lang="en-GB" b="1" dirty="0"/>
            <a:t>Innovation</a:t>
          </a:r>
        </a:p>
      </dgm:t>
    </dgm:pt>
    <dgm:pt modelId="{AC64844B-5967-4788-9810-99D1DDC14D1D}" type="parTrans" cxnId="{02BC9668-BED2-481E-92A1-02CC56FA0A7A}">
      <dgm:prSet/>
      <dgm:spPr/>
      <dgm:t>
        <a:bodyPr/>
        <a:lstStyle/>
        <a:p>
          <a:endParaRPr lang="en-GB"/>
        </a:p>
      </dgm:t>
    </dgm:pt>
    <dgm:pt modelId="{DC7DC35C-4EDE-4788-9483-3E4F817DCE7A}" type="sibTrans" cxnId="{02BC9668-BED2-481E-92A1-02CC56FA0A7A}">
      <dgm:prSet/>
      <dgm:spPr/>
      <dgm:t>
        <a:bodyPr/>
        <a:lstStyle/>
        <a:p>
          <a:endParaRPr lang="en-GB"/>
        </a:p>
      </dgm:t>
    </dgm:pt>
    <dgm:pt modelId="{050AE589-DF55-4671-8FE3-5F2017EBBEA2}">
      <dgm:prSet phldrT="[Text]"/>
      <dgm:spPr/>
      <dgm:t>
        <a:bodyPr/>
        <a:lstStyle/>
        <a:p>
          <a:r>
            <a:rPr lang="en-GB" dirty="0"/>
            <a:t>Support innovations that have the potential to be transformative</a:t>
          </a:r>
        </a:p>
      </dgm:t>
    </dgm:pt>
    <dgm:pt modelId="{8CA38FD6-960F-4E32-8147-DC6874D07407}" type="parTrans" cxnId="{92C9BFA0-075C-48AA-91EA-B97369D29220}">
      <dgm:prSet/>
      <dgm:spPr/>
      <dgm:t>
        <a:bodyPr/>
        <a:lstStyle/>
        <a:p>
          <a:endParaRPr lang="en-GB"/>
        </a:p>
      </dgm:t>
    </dgm:pt>
    <dgm:pt modelId="{5792F1D9-2ECE-44A4-ADBA-0B7DED3B8C27}" type="sibTrans" cxnId="{92C9BFA0-075C-48AA-91EA-B97369D29220}">
      <dgm:prSet/>
      <dgm:spPr/>
      <dgm:t>
        <a:bodyPr/>
        <a:lstStyle/>
        <a:p>
          <a:endParaRPr lang="en-GB"/>
        </a:p>
      </dgm:t>
    </dgm:pt>
    <dgm:pt modelId="{5B41BB3D-FD57-4E87-8E23-DA501435D9E8}">
      <dgm:prSet phldrT="[Text]" custT="1"/>
      <dgm:spPr/>
      <dgm:t>
        <a:bodyPr/>
        <a:lstStyle/>
        <a:p>
          <a:r>
            <a:rPr lang="en-GB" sz="1600" kern="1200" dirty="0">
              <a:solidFill>
                <a:prstClr val="black">
                  <a:hueOff val="0"/>
                  <a:satOff val="0"/>
                  <a:lumOff val="0"/>
                  <a:alphaOff val="0"/>
                </a:prstClr>
              </a:solidFill>
              <a:latin typeface="Century Gothic"/>
              <a:ea typeface="+mn-ea"/>
              <a:cs typeface="+mn-cs"/>
            </a:rPr>
            <a:t>Address data issues where there is a global approach </a:t>
          </a:r>
        </a:p>
      </dgm:t>
    </dgm:pt>
    <dgm:pt modelId="{3049015F-52C5-4C36-809A-BA6F70104FC2}" type="parTrans" cxnId="{EA0F45BE-DC0E-40D7-BA66-158A4D92E143}">
      <dgm:prSet/>
      <dgm:spPr/>
    </dgm:pt>
    <dgm:pt modelId="{1D9B45D5-F2CE-4B50-BCF1-45114A1EC6A9}" type="sibTrans" cxnId="{EA0F45BE-DC0E-40D7-BA66-158A4D92E143}">
      <dgm:prSet/>
      <dgm:spPr/>
    </dgm:pt>
    <dgm:pt modelId="{E6072C85-44B6-425E-B8D8-D55120C14CA0}">
      <dgm:prSet phldrT="[Text]"/>
      <dgm:spPr/>
      <dgm:t>
        <a:bodyPr/>
        <a:lstStyle/>
        <a:p>
          <a:r>
            <a:rPr lang="en-GB" dirty="0"/>
            <a:t>Support and encourage modernisation</a:t>
          </a:r>
        </a:p>
      </dgm:t>
    </dgm:pt>
    <dgm:pt modelId="{183A7CFD-E33E-4B55-9D9E-F669BB75A143}" type="parTrans" cxnId="{4D80822C-EE97-410A-8E04-3DC5D5017C2A}">
      <dgm:prSet/>
      <dgm:spPr/>
    </dgm:pt>
    <dgm:pt modelId="{1E978FF7-650D-4F1D-A2B7-5513813027ED}" type="sibTrans" cxnId="{4D80822C-EE97-410A-8E04-3DC5D5017C2A}">
      <dgm:prSet/>
      <dgm:spPr/>
    </dgm:pt>
    <dgm:pt modelId="{CA2F340F-D1C6-46D2-8759-9CCFA37983B5}">
      <dgm:prSet phldrT="[Text]"/>
      <dgm:spPr/>
      <dgm:t>
        <a:bodyPr/>
        <a:lstStyle/>
        <a:p>
          <a:r>
            <a:rPr lang="en-GB" dirty="0"/>
            <a:t>Embed into national statistical systems</a:t>
          </a:r>
        </a:p>
      </dgm:t>
    </dgm:pt>
    <dgm:pt modelId="{28DFD799-69B3-43D1-9CC6-B6E16EB1340F}" type="parTrans" cxnId="{B8D3C370-0B24-4F79-B7CC-A5067BC97893}">
      <dgm:prSet/>
      <dgm:spPr/>
    </dgm:pt>
    <dgm:pt modelId="{D4F053EA-0A8D-4799-86E8-84EAD0F34F3D}" type="sibTrans" cxnId="{B8D3C370-0B24-4F79-B7CC-A5067BC97893}">
      <dgm:prSet/>
      <dgm:spPr/>
    </dgm:pt>
    <dgm:pt modelId="{A384986F-DA5A-43EC-A070-4D597301D8F3}" type="pres">
      <dgm:prSet presAssocID="{3CD9F88E-72B6-45AE-AB65-5212BB6FC0C1}" presName="Name0" presStyleCnt="0">
        <dgm:presLayoutVars>
          <dgm:dir/>
          <dgm:animLvl val="lvl"/>
          <dgm:resizeHandles val="exact"/>
        </dgm:presLayoutVars>
      </dgm:prSet>
      <dgm:spPr/>
    </dgm:pt>
    <dgm:pt modelId="{26AEC707-3010-47BF-AB97-98F7FCEECFD7}" type="pres">
      <dgm:prSet presAssocID="{88D1CBD3-ACDF-4748-86B5-B7691F3F87EA}" presName="linNode" presStyleCnt="0"/>
      <dgm:spPr/>
    </dgm:pt>
    <dgm:pt modelId="{08A8CAE6-5C8E-4222-B1C0-61997FEF4C94}" type="pres">
      <dgm:prSet presAssocID="{88D1CBD3-ACDF-4748-86B5-B7691F3F87EA}" presName="parentText" presStyleLbl="node1" presStyleIdx="0" presStyleCnt="3">
        <dgm:presLayoutVars>
          <dgm:chMax val="1"/>
          <dgm:bulletEnabled val="1"/>
        </dgm:presLayoutVars>
      </dgm:prSet>
      <dgm:spPr/>
    </dgm:pt>
    <dgm:pt modelId="{8521CCB0-241B-421A-8C56-0068340B8DE4}" type="pres">
      <dgm:prSet presAssocID="{88D1CBD3-ACDF-4748-86B5-B7691F3F87EA}" presName="descendantText" presStyleLbl="alignAccFollowNode1" presStyleIdx="0" presStyleCnt="3" custScaleY="149751">
        <dgm:presLayoutVars>
          <dgm:bulletEnabled val="1"/>
        </dgm:presLayoutVars>
      </dgm:prSet>
      <dgm:spPr/>
    </dgm:pt>
    <dgm:pt modelId="{D588A007-52B0-401E-B2BE-B95325F15BAC}" type="pres">
      <dgm:prSet presAssocID="{083757A5-0C2E-47BD-AE05-78A9B95B3D07}" presName="sp" presStyleCnt="0"/>
      <dgm:spPr/>
    </dgm:pt>
    <dgm:pt modelId="{2CE5685B-D9F6-4374-B893-48719902995D}" type="pres">
      <dgm:prSet presAssocID="{E9D7AD51-9D9E-4FA4-868E-40B687821022}" presName="linNode" presStyleCnt="0"/>
      <dgm:spPr/>
    </dgm:pt>
    <dgm:pt modelId="{2A6F9D02-CC29-4C14-BBCF-9FF41595CAC6}" type="pres">
      <dgm:prSet presAssocID="{E9D7AD51-9D9E-4FA4-868E-40B687821022}" presName="parentText" presStyleLbl="node1" presStyleIdx="1" presStyleCnt="3">
        <dgm:presLayoutVars>
          <dgm:chMax val="1"/>
          <dgm:bulletEnabled val="1"/>
        </dgm:presLayoutVars>
      </dgm:prSet>
      <dgm:spPr/>
    </dgm:pt>
    <dgm:pt modelId="{B802D07B-9B94-4852-8747-39B66FB7DD5B}" type="pres">
      <dgm:prSet presAssocID="{E9D7AD51-9D9E-4FA4-868E-40B687821022}" presName="descendantText" presStyleLbl="alignAccFollowNode1" presStyleIdx="1" presStyleCnt="3">
        <dgm:presLayoutVars>
          <dgm:bulletEnabled val="1"/>
        </dgm:presLayoutVars>
      </dgm:prSet>
      <dgm:spPr/>
    </dgm:pt>
    <dgm:pt modelId="{EF73D217-6D88-4447-B5B8-C685100EC07C}" type="pres">
      <dgm:prSet presAssocID="{81A90FB7-96E6-4CCB-8FD6-1DAADDD82CC5}" presName="sp" presStyleCnt="0"/>
      <dgm:spPr/>
    </dgm:pt>
    <dgm:pt modelId="{140AF912-E00F-4C12-B62B-A847C9D098F7}" type="pres">
      <dgm:prSet presAssocID="{F2B0DD49-969C-4856-B656-B2069F9F0043}" presName="linNode" presStyleCnt="0"/>
      <dgm:spPr/>
    </dgm:pt>
    <dgm:pt modelId="{B5076065-8B9E-4C62-8625-EAF5973D5389}" type="pres">
      <dgm:prSet presAssocID="{F2B0DD49-969C-4856-B656-B2069F9F0043}" presName="parentText" presStyleLbl="node1" presStyleIdx="2" presStyleCnt="3">
        <dgm:presLayoutVars>
          <dgm:chMax val="1"/>
          <dgm:bulletEnabled val="1"/>
        </dgm:presLayoutVars>
      </dgm:prSet>
      <dgm:spPr/>
    </dgm:pt>
    <dgm:pt modelId="{7A23C5B5-C73F-4485-A1C2-924FFF9ECA01}" type="pres">
      <dgm:prSet presAssocID="{F2B0DD49-969C-4856-B656-B2069F9F0043}" presName="descendantText" presStyleLbl="alignAccFollowNode1" presStyleIdx="2" presStyleCnt="3">
        <dgm:presLayoutVars>
          <dgm:bulletEnabled val="1"/>
        </dgm:presLayoutVars>
      </dgm:prSet>
      <dgm:spPr/>
    </dgm:pt>
  </dgm:ptLst>
  <dgm:cxnLst>
    <dgm:cxn modelId="{72FAA203-4B92-4F97-B2EA-8A3B71B0A332}" type="presOf" srcId="{3CD9F88E-72B6-45AE-AB65-5212BB6FC0C1}" destId="{A384986F-DA5A-43EC-A070-4D597301D8F3}" srcOrd="0" destOrd="0" presId="urn:microsoft.com/office/officeart/2005/8/layout/vList5"/>
    <dgm:cxn modelId="{02050513-E410-44DC-8A4C-DF55B7540455}" srcId="{3CD9F88E-72B6-45AE-AB65-5212BB6FC0C1}" destId="{E9D7AD51-9D9E-4FA4-868E-40B687821022}" srcOrd="1" destOrd="0" parTransId="{59C376FE-DA42-4DBD-8318-0D8EF415498F}" sibTransId="{81A90FB7-96E6-4CCB-8FD6-1DAADDD82CC5}"/>
    <dgm:cxn modelId="{26E27814-69D1-4B1C-831E-3FA50128B3C1}" type="presOf" srcId="{050AE589-DF55-4671-8FE3-5F2017EBBEA2}" destId="{7A23C5B5-C73F-4485-A1C2-924FFF9ECA01}" srcOrd="0" destOrd="0" presId="urn:microsoft.com/office/officeart/2005/8/layout/vList5"/>
    <dgm:cxn modelId="{0CB39229-EDD3-4F67-9429-9083B208A521}" type="presOf" srcId="{F2B0DD49-969C-4856-B656-B2069F9F0043}" destId="{B5076065-8B9E-4C62-8625-EAF5973D5389}" srcOrd="0" destOrd="0" presId="urn:microsoft.com/office/officeart/2005/8/layout/vList5"/>
    <dgm:cxn modelId="{4D80822C-EE97-410A-8E04-3DC5D5017C2A}" srcId="{E9D7AD51-9D9E-4FA4-868E-40B687821022}" destId="{E6072C85-44B6-425E-B8D8-D55120C14CA0}" srcOrd="1" destOrd="0" parTransId="{183A7CFD-E33E-4B55-9D9E-F669BB75A143}" sibTransId="{1E978FF7-650D-4F1D-A2B7-5513813027ED}"/>
    <dgm:cxn modelId="{74B57B37-5E83-431D-9FA4-FD1374B48514}" type="presOf" srcId="{6863F497-91D6-498A-9BF4-4DCAE6396C24}" destId="{8521CCB0-241B-421A-8C56-0068340B8DE4}" srcOrd="0" destOrd="0" presId="urn:microsoft.com/office/officeart/2005/8/layout/vList5"/>
    <dgm:cxn modelId="{3C637C64-15FA-48B8-BD3C-2799DC6CF98F}" srcId="{88D1CBD3-ACDF-4748-86B5-B7691F3F87EA}" destId="{6863F497-91D6-498A-9BF4-4DCAE6396C24}" srcOrd="0" destOrd="0" parTransId="{ED0B2A88-4E54-4834-858A-744FA6E6D5D0}" sibTransId="{58A2E435-B0B6-492D-9006-04CBBDA564DA}"/>
    <dgm:cxn modelId="{BD6F3945-2EDB-4B27-8404-971CC803A123}" srcId="{3CD9F88E-72B6-45AE-AB65-5212BB6FC0C1}" destId="{88D1CBD3-ACDF-4748-86B5-B7691F3F87EA}" srcOrd="0" destOrd="0" parTransId="{CCD01BB6-2DBD-4A96-9DC6-64F0CD0EF12D}" sibTransId="{083757A5-0C2E-47BD-AE05-78A9B95B3D07}"/>
    <dgm:cxn modelId="{02BC9668-BED2-481E-92A1-02CC56FA0A7A}" srcId="{3CD9F88E-72B6-45AE-AB65-5212BB6FC0C1}" destId="{F2B0DD49-969C-4856-B656-B2069F9F0043}" srcOrd="2" destOrd="0" parTransId="{AC64844B-5967-4788-9810-99D1DDC14D1D}" sibTransId="{DC7DC35C-4EDE-4788-9483-3E4F817DCE7A}"/>
    <dgm:cxn modelId="{B8D3C370-0B24-4F79-B7CC-A5067BC97893}" srcId="{F2B0DD49-969C-4856-B656-B2069F9F0043}" destId="{CA2F340F-D1C6-46D2-8759-9CCFA37983B5}" srcOrd="1" destOrd="0" parTransId="{28DFD799-69B3-43D1-9CC6-B6E16EB1340F}" sibTransId="{D4F053EA-0A8D-4799-86E8-84EAD0F34F3D}"/>
    <dgm:cxn modelId="{9570D386-5BFF-40C0-9711-FCADB021EBDC}" type="presOf" srcId="{E9D7AD51-9D9E-4FA4-868E-40B687821022}" destId="{2A6F9D02-CC29-4C14-BBCF-9FF41595CAC6}" srcOrd="0" destOrd="0" presId="urn:microsoft.com/office/officeart/2005/8/layout/vList5"/>
    <dgm:cxn modelId="{92C9BFA0-075C-48AA-91EA-B97369D29220}" srcId="{F2B0DD49-969C-4856-B656-B2069F9F0043}" destId="{050AE589-DF55-4671-8FE3-5F2017EBBEA2}" srcOrd="0" destOrd="0" parTransId="{8CA38FD6-960F-4E32-8147-DC6874D07407}" sibTransId="{5792F1D9-2ECE-44A4-ADBA-0B7DED3B8C27}"/>
    <dgm:cxn modelId="{773AFCB3-980B-405B-BC03-F84FA35E3DE4}" type="presOf" srcId="{5B41BB3D-FD57-4E87-8E23-DA501435D9E8}" destId="{8521CCB0-241B-421A-8C56-0068340B8DE4}" srcOrd="0" destOrd="1" presId="urn:microsoft.com/office/officeart/2005/8/layout/vList5"/>
    <dgm:cxn modelId="{0EA1F5B6-5244-425B-9369-02EFB8F68BDA}" type="presOf" srcId="{4462FD40-8ED2-43DF-BF26-AA64EC9E8957}" destId="{B802D07B-9B94-4852-8747-39B66FB7DD5B}" srcOrd="0" destOrd="0" presId="urn:microsoft.com/office/officeart/2005/8/layout/vList5"/>
    <dgm:cxn modelId="{EA0F45BE-DC0E-40D7-BA66-158A4D92E143}" srcId="{88D1CBD3-ACDF-4748-86B5-B7691F3F87EA}" destId="{5B41BB3D-FD57-4E87-8E23-DA501435D9E8}" srcOrd="1" destOrd="0" parTransId="{3049015F-52C5-4C36-809A-BA6F70104FC2}" sibTransId="{1D9B45D5-F2CE-4B50-BCF1-45114A1EC6A9}"/>
    <dgm:cxn modelId="{61DC9DD0-8472-4015-9E9A-BCF7117784C5}" type="presOf" srcId="{88D1CBD3-ACDF-4748-86B5-B7691F3F87EA}" destId="{08A8CAE6-5C8E-4222-B1C0-61997FEF4C94}" srcOrd="0" destOrd="0" presId="urn:microsoft.com/office/officeart/2005/8/layout/vList5"/>
    <dgm:cxn modelId="{55BD4ED3-41E7-499A-B10F-F034111F7F1D}" type="presOf" srcId="{CA2F340F-D1C6-46D2-8759-9CCFA37983B5}" destId="{7A23C5B5-C73F-4485-A1C2-924FFF9ECA01}" srcOrd="0" destOrd="1" presId="urn:microsoft.com/office/officeart/2005/8/layout/vList5"/>
    <dgm:cxn modelId="{202AD5E8-E616-46B0-8986-27E7C23CA8C3}" srcId="{E9D7AD51-9D9E-4FA4-868E-40B687821022}" destId="{4462FD40-8ED2-43DF-BF26-AA64EC9E8957}" srcOrd="0" destOrd="0" parTransId="{17D67995-CA97-45B6-91F6-981D9F9E758D}" sibTransId="{9763639C-035F-45E7-AB18-4B827C03EC2A}"/>
    <dgm:cxn modelId="{B16F41F4-6201-4F36-95C3-FEE026FE1563}" type="presOf" srcId="{E6072C85-44B6-425E-B8D8-D55120C14CA0}" destId="{B802D07B-9B94-4852-8747-39B66FB7DD5B}" srcOrd="0" destOrd="1" presId="urn:microsoft.com/office/officeart/2005/8/layout/vList5"/>
    <dgm:cxn modelId="{6D705220-45A4-4E0B-BF52-8468BEF2354A}" type="presParOf" srcId="{A384986F-DA5A-43EC-A070-4D597301D8F3}" destId="{26AEC707-3010-47BF-AB97-98F7FCEECFD7}" srcOrd="0" destOrd="0" presId="urn:microsoft.com/office/officeart/2005/8/layout/vList5"/>
    <dgm:cxn modelId="{12B6495B-1072-45B8-AC09-242517CD334E}" type="presParOf" srcId="{26AEC707-3010-47BF-AB97-98F7FCEECFD7}" destId="{08A8CAE6-5C8E-4222-B1C0-61997FEF4C94}" srcOrd="0" destOrd="0" presId="urn:microsoft.com/office/officeart/2005/8/layout/vList5"/>
    <dgm:cxn modelId="{FB97E982-112D-48BD-9FBD-828D5CF93E7B}" type="presParOf" srcId="{26AEC707-3010-47BF-AB97-98F7FCEECFD7}" destId="{8521CCB0-241B-421A-8C56-0068340B8DE4}" srcOrd="1" destOrd="0" presId="urn:microsoft.com/office/officeart/2005/8/layout/vList5"/>
    <dgm:cxn modelId="{F3EF43FF-10CA-4767-8942-2E77A9A57E00}" type="presParOf" srcId="{A384986F-DA5A-43EC-A070-4D597301D8F3}" destId="{D588A007-52B0-401E-B2BE-B95325F15BAC}" srcOrd="1" destOrd="0" presId="urn:microsoft.com/office/officeart/2005/8/layout/vList5"/>
    <dgm:cxn modelId="{06A26357-F39D-4778-9E2F-4E87284FBC0A}" type="presParOf" srcId="{A384986F-DA5A-43EC-A070-4D597301D8F3}" destId="{2CE5685B-D9F6-4374-B893-48719902995D}" srcOrd="2" destOrd="0" presId="urn:microsoft.com/office/officeart/2005/8/layout/vList5"/>
    <dgm:cxn modelId="{25314AD7-E607-4473-9CC8-902A3B32407C}" type="presParOf" srcId="{2CE5685B-D9F6-4374-B893-48719902995D}" destId="{2A6F9D02-CC29-4C14-BBCF-9FF41595CAC6}" srcOrd="0" destOrd="0" presId="urn:microsoft.com/office/officeart/2005/8/layout/vList5"/>
    <dgm:cxn modelId="{AB5F2D66-F264-45D2-BE91-B63C470AE977}" type="presParOf" srcId="{2CE5685B-D9F6-4374-B893-48719902995D}" destId="{B802D07B-9B94-4852-8747-39B66FB7DD5B}" srcOrd="1" destOrd="0" presId="urn:microsoft.com/office/officeart/2005/8/layout/vList5"/>
    <dgm:cxn modelId="{7D5671E5-7F65-496E-A853-43F0E01D00E2}" type="presParOf" srcId="{A384986F-DA5A-43EC-A070-4D597301D8F3}" destId="{EF73D217-6D88-4447-B5B8-C685100EC07C}" srcOrd="3" destOrd="0" presId="urn:microsoft.com/office/officeart/2005/8/layout/vList5"/>
    <dgm:cxn modelId="{5D86A20B-1895-4EA7-BF2E-FFD03F1475E8}" type="presParOf" srcId="{A384986F-DA5A-43EC-A070-4D597301D8F3}" destId="{140AF912-E00F-4C12-B62B-A847C9D098F7}" srcOrd="4" destOrd="0" presId="urn:microsoft.com/office/officeart/2005/8/layout/vList5"/>
    <dgm:cxn modelId="{6FE17D03-2C12-4EBD-B637-D737D0133B26}" type="presParOf" srcId="{140AF912-E00F-4C12-B62B-A847C9D098F7}" destId="{B5076065-8B9E-4C62-8625-EAF5973D5389}" srcOrd="0" destOrd="0" presId="urn:microsoft.com/office/officeart/2005/8/layout/vList5"/>
    <dgm:cxn modelId="{DFFCDE75-4E0D-46CB-B330-7A741F3F72E0}" type="presParOf" srcId="{140AF912-E00F-4C12-B62B-A847C9D098F7}" destId="{7A23C5B5-C73F-4485-A1C2-924FFF9ECA01}"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1C01282-AF87-4313-BA96-95C6D3B992F1}"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GB"/>
        </a:p>
      </dgm:t>
    </dgm:pt>
    <dgm:pt modelId="{D0BC0CAA-FE24-46F2-83AD-D5519E328799}">
      <dgm:prSet custT="1"/>
      <dgm:spPr/>
      <dgm:t>
        <a:bodyPr/>
        <a:lstStyle/>
        <a:p>
          <a:r>
            <a:rPr lang="en-GB" sz="2000" b="1" dirty="0"/>
            <a:t>AIM 1: Make progress on leave no one behind, including launching Inclusive Data Charter</a:t>
          </a:r>
        </a:p>
      </dgm:t>
    </dgm:pt>
    <dgm:pt modelId="{8474D0F2-B84B-4386-B77C-028203B02FC5}" type="parTrans" cxnId="{B472BB4D-84CC-4406-A402-7428019F62C3}">
      <dgm:prSet/>
      <dgm:spPr/>
      <dgm:t>
        <a:bodyPr/>
        <a:lstStyle/>
        <a:p>
          <a:endParaRPr lang="en-GB" sz="3200"/>
        </a:p>
      </dgm:t>
    </dgm:pt>
    <dgm:pt modelId="{35564333-E10D-4A4F-A8F0-D154B0476E37}" type="sibTrans" cxnId="{B472BB4D-84CC-4406-A402-7428019F62C3}">
      <dgm:prSet/>
      <dgm:spPr/>
      <dgm:t>
        <a:bodyPr/>
        <a:lstStyle/>
        <a:p>
          <a:endParaRPr lang="en-GB" sz="3200"/>
        </a:p>
      </dgm:t>
    </dgm:pt>
    <dgm:pt modelId="{7677CF16-BA24-4AF4-BAFD-0E05F43178A8}">
      <dgm:prSet custT="1"/>
      <dgm:spPr/>
      <dgm:t>
        <a:bodyPr/>
        <a:lstStyle/>
        <a:p>
          <a:pPr marL="0" lvl="0" indent="0" algn="l" defTabSz="889000">
            <a:lnSpc>
              <a:spcPct val="90000"/>
            </a:lnSpc>
            <a:spcBef>
              <a:spcPct val="0"/>
            </a:spcBef>
            <a:spcAft>
              <a:spcPct val="35000"/>
            </a:spcAft>
            <a:buNone/>
          </a:pPr>
          <a:r>
            <a:rPr lang="en-GB" sz="2000" b="1" kern="1200" dirty="0">
              <a:solidFill>
                <a:prstClr val="white"/>
              </a:solidFill>
              <a:latin typeface="Century Gothic"/>
              <a:ea typeface="+mn-ea"/>
              <a:cs typeface="+mn-cs"/>
            </a:rPr>
            <a:t>AIM 2: Improving access to new tools, methods and technologies</a:t>
          </a:r>
        </a:p>
      </dgm:t>
    </dgm:pt>
    <dgm:pt modelId="{72518AF9-198E-4AA1-BC45-CE5BBD93A786}" type="parTrans" cxnId="{37E5B854-7768-487B-9A34-73163A009BF9}">
      <dgm:prSet/>
      <dgm:spPr/>
      <dgm:t>
        <a:bodyPr/>
        <a:lstStyle/>
        <a:p>
          <a:endParaRPr lang="en-GB" sz="3200"/>
        </a:p>
      </dgm:t>
    </dgm:pt>
    <dgm:pt modelId="{C8B20B1F-2ABC-400D-9B23-2C4DB032717E}" type="sibTrans" cxnId="{37E5B854-7768-487B-9A34-73163A009BF9}">
      <dgm:prSet/>
      <dgm:spPr/>
      <dgm:t>
        <a:bodyPr/>
        <a:lstStyle/>
        <a:p>
          <a:endParaRPr lang="en-GB" sz="3200"/>
        </a:p>
      </dgm:t>
    </dgm:pt>
    <dgm:pt modelId="{A8B1ECCC-5312-4EB4-9FCD-D3D87AB75BF0}">
      <dgm:prSet custT="1"/>
      <dgm:spPr/>
      <dgm:t>
        <a:bodyPr/>
        <a:lstStyle/>
        <a:p>
          <a:r>
            <a:rPr lang="en-GB" sz="2000" b="1" kern="1200" dirty="0">
              <a:solidFill>
                <a:prstClr val="white"/>
              </a:solidFill>
              <a:latin typeface="Century Gothic"/>
              <a:ea typeface="+mn-ea"/>
              <a:cs typeface="+mn-cs"/>
            </a:rPr>
            <a:t>AIM 3: Increase financing for data for development</a:t>
          </a:r>
        </a:p>
      </dgm:t>
    </dgm:pt>
    <dgm:pt modelId="{EB235173-500E-44CB-998C-136B3444C052}" type="parTrans" cxnId="{CD616B48-CDB5-43E4-B866-75125B00F441}">
      <dgm:prSet/>
      <dgm:spPr/>
      <dgm:t>
        <a:bodyPr/>
        <a:lstStyle/>
        <a:p>
          <a:endParaRPr lang="en-GB" sz="3200"/>
        </a:p>
      </dgm:t>
    </dgm:pt>
    <dgm:pt modelId="{65ABE1C6-7D2F-4660-A2BF-7FC6AC664E18}" type="sibTrans" cxnId="{CD616B48-CDB5-43E4-B866-75125B00F441}">
      <dgm:prSet/>
      <dgm:spPr/>
      <dgm:t>
        <a:bodyPr/>
        <a:lstStyle/>
        <a:p>
          <a:endParaRPr lang="en-GB" sz="3200"/>
        </a:p>
      </dgm:t>
    </dgm:pt>
    <dgm:pt modelId="{4CFA097F-4CE2-468D-8CDD-390AAFC2E840}" type="pres">
      <dgm:prSet presAssocID="{B1C01282-AF87-4313-BA96-95C6D3B992F1}" presName="linear" presStyleCnt="0">
        <dgm:presLayoutVars>
          <dgm:dir/>
          <dgm:animLvl val="lvl"/>
          <dgm:resizeHandles val="exact"/>
        </dgm:presLayoutVars>
      </dgm:prSet>
      <dgm:spPr/>
    </dgm:pt>
    <dgm:pt modelId="{64DEAFC0-79ED-4008-B279-16AC5A5CC41C}" type="pres">
      <dgm:prSet presAssocID="{D0BC0CAA-FE24-46F2-83AD-D5519E328799}" presName="parentLin" presStyleCnt="0"/>
      <dgm:spPr/>
    </dgm:pt>
    <dgm:pt modelId="{059663FD-D2E0-471E-955B-E796B900C2A5}" type="pres">
      <dgm:prSet presAssocID="{D0BC0CAA-FE24-46F2-83AD-D5519E328799}" presName="parentLeftMargin" presStyleLbl="node1" presStyleIdx="0" presStyleCnt="3"/>
      <dgm:spPr/>
    </dgm:pt>
    <dgm:pt modelId="{DD0F55BB-F6F0-4A36-985F-157E33C51C4E}" type="pres">
      <dgm:prSet presAssocID="{D0BC0CAA-FE24-46F2-83AD-D5519E328799}" presName="parentText" presStyleLbl="node1" presStyleIdx="0" presStyleCnt="3" custScaleX="125831" custScaleY="209095" custLinFactNeighborX="-22713" custLinFactNeighborY="9208">
        <dgm:presLayoutVars>
          <dgm:chMax val="0"/>
          <dgm:bulletEnabled val="1"/>
        </dgm:presLayoutVars>
      </dgm:prSet>
      <dgm:spPr/>
    </dgm:pt>
    <dgm:pt modelId="{DACE2324-7D7E-46EA-AB66-EFF3271BA9CE}" type="pres">
      <dgm:prSet presAssocID="{D0BC0CAA-FE24-46F2-83AD-D5519E328799}" presName="negativeSpace" presStyleCnt="0"/>
      <dgm:spPr/>
    </dgm:pt>
    <dgm:pt modelId="{CCE4B9D3-2A1B-424F-AB31-AB9EBB4002BB}" type="pres">
      <dgm:prSet presAssocID="{D0BC0CAA-FE24-46F2-83AD-D5519E328799}" presName="childText" presStyleLbl="conFgAcc1" presStyleIdx="0" presStyleCnt="3" custScaleX="98406" custScaleY="226220" custLinFactY="-57778" custLinFactNeighborX="1204" custLinFactNeighborY="-100000">
        <dgm:presLayoutVars>
          <dgm:bulletEnabled val="1"/>
        </dgm:presLayoutVars>
      </dgm:prSet>
      <dgm:spPr/>
    </dgm:pt>
    <dgm:pt modelId="{3BAF226C-55D1-4015-B37F-AF951A82AB83}" type="pres">
      <dgm:prSet presAssocID="{35564333-E10D-4A4F-A8F0-D154B0476E37}" presName="spaceBetweenRectangles" presStyleCnt="0"/>
      <dgm:spPr/>
    </dgm:pt>
    <dgm:pt modelId="{24CD2946-F4E8-4DC8-B1A2-FCA8CC43FF00}" type="pres">
      <dgm:prSet presAssocID="{7677CF16-BA24-4AF4-BAFD-0E05F43178A8}" presName="parentLin" presStyleCnt="0"/>
      <dgm:spPr/>
    </dgm:pt>
    <dgm:pt modelId="{B3B58B9F-B51F-455D-84DF-964995A52F66}" type="pres">
      <dgm:prSet presAssocID="{7677CF16-BA24-4AF4-BAFD-0E05F43178A8}" presName="parentLeftMargin" presStyleLbl="node1" presStyleIdx="0" presStyleCnt="3"/>
      <dgm:spPr/>
    </dgm:pt>
    <dgm:pt modelId="{6BE9D709-CD5B-4FD0-A99E-579E58684BCF}" type="pres">
      <dgm:prSet presAssocID="{7677CF16-BA24-4AF4-BAFD-0E05F43178A8}" presName="parentText" presStyleLbl="node1" presStyleIdx="1" presStyleCnt="3" custScaleX="124997" custScaleY="217509" custLinFactNeighborX="-23412" custLinFactNeighborY="-54514">
        <dgm:presLayoutVars>
          <dgm:chMax val="0"/>
          <dgm:bulletEnabled val="1"/>
        </dgm:presLayoutVars>
      </dgm:prSet>
      <dgm:spPr/>
    </dgm:pt>
    <dgm:pt modelId="{5F01C18C-B0F4-45E7-85C3-5777D11C575A}" type="pres">
      <dgm:prSet presAssocID="{7677CF16-BA24-4AF4-BAFD-0E05F43178A8}" presName="negativeSpace" presStyleCnt="0"/>
      <dgm:spPr/>
    </dgm:pt>
    <dgm:pt modelId="{F2E74CF5-C9F2-47D2-B871-56B75CC29B1E}" type="pres">
      <dgm:prSet presAssocID="{7677CF16-BA24-4AF4-BAFD-0E05F43178A8}" presName="childText" presStyleLbl="conFgAcc1" presStyleIdx="1" presStyleCnt="3" custScaleX="99341" custScaleY="261262" custLinFactY="-120080" custLinFactNeighborX="1157" custLinFactNeighborY="-200000">
        <dgm:presLayoutVars>
          <dgm:bulletEnabled val="1"/>
        </dgm:presLayoutVars>
      </dgm:prSet>
      <dgm:spPr/>
    </dgm:pt>
    <dgm:pt modelId="{F07638AE-3E98-4BF2-AE30-D869757EE818}" type="pres">
      <dgm:prSet presAssocID="{C8B20B1F-2ABC-400D-9B23-2C4DB032717E}" presName="spaceBetweenRectangles" presStyleCnt="0"/>
      <dgm:spPr/>
    </dgm:pt>
    <dgm:pt modelId="{919EFF99-BC6E-429B-B772-EB62708A781C}" type="pres">
      <dgm:prSet presAssocID="{A8B1ECCC-5312-4EB4-9FCD-D3D87AB75BF0}" presName="parentLin" presStyleCnt="0"/>
      <dgm:spPr/>
    </dgm:pt>
    <dgm:pt modelId="{9285B0F9-5DDE-4540-B4BA-C0C8543C2AAB}" type="pres">
      <dgm:prSet presAssocID="{A8B1ECCC-5312-4EB4-9FCD-D3D87AB75BF0}" presName="parentLeftMargin" presStyleLbl="node1" presStyleIdx="1" presStyleCnt="3"/>
      <dgm:spPr/>
    </dgm:pt>
    <dgm:pt modelId="{FC1F5230-6916-4AEC-B44C-CF0FFBD0C113}" type="pres">
      <dgm:prSet presAssocID="{A8B1ECCC-5312-4EB4-9FCD-D3D87AB75BF0}" presName="parentText" presStyleLbl="node1" presStyleIdx="2" presStyleCnt="3" custScaleX="119115" custScaleY="180156" custLinFactY="-26452" custLinFactNeighborX="-5912" custLinFactNeighborY="-100000">
        <dgm:presLayoutVars>
          <dgm:chMax val="0"/>
          <dgm:bulletEnabled val="1"/>
        </dgm:presLayoutVars>
      </dgm:prSet>
      <dgm:spPr/>
    </dgm:pt>
    <dgm:pt modelId="{559CCB2B-0184-4F7F-BCB6-E78F78996EFC}" type="pres">
      <dgm:prSet presAssocID="{A8B1ECCC-5312-4EB4-9FCD-D3D87AB75BF0}" presName="negativeSpace" presStyleCnt="0"/>
      <dgm:spPr/>
    </dgm:pt>
    <dgm:pt modelId="{958B7E6B-CF62-475D-B084-2D5A34DC144D}" type="pres">
      <dgm:prSet presAssocID="{A8B1ECCC-5312-4EB4-9FCD-D3D87AB75BF0}" presName="childText" presStyleLbl="conFgAcc1" presStyleIdx="2" presStyleCnt="3" custScaleY="279755" custLinFactY="-118911" custLinFactNeighborY="-200000">
        <dgm:presLayoutVars>
          <dgm:bulletEnabled val="1"/>
        </dgm:presLayoutVars>
      </dgm:prSet>
      <dgm:spPr/>
    </dgm:pt>
  </dgm:ptLst>
  <dgm:cxnLst>
    <dgm:cxn modelId="{C6E45722-93A8-45D8-A8F9-F5C0E3E40F7A}" type="presOf" srcId="{B1C01282-AF87-4313-BA96-95C6D3B992F1}" destId="{4CFA097F-4CE2-468D-8CDD-390AAFC2E840}" srcOrd="0" destOrd="0" presId="urn:microsoft.com/office/officeart/2005/8/layout/list1"/>
    <dgm:cxn modelId="{0AA8AB5B-62A5-4C4F-BB85-CF58C8F6F370}" type="presOf" srcId="{7677CF16-BA24-4AF4-BAFD-0E05F43178A8}" destId="{B3B58B9F-B51F-455D-84DF-964995A52F66}" srcOrd="0" destOrd="0" presId="urn:microsoft.com/office/officeart/2005/8/layout/list1"/>
    <dgm:cxn modelId="{A6331A5D-DBD1-457E-AD4C-7A54C0811BCF}" type="presOf" srcId="{D0BC0CAA-FE24-46F2-83AD-D5519E328799}" destId="{DD0F55BB-F6F0-4A36-985F-157E33C51C4E}" srcOrd="1" destOrd="0" presId="urn:microsoft.com/office/officeart/2005/8/layout/list1"/>
    <dgm:cxn modelId="{CD616B48-CDB5-43E4-B866-75125B00F441}" srcId="{B1C01282-AF87-4313-BA96-95C6D3B992F1}" destId="{A8B1ECCC-5312-4EB4-9FCD-D3D87AB75BF0}" srcOrd="2" destOrd="0" parTransId="{EB235173-500E-44CB-998C-136B3444C052}" sibTransId="{65ABE1C6-7D2F-4660-A2BF-7FC6AC664E18}"/>
    <dgm:cxn modelId="{B472BB4D-84CC-4406-A402-7428019F62C3}" srcId="{B1C01282-AF87-4313-BA96-95C6D3B992F1}" destId="{D0BC0CAA-FE24-46F2-83AD-D5519E328799}" srcOrd="0" destOrd="0" parTransId="{8474D0F2-B84B-4386-B77C-028203B02FC5}" sibTransId="{35564333-E10D-4A4F-A8F0-D154B0476E37}"/>
    <dgm:cxn modelId="{37E5B854-7768-487B-9A34-73163A009BF9}" srcId="{B1C01282-AF87-4313-BA96-95C6D3B992F1}" destId="{7677CF16-BA24-4AF4-BAFD-0E05F43178A8}" srcOrd="1" destOrd="0" parTransId="{72518AF9-198E-4AA1-BC45-CE5BBD93A786}" sibTransId="{C8B20B1F-2ABC-400D-9B23-2C4DB032717E}"/>
    <dgm:cxn modelId="{78906A79-B506-4175-8935-B236B0E33BCD}" type="presOf" srcId="{7677CF16-BA24-4AF4-BAFD-0E05F43178A8}" destId="{6BE9D709-CD5B-4FD0-A99E-579E58684BCF}" srcOrd="1" destOrd="0" presId="urn:microsoft.com/office/officeart/2005/8/layout/list1"/>
    <dgm:cxn modelId="{71DDE67F-2010-43D7-AACD-9E97BEBF9F81}" type="presOf" srcId="{A8B1ECCC-5312-4EB4-9FCD-D3D87AB75BF0}" destId="{9285B0F9-5DDE-4540-B4BA-C0C8543C2AAB}" srcOrd="0" destOrd="0" presId="urn:microsoft.com/office/officeart/2005/8/layout/list1"/>
    <dgm:cxn modelId="{3A012DA1-4722-4A4C-AC32-69BE16A55EA2}" type="presOf" srcId="{A8B1ECCC-5312-4EB4-9FCD-D3D87AB75BF0}" destId="{FC1F5230-6916-4AEC-B44C-CF0FFBD0C113}" srcOrd="1" destOrd="0" presId="urn:microsoft.com/office/officeart/2005/8/layout/list1"/>
    <dgm:cxn modelId="{8B261EE6-350E-49E2-AC17-93228EF1890D}" type="presOf" srcId="{D0BC0CAA-FE24-46F2-83AD-D5519E328799}" destId="{059663FD-D2E0-471E-955B-E796B900C2A5}" srcOrd="0" destOrd="0" presId="urn:microsoft.com/office/officeart/2005/8/layout/list1"/>
    <dgm:cxn modelId="{A7FD23F1-71BD-4510-9909-09B27EAEF4E4}" type="presParOf" srcId="{4CFA097F-4CE2-468D-8CDD-390AAFC2E840}" destId="{64DEAFC0-79ED-4008-B279-16AC5A5CC41C}" srcOrd="0" destOrd="0" presId="urn:microsoft.com/office/officeart/2005/8/layout/list1"/>
    <dgm:cxn modelId="{5AB42A53-B9DF-49E1-9A58-7E4DEEAB8D0D}" type="presParOf" srcId="{64DEAFC0-79ED-4008-B279-16AC5A5CC41C}" destId="{059663FD-D2E0-471E-955B-E796B900C2A5}" srcOrd="0" destOrd="0" presId="urn:microsoft.com/office/officeart/2005/8/layout/list1"/>
    <dgm:cxn modelId="{1D87B0BB-475B-4929-A4C5-973CC8B6FC7B}" type="presParOf" srcId="{64DEAFC0-79ED-4008-B279-16AC5A5CC41C}" destId="{DD0F55BB-F6F0-4A36-985F-157E33C51C4E}" srcOrd="1" destOrd="0" presId="urn:microsoft.com/office/officeart/2005/8/layout/list1"/>
    <dgm:cxn modelId="{0D093527-09D8-4012-BF2A-8D0CC5205D46}" type="presParOf" srcId="{4CFA097F-4CE2-468D-8CDD-390AAFC2E840}" destId="{DACE2324-7D7E-46EA-AB66-EFF3271BA9CE}" srcOrd="1" destOrd="0" presId="urn:microsoft.com/office/officeart/2005/8/layout/list1"/>
    <dgm:cxn modelId="{FCB8B43C-3855-41FA-B6E8-6798B9B40E38}" type="presParOf" srcId="{4CFA097F-4CE2-468D-8CDD-390AAFC2E840}" destId="{CCE4B9D3-2A1B-424F-AB31-AB9EBB4002BB}" srcOrd="2" destOrd="0" presId="urn:microsoft.com/office/officeart/2005/8/layout/list1"/>
    <dgm:cxn modelId="{171388BD-0B3F-43DC-852B-BBE67C4BCD8E}" type="presParOf" srcId="{4CFA097F-4CE2-468D-8CDD-390AAFC2E840}" destId="{3BAF226C-55D1-4015-B37F-AF951A82AB83}" srcOrd="3" destOrd="0" presId="urn:microsoft.com/office/officeart/2005/8/layout/list1"/>
    <dgm:cxn modelId="{4C88F08D-B740-454C-9990-7D58B9F320B1}" type="presParOf" srcId="{4CFA097F-4CE2-468D-8CDD-390AAFC2E840}" destId="{24CD2946-F4E8-4DC8-B1A2-FCA8CC43FF00}" srcOrd="4" destOrd="0" presId="urn:microsoft.com/office/officeart/2005/8/layout/list1"/>
    <dgm:cxn modelId="{F3541816-9F59-46CD-8199-D94EDC928D4A}" type="presParOf" srcId="{24CD2946-F4E8-4DC8-B1A2-FCA8CC43FF00}" destId="{B3B58B9F-B51F-455D-84DF-964995A52F66}" srcOrd="0" destOrd="0" presId="urn:microsoft.com/office/officeart/2005/8/layout/list1"/>
    <dgm:cxn modelId="{5E7AA45D-D8D5-4E71-B0A1-2B572622B8A4}" type="presParOf" srcId="{24CD2946-F4E8-4DC8-B1A2-FCA8CC43FF00}" destId="{6BE9D709-CD5B-4FD0-A99E-579E58684BCF}" srcOrd="1" destOrd="0" presId="urn:microsoft.com/office/officeart/2005/8/layout/list1"/>
    <dgm:cxn modelId="{A19BE393-9B80-4460-8586-57A1DDC62D8C}" type="presParOf" srcId="{4CFA097F-4CE2-468D-8CDD-390AAFC2E840}" destId="{5F01C18C-B0F4-45E7-85C3-5777D11C575A}" srcOrd="5" destOrd="0" presId="urn:microsoft.com/office/officeart/2005/8/layout/list1"/>
    <dgm:cxn modelId="{755E2E44-A912-42CD-888B-8DFDF73F6849}" type="presParOf" srcId="{4CFA097F-4CE2-468D-8CDD-390AAFC2E840}" destId="{F2E74CF5-C9F2-47D2-B871-56B75CC29B1E}" srcOrd="6" destOrd="0" presId="urn:microsoft.com/office/officeart/2005/8/layout/list1"/>
    <dgm:cxn modelId="{0EDDE9C6-93DA-4816-BC3C-B00492EDA240}" type="presParOf" srcId="{4CFA097F-4CE2-468D-8CDD-390AAFC2E840}" destId="{F07638AE-3E98-4BF2-AE30-D869757EE818}" srcOrd="7" destOrd="0" presId="urn:microsoft.com/office/officeart/2005/8/layout/list1"/>
    <dgm:cxn modelId="{80D3D7AE-AC15-48F0-8364-1FC2EB035E45}" type="presParOf" srcId="{4CFA097F-4CE2-468D-8CDD-390AAFC2E840}" destId="{919EFF99-BC6E-429B-B772-EB62708A781C}" srcOrd="8" destOrd="0" presId="urn:microsoft.com/office/officeart/2005/8/layout/list1"/>
    <dgm:cxn modelId="{82BB11FE-D218-4D52-ADD6-8E4EEB4507BE}" type="presParOf" srcId="{919EFF99-BC6E-429B-B772-EB62708A781C}" destId="{9285B0F9-5DDE-4540-B4BA-C0C8543C2AAB}" srcOrd="0" destOrd="0" presId="urn:microsoft.com/office/officeart/2005/8/layout/list1"/>
    <dgm:cxn modelId="{6D4646EB-460F-4D1B-9204-349508C0C3C6}" type="presParOf" srcId="{919EFF99-BC6E-429B-B772-EB62708A781C}" destId="{FC1F5230-6916-4AEC-B44C-CF0FFBD0C113}" srcOrd="1" destOrd="0" presId="urn:microsoft.com/office/officeart/2005/8/layout/list1"/>
    <dgm:cxn modelId="{9707AB69-7708-4F64-AEA2-B042C76A054C}" type="presParOf" srcId="{4CFA097F-4CE2-468D-8CDD-390AAFC2E840}" destId="{559CCB2B-0184-4F7F-BCB6-E78F78996EFC}" srcOrd="9" destOrd="0" presId="urn:microsoft.com/office/officeart/2005/8/layout/list1"/>
    <dgm:cxn modelId="{BF3EBB4E-CFA9-43EE-BD0E-EA4A2886E241}" type="presParOf" srcId="{4CFA097F-4CE2-468D-8CDD-390AAFC2E840}" destId="{958B7E6B-CF62-475D-B084-2D5A34DC144D}"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09EE0F7-3BE0-4012-8185-C2B61DD35894}" type="doc">
      <dgm:prSet loTypeId="urn:microsoft.com/office/officeart/2011/layout/CircleProcess" loCatId="process" qsTypeId="urn:microsoft.com/office/officeart/2005/8/quickstyle/simple1" qsCatId="simple" csTypeId="urn:microsoft.com/office/officeart/2005/8/colors/accent1_2" csCatId="accent1" phldr="1"/>
      <dgm:spPr/>
      <dgm:t>
        <a:bodyPr/>
        <a:lstStyle/>
        <a:p>
          <a:endParaRPr lang="en-GB"/>
        </a:p>
      </dgm:t>
    </dgm:pt>
    <dgm:pt modelId="{87F6C991-1C81-4D53-81E8-987721EF4364}">
      <dgm:prSet phldrT="[Text]"/>
      <dgm:spPr/>
      <dgm:t>
        <a:bodyPr/>
        <a:lstStyle/>
        <a:p>
          <a:r>
            <a:rPr lang="en-GB" dirty="0"/>
            <a:t>21-23 March Data for Development Festival</a:t>
          </a:r>
        </a:p>
      </dgm:t>
    </dgm:pt>
    <dgm:pt modelId="{D684B846-9FF1-43B8-8798-65E45D9DE137}" type="parTrans" cxnId="{22109DCB-A2F3-421D-B14E-9F431C3655B6}">
      <dgm:prSet/>
      <dgm:spPr/>
      <dgm:t>
        <a:bodyPr/>
        <a:lstStyle/>
        <a:p>
          <a:endParaRPr lang="en-GB"/>
        </a:p>
      </dgm:t>
    </dgm:pt>
    <dgm:pt modelId="{B995CAE5-1FE2-4CAD-B41D-CD9A5567B4AE}" type="sibTrans" cxnId="{22109DCB-A2F3-421D-B14E-9F431C3655B6}">
      <dgm:prSet/>
      <dgm:spPr/>
      <dgm:t>
        <a:bodyPr/>
        <a:lstStyle/>
        <a:p>
          <a:endParaRPr lang="en-GB"/>
        </a:p>
      </dgm:t>
    </dgm:pt>
    <dgm:pt modelId="{847323BE-4117-4FAC-A0E5-AAF04D78334C}">
      <dgm:prSet phldrT="[Text]"/>
      <dgm:spPr/>
      <dgm:t>
        <a:bodyPr/>
        <a:lstStyle/>
        <a:p>
          <a:r>
            <a:rPr lang="en-GB" dirty="0"/>
            <a:t>9-11 July – High level Political Forum – Side Event to Launch Inclusive Data Charter</a:t>
          </a:r>
        </a:p>
      </dgm:t>
    </dgm:pt>
    <dgm:pt modelId="{F9D857E7-AA73-4CC3-8F4B-9D85DC17D2D0}" type="parTrans" cxnId="{CE45EA47-BCED-4109-8781-F5DCA5588AB6}">
      <dgm:prSet/>
      <dgm:spPr/>
      <dgm:t>
        <a:bodyPr/>
        <a:lstStyle/>
        <a:p>
          <a:endParaRPr lang="en-GB"/>
        </a:p>
      </dgm:t>
    </dgm:pt>
    <dgm:pt modelId="{3962D06F-3A73-482B-9D3E-83811B0BA623}" type="sibTrans" cxnId="{CE45EA47-BCED-4109-8781-F5DCA5588AB6}">
      <dgm:prSet/>
      <dgm:spPr/>
      <dgm:t>
        <a:bodyPr/>
        <a:lstStyle/>
        <a:p>
          <a:endParaRPr lang="en-GB"/>
        </a:p>
      </dgm:t>
    </dgm:pt>
    <dgm:pt modelId="{6625A600-C5B4-4E0A-9805-B4F9690587F2}">
      <dgm:prSet/>
      <dgm:spPr/>
      <dgm:t>
        <a:bodyPr/>
        <a:lstStyle/>
        <a:p>
          <a:r>
            <a:rPr lang="en-GB" dirty="0"/>
            <a:t>24 July Global Disability Summit</a:t>
          </a:r>
        </a:p>
      </dgm:t>
    </dgm:pt>
    <dgm:pt modelId="{3B7268CD-A903-4EC3-9F7C-4F648E17EE1D}" type="parTrans" cxnId="{56B0C94A-8D7F-4F1A-9083-A480E63357AC}">
      <dgm:prSet/>
      <dgm:spPr/>
      <dgm:t>
        <a:bodyPr/>
        <a:lstStyle/>
        <a:p>
          <a:endParaRPr lang="en-GB"/>
        </a:p>
      </dgm:t>
    </dgm:pt>
    <dgm:pt modelId="{66F6B7F7-7186-4ED6-8E23-366C22E33A38}" type="sibTrans" cxnId="{56B0C94A-8D7F-4F1A-9083-A480E63357AC}">
      <dgm:prSet/>
      <dgm:spPr/>
      <dgm:t>
        <a:bodyPr/>
        <a:lstStyle/>
        <a:p>
          <a:endParaRPr lang="en-GB"/>
        </a:p>
      </dgm:t>
    </dgm:pt>
    <dgm:pt modelId="{A30C5E24-CF4C-49B6-9AB2-B5C2AAF229E0}">
      <dgm:prSet/>
      <dgm:spPr/>
      <dgm:t>
        <a:bodyPr/>
        <a:lstStyle/>
        <a:p>
          <a:r>
            <a:rPr lang="en-GB" dirty="0"/>
            <a:t>22-24 October: World Data Forum</a:t>
          </a:r>
        </a:p>
      </dgm:t>
    </dgm:pt>
    <dgm:pt modelId="{81307D95-BAD7-4AE3-B030-433F4D8BE95A}" type="parTrans" cxnId="{57D4F213-3A8E-4260-99AD-797BFB2EEE56}">
      <dgm:prSet/>
      <dgm:spPr/>
      <dgm:t>
        <a:bodyPr/>
        <a:lstStyle/>
        <a:p>
          <a:endParaRPr lang="en-GB"/>
        </a:p>
      </dgm:t>
    </dgm:pt>
    <dgm:pt modelId="{9C608486-4CF6-4317-BEA2-59F08322A9EC}" type="sibTrans" cxnId="{57D4F213-3A8E-4260-99AD-797BFB2EEE56}">
      <dgm:prSet/>
      <dgm:spPr/>
      <dgm:t>
        <a:bodyPr/>
        <a:lstStyle/>
        <a:p>
          <a:endParaRPr lang="en-GB"/>
        </a:p>
      </dgm:t>
    </dgm:pt>
    <dgm:pt modelId="{E44CBBE1-8063-4066-AE88-721A283AF5F3}">
      <dgm:prSet/>
      <dgm:spPr/>
      <dgm:t>
        <a:bodyPr/>
        <a:lstStyle/>
        <a:p>
          <a:r>
            <a:rPr lang="en-GB" dirty="0"/>
            <a:t>22-23 November Commonwealth Heads of Statistics Conference</a:t>
          </a:r>
        </a:p>
      </dgm:t>
    </dgm:pt>
    <dgm:pt modelId="{89F0F645-B1E9-4C6D-AAFD-CA2F506D2685}" type="parTrans" cxnId="{3887CCEA-5D13-46F7-A4DC-C7AEAB5D8419}">
      <dgm:prSet/>
      <dgm:spPr/>
      <dgm:t>
        <a:bodyPr/>
        <a:lstStyle/>
        <a:p>
          <a:endParaRPr lang="en-GB"/>
        </a:p>
      </dgm:t>
    </dgm:pt>
    <dgm:pt modelId="{73AB5EB5-BC33-499D-B4C5-851FF9C16C2F}" type="sibTrans" cxnId="{3887CCEA-5D13-46F7-A4DC-C7AEAB5D8419}">
      <dgm:prSet/>
      <dgm:spPr/>
      <dgm:t>
        <a:bodyPr/>
        <a:lstStyle/>
        <a:p>
          <a:endParaRPr lang="en-GB"/>
        </a:p>
      </dgm:t>
    </dgm:pt>
    <dgm:pt modelId="{A0122BB9-A3C5-4474-B54B-B1F9E62F86F2}" type="pres">
      <dgm:prSet presAssocID="{609EE0F7-3BE0-4012-8185-C2B61DD35894}" presName="Name0" presStyleCnt="0">
        <dgm:presLayoutVars>
          <dgm:chMax val="11"/>
          <dgm:chPref val="11"/>
          <dgm:dir/>
          <dgm:resizeHandles/>
        </dgm:presLayoutVars>
      </dgm:prSet>
      <dgm:spPr/>
    </dgm:pt>
    <dgm:pt modelId="{BE78237E-452F-4C63-AFA3-FDEBF656F2AC}" type="pres">
      <dgm:prSet presAssocID="{E44CBBE1-8063-4066-AE88-721A283AF5F3}" presName="Accent5" presStyleCnt="0"/>
      <dgm:spPr/>
    </dgm:pt>
    <dgm:pt modelId="{DDB0C62C-9E59-4304-8F91-DDC1FE0970CF}" type="pres">
      <dgm:prSet presAssocID="{E44CBBE1-8063-4066-AE88-721A283AF5F3}" presName="Accent" presStyleLbl="node1" presStyleIdx="0" presStyleCnt="5"/>
      <dgm:spPr/>
    </dgm:pt>
    <dgm:pt modelId="{E27B719F-FCFF-4F65-81A6-2E068D315BBA}" type="pres">
      <dgm:prSet presAssocID="{E44CBBE1-8063-4066-AE88-721A283AF5F3}" presName="ParentBackground5" presStyleCnt="0"/>
      <dgm:spPr/>
    </dgm:pt>
    <dgm:pt modelId="{F26E4A09-4E67-425E-8D21-AE32B0D5E9E1}" type="pres">
      <dgm:prSet presAssocID="{E44CBBE1-8063-4066-AE88-721A283AF5F3}" presName="ParentBackground" presStyleLbl="fgAcc1" presStyleIdx="0" presStyleCnt="5"/>
      <dgm:spPr/>
    </dgm:pt>
    <dgm:pt modelId="{657351A0-ABA1-42CC-BDF1-749EC9CBE033}" type="pres">
      <dgm:prSet presAssocID="{E44CBBE1-8063-4066-AE88-721A283AF5F3}" presName="Parent5" presStyleLbl="revTx" presStyleIdx="0" presStyleCnt="0">
        <dgm:presLayoutVars>
          <dgm:chMax val="1"/>
          <dgm:chPref val="1"/>
          <dgm:bulletEnabled val="1"/>
        </dgm:presLayoutVars>
      </dgm:prSet>
      <dgm:spPr/>
    </dgm:pt>
    <dgm:pt modelId="{DC69EFAB-194B-47E9-8C9E-92FD54690B04}" type="pres">
      <dgm:prSet presAssocID="{A30C5E24-CF4C-49B6-9AB2-B5C2AAF229E0}" presName="Accent4" presStyleCnt="0"/>
      <dgm:spPr/>
    </dgm:pt>
    <dgm:pt modelId="{6E88FD03-BD4F-4914-AB48-2137A256D933}" type="pres">
      <dgm:prSet presAssocID="{A30C5E24-CF4C-49B6-9AB2-B5C2AAF229E0}" presName="Accent" presStyleLbl="node1" presStyleIdx="1" presStyleCnt="5"/>
      <dgm:spPr/>
    </dgm:pt>
    <dgm:pt modelId="{65B5CFA7-6D9F-4CD2-9FB3-5CC707A7F420}" type="pres">
      <dgm:prSet presAssocID="{A30C5E24-CF4C-49B6-9AB2-B5C2AAF229E0}" presName="ParentBackground4" presStyleCnt="0"/>
      <dgm:spPr/>
    </dgm:pt>
    <dgm:pt modelId="{FEA9DF00-4B99-4F1A-84FE-BB77A03AF618}" type="pres">
      <dgm:prSet presAssocID="{A30C5E24-CF4C-49B6-9AB2-B5C2AAF229E0}" presName="ParentBackground" presStyleLbl="fgAcc1" presStyleIdx="1" presStyleCnt="5"/>
      <dgm:spPr/>
    </dgm:pt>
    <dgm:pt modelId="{9965D498-1CA4-448D-8E76-2A054126511D}" type="pres">
      <dgm:prSet presAssocID="{A30C5E24-CF4C-49B6-9AB2-B5C2AAF229E0}" presName="Parent4" presStyleLbl="revTx" presStyleIdx="0" presStyleCnt="0">
        <dgm:presLayoutVars>
          <dgm:chMax val="1"/>
          <dgm:chPref val="1"/>
          <dgm:bulletEnabled val="1"/>
        </dgm:presLayoutVars>
      </dgm:prSet>
      <dgm:spPr/>
    </dgm:pt>
    <dgm:pt modelId="{33B647E5-1106-40CF-8402-617000418860}" type="pres">
      <dgm:prSet presAssocID="{6625A600-C5B4-4E0A-9805-B4F9690587F2}" presName="Accent3" presStyleCnt="0"/>
      <dgm:spPr/>
    </dgm:pt>
    <dgm:pt modelId="{681C80D1-7FEC-4059-B0DF-60B71D0C085D}" type="pres">
      <dgm:prSet presAssocID="{6625A600-C5B4-4E0A-9805-B4F9690587F2}" presName="Accent" presStyleLbl="node1" presStyleIdx="2" presStyleCnt="5"/>
      <dgm:spPr/>
    </dgm:pt>
    <dgm:pt modelId="{59EAEB3D-DCDF-41EF-8177-56281810D7BB}" type="pres">
      <dgm:prSet presAssocID="{6625A600-C5B4-4E0A-9805-B4F9690587F2}" presName="ParentBackground3" presStyleCnt="0"/>
      <dgm:spPr/>
    </dgm:pt>
    <dgm:pt modelId="{5968CC00-5562-427A-A419-835988F8555B}" type="pres">
      <dgm:prSet presAssocID="{6625A600-C5B4-4E0A-9805-B4F9690587F2}" presName="ParentBackground" presStyleLbl="fgAcc1" presStyleIdx="2" presStyleCnt="5"/>
      <dgm:spPr/>
    </dgm:pt>
    <dgm:pt modelId="{4A4F50B2-A9EA-4642-AF1A-B11DEFDDC07C}" type="pres">
      <dgm:prSet presAssocID="{6625A600-C5B4-4E0A-9805-B4F9690587F2}" presName="Parent3" presStyleLbl="revTx" presStyleIdx="0" presStyleCnt="0">
        <dgm:presLayoutVars>
          <dgm:chMax val="1"/>
          <dgm:chPref val="1"/>
          <dgm:bulletEnabled val="1"/>
        </dgm:presLayoutVars>
      </dgm:prSet>
      <dgm:spPr/>
    </dgm:pt>
    <dgm:pt modelId="{B00CE8AB-12C2-414C-8A61-78AFC50AAD0C}" type="pres">
      <dgm:prSet presAssocID="{847323BE-4117-4FAC-A0E5-AAF04D78334C}" presName="Accent2" presStyleCnt="0"/>
      <dgm:spPr/>
    </dgm:pt>
    <dgm:pt modelId="{46922E45-4611-480B-B4F1-70D439698EA3}" type="pres">
      <dgm:prSet presAssocID="{847323BE-4117-4FAC-A0E5-AAF04D78334C}" presName="Accent" presStyleLbl="node1" presStyleIdx="3" presStyleCnt="5"/>
      <dgm:spPr/>
    </dgm:pt>
    <dgm:pt modelId="{907CA5AE-A382-4719-9184-A06E6951FAAC}" type="pres">
      <dgm:prSet presAssocID="{847323BE-4117-4FAC-A0E5-AAF04D78334C}" presName="ParentBackground2" presStyleCnt="0"/>
      <dgm:spPr/>
    </dgm:pt>
    <dgm:pt modelId="{8AD9B4FC-44F8-466B-8620-7DDC90F7A9CB}" type="pres">
      <dgm:prSet presAssocID="{847323BE-4117-4FAC-A0E5-AAF04D78334C}" presName="ParentBackground" presStyleLbl="fgAcc1" presStyleIdx="3" presStyleCnt="5"/>
      <dgm:spPr/>
    </dgm:pt>
    <dgm:pt modelId="{0D3F7218-844A-46BB-9CCB-967554EE5D25}" type="pres">
      <dgm:prSet presAssocID="{847323BE-4117-4FAC-A0E5-AAF04D78334C}" presName="Parent2" presStyleLbl="revTx" presStyleIdx="0" presStyleCnt="0">
        <dgm:presLayoutVars>
          <dgm:chMax val="1"/>
          <dgm:chPref val="1"/>
          <dgm:bulletEnabled val="1"/>
        </dgm:presLayoutVars>
      </dgm:prSet>
      <dgm:spPr/>
    </dgm:pt>
    <dgm:pt modelId="{B13A87BB-A1BB-4F7E-AAE9-2D152F35EA44}" type="pres">
      <dgm:prSet presAssocID="{87F6C991-1C81-4D53-81E8-987721EF4364}" presName="Accent1" presStyleCnt="0"/>
      <dgm:spPr/>
    </dgm:pt>
    <dgm:pt modelId="{6C9210E7-79A6-43FD-81FE-1DA516685D49}" type="pres">
      <dgm:prSet presAssocID="{87F6C991-1C81-4D53-81E8-987721EF4364}" presName="Accent" presStyleLbl="node1" presStyleIdx="4" presStyleCnt="5"/>
      <dgm:spPr/>
    </dgm:pt>
    <dgm:pt modelId="{7360120F-F488-41E2-961C-F4A02025EB2C}" type="pres">
      <dgm:prSet presAssocID="{87F6C991-1C81-4D53-81E8-987721EF4364}" presName="ParentBackground1" presStyleCnt="0"/>
      <dgm:spPr/>
    </dgm:pt>
    <dgm:pt modelId="{89691751-71E9-42D6-B542-0CFF81BCA196}" type="pres">
      <dgm:prSet presAssocID="{87F6C991-1C81-4D53-81E8-987721EF4364}" presName="ParentBackground" presStyleLbl="fgAcc1" presStyleIdx="4" presStyleCnt="5"/>
      <dgm:spPr/>
    </dgm:pt>
    <dgm:pt modelId="{1A7BB71B-A467-4FCF-B4C0-60B35BB0A166}" type="pres">
      <dgm:prSet presAssocID="{87F6C991-1C81-4D53-81E8-987721EF4364}" presName="Parent1" presStyleLbl="revTx" presStyleIdx="0" presStyleCnt="0">
        <dgm:presLayoutVars>
          <dgm:chMax val="1"/>
          <dgm:chPref val="1"/>
          <dgm:bulletEnabled val="1"/>
        </dgm:presLayoutVars>
      </dgm:prSet>
      <dgm:spPr/>
    </dgm:pt>
  </dgm:ptLst>
  <dgm:cxnLst>
    <dgm:cxn modelId="{57D4F213-3A8E-4260-99AD-797BFB2EEE56}" srcId="{609EE0F7-3BE0-4012-8185-C2B61DD35894}" destId="{A30C5E24-CF4C-49B6-9AB2-B5C2AAF229E0}" srcOrd="3" destOrd="0" parTransId="{81307D95-BAD7-4AE3-B030-433F4D8BE95A}" sibTransId="{9C608486-4CF6-4317-BEA2-59F08322A9EC}"/>
    <dgm:cxn modelId="{68E06F1D-A0B2-4A3D-AC95-2BF2B19DCEA9}" type="presOf" srcId="{6625A600-C5B4-4E0A-9805-B4F9690587F2}" destId="{5968CC00-5562-427A-A419-835988F8555B}" srcOrd="0" destOrd="0" presId="urn:microsoft.com/office/officeart/2011/layout/CircleProcess"/>
    <dgm:cxn modelId="{BB2CA025-D5BA-48B7-9565-72AB16CEDA6E}" type="presOf" srcId="{847323BE-4117-4FAC-A0E5-AAF04D78334C}" destId="{0D3F7218-844A-46BB-9CCB-967554EE5D25}" srcOrd="1" destOrd="0" presId="urn:microsoft.com/office/officeart/2011/layout/CircleProcess"/>
    <dgm:cxn modelId="{DDDFA629-082D-4488-A7AA-E39EA206BAEF}" type="presOf" srcId="{87F6C991-1C81-4D53-81E8-987721EF4364}" destId="{1A7BB71B-A467-4FCF-B4C0-60B35BB0A166}" srcOrd="1" destOrd="0" presId="urn:microsoft.com/office/officeart/2011/layout/CircleProcess"/>
    <dgm:cxn modelId="{CE45EA47-BCED-4109-8781-F5DCA5588AB6}" srcId="{609EE0F7-3BE0-4012-8185-C2B61DD35894}" destId="{847323BE-4117-4FAC-A0E5-AAF04D78334C}" srcOrd="1" destOrd="0" parTransId="{F9D857E7-AA73-4CC3-8F4B-9D85DC17D2D0}" sibTransId="{3962D06F-3A73-482B-9D3E-83811B0BA623}"/>
    <dgm:cxn modelId="{56B0C94A-8D7F-4F1A-9083-A480E63357AC}" srcId="{609EE0F7-3BE0-4012-8185-C2B61DD35894}" destId="{6625A600-C5B4-4E0A-9805-B4F9690587F2}" srcOrd="2" destOrd="0" parTransId="{3B7268CD-A903-4EC3-9F7C-4F648E17EE1D}" sibTransId="{66F6B7F7-7186-4ED6-8E23-366C22E33A38}"/>
    <dgm:cxn modelId="{6277336E-B518-473E-873D-DE7623B75AA5}" type="presOf" srcId="{87F6C991-1C81-4D53-81E8-987721EF4364}" destId="{89691751-71E9-42D6-B542-0CFF81BCA196}" srcOrd="0" destOrd="0" presId="urn:microsoft.com/office/officeart/2011/layout/CircleProcess"/>
    <dgm:cxn modelId="{CE29DD4F-FE9B-4CC3-BA97-7AD8901394B8}" type="presOf" srcId="{847323BE-4117-4FAC-A0E5-AAF04D78334C}" destId="{8AD9B4FC-44F8-466B-8620-7DDC90F7A9CB}" srcOrd="0" destOrd="0" presId="urn:microsoft.com/office/officeart/2011/layout/CircleProcess"/>
    <dgm:cxn modelId="{61D10255-AF39-456C-ADE6-5FD056940665}" type="presOf" srcId="{6625A600-C5B4-4E0A-9805-B4F9690587F2}" destId="{4A4F50B2-A9EA-4642-AF1A-B11DEFDDC07C}" srcOrd="1" destOrd="0" presId="urn:microsoft.com/office/officeart/2011/layout/CircleProcess"/>
    <dgm:cxn modelId="{61F4357E-84F8-4A21-825B-B58872CCCED1}" type="presOf" srcId="{609EE0F7-3BE0-4012-8185-C2B61DD35894}" destId="{A0122BB9-A3C5-4474-B54B-B1F9E62F86F2}" srcOrd="0" destOrd="0" presId="urn:microsoft.com/office/officeart/2011/layout/CircleProcess"/>
    <dgm:cxn modelId="{5A58D784-62CB-4E8C-AE77-BF2C644D4619}" type="presOf" srcId="{A30C5E24-CF4C-49B6-9AB2-B5C2AAF229E0}" destId="{FEA9DF00-4B99-4F1A-84FE-BB77A03AF618}" srcOrd="0" destOrd="0" presId="urn:microsoft.com/office/officeart/2011/layout/CircleProcess"/>
    <dgm:cxn modelId="{72AB3DAB-7950-460F-9457-37C3722D4B60}" type="presOf" srcId="{E44CBBE1-8063-4066-AE88-721A283AF5F3}" destId="{657351A0-ABA1-42CC-BDF1-749EC9CBE033}" srcOrd="1" destOrd="0" presId="urn:microsoft.com/office/officeart/2011/layout/CircleProcess"/>
    <dgm:cxn modelId="{C5AF86B0-7C7A-4314-8DAF-5011BEC603EE}" type="presOf" srcId="{E44CBBE1-8063-4066-AE88-721A283AF5F3}" destId="{F26E4A09-4E67-425E-8D21-AE32B0D5E9E1}" srcOrd="0" destOrd="0" presId="urn:microsoft.com/office/officeart/2011/layout/CircleProcess"/>
    <dgm:cxn modelId="{22109DCB-A2F3-421D-B14E-9F431C3655B6}" srcId="{609EE0F7-3BE0-4012-8185-C2B61DD35894}" destId="{87F6C991-1C81-4D53-81E8-987721EF4364}" srcOrd="0" destOrd="0" parTransId="{D684B846-9FF1-43B8-8798-65E45D9DE137}" sibTransId="{B995CAE5-1FE2-4CAD-B41D-CD9A5567B4AE}"/>
    <dgm:cxn modelId="{3887CCEA-5D13-46F7-A4DC-C7AEAB5D8419}" srcId="{609EE0F7-3BE0-4012-8185-C2B61DD35894}" destId="{E44CBBE1-8063-4066-AE88-721A283AF5F3}" srcOrd="4" destOrd="0" parTransId="{89F0F645-B1E9-4C6D-AAFD-CA2F506D2685}" sibTransId="{73AB5EB5-BC33-499D-B4C5-851FF9C16C2F}"/>
    <dgm:cxn modelId="{E7039DF1-AC3D-49CF-A536-A7D05771C03F}" type="presOf" srcId="{A30C5E24-CF4C-49B6-9AB2-B5C2AAF229E0}" destId="{9965D498-1CA4-448D-8E76-2A054126511D}" srcOrd="1" destOrd="0" presId="urn:microsoft.com/office/officeart/2011/layout/CircleProcess"/>
    <dgm:cxn modelId="{144EA476-CAD2-4855-8DA3-E2FEE35F6CC3}" type="presParOf" srcId="{A0122BB9-A3C5-4474-B54B-B1F9E62F86F2}" destId="{BE78237E-452F-4C63-AFA3-FDEBF656F2AC}" srcOrd="0" destOrd="0" presId="urn:microsoft.com/office/officeart/2011/layout/CircleProcess"/>
    <dgm:cxn modelId="{CA8384C5-57F7-4DD1-AA18-BC02DA299CA2}" type="presParOf" srcId="{BE78237E-452F-4C63-AFA3-FDEBF656F2AC}" destId="{DDB0C62C-9E59-4304-8F91-DDC1FE0970CF}" srcOrd="0" destOrd="0" presId="urn:microsoft.com/office/officeart/2011/layout/CircleProcess"/>
    <dgm:cxn modelId="{72A1ED71-56A5-47D1-BC66-1E00FF8ED4AF}" type="presParOf" srcId="{A0122BB9-A3C5-4474-B54B-B1F9E62F86F2}" destId="{E27B719F-FCFF-4F65-81A6-2E068D315BBA}" srcOrd="1" destOrd="0" presId="urn:microsoft.com/office/officeart/2011/layout/CircleProcess"/>
    <dgm:cxn modelId="{69FB137F-F6DE-44E9-95D8-29AC6AC162B5}" type="presParOf" srcId="{E27B719F-FCFF-4F65-81A6-2E068D315BBA}" destId="{F26E4A09-4E67-425E-8D21-AE32B0D5E9E1}" srcOrd="0" destOrd="0" presId="urn:microsoft.com/office/officeart/2011/layout/CircleProcess"/>
    <dgm:cxn modelId="{6936ACF1-24A8-4BAE-918E-D98B265579CA}" type="presParOf" srcId="{A0122BB9-A3C5-4474-B54B-B1F9E62F86F2}" destId="{657351A0-ABA1-42CC-BDF1-749EC9CBE033}" srcOrd="2" destOrd="0" presId="urn:microsoft.com/office/officeart/2011/layout/CircleProcess"/>
    <dgm:cxn modelId="{06B7B237-B36D-4F5B-87ED-D7E7CCEEED21}" type="presParOf" srcId="{A0122BB9-A3C5-4474-B54B-B1F9E62F86F2}" destId="{DC69EFAB-194B-47E9-8C9E-92FD54690B04}" srcOrd="3" destOrd="0" presId="urn:microsoft.com/office/officeart/2011/layout/CircleProcess"/>
    <dgm:cxn modelId="{92E23506-2FD8-4F49-902E-54EAE8485C78}" type="presParOf" srcId="{DC69EFAB-194B-47E9-8C9E-92FD54690B04}" destId="{6E88FD03-BD4F-4914-AB48-2137A256D933}" srcOrd="0" destOrd="0" presId="urn:microsoft.com/office/officeart/2011/layout/CircleProcess"/>
    <dgm:cxn modelId="{7DB1D560-5540-4401-BDAE-3C44886A9876}" type="presParOf" srcId="{A0122BB9-A3C5-4474-B54B-B1F9E62F86F2}" destId="{65B5CFA7-6D9F-4CD2-9FB3-5CC707A7F420}" srcOrd="4" destOrd="0" presId="urn:microsoft.com/office/officeart/2011/layout/CircleProcess"/>
    <dgm:cxn modelId="{9A438425-56E9-4D8A-A2F5-0C478DA43D97}" type="presParOf" srcId="{65B5CFA7-6D9F-4CD2-9FB3-5CC707A7F420}" destId="{FEA9DF00-4B99-4F1A-84FE-BB77A03AF618}" srcOrd="0" destOrd="0" presId="urn:microsoft.com/office/officeart/2011/layout/CircleProcess"/>
    <dgm:cxn modelId="{2C804079-EB91-42B9-815D-667DD0EF2333}" type="presParOf" srcId="{A0122BB9-A3C5-4474-B54B-B1F9E62F86F2}" destId="{9965D498-1CA4-448D-8E76-2A054126511D}" srcOrd="5" destOrd="0" presId="urn:microsoft.com/office/officeart/2011/layout/CircleProcess"/>
    <dgm:cxn modelId="{AB3DCEB7-6489-4C89-9202-2391CA0FC017}" type="presParOf" srcId="{A0122BB9-A3C5-4474-B54B-B1F9E62F86F2}" destId="{33B647E5-1106-40CF-8402-617000418860}" srcOrd="6" destOrd="0" presId="urn:microsoft.com/office/officeart/2011/layout/CircleProcess"/>
    <dgm:cxn modelId="{3A67AF9E-F153-45DD-895A-E8B52B8E1DFC}" type="presParOf" srcId="{33B647E5-1106-40CF-8402-617000418860}" destId="{681C80D1-7FEC-4059-B0DF-60B71D0C085D}" srcOrd="0" destOrd="0" presId="urn:microsoft.com/office/officeart/2011/layout/CircleProcess"/>
    <dgm:cxn modelId="{D5CED5C2-04B8-4C66-A681-44AFBB8B7EFA}" type="presParOf" srcId="{A0122BB9-A3C5-4474-B54B-B1F9E62F86F2}" destId="{59EAEB3D-DCDF-41EF-8177-56281810D7BB}" srcOrd="7" destOrd="0" presId="urn:microsoft.com/office/officeart/2011/layout/CircleProcess"/>
    <dgm:cxn modelId="{08D0CDA4-372C-4CB3-9896-13E3D8043821}" type="presParOf" srcId="{59EAEB3D-DCDF-41EF-8177-56281810D7BB}" destId="{5968CC00-5562-427A-A419-835988F8555B}" srcOrd="0" destOrd="0" presId="urn:microsoft.com/office/officeart/2011/layout/CircleProcess"/>
    <dgm:cxn modelId="{E14A4851-5D34-491E-8DB6-75C5AC625899}" type="presParOf" srcId="{A0122BB9-A3C5-4474-B54B-B1F9E62F86F2}" destId="{4A4F50B2-A9EA-4642-AF1A-B11DEFDDC07C}" srcOrd="8" destOrd="0" presId="urn:microsoft.com/office/officeart/2011/layout/CircleProcess"/>
    <dgm:cxn modelId="{F5977350-E604-4DD3-9502-6C35EF3F2D64}" type="presParOf" srcId="{A0122BB9-A3C5-4474-B54B-B1F9E62F86F2}" destId="{B00CE8AB-12C2-414C-8A61-78AFC50AAD0C}" srcOrd="9" destOrd="0" presId="urn:microsoft.com/office/officeart/2011/layout/CircleProcess"/>
    <dgm:cxn modelId="{46ED7465-1EAD-4AF2-AB18-3E157657A6FE}" type="presParOf" srcId="{B00CE8AB-12C2-414C-8A61-78AFC50AAD0C}" destId="{46922E45-4611-480B-B4F1-70D439698EA3}" srcOrd="0" destOrd="0" presId="urn:microsoft.com/office/officeart/2011/layout/CircleProcess"/>
    <dgm:cxn modelId="{6021B382-3FBF-4098-8756-390DB7CA1D70}" type="presParOf" srcId="{A0122BB9-A3C5-4474-B54B-B1F9E62F86F2}" destId="{907CA5AE-A382-4719-9184-A06E6951FAAC}" srcOrd="10" destOrd="0" presId="urn:microsoft.com/office/officeart/2011/layout/CircleProcess"/>
    <dgm:cxn modelId="{39D74C51-772D-45D8-BA17-14F33EC5698C}" type="presParOf" srcId="{907CA5AE-A382-4719-9184-A06E6951FAAC}" destId="{8AD9B4FC-44F8-466B-8620-7DDC90F7A9CB}" srcOrd="0" destOrd="0" presId="urn:microsoft.com/office/officeart/2011/layout/CircleProcess"/>
    <dgm:cxn modelId="{912BA4D1-0531-4B4C-8EE7-3747A6CBEE03}" type="presParOf" srcId="{A0122BB9-A3C5-4474-B54B-B1F9E62F86F2}" destId="{0D3F7218-844A-46BB-9CCB-967554EE5D25}" srcOrd="11" destOrd="0" presId="urn:microsoft.com/office/officeart/2011/layout/CircleProcess"/>
    <dgm:cxn modelId="{E500068C-B202-471A-A91A-5C00C6146329}" type="presParOf" srcId="{A0122BB9-A3C5-4474-B54B-B1F9E62F86F2}" destId="{B13A87BB-A1BB-4F7E-AAE9-2D152F35EA44}" srcOrd="12" destOrd="0" presId="urn:microsoft.com/office/officeart/2011/layout/CircleProcess"/>
    <dgm:cxn modelId="{85A42698-C83B-45AC-A166-F8ABBC57482C}" type="presParOf" srcId="{B13A87BB-A1BB-4F7E-AAE9-2D152F35EA44}" destId="{6C9210E7-79A6-43FD-81FE-1DA516685D49}" srcOrd="0" destOrd="0" presId="urn:microsoft.com/office/officeart/2011/layout/CircleProcess"/>
    <dgm:cxn modelId="{ABFD5EF0-3111-467B-A0EF-52D393C7788F}" type="presParOf" srcId="{A0122BB9-A3C5-4474-B54B-B1F9E62F86F2}" destId="{7360120F-F488-41E2-961C-F4A02025EB2C}" srcOrd="13" destOrd="0" presId="urn:microsoft.com/office/officeart/2011/layout/CircleProcess"/>
    <dgm:cxn modelId="{19782933-F04B-499B-A591-A7EC021C37A7}" type="presParOf" srcId="{7360120F-F488-41E2-961C-F4A02025EB2C}" destId="{89691751-71E9-42D6-B542-0CFF81BCA196}" srcOrd="0" destOrd="0" presId="urn:microsoft.com/office/officeart/2011/layout/CircleProcess"/>
    <dgm:cxn modelId="{28B20141-00A0-4E66-9A47-1ED77FD384FD}" type="presParOf" srcId="{A0122BB9-A3C5-4474-B54B-B1F9E62F86F2}" destId="{1A7BB71B-A467-4FCF-B4C0-60B35BB0A166}" srcOrd="14" destOrd="0" presId="urn:microsoft.com/office/officeart/2011/layout/CircleProcess"/>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09EE0F7-3BE0-4012-8185-C2B61DD35894}" type="doc">
      <dgm:prSet loTypeId="urn:microsoft.com/office/officeart/2011/layout/CircleProcess" loCatId="process" qsTypeId="urn:microsoft.com/office/officeart/2005/8/quickstyle/simple1" qsCatId="simple" csTypeId="urn:microsoft.com/office/officeart/2005/8/colors/accent1_2" csCatId="accent1" phldr="1"/>
      <dgm:spPr/>
      <dgm:t>
        <a:bodyPr/>
        <a:lstStyle/>
        <a:p>
          <a:endParaRPr lang="en-GB"/>
        </a:p>
      </dgm:t>
    </dgm:pt>
    <dgm:pt modelId="{8EBB03AA-1201-4095-9467-403FA21AEAC5}">
      <dgm:prSet custT="1"/>
      <dgm:spPr/>
      <dgm:t>
        <a:bodyPr/>
        <a:lstStyle/>
        <a:p>
          <a:r>
            <a:rPr lang="en-GB" sz="1600" dirty="0"/>
            <a:t>PARIS 21 £10.8m</a:t>
          </a:r>
        </a:p>
      </dgm:t>
    </dgm:pt>
    <dgm:pt modelId="{6B0B796D-AAB3-4D29-BFFA-CD9DC5610A11}" type="parTrans" cxnId="{7E6C9C41-CB1A-4FCA-A264-FBD19BCDC3B8}">
      <dgm:prSet/>
      <dgm:spPr/>
      <dgm:t>
        <a:bodyPr/>
        <a:lstStyle/>
        <a:p>
          <a:endParaRPr lang="en-GB" sz="1800"/>
        </a:p>
      </dgm:t>
    </dgm:pt>
    <dgm:pt modelId="{ECE6B684-673E-4CD2-B15F-D944D181F5B8}" type="sibTrans" cxnId="{7E6C9C41-CB1A-4FCA-A264-FBD19BCDC3B8}">
      <dgm:prSet/>
      <dgm:spPr/>
      <dgm:t>
        <a:bodyPr/>
        <a:lstStyle/>
        <a:p>
          <a:endParaRPr lang="en-GB" sz="1800"/>
        </a:p>
      </dgm:t>
    </dgm:pt>
    <dgm:pt modelId="{264D9A72-D091-4DCA-A161-A6531C5082D2}">
      <dgm:prSet custT="1"/>
      <dgm:spPr/>
      <dgm:t>
        <a:bodyPr/>
        <a:lstStyle/>
        <a:p>
          <a:r>
            <a:rPr lang="en-GB" sz="1600" dirty="0"/>
            <a:t>Monitoring SDGs</a:t>
          </a:r>
        </a:p>
        <a:p>
          <a:r>
            <a:rPr lang="en-GB" sz="1600" dirty="0"/>
            <a:t>£6.1m</a:t>
          </a:r>
        </a:p>
      </dgm:t>
    </dgm:pt>
    <dgm:pt modelId="{9DF3FF5A-F19C-4944-A706-F8F6026B57F6}" type="parTrans" cxnId="{09348250-7791-4EFC-A2C5-C8372F900AED}">
      <dgm:prSet/>
      <dgm:spPr/>
      <dgm:t>
        <a:bodyPr/>
        <a:lstStyle/>
        <a:p>
          <a:endParaRPr lang="en-GB" sz="1800"/>
        </a:p>
      </dgm:t>
    </dgm:pt>
    <dgm:pt modelId="{E34E2B33-F6AB-459F-B7CA-3228312F1ABA}" type="sibTrans" cxnId="{09348250-7791-4EFC-A2C5-C8372F900AED}">
      <dgm:prSet/>
      <dgm:spPr/>
      <dgm:t>
        <a:bodyPr/>
        <a:lstStyle/>
        <a:p>
          <a:endParaRPr lang="en-GB" sz="1800"/>
        </a:p>
      </dgm:t>
    </dgm:pt>
    <dgm:pt modelId="{EDC3BBD7-0CF9-42D2-B15A-82BAD19B68B9}">
      <dgm:prSet custT="1"/>
      <dgm:spPr/>
      <dgm:t>
        <a:bodyPr/>
        <a:lstStyle/>
        <a:p>
          <a:r>
            <a:rPr lang="en-GB" sz="1600" dirty="0"/>
            <a:t>WB ICP £7.9m</a:t>
          </a:r>
        </a:p>
      </dgm:t>
    </dgm:pt>
    <dgm:pt modelId="{5CE981EE-55AD-4A44-A134-EF867E6D2A11}" type="parTrans" cxnId="{42BBE2BC-0644-4A87-A206-6132909B0DC2}">
      <dgm:prSet/>
      <dgm:spPr/>
      <dgm:t>
        <a:bodyPr/>
        <a:lstStyle/>
        <a:p>
          <a:endParaRPr lang="en-GB" sz="1800"/>
        </a:p>
      </dgm:t>
    </dgm:pt>
    <dgm:pt modelId="{C9DBFAF8-E2CD-49A2-A039-45E18527E8DF}" type="sibTrans" cxnId="{42BBE2BC-0644-4A87-A206-6132909B0DC2}">
      <dgm:prSet/>
      <dgm:spPr/>
      <dgm:t>
        <a:bodyPr/>
        <a:lstStyle/>
        <a:p>
          <a:endParaRPr lang="en-GB" sz="1800"/>
        </a:p>
      </dgm:t>
    </dgm:pt>
    <dgm:pt modelId="{EF4EC78A-FF44-4824-9128-A9702B77FACD}">
      <dgm:prSet custT="1"/>
      <dgm:spPr/>
      <dgm:t>
        <a:bodyPr/>
        <a:lstStyle/>
        <a:p>
          <a:r>
            <a:rPr lang="en-GB" sz="1600" dirty="0" err="1"/>
            <a:t>GPSDD</a:t>
          </a:r>
          <a:r>
            <a:rPr lang="en-GB" sz="1600" dirty="0"/>
            <a:t> </a:t>
          </a:r>
        </a:p>
        <a:p>
          <a:r>
            <a:rPr lang="en-GB" sz="1600" dirty="0"/>
            <a:t>£3.5m</a:t>
          </a:r>
        </a:p>
      </dgm:t>
    </dgm:pt>
    <dgm:pt modelId="{E5DDDAA7-0BA7-4F50-AAB2-DC54838F67E3}" type="parTrans" cxnId="{CB95CCC9-63D5-48C6-B256-439D172C1E88}">
      <dgm:prSet/>
      <dgm:spPr/>
      <dgm:t>
        <a:bodyPr/>
        <a:lstStyle/>
        <a:p>
          <a:endParaRPr lang="en-GB" sz="1800"/>
        </a:p>
      </dgm:t>
    </dgm:pt>
    <dgm:pt modelId="{33F25611-0071-4ED7-95F7-49695024CEA9}" type="sibTrans" cxnId="{CB95CCC9-63D5-48C6-B256-439D172C1E88}">
      <dgm:prSet/>
      <dgm:spPr/>
      <dgm:t>
        <a:bodyPr/>
        <a:lstStyle/>
        <a:p>
          <a:endParaRPr lang="en-GB" sz="1800"/>
        </a:p>
      </dgm:t>
    </dgm:pt>
    <dgm:pt modelId="{A0122BB9-A3C5-4474-B54B-B1F9E62F86F2}" type="pres">
      <dgm:prSet presAssocID="{609EE0F7-3BE0-4012-8185-C2B61DD35894}" presName="Name0" presStyleCnt="0">
        <dgm:presLayoutVars>
          <dgm:chMax val="11"/>
          <dgm:chPref val="11"/>
          <dgm:dir/>
          <dgm:resizeHandles/>
        </dgm:presLayoutVars>
      </dgm:prSet>
      <dgm:spPr/>
    </dgm:pt>
    <dgm:pt modelId="{05021BB6-2D99-487F-8901-8F511EF85881}" type="pres">
      <dgm:prSet presAssocID="{EF4EC78A-FF44-4824-9128-A9702B77FACD}" presName="Accent4" presStyleCnt="0"/>
      <dgm:spPr/>
    </dgm:pt>
    <dgm:pt modelId="{8DF73E98-9FF8-43D7-88CD-B1B2FE9D38BB}" type="pres">
      <dgm:prSet presAssocID="{EF4EC78A-FF44-4824-9128-A9702B77FACD}" presName="Accent" presStyleLbl="node1" presStyleIdx="0" presStyleCnt="4"/>
      <dgm:spPr/>
    </dgm:pt>
    <dgm:pt modelId="{4F78AFC4-75BC-4DCE-8BCA-E35AD1745EB1}" type="pres">
      <dgm:prSet presAssocID="{EF4EC78A-FF44-4824-9128-A9702B77FACD}" presName="ParentBackground4" presStyleCnt="0"/>
      <dgm:spPr/>
    </dgm:pt>
    <dgm:pt modelId="{B92608AB-1C7B-4C0E-BEE1-0AFF08080CCE}" type="pres">
      <dgm:prSet presAssocID="{EF4EC78A-FF44-4824-9128-A9702B77FACD}" presName="ParentBackground" presStyleLbl="fgAcc1" presStyleIdx="0" presStyleCnt="4"/>
      <dgm:spPr/>
    </dgm:pt>
    <dgm:pt modelId="{F0A0E9A3-1509-46E5-A487-0D43D582917A}" type="pres">
      <dgm:prSet presAssocID="{EF4EC78A-FF44-4824-9128-A9702B77FACD}" presName="Parent4" presStyleLbl="revTx" presStyleIdx="0" presStyleCnt="0">
        <dgm:presLayoutVars>
          <dgm:chMax val="1"/>
          <dgm:chPref val="1"/>
          <dgm:bulletEnabled val="1"/>
        </dgm:presLayoutVars>
      </dgm:prSet>
      <dgm:spPr/>
    </dgm:pt>
    <dgm:pt modelId="{D73C7BC3-EDE7-4E8E-BC47-DD3FA25229E9}" type="pres">
      <dgm:prSet presAssocID="{264D9A72-D091-4DCA-A161-A6531C5082D2}" presName="Accent3" presStyleCnt="0"/>
      <dgm:spPr/>
    </dgm:pt>
    <dgm:pt modelId="{EDC2F258-02BB-4CA1-BE67-AFD0FC963F90}" type="pres">
      <dgm:prSet presAssocID="{264D9A72-D091-4DCA-A161-A6531C5082D2}" presName="Accent" presStyleLbl="node1" presStyleIdx="1" presStyleCnt="4"/>
      <dgm:spPr/>
    </dgm:pt>
    <dgm:pt modelId="{EA082384-368A-4D3B-9462-48B0496E8AA5}" type="pres">
      <dgm:prSet presAssocID="{264D9A72-D091-4DCA-A161-A6531C5082D2}" presName="ParentBackground3" presStyleCnt="0"/>
      <dgm:spPr/>
    </dgm:pt>
    <dgm:pt modelId="{1A631121-D741-498E-96D2-8105C311186B}" type="pres">
      <dgm:prSet presAssocID="{264D9A72-D091-4DCA-A161-A6531C5082D2}" presName="ParentBackground" presStyleLbl="fgAcc1" presStyleIdx="1" presStyleCnt="4"/>
      <dgm:spPr/>
    </dgm:pt>
    <dgm:pt modelId="{418911AC-EB62-4BCA-BF73-64318966671D}" type="pres">
      <dgm:prSet presAssocID="{264D9A72-D091-4DCA-A161-A6531C5082D2}" presName="Parent3" presStyleLbl="revTx" presStyleIdx="0" presStyleCnt="0">
        <dgm:presLayoutVars>
          <dgm:chMax val="1"/>
          <dgm:chPref val="1"/>
          <dgm:bulletEnabled val="1"/>
        </dgm:presLayoutVars>
      </dgm:prSet>
      <dgm:spPr/>
    </dgm:pt>
    <dgm:pt modelId="{4D6B23E6-DBE5-4CD9-8F74-B74EF6628572}" type="pres">
      <dgm:prSet presAssocID="{EDC3BBD7-0CF9-42D2-B15A-82BAD19B68B9}" presName="Accent2" presStyleCnt="0"/>
      <dgm:spPr/>
    </dgm:pt>
    <dgm:pt modelId="{69C7CDC1-8E90-4CBB-AAD7-F9AD5A0E0C97}" type="pres">
      <dgm:prSet presAssocID="{EDC3BBD7-0CF9-42D2-B15A-82BAD19B68B9}" presName="Accent" presStyleLbl="node1" presStyleIdx="2" presStyleCnt="4"/>
      <dgm:spPr/>
    </dgm:pt>
    <dgm:pt modelId="{52AA1FB2-29FC-4B77-9C86-07FF02B7905B}" type="pres">
      <dgm:prSet presAssocID="{EDC3BBD7-0CF9-42D2-B15A-82BAD19B68B9}" presName="ParentBackground2" presStyleCnt="0"/>
      <dgm:spPr/>
    </dgm:pt>
    <dgm:pt modelId="{B635A3B4-D6C9-4E09-A2DF-68CC74BC1097}" type="pres">
      <dgm:prSet presAssocID="{EDC3BBD7-0CF9-42D2-B15A-82BAD19B68B9}" presName="ParentBackground" presStyleLbl="fgAcc1" presStyleIdx="2" presStyleCnt="4"/>
      <dgm:spPr/>
    </dgm:pt>
    <dgm:pt modelId="{032D7522-6386-48BB-917E-6C2C4FC0E695}" type="pres">
      <dgm:prSet presAssocID="{EDC3BBD7-0CF9-42D2-B15A-82BAD19B68B9}" presName="Parent2" presStyleLbl="revTx" presStyleIdx="0" presStyleCnt="0">
        <dgm:presLayoutVars>
          <dgm:chMax val="1"/>
          <dgm:chPref val="1"/>
          <dgm:bulletEnabled val="1"/>
        </dgm:presLayoutVars>
      </dgm:prSet>
      <dgm:spPr/>
    </dgm:pt>
    <dgm:pt modelId="{F5308694-2AD4-42B6-8D35-2D9766D27519}" type="pres">
      <dgm:prSet presAssocID="{8EBB03AA-1201-4095-9467-403FA21AEAC5}" presName="Accent1" presStyleCnt="0"/>
      <dgm:spPr/>
    </dgm:pt>
    <dgm:pt modelId="{10DFA513-22CD-4357-A079-7351080568AF}" type="pres">
      <dgm:prSet presAssocID="{8EBB03AA-1201-4095-9467-403FA21AEAC5}" presName="Accent" presStyleLbl="node1" presStyleIdx="3" presStyleCnt="4"/>
      <dgm:spPr/>
    </dgm:pt>
    <dgm:pt modelId="{0BD44A43-BA5C-48F6-9AA3-015662705DDB}" type="pres">
      <dgm:prSet presAssocID="{8EBB03AA-1201-4095-9467-403FA21AEAC5}" presName="ParentBackground1" presStyleCnt="0"/>
      <dgm:spPr/>
    </dgm:pt>
    <dgm:pt modelId="{B8550AF6-5004-4282-A52C-BF3FF07268DA}" type="pres">
      <dgm:prSet presAssocID="{8EBB03AA-1201-4095-9467-403FA21AEAC5}" presName="ParentBackground" presStyleLbl="fgAcc1" presStyleIdx="3" presStyleCnt="4"/>
      <dgm:spPr/>
    </dgm:pt>
    <dgm:pt modelId="{18D4DC69-DC54-4977-91FD-DEE28A8F35C5}" type="pres">
      <dgm:prSet presAssocID="{8EBB03AA-1201-4095-9467-403FA21AEAC5}" presName="Parent1" presStyleLbl="revTx" presStyleIdx="0" presStyleCnt="0">
        <dgm:presLayoutVars>
          <dgm:chMax val="1"/>
          <dgm:chPref val="1"/>
          <dgm:bulletEnabled val="1"/>
        </dgm:presLayoutVars>
      </dgm:prSet>
      <dgm:spPr/>
    </dgm:pt>
  </dgm:ptLst>
  <dgm:cxnLst>
    <dgm:cxn modelId="{8CC04718-745D-4FA4-A290-38606433C551}" type="presOf" srcId="{8EBB03AA-1201-4095-9467-403FA21AEAC5}" destId="{B8550AF6-5004-4282-A52C-BF3FF07268DA}" srcOrd="0" destOrd="0" presId="urn:microsoft.com/office/officeart/2011/layout/CircleProcess"/>
    <dgm:cxn modelId="{6C0E6D2D-4C46-44FD-AC6A-E5EE63708511}" type="presOf" srcId="{609EE0F7-3BE0-4012-8185-C2B61DD35894}" destId="{A0122BB9-A3C5-4474-B54B-B1F9E62F86F2}" srcOrd="0" destOrd="0" presId="urn:microsoft.com/office/officeart/2011/layout/CircleProcess"/>
    <dgm:cxn modelId="{F209DE3D-3A4C-4F56-A5EA-061191621FFB}" type="presOf" srcId="{EDC3BBD7-0CF9-42D2-B15A-82BAD19B68B9}" destId="{B635A3B4-D6C9-4E09-A2DF-68CC74BC1097}" srcOrd="0" destOrd="0" presId="urn:microsoft.com/office/officeart/2011/layout/CircleProcess"/>
    <dgm:cxn modelId="{7E6C9C41-CB1A-4FCA-A264-FBD19BCDC3B8}" srcId="{609EE0F7-3BE0-4012-8185-C2B61DD35894}" destId="{8EBB03AA-1201-4095-9467-403FA21AEAC5}" srcOrd="0" destOrd="0" parTransId="{6B0B796D-AAB3-4D29-BFFA-CD9DC5610A11}" sibTransId="{ECE6B684-673E-4CD2-B15F-D944D181F5B8}"/>
    <dgm:cxn modelId="{CAEC076B-3EFD-4836-A9EA-B9A654AD8DA8}" type="presOf" srcId="{264D9A72-D091-4DCA-A161-A6531C5082D2}" destId="{1A631121-D741-498E-96D2-8105C311186B}" srcOrd="0" destOrd="0" presId="urn:microsoft.com/office/officeart/2011/layout/CircleProcess"/>
    <dgm:cxn modelId="{32F86C50-2C42-4B31-8015-1ABC3CA041D6}" type="presOf" srcId="{EF4EC78A-FF44-4824-9128-A9702B77FACD}" destId="{B92608AB-1C7B-4C0E-BEE1-0AFF08080CCE}" srcOrd="0" destOrd="0" presId="urn:microsoft.com/office/officeart/2011/layout/CircleProcess"/>
    <dgm:cxn modelId="{09348250-7791-4EFC-A2C5-C8372F900AED}" srcId="{609EE0F7-3BE0-4012-8185-C2B61DD35894}" destId="{264D9A72-D091-4DCA-A161-A6531C5082D2}" srcOrd="2" destOrd="0" parTransId="{9DF3FF5A-F19C-4944-A706-F8F6026B57F6}" sibTransId="{E34E2B33-F6AB-459F-B7CA-3228312F1ABA}"/>
    <dgm:cxn modelId="{42BBE2BC-0644-4A87-A206-6132909B0DC2}" srcId="{609EE0F7-3BE0-4012-8185-C2B61DD35894}" destId="{EDC3BBD7-0CF9-42D2-B15A-82BAD19B68B9}" srcOrd="1" destOrd="0" parTransId="{5CE981EE-55AD-4A44-A134-EF867E6D2A11}" sibTransId="{C9DBFAF8-E2CD-49A2-A039-45E18527E8DF}"/>
    <dgm:cxn modelId="{43A14CC8-A6C9-4D72-A9B5-CBB407C7DB29}" type="presOf" srcId="{264D9A72-D091-4DCA-A161-A6531C5082D2}" destId="{418911AC-EB62-4BCA-BF73-64318966671D}" srcOrd="1" destOrd="0" presId="urn:microsoft.com/office/officeart/2011/layout/CircleProcess"/>
    <dgm:cxn modelId="{CB95CCC9-63D5-48C6-B256-439D172C1E88}" srcId="{609EE0F7-3BE0-4012-8185-C2B61DD35894}" destId="{EF4EC78A-FF44-4824-9128-A9702B77FACD}" srcOrd="3" destOrd="0" parTransId="{E5DDDAA7-0BA7-4F50-AAB2-DC54838F67E3}" sibTransId="{33F25611-0071-4ED7-95F7-49695024CEA9}"/>
    <dgm:cxn modelId="{16C7F2DA-CF0A-47EF-AA55-AD8F5435ABF6}" type="presOf" srcId="{EDC3BBD7-0CF9-42D2-B15A-82BAD19B68B9}" destId="{032D7522-6386-48BB-917E-6C2C4FC0E695}" srcOrd="1" destOrd="0" presId="urn:microsoft.com/office/officeart/2011/layout/CircleProcess"/>
    <dgm:cxn modelId="{B4232BE9-BF5F-4B6A-83FF-685ED44ED9E9}" type="presOf" srcId="{EF4EC78A-FF44-4824-9128-A9702B77FACD}" destId="{F0A0E9A3-1509-46E5-A487-0D43D582917A}" srcOrd="1" destOrd="0" presId="urn:microsoft.com/office/officeart/2011/layout/CircleProcess"/>
    <dgm:cxn modelId="{91ACF8F8-FA6F-4812-9857-CF23A91578BB}" type="presOf" srcId="{8EBB03AA-1201-4095-9467-403FA21AEAC5}" destId="{18D4DC69-DC54-4977-91FD-DEE28A8F35C5}" srcOrd="1" destOrd="0" presId="urn:microsoft.com/office/officeart/2011/layout/CircleProcess"/>
    <dgm:cxn modelId="{2A62848A-9BDF-4344-9AEA-71464530BB45}" type="presParOf" srcId="{A0122BB9-A3C5-4474-B54B-B1F9E62F86F2}" destId="{05021BB6-2D99-487F-8901-8F511EF85881}" srcOrd="0" destOrd="0" presId="urn:microsoft.com/office/officeart/2011/layout/CircleProcess"/>
    <dgm:cxn modelId="{31BB6723-0E1E-4CA7-A0D9-F7095D1F139F}" type="presParOf" srcId="{05021BB6-2D99-487F-8901-8F511EF85881}" destId="{8DF73E98-9FF8-43D7-88CD-B1B2FE9D38BB}" srcOrd="0" destOrd="0" presId="urn:microsoft.com/office/officeart/2011/layout/CircleProcess"/>
    <dgm:cxn modelId="{A2CD6A24-DB20-43D4-A38B-EBF8BD4DD612}" type="presParOf" srcId="{A0122BB9-A3C5-4474-B54B-B1F9E62F86F2}" destId="{4F78AFC4-75BC-4DCE-8BCA-E35AD1745EB1}" srcOrd="1" destOrd="0" presId="urn:microsoft.com/office/officeart/2011/layout/CircleProcess"/>
    <dgm:cxn modelId="{27CA7569-799E-43B5-AA8D-5EA898401E4A}" type="presParOf" srcId="{4F78AFC4-75BC-4DCE-8BCA-E35AD1745EB1}" destId="{B92608AB-1C7B-4C0E-BEE1-0AFF08080CCE}" srcOrd="0" destOrd="0" presId="urn:microsoft.com/office/officeart/2011/layout/CircleProcess"/>
    <dgm:cxn modelId="{D09E2FDC-BF55-4A47-B1D7-F7D696241DF4}" type="presParOf" srcId="{A0122BB9-A3C5-4474-B54B-B1F9E62F86F2}" destId="{F0A0E9A3-1509-46E5-A487-0D43D582917A}" srcOrd="2" destOrd="0" presId="urn:microsoft.com/office/officeart/2011/layout/CircleProcess"/>
    <dgm:cxn modelId="{EDD27581-3E16-4E7B-805A-FDF39C8C4E24}" type="presParOf" srcId="{A0122BB9-A3C5-4474-B54B-B1F9E62F86F2}" destId="{D73C7BC3-EDE7-4E8E-BC47-DD3FA25229E9}" srcOrd="3" destOrd="0" presId="urn:microsoft.com/office/officeart/2011/layout/CircleProcess"/>
    <dgm:cxn modelId="{12CE17B5-2CB6-41D1-888C-E977D3F66F7E}" type="presParOf" srcId="{D73C7BC3-EDE7-4E8E-BC47-DD3FA25229E9}" destId="{EDC2F258-02BB-4CA1-BE67-AFD0FC963F90}" srcOrd="0" destOrd="0" presId="urn:microsoft.com/office/officeart/2011/layout/CircleProcess"/>
    <dgm:cxn modelId="{67E0FE27-EA6E-451A-9C97-5058C9B9B938}" type="presParOf" srcId="{A0122BB9-A3C5-4474-B54B-B1F9E62F86F2}" destId="{EA082384-368A-4D3B-9462-48B0496E8AA5}" srcOrd="4" destOrd="0" presId="urn:microsoft.com/office/officeart/2011/layout/CircleProcess"/>
    <dgm:cxn modelId="{4F4F5E92-703F-41AB-A7D0-7EDA70FCF05A}" type="presParOf" srcId="{EA082384-368A-4D3B-9462-48B0496E8AA5}" destId="{1A631121-D741-498E-96D2-8105C311186B}" srcOrd="0" destOrd="0" presId="urn:microsoft.com/office/officeart/2011/layout/CircleProcess"/>
    <dgm:cxn modelId="{1870823E-B594-4186-8853-4D472073CB00}" type="presParOf" srcId="{A0122BB9-A3C5-4474-B54B-B1F9E62F86F2}" destId="{418911AC-EB62-4BCA-BF73-64318966671D}" srcOrd="5" destOrd="0" presId="urn:microsoft.com/office/officeart/2011/layout/CircleProcess"/>
    <dgm:cxn modelId="{F7D32AFD-1AB9-4483-8673-91533916ED83}" type="presParOf" srcId="{A0122BB9-A3C5-4474-B54B-B1F9E62F86F2}" destId="{4D6B23E6-DBE5-4CD9-8F74-B74EF6628572}" srcOrd="6" destOrd="0" presId="urn:microsoft.com/office/officeart/2011/layout/CircleProcess"/>
    <dgm:cxn modelId="{A6734238-B056-4C72-8DB9-C8F77821DEA6}" type="presParOf" srcId="{4D6B23E6-DBE5-4CD9-8F74-B74EF6628572}" destId="{69C7CDC1-8E90-4CBB-AAD7-F9AD5A0E0C97}" srcOrd="0" destOrd="0" presId="urn:microsoft.com/office/officeart/2011/layout/CircleProcess"/>
    <dgm:cxn modelId="{33560A62-5B57-4446-887B-66234D0731E6}" type="presParOf" srcId="{A0122BB9-A3C5-4474-B54B-B1F9E62F86F2}" destId="{52AA1FB2-29FC-4B77-9C86-07FF02B7905B}" srcOrd="7" destOrd="0" presId="urn:microsoft.com/office/officeart/2011/layout/CircleProcess"/>
    <dgm:cxn modelId="{B2EF7F22-F0DA-4968-BE66-8FD7DEF573A1}" type="presParOf" srcId="{52AA1FB2-29FC-4B77-9C86-07FF02B7905B}" destId="{B635A3B4-D6C9-4E09-A2DF-68CC74BC1097}" srcOrd="0" destOrd="0" presId="urn:microsoft.com/office/officeart/2011/layout/CircleProcess"/>
    <dgm:cxn modelId="{82CE1D0E-9158-43B5-B943-F5A17F50F77D}" type="presParOf" srcId="{A0122BB9-A3C5-4474-B54B-B1F9E62F86F2}" destId="{032D7522-6386-48BB-917E-6C2C4FC0E695}" srcOrd="8" destOrd="0" presId="urn:microsoft.com/office/officeart/2011/layout/CircleProcess"/>
    <dgm:cxn modelId="{241DBABF-6CCB-4947-894F-0B22CD5AEE89}" type="presParOf" srcId="{A0122BB9-A3C5-4474-B54B-B1F9E62F86F2}" destId="{F5308694-2AD4-42B6-8D35-2D9766D27519}" srcOrd="9" destOrd="0" presId="urn:microsoft.com/office/officeart/2011/layout/CircleProcess"/>
    <dgm:cxn modelId="{C1A6BC24-42E5-497A-8455-66D95497D50C}" type="presParOf" srcId="{F5308694-2AD4-42B6-8D35-2D9766D27519}" destId="{10DFA513-22CD-4357-A079-7351080568AF}" srcOrd="0" destOrd="0" presId="urn:microsoft.com/office/officeart/2011/layout/CircleProcess"/>
    <dgm:cxn modelId="{8F09945D-76A1-4C94-946A-84ECEA287003}" type="presParOf" srcId="{A0122BB9-A3C5-4474-B54B-B1F9E62F86F2}" destId="{0BD44A43-BA5C-48F6-9AA3-015662705DDB}" srcOrd="10" destOrd="0" presId="urn:microsoft.com/office/officeart/2011/layout/CircleProcess"/>
    <dgm:cxn modelId="{C1765BD8-6F39-48FA-8B3F-D19E0E19E386}" type="presParOf" srcId="{0BD44A43-BA5C-48F6-9AA3-015662705DDB}" destId="{B8550AF6-5004-4282-A52C-BF3FF07268DA}" srcOrd="0" destOrd="0" presId="urn:microsoft.com/office/officeart/2011/layout/CircleProcess"/>
    <dgm:cxn modelId="{CB4A1769-FCA7-4E4A-8EE6-D8C7CDF2A808}" type="presParOf" srcId="{A0122BB9-A3C5-4474-B54B-B1F9E62F86F2}" destId="{18D4DC69-DC54-4977-91FD-DEE28A8F35C5}" srcOrd="11" destOrd="0" presId="urn:microsoft.com/office/officeart/2011/layout/Circle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09EE0F7-3BE0-4012-8185-C2B61DD35894}" type="doc">
      <dgm:prSet loTypeId="urn:microsoft.com/office/officeart/2011/layout/CircleProcess" loCatId="process" qsTypeId="urn:microsoft.com/office/officeart/2005/8/quickstyle/simple1" qsCatId="simple" csTypeId="urn:microsoft.com/office/officeart/2005/8/colors/accent1_2" csCatId="accent1" phldr="1"/>
      <dgm:spPr/>
      <dgm:t>
        <a:bodyPr/>
        <a:lstStyle/>
        <a:p>
          <a:endParaRPr lang="en-GB"/>
        </a:p>
      </dgm:t>
    </dgm:pt>
    <dgm:pt modelId="{8EBB03AA-1201-4095-9467-403FA21AEAC5}">
      <dgm:prSet custT="1"/>
      <dgm:spPr/>
      <dgm:t>
        <a:bodyPr/>
        <a:lstStyle/>
        <a:p>
          <a:r>
            <a:rPr lang="en-GB" sz="1600" dirty="0"/>
            <a:t>DFID offices and ONS engage directly with NSOs</a:t>
          </a:r>
        </a:p>
      </dgm:t>
    </dgm:pt>
    <dgm:pt modelId="{6B0B796D-AAB3-4D29-BFFA-CD9DC5610A11}" type="parTrans" cxnId="{7E6C9C41-CB1A-4FCA-A264-FBD19BCDC3B8}">
      <dgm:prSet/>
      <dgm:spPr/>
      <dgm:t>
        <a:bodyPr/>
        <a:lstStyle/>
        <a:p>
          <a:endParaRPr lang="en-GB" sz="1800"/>
        </a:p>
      </dgm:t>
    </dgm:pt>
    <dgm:pt modelId="{ECE6B684-673E-4CD2-B15F-D944D181F5B8}" type="sibTrans" cxnId="{7E6C9C41-CB1A-4FCA-A264-FBD19BCDC3B8}">
      <dgm:prSet/>
      <dgm:spPr/>
      <dgm:t>
        <a:bodyPr/>
        <a:lstStyle/>
        <a:p>
          <a:endParaRPr lang="en-GB" sz="1800"/>
        </a:p>
      </dgm:t>
    </dgm:pt>
    <dgm:pt modelId="{FF77DD1E-FC4F-42E2-832A-44393E4D11E3}">
      <dgm:prSet custT="1"/>
      <dgm:spPr/>
      <dgm:t>
        <a:bodyPr/>
        <a:lstStyle/>
        <a:p>
          <a:r>
            <a:rPr lang="en-GB" sz="1600" dirty="0"/>
            <a:t>Statistics for Results Facility £50m</a:t>
          </a:r>
        </a:p>
      </dgm:t>
    </dgm:pt>
    <dgm:pt modelId="{5DAA8DD0-A6E4-4B44-B21D-BF9ED88944FE}" type="parTrans" cxnId="{27023A29-27A8-48DF-A1EF-D00F68967EFB}">
      <dgm:prSet/>
      <dgm:spPr/>
      <dgm:t>
        <a:bodyPr/>
        <a:lstStyle/>
        <a:p>
          <a:endParaRPr lang="en-GB"/>
        </a:p>
      </dgm:t>
    </dgm:pt>
    <dgm:pt modelId="{977EB967-A602-4B9A-9F2F-54A6B8EAD495}" type="sibTrans" cxnId="{27023A29-27A8-48DF-A1EF-D00F68967EFB}">
      <dgm:prSet/>
      <dgm:spPr/>
      <dgm:t>
        <a:bodyPr/>
        <a:lstStyle/>
        <a:p>
          <a:endParaRPr lang="en-GB"/>
        </a:p>
      </dgm:t>
    </dgm:pt>
    <dgm:pt modelId="{706DFA82-C0FF-44CF-9313-2D57DF191A1B}">
      <dgm:prSet custT="1"/>
      <dgm:spPr/>
      <dgm:t>
        <a:bodyPr/>
        <a:lstStyle/>
        <a:p>
          <a:r>
            <a:rPr lang="en-GB" sz="1600" dirty="0"/>
            <a:t>Trust Fund for Statistics Capacity Building £46m</a:t>
          </a:r>
        </a:p>
      </dgm:t>
    </dgm:pt>
    <dgm:pt modelId="{2C5ECEC7-F6B9-46F7-90FA-BA92E421148E}" type="parTrans" cxnId="{21C41DA0-F076-4A78-ADD8-A8E33542D54A}">
      <dgm:prSet/>
      <dgm:spPr/>
      <dgm:t>
        <a:bodyPr/>
        <a:lstStyle/>
        <a:p>
          <a:endParaRPr lang="en-GB"/>
        </a:p>
      </dgm:t>
    </dgm:pt>
    <dgm:pt modelId="{D9471AF4-4C6A-4275-8E1E-8FEC773796C1}" type="sibTrans" cxnId="{21C41DA0-F076-4A78-ADD8-A8E33542D54A}">
      <dgm:prSet/>
      <dgm:spPr/>
      <dgm:t>
        <a:bodyPr/>
        <a:lstStyle/>
        <a:p>
          <a:endParaRPr lang="en-GB"/>
        </a:p>
      </dgm:t>
    </dgm:pt>
    <dgm:pt modelId="{78BE63AC-7251-43D3-B4A8-AF91D9ECC7A6}">
      <dgm:prSet custT="1"/>
      <dgm:spPr/>
      <dgm:t>
        <a:bodyPr/>
        <a:lstStyle/>
        <a:p>
          <a:r>
            <a:rPr lang="en-GB" sz="1600" dirty="0"/>
            <a:t>Economic Stats (EDDI2 in Africa) £12.6m</a:t>
          </a:r>
        </a:p>
      </dgm:t>
    </dgm:pt>
    <dgm:pt modelId="{E7CAD2BC-AB04-4B69-B6F7-FBC4839C182F}" type="sibTrans" cxnId="{1CD4EBD9-890C-454F-9F51-20F6E5005F41}">
      <dgm:prSet/>
      <dgm:spPr/>
      <dgm:t>
        <a:bodyPr/>
        <a:lstStyle/>
        <a:p>
          <a:endParaRPr lang="en-GB"/>
        </a:p>
      </dgm:t>
    </dgm:pt>
    <dgm:pt modelId="{255C8AD2-F1D5-4C5E-B496-857CEBDAE213}" type="parTrans" cxnId="{1CD4EBD9-890C-454F-9F51-20F6E5005F41}">
      <dgm:prSet/>
      <dgm:spPr/>
      <dgm:t>
        <a:bodyPr/>
        <a:lstStyle/>
        <a:p>
          <a:endParaRPr lang="en-GB"/>
        </a:p>
      </dgm:t>
    </dgm:pt>
    <dgm:pt modelId="{A0122BB9-A3C5-4474-B54B-B1F9E62F86F2}" type="pres">
      <dgm:prSet presAssocID="{609EE0F7-3BE0-4012-8185-C2B61DD35894}" presName="Name0" presStyleCnt="0">
        <dgm:presLayoutVars>
          <dgm:chMax val="11"/>
          <dgm:chPref val="11"/>
          <dgm:dir/>
          <dgm:resizeHandles/>
        </dgm:presLayoutVars>
      </dgm:prSet>
      <dgm:spPr/>
    </dgm:pt>
    <dgm:pt modelId="{ADD64402-A057-4412-87B7-16C2400C03D8}" type="pres">
      <dgm:prSet presAssocID="{78BE63AC-7251-43D3-B4A8-AF91D9ECC7A6}" presName="Accent4" presStyleCnt="0"/>
      <dgm:spPr/>
    </dgm:pt>
    <dgm:pt modelId="{84B3368F-28B3-4442-A63B-B3B893CBC49E}" type="pres">
      <dgm:prSet presAssocID="{78BE63AC-7251-43D3-B4A8-AF91D9ECC7A6}" presName="Accent" presStyleLbl="node1" presStyleIdx="0" presStyleCnt="4"/>
      <dgm:spPr/>
    </dgm:pt>
    <dgm:pt modelId="{5EDC4D2C-5A39-42D6-A11F-BB4147019C65}" type="pres">
      <dgm:prSet presAssocID="{78BE63AC-7251-43D3-B4A8-AF91D9ECC7A6}" presName="ParentBackground4" presStyleCnt="0"/>
      <dgm:spPr/>
    </dgm:pt>
    <dgm:pt modelId="{06DE3E41-D52B-42E6-A380-D6CDC5B03826}" type="pres">
      <dgm:prSet presAssocID="{78BE63AC-7251-43D3-B4A8-AF91D9ECC7A6}" presName="ParentBackground" presStyleLbl="fgAcc1" presStyleIdx="0" presStyleCnt="4"/>
      <dgm:spPr/>
    </dgm:pt>
    <dgm:pt modelId="{CA1F5AD5-D0F1-4675-9434-E3CEA243B081}" type="pres">
      <dgm:prSet presAssocID="{78BE63AC-7251-43D3-B4A8-AF91D9ECC7A6}" presName="Parent4" presStyleLbl="revTx" presStyleIdx="0" presStyleCnt="0">
        <dgm:presLayoutVars>
          <dgm:chMax val="1"/>
          <dgm:chPref val="1"/>
          <dgm:bulletEnabled val="1"/>
        </dgm:presLayoutVars>
      </dgm:prSet>
      <dgm:spPr/>
    </dgm:pt>
    <dgm:pt modelId="{0E8597BC-E4B9-4C0A-948F-B54A434B06D8}" type="pres">
      <dgm:prSet presAssocID="{706DFA82-C0FF-44CF-9313-2D57DF191A1B}" presName="Accent3" presStyleCnt="0"/>
      <dgm:spPr/>
    </dgm:pt>
    <dgm:pt modelId="{55956F04-C8A0-48EB-A7B6-9D0F676157A2}" type="pres">
      <dgm:prSet presAssocID="{706DFA82-C0FF-44CF-9313-2D57DF191A1B}" presName="Accent" presStyleLbl="node1" presStyleIdx="1" presStyleCnt="4"/>
      <dgm:spPr/>
    </dgm:pt>
    <dgm:pt modelId="{60BA4EE6-539A-4122-B932-058D956BF856}" type="pres">
      <dgm:prSet presAssocID="{706DFA82-C0FF-44CF-9313-2D57DF191A1B}" presName="ParentBackground3" presStyleCnt="0"/>
      <dgm:spPr/>
    </dgm:pt>
    <dgm:pt modelId="{0C0BDF03-B02A-4632-A1AF-7A951737642B}" type="pres">
      <dgm:prSet presAssocID="{706DFA82-C0FF-44CF-9313-2D57DF191A1B}" presName="ParentBackground" presStyleLbl="fgAcc1" presStyleIdx="1" presStyleCnt="4"/>
      <dgm:spPr/>
    </dgm:pt>
    <dgm:pt modelId="{69DC3F68-5A49-482C-A640-F5F942230DA0}" type="pres">
      <dgm:prSet presAssocID="{706DFA82-C0FF-44CF-9313-2D57DF191A1B}" presName="Parent3" presStyleLbl="revTx" presStyleIdx="0" presStyleCnt="0">
        <dgm:presLayoutVars>
          <dgm:chMax val="1"/>
          <dgm:chPref val="1"/>
          <dgm:bulletEnabled val="1"/>
        </dgm:presLayoutVars>
      </dgm:prSet>
      <dgm:spPr/>
    </dgm:pt>
    <dgm:pt modelId="{CDDD2B3E-E04F-4851-8B6E-67E523708B9B}" type="pres">
      <dgm:prSet presAssocID="{FF77DD1E-FC4F-42E2-832A-44393E4D11E3}" presName="Accent2" presStyleCnt="0"/>
      <dgm:spPr/>
    </dgm:pt>
    <dgm:pt modelId="{461FA5A9-B580-4065-8A1F-9665187724DF}" type="pres">
      <dgm:prSet presAssocID="{FF77DD1E-FC4F-42E2-832A-44393E4D11E3}" presName="Accent" presStyleLbl="node1" presStyleIdx="2" presStyleCnt="4"/>
      <dgm:spPr/>
    </dgm:pt>
    <dgm:pt modelId="{8103797C-A443-4952-B135-9CB27C2A9AFD}" type="pres">
      <dgm:prSet presAssocID="{FF77DD1E-FC4F-42E2-832A-44393E4D11E3}" presName="ParentBackground2" presStyleCnt="0"/>
      <dgm:spPr/>
    </dgm:pt>
    <dgm:pt modelId="{E0E65F80-F8AF-4976-902F-97926B9EBCCE}" type="pres">
      <dgm:prSet presAssocID="{FF77DD1E-FC4F-42E2-832A-44393E4D11E3}" presName="ParentBackground" presStyleLbl="fgAcc1" presStyleIdx="2" presStyleCnt="4"/>
      <dgm:spPr/>
    </dgm:pt>
    <dgm:pt modelId="{3860DF1F-18B9-455D-AE18-A1CF1F036688}" type="pres">
      <dgm:prSet presAssocID="{FF77DD1E-FC4F-42E2-832A-44393E4D11E3}" presName="Parent2" presStyleLbl="revTx" presStyleIdx="0" presStyleCnt="0">
        <dgm:presLayoutVars>
          <dgm:chMax val="1"/>
          <dgm:chPref val="1"/>
          <dgm:bulletEnabled val="1"/>
        </dgm:presLayoutVars>
      </dgm:prSet>
      <dgm:spPr/>
    </dgm:pt>
    <dgm:pt modelId="{F5308694-2AD4-42B6-8D35-2D9766D27519}" type="pres">
      <dgm:prSet presAssocID="{8EBB03AA-1201-4095-9467-403FA21AEAC5}" presName="Accent1" presStyleCnt="0"/>
      <dgm:spPr/>
    </dgm:pt>
    <dgm:pt modelId="{10DFA513-22CD-4357-A079-7351080568AF}" type="pres">
      <dgm:prSet presAssocID="{8EBB03AA-1201-4095-9467-403FA21AEAC5}" presName="Accent" presStyleLbl="node1" presStyleIdx="3" presStyleCnt="4"/>
      <dgm:spPr/>
    </dgm:pt>
    <dgm:pt modelId="{0BD44A43-BA5C-48F6-9AA3-015662705DDB}" type="pres">
      <dgm:prSet presAssocID="{8EBB03AA-1201-4095-9467-403FA21AEAC5}" presName="ParentBackground1" presStyleCnt="0"/>
      <dgm:spPr/>
    </dgm:pt>
    <dgm:pt modelId="{B8550AF6-5004-4282-A52C-BF3FF07268DA}" type="pres">
      <dgm:prSet presAssocID="{8EBB03AA-1201-4095-9467-403FA21AEAC5}" presName="ParentBackground" presStyleLbl="fgAcc1" presStyleIdx="3" presStyleCnt="4"/>
      <dgm:spPr/>
    </dgm:pt>
    <dgm:pt modelId="{18D4DC69-DC54-4977-91FD-DEE28A8F35C5}" type="pres">
      <dgm:prSet presAssocID="{8EBB03AA-1201-4095-9467-403FA21AEAC5}" presName="Parent1" presStyleLbl="revTx" presStyleIdx="0" presStyleCnt="0">
        <dgm:presLayoutVars>
          <dgm:chMax val="1"/>
          <dgm:chPref val="1"/>
          <dgm:bulletEnabled val="1"/>
        </dgm:presLayoutVars>
      </dgm:prSet>
      <dgm:spPr/>
    </dgm:pt>
  </dgm:ptLst>
  <dgm:cxnLst>
    <dgm:cxn modelId="{4C87BB00-1CF5-45EB-8162-90A2E483D424}" type="presOf" srcId="{78BE63AC-7251-43D3-B4A8-AF91D9ECC7A6}" destId="{06DE3E41-D52B-42E6-A380-D6CDC5B03826}" srcOrd="0" destOrd="0" presId="urn:microsoft.com/office/officeart/2011/layout/CircleProcess"/>
    <dgm:cxn modelId="{0FBFB527-A084-4456-B4BB-6C4C3BC74CD1}" type="presOf" srcId="{78BE63AC-7251-43D3-B4A8-AF91D9ECC7A6}" destId="{CA1F5AD5-D0F1-4675-9434-E3CEA243B081}" srcOrd="1" destOrd="0" presId="urn:microsoft.com/office/officeart/2011/layout/CircleProcess"/>
    <dgm:cxn modelId="{27023A29-27A8-48DF-A1EF-D00F68967EFB}" srcId="{609EE0F7-3BE0-4012-8185-C2B61DD35894}" destId="{FF77DD1E-FC4F-42E2-832A-44393E4D11E3}" srcOrd="1" destOrd="0" parTransId="{5DAA8DD0-A6E4-4B44-B21D-BF9ED88944FE}" sibTransId="{977EB967-A602-4B9A-9F2F-54A6B8EAD495}"/>
    <dgm:cxn modelId="{7E6C9C41-CB1A-4FCA-A264-FBD19BCDC3B8}" srcId="{609EE0F7-3BE0-4012-8185-C2B61DD35894}" destId="{8EBB03AA-1201-4095-9467-403FA21AEAC5}" srcOrd="0" destOrd="0" parTransId="{6B0B796D-AAB3-4D29-BFFA-CD9DC5610A11}" sibTransId="{ECE6B684-673E-4CD2-B15F-D944D181F5B8}"/>
    <dgm:cxn modelId="{A05B404C-ABE1-4D20-9D16-5906E21AD800}" type="presOf" srcId="{609EE0F7-3BE0-4012-8185-C2B61DD35894}" destId="{A0122BB9-A3C5-4474-B54B-B1F9E62F86F2}" srcOrd="0" destOrd="0" presId="urn:microsoft.com/office/officeart/2011/layout/CircleProcess"/>
    <dgm:cxn modelId="{4A3A2C77-1604-43ED-AE17-C80663E2CF62}" type="presOf" srcId="{8EBB03AA-1201-4095-9467-403FA21AEAC5}" destId="{18D4DC69-DC54-4977-91FD-DEE28A8F35C5}" srcOrd="1" destOrd="0" presId="urn:microsoft.com/office/officeart/2011/layout/CircleProcess"/>
    <dgm:cxn modelId="{733D169C-5A83-42FD-94F2-5875B2538A0C}" type="presOf" srcId="{706DFA82-C0FF-44CF-9313-2D57DF191A1B}" destId="{69DC3F68-5A49-482C-A640-F5F942230DA0}" srcOrd="1" destOrd="0" presId="urn:microsoft.com/office/officeart/2011/layout/CircleProcess"/>
    <dgm:cxn modelId="{21C41DA0-F076-4A78-ADD8-A8E33542D54A}" srcId="{609EE0F7-3BE0-4012-8185-C2B61DD35894}" destId="{706DFA82-C0FF-44CF-9313-2D57DF191A1B}" srcOrd="2" destOrd="0" parTransId="{2C5ECEC7-F6B9-46F7-90FA-BA92E421148E}" sibTransId="{D9471AF4-4C6A-4275-8E1E-8FEC773796C1}"/>
    <dgm:cxn modelId="{203688A0-CF5C-4097-BD7A-1AB69C37C4D5}" type="presOf" srcId="{FF77DD1E-FC4F-42E2-832A-44393E4D11E3}" destId="{E0E65F80-F8AF-4976-902F-97926B9EBCCE}" srcOrd="0" destOrd="0" presId="urn:microsoft.com/office/officeart/2011/layout/CircleProcess"/>
    <dgm:cxn modelId="{487BFDBE-48E6-4811-8C35-53C26FFFA1EB}" type="presOf" srcId="{8EBB03AA-1201-4095-9467-403FA21AEAC5}" destId="{B8550AF6-5004-4282-A52C-BF3FF07268DA}" srcOrd="0" destOrd="0" presId="urn:microsoft.com/office/officeart/2011/layout/CircleProcess"/>
    <dgm:cxn modelId="{D6F549C2-938C-4A25-805C-2F9574F23B7E}" type="presOf" srcId="{FF77DD1E-FC4F-42E2-832A-44393E4D11E3}" destId="{3860DF1F-18B9-455D-AE18-A1CF1F036688}" srcOrd="1" destOrd="0" presId="urn:microsoft.com/office/officeart/2011/layout/CircleProcess"/>
    <dgm:cxn modelId="{1CD4EBD9-890C-454F-9F51-20F6E5005F41}" srcId="{609EE0F7-3BE0-4012-8185-C2B61DD35894}" destId="{78BE63AC-7251-43D3-B4A8-AF91D9ECC7A6}" srcOrd="3" destOrd="0" parTransId="{255C8AD2-F1D5-4C5E-B496-857CEBDAE213}" sibTransId="{E7CAD2BC-AB04-4B69-B6F7-FBC4839C182F}"/>
    <dgm:cxn modelId="{D15CB0EF-1735-4143-B65F-0CA42879FB4E}" type="presOf" srcId="{706DFA82-C0FF-44CF-9313-2D57DF191A1B}" destId="{0C0BDF03-B02A-4632-A1AF-7A951737642B}" srcOrd="0" destOrd="0" presId="urn:microsoft.com/office/officeart/2011/layout/CircleProcess"/>
    <dgm:cxn modelId="{096ABD5C-B1A7-431E-A3AB-6878C39204CD}" type="presParOf" srcId="{A0122BB9-A3C5-4474-B54B-B1F9E62F86F2}" destId="{ADD64402-A057-4412-87B7-16C2400C03D8}" srcOrd="0" destOrd="0" presId="urn:microsoft.com/office/officeart/2011/layout/CircleProcess"/>
    <dgm:cxn modelId="{A9FF1E56-4DB1-4DFC-88F9-993059B3F845}" type="presParOf" srcId="{ADD64402-A057-4412-87B7-16C2400C03D8}" destId="{84B3368F-28B3-4442-A63B-B3B893CBC49E}" srcOrd="0" destOrd="0" presId="urn:microsoft.com/office/officeart/2011/layout/CircleProcess"/>
    <dgm:cxn modelId="{65F75D47-1A15-4D2F-A9D0-24F17F181D09}" type="presParOf" srcId="{A0122BB9-A3C5-4474-B54B-B1F9E62F86F2}" destId="{5EDC4D2C-5A39-42D6-A11F-BB4147019C65}" srcOrd="1" destOrd="0" presId="urn:microsoft.com/office/officeart/2011/layout/CircleProcess"/>
    <dgm:cxn modelId="{4AC0111B-6F6E-4874-A8B4-9C3BFD18D5A6}" type="presParOf" srcId="{5EDC4D2C-5A39-42D6-A11F-BB4147019C65}" destId="{06DE3E41-D52B-42E6-A380-D6CDC5B03826}" srcOrd="0" destOrd="0" presId="urn:microsoft.com/office/officeart/2011/layout/CircleProcess"/>
    <dgm:cxn modelId="{0581305A-960A-43DB-BCA3-07DC841427E7}" type="presParOf" srcId="{A0122BB9-A3C5-4474-B54B-B1F9E62F86F2}" destId="{CA1F5AD5-D0F1-4675-9434-E3CEA243B081}" srcOrd="2" destOrd="0" presId="urn:microsoft.com/office/officeart/2011/layout/CircleProcess"/>
    <dgm:cxn modelId="{B6706CC9-581E-4A19-9421-1F20DE6B8D9A}" type="presParOf" srcId="{A0122BB9-A3C5-4474-B54B-B1F9E62F86F2}" destId="{0E8597BC-E4B9-4C0A-948F-B54A434B06D8}" srcOrd="3" destOrd="0" presId="urn:microsoft.com/office/officeart/2011/layout/CircleProcess"/>
    <dgm:cxn modelId="{07BB217B-9532-4009-8466-C1E6CB203163}" type="presParOf" srcId="{0E8597BC-E4B9-4C0A-948F-B54A434B06D8}" destId="{55956F04-C8A0-48EB-A7B6-9D0F676157A2}" srcOrd="0" destOrd="0" presId="urn:microsoft.com/office/officeart/2011/layout/CircleProcess"/>
    <dgm:cxn modelId="{25521237-BEBA-4250-9770-F31BB0970003}" type="presParOf" srcId="{A0122BB9-A3C5-4474-B54B-B1F9E62F86F2}" destId="{60BA4EE6-539A-4122-B932-058D956BF856}" srcOrd="4" destOrd="0" presId="urn:microsoft.com/office/officeart/2011/layout/CircleProcess"/>
    <dgm:cxn modelId="{54F66B6B-75A8-4D15-A960-D1A2AC8364E3}" type="presParOf" srcId="{60BA4EE6-539A-4122-B932-058D956BF856}" destId="{0C0BDF03-B02A-4632-A1AF-7A951737642B}" srcOrd="0" destOrd="0" presId="urn:microsoft.com/office/officeart/2011/layout/CircleProcess"/>
    <dgm:cxn modelId="{7190F2C4-3797-4CD4-B997-191CF71B6373}" type="presParOf" srcId="{A0122BB9-A3C5-4474-B54B-B1F9E62F86F2}" destId="{69DC3F68-5A49-482C-A640-F5F942230DA0}" srcOrd="5" destOrd="0" presId="urn:microsoft.com/office/officeart/2011/layout/CircleProcess"/>
    <dgm:cxn modelId="{4F67B3BB-7199-40B1-828B-27649ACF25FA}" type="presParOf" srcId="{A0122BB9-A3C5-4474-B54B-B1F9E62F86F2}" destId="{CDDD2B3E-E04F-4851-8B6E-67E523708B9B}" srcOrd="6" destOrd="0" presId="urn:microsoft.com/office/officeart/2011/layout/CircleProcess"/>
    <dgm:cxn modelId="{AE7491B8-E54A-44BF-9EB0-B00D9D2D9A77}" type="presParOf" srcId="{CDDD2B3E-E04F-4851-8B6E-67E523708B9B}" destId="{461FA5A9-B580-4065-8A1F-9665187724DF}" srcOrd="0" destOrd="0" presId="urn:microsoft.com/office/officeart/2011/layout/CircleProcess"/>
    <dgm:cxn modelId="{90B24983-68A9-451D-875B-2F82989B5AC7}" type="presParOf" srcId="{A0122BB9-A3C5-4474-B54B-B1F9E62F86F2}" destId="{8103797C-A443-4952-B135-9CB27C2A9AFD}" srcOrd="7" destOrd="0" presId="urn:microsoft.com/office/officeart/2011/layout/CircleProcess"/>
    <dgm:cxn modelId="{D94615B0-8BEC-46A4-ACC4-E148D563A20E}" type="presParOf" srcId="{8103797C-A443-4952-B135-9CB27C2A9AFD}" destId="{E0E65F80-F8AF-4976-902F-97926B9EBCCE}" srcOrd="0" destOrd="0" presId="urn:microsoft.com/office/officeart/2011/layout/CircleProcess"/>
    <dgm:cxn modelId="{C738923B-CF3C-44A4-BE0A-B7233964EC82}" type="presParOf" srcId="{A0122BB9-A3C5-4474-B54B-B1F9E62F86F2}" destId="{3860DF1F-18B9-455D-AE18-A1CF1F036688}" srcOrd="8" destOrd="0" presId="urn:microsoft.com/office/officeart/2011/layout/CircleProcess"/>
    <dgm:cxn modelId="{A9E89A4C-E74A-4394-B862-BC2EFACA6A0D}" type="presParOf" srcId="{A0122BB9-A3C5-4474-B54B-B1F9E62F86F2}" destId="{F5308694-2AD4-42B6-8D35-2D9766D27519}" srcOrd="9" destOrd="0" presId="urn:microsoft.com/office/officeart/2011/layout/CircleProcess"/>
    <dgm:cxn modelId="{EA4EE236-9370-42E6-8A1F-FB34725C3747}" type="presParOf" srcId="{F5308694-2AD4-42B6-8D35-2D9766D27519}" destId="{10DFA513-22CD-4357-A079-7351080568AF}" srcOrd="0" destOrd="0" presId="urn:microsoft.com/office/officeart/2011/layout/CircleProcess"/>
    <dgm:cxn modelId="{AA756119-2C6C-4D13-B815-095B7A95CDF5}" type="presParOf" srcId="{A0122BB9-A3C5-4474-B54B-B1F9E62F86F2}" destId="{0BD44A43-BA5C-48F6-9AA3-015662705DDB}" srcOrd="10" destOrd="0" presId="urn:microsoft.com/office/officeart/2011/layout/CircleProcess"/>
    <dgm:cxn modelId="{03A86F5B-D32D-4C5F-83B0-B4789434C90A}" type="presParOf" srcId="{0BD44A43-BA5C-48F6-9AA3-015662705DDB}" destId="{B8550AF6-5004-4282-A52C-BF3FF07268DA}" srcOrd="0" destOrd="0" presId="urn:microsoft.com/office/officeart/2011/layout/CircleProcess"/>
    <dgm:cxn modelId="{41719F7A-B2C5-4180-9B1D-3E2BA6E411AF}" type="presParOf" srcId="{A0122BB9-A3C5-4474-B54B-B1F9E62F86F2}" destId="{18D4DC69-DC54-4977-91FD-DEE28A8F35C5}" srcOrd="11" destOrd="0" presId="urn:microsoft.com/office/officeart/2011/layout/Circle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09EE0F7-3BE0-4012-8185-C2B61DD35894}" type="doc">
      <dgm:prSet loTypeId="urn:microsoft.com/office/officeart/2011/layout/CircleProcess" loCatId="process" qsTypeId="urn:microsoft.com/office/officeart/2005/8/quickstyle/simple1" qsCatId="simple" csTypeId="urn:microsoft.com/office/officeart/2005/8/colors/accent1_2" csCatId="accent1" phldr="1"/>
      <dgm:spPr/>
      <dgm:t>
        <a:bodyPr/>
        <a:lstStyle/>
        <a:p>
          <a:endParaRPr lang="en-GB"/>
        </a:p>
      </dgm:t>
    </dgm:pt>
    <dgm:pt modelId="{8EBB03AA-1201-4095-9467-403FA21AEAC5}">
      <dgm:prSet custT="1"/>
      <dgm:spPr/>
      <dgm:t>
        <a:bodyPr/>
        <a:lstStyle/>
        <a:p>
          <a:r>
            <a:rPr lang="en-GB" sz="1600" dirty="0" err="1"/>
            <a:t>TFSCB</a:t>
          </a:r>
          <a:endParaRPr lang="en-GB" sz="1600" dirty="0"/>
        </a:p>
        <a:p>
          <a:r>
            <a:rPr lang="en-GB" sz="1600" dirty="0"/>
            <a:t>£46m   (£4m on innovation)</a:t>
          </a:r>
        </a:p>
      </dgm:t>
    </dgm:pt>
    <dgm:pt modelId="{6B0B796D-AAB3-4D29-BFFA-CD9DC5610A11}" type="parTrans" cxnId="{7E6C9C41-CB1A-4FCA-A264-FBD19BCDC3B8}">
      <dgm:prSet/>
      <dgm:spPr/>
      <dgm:t>
        <a:bodyPr/>
        <a:lstStyle/>
        <a:p>
          <a:endParaRPr lang="en-GB" sz="1800"/>
        </a:p>
      </dgm:t>
    </dgm:pt>
    <dgm:pt modelId="{ECE6B684-673E-4CD2-B15F-D944D181F5B8}" type="sibTrans" cxnId="{7E6C9C41-CB1A-4FCA-A264-FBD19BCDC3B8}">
      <dgm:prSet/>
      <dgm:spPr/>
      <dgm:t>
        <a:bodyPr/>
        <a:lstStyle/>
        <a:p>
          <a:endParaRPr lang="en-GB" sz="1800"/>
        </a:p>
      </dgm:t>
    </dgm:pt>
    <dgm:pt modelId="{EEC9E191-768F-4BB3-A950-DC2C9A76BCC0}">
      <dgm:prSet custT="1"/>
      <dgm:spPr/>
      <dgm:t>
        <a:bodyPr/>
        <a:lstStyle/>
        <a:p>
          <a:r>
            <a:rPr lang="en-GB" sz="1600" dirty="0"/>
            <a:t>GRID3 £15m</a:t>
          </a:r>
        </a:p>
      </dgm:t>
    </dgm:pt>
    <dgm:pt modelId="{2FEBCAA2-DBA0-4346-B93A-BE0807D3EC84}" type="parTrans" cxnId="{C38A21BA-FA53-44A6-9527-1A57B9ABB87D}">
      <dgm:prSet/>
      <dgm:spPr/>
      <dgm:t>
        <a:bodyPr/>
        <a:lstStyle/>
        <a:p>
          <a:endParaRPr lang="en-GB"/>
        </a:p>
      </dgm:t>
    </dgm:pt>
    <dgm:pt modelId="{DAFA8204-D555-4EF1-8735-21E01E724CA3}" type="sibTrans" cxnId="{C38A21BA-FA53-44A6-9527-1A57B9ABB87D}">
      <dgm:prSet/>
      <dgm:spPr/>
      <dgm:t>
        <a:bodyPr/>
        <a:lstStyle/>
        <a:p>
          <a:endParaRPr lang="en-GB"/>
        </a:p>
      </dgm:t>
    </dgm:pt>
    <dgm:pt modelId="{ADD0562A-CBDA-40D3-B991-884B160522B9}">
      <dgm:prSet/>
      <dgm:spPr/>
      <dgm:t>
        <a:bodyPr/>
        <a:lstStyle/>
        <a:p>
          <a:r>
            <a:rPr lang="en-GB" dirty="0"/>
            <a:t>Data science work in ONS / DSC</a:t>
          </a:r>
        </a:p>
      </dgm:t>
    </dgm:pt>
    <dgm:pt modelId="{9F5944EE-73D5-41B2-B670-E10390970B72}" type="parTrans" cxnId="{87B1969C-EAA9-4A65-A7AF-2CFC4DC72F02}">
      <dgm:prSet/>
      <dgm:spPr/>
      <dgm:t>
        <a:bodyPr/>
        <a:lstStyle/>
        <a:p>
          <a:endParaRPr lang="en-US"/>
        </a:p>
      </dgm:t>
    </dgm:pt>
    <dgm:pt modelId="{FA56D4EE-1BFF-482A-B92E-E4C8E5E256DF}" type="sibTrans" cxnId="{87B1969C-EAA9-4A65-A7AF-2CFC4DC72F02}">
      <dgm:prSet/>
      <dgm:spPr/>
      <dgm:t>
        <a:bodyPr/>
        <a:lstStyle/>
        <a:p>
          <a:endParaRPr lang="en-US"/>
        </a:p>
      </dgm:t>
    </dgm:pt>
    <dgm:pt modelId="{8028927C-7B7F-4820-8C0D-D9295A4196F4}">
      <dgm:prSet/>
      <dgm:spPr/>
      <dgm:t>
        <a:bodyPr/>
        <a:lstStyle/>
        <a:p>
          <a:r>
            <a:rPr lang="en-GB" dirty="0"/>
            <a:t>UN Global Data Platform</a:t>
          </a:r>
        </a:p>
      </dgm:t>
    </dgm:pt>
    <dgm:pt modelId="{A5B2B1E5-0FF7-4A92-869C-D8F3F307130B}" type="parTrans" cxnId="{EE9FD743-373F-47AA-B61B-1F78318DA767}">
      <dgm:prSet/>
      <dgm:spPr/>
      <dgm:t>
        <a:bodyPr/>
        <a:lstStyle/>
        <a:p>
          <a:endParaRPr lang="en-US"/>
        </a:p>
      </dgm:t>
    </dgm:pt>
    <dgm:pt modelId="{C5416E05-5359-46C3-A1C4-09A64D5C86C7}" type="sibTrans" cxnId="{EE9FD743-373F-47AA-B61B-1F78318DA767}">
      <dgm:prSet/>
      <dgm:spPr/>
      <dgm:t>
        <a:bodyPr/>
        <a:lstStyle/>
        <a:p>
          <a:endParaRPr lang="en-US"/>
        </a:p>
      </dgm:t>
    </dgm:pt>
    <dgm:pt modelId="{A0122BB9-A3C5-4474-B54B-B1F9E62F86F2}" type="pres">
      <dgm:prSet presAssocID="{609EE0F7-3BE0-4012-8185-C2B61DD35894}" presName="Name0" presStyleCnt="0">
        <dgm:presLayoutVars>
          <dgm:chMax val="11"/>
          <dgm:chPref val="11"/>
          <dgm:dir/>
          <dgm:resizeHandles/>
        </dgm:presLayoutVars>
      </dgm:prSet>
      <dgm:spPr/>
    </dgm:pt>
    <dgm:pt modelId="{4436DBFE-F948-43C5-8BB2-B49A6C493918}" type="pres">
      <dgm:prSet presAssocID="{8028927C-7B7F-4820-8C0D-D9295A4196F4}" presName="Accent4" presStyleCnt="0"/>
      <dgm:spPr/>
    </dgm:pt>
    <dgm:pt modelId="{9355E7A9-D3EE-4822-AA20-E3518D31144F}" type="pres">
      <dgm:prSet presAssocID="{8028927C-7B7F-4820-8C0D-D9295A4196F4}" presName="Accent" presStyleLbl="node1" presStyleIdx="0" presStyleCnt="4"/>
      <dgm:spPr/>
    </dgm:pt>
    <dgm:pt modelId="{7AE2560B-A0B2-4C9C-95AD-A507D93C44AA}" type="pres">
      <dgm:prSet presAssocID="{8028927C-7B7F-4820-8C0D-D9295A4196F4}" presName="ParentBackground4" presStyleCnt="0"/>
      <dgm:spPr/>
    </dgm:pt>
    <dgm:pt modelId="{0C498D3F-8133-43B2-8140-80A98366AD67}" type="pres">
      <dgm:prSet presAssocID="{8028927C-7B7F-4820-8C0D-D9295A4196F4}" presName="ParentBackground" presStyleLbl="fgAcc1" presStyleIdx="0" presStyleCnt="4"/>
      <dgm:spPr/>
    </dgm:pt>
    <dgm:pt modelId="{99DD841F-F596-4EEC-83ED-BDCDAFC4CCB3}" type="pres">
      <dgm:prSet presAssocID="{8028927C-7B7F-4820-8C0D-D9295A4196F4}" presName="Parent4" presStyleLbl="revTx" presStyleIdx="0" presStyleCnt="0">
        <dgm:presLayoutVars>
          <dgm:chMax val="1"/>
          <dgm:chPref val="1"/>
          <dgm:bulletEnabled val="1"/>
        </dgm:presLayoutVars>
      </dgm:prSet>
      <dgm:spPr/>
    </dgm:pt>
    <dgm:pt modelId="{6B3354AA-00C1-4839-B491-05E2645A0E1D}" type="pres">
      <dgm:prSet presAssocID="{ADD0562A-CBDA-40D3-B991-884B160522B9}" presName="Accent3" presStyleCnt="0"/>
      <dgm:spPr/>
    </dgm:pt>
    <dgm:pt modelId="{2A7750D8-4C55-43E5-8D22-C74E68C3F61D}" type="pres">
      <dgm:prSet presAssocID="{ADD0562A-CBDA-40D3-B991-884B160522B9}" presName="Accent" presStyleLbl="node1" presStyleIdx="1" presStyleCnt="4"/>
      <dgm:spPr/>
    </dgm:pt>
    <dgm:pt modelId="{FDDC52D5-17B0-4031-A707-D10CFD4306CA}" type="pres">
      <dgm:prSet presAssocID="{ADD0562A-CBDA-40D3-B991-884B160522B9}" presName="ParentBackground3" presStyleCnt="0"/>
      <dgm:spPr/>
    </dgm:pt>
    <dgm:pt modelId="{7CFDAA7A-24FC-4797-B9D8-ADC5A91D297F}" type="pres">
      <dgm:prSet presAssocID="{ADD0562A-CBDA-40D3-B991-884B160522B9}" presName="ParentBackground" presStyleLbl="fgAcc1" presStyleIdx="1" presStyleCnt="4"/>
      <dgm:spPr/>
    </dgm:pt>
    <dgm:pt modelId="{002BE1DF-11F0-400B-8A20-713B5A3C8F46}" type="pres">
      <dgm:prSet presAssocID="{ADD0562A-CBDA-40D3-B991-884B160522B9}" presName="Parent3" presStyleLbl="revTx" presStyleIdx="0" presStyleCnt="0">
        <dgm:presLayoutVars>
          <dgm:chMax val="1"/>
          <dgm:chPref val="1"/>
          <dgm:bulletEnabled val="1"/>
        </dgm:presLayoutVars>
      </dgm:prSet>
      <dgm:spPr/>
    </dgm:pt>
    <dgm:pt modelId="{4434FED5-0DF1-4F4B-A497-B9CEA72540AE}" type="pres">
      <dgm:prSet presAssocID="{EEC9E191-768F-4BB3-A950-DC2C9A76BCC0}" presName="Accent2" presStyleCnt="0"/>
      <dgm:spPr/>
    </dgm:pt>
    <dgm:pt modelId="{8174A852-63DF-4E1E-A5C7-7FF8CE617485}" type="pres">
      <dgm:prSet presAssocID="{EEC9E191-768F-4BB3-A950-DC2C9A76BCC0}" presName="Accent" presStyleLbl="node1" presStyleIdx="2" presStyleCnt="4"/>
      <dgm:spPr/>
    </dgm:pt>
    <dgm:pt modelId="{330EA385-3ABB-4402-B8A4-4882833497A0}" type="pres">
      <dgm:prSet presAssocID="{EEC9E191-768F-4BB3-A950-DC2C9A76BCC0}" presName="ParentBackground2" presStyleCnt="0"/>
      <dgm:spPr/>
    </dgm:pt>
    <dgm:pt modelId="{FE3E8452-1BDB-4057-871F-5DD2B2D53555}" type="pres">
      <dgm:prSet presAssocID="{EEC9E191-768F-4BB3-A950-DC2C9A76BCC0}" presName="ParentBackground" presStyleLbl="fgAcc1" presStyleIdx="2" presStyleCnt="4"/>
      <dgm:spPr/>
    </dgm:pt>
    <dgm:pt modelId="{CAF9227F-CBF7-48E5-B1E0-768F8476243C}" type="pres">
      <dgm:prSet presAssocID="{EEC9E191-768F-4BB3-A950-DC2C9A76BCC0}" presName="Parent2" presStyleLbl="revTx" presStyleIdx="0" presStyleCnt="0">
        <dgm:presLayoutVars>
          <dgm:chMax val="1"/>
          <dgm:chPref val="1"/>
          <dgm:bulletEnabled val="1"/>
        </dgm:presLayoutVars>
      </dgm:prSet>
      <dgm:spPr/>
    </dgm:pt>
    <dgm:pt modelId="{F5308694-2AD4-42B6-8D35-2D9766D27519}" type="pres">
      <dgm:prSet presAssocID="{8EBB03AA-1201-4095-9467-403FA21AEAC5}" presName="Accent1" presStyleCnt="0"/>
      <dgm:spPr/>
    </dgm:pt>
    <dgm:pt modelId="{10DFA513-22CD-4357-A079-7351080568AF}" type="pres">
      <dgm:prSet presAssocID="{8EBB03AA-1201-4095-9467-403FA21AEAC5}" presName="Accent" presStyleLbl="node1" presStyleIdx="3" presStyleCnt="4"/>
      <dgm:spPr/>
    </dgm:pt>
    <dgm:pt modelId="{0BD44A43-BA5C-48F6-9AA3-015662705DDB}" type="pres">
      <dgm:prSet presAssocID="{8EBB03AA-1201-4095-9467-403FA21AEAC5}" presName="ParentBackground1" presStyleCnt="0"/>
      <dgm:spPr/>
    </dgm:pt>
    <dgm:pt modelId="{B8550AF6-5004-4282-A52C-BF3FF07268DA}" type="pres">
      <dgm:prSet presAssocID="{8EBB03AA-1201-4095-9467-403FA21AEAC5}" presName="ParentBackground" presStyleLbl="fgAcc1" presStyleIdx="3" presStyleCnt="4"/>
      <dgm:spPr/>
    </dgm:pt>
    <dgm:pt modelId="{18D4DC69-DC54-4977-91FD-DEE28A8F35C5}" type="pres">
      <dgm:prSet presAssocID="{8EBB03AA-1201-4095-9467-403FA21AEAC5}" presName="Parent1" presStyleLbl="revTx" presStyleIdx="0" presStyleCnt="0">
        <dgm:presLayoutVars>
          <dgm:chMax val="1"/>
          <dgm:chPref val="1"/>
          <dgm:bulletEnabled val="1"/>
        </dgm:presLayoutVars>
      </dgm:prSet>
      <dgm:spPr/>
    </dgm:pt>
  </dgm:ptLst>
  <dgm:cxnLst>
    <dgm:cxn modelId="{62863204-C707-4BB0-AB77-35E303650B34}" type="presOf" srcId="{ADD0562A-CBDA-40D3-B991-884B160522B9}" destId="{002BE1DF-11F0-400B-8A20-713B5A3C8F46}" srcOrd="1" destOrd="0" presId="urn:microsoft.com/office/officeart/2011/layout/CircleProcess"/>
    <dgm:cxn modelId="{21DB7E5E-0993-430B-9EB4-93D87127DF33}" type="presOf" srcId="{609EE0F7-3BE0-4012-8185-C2B61DD35894}" destId="{A0122BB9-A3C5-4474-B54B-B1F9E62F86F2}" srcOrd="0" destOrd="0" presId="urn:microsoft.com/office/officeart/2011/layout/CircleProcess"/>
    <dgm:cxn modelId="{7E6C9C41-CB1A-4FCA-A264-FBD19BCDC3B8}" srcId="{609EE0F7-3BE0-4012-8185-C2B61DD35894}" destId="{8EBB03AA-1201-4095-9467-403FA21AEAC5}" srcOrd="0" destOrd="0" parTransId="{6B0B796D-AAB3-4D29-BFFA-CD9DC5610A11}" sibTransId="{ECE6B684-673E-4CD2-B15F-D944D181F5B8}"/>
    <dgm:cxn modelId="{EE9FD743-373F-47AA-B61B-1F78318DA767}" srcId="{609EE0F7-3BE0-4012-8185-C2B61DD35894}" destId="{8028927C-7B7F-4820-8C0D-D9295A4196F4}" srcOrd="3" destOrd="0" parTransId="{A5B2B1E5-0FF7-4A92-869C-D8F3F307130B}" sibTransId="{C5416E05-5359-46C3-A1C4-09A64D5C86C7}"/>
    <dgm:cxn modelId="{84F00668-8A9A-4B8B-B3BD-19881B4E52C9}" type="presOf" srcId="{8028927C-7B7F-4820-8C0D-D9295A4196F4}" destId="{99DD841F-F596-4EEC-83ED-BDCDAFC4CCB3}" srcOrd="1" destOrd="0" presId="urn:microsoft.com/office/officeart/2011/layout/CircleProcess"/>
    <dgm:cxn modelId="{84D74B96-F8AA-4C97-A33A-08808FD8A4BB}" type="presOf" srcId="{8EBB03AA-1201-4095-9467-403FA21AEAC5}" destId="{B8550AF6-5004-4282-A52C-BF3FF07268DA}" srcOrd="0" destOrd="0" presId="urn:microsoft.com/office/officeart/2011/layout/CircleProcess"/>
    <dgm:cxn modelId="{87B1969C-EAA9-4A65-A7AF-2CFC4DC72F02}" srcId="{609EE0F7-3BE0-4012-8185-C2B61DD35894}" destId="{ADD0562A-CBDA-40D3-B991-884B160522B9}" srcOrd="2" destOrd="0" parTransId="{9F5944EE-73D5-41B2-B670-E10390970B72}" sibTransId="{FA56D4EE-1BFF-482A-B92E-E4C8E5E256DF}"/>
    <dgm:cxn modelId="{DD59969F-8415-4A65-9999-B7CBD40736A1}" type="presOf" srcId="{ADD0562A-CBDA-40D3-B991-884B160522B9}" destId="{7CFDAA7A-24FC-4797-B9D8-ADC5A91D297F}" srcOrd="0" destOrd="0" presId="urn:microsoft.com/office/officeart/2011/layout/CircleProcess"/>
    <dgm:cxn modelId="{C38A21BA-FA53-44A6-9527-1A57B9ABB87D}" srcId="{609EE0F7-3BE0-4012-8185-C2B61DD35894}" destId="{EEC9E191-768F-4BB3-A950-DC2C9A76BCC0}" srcOrd="1" destOrd="0" parTransId="{2FEBCAA2-DBA0-4346-B93A-BE0807D3EC84}" sibTransId="{DAFA8204-D555-4EF1-8735-21E01E724CA3}"/>
    <dgm:cxn modelId="{E9ECDDD1-B398-4802-8F22-6C94A2477445}" type="presOf" srcId="{8028927C-7B7F-4820-8C0D-D9295A4196F4}" destId="{0C498D3F-8133-43B2-8140-80A98366AD67}" srcOrd="0" destOrd="0" presId="urn:microsoft.com/office/officeart/2011/layout/CircleProcess"/>
    <dgm:cxn modelId="{7B6B81D5-B24B-4ABB-8170-2ABFF8AABA94}" type="presOf" srcId="{EEC9E191-768F-4BB3-A950-DC2C9A76BCC0}" destId="{CAF9227F-CBF7-48E5-B1E0-768F8476243C}" srcOrd="1" destOrd="0" presId="urn:microsoft.com/office/officeart/2011/layout/CircleProcess"/>
    <dgm:cxn modelId="{7C4226D7-DC59-4496-B00E-9BB6BB423BAC}" type="presOf" srcId="{EEC9E191-768F-4BB3-A950-DC2C9A76BCC0}" destId="{FE3E8452-1BDB-4057-871F-5DD2B2D53555}" srcOrd="0" destOrd="0" presId="urn:microsoft.com/office/officeart/2011/layout/CircleProcess"/>
    <dgm:cxn modelId="{8A8DECFE-C9ED-4A05-A939-0A778FF47703}" type="presOf" srcId="{8EBB03AA-1201-4095-9467-403FA21AEAC5}" destId="{18D4DC69-DC54-4977-91FD-DEE28A8F35C5}" srcOrd="1" destOrd="0" presId="urn:microsoft.com/office/officeart/2011/layout/CircleProcess"/>
    <dgm:cxn modelId="{B8943F63-98D2-47B5-9A77-49A71C069410}" type="presParOf" srcId="{A0122BB9-A3C5-4474-B54B-B1F9E62F86F2}" destId="{4436DBFE-F948-43C5-8BB2-B49A6C493918}" srcOrd="0" destOrd="0" presId="urn:microsoft.com/office/officeart/2011/layout/CircleProcess"/>
    <dgm:cxn modelId="{79E1E1E5-0AC6-4660-9C57-73471C2711DB}" type="presParOf" srcId="{4436DBFE-F948-43C5-8BB2-B49A6C493918}" destId="{9355E7A9-D3EE-4822-AA20-E3518D31144F}" srcOrd="0" destOrd="0" presId="urn:microsoft.com/office/officeart/2011/layout/CircleProcess"/>
    <dgm:cxn modelId="{28A10D2B-74A4-47A7-B275-85419C96E01B}" type="presParOf" srcId="{A0122BB9-A3C5-4474-B54B-B1F9E62F86F2}" destId="{7AE2560B-A0B2-4C9C-95AD-A507D93C44AA}" srcOrd="1" destOrd="0" presId="urn:microsoft.com/office/officeart/2011/layout/CircleProcess"/>
    <dgm:cxn modelId="{F204ECA0-77AF-495A-B4A2-FF6E022252C1}" type="presParOf" srcId="{7AE2560B-A0B2-4C9C-95AD-A507D93C44AA}" destId="{0C498D3F-8133-43B2-8140-80A98366AD67}" srcOrd="0" destOrd="0" presId="urn:microsoft.com/office/officeart/2011/layout/CircleProcess"/>
    <dgm:cxn modelId="{912F52DC-1864-4796-84CD-DFC2F95B942F}" type="presParOf" srcId="{A0122BB9-A3C5-4474-B54B-B1F9E62F86F2}" destId="{99DD841F-F596-4EEC-83ED-BDCDAFC4CCB3}" srcOrd="2" destOrd="0" presId="urn:microsoft.com/office/officeart/2011/layout/CircleProcess"/>
    <dgm:cxn modelId="{B2A801A1-7FC7-445C-8946-2F15F8350CF5}" type="presParOf" srcId="{A0122BB9-A3C5-4474-B54B-B1F9E62F86F2}" destId="{6B3354AA-00C1-4839-B491-05E2645A0E1D}" srcOrd="3" destOrd="0" presId="urn:microsoft.com/office/officeart/2011/layout/CircleProcess"/>
    <dgm:cxn modelId="{67E99A6F-CDE1-4AD3-B17A-D3798025C953}" type="presParOf" srcId="{6B3354AA-00C1-4839-B491-05E2645A0E1D}" destId="{2A7750D8-4C55-43E5-8D22-C74E68C3F61D}" srcOrd="0" destOrd="0" presId="urn:microsoft.com/office/officeart/2011/layout/CircleProcess"/>
    <dgm:cxn modelId="{6E561607-3BB1-4530-9A6C-6CD489C4DDF7}" type="presParOf" srcId="{A0122BB9-A3C5-4474-B54B-B1F9E62F86F2}" destId="{FDDC52D5-17B0-4031-A707-D10CFD4306CA}" srcOrd="4" destOrd="0" presId="urn:microsoft.com/office/officeart/2011/layout/CircleProcess"/>
    <dgm:cxn modelId="{7F9642E6-FC90-440A-BCB4-B36A884F6709}" type="presParOf" srcId="{FDDC52D5-17B0-4031-A707-D10CFD4306CA}" destId="{7CFDAA7A-24FC-4797-B9D8-ADC5A91D297F}" srcOrd="0" destOrd="0" presId="urn:microsoft.com/office/officeart/2011/layout/CircleProcess"/>
    <dgm:cxn modelId="{5C1AE60E-1E25-4705-B3EC-7F1A86A6A389}" type="presParOf" srcId="{A0122BB9-A3C5-4474-B54B-B1F9E62F86F2}" destId="{002BE1DF-11F0-400B-8A20-713B5A3C8F46}" srcOrd="5" destOrd="0" presId="urn:microsoft.com/office/officeart/2011/layout/CircleProcess"/>
    <dgm:cxn modelId="{9E22DEB4-D8F4-489B-A1AD-FD15B4CCB7CB}" type="presParOf" srcId="{A0122BB9-A3C5-4474-B54B-B1F9E62F86F2}" destId="{4434FED5-0DF1-4F4B-A497-B9CEA72540AE}" srcOrd="6" destOrd="0" presId="urn:microsoft.com/office/officeart/2011/layout/CircleProcess"/>
    <dgm:cxn modelId="{5A71B2FA-2D8F-436E-A54F-55BFAEFA2809}" type="presParOf" srcId="{4434FED5-0DF1-4F4B-A497-B9CEA72540AE}" destId="{8174A852-63DF-4E1E-A5C7-7FF8CE617485}" srcOrd="0" destOrd="0" presId="urn:microsoft.com/office/officeart/2011/layout/CircleProcess"/>
    <dgm:cxn modelId="{EE9497BB-E1CF-4691-96B6-E8A7D8446059}" type="presParOf" srcId="{A0122BB9-A3C5-4474-B54B-B1F9E62F86F2}" destId="{330EA385-3ABB-4402-B8A4-4882833497A0}" srcOrd="7" destOrd="0" presId="urn:microsoft.com/office/officeart/2011/layout/CircleProcess"/>
    <dgm:cxn modelId="{9242A313-0942-4FC8-AC44-3009C5B90A08}" type="presParOf" srcId="{330EA385-3ABB-4402-B8A4-4882833497A0}" destId="{FE3E8452-1BDB-4057-871F-5DD2B2D53555}" srcOrd="0" destOrd="0" presId="urn:microsoft.com/office/officeart/2011/layout/CircleProcess"/>
    <dgm:cxn modelId="{667DE324-8BC4-4D96-B01B-A5D0D766DFF8}" type="presParOf" srcId="{A0122BB9-A3C5-4474-B54B-B1F9E62F86F2}" destId="{CAF9227F-CBF7-48E5-B1E0-768F8476243C}" srcOrd="8" destOrd="0" presId="urn:microsoft.com/office/officeart/2011/layout/CircleProcess"/>
    <dgm:cxn modelId="{DFBEE9DE-993A-473E-BFCB-9232CADD76FF}" type="presParOf" srcId="{A0122BB9-A3C5-4474-B54B-B1F9E62F86F2}" destId="{F5308694-2AD4-42B6-8D35-2D9766D27519}" srcOrd="9" destOrd="0" presId="urn:microsoft.com/office/officeart/2011/layout/CircleProcess"/>
    <dgm:cxn modelId="{61FA8812-E95D-4925-9EB6-C56AF6E11005}" type="presParOf" srcId="{F5308694-2AD4-42B6-8D35-2D9766D27519}" destId="{10DFA513-22CD-4357-A079-7351080568AF}" srcOrd="0" destOrd="0" presId="urn:microsoft.com/office/officeart/2011/layout/CircleProcess"/>
    <dgm:cxn modelId="{B540B907-0D02-4063-9FE4-3D828168A1FC}" type="presParOf" srcId="{A0122BB9-A3C5-4474-B54B-B1F9E62F86F2}" destId="{0BD44A43-BA5C-48F6-9AA3-015662705DDB}" srcOrd="10" destOrd="0" presId="urn:microsoft.com/office/officeart/2011/layout/CircleProcess"/>
    <dgm:cxn modelId="{DEF7BAF5-F9ED-46DE-85AE-A9B1C9F1C1B8}" type="presParOf" srcId="{0BD44A43-BA5C-48F6-9AA3-015662705DDB}" destId="{B8550AF6-5004-4282-A52C-BF3FF07268DA}" srcOrd="0" destOrd="0" presId="urn:microsoft.com/office/officeart/2011/layout/CircleProcess"/>
    <dgm:cxn modelId="{F0E90B7B-6763-4E96-946B-99DE397EB88B}" type="presParOf" srcId="{A0122BB9-A3C5-4474-B54B-B1F9E62F86F2}" destId="{18D4DC69-DC54-4977-91FD-DEE28A8F35C5}" srcOrd="11" destOrd="0" presId="urn:microsoft.com/office/officeart/2011/layout/Circle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21CCB0-241B-421A-8C56-0068340B8DE4}">
      <dsp:nvSpPr>
        <dsp:cNvPr id="0" name=""/>
        <dsp:cNvSpPr/>
      </dsp:nvSpPr>
      <dsp:spPr>
        <a:xfrm rot="5400000">
          <a:off x="4064698" y="-1508547"/>
          <a:ext cx="1514712" cy="4538404"/>
        </a:xfrm>
        <a:prstGeom prst="round2SameRect">
          <a:avLst/>
        </a:prstGeom>
        <a:solidFill>
          <a:schemeClr val="accent2">
            <a:tint val="40000"/>
            <a:alpha val="90000"/>
            <a:hueOff val="0"/>
            <a:satOff val="0"/>
            <a:lumOff val="0"/>
            <a:alphaOff val="0"/>
          </a:schemeClr>
        </a:solidFill>
        <a:ln w="26425"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0" tIns="57150" rIns="114300" bIns="57150" numCol="1" spcCol="1270" anchor="ctr" anchorCtr="0">
          <a:noAutofit/>
        </a:bodyPr>
        <a:lstStyle/>
        <a:p>
          <a:pPr marL="171450" lvl="1" indent="-171450" algn="l" defTabSz="711200">
            <a:lnSpc>
              <a:spcPct val="90000"/>
            </a:lnSpc>
            <a:spcBef>
              <a:spcPct val="0"/>
            </a:spcBef>
            <a:spcAft>
              <a:spcPct val="15000"/>
            </a:spcAft>
            <a:buChar char="•"/>
          </a:pPr>
          <a:r>
            <a:rPr lang="en-GB" sz="1600" kern="1200" dirty="0"/>
            <a:t>Pressing the international system to coordinate support for data and to align behind national </a:t>
          </a:r>
          <a:r>
            <a:rPr lang="en-GB" sz="1600" kern="1200" dirty="0">
              <a:solidFill>
                <a:prstClr val="black">
                  <a:hueOff val="0"/>
                  <a:satOff val="0"/>
                  <a:lumOff val="0"/>
                  <a:alphaOff val="0"/>
                </a:prstClr>
              </a:solidFill>
              <a:latin typeface="Century Gothic"/>
              <a:ea typeface="+mn-ea"/>
              <a:cs typeface="+mn-cs"/>
            </a:rPr>
            <a:t>priorities</a:t>
          </a:r>
        </a:p>
        <a:p>
          <a:pPr marL="171450" lvl="1" indent="-171450" algn="l" defTabSz="711200">
            <a:lnSpc>
              <a:spcPct val="90000"/>
            </a:lnSpc>
            <a:spcBef>
              <a:spcPct val="0"/>
            </a:spcBef>
            <a:spcAft>
              <a:spcPct val="15000"/>
            </a:spcAft>
            <a:buChar char="•"/>
          </a:pPr>
          <a:r>
            <a:rPr lang="en-GB" sz="1600" kern="1200" dirty="0">
              <a:solidFill>
                <a:prstClr val="black">
                  <a:hueOff val="0"/>
                  <a:satOff val="0"/>
                  <a:lumOff val="0"/>
                  <a:alphaOff val="0"/>
                </a:prstClr>
              </a:solidFill>
              <a:latin typeface="Century Gothic"/>
              <a:ea typeface="+mn-ea"/>
              <a:cs typeface="+mn-cs"/>
            </a:rPr>
            <a:t>Address data issues where there is a global approach </a:t>
          </a:r>
        </a:p>
      </dsp:txBody>
      <dsp:txXfrm rot="-5400000">
        <a:off x="2552852" y="77241"/>
        <a:ext cx="4464462" cy="1366828"/>
      </dsp:txXfrm>
    </dsp:sp>
    <dsp:sp modelId="{08A8CAE6-5C8E-4222-B1C0-61997FEF4C94}">
      <dsp:nvSpPr>
        <dsp:cNvPr id="0" name=""/>
        <dsp:cNvSpPr/>
      </dsp:nvSpPr>
      <dsp:spPr>
        <a:xfrm>
          <a:off x="0" y="128475"/>
          <a:ext cx="2552852" cy="1264359"/>
        </a:xfrm>
        <a:prstGeom prst="roundRect">
          <a:avLst/>
        </a:prstGeom>
        <a:solidFill>
          <a:schemeClr val="accent2">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marL="0" lvl="0" indent="0" algn="ctr" defTabSz="1377950">
            <a:lnSpc>
              <a:spcPct val="90000"/>
            </a:lnSpc>
            <a:spcBef>
              <a:spcPct val="0"/>
            </a:spcBef>
            <a:spcAft>
              <a:spcPct val="35000"/>
            </a:spcAft>
            <a:buNone/>
          </a:pPr>
          <a:r>
            <a:rPr lang="en-GB" sz="3100" b="1" kern="1200" dirty="0"/>
            <a:t>Global Level</a:t>
          </a:r>
        </a:p>
      </dsp:txBody>
      <dsp:txXfrm>
        <a:off x="61721" y="190196"/>
        <a:ext cx="2429410" cy="1140917"/>
      </dsp:txXfrm>
    </dsp:sp>
    <dsp:sp modelId="{B802D07B-9B94-4852-8747-39B66FB7DD5B}">
      <dsp:nvSpPr>
        <dsp:cNvPr id="0" name=""/>
        <dsp:cNvSpPr/>
      </dsp:nvSpPr>
      <dsp:spPr>
        <a:xfrm rot="5400000">
          <a:off x="4325743" y="-60232"/>
          <a:ext cx="1011487" cy="4547281"/>
        </a:xfrm>
        <a:prstGeom prst="round2SameRect">
          <a:avLst/>
        </a:prstGeom>
        <a:solidFill>
          <a:schemeClr val="accent3">
            <a:tint val="40000"/>
            <a:alpha val="90000"/>
            <a:hueOff val="0"/>
            <a:satOff val="0"/>
            <a:lumOff val="0"/>
            <a:alphaOff val="0"/>
          </a:schemeClr>
        </a:solidFill>
        <a:ln w="26425"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a:lnSpc>
              <a:spcPct val="90000"/>
            </a:lnSpc>
            <a:spcBef>
              <a:spcPct val="0"/>
            </a:spcBef>
            <a:spcAft>
              <a:spcPct val="15000"/>
            </a:spcAft>
            <a:buChar char="•"/>
          </a:pPr>
          <a:r>
            <a:rPr lang="en-GB" sz="1700" kern="1200" dirty="0"/>
            <a:t>Focus on getting the basics right</a:t>
          </a:r>
        </a:p>
        <a:p>
          <a:pPr marL="171450" lvl="1" indent="-171450" algn="l" defTabSz="755650">
            <a:lnSpc>
              <a:spcPct val="90000"/>
            </a:lnSpc>
            <a:spcBef>
              <a:spcPct val="0"/>
            </a:spcBef>
            <a:spcAft>
              <a:spcPct val="15000"/>
            </a:spcAft>
            <a:buChar char="•"/>
          </a:pPr>
          <a:r>
            <a:rPr lang="en-GB" sz="1700" kern="1200" dirty="0"/>
            <a:t>Support and encourage modernisation</a:t>
          </a:r>
        </a:p>
      </dsp:txBody>
      <dsp:txXfrm rot="-5400000">
        <a:off x="2557847" y="1757041"/>
        <a:ext cx="4497904" cy="912733"/>
      </dsp:txXfrm>
    </dsp:sp>
    <dsp:sp modelId="{2A6F9D02-CC29-4C14-BBCF-9FF41595CAC6}">
      <dsp:nvSpPr>
        <dsp:cNvPr id="0" name=""/>
        <dsp:cNvSpPr/>
      </dsp:nvSpPr>
      <dsp:spPr>
        <a:xfrm>
          <a:off x="0" y="1581229"/>
          <a:ext cx="2557846" cy="1264359"/>
        </a:xfrm>
        <a:prstGeom prst="roundRect">
          <a:avLst/>
        </a:prstGeom>
        <a:solidFill>
          <a:schemeClr val="accent3">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marL="0" lvl="0" indent="0" algn="ctr" defTabSz="1377950">
            <a:lnSpc>
              <a:spcPct val="90000"/>
            </a:lnSpc>
            <a:spcBef>
              <a:spcPct val="0"/>
            </a:spcBef>
            <a:spcAft>
              <a:spcPct val="35000"/>
            </a:spcAft>
            <a:buNone/>
          </a:pPr>
          <a:r>
            <a:rPr lang="en-GB" sz="3100" b="1" kern="1200" dirty="0"/>
            <a:t>Country Level</a:t>
          </a:r>
        </a:p>
      </dsp:txBody>
      <dsp:txXfrm>
        <a:off x="61721" y="1642950"/>
        <a:ext cx="2434404" cy="1140917"/>
      </dsp:txXfrm>
    </dsp:sp>
    <dsp:sp modelId="{7A23C5B5-C73F-4485-A1C2-924FFF9ECA01}">
      <dsp:nvSpPr>
        <dsp:cNvPr id="0" name=""/>
        <dsp:cNvSpPr/>
      </dsp:nvSpPr>
      <dsp:spPr>
        <a:xfrm rot="5400000">
          <a:off x="4325743" y="1267344"/>
          <a:ext cx="1011487" cy="4547281"/>
        </a:xfrm>
        <a:prstGeom prst="round2SameRect">
          <a:avLst/>
        </a:prstGeom>
        <a:solidFill>
          <a:schemeClr val="accent4">
            <a:tint val="40000"/>
            <a:alpha val="90000"/>
            <a:hueOff val="0"/>
            <a:satOff val="0"/>
            <a:lumOff val="0"/>
            <a:alphaOff val="0"/>
          </a:schemeClr>
        </a:solidFill>
        <a:ln w="26425"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a:lnSpc>
              <a:spcPct val="90000"/>
            </a:lnSpc>
            <a:spcBef>
              <a:spcPct val="0"/>
            </a:spcBef>
            <a:spcAft>
              <a:spcPct val="15000"/>
            </a:spcAft>
            <a:buChar char="•"/>
          </a:pPr>
          <a:r>
            <a:rPr lang="en-GB" sz="1700" kern="1200" dirty="0"/>
            <a:t>Support innovations that have the potential to be transformative</a:t>
          </a:r>
        </a:p>
        <a:p>
          <a:pPr marL="171450" lvl="1" indent="-171450" algn="l" defTabSz="755650">
            <a:lnSpc>
              <a:spcPct val="90000"/>
            </a:lnSpc>
            <a:spcBef>
              <a:spcPct val="0"/>
            </a:spcBef>
            <a:spcAft>
              <a:spcPct val="15000"/>
            </a:spcAft>
            <a:buChar char="•"/>
          </a:pPr>
          <a:r>
            <a:rPr lang="en-GB" sz="1700" kern="1200" dirty="0"/>
            <a:t>Embed into national statistical systems</a:t>
          </a:r>
        </a:p>
      </dsp:txBody>
      <dsp:txXfrm rot="-5400000">
        <a:off x="2557847" y="3084618"/>
        <a:ext cx="4497904" cy="912733"/>
      </dsp:txXfrm>
    </dsp:sp>
    <dsp:sp modelId="{B5076065-8B9E-4C62-8625-EAF5973D5389}">
      <dsp:nvSpPr>
        <dsp:cNvPr id="0" name=""/>
        <dsp:cNvSpPr/>
      </dsp:nvSpPr>
      <dsp:spPr>
        <a:xfrm>
          <a:off x="0" y="2908806"/>
          <a:ext cx="2557846" cy="1264359"/>
        </a:xfrm>
        <a:prstGeom prst="roundRect">
          <a:avLst/>
        </a:prstGeom>
        <a:solidFill>
          <a:schemeClr val="accent4">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marL="0" lvl="0" indent="0" algn="ctr" defTabSz="1377950">
            <a:lnSpc>
              <a:spcPct val="90000"/>
            </a:lnSpc>
            <a:spcBef>
              <a:spcPct val="0"/>
            </a:spcBef>
            <a:spcAft>
              <a:spcPct val="35000"/>
            </a:spcAft>
            <a:buNone/>
          </a:pPr>
          <a:r>
            <a:rPr lang="en-GB" sz="3100" b="1" kern="1200" dirty="0"/>
            <a:t>Innovation</a:t>
          </a:r>
        </a:p>
      </dsp:txBody>
      <dsp:txXfrm>
        <a:off x="61721" y="2970527"/>
        <a:ext cx="2434404" cy="114091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E4B9D3-2A1B-424F-AB31-AB9EBB4002BB}">
      <dsp:nvSpPr>
        <dsp:cNvPr id="0" name=""/>
        <dsp:cNvSpPr/>
      </dsp:nvSpPr>
      <dsp:spPr>
        <a:xfrm>
          <a:off x="99084" y="378413"/>
          <a:ext cx="8098420" cy="684089"/>
        </a:xfrm>
        <a:prstGeom prst="rect">
          <a:avLst/>
        </a:prstGeom>
        <a:solidFill>
          <a:schemeClr val="lt1">
            <a:alpha val="90000"/>
            <a:hueOff val="0"/>
            <a:satOff val="0"/>
            <a:lumOff val="0"/>
            <a:alphaOff val="0"/>
          </a:schemeClr>
        </a:solidFill>
        <a:ln w="264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D0F55BB-F6F0-4A36-985F-157E33C51C4E}">
      <dsp:nvSpPr>
        <dsp:cNvPr id="0" name=""/>
        <dsp:cNvSpPr/>
      </dsp:nvSpPr>
      <dsp:spPr>
        <a:xfrm>
          <a:off x="318020" y="86974"/>
          <a:ext cx="7248771" cy="740698"/>
        </a:xfrm>
        <a:prstGeom prst="roundRect">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889000">
            <a:lnSpc>
              <a:spcPct val="90000"/>
            </a:lnSpc>
            <a:spcBef>
              <a:spcPct val="0"/>
            </a:spcBef>
            <a:spcAft>
              <a:spcPct val="35000"/>
            </a:spcAft>
            <a:buNone/>
          </a:pPr>
          <a:r>
            <a:rPr lang="en-GB" sz="2000" b="1" kern="1200" dirty="0"/>
            <a:t>AIM 1: Make progress on leave no one behind, including launching Inclusive Data Charter</a:t>
          </a:r>
        </a:p>
      </dsp:txBody>
      <dsp:txXfrm>
        <a:off x="354178" y="123132"/>
        <a:ext cx="7176455" cy="668382"/>
      </dsp:txXfrm>
    </dsp:sp>
    <dsp:sp modelId="{F2E74CF5-C9F2-47D2-B871-56B75CC29B1E}">
      <dsp:nvSpPr>
        <dsp:cNvPr id="0" name=""/>
        <dsp:cNvSpPr/>
      </dsp:nvSpPr>
      <dsp:spPr>
        <a:xfrm>
          <a:off x="54233" y="1467485"/>
          <a:ext cx="8175366" cy="790056"/>
        </a:xfrm>
        <a:prstGeom prst="rect">
          <a:avLst/>
        </a:prstGeom>
        <a:solidFill>
          <a:schemeClr val="lt1">
            <a:alpha val="90000"/>
            <a:hueOff val="0"/>
            <a:satOff val="0"/>
            <a:lumOff val="0"/>
            <a:alphaOff val="0"/>
          </a:schemeClr>
        </a:solidFill>
        <a:ln w="264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BE9D709-CD5B-4FD0-A99E-579E58684BCF}">
      <dsp:nvSpPr>
        <dsp:cNvPr id="0" name=""/>
        <dsp:cNvSpPr/>
      </dsp:nvSpPr>
      <dsp:spPr>
        <a:xfrm>
          <a:off x="315144" y="1173713"/>
          <a:ext cx="7200727" cy="770503"/>
        </a:xfrm>
        <a:prstGeom prst="roundRect">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889000">
            <a:lnSpc>
              <a:spcPct val="90000"/>
            </a:lnSpc>
            <a:spcBef>
              <a:spcPct val="0"/>
            </a:spcBef>
            <a:spcAft>
              <a:spcPct val="35000"/>
            </a:spcAft>
            <a:buNone/>
          </a:pPr>
          <a:r>
            <a:rPr lang="en-GB" sz="2000" b="1" kern="1200" dirty="0">
              <a:solidFill>
                <a:prstClr val="white"/>
              </a:solidFill>
              <a:latin typeface="Century Gothic"/>
              <a:ea typeface="+mn-ea"/>
              <a:cs typeface="+mn-cs"/>
            </a:rPr>
            <a:t>AIM 2: Improving access to new tools, methods and technologies</a:t>
          </a:r>
        </a:p>
      </dsp:txBody>
      <dsp:txXfrm>
        <a:off x="352757" y="1211326"/>
        <a:ext cx="7125501" cy="695277"/>
      </dsp:txXfrm>
    </dsp:sp>
    <dsp:sp modelId="{958B7E6B-CF62-475D-B084-2D5A34DC144D}">
      <dsp:nvSpPr>
        <dsp:cNvPr id="0" name=""/>
        <dsp:cNvSpPr/>
      </dsp:nvSpPr>
      <dsp:spPr>
        <a:xfrm>
          <a:off x="0" y="2562301"/>
          <a:ext cx="8229600" cy="845979"/>
        </a:xfrm>
        <a:prstGeom prst="rect">
          <a:avLst/>
        </a:prstGeom>
        <a:solidFill>
          <a:schemeClr val="lt1">
            <a:alpha val="90000"/>
            <a:hueOff val="0"/>
            <a:satOff val="0"/>
            <a:lumOff val="0"/>
            <a:alphaOff val="0"/>
          </a:schemeClr>
        </a:solidFill>
        <a:ln w="264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C1F5230-6916-4AEC-B44C-CF0FFBD0C113}">
      <dsp:nvSpPr>
        <dsp:cNvPr id="0" name=""/>
        <dsp:cNvSpPr/>
      </dsp:nvSpPr>
      <dsp:spPr>
        <a:xfrm>
          <a:off x="387153" y="2367120"/>
          <a:ext cx="6861881" cy="638184"/>
        </a:xfrm>
        <a:prstGeom prst="roundRect">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889000">
            <a:lnSpc>
              <a:spcPct val="90000"/>
            </a:lnSpc>
            <a:spcBef>
              <a:spcPct val="0"/>
            </a:spcBef>
            <a:spcAft>
              <a:spcPct val="35000"/>
            </a:spcAft>
            <a:buNone/>
          </a:pPr>
          <a:r>
            <a:rPr lang="en-GB" sz="2000" b="1" kern="1200" dirty="0">
              <a:solidFill>
                <a:prstClr val="white"/>
              </a:solidFill>
              <a:latin typeface="Century Gothic"/>
              <a:ea typeface="+mn-ea"/>
              <a:cs typeface="+mn-cs"/>
            </a:rPr>
            <a:t>AIM 3: Increase financing for data for development</a:t>
          </a:r>
        </a:p>
      </dsp:txBody>
      <dsp:txXfrm>
        <a:off x="418307" y="2398274"/>
        <a:ext cx="6799573" cy="57587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B0C62C-9E59-4304-8F91-DDC1FE0970CF}">
      <dsp:nvSpPr>
        <dsp:cNvPr id="0" name=""/>
        <dsp:cNvSpPr/>
      </dsp:nvSpPr>
      <dsp:spPr>
        <a:xfrm>
          <a:off x="6991272" y="802899"/>
          <a:ext cx="1594123" cy="1594384"/>
        </a:xfrm>
        <a:prstGeom prst="ellipse">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26E4A09-4E67-425E-8D21-AE32B0D5E9E1}">
      <dsp:nvSpPr>
        <dsp:cNvPr id="0" name=""/>
        <dsp:cNvSpPr/>
      </dsp:nvSpPr>
      <dsp:spPr>
        <a:xfrm>
          <a:off x="7043872" y="856055"/>
          <a:ext cx="1488074" cy="1488073"/>
        </a:xfrm>
        <a:prstGeom prst="ellipse">
          <a:avLst/>
        </a:prstGeom>
        <a:solidFill>
          <a:schemeClr val="lt1">
            <a:alpha val="90000"/>
            <a:hueOff val="0"/>
            <a:satOff val="0"/>
            <a:lumOff val="0"/>
            <a:alphaOff val="0"/>
          </a:schemeClr>
        </a:solidFill>
        <a:ln w="264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GB" sz="1000" kern="1200" dirty="0"/>
            <a:t>22-23 November Commonwealth Heads of Statistics Conference</a:t>
          </a:r>
        </a:p>
      </dsp:txBody>
      <dsp:txXfrm>
        <a:off x="7256818" y="1068677"/>
        <a:ext cx="1063031" cy="1062829"/>
      </dsp:txXfrm>
    </dsp:sp>
    <dsp:sp modelId="{6E88FD03-BD4F-4914-AB48-2137A256D933}">
      <dsp:nvSpPr>
        <dsp:cNvPr id="0" name=""/>
        <dsp:cNvSpPr/>
      </dsp:nvSpPr>
      <dsp:spPr>
        <a:xfrm rot="2700000">
          <a:off x="5342943" y="802982"/>
          <a:ext cx="1593939" cy="1593939"/>
        </a:xfrm>
        <a:prstGeom prst="teardrop">
          <a:avLst>
            <a:gd name="adj" fmla="val 100000"/>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EA9DF00-4B99-4F1A-84FE-BB77A03AF618}">
      <dsp:nvSpPr>
        <dsp:cNvPr id="0" name=""/>
        <dsp:cNvSpPr/>
      </dsp:nvSpPr>
      <dsp:spPr>
        <a:xfrm>
          <a:off x="5397148" y="856055"/>
          <a:ext cx="1488074" cy="1488073"/>
        </a:xfrm>
        <a:prstGeom prst="ellipse">
          <a:avLst/>
        </a:prstGeom>
        <a:solidFill>
          <a:schemeClr val="lt1">
            <a:alpha val="90000"/>
            <a:hueOff val="0"/>
            <a:satOff val="0"/>
            <a:lumOff val="0"/>
            <a:alphaOff val="0"/>
          </a:schemeClr>
        </a:solidFill>
        <a:ln w="264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GB" sz="1000" kern="1200" dirty="0"/>
            <a:t>22-24 October: World Data Forum</a:t>
          </a:r>
        </a:p>
      </dsp:txBody>
      <dsp:txXfrm>
        <a:off x="5609245" y="1068677"/>
        <a:ext cx="1063031" cy="1062829"/>
      </dsp:txXfrm>
    </dsp:sp>
    <dsp:sp modelId="{681C80D1-7FEC-4059-B0DF-60B71D0C085D}">
      <dsp:nvSpPr>
        <dsp:cNvPr id="0" name=""/>
        <dsp:cNvSpPr/>
      </dsp:nvSpPr>
      <dsp:spPr>
        <a:xfrm rot="2700000">
          <a:off x="3696220" y="802982"/>
          <a:ext cx="1593939" cy="1593939"/>
        </a:xfrm>
        <a:prstGeom prst="teardrop">
          <a:avLst>
            <a:gd name="adj" fmla="val 100000"/>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968CC00-5562-427A-A419-835988F8555B}">
      <dsp:nvSpPr>
        <dsp:cNvPr id="0" name=""/>
        <dsp:cNvSpPr/>
      </dsp:nvSpPr>
      <dsp:spPr>
        <a:xfrm>
          <a:off x="3749576" y="856055"/>
          <a:ext cx="1488074" cy="1488073"/>
        </a:xfrm>
        <a:prstGeom prst="ellipse">
          <a:avLst/>
        </a:prstGeom>
        <a:solidFill>
          <a:schemeClr val="lt1">
            <a:alpha val="90000"/>
            <a:hueOff val="0"/>
            <a:satOff val="0"/>
            <a:lumOff val="0"/>
            <a:alphaOff val="0"/>
          </a:schemeClr>
        </a:solidFill>
        <a:ln w="264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GB" sz="1000" kern="1200" dirty="0"/>
            <a:t>24 July Global Disability Summit</a:t>
          </a:r>
        </a:p>
      </dsp:txBody>
      <dsp:txXfrm>
        <a:off x="3961673" y="1068677"/>
        <a:ext cx="1063031" cy="1062829"/>
      </dsp:txXfrm>
    </dsp:sp>
    <dsp:sp modelId="{46922E45-4611-480B-B4F1-70D439698EA3}">
      <dsp:nvSpPr>
        <dsp:cNvPr id="0" name=""/>
        <dsp:cNvSpPr/>
      </dsp:nvSpPr>
      <dsp:spPr>
        <a:xfrm rot="2700000">
          <a:off x="2048647" y="802982"/>
          <a:ext cx="1593939" cy="1593939"/>
        </a:xfrm>
        <a:prstGeom prst="teardrop">
          <a:avLst>
            <a:gd name="adj" fmla="val 100000"/>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AD9B4FC-44F8-466B-8620-7DDC90F7A9CB}">
      <dsp:nvSpPr>
        <dsp:cNvPr id="0" name=""/>
        <dsp:cNvSpPr/>
      </dsp:nvSpPr>
      <dsp:spPr>
        <a:xfrm>
          <a:off x="2102004" y="856055"/>
          <a:ext cx="1488074" cy="1488073"/>
        </a:xfrm>
        <a:prstGeom prst="ellipse">
          <a:avLst/>
        </a:prstGeom>
        <a:solidFill>
          <a:schemeClr val="lt1">
            <a:alpha val="90000"/>
            <a:hueOff val="0"/>
            <a:satOff val="0"/>
            <a:lumOff val="0"/>
            <a:alphaOff val="0"/>
          </a:schemeClr>
        </a:solidFill>
        <a:ln w="264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GB" sz="1000" kern="1200" dirty="0"/>
            <a:t>9-11 July – High level Political Forum – Side Event to Launch Inclusive Data Charter</a:t>
          </a:r>
        </a:p>
      </dsp:txBody>
      <dsp:txXfrm>
        <a:off x="2314950" y="1068677"/>
        <a:ext cx="1063031" cy="1062829"/>
      </dsp:txXfrm>
    </dsp:sp>
    <dsp:sp modelId="{6C9210E7-79A6-43FD-81FE-1DA516685D49}">
      <dsp:nvSpPr>
        <dsp:cNvPr id="0" name=""/>
        <dsp:cNvSpPr/>
      </dsp:nvSpPr>
      <dsp:spPr>
        <a:xfrm rot="2700000">
          <a:off x="401075" y="802982"/>
          <a:ext cx="1593939" cy="1593939"/>
        </a:xfrm>
        <a:prstGeom prst="teardrop">
          <a:avLst>
            <a:gd name="adj" fmla="val 100000"/>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9691751-71E9-42D6-B542-0CFF81BCA196}">
      <dsp:nvSpPr>
        <dsp:cNvPr id="0" name=""/>
        <dsp:cNvSpPr/>
      </dsp:nvSpPr>
      <dsp:spPr>
        <a:xfrm>
          <a:off x="454432" y="856055"/>
          <a:ext cx="1488074" cy="1488073"/>
        </a:xfrm>
        <a:prstGeom prst="ellipse">
          <a:avLst/>
        </a:prstGeom>
        <a:solidFill>
          <a:schemeClr val="lt1">
            <a:alpha val="90000"/>
            <a:hueOff val="0"/>
            <a:satOff val="0"/>
            <a:lumOff val="0"/>
            <a:alphaOff val="0"/>
          </a:schemeClr>
        </a:solidFill>
        <a:ln w="264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GB" sz="1000" kern="1200" dirty="0"/>
            <a:t>21-23 March Data for Development Festival</a:t>
          </a:r>
        </a:p>
      </dsp:txBody>
      <dsp:txXfrm>
        <a:off x="667377" y="1068677"/>
        <a:ext cx="1063031" cy="106282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F73E98-9FF8-43D7-88CD-B1B2FE9D38BB}">
      <dsp:nvSpPr>
        <dsp:cNvPr id="0" name=""/>
        <dsp:cNvSpPr/>
      </dsp:nvSpPr>
      <dsp:spPr>
        <a:xfrm>
          <a:off x="6432042" y="688299"/>
          <a:ext cx="1823531" cy="1823625"/>
        </a:xfrm>
        <a:prstGeom prst="ellipse">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92608AB-1C7B-4C0E-BEE1-0AFF08080CCE}">
      <dsp:nvSpPr>
        <dsp:cNvPr id="0" name=""/>
        <dsp:cNvSpPr/>
      </dsp:nvSpPr>
      <dsp:spPr>
        <a:xfrm>
          <a:off x="6493035" y="749097"/>
          <a:ext cx="1702328" cy="1702028"/>
        </a:xfrm>
        <a:prstGeom prst="ellipse">
          <a:avLst/>
        </a:prstGeom>
        <a:solidFill>
          <a:schemeClr val="lt1">
            <a:alpha val="90000"/>
            <a:hueOff val="0"/>
            <a:satOff val="0"/>
            <a:lumOff val="0"/>
            <a:alphaOff val="0"/>
          </a:schemeClr>
        </a:solidFill>
        <a:ln w="264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GB" sz="1600" kern="1200" dirty="0" err="1"/>
            <a:t>GPSDD</a:t>
          </a:r>
          <a:r>
            <a:rPr lang="en-GB" sz="1600" kern="1200" dirty="0"/>
            <a:t> </a:t>
          </a:r>
        </a:p>
        <a:p>
          <a:pPr marL="0" lvl="0" indent="0" algn="ctr" defTabSz="711200">
            <a:lnSpc>
              <a:spcPct val="90000"/>
            </a:lnSpc>
            <a:spcBef>
              <a:spcPct val="0"/>
            </a:spcBef>
            <a:spcAft>
              <a:spcPct val="35000"/>
            </a:spcAft>
            <a:buNone/>
          </a:pPr>
          <a:r>
            <a:rPr lang="en-GB" sz="1600" kern="1200" dirty="0"/>
            <a:t>£3.5m</a:t>
          </a:r>
        </a:p>
      </dsp:txBody>
      <dsp:txXfrm>
        <a:off x="6736225" y="992290"/>
        <a:ext cx="1215948" cy="1215643"/>
      </dsp:txXfrm>
    </dsp:sp>
    <dsp:sp modelId="{EDC2F258-02BB-4CA1-BE67-AFD0FC963F90}">
      <dsp:nvSpPr>
        <dsp:cNvPr id="0" name=""/>
        <dsp:cNvSpPr/>
      </dsp:nvSpPr>
      <dsp:spPr>
        <a:xfrm rot="2700000">
          <a:off x="4539683" y="688171"/>
          <a:ext cx="1823561" cy="1823561"/>
        </a:xfrm>
        <a:prstGeom prst="teardrop">
          <a:avLst>
            <a:gd name="adj" fmla="val 100000"/>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A631121-D741-498E-96D2-8105C311186B}">
      <dsp:nvSpPr>
        <dsp:cNvPr id="0" name=""/>
        <dsp:cNvSpPr/>
      </dsp:nvSpPr>
      <dsp:spPr>
        <a:xfrm>
          <a:off x="4608510" y="749097"/>
          <a:ext cx="1702328" cy="1702028"/>
        </a:xfrm>
        <a:prstGeom prst="ellipse">
          <a:avLst/>
        </a:prstGeom>
        <a:solidFill>
          <a:schemeClr val="lt1">
            <a:alpha val="90000"/>
            <a:hueOff val="0"/>
            <a:satOff val="0"/>
            <a:lumOff val="0"/>
            <a:alphaOff val="0"/>
          </a:schemeClr>
        </a:solidFill>
        <a:ln w="264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GB" sz="1600" kern="1200" dirty="0"/>
            <a:t>Monitoring SDGs</a:t>
          </a:r>
        </a:p>
        <a:p>
          <a:pPr marL="0" lvl="0" indent="0" algn="ctr" defTabSz="711200">
            <a:lnSpc>
              <a:spcPct val="90000"/>
            </a:lnSpc>
            <a:spcBef>
              <a:spcPct val="0"/>
            </a:spcBef>
            <a:spcAft>
              <a:spcPct val="35000"/>
            </a:spcAft>
            <a:buNone/>
          </a:pPr>
          <a:r>
            <a:rPr lang="en-GB" sz="1600" kern="1200" dirty="0"/>
            <a:t>£6.1m</a:t>
          </a:r>
        </a:p>
      </dsp:txBody>
      <dsp:txXfrm>
        <a:off x="4851700" y="992290"/>
        <a:ext cx="1215948" cy="1215643"/>
      </dsp:txXfrm>
    </dsp:sp>
    <dsp:sp modelId="{69C7CDC1-8E90-4CBB-AAD7-F9AD5A0E0C97}">
      <dsp:nvSpPr>
        <dsp:cNvPr id="0" name=""/>
        <dsp:cNvSpPr/>
      </dsp:nvSpPr>
      <dsp:spPr>
        <a:xfrm rot="2700000">
          <a:off x="2662978" y="688171"/>
          <a:ext cx="1823561" cy="1823561"/>
        </a:xfrm>
        <a:prstGeom prst="teardrop">
          <a:avLst>
            <a:gd name="adj" fmla="val 100000"/>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635A3B4-D6C9-4E09-A2DF-68CC74BC1097}">
      <dsp:nvSpPr>
        <dsp:cNvPr id="0" name=""/>
        <dsp:cNvSpPr/>
      </dsp:nvSpPr>
      <dsp:spPr>
        <a:xfrm>
          <a:off x="2723985" y="749097"/>
          <a:ext cx="1702328" cy="1702028"/>
        </a:xfrm>
        <a:prstGeom prst="ellipse">
          <a:avLst/>
        </a:prstGeom>
        <a:solidFill>
          <a:schemeClr val="lt1">
            <a:alpha val="90000"/>
            <a:hueOff val="0"/>
            <a:satOff val="0"/>
            <a:lumOff val="0"/>
            <a:alphaOff val="0"/>
          </a:schemeClr>
        </a:solidFill>
        <a:ln w="264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GB" sz="1600" kern="1200" dirty="0"/>
            <a:t>WB ICP £7.9m</a:t>
          </a:r>
        </a:p>
      </dsp:txBody>
      <dsp:txXfrm>
        <a:off x="2967175" y="992290"/>
        <a:ext cx="1215948" cy="1215643"/>
      </dsp:txXfrm>
    </dsp:sp>
    <dsp:sp modelId="{10DFA513-22CD-4357-A079-7351080568AF}">
      <dsp:nvSpPr>
        <dsp:cNvPr id="0" name=""/>
        <dsp:cNvSpPr/>
      </dsp:nvSpPr>
      <dsp:spPr>
        <a:xfrm rot="2700000">
          <a:off x="778453" y="688171"/>
          <a:ext cx="1823561" cy="1823561"/>
        </a:xfrm>
        <a:prstGeom prst="teardrop">
          <a:avLst>
            <a:gd name="adj" fmla="val 100000"/>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8550AF6-5004-4282-A52C-BF3FF07268DA}">
      <dsp:nvSpPr>
        <dsp:cNvPr id="0" name=""/>
        <dsp:cNvSpPr/>
      </dsp:nvSpPr>
      <dsp:spPr>
        <a:xfrm>
          <a:off x="839461" y="749097"/>
          <a:ext cx="1702328" cy="1702028"/>
        </a:xfrm>
        <a:prstGeom prst="ellipse">
          <a:avLst/>
        </a:prstGeom>
        <a:solidFill>
          <a:schemeClr val="lt1">
            <a:alpha val="90000"/>
            <a:hueOff val="0"/>
            <a:satOff val="0"/>
            <a:lumOff val="0"/>
            <a:alphaOff val="0"/>
          </a:schemeClr>
        </a:solidFill>
        <a:ln w="264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GB" sz="1600" kern="1200" dirty="0"/>
            <a:t>PARIS 21 £10.8m</a:t>
          </a:r>
        </a:p>
      </dsp:txBody>
      <dsp:txXfrm>
        <a:off x="1082650" y="992290"/>
        <a:ext cx="1215948" cy="121564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B3368F-28B3-4442-A63B-B3B893CBC49E}">
      <dsp:nvSpPr>
        <dsp:cNvPr id="0" name=""/>
        <dsp:cNvSpPr/>
      </dsp:nvSpPr>
      <dsp:spPr>
        <a:xfrm>
          <a:off x="6432042" y="688299"/>
          <a:ext cx="1823531" cy="1823625"/>
        </a:xfrm>
        <a:prstGeom prst="ellipse">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6DE3E41-D52B-42E6-A380-D6CDC5B03826}">
      <dsp:nvSpPr>
        <dsp:cNvPr id="0" name=""/>
        <dsp:cNvSpPr/>
      </dsp:nvSpPr>
      <dsp:spPr>
        <a:xfrm>
          <a:off x="6493035" y="749097"/>
          <a:ext cx="1702328" cy="1702028"/>
        </a:xfrm>
        <a:prstGeom prst="ellipse">
          <a:avLst/>
        </a:prstGeom>
        <a:solidFill>
          <a:schemeClr val="lt1">
            <a:alpha val="90000"/>
            <a:hueOff val="0"/>
            <a:satOff val="0"/>
            <a:lumOff val="0"/>
            <a:alphaOff val="0"/>
          </a:schemeClr>
        </a:solidFill>
        <a:ln w="264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GB" sz="1600" kern="1200" dirty="0"/>
            <a:t>Economic Stats (EDDI2 in Africa) £12.6m</a:t>
          </a:r>
        </a:p>
      </dsp:txBody>
      <dsp:txXfrm>
        <a:off x="6736225" y="992290"/>
        <a:ext cx="1215948" cy="1215643"/>
      </dsp:txXfrm>
    </dsp:sp>
    <dsp:sp modelId="{55956F04-C8A0-48EB-A7B6-9D0F676157A2}">
      <dsp:nvSpPr>
        <dsp:cNvPr id="0" name=""/>
        <dsp:cNvSpPr/>
      </dsp:nvSpPr>
      <dsp:spPr>
        <a:xfrm rot="2700000">
          <a:off x="4539683" y="688171"/>
          <a:ext cx="1823561" cy="1823561"/>
        </a:xfrm>
        <a:prstGeom prst="teardrop">
          <a:avLst>
            <a:gd name="adj" fmla="val 100000"/>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C0BDF03-B02A-4632-A1AF-7A951737642B}">
      <dsp:nvSpPr>
        <dsp:cNvPr id="0" name=""/>
        <dsp:cNvSpPr/>
      </dsp:nvSpPr>
      <dsp:spPr>
        <a:xfrm>
          <a:off x="4608510" y="749097"/>
          <a:ext cx="1702328" cy="1702028"/>
        </a:xfrm>
        <a:prstGeom prst="ellipse">
          <a:avLst/>
        </a:prstGeom>
        <a:solidFill>
          <a:schemeClr val="lt1">
            <a:alpha val="90000"/>
            <a:hueOff val="0"/>
            <a:satOff val="0"/>
            <a:lumOff val="0"/>
            <a:alphaOff val="0"/>
          </a:schemeClr>
        </a:solidFill>
        <a:ln w="264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GB" sz="1600" kern="1200" dirty="0"/>
            <a:t>Trust Fund for Statistics Capacity Building £46m</a:t>
          </a:r>
        </a:p>
      </dsp:txBody>
      <dsp:txXfrm>
        <a:off x="4851700" y="992290"/>
        <a:ext cx="1215948" cy="1215643"/>
      </dsp:txXfrm>
    </dsp:sp>
    <dsp:sp modelId="{461FA5A9-B580-4065-8A1F-9665187724DF}">
      <dsp:nvSpPr>
        <dsp:cNvPr id="0" name=""/>
        <dsp:cNvSpPr/>
      </dsp:nvSpPr>
      <dsp:spPr>
        <a:xfrm rot="2700000">
          <a:off x="2662978" y="688171"/>
          <a:ext cx="1823561" cy="1823561"/>
        </a:xfrm>
        <a:prstGeom prst="teardrop">
          <a:avLst>
            <a:gd name="adj" fmla="val 100000"/>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0E65F80-F8AF-4976-902F-97926B9EBCCE}">
      <dsp:nvSpPr>
        <dsp:cNvPr id="0" name=""/>
        <dsp:cNvSpPr/>
      </dsp:nvSpPr>
      <dsp:spPr>
        <a:xfrm>
          <a:off x="2723985" y="749097"/>
          <a:ext cx="1702328" cy="1702028"/>
        </a:xfrm>
        <a:prstGeom prst="ellipse">
          <a:avLst/>
        </a:prstGeom>
        <a:solidFill>
          <a:schemeClr val="lt1">
            <a:alpha val="90000"/>
            <a:hueOff val="0"/>
            <a:satOff val="0"/>
            <a:lumOff val="0"/>
            <a:alphaOff val="0"/>
          </a:schemeClr>
        </a:solidFill>
        <a:ln w="264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GB" sz="1600" kern="1200" dirty="0"/>
            <a:t>Statistics for Results Facility £50m</a:t>
          </a:r>
        </a:p>
      </dsp:txBody>
      <dsp:txXfrm>
        <a:off x="2967175" y="992290"/>
        <a:ext cx="1215948" cy="1215643"/>
      </dsp:txXfrm>
    </dsp:sp>
    <dsp:sp modelId="{10DFA513-22CD-4357-A079-7351080568AF}">
      <dsp:nvSpPr>
        <dsp:cNvPr id="0" name=""/>
        <dsp:cNvSpPr/>
      </dsp:nvSpPr>
      <dsp:spPr>
        <a:xfrm rot="2700000">
          <a:off x="778453" y="688171"/>
          <a:ext cx="1823561" cy="1823561"/>
        </a:xfrm>
        <a:prstGeom prst="teardrop">
          <a:avLst>
            <a:gd name="adj" fmla="val 100000"/>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8550AF6-5004-4282-A52C-BF3FF07268DA}">
      <dsp:nvSpPr>
        <dsp:cNvPr id="0" name=""/>
        <dsp:cNvSpPr/>
      </dsp:nvSpPr>
      <dsp:spPr>
        <a:xfrm>
          <a:off x="839461" y="749097"/>
          <a:ext cx="1702328" cy="1702028"/>
        </a:xfrm>
        <a:prstGeom prst="ellipse">
          <a:avLst/>
        </a:prstGeom>
        <a:solidFill>
          <a:schemeClr val="lt1">
            <a:alpha val="90000"/>
            <a:hueOff val="0"/>
            <a:satOff val="0"/>
            <a:lumOff val="0"/>
            <a:alphaOff val="0"/>
          </a:schemeClr>
        </a:solidFill>
        <a:ln w="264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GB" sz="1600" kern="1200" dirty="0"/>
            <a:t>DFID offices and ONS engage directly with NSOs</a:t>
          </a:r>
        </a:p>
      </dsp:txBody>
      <dsp:txXfrm>
        <a:off x="1082650" y="992290"/>
        <a:ext cx="1215948" cy="121564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55E7A9-D3EE-4822-AA20-E3518D31144F}">
      <dsp:nvSpPr>
        <dsp:cNvPr id="0" name=""/>
        <dsp:cNvSpPr/>
      </dsp:nvSpPr>
      <dsp:spPr>
        <a:xfrm>
          <a:off x="6432042" y="688299"/>
          <a:ext cx="1823531" cy="1823625"/>
        </a:xfrm>
        <a:prstGeom prst="ellipse">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C498D3F-8133-43B2-8140-80A98366AD67}">
      <dsp:nvSpPr>
        <dsp:cNvPr id="0" name=""/>
        <dsp:cNvSpPr/>
      </dsp:nvSpPr>
      <dsp:spPr>
        <a:xfrm>
          <a:off x="6493035" y="749097"/>
          <a:ext cx="1702328" cy="1702028"/>
        </a:xfrm>
        <a:prstGeom prst="ellipse">
          <a:avLst/>
        </a:prstGeom>
        <a:solidFill>
          <a:schemeClr val="lt1">
            <a:alpha val="90000"/>
            <a:hueOff val="0"/>
            <a:satOff val="0"/>
            <a:lumOff val="0"/>
            <a:alphaOff val="0"/>
          </a:schemeClr>
        </a:solidFill>
        <a:ln w="264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en-GB" sz="1700" kern="1200" dirty="0"/>
            <a:t>UN Global Data Platform</a:t>
          </a:r>
        </a:p>
      </dsp:txBody>
      <dsp:txXfrm>
        <a:off x="6736225" y="992290"/>
        <a:ext cx="1215948" cy="1215643"/>
      </dsp:txXfrm>
    </dsp:sp>
    <dsp:sp modelId="{2A7750D8-4C55-43E5-8D22-C74E68C3F61D}">
      <dsp:nvSpPr>
        <dsp:cNvPr id="0" name=""/>
        <dsp:cNvSpPr/>
      </dsp:nvSpPr>
      <dsp:spPr>
        <a:xfrm rot="2700000">
          <a:off x="4539683" y="688171"/>
          <a:ext cx="1823561" cy="1823561"/>
        </a:xfrm>
        <a:prstGeom prst="teardrop">
          <a:avLst>
            <a:gd name="adj" fmla="val 100000"/>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CFDAA7A-24FC-4797-B9D8-ADC5A91D297F}">
      <dsp:nvSpPr>
        <dsp:cNvPr id="0" name=""/>
        <dsp:cNvSpPr/>
      </dsp:nvSpPr>
      <dsp:spPr>
        <a:xfrm>
          <a:off x="4608510" y="749097"/>
          <a:ext cx="1702328" cy="1702028"/>
        </a:xfrm>
        <a:prstGeom prst="ellipse">
          <a:avLst/>
        </a:prstGeom>
        <a:solidFill>
          <a:schemeClr val="lt1">
            <a:alpha val="90000"/>
            <a:hueOff val="0"/>
            <a:satOff val="0"/>
            <a:lumOff val="0"/>
            <a:alphaOff val="0"/>
          </a:schemeClr>
        </a:solidFill>
        <a:ln w="264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en-GB" sz="1700" kern="1200" dirty="0"/>
            <a:t>Data science work in ONS / DSC</a:t>
          </a:r>
        </a:p>
      </dsp:txBody>
      <dsp:txXfrm>
        <a:off x="4851700" y="992290"/>
        <a:ext cx="1215948" cy="1215643"/>
      </dsp:txXfrm>
    </dsp:sp>
    <dsp:sp modelId="{8174A852-63DF-4E1E-A5C7-7FF8CE617485}">
      <dsp:nvSpPr>
        <dsp:cNvPr id="0" name=""/>
        <dsp:cNvSpPr/>
      </dsp:nvSpPr>
      <dsp:spPr>
        <a:xfrm rot="2700000">
          <a:off x="2662978" y="688171"/>
          <a:ext cx="1823561" cy="1823561"/>
        </a:xfrm>
        <a:prstGeom prst="teardrop">
          <a:avLst>
            <a:gd name="adj" fmla="val 100000"/>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E3E8452-1BDB-4057-871F-5DD2B2D53555}">
      <dsp:nvSpPr>
        <dsp:cNvPr id="0" name=""/>
        <dsp:cNvSpPr/>
      </dsp:nvSpPr>
      <dsp:spPr>
        <a:xfrm>
          <a:off x="2723985" y="749097"/>
          <a:ext cx="1702328" cy="1702028"/>
        </a:xfrm>
        <a:prstGeom prst="ellipse">
          <a:avLst/>
        </a:prstGeom>
        <a:solidFill>
          <a:schemeClr val="lt1">
            <a:alpha val="90000"/>
            <a:hueOff val="0"/>
            <a:satOff val="0"/>
            <a:lumOff val="0"/>
            <a:alphaOff val="0"/>
          </a:schemeClr>
        </a:solidFill>
        <a:ln w="264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GB" sz="1600" kern="1200" dirty="0"/>
            <a:t>GRID3 £15m</a:t>
          </a:r>
        </a:p>
      </dsp:txBody>
      <dsp:txXfrm>
        <a:off x="2967175" y="992290"/>
        <a:ext cx="1215948" cy="1215643"/>
      </dsp:txXfrm>
    </dsp:sp>
    <dsp:sp modelId="{10DFA513-22CD-4357-A079-7351080568AF}">
      <dsp:nvSpPr>
        <dsp:cNvPr id="0" name=""/>
        <dsp:cNvSpPr/>
      </dsp:nvSpPr>
      <dsp:spPr>
        <a:xfrm rot="2700000">
          <a:off x="778453" y="688171"/>
          <a:ext cx="1823561" cy="1823561"/>
        </a:xfrm>
        <a:prstGeom prst="teardrop">
          <a:avLst>
            <a:gd name="adj" fmla="val 100000"/>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8550AF6-5004-4282-A52C-BF3FF07268DA}">
      <dsp:nvSpPr>
        <dsp:cNvPr id="0" name=""/>
        <dsp:cNvSpPr/>
      </dsp:nvSpPr>
      <dsp:spPr>
        <a:xfrm>
          <a:off x="839461" y="749097"/>
          <a:ext cx="1702328" cy="1702028"/>
        </a:xfrm>
        <a:prstGeom prst="ellipse">
          <a:avLst/>
        </a:prstGeom>
        <a:solidFill>
          <a:schemeClr val="lt1">
            <a:alpha val="90000"/>
            <a:hueOff val="0"/>
            <a:satOff val="0"/>
            <a:lumOff val="0"/>
            <a:alphaOff val="0"/>
          </a:schemeClr>
        </a:solidFill>
        <a:ln w="264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GB" sz="1600" kern="1200" dirty="0" err="1"/>
            <a:t>TFSCB</a:t>
          </a:r>
          <a:endParaRPr lang="en-GB" sz="1600" kern="1200" dirty="0"/>
        </a:p>
        <a:p>
          <a:pPr marL="0" lvl="0" indent="0" algn="ctr" defTabSz="711200">
            <a:lnSpc>
              <a:spcPct val="90000"/>
            </a:lnSpc>
            <a:spcBef>
              <a:spcPct val="0"/>
            </a:spcBef>
            <a:spcAft>
              <a:spcPct val="35000"/>
            </a:spcAft>
            <a:buNone/>
          </a:pPr>
          <a:r>
            <a:rPr lang="en-GB" sz="1600" kern="1200" dirty="0"/>
            <a:t>£46m   (£4m on innovation)</a:t>
          </a:r>
        </a:p>
      </dsp:txBody>
      <dsp:txXfrm>
        <a:off x="1082650" y="992290"/>
        <a:ext cx="1215948" cy="1215643"/>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1/layout/CircleProcess">
  <dgm:title val="Circle Process"/>
  <dgm:desc val="Use to show sequential steps in a process. Limited to eleven Level 1 shapes with an unlimited number of Level 2 shapes. Works best with small amounts of text. Unused text does not appear, but remains available if you switch layouts."/>
  <dgm:catLst>
    <dgm:cat type="process" pri="8500"/>
    <dgm:cat type="officeonline" pri="85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11"/>
      <dgm:chPref val="11"/>
      <dgm:dir/>
      <dgm:resizeHandles/>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5"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Parent2" refType="w" fact="0.6249"/>
              <dgm:constr type="t" for="ch" forName="Parent2" refType="h" fact="0.2022"/>
              <dgm:constr type="w" for="ch" forName="Parent2" refType="w" fact="0.3001"/>
              <dgm:constr type="h" for="ch" forName="Parent2" refType="h" fact="0.3799"/>
              <dgm:constr type="l" for="ch" forName="Parent1" refType="w" fact="0.1597"/>
              <dgm:constr type="t" for="ch" forName="Parent1" refType="h" fact="0.2022"/>
              <dgm:constr type="w" for="ch" forName="Parent1" refType="w" fact="0.3001"/>
              <dgm:constr type="h" for="ch" forName="Parent1" refType="h" fact="0.3799"/>
              <dgm:constr type="l" for="ch" forName="Accent2" refType="w" fact="0.5498"/>
              <dgm:constr type="t" for="ch" forName="Accent2" refType="h" fact="0.1072"/>
              <dgm:constr type="w" for="ch" forName="Accent2" refType="w" fact="0.4502"/>
              <dgm:constr type="h" for="ch" forName="Accent2" refType="h" fact="0.5699"/>
              <dgm:constr type="l" for="ch" forName="ParentBackground2" refType="w" fact="0.5648"/>
              <dgm:constr type="t" for="ch" forName="ParentBackground2" refType="h" fact="0.1262"/>
              <dgm:constr type="w" for="ch" forName="ParentBackground2" refType="w" fact="0.4201"/>
              <dgm:constr type="h" for="ch" forName="ParentBackground2" refType="h" fact="0.5319"/>
              <dgm:constr type="l" for="ch" forName="Child2" refType="w" fact="0.5648"/>
              <dgm:constr type="t" for="ch" forName="Child2" refType="h" fact="0.6876"/>
              <dgm:constr type="w" for="ch" forName="Child2" refType="w" fact="0.4201"/>
              <dgm:constr type="h" for="ch" forName="Child2" refType="h" fact="0.3124"/>
              <dgm:constr type="l" for="ch" forName="Accent1" refType="w" fact="-0.0086"/>
              <dgm:constr type="t" for="ch" forName="Accent1" refType="h" fact="-0.0109"/>
              <dgm:constr type="w" for="ch" forName="Accent1" refType="w" fact="0.6367"/>
              <dgm:constr type="h" for="ch" forName="Accent1" refType="h" fact="0.806"/>
              <dgm:constr type="l" for="ch" forName="ParentBackground1" refType="w" fact="0.0997"/>
              <dgm:constr type="t" for="ch" forName="ParentBackground1" refType="h" fact="0.1262"/>
              <dgm:constr type="w" for="ch" forName="ParentBackground1" refType="w" fact="0.4201"/>
              <dgm:constr type="h" for="ch" forName="ParentBackground1" refType="h" fact="0.5319"/>
              <dgm:constr type="l" for="ch" forName="Child1" refType="w" fact="0.0997"/>
              <dgm:constr type="t" for="ch" forName="Child1" refType="h" fact="0.6876"/>
              <dgm:constr type="w" for="ch" forName="Child1" refType="w" fact="0.4201"/>
              <dgm:constr type="h" for="ch" forName="Child1" refType="h" fact="0.3124"/>
            </dgm:constrLst>
          </dgm:if>
          <dgm:if name="Name6"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Parent3" refType="w" fact="0.744"/>
              <dgm:constr type="t" for="ch" forName="Parent3" refType="h" fact="0.2022"/>
              <dgm:constr type="w" for="ch" forName="Parent3" refType="w" fact="0.2048"/>
              <dgm:constr type="h" for="ch" forName="Parent3" refType="h" fact="0.3799"/>
              <dgm:constr type="l" for="ch" forName="Parent2" refType="w" fact="0.4265"/>
              <dgm:constr type="t" for="ch" forName="Parent2" refType="h" fact="0.2022"/>
              <dgm:constr type="w" for="ch" forName="Parent2" refType="w" fact="0.2048"/>
              <dgm:constr type="h" for="ch" forName="Parent2" refType="h" fact="0.3799"/>
              <dgm:constr type="l" for="ch" forName="Parent1" refType="w" fact="0.109"/>
              <dgm:constr type="t" for="ch" forName="Parent1" refType="h" fact="0.2022"/>
              <dgm:constr type="w" for="ch" forName="Parent1" refType="w" fact="0.2048"/>
              <dgm:constr type="h" for="ch" forName="Parent1" refType="h" fact="0.3799"/>
              <dgm:constr type="l" for="ch" forName="Accent3" refType="w" fact="0.6928"/>
              <dgm:constr type="t" for="ch" forName="Accent3" refType="h" fact="0.1072"/>
              <dgm:constr type="w" for="ch" forName="Accent3" refType="w" fact="0.3072"/>
              <dgm:constr type="h" for="ch" forName="Accent3" refType="h" fact="0.5699"/>
              <dgm:constr type="l" for="ch" forName="ParentBackground3" refType="w" fact="0.703"/>
              <dgm:constr type="t" for="ch" forName="ParentBackground3" refType="h" fact="0.1262"/>
              <dgm:constr type="w" for="ch" forName="ParentBackground3" refType="w" fact="0.2868"/>
              <dgm:constr type="h" for="ch" forName="ParentBackground3" refType="h" fact="0.5319"/>
              <dgm:constr type="l" for="ch" forName="Child3" refType="w" fact="0.703"/>
              <dgm:constr type="t" for="ch" forName="Child3" refType="h" fact="0.6876"/>
              <dgm:constr type="w" for="ch" forName="Child3" refType="w" fact="0.2868"/>
              <dgm:constr type="h" for="ch" forName="Child3" refType="h" fact="0.3124"/>
              <dgm:constr type="l" for="ch" forName="Accent2" refType="w" fact="0.3122"/>
              <dgm:constr type="t" for="ch" forName="Accent2" refType="h" fact="-0.0109"/>
              <dgm:constr type="w" for="ch" forName="Accent2" refType="w" fact="0.4334"/>
              <dgm:constr type="h" for="ch" forName="Accent2" refType="h" fact="0.806"/>
              <dgm:constr type="l" for="ch" forName="ParentBackground2" refType="w" fact="0.3855"/>
              <dgm:constr type="t" for="ch" forName="ParentBackground2" refType="h" fact="0.1262"/>
              <dgm:constr type="w" for="ch" forName="ParentBackground2" refType="w" fact="0.2868"/>
              <dgm:constr type="h" for="ch" forName="ParentBackground2" refType="h" fact="0.5319"/>
              <dgm:constr type="l" for="ch" forName="Child2" refType="w" fact="0.3855"/>
              <dgm:constr type="t" for="ch" forName="Child2" refType="h" fact="0.6876"/>
              <dgm:constr type="w" for="ch" forName="Child2" refType="w" fact="0.2868"/>
              <dgm:constr type="h" for="ch" forName="Child2" refType="h" fact="0.3124"/>
              <dgm:constr type="l" for="ch" forName="Accent1" refType="w" fact="-0.0053"/>
              <dgm:constr type="t" for="ch" forName="Accent1" refType="h" fact="-0.0109"/>
              <dgm:constr type="w" for="ch" forName="Accent1" refType="w" fact="0.4334"/>
              <dgm:constr type="h" for="ch" forName="Accent1" refType="h" fact="0.806"/>
              <dgm:constr type="l" for="ch" forName="ParentBackground1" refType="w" fact="0.068"/>
              <dgm:constr type="t" for="ch" forName="ParentBackground1" refType="h" fact="0.1262"/>
              <dgm:constr type="w" for="ch" forName="ParentBackground1" refType="w" fact="0.2868"/>
              <dgm:constr type="h" for="ch" forName="ParentBackground1" refType="h" fact="0.5319"/>
              <dgm:constr type="l" for="ch" forName="Child1" refType="w" fact="0.068"/>
              <dgm:constr type="t" for="ch" forName="Child1" refType="h" fact="0.6876"/>
              <dgm:constr type="w" for="ch" forName="Child1" refType="w" fact="0.2868"/>
              <dgm:constr type="h" for="ch" forName="Child1" refType="h" fact="0.3124"/>
            </dgm:constrLst>
          </dgm:if>
          <dgm:if name="Name7"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Parent4" refType="w" fact="0.8057"/>
              <dgm:constr type="t" for="ch" forName="Parent4" refType="h" fact="0.2022"/>
              <dgm:constr type="w" for="ch" forName="Parent4" refType="w" fact="0.1555"/>
              <dgm:constr type="h" for="ch" forName="Parent4" refType="h" fact="0.3799"/>
              <dgm:constr type="l" for="ch" forName="Parent3" refType="w" fact="0.5647"/>
              <dgm:constr type="t" for="ch" forName="Parent3" refType="h" fact="0.2022"/>
              <dgm:constr type="w" for="ch" forName="Parent3" refType="w" fact="0.1555"/>
              <dgm:constr type="h" for="ch" forName="Parent3" refType="h" fact="0.3799"/>
              <dgm:constr type="l" for="ch" forName="Parent2" refType="w" fact="0.3237"/>
              <dgm:constr type="t" for="ch" forName="Parent2" refType="h" fact="0.2022"/>
              <dgm:constr type="w" for="ch" forName="Parent2" refType="w" fact="0.1555"/>
              <dgm:constr type="h" for="ch" forName="Parent2" refType="h" fact="0.3799"/>
              <dgm:constr type="l" for="ch" forName="Parent1" refType="w" fact="0.0827"/>
              <dgm:constr type="t" for="ch" forName="Parent1" refType="h" fact="0.2022"/>
              <dgm:constr type="w" for="ch" forName="Parent1" refType="w" fact="0.1555"/>
              <dgm:constr type="h" for="ch" forName="Parent1" refType="h" fact="0.3799"/>
              <dgm:constr type="l" for="ch" forName="Accent4" refType="w" fact="0.7668"/>
              <dgm:constr type="t" for="ch" forName="Accent4" refType="h" fact="0.1072"/>
              <dgm:constr type="w" for="ch" forName="Accent4" refType="w" fact="0.2332"/>
              <dgm:constr type="h" for="ch" forName="Accent4" refType="h" fact="0.5699"/>
              <dgm:constr type="l" for="ch" forName="ParentBackground4" refType="w" fact="0.7746"/>
              <dgm:constr type="t" for="ch" forName="ParentBackground4" refType="h" fact="0.1262"/>
              <dgm:constr type="w" for="ch" forName="ParentBackground4" refType="w" fact="0.2177"/>
              <dgm:constr type="h" for="ch" forName="ParentBackground4" refType="h" fact="0.5319"/>
              <dgm:constr type="l" for="ch" forName="Child4" refType="w" fact="0.7746"/>
              <dgm:constr type="t" for="ch" forName="Child4" refType="h" fact="0.6876"/>
              <dgm:constr type="w" for="ch" forName="Child4" refType="w" fact="0.2177"/>
              <dgm:constr type="h" for="ch" forName="Child4" refType="h" fact="0.3124"/>
              <dgm:constr type="l" for="ch" forName="Accent3" refType="w" fact="0.4765"/>
              <dgm:constr type="t" for="ch" forName="Accent3" refType="h" fact="-0.0109"/>
              <dgm:constr type="w" for="ch" forName="Accent3" refType="w" fact="0.3298"/>
              <dgm:constr type="h" for="ch" forName="Accent3" refType="h" fact="0.806"/>
              <dgm:constr type="l" for="ch" forName="ParentBackground3" refType="w" fact="0.5336"/>
              <dgm:constr type="t" for="ch" forName="ParentBackground3" refType="h" fact="0.1262"/>
              <dgm:constr type="w" for="ch" forName="ParentBackground3" refType="w" fact="0.2177"/>
              <dgm:constr type="h" for="ch" forName="ParentBackground3" refType="h" fact="0.5319"/>
              <dgm:constr type="l" for="ch" forName="Child3" refType="w" fact="0.5336"/>
              <dgm:constr type="t" for="ch" forName="Child3" refType="h" fact="0.6876"/>
              <dgm:constr type="w" for="ch" forName="Child3" refType="w" fact="0.2177"/>
              <dgm:constr type="h" for="ch" forName="Child3" refType="h" fact="0.3124"/>
              <dgm:constr type="l" for="ch" forName="Accent2" refType="w" fact="0.2365"/>
              <dgm:constr type="t" for="ch" forName="Accent2" refType="h" fact="-0.0109"/>
              <dgm:constr type="w" for="ch" forName="Accent2" refType="w" fact="0.3298"/>
              <dgm:constr type="h" for="ch" forName="Accent2" refType="h" fact="0.806"/>
              <dgm:constr type="l" for="ch" forName="ParentBackground2" refType="w" fact="0.2926"/>
              <dgm:constr type="t" for="ch" forName="ParentBackground2" refType="h" fact="0.1262"/>
              <dgm:constr type="w" for="ch" forName="ParentBackground2" refType="w" fact="0.2177"/>
              <dgm:constr type="h" for="ch" forName="ParentBackground2" refType="h" fact="0.5319"/>
              <dgm:constr type="l" for="ch" forName="Child2" refType="w" fact="0.2926"/>
              <dgm:constr type="t" for="ch" forName="Child2" refType="h" fact="0.6876"/>
              <dgm:constr type="w" for="ch" forName="Child2" refType="w" fact="0.2177"/>
              <dgm:constr type="h" for="ch" forName="Child2" refType="h" fact="0.3124"/>
              <dgm:constr type="l" for="ch" forName="Accent1" refType="w" fact="-0.0045"/>
              <dgm:constr type="t" for="ch" forName="Accent1" refType="h" fact="-0.0109"/>
              <dgm:constr type="w" for="ch" forName="Accent1" refType="w" fact="0.3298"/>
              <dgm:constr type="h" for="ch" forName="Accent1" refType="h" fact="0.806"/>
              <dgm:constr type="l" for="ch" forName="ParentBackground1" refType="w" fact="0.0516"/>
              <dgm:constr type="t" for="ch" forName="ParentBackground1" refType="h" fact="0.1262"/>
              <dgm:constr type="w" for="ch" forName="ParentBackground1" refType="w" fact="0.2177"/>
              <dgm:constr type="h" for="ch" forName="ParentBackground1" refType="h" fact="0.5319"/>
              <dgm:constr type="l" for="ch" forName="Child1" refType="w" fact="0.0516"/>
              <dgm:constr type="t" for="ch" forName="Child1" refType="h" fact="0.6876"/>
              <dgm:constr type="w" for="ch" forName="Child1" refType="w" fact="0.2177"/>
              <dgm:constr type="h" for="ch" forName="Child1" refType="h" fact="0.3124"/>
            </dgm:constrLst>
          </dgm:if>
          <dgm:if name="Name8"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Parent5" refType="w" fact="0.8434"/>
              <dgm:constr type="t" for="ch" forName="Parent5" refType="h" fact="0.2022"/>
              <dgm:constr type="w" for="ch" forName="Parent5" refType="w" fact="0.1253"/>
              <dgm:constr type="h" for="ch" forName="Parent5" refType="h" fact="0.3799"/>
              <dgm:constr type="l" for="ch" forName="Parent4" refType="w" fact="0.6492"/>
              <dgm:constr type="t" for="ch" forName="Parent4" refType="h" fact="0.2022"/>
              <dgm:constr type="w" for="ch" forName="Parent4" refType="w" fact="0.1253"/>
              <dgm:constr type="h" for="ch" forName="Parent4" refType="h" fact="0.3799"/>
              <dgm:constr type="l" for="ch" forName="Parent3" refType="w" fact="0.455"/>
              <dgm:constr type="t" for="ch" forName="Parent3" refType="h" fact="0.2022"/>
              <dgm:constr type="w" for="ch" forName="Parent3" refType="w" fact="0.1253"/>
              <dgm:constr type="h" for="ch" forName="Parent3" refType="h" fact="0.3799"/>
              <dgm:constr type="l" for="ch" forName="Parent2" refType="w" fact="0.2609"/>
              <dgm:constr type="t" for="ch" forName="Parent2" refType="h" fact="0.2022"/>
              <dgm:constr type="w" for="ch" forName="Parent2" refType="w" fact="0.1253"/>
              <dgm:constr type="h" for="ch" forName="Parent2" refType="h" fact="0.3799"/>
              <dgm:constr type="l" for="ch" forName="Parent1" refType="w" fact="0.0667"/>
              <dgm:constr type="t" for="ch" forName="Parent1" refType="h" fact="0.2022"/>
              <dgm:constr type="w" for="ch" forName="Parent1" refType="w" fact="0.1253"/>
              <dgm:constr type="h" for="ch" forName="Parent1" refType="h" fact="0.3799"/>
              <dgm:constr type="l" for="ch" forName="Accent5" refType="w" fact="0.8121"/>
              <dgm:constr type="t" for="ch" forName="Accent5" refType="h" fact="0.1072"/>
              <dgm:constr type="w" for="ch" forName="Accent5" refType="w" fact="0.1879"/>
              <dgm:constr type="h" for="ch" forName="Accent5" refType="h" fact="0.5699"/>
              <dgm:constr type="l" for="ch" forName="ParentBackground5" refType="w" fact="0.8183"/>
              <dgm:constr type="t" for="ch" forName="ParentBackground5" refType="h" fact="0.1262"/>
              <dgm:constr type="w" for="ch" forName="ParentBackground5" refType="w" fact="0.1754"/>
              <dgm:constr type="h" for="ch" forName="ParentBackground5" refType="h" fact="0.5319"/>
              <dgm:constr type="l" for="ch" forName="Child5" refType="w" fact="0.8183"/>
              <dgm:constr type="t" for="ch" forName="Child5" refType="h" fact="0.6876"/>
              <dgm:constr type="w" for="ch" forName="Child5" refType="w" fact="0.1754"/>
              <dgm:constr type="h" for="ch" forName="Child5" refType="h" fact="0.3124"/>
              <dgm:constr type="l" for="ch" forName="Accent4" refType="w" fact="0.5789"/>
              <dgm:constr type="t" for="ch" forName="Accent4" refType="h" fact="-0.0109"/>
              <dgm:constr type="w" for="ch" forName="Accent4" refType="w" fact="0.2657"/>
              <dgm:constr type="h" for="ch" forName="Accent4" refType="h" fact="0.806"/>
              <dgm:constr type="l" for="ch" forName="ParentBackground4" refType="w" fact="0.6242"/>
              <dgm:constr type="t" for="ch" forName="ParentBackground4" refType="h" fact="0.1262"/>
              <dgm:constr type="w" for="ch" forName="ParentBackground4" refType="w" fact="0.1754"/>
              <dgm:constr type="h" for="ch" forName="ParentBackground4" refType="h" fact="0.5319"/>
              <dgm:constr type="l" for="ch" forName="Child4" refType="w" fact="0.6242"/>
              <dgm:constr type="t" for="ch" forName="Child4" refType="h" fact="0.6876"/>
              <dgm:constr type="w" for="ch" forName="Child4" refType="w" fact="0.1754"/>
              <dgm:constr type="h" for="ch" forName="Child4" refType="h" fact="0.3124"/>
              <dgm:constr type="l" for="ch" forName="Accent3" refType="w" fact="0.3848"/>
              <dgm:constr type="t" for="ch" forName="Accent3" refType="h" fact="-0.0109"/>
              <dgm:constr type="w" for="ch" forName="Accent3" refType="w" fact="0.2657"/>
              <dgm:constr type="h" for="ch" forName="Accent3" refType="h" fact="0.806"/>
              <dgm:constr type="l" for="ch" forName="ParentBackground3" refType="w" fact="0.43"/>
              <dgm:constr type="t" for="ch" forName="ParentBackground3" refType="h" fact="0.1262"/>
              <dgm:constr type="w" for="ch" forName="ParentBackground3" refType="w" fact="0.1754"/>
              <dgm:constr type="h" for="ch" forName="ParentBackground3" refType="h" fact="0.5319"/>
              <dgm:constr type="l" for="ch" forName="Child3" refType="w" fact="0.43"/>
              <dgm:constr type="t" for="ch" forName="Child3" refType="h" fact="0.6876"/>
              <dgm:constr type="w" for="ch" forName="Child3" refType="w" fact="0.1754"/>
              <dgm:constr type="h" for="ch" forName="Child3" refType="h" fact="0.3124"/>
              <dgm:constr type="l" for="ch" forName="Accent2" refType="w" fact="0.1906"/>
              <dgm:constr type="t" for="ch" forName="Accent2" refType="h" fact="-0.0109"/>
              <dgm:constr type="w" for="ch" forName="Accent2" refType="w" fact="0.2657"/>
              <dgm:constr type="h" for="ch" forName="Accent2" refType="h" fact="0.806"/>
              <dgm:constr type="l" for="ch" forName="ParentBackground2" refType="w" fact="0.2358"/>
              <dgm:constr type="t" for="ch" forName="ParentBackground2" refType="h" fact="0.1262"/>
              <dgm:constr type="w" for="ch" forName="ParentBackground2" refType="w" fact="0.1754"/>
              <dgm:constr type="h" for="ch" forName="ParentBackground2" refType="h" fact="0.5319"/>
              <dgm:constr type="l" for="ch" forName="Child2" refType="w" fact="0.2358"/>
              <dgm:constr type="t" for="ch" forName="Child2" refType="h" fact="0.6876"/>
              <dgm:constr type="w" for="ch" forName="Child2" refType="w" fact="0.1754"/>
              <dgm:constr type="h" for="ch" forName="Child2" refType="h" fact="0.3124"/>
              <dgm:constr type="l" for="ch" forName="Accent1" refType="w" fact="-0.0036"/>
              <dgm:constr type="t" for="ch" forName="Accent1" refType="h" fact="-0.0109"/>
              <dgm:constr type="w" for="ch" forName="Accent1" refType="w" fact="0.2657"/>
              <dgm:constr type="h" for="ch" forName="Accent1" refType="h" fact="0.806"/>
              <dgm:constr type="l" for="ch" forName="ParentBackground1" refType="w" fact="0.0416"/>
              <dgm:constr type="t" for="ch" forName="ParentBackground1" refType="h" fact="0.1262"/>
              <dgm:constr type="w" for="ch" forName="ParentBackground1" refType="w" fact="0.1754"/>
              <dgm:constr type="h" for="ch" forName="ParentBackground1" refType="h" fact="0.5319"/>
              <dgm:constr type="l" for="ch" forName="Child1" refType="w" fact="0.0416"/>
              <dgm:constr type="t" for="ch" forName="Child1" refType="h" fact="0.6876"/>
              <dgm:constr type="w" for="ch" forName="Child1" refType="w" fact="0.1754"/>
              <dgm:constr type="h" for="ch" forName="Child1" refType="h" fact="0.3124"/>
            </dgm:constrLst>
          </dgm:if>
          <dgm:if name="Name9"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Parent6" refType="w" fact="0.8689"/>
              <dgm:constr type="t" for="ch" forName="Parent6" refType="h" fact="0.2022"/>
              <dgm:constr type="w" for="ch" forName="Parent6" refType="w" fact="0.1049"/>
              <dgm:constr type="h" for="ch" forName="Parent6" refType="h" fact="0.3799"/>
              <dgm:constr type="l" for="ch" forName="Parent5" refType="w" fact="0.7063"/>
              <dgm:constr type="t" for="ch" forName="Parent5" refType="h" fact="0.2022"/>
              <dgm:constr type="w" for="ch" forName="Parent5" refType="w" fact="0.1049"/>
              <dgm:constr type="h" for="ch" forName="Parent5" refType="h" fact="0.3799"/>
              <dgm:constr type="l" for="ch" forName="Parent4" refType="w" fact="0.5437"/>
              <dgm:constr type="t" for="ch" forName="Parent4" refType="h" fact="0.2022"/>
              <dgm:constr type="w" for="ch" forName="Parent4" refType="w" fact="0.1049"/>
              <dgm:constr type="h" for="ch" forName="Parent4" refType="h" fact="0.3799"/>
              <dgm:constr type="l" for="ch" forName="Parent3" refType="w" fact="0.381"/>
              <dgm:constr type="t" for="ch" forName="Parent3" refType="h" fact="0.2022"/>
              <dgm:constr type="w" for="ch" forName="Parent3" refType="w" fact="0.1049"/>
              <dgm:constr type="h" for="ch" forName="Parent3" refType="h" fact="0.3799"/>
              <dgm:constr type="l" for="ch" forName="Parent2" refType="w" fact="0.2184"/>
              <dgm:constr type="t" for="ch" forName="Parent2" refType="h" fact="0.2022"/>
              <dgm:constr type="w" for="ch" forName="Parent2" refType="w" fact="0.1049"/>
              <dgm:constr type="h" for="ch" forName="Parent2" refType="h" fact="0.3799"/>
              <dgm:constr type="l" for="ch" forName="Parent1" refType="w" fact="0.0558"/>
              <dgm:constr type="t" for="ch" forName="Parent1" refType="h" fact="0.2022"/>
              <dgm:constr type="w" for="ch" forName="Parent1" refType="w" fact="0.1049"/>
              <dgm:constr type="h" for="ch" forName="Parent1" refType="h" fact="0.3799"/>
              <dgm:constr type="l" for="ch" forName="Accent6" refType="w" fact="0.8426"/>
              <dgm:constr type="t" for="ch" forName="Accent6" refType="h" fact="0.1072"/>
              <dgm:constr type="w" for="ch" forName="Accent6" refType="w" fact="0.1574"/>
              <dgm:constr type="h" for="ch" forName="Accent6" refType="h" fact="0.5699"/>
              <dgm:constr type="l" for="ch" forName="ParentBackground6" refType="w" fact="0.8479"/>
              <dgm:constr type="t" for="ch" forName="ParentBackground6" refType="h" fact="0.1262"/>
              <dgm:constr type="w" for="ch" forName="ParentBackground6" refType="w" fact="0.1469"/>
              <dgm:constr type="h" for="ch" forName="ParentBackground6" refType="h" fact="0.5319"/>
              <dgm:constr type="l" for="ch" forName="Child6" refType="w" fact="0.8479"/>
              <dgm:constr type="t" for="ch" forName="Child6" refType="h" fact="0.6876"/>
              <dgm:constr type="w" for="ch" forName="Child6" refType="w" fact="0.1469"/>
              <dgm:constr type="h" for="ch" forName="Child6" refType="h" fact="0.3124"/>
              <dgm:constr type="l" for="ch" forName="Accent5" refType="w" fact="0.6474"/>
              <dgm:constr type="t" for="ch" forName="Accent5" refType="h" fact="-0.0109"/>
              <dgm:constr type="w" for="ch" forName="Accent5" refType="w" fact="0.2226"/>
              <dgm:constr type="h" for="ch" forName="Accent5" refType="h" fact="0.806"/>
              <dgm:constr type="l" for="ch" forName="ParentBackground5" refType="w" fact="0.6853"/>
              <dgm:constr type="t" for="ch" forName="ParentBackground5" refType="h" fact="0.1262"/>
              <dgm:constr type="w" for="ch" forName="ParentBackground5" refType="w" fact="0.1469"/>
              <dgm:constr type="h" for="ch" forName="ParentBackground5" refType="h" fact="0.5319"/>
              <dgm:constr type="l" for="ch" forName="Child5" refType="w" fact="0.6853"/>
              <dgm:constr type="t" for="ch" forName="Child5" refType="h" fact="0.6876"/>
              <dgm:constr type="w" for="ch" forName="Child5" refType="w" fact="0.1469"/>
              <dgm:constr type="h" for="ch" forName="Child5" refType="h" fact="0.3124"/>
              <dgm:constr type="l" for="ch" forName="Accent4" refType="w" fact="0.4848"/>
              <dgm:constr type="t" for="ch" forName="Accent4" refType="h" fact="-0.0109"/>
              <dgm:constr type="w" for="ch" forName="Accent4" refType="w" fact="0.2226"/>
              <dgm:constr type="h" for="ch" forName="Accent4" refType="h" fact="0.806"/>
              <dgm:constr type="l" for="ch" forName="ParentBackground4" refType="w" fact="0.5227"/>
              <dgm:constr type="t" for="ch" forName="ParentBackground4" refType="h" fact="0.1262"/>
              <dgm:constr type="w" for="ch" forName="ParentBackground4" refType="w" fact="0.1469"/>
              <dgm:constr type="h" for="ch" forName="ParentBackground4" refType="h" fact="0.5319"/>
              <dgm:constr type="l" for="ch" forName="Child4" refType="w" fact="0.5227"/>
              <dgm:constr type="t" for="ch" forName="Child4" refType="h" fact="0.6876"/>
              <dgm:constr type="w" for="ch" forName="Child4" refType="w" fact="0.1469"/>
              <dgm:constr type="h" for="ch" forName="Child4" refType="h" fact="0.3124"/>
              <dgm:constr type="l" for="ch" forName="Accent3" refType="w" fact="0.3222"/>
              <dgm:constr type="t" for="ch" forName="Accent3" refType="h" fact="-0.0109"/>
              <dgm:constr type="w" for="ch" forName="Accent3" refType="w" fact="0.2226"/>
              <dgm:constr type="h" for="ch" forName="Accent3" refType="h" fact="0.806"/>
              <dgm:constr type="l" for="ch" forName="ParentBackground3" refType="w" fact="0.3601"/>
              <dgm:constr type="t" for="ch" forName="ParentBackground3" refType="h" fact="0.1262"/>
              <dgm:constr type="w" for="ch" forName="ParentBackground3" refType="w" fact="0.1469"/>
              <dgm:constr type="h" for="ch" forName="ParentBackground3" refType="h" fact="0.5319"/>
              <dgm:constr type="l" for="ch" forName="Child3" refType="w" fact="0.3601"/>
              <dgm:constr type="t" for="ch" forName="Child3" refType="h" fact="0.6876"/>
              <dgm:constr type="w" for="ch" forName="Child3" refType="w" fact="0.1469"/>
              <dgm:constr type="h" for="ch" forName="Child3" refType="h" fact="0.3124"/>
              <dgm:constr type="l" for="ch" forName="Accent2" refType="w" fact="0.1596"/>
              <dgm:constr type="t" for="ch" forName="Accent2" refType="h" fact="-0.0109"/>
              <dgm:constr type="w" for="ch" forName="Accent2" refType="w" fact="0.2226"/>
              <dgm:constr type="h" for="ch" forName="Accent2" refType="h" fact="0.806"/>
              <dgm:constr type="l" for="ch" forName="ParentBackground2" refType="w" fact="0.1975"/>
              <dgm:constr type="t" for="ch" forName="ParentBackground2" refType="h" fact="0.1262"/>
              <dgm:constr type="w" for="ch" forName="ParentBackground2" refType="w" fact="0.1469"/>
              <dgm:constr type="h" for="ch" forName="ParentBackground2" refType="h" fact="0.5319"/>
              <dgm:constr type="l" for="ch" forName="Child2" refType="w" fact="0.1975"/>
              <dgm:constr type="t" for="ch" forName="Child2" refType="h" fact="0.6876"/>
              <dgm:constr type="w" for="ch" forName="Child2" refType="w" fact="0.1469"/>
              <dgm:constr type="h" for="ch" forName="Child2" refType="h" fact="0.3124"/>
              <dgm:constr type="l" for="ch" forName="Accent1" refType="w" fact="-0.003"/>
              <dgm:constr type="t" for="ch" forName="Accent1" refType="h" fact="-0.0109"/>
              <dgm:constr type="w" for="ch" forName="Accent1" refType="w" fact="0.2226"/>
              <dgm:constr type="h" for="ch" forName="Accent1" refType="h" fact="0.806"/>
              <dgm:constr type="l" for="ch" forName="ParentBackground1" refType="w" fact="0.0348"/>
              <dgm:constr type="t" for="ch" forName="ParentBackground1" refType="h" fact="0.1262"/>
              <dgm:constr type="w" for="ch" forName="ParentBackground1" refType="w" fact="0.1469"/>
              <dgm:constr type="h" for="ch" forName="ParentBackground1" refType="h" fact="0.5319"/>
              <dgm:constr type="l" for="ch" forName="Child1" refType="w" fact="0.0348"/>
              <dgm:constr type="t" for="ch" forName="Child1" refType="h" fact="0.6876"/>
              <dgm:constr type="w" for="ch" forName="Child1" refType="w" fact="0.1469"/>
              <dgm:constr type="h" for="ch" forName="Child1" refType="h" fact="0.3124"/>
            </dgm:constrLst>
          </dgm:if>
          <dgm:if name="Name10"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Parent7" refType="w" fact="0.8872"/>
              <dgm:constr type="t" for="ch" forName="Parent7" refType="h" fact="0.2022"/>
              <dgm:constr type="w" for="ch" forName="Parent7" refType="w" fact="0.0902"/>
              <dgm:constr type="h" for="ch" forName="Parent7" refType="h" fact="0.3799"/>
              <dgm:constr type="l" for="ch" forName="Parent6" refType="w" fact="0.7473"/>
              <dgm:constr type="t" for="ch" forName="Parent6" refType="h" fact="0.2022"/>
              <dgm:constr type="w" for="ch" forName="Parent6" refType="w" fact="0.0902"/>
              <dgm:constr type="h" for="ch" forName="Parent6" refType="h" fact="0.3799"/>
              <dgm:constr type="l" for="ch" forName="Parent5" refType="w" fact="0.6075"/>
              <dgm:constr type="t" for="ch" forName="Parent5" refType="h" fact="0.2022"/>
              <dgm:constr type="w" for="ch" forName="Parent5" refType="w" fact="0.0902"/>
              <dgm:constr type="h" for="ch" forName="Parent5" refType="h" fact="0.3799"/>
              <dgm:constr type="l" for="ch" forName="Parent4" refType="w" fact="0.4676"/>
              <dgm:constr type="t" for="ch" forName="Parent4" refType="h" fact="0.2022"/>
              <dgm:constr type="w" for="ch" forName="Parent4" refType="w" fact="0.0902"/>
              <dgm:constr type="h" for="ch" forName="Parent4" refType="h" fact="0.3799"/>
              <dgm:constr type="l" for="ch" forName="Parent3" refType="w" fact="0.3277"/>
              <dgm:constr type="t" for="ch" forName="Parent3" refType="h" fact="0.2022"/>
              <dgm:constr type="w" for="ch" forName="Parent3" refType="w" fact="0.0902"/>
              <dgm:constr type="h" for="ch" forName="Parent3" refType="h" fact="0.3799"/>
              <dgm:constr type="l" for="ch" forName="Parent2" refType="w" fact="0.1879"/>
              <dgm:constr type="t" for="ch" forName="Parent2" refType="h" fact="0.2022"/>
              <dgm:constr type="w" for="ch" forName="Parent2" refType="w" fact="0.0902"/>
              <dgm:constr type="h" for="ch" forName="Parent2" refType="h" fact="0.3799"/>
              <dgm:constr type="l" for="ch" forName="Parent1" refType="w" fact="0.048"/>
              <dgm:constr type="t" for="ch" forName="Parent1" refType="h" fact="0.2022"/>
              <dgm:constr type="w" for="ch" forName="Parent1" refType="w" fact="0.0902"/>
              <dgm:constr type="h" for="ch" forName="Parent1" refType="h" fact="0.3799"/>
              <dgm:constr type="l" for="ch" forName="Accent7" refType="w" fact="0.8646"/>
              <dgm:constr type="t" for="ch" forName="Accent7" refType="h" fact="0.1072"/>
              <dgm:constr type="w" for="ch" forName="Accent7" refType="w" fact="0.1354"/>
              <dgm:constr type="h" for="ch" forName="Accent7" refType="h" fact="0.5699"/>
              <dgm:constr type="l" for="ch" forName="ParentBackground7" refType="w" fact="0.8692"/>
              <dgm:constr type="t" for="ch" forName="ParentBackground7" refType="h" fact="0.1262"/>
              <dgm:constr type="w" for="ch" forName="ParentBackground7" refType="w" fact="0.1263"/>
              <dgm:constr type="h" for="ch" forName="ParentBackground7" refType="h" fact="0.5319"/>
              <dgm:constr type="l" for="ch" forName="Child7" refType="w" fact="0.8692"/>
              <dgm:constr type="t" for="ch" forName="Child7" refType="h" fact="0.6876"/>
              <dgm:constr type="w" for="ch" forName="Child7" refType="w" fact="0.1263"/>
              <dgm:constr type="h" for="ch" forName="Child7" refType="h" fact="0.3124"/>
              <dgm:constr type="l" for="ch" forName="Accent6" refType="w" fact="0.6967"/>
              <dgm:constr type="t" for="ch" forName="Accent6" refType="h" fact="-0.0109"/>
              <dgm:constr type="w" for="ch" forName="Accent6" refType="w" fact="0.1915"/>
              <dgm:constr type="h" for="ch" forName="Accent6" refType="h" fact="0.806"/>
              <dgm:constr type="l" for="ch" forName="ParentBackground6" refType="w" fact="0.7293"/>
              <dgm:constr type="t" for="ch" forName="ParentBackground6" refType="h" fact="0.1262"/>
              <dgm:constr type="w" for="ch" forName="ParentBackground6" refType="w" fact="0.1263"/>
              <dgm:constr type="h" for="ch" forName="ParentBackground6" refType="h" fact="0.5319"/>
              <dgm:constr type="l" for="ch" forName="Child6" refType="w" fact="0.7293"/>
              <dgm:constr type="t" for="ch" forName="Child6" refType="h" fact="0.6876"/>
              <dgm:constr type="w" for="ch" forName="Child6" refType="w" fact="0.1263"/>
              <dgm:constr type="h" for="ch" forName="Child6" refType="h" fact="0.3124"/>
              <dgm:constr type="l" for="ch" forName="Accent5" refType="w" fact="0.5569"/>
              <dgm:constr type="t" for="ch" forName="Accent5" refType="h" fact="-0.0109"/>
              <dgm:constr type="w" for="ch" forName="Accent5" refType="w" fact="0.1915"/>
              <dgm:constr type="h" for="ch" forName="Accent5" refType="h" fact="0.806"/>
              <dgm:constr type="l" for="ch" forName="ParentBackground5" refType="w" fact="0.5894"/>
              <dgm:constr type="t" for="ch" forName="ParentBackground5" refType="h" fact="0.1262"/>
              <dgm:constr type="w" for="ch" forName="ParentBackground5" refType="w" fact="0.1263"/>
              <dgm:constr type="h" for="ch" forName="ParentBackground5" refType="h" fact="0.5319"/>
              <dgm:constr type="l" for="ch" forName="Child5" refType="w" fact="0.5894"/>
              <dgm:constr type="t" for="ch" forName="Child5" refType="h" fact="0.6876"/>
              <dgm:constr type="w" for="ch" forName="Child5" refType="w" fact="0.1263"/>
              <dgm:constr type="h" for="ch" forName="Child5" refType="h" fact="0.3124"/>
              <dgm:constr type="l" for="ch" forName="Accent4" refType="w" fact="0.417"/>
              <dgm:constr type="t" for="ch" forName="Accent4" refType="h" fact="-0.0109"/>
              <dgm:constr type="w" for="ch" forName="Accent4" refType="w" fact="0.1915"/>
              <dgm:constr type="h" for="ch" forName="Accent4" refType="h" fact="0.806"/>
              <dgm:constr type="l" for="ch" forName="ParentBackground4" refType="w" fact="0.4496"/>
              <dgm:constr type="t" for="ch" forName="ParentBackground4" refType="h" fact="0.1262"/>
              <dgm:constr type="w" for="ch" forName="ParentBackground4" refType="w" fact="0.1263"/>
              <dgm:constr type="h" for="ch" forName="ParentBackground4" refType="h" fact="0.5319"/>
              <dgm:constr type="l" for="ch" forName="Child4" refType="w" fact="0.4496"/>
              <dgm:constr type="t" for="ch" forName="Child4" refType="h" fact="0.6876"/>
              <dgm:constr type="w" for="ch" forName="Child4" refType="w" fact="0.1263"/>
              <dgm:constr type="h" for="ch" forName="Child4" refType="h" fact="0.3124"/>
              <dgm:constr type="l" for="ch" forName="Accent3" refType="w" fact="0.2771"/>
              <dgm:constr type="t" for="ch" forName="Accent3" refType="h" fact="-0.0109"/>
              <dgm:constr type="w" for="ch" forName="Accent3" refType="w" fact="0.1915"/>
              <dgm:constr type="h" for="ch" forName="Accent3" refType="h" fact="0.806"/>
              <dgm:constr type="l" for="ch" forName="ParentBackground3" refType="w" fact="0.3097"/>
              <dgm:constr type="t" for="ch" forName="ParentBackground3" refType="h" fact="0.1262"/>
              <dgm:constr type="w" for="ch" forName="ParentBackground3" refType="w" fact="0.1263"/>
              <dgm:constr type="h" for="ch" forName="ParentBackground3" refType="h" fact="0.5319"/>
              <dgm:constr type="l" for="ch" forName="Child3" refType="w" fact="0.3097"/>
              <dgm:constr type="t" for="ch" forName="Child3" refType="h" fact="0.6876"/>
              <dgm:constr type="w" for="ch" forName="Child3" refType="w" fact="0.1263"/>
              <dgm:constr type="h" for="ch" forName="Child3" refType="h" fact="0.3124"/>
              <dgm:constr type="l" for="ch" forName="Accent2" refType="w" fact="0.1373"/>
              <dgm:constr type="t" for="ch" forName="Accent2" refType="h" fact="-0.0109"/>
              <dgm:constr type="w" for="ch" forName="Accent2" refType="w" fact="0.1915"/>
              <dgm:constr type="h" for="ch" forName="Accent2" refType="h" fact="0.806"/>
              <dgm:constr type="l" for="ch" forName="ParentBackground2" refType="w" fact="0.1698"/>
              <dgm:constr type="t" for="ch" forName="ParentBackground2" refType="h" fact="0.1262"/>
              <dgm:constr type="w" for="ch" forName="ParentBackground2" refType="w" fact="0.1263"/>
              <dgm:constr type="h" for="ch" forName="ParentBackground2" refType="h" fact="0.5319"/>
              <dgm:constr type="l" for="ch" forName="Child2" refType="w" fact="0.1698"/>
              <dgm:constr type="t" for="ch" forName="Child2" refType="h" fact="0.6876"/>
              <dgm:constr type="w" for="ch" forName="Child2" refType="w" fact="0.1263"/>
              <dgm:constr type="h" for="ch" forName="Child2" refType="h" fact="0.3124"/>
              <dgm:constr type="l" for="ch" forName="Accent1" refType="w" fact="-0.0026"/>
              <dgm:constr type="t" for="ch" forName="Accent1" refType="h" fact="-0.0109"/>
              <dgm:constr type="w" for="ch" forName="Accent1" refType="w" fact="0.1915"/>
              <dgm:constr type="h" for="ch" forName="Accent1" refType="h" fact="0.806"/>
              <dgm:constr type="l" for="ch" forName="ParentBackground1" refType="w" fact="0.03"/>
              <dgm:constr type="t" for="ch" forName="ParentBackground1" refType="h" fact="0.1262"/>
              <dgm:constr type="w" for="ch" forName="ParentBackground1" refType="w" fact="0.1263"/>
              <dgm:constr type="h" for="ch" forName="ParentBackground1" refType="h" fact="0.5319"/>
              <dgm:constr type="l" for="ch" forName="Child1" refType="w" fact="0.03"/>
              <dgm:constr type="t" for="ch" forName="Child1" refType="h" fact="0.6876"/>
              <dgm:constr type="w" for="ch" forName="Child1" refType="w" fact="0.1263"/>
              <dgm:constr type="h" for="ch" forName="Child1" refType="h" fact="0.3124"/>
            </dgm:constrLst>
          </dgm:if>
          <dgm:if name="Name11"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l" for="ch" forName="Parent8" refType="w" fact="0.901"/>
              <dgm:constr type="t" for="ch" forName="Parent8" refType="h" fact="0.2022"/>
              <dgm:constr type="w" for="ch" forName="Parent8" refType="w" fact="0.0792"/>
              <dgm:constr type="h" for="ch" forName="Parent8" refType="h" fact="0.3799"/>
              <dgm:constr type="l" for="ch" forName="Parent7" refType="w" fact="0.7783"/>
              <dgm:constr type="t" for="ch" forName="Parent7" refType="h" fact="0.2022"/>
              <dgm:constr type="w" for="ch" forName="Parent7" refType="w" fact="0.0792"/>
              <dgm:constr type="h" for="ch" forName="Parent7" refType="h" fact="0.3799"/>
              <dgm:constr type="l" for="ch" forName="Parent6" refType="w" fact="0.6556"/>
              <dgm:constr type="t" for="ch" forName="Parent6" refType="h" fact="0.2022"/>
              <dgm:constr type="w" for="ch" forName="Parent6" refType="w" fact="0.0792"/>
              <dgm:constr type="h" for="ch" forName="Parent6" refType="h" fact="0.3799"/>
              <dgm:constr type="l" for="ch" forName="Parent5" refType="w" fact="0.5329"/>
              <dgm:constr type="t" for="ch" forName="Parent5" refType="h" fact="0.2022"/>
              <dgm:constr type="w" for="ch" forName="Parent5" refType="w" fact="0.0792"/>
              <dgm:constr type="h" for="ch" forName="Parent5" refType="h" fact="0.3799"/>
              <dgm:constr type="l" for="ch" forName="Parent4" refType="w" fact="0.4102"/>
              <dgm:constr type="t" for="ch" forName="Parent4" refType="h" fact="0.2022"/>
              <dgm:constr type="w" for="ch" forName="Parent4" refType="w" fact="0.0792"/>
              <dgm:constr type="h" for="ch" forName="Parent4" refType="h" fact="0.3799"/>
              <dgm:constr type="l" for="ch" forName="Parent3" refType="w" fact="0.2875"/>
              <dgm:constr type="t" for="ch" forName="Parent3" refType="h" fact="0.2022"/>
              <dgm:constr type="w" for="ch" forName="Parent3" refType="w" fact="0.0792"/>
              <dgm:constr type="h" for="ch" forName="Parent3" refType="h" fact="0.3799"/>
              <dgm:constr type="l" for="ch" forName="Parent2" refType="w" fact="0.1648"/>
              <dgm:constr type="t" for="ch" forName="Parent2" refType="h" fact="0.2022"/>
              <dgm:constr type="w" for="ch" forName="Parent2" refType="w" fact="0.0792"/>
              <dgm:constr type="h" for="ch" forName="Parent2" refType="h" fact="0.3799"/>
              <dgm:constr type="l" for="ch" forName="Parent1" refType="w" fact="0.0421"/>
              <dgm:constr type="t" for="ch" forName="Parent1" refType="h" fact="0.2022"/>
              <dgm:constr type="w" for="ch" forName="Parent1" refType="w" fact="0.0792"/>
              <dgm:constr type="h" for="ch" forName="Parent1" refType="h" fact="0.3799"/>
              <dgm:constr type="l" for="ch" forName="Accent8" refType="w" fact="0.8813"/>
              <dgm:constr type="t" for="ch" forName="Accent8" refType="h" fact="0.1072"/>
              <dgm:constr type="w" for="ch" forName="Accent8" refType="w" fact="0.1187"/>
              <dgm:constr type="h" for="ch" forName="Accent8" refType="h" fact="0.5699"/>
              <dgm:constr type="l" for="ch" forName="ParentBackground8" refType="w" fact="0.8852"/>
              <dgm:constr type="t" for="ch" forName="ParentBackground8" refType="h" fact="0.1262"/>
              <dgm:constr type="w" for="ch" forName="ParentBackground8" refType="w" fact="0.1108"/>
              <dgm:constr type="h" for="ch" forName="ParentBackground8" refType="h" fact="0.5319"/>
              <dgm:constr type="l" for="ch" forName="Child8" refType="w" fact="0.8852"/>
              <dgm:constr type="t" for="ch" forName="Child8" refType="h" fact="0.6876"/>
              <dgm:constr type="w" for="ch" forName="Child8" refType="w" fact="0.1108"/>
              <dgm:constr type="h" for="ch" forName="Child8" refType="h" fact="0.3124"/>
              <dgm:constr type="l" for="ch" forName="Accent7" refType="w" fact="0.7339"/>
              <dgm:constr type="t" for="ch" forName="Accent7" refType="h" fact="-0.0109"/>
              <dgm:constr type="w" for="ch" forName="Accent7" refType="w" fact="0.1679"/>
              <dgm:constr type="h" for="ch" forName="Accent7" refType="h" fact="0.806"/>
              <dgm:constr type="l" for="ch" forName="ParentBackground7" refType="w" fact="0.7625"/>
              <dgm:constr type="t" for="ch" forName="ParentBackground7" refType="h" fact="0.1262"/>
              <dgm:constr type="w" for="ch" forName="ParentBackground7" refType="w" fact="0.1108"/>
              <dgm:constr type="h" for="ch" forName="ParentBackground7" refType="h" fact="0.5319"/>
              <dgm:constr type="l" for="ch" forName="Child7" refType="w" fact="0.7625"/>
              <dgm:constr type="t" for="ch" forName="Child7" refType="h" fact="0.6876"/>
              <dgm:constr type="w" for="ch" forName="Child7" refType="w" fact="0.1108"/>
              <dgm:constr type="h" for="ch" forName="Child7" refType="h" fact="0.3124"/>
              <dgm:constr type="l" for="ch" forName="Accent6" refType="w" fact="0.6112"/>
              <dgm:constr type="t" for="ch" forName="Accent6" refType="h" fact="-0.0109"/>
              <dgm:constr type="w" for="ch" forName="Accent6" refType="w" fact="0.1679"/>
              <dgm:constr type="h" for="ch" forName="Accent6" refType="h" fact="0.806"/>
              <dgm:constr type="l" for="ch" forName="ParentBackground6" refType="w" fact="0.6398"/>
              <dgm:constr type="t" for="ch" forName="ParentBackground6" refType="h" fact="0.1262"/>
              <dgm:constr type="w" for="ch" forName="ParentBackground6" refType="w" fact="0.1108"/>
              <dgm:constr type="h" for="ch" forName="ParentBackground6" refType="h" fact="0.5319"/>
              <dgm:constr type="l" for="ch" forName="Child6" refType="w" fact="0.6398"/>
              <dgm:constr type="t" for="ch" forName="Child6" refType="h" fact="0.6876"/>
              <dgm:constr type="w" for="ch" forName="Child6" refType="w" fact="0.1108"/>
              <dgm:constr type="h" for="ch" forName="Child6" refType="h" fact="0.3124"/>
              <dgm:constr type="l" for="ch" forName="Accent5" refType="w" fact="0.4885"/>
              <dgm:constr type="t" for="ch" forName="Accent5" refType="h" fact="-0.0109"/>
              <dgm:constr type="w" for="ch" forName="Accent5" refType="w" fact="0.1679"/>
              <dgm:constr type="h" for="ch" forName="Accent5" refType="h" fact="0.806"/>
              <dgm:constr type="l" for="ch" forName="ParentBackground5" refType="w" fact="0.5171"/>
              <dgm:constr type="t" for="ch" forName="ParentBackground5" refType="h" fact="0.1262"/>
              <dgm:constr type="w" for="ch" forName="ParentBackground5" refType="w" fact="0.1108"/>
              <dgm:constr type="h" for="ch" forName="ParentBackground5" refType="h" fact="0.5319"/>
              <dgm:constr type="l" for="ch" forName="Child5" refType="w" fact="0.5171"/>
              <dgm:constr type="t" for="ch" forName="Child5" refType="h" fact="0.6876"/>
              <dgm:constr type="w" for="ch" forName="Child5" refType="w" fact="0.1108"/>
              <dgm:constr type="h" for="ch" forName="Child5" refType="h" fact="0.3124"/>
              <dgm:constr type="l" for="ch" forName="Accent4" refType="w" fact="0.3658"/>
              <dgm:constr type="t" for="ch" forName="Accent4" refType="h" fact="-0.0109"/>
              <dgm:constr type="w" for="ch" forName="Accent4" refType="w" fact="0.1679"/>
              <dgm:constr type="h" for="ch" forName="Accent4" refType="h" fact="0.806"/>
              <dgm:constr type="l" for="ch" forName="ParentBackground4" refType="w" fact="0.3944"/>
              <dgm:constr type="t" for="ch" forName="ParentBackground4" refType="h" fact="0.1262"/>
              <dgm:constr type="w" for="ch" forName="ParentBackground4" refType="w" fact="0.1108"/>
              <dgm:constr type="h" for="ch" forName="ParentBackground4" refType="h" fact="0.5319"/>
              <dgm:constr type="l" for="ch" forName="Child4" refType="w" fact="0.3944"/>
              <dgm:constr type="t" for="ch" forName="Child4" refType="h" fact="0.6876"/>
              <dgm:constr type="w" for="ch" forName="Child4" refType="w" fact="0.1108"/>
              <dgm:constr type="h" for="ch" forName="Child4" refType="h" fact="0.3124"/>
              <dgm:constr type="l" for="ch" forName="Accent3" refType="w" fact="0.2431"/>
              <dgm:constr type="t" for="ch" forName="Accent3" refType="h" fact="-0.0109"/>
              <dgm:constr type="w" for="ch" forName="Accent3" refType="w" fact="0.1679"/>
              <dgm:constr type="h" for="ch" forName="Accent3" refType="h" fact="0.806"/>
              <dgm:constr type="l" for="ch" forName="ParentBackground3" refType="w" fact="0.2717"/>
              <dgm:constr type="t" for="ch" forName="ParentBackground3" refType="h" fact="0.1262"/>
              <dgm:constr type="w" for="ch" forName="ParentBackground3" refType="w" fact="0.1108"/>
              <dgm:constr type="h" for="ch" forName="ParentBackground3" refType="h" fact="0.5319"/>
              <dgm:constr type="l" for="ch" forName="Child3" refType="w" fact="0.2717"/>
              <dgm:constr type="t" for="ch" forName="Child3" refType="h" fact="0.6876"/>
              <dgm:constr type="w" for="ch" forName="Child3" refType="w" fact="0.1108"/>
              <dgm:constr type="h" for="ch" forName="Child3" refType="h" fact="0.3124"/>
              <dgm:constr type="l" for="ch" forName="Accent2" refType="w" fact="0.1204"/>
              <dgm:constr type="t" for="ch" forName="Accent2" refType="h" fact="-0.0109"/>
              <dgm:constr type="w" for="ch" forName="Accent2" refType="w" fact="0.1679"/>
              <dgm:constr type="h" for="ch" forName="Accent2" refType="h" fact="0.806"/>
              <dgm:constr type="l" for="ch" forName="ParentBackground2" refType="w" fact="0.149"/>
              <dgm:constr type="t" for="ch" forName="ParentBackground2" refType="h" fact="0.1262"/>
              <dgm:constr type="w" for="ch" forName="ParentBackground2" refType="w" fact="0.1108"/>
              <dgm:constr type="h" for="ch" forName="ParentBackground2" refType="h" fact="0.5319"/>
              <dgm:constr type="l" for="ch" forName="Child2" refType="w" fact="0.149"/>
              <dgm:constr type="t" for="ch" forName="Child2" refType="h" fact="0.6876"/>
              <dgm:constr type="w" for="ch" forName="Child2" refType="w" fact="0.1108"/>
              <dgm:constr type="h" for="ch" forName="Child2" refType="h" fact="0.3124"/>
              <dgm:constr type="l" for="ch" forName="Accent1" refType="w" fact="-0.0023"/>
              <dgm:constr type="t" for="ch" forName="Accent1" refType="h" fact="-0.0109"/>
              <dgm:constr type="w" for="ch" forName="Accent1" refType="w" fact="0.1679"/>
              <dgm:constr type="h" for="ch" forName="Accent1" refType="h" fact="0.806"/>
              <dgm:constr type="l" for="ch" forName="ParentBackground1" refType="w" fact="0.0263"/>
              <dgm:constr type="t" for="ch" forName="ParentBackground1" refType="h" fact="0.1262"/>
              <dgm:constr type="w" for="ch" forName="ParentBackground1" refType="w" fact="0.1108"/>
              <dgm:constr type="h" for="ch" forName="ParentBackground1" refType="h" fact="0.5319"/>
              <dgm:constr type="l" for="ch" forName="Child1" refType="w" fact="0.0263"/>
              <dgm:constr type="t" for="ch" forName="Child1" refType="h" fact="0.6876"/>
              <dgm:constr type="w" for="ch" forName="Child1" refType="w" fact="0.1108"/>
              <dgm:constr type="h" for="ch" forName="Child1" refType="h" fact="0.3124"/>
            </dgm:constrLst>
          </dgm:if>
          <dgm:if name="Name12"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l" for="ch" forName="Parent9" refType="w" fact="0.9119"/>
              <dgm:constr type="t" for="ch" forName="Parent9" refType="h" fact="0.2022"/>
              <dgm:constr type="w" for="ch" forName="Parent9" refType="w" fact="0.0705"/>
              <dgm:constr type="h" for="ch" forName="Parent9" refType="h" fact="0.3799"/>
              <dgm:constr type="l" for="ch" forName="Parent8" refType="w" fact="0.8026"/>
              <dgm:constr type="t" for="ch" forName="Parent8" refType="h" fact="0.2022"/>
              <dgm:constr type="w" for="ch" forName="Parent8" refType="w" fact="0.0705"/>
              <dgm:constr type="h" for="ch" forName="Parent8" refType="h" fact="0.3799"/>
              <dgm:constr type="l" for="ch" forName="Parent7" refType="w" fact="0.6933"/>
              <dgm:constr type="t" for="ch" forName="Parent7" refType="h" fact="0.2022"/>
              <dgm:constr type="w" for="ch" forName="Parent7" refType="w" fact="0.0705"/>
              <dgm:constr type="h" for="ch" forName="Parent7" refType="h" fact="0.3799"/>
              <dgm:constr type="l" for="ch" forName="Parent6" refType="w" fact="0.584"/>
              <dgm:constr type="t" for="ch" forName="Parent6" refType="h" fact="0.2022"/>
              <dgm:constr type="w" for="ch" forName="Parent6" refType="w" fact="0.0705"/>
              <dgm:constr type="h" for="ch" forName="Parent6" refType="h" fact="0.3799"/>
              <dgm:constr type="l" for="ch" forName="Parent5" refType="w" fact="0.4747"/>
              <dgm:constr type="t" for="ch" forName="Parent5" refType="h" fact="0.2022"/>
              <dgm:constr type="w" for="ch" forName="Parent5" refType="w" fact="0.0705"/>
              <dgm:constr type="h" for="ch" forName="Parent5" refType="h" fact="0.3799"/>
              <dgm:constr type="l" for="ch" forName="Parent4" refType="w" fact="0.3654"/>
              <dgm:constr type="t" for="ch" forName="Parent4" refType="h" fact="0.2022"/>
              <dgm:constr type="w" for="ch" forName="Parent4" refType="w" fact="0.0705"/>
              <dgm:constr type="h" for="ch" forName="Parent4" refType="h" fact="0.3799"/>
              <dgm:constr type="l" for="ch" forName="Parent3" refType="w" fact="0.2561"/>
              <dgm:constr type="t" for="ch" forName="Parent3" refType="h" fact="0.2022"/>
              <dgm:constr type="w" for="ch" forName="Parent3" refType="w" fact="0.0705"/>
              <dgm:constr type="h" for="ch" forName="Parent3" refType="h" fact="0.3799"/>
              <dgm:constr type="l" for="ch" forName="Parent2" refType="w" fact="0.1468"/>
              <dgm:constr type="t" for="ch" forName="Parent2" refType="h" fact="0.2022"/>
              <dgm:constr type="w" for="ch" forName="Parent2" refType="w" fact="0.0705"/>
              <dgm:constr type="h" for="ch" forName="Parent2" refType="h" fact="0.3799"/>
              <dgm:constr type="l" for="ch" forName="Parent1" refType="w" fact="0.0375"/>
              <dgm:constr type="t" for="ch" forName="Parent1" refType="h" fact="0.2022"/>
              <dgm:constr type="w" for="ch" forName="Parent1" refType="w" fact="0.0705"/>
              <dgm:constr type="h" for="ch" forName="Parent1" refType="h" fact="0.3799"/>
              <dgm:constr type="l" for="ch" forName="Accent9" refType="w" fact="0.8942"/>
              <dgm:constr type="t" for="ch" forName="Accent9" refType="h" fact="0.1072"/>
              <dgm:constr type="w" for="ch" forName="Accent9" refType="w" fact="0.1058"/>
              <dgm:constr type="h" for="ch" forName="Accent9" refType="h" fact="0.5699"/>
              <dgm:constr type="l" for="ch" forName="ParentBackground9" refType="w" fact="0.8978"/>
              <dgm:constr type="t" for="ch" forName="ParentBackground9" refType="h" fact="0.1262"/>
              <dgm:constr type="w" for="ch" forName="ParentBackground9" refType="w" fact="0.0987"/>
              <dgm:constr type="h" for="ch" forName="ParentBackground9" refType="h" fact="0.5319"/>
              <dgm:constr type="l" for="ch" forName="Child9" refType="w" fact="0.8978"/>
              <dgm:constr type="t" for="ch" forName="Child9" refType="h" fact="0.6876"/>
              <dgm:constr type="w" for="ch" forName="Child9" refType="w" fact="0.0987"/>
              <dgm:constr type="h" for="ch" forName="Child9" refType="h" fact="0.3124"/>
              <dgm:constr type="l" for="ch" forName="Accent8" refType="w" fact="0.763"/>
              <dgm:constr type="t" for="ch" forName="Accent8" refType="h" fact="-0.0109"/>
              <dgm:constr type="w" for="ch" forName="Accent8" refType="w" fact="0.1496"/>
              <dgm:constr type="h" for="ch" forName="Accent8" refType="h" fact="0.806"/>
              <dgm:constr type="l" for="ch" forName="ParentBackground8" refType="w" fact="0.7885"/>
              <dgm:constr type="t" for="ch" forName="ParentBackground8" refType="h" fact="0.1262"/>
              <dgm:constr type="w" for="ch" forName="ParentBackground8" refType="w" fact="0.0987"/>
              <dgm:constr type="h" for="ch" forName="ParentBackground8" refType="h" fact="0.5319"/>
              <dgm:constr type="l" for="ch" forName="Child8" refType="w" fact="0.7885"/>
              <dgm:constr type="t" for="ch" forName="Child8" refType="h" fact="0.6876"/>
              <dgm:constr type="w" for="ch" forName="Child8" refType="w" fact="0.0987"/>
              <dgm:constr type="h" for="ch" forName="Child8" refType="h" fact="0.3124"/>
              <dgm:constr type="l" for="ch" forName="Accent7" refType="w" fact="0.6538"/>
              <dgm:constr type="t" for="ch" forName="Accent7" refType="h" fact="-0.0109"/>
              <dgm:constr type="w" for="ch" forName="Accent7" refType="w" fact="0.1496"/>
              <dgm:constr type="h" for="ch" forName="Accent7" refType="h" fact="0.806"/>
              <dgm:constr type="l" for="ch" forName="ParentBackground7" refType="w" fact="0.6792"/>
              <dgm:constr type="t" for="ch" forName="ParentBackground7" refType="h" fact="0.1262"/>
              <dgm:constr type="w" for="ch" forName="ParentBackground7" refType="w" fact="0.0987"/>
              <dgm:constr type="h" for="ch" forName="ParentBackground7" refType="h" fact="0.5319"/>
              <dgm:constr type="l" for="ch" forName="Child7" refType="w" fact="0.6792"/>
              <dgm:constr type="t" for="ch" forName="Child7" refType="h" fact="0.6876"/>
              <dgm:constr type="w" for="ch" forName="Child7" refType="w" fact="0.0987"/>
              <dgm:constr type="h" for="ch" forName="Child7" refType="h" fact="0.3124"/>
              <dgm:constr type="l" for="ch" forName="Accent6" refType="w" fact="0.5445"/>
              <dgm:constr type="t" for="ch" forName="Accent6" refType="h" fact="-0.0109"/>
              <dgm:constr type="w" for="ch" forName="Accent6" refType="w" fact="0.1496"/>
              <dgm:constr type="h" for="ch" forName="Accent6" refType="h" fact="0.806"/>
              <dgm:constr type="l" for="ch" forName="ParentBackground6" refType="w" fact="0.5699"/>
              <dgm:constr type="t" for="ch" forName="ParentBackground6" refType="h" fact="0.1262"/>
              <dgm:constr type="w" for="ch" forName="ParentBackground6" refType="w" fact="0.0987"/>
              <dgm:constr type="h" for="ch" forName="ParentBackground6" refType="h" fact="0.5319"/>
              <dgm:constr type="l" for="ch" forName="Child6" refType="w" fact="0.5699"/>
              <dgm:constr type="t" for="ch" forName="Child6" refType="h" fact="0.6876"/>
              <dgm:constr type="w" for="ch" forName="Child6" refType="w" fact="0.0987"/>
              <dgm:constr type="h" for="ch" forName="Child6" refType="h" fact="0.3124"/>
              <dgm:constr type="l" for="ch" forName="Accent5" refType="w" fact="0.4352"/>
              <dgm:constr type="t" for="ch" forName="Accent5" refType="h" fact="-0.0109"/>
              <dgm:constr type="w" for="ch" forName="Accent5" refType="w" fact="0.1496"/>
              <dgm:constr type="h" for="ch" forName="Accent5" refType="h" fact="0.806"/>
              <dgm:constr type="l" for="ch" forName="ParentBackground5" refType="w" fact="0.4606"/>
              <dgm:constr type="t" for="ch" forName="ParentBackground5" refType="h" fact="0.1262"/>
              <dgm:constr type="w" for="ch" forName="ParentBackground5" refType="w" fact="0.0987"/>
              <dgm:constr type="h" for="ch" forName="ParentBackground5" refType="h" fact="0.5319"/>
              <dgm:constr type="l" for="ch" forName="Child5" refType="w" fact="0.4606"/>
              <dgm:constr type="t" for="ch" forName="Child5" refType="h" fact="0.6876"/>
              <dgm:constr type="w" for="ch" forName="Child5" refType="w" fact="0.0987"/>
              <dgm:constr type="h" for="ch" forName="Child5" refType="h" fact="0.3124"/>
              <dgm:constr type="l" for="ch" forName="Accent4" refType="w" fact="0.3259"/>
              <dgm:constr type="t" for="ch" forName="Accent4" refType="h" fact="-0.0109"/>
              <dgm:constr type="w" for="ch" forName="Accent4" refType="w" fact="0.1496"/>
              <dgm:constr type="h" for="ch" forName="Accent4" refType="h" fact="0.806"/>
              <dgm:constr type="l" for="ch" forName="ParentBackground4" refType="w" fact="0.3513"/>
              <dgm:constr type="t" for="ch" forName="ParentBackground4" refType="h" fact="0.1262"/>
              <dgm:constr type="w" for="ch" forName="ParentBackground4" refType="w" fact="0.0987"/>
              <dgm:constr type="h" for="ch" forName="ParentBackground4" refType="h" fact="0.5319"/>
              <dgm:constr type="l" for="ch" forName="Child4" refType="w" fact="0.3513"/>
              <dgm:constr type="t" for="ch" forName="Child4" refType="h" fact="0.6876"/>
              <dgm:constr type="w" for="ch" forName="Child4" refType="w" fact="0.0987"/>
              <dgm:constr type="h" for="ch" forName="Child4" refType="h" fact="0.3124"/>
              <dgm:constr type="l" for="ch" forName="Accent3" refType="w" fact="0.2166"/>
              <dgm:constr type="t" for="ch" forName="Accent3" refType="h" fact="-0.0109"/>
              <dgm:constr type="w" for="ch" forName="Accent3" refType="w" fact="0.1496"/>
              <dgm:constr type="h" for="ch" forName="Accent3" refType="h" fact="0.806"/>
              <dgm:constr type="l" for="ch" forName="ParentBackground3" refType="w" fact="0.242"/>
              <dgm:constr type="t" for="ch" forName="ParentBackground3" refType="h" fact="0.1262"/>
              <dgm:constr type="w" for="ch" forName="ParentBackground3" refType="w" fact="0.0987"/>
              <dgm:constr type="h" for="ch" forName="ParentBackground3" refType="h" fact="0.5319"/>
              <dgm:constr type="l" for="ch" forName="Child3" refType="w" fact="0.242"/>
              <dgm:constr type="t" for="ch" forName="Child3" refType="h" fact="0.6876"/>
              <dgm:constr type="w" for="ch" forName="Child3" refType="w" fact="0.0987"/>
              <dgm:constr type="h" for="ch" forName="Child3" refType="h" fact="0.3124"/>
              <dgm:constr type="l" for="ch" forName="Accent2" refType="w" fact="0.1073"/>
              <dgm:constr type="t" for="ch" forName="Accent2" refType="h" fact="-0.0109"/>
              <dgm:constr type="w" for="ch" forName="Accent2" refType="w" fact="0.1496"/>
              <dgm:constr type="h" for="ch" forName="Accent2" refType="h" fact="0.806"/>
              <dgm:constr type="l" for="ch" forName="ParentBackground2" refType="w" fact="0.1327"/>
              <dgm:constr type="t" for="ch" forName="ParentBackground2" refType="h" fact="0.1262"/>
              <dgm:constr type="w" for="ch" forName="ParentBackground2" refType="w" fact="0.0987"/>
              <dgm:constr type="h" for="ch" forName="ParentBackground2" refType="h" fact="0.5319"/>
              <dgm:constr type="l" for="ch" forName="Child2" refType="w" fact="0.1327"/>
              <dgm:constr type="t" for="ch" forName="Child2" refType="h" fact="0.6876"/>
              <dgm:constr type="w" for="ch" forName="Child2" refType="w" fact="0.0987"/>
              <dgm:constr type="h" for="ch" forName="Child2" refType="h" fact="0.3124"/>
              <dgm:constr type="l" for="ch" forName="Accent1" refType="w" fact="-0.002"/>
              <dgm:constr type="t" for="ch" forName="Accent1" refType="h" fact="-0.0109"/>
              <dgm:constr type="w" for="ch" forName="Accent1" refType="w" fact="0.1496"/>
              <dgm:constr type="h" for="ch" forName="Accent1" refType="h" fact="0.806"/>
              <dgm:constr type="l" for="ch" forName="ParentBackground1" refType="w" fact="0.0234"/>
              <dgm:constr type="t" for="ch" forName="ParentBackground1" refType="h" fact="0.1262"/>
              <dgm:constr type="w" for="ch" forName="ParentBackground1" refType="w" fact="0.0987"/>
              <dgm:constr type="h" for="ch" forName="ParentBackground1" refType="h" fact="0.5319"/>
              <dgm:constr type="l" for="ch" forName="Child1" refType="w" fact="0.0234"/>
              <dgm:constr type="t" for="ch" forName="Child1" refType="h" fact="0.6876"/>
              <dgm:constr type="w" for="ch" forName="Child1" refType="w" fact="0.0987"/>
              <dgm:constr type="h" for="ch" forName="Child1" refType="h" fact="0.3124"/>
            </dgm:constrLst>
          </dgm:if>
          <dgm:if name="Name13"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l" for="ch" forName="Parent10" refType="w" fact="0.9205"/>
              <dgm:constr type="t" for="ch" forName="Parent10" refType="h" fact="0.2022"/>
              <dgm:constr type="w" for="ch" forName="Parent10" refType="w" fact="0.0636"/>
              <dgm:constr type="h" for="ch" forName="Parent10" refType="h" fact="0.3799"/>
              <dgm:constr type="l" for="ch" forName="Parent9" refType="w" fact="0.822"/>
              <dgm:constr type="t" for="ch" forName="Parent9" refType="h" fact="0.2022"/>
              <dgm:constr type="w" for="ch" forName="Parent9" refType="w" fact="0.0636"/>
              <dgm:constr type="h" for="ch" forName="Parent9" refType="h" fact="0.3799"/>
              <dgm:constr type="l" for="ch" forName="Parent8" refType="w" fact="0.7235"/>
              <dgm:constr type="t" for="ch" forName="Parent8" refType="h" fact="0.2022"/>
              <dgm:constr type="w" for="ch" forName="Parent8" refType="w" fact="0.0636"/>
              <dgm:constr type="h" for="ch" forName="Parent8" refType="h" fact="0.3799"/>
              <dgm:constr type="l" for="ch" forName="Parent7" refType="w" fact="0.625"/>
              <dgm:constr type="t" for="ch" forName="Parent7" refType="h" fact="0.2022"/>
              <dgm:constr type="w" for="ch" forName="Parent7" refType="w" fact="0.0636"/>
              <dgm:constr type="h" for="ch" forName="Parent7" refType="h" fact="0.3799"/>
              <dgm:constr type="l" for="ch" forName="Parent6" refType="w" fact="0.5264"/>
              <dgm:constr type="t" for="ch" forName="Parent6" refType="h" fact="0.2022"/>
              <dgm:constr type="w" for="ch" forName="Parent6" refType="w" fact="0.0636"/>
              <dgm:constr type="h" for="ch" forName="Parent6" refType="h" fact="0.3799"/>
              <dgm:constr type="l" for="ch" forName="Parent5" refType="w" fact="0.4279"/>
              <dgm:constr type="t" for="ch" forName="Parent5" refType="h" fact="0.2022"/>
              <dgm:constr type="w" for="ch" forName="Parent5" refType="w" fact="0.0636"/>
              <dgm:constr type="h" for="ch" forName="Parent5" refType="h" fact="0.3799"/>
              <dgm:constr type="l" for="ch" forName="Parent4" refType="w" fact="0.3294"/>
              <dgm:constr type="t" for="ch" forName="Parent4" refType="h" fact="0.2022"/>
              <dgm:constr type="w" for="ch" forName="Parent4" refType="w" fact="0.0636"/>
              <dgm:constr type="h" for="ch" forName="Parent4" refType="h" fact="0.3799"/>
              <dgm:constr type="l" for="ch" forName="Parent3" refType="w" fact="0.2309"/>
              <dgm:constr type="t" for="ch" forName="Parent3" refType="h" fact="0.2022"/>
              <dgm:constr type="w" for="ch" forName="Parent3" refType="w" fact="0.0636"/>
              <dgm:constr type="h" for="ch" forName="Parent3" refType="h" fact="0.3799"/>
              <dgm:constr type="l" for="ch" forName="Parent2" refType="w" fact="0.1324"/>
              <dgm:constr type="t" for="ch" forName="Parent2" refType="h" fact="0.2022"/>
              <dgm:constr type="w" for="ch" forName="Parent2" refType="w" fact="0.0636"/>
              <dgm:constr type="h" for="ch" forName="Parent2" refType="h" fact="0.3799"/>
              <dgm:constr type="l" for="ch" forName="Parent1" refType="w" fact="0.0338"/>
              <dgm:constr type="t" for="ch" forName="Parent1" refType="h" fact="0.2022"/>
              <dgm:constr type="w" for="ch" forName="Parent1" refType="w" fact="0.0636"/>
              <dgm:constr type="h" for="ch" forName="Parent1" refType="h" fact="0.3799"/>
              <dgm:constr type="l" for="ch" forName="Accent10" refType="w" fact="0.9047"/>
              <dgm:constr type="t" for="ch" forName="Accent10" refType="h" fact="0.1072"/>
              <dgm:constr type="w" for="ch" forName="Accent10" refType="w" fact="0.0953"/>
              <dgm:constr type="h" for="ch" forName="Accent10" refType="h" fact="0.5699"/>
              <dgm:constr type="l" for="ch" forName="ParentBackground10" refType="w" fact="0.9078"/>
              <dgm:constr type="t" for="ch" forName="ParentBackground10" refType="h" fact="0.1262"/>
              <dgm:constr type="w" for="ch" forName="ParentBackground10" refType="w" fact="0.089"/>
              <dgm:constr type="h" for="ch" forName="ParentBackground10" refType="h" fact="0.5319"/>
              <dgm:constr type="l" for="ch" forName="Child10" refType="w" fact="0.9078"/>
              <dgm:constr type="t" for="ch" forName="Child10" refType="h" fact="0.6876"/>
              <dgm:constr type="w" for="ch" forName="Child10" refType="w" fact="0.089"/>
              <dgm:constr type="h" for="ch" forName="Child10" refType="h" fact="0.3124"/>
              <dgm:constr type="l" for="ch" forName="Accent9" refType="w" fact="0.7864"/>
              <dgm:constr type="t" for="ch" forName="Accent9" refType="h" fact="-0.0109"/>
              <dgm:constr type="w" for="ch" forName="Accent9" refType="w" fact="0.1348"/>
              <dgm:constr type="h" for="ch" forName="Accent9" refType="h" fact="0.806"/>
              <dgm:constr type="l" for="ch" forName="ParentBackground9" refType="w" fact="0.8093"/>
              <dgm:constr type="t" for="ch" forName="ParentBackground9" refType="h" fact="0.1262"/>
              <dgm:constr type="w" for="ch" forName="ParentBackground9" refType="w" fact="0.089"/>
              <dgm:constr type="h" for="ch" forName="ParentBackground9" refType="h" fact="0.5319"/>
              <dgm:constr type="l" for="ch" forName="Child9" refType="w" fact="0.8093"/>
              <dgm:constr type="t" for="ch" forName="Child9" refType="h" fact="0.6876"/>
              <dgm:constr type="w" for="ch" forName="Child9" refType="w" fact="0.089"/>
              <dgm:constr type="h" for="ch" forName="Child9" refType="h" fact="0.3124"/>
              <dgm:constr type="l" for="ch" forName="Accent8" refType="w" fact="0.6879"/>
              <dgm:constr type="t" for="ch" forName="Accent8" refType="h" fact="-0.0109"/>
              <dgm:constr type="w" for="ch" forName="Accent8" refType="w" fact="0.1348"/>
              <dgm:constr type="h" for="ch" forName="Accent8" refType="h" fact="0.806"/>
              <dgm:constr type="l" for="ch" forName="ParentBackground8" refType="w" fact="0.7108"/>
              <dgm:constr type="t" for="ch" forName="ParentBackground8" refType="h" fact="0.1262"/>
              <dgm:constr type="w" for="ch" forName="ParentBackground8" refType="w" fact="0.089"/>
              <dgm:constr type="h" for="ch" forName="ParentBackground8" refType="h" fact="0.5319"/>
              <dgm:constr type="l" for="ch" forName="Child8" refType="w" fact="0.7108"/>
              <dgm:constr type="t" for="ch" forName="Child8" refType="h" fact="0.6876"/>
              <dgm:constr type="w" for="ch" forName="Child8" refType="w" fact="0.089"/>
              <dgm:constr type="h" for="ch" forName="Child8" refType="h" fact="0.3124"/>
              <dgm:constr type="l" for="ch" forName="Accent7" refType="w" fact="0.5893"/>
              <dgm:constr type="t" for="ch" forName="Accent7" refType="h" fact="-0.0109"/>
              <dgm:constr type="w" for="ch" forName="Accent7" refType="w" fact="0.1348"/>
              <dgm:constr type="h" for="ch" forName="Accent7" refType="h" fact="0.806"/>
              <dgm:constr type="l" for="ch" forName="ParentBackground7" refType="w" fact="0.6123"/>
              <dgm:constr type="t" for="ch" forName="ParentBackground7" refType="h" fact="0.1262"/>
              <dgm:constr type="w" for="ch" forName="ParentBackground7" refType="w" fact="0.089"/>
              <dgm:constr type="h" for="ch" forName="ParentBackground7" refType="h" fact="0.5319"/>
              <dgm:constr type="l" for="ch" forName="Child7" refType="w" fact="0.6123"/>
              <dgm:constr type="t" for="ch" forName="Child7" refType="h" fact="0.6876"/>
              <dgm:constr type="w" for="ch" forName="Child7" refType="w" fact="0.089"/>
              <dgm:constr type="h" for="ch" forName="Child7" refType="h" fact="0.3124"/>
              <dgm:constr type="l" for="ch" forName="Accent6" refType="w" fact="0.4908"/>
              <dgm:constr type="t" for="ch" forName="Accent6" refType="h" fact="-0.0109"/>
              <dgm:constr type="w" for="ch" forName="Accent6" refType="w" fact="0.1348"/>
              <dgm:constr type="h" for="ch" forName="Accent6" refType="h" fact="0.806"/>
              <dgm:constr type="l" for="ch" forName="ParentBackground6" refType="w" fact="0.5137"/>
              <dgm:constr type="t" for="ch" forName="ParentBackground6" refType="h" fact="0.1262"/>
              <dgm:constr type="w" for="ch" forName="ParentBackground6" refType="w" fact="0.089"/>
              <dgm:constr type="h" for="ch" forName="ParentBackground6" refType="h" fact="0.5319"/>
              <dgm:constr type="l" for="ch" forName="Child6" refType="w" fact="0.5137"/>
              <dgm:constr type="t" for="ch" forName="Child6" refType="h" fact="0.6876"/>
              <dgm:constr type="w" for="ch" forName="Child6" refType="w" fact="0.089"/>
              <dgm:constr type="h" for="ch" forName="Child6" refType="h" fact="0.3124"/>
              <dgm:constr type="l" for="ch" forName="Accent5" refType="w" fact="0.3923"/>
              <dgm:constr type="t" for="ch" forName="Accent5" refType="h" fact="-0.0109"/>
              <dgm:constr type="w" for="ch" forName="Accent5" refType="w" fact="0.1348"/>
              <dgm:constr type="h" for="ch" forName="Accent5" refType="h" fact="0.806"/>
              <dgm:constr type="l" for="ch" forName="ParentBackground5" refType="w" fact="0.4152"/>
              <dgm:constr type="t" for="ch" forName="ParentBackground5" refType="h" fact="0.1262"/>
              <dgm:constr type="w" for="ch" forName="ParentBackground5" refType="w" fact="0.089"/>
              <dgm:constr type="h" for="ch" forName="ParentBackground5" refType="h" fact="0.5319"/>
              <dgm:constr type="l" for="ch" forName="Child5" refType="w" fact="0.4152"/>
              <dgm:constr type="t" for="ch" forName="Child5" refType="h" fact="0.6876"/>
              <dgm:constr type="w" for="ch" forName="Child5" refType="w" fact="0.089"/>
              <dgm:constr type="h" for="ch" forName="Child5" refType="h" fact="0.3124"/>
              <dgm:constr type="l" for="ch" forName="Accent4" refType="w" fact="0.2938"/>
              <dgm:constr type="t" for="ch" forName="Accent4" refType="h" fact="-0.0109"/>
              <dgm:constr type="w" for="ch" forName="Accent4" refType="w" fact="0.1348"/>
              <dgm:constr type="h" for="ch" forName="Accent4" refType="h" fact="0.806"/>
              <dgm:constr type="l" for="ch" forName="ParentBackground4" refType="w" fact="0.3167"/>
              <dgm:constr type="t" for="ch" forName="ParentBackground4" refType="h" fact="0.1262"/>
              <dgm:constr type="w" for="ch" forName="ParentBackground4" refType="w" fact="0.089"/>
              <dgm:constr type="h" for="ch" forName="ParentBackground4" refType="h" fact="0.5319"/>
              <dgm:constr type="l" for="ch" forName="Child4" refType="w" fact="0.3167"/>
              <dgm:constr type="t" for="ch" forName="Child4" refType="h" fact="0.6876"/>
              <dgm:constr type="w" for="ch" forName="Child4" refType="w" fact="0.089"/>
              <dgm:constr type="h" for="ch" forName="Child4" refType="h" fact="0.3124"/>
              <dgm:constr type="l" for="ch" forName="Accent3" refType="w" fact="0.1952"/>
              <dgm:constr type="t" for="ch" forName="Accent3" refType="h" fact="-0.0109"/>
              <dgm:constr type="w" for="ch" forName="Accent3" refType="w" fact="0.1348"/>
              <dgm:constr type="h" for="ch" forName="Accent3" refType="h" fact="0.806"/>
              <dgm:constr type="l" for="ch" forName="ParentBackground3" refType="w" fact="0.2182"/>
              <dgm:constr type="t" for="ch" forName="ParentBackground3" refType="h" fact="0.1262"/>
              <dgm:constr type="w" for="ch" forName="ParentBackground3" refType="w" fact="0.089"/>
              <dgm:constr type="h" for="ch" forName="ParentBackground3" refType="h" fact="0.5319"/>
              <dgm:constr type="l" for="ch" forName="Child3" refType="w" fact="0.2182"/>
              <dgm:constr type="t" for="ch" forName="Child3" refType="h" fact="0.6876"/>
              <dgm:constr type="w" for="ch" forName="Child3" refType="w" fact="0.089"/>
              <dgm:constr type="h" for="ch" forName="Child3" refType="h" fact="0.3124"/>
              <dgm:constr type="l" for="ch" forName="Accent2" refType="w" fact="0.0967"/>
              <dgm:constr type="t" for="ch" forName="Accent2" refType="h" fact="-0.0109"/>
              <dgm:constr type="w" for="ch" forName="Accent2" refType="w" fact="0.1348"/>
              <dgm:constr type="h" for="ch" forName="Accent2" refType="h" fact="0.806"/>
              <dgm:constr type="l" for="ch" forName="ParentBackground2" refType="w" fact="0.1196"/>
              <dgm:constr type="t" for="ch" forName="ParentBackground2" refType="h" fact="0.1262"/>
              <dgm:constr type="w" for="ch" forName="ParentBackground2" refType="w" fact="0.089"/>
              <dgm:constr type="h" for="ch" forName="ParentBackground2" refType="h" fact="0.5319"/>
              <dgm:constr type="l" for="ch" forName="Child2" refType="w" fact="0.1196"/>
              <dgm:constr type="t" for="ch" forName="Child2" refType="h" fact="0.6876"/>
              <dgm:constr type="w" for="ch" forName="Child2" refType="w" fact="0.089"/>
              <dgm:constr type="h" for="ch" forName="Child2" refType="h" fact="0.3124"/>
              <dgm:constr type="l" for="ch" forName="Accent1" refType="w" fact="-0.0018"/>
              <dgm:constr type="t" for="ch" forName="Accent1" refType="h" fact="-0.0109"/>
              <dgm:constr type="w" for="ch" forName="Accent1" refType="w" fact="0.1348"/>
              <dgm:constr type="h" for="ch" forName="Accent1" refType="h" fact="0.806"/>
              <dgm:constr type="l" for="ch" forName="ParentBackground1" refType="w" fact="0.0211"/>
              <dgm:constr type="t" for="ch" forName="ParentBackground1" refType="h" fact="0.1262"/>
              <dgm:constr type="w" for="ch" forName="ParentBackground1" refType="w" fact="0.089"/>
              <dgm:constr type="h" for="ch" forName="ParentBackground1" refType="h" fact="0.5319"/>
              <dgm:constr type="l" for="ch" forName="Child1" refType="w" fact="0.0211"/>
              <dgm:constr type="t" for="ch" forName="Child1" refType="h" fact="0.6876"/>
              <dgm:constr type="w" for="ch" forName="Child1" refType="w" fact="0.089"/>
              <dgm:constr type="h" for="ch" forName="Child1" refType="h" fact="0.3124"/>
            </dgm:constrLst>
          </dgm:if>
          <dgm:else name="Name14">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l" for="ch" forName="Parent11" refType="w" fact="0.9277"/>
              <dgm:constr type="t" for="ch" forName="Parent11" refType="h" fact="0.2022"/>
              <dgm:constr type="w" for="ch" forName="Parent11" refType="w" fact="0.0579"/>
              <dgm:constr type="h" for="ch" forName="Parent11" refType="h" fact="0.3799"/>
              <dgm:constr type="l" for="ch" forName="Parent10" refType="w" fact="0.838"/>
              <dgm:constr type="t" for="ch" forName="Parent10" refType="h" fact="0.2022"/>
              <dgm:constr type="w" for="ch" forName="Parent10" refType="w" fact="0.0579"/>
              <dgm:constr type="h" for="ch" forName="Parent10" refType="h" fact="0.3799"/>
              <dgm:constr type="l" for="ch" forName="Parent9" refType="w" fact="0.7483"/>
              <dgm:constr type="t" for="ch" forName="Parent9" refType="h" fact="0.2022"/>
              <dgm:constr type="w" for="ch" forName="Parent9" refType="w" fact="0.0579"/>
              <dgm:constr type="h" for="ch" forName="Parent9" refType="h" fact="0.3799"/>
              <dgm:constr type="l" for="ch" forName="Parent8" refType="w" fact="0.6586"/>
              <dgm:constr type="t" for="ch" forName="Parent8" refType="h" fact="0.2022"/>
              <dgm:constr type="w" for="ch" forName="Parent8" refType="w" fact="0.0579"/>
              <dgm:constr type="h" for="ch" forName="Parent8" refType="h" fact="0.3799"/>
              <dgm:constr type="l" for="ch" forName="Parent7" refType="w" fact="0.5689"/>
              <dgm:constr type="t" for="ch" forName="Parent7" refType="h" fact="0.2022"/>
              <dgm:constr type="w" for="ch" forName="Parent7" refType="w" fact="0.0579"/>
              <dgm:constr type="h" for="ch" forName="Parent7" refType="h" fact="0.3799"/>
              <dgm:constr type="l" for="ch" forName="Parent6" refType="w" fact="0.4792"/>
              <dgm:constr type="t" for="ch" forName="Parent6" refType="h" fact="0.2022"/>
              <dgm:constr type="w" for="ch" forName="Parent6" refType="w" fact="0.0579"/>
              <dgm:constr type="h" for="ch" forName="Parent6" refType="h" fact="0.3799"/>
              <dgm:constr type="l" for="ch" forName="Parent5" refType="w" fact="0.3895"/>
              <dgm:constr type="t" for="ch" forName="Parent5" refType="h" fact="0.2022"/>
              <dgm:constr type="w" for="ch" forName="Parent5" refType="w" fact="0.0579"/>
              <dgm:constr type="h" for="ch" forName="Parent5" refType="h" fact="0.3799"/>
              <dgm:constr type="l" for="ch" forName="Parent4" refType="w" fact="0.2999"/>
              <dgm:constr type="t" for="ch" forName="Parent4" refType="h" fact="0.2022"/>
              <dgm:constr type="w" for="ch" forName="Parent4" refType="w" fact="0.0579"/>
              <dgm:constr type="h" for="ch" forName="Parent4" refType="h" fact="0.3799"/>
              <dgm:constr type="l" for="ch" forName="Parent3" refType="w" fact="0.2102"/>
              <dgm:constr type="t" for="ch" forName="Parent3" refType="h" fact="0.2022"/>
              <dgm:constr type="w" for="ch" forName="Parent3" refType="w" fact="0.0579"/>
              <dgm:constr type="h" for="ch" forName="Parent3" refType="h" fact="0.3799"/>
              <dgm:constr type="l" for="ch" forName="Parent2" refType="w" fact="0.1205"/>
              <dgm:constr type="t" for="ch" forName="Parent2" refType="h" fact="0.2022"/>
              <dgm:constr type="w" for="ch" forName="Parent2" refType="w" fact="0.0579"/>
              <dgm:constr type="h" for="ch" forName="Parent2" refType="h" fact="0.3799"/>
              <dgm:constr type="l" for="ch" forName="Parent1" refType="w" fact="0.0308"/>
              <dgm:constr type="t" for="ch" forName="Parent1" refType="h" fact="0.2022"/>
              <dgm:constr type="w" for="ch" forName="Parent1" refType="w" fact="0.0579"/>
              <dgm:constr type="h" for="ch" forName="Parent1" refType="h" fact="0.3799"/>
              <dgm:constr type="l" for="ch" forName="Accent11" refType="w" fact="0.9132"/>
              <dgm:constr type="t" for="ch" forName="Accent11" refType="h" fact="0.1072"/>
              <dgm:constr type="w" for="ch" forName="Accent11" refType="w" fact="0.0868"/>
              <dgm:constr type="h" for="ch" forName="Accent11" refType="h" fact="0.5699"/>
              <dgm:constr type="l" for="ch" forName="ParentBackground11" refType="w" fact="0.9161"/>
              <dgm:constr type="t" for="ch" forName="ParentBackground11" refType="h" fact="0.1262"/>
              <dgm:constr type="w" for="ch" forName="ParentBackground11" refType="w" fact="0.081"/>
              <dgm:constr type="h" for="ch" forName="ParentBackground11" refType="h" fact="0.5319"/>
              <dgm:constr type="l" for="ch" forName="Child11" refType="w" fact="0.9161"/>
              <dgm:constr type="t" for="ch" forName="Child11" refType="h" fact="0.6876"/>
              <dgm:constr type="w" for="ch" forName="Child11" refType="w" fact="0.081"/>
              <dgm:constr type="h" for="ch" forName="Child11" refType="h" fact="0.3124"/>
              <dgm:constr type="l" for="ch" forName="Accent10" refType="w" fact="0.8055"/>
              <dgm:constr type="t" for="ch" forName="Accent10" refType="h" fact="-0.0109"/>
              <dgm:constr type="w" for="ch" forName="Accent10" refType="w" fact="0.1228"/>
              <dgm:constr type="h" for="ch" forName="Accent10" refType="h" fact="0.806"/>
              <dgm:constr type="l" for="ch" forName="ParentBackground10" refType="w" fact="0.8264"/>
              <dgm:constr type="t" for="ch" forName="ParentBackground10" refType="h" fact="0.1262"/>
              <dgm:constr type="w" for="ch" forName="ParentBackground10" refType="w" fact="0.081"/>
              <dgm:constr type="h" for="ch" forName="ParentBackground10" refType="h" fact="0.5319"/>
              <dgm:constr type="l" for="ch" forName="Child10" refType="w" fact="0.8264"/>
              <dgm:constr type="t" for="ch" forName="Child10" refType="h" fact="0.6876"/>
              <dgm:constr type="w" for="ch" forName="Child10" refType="w" fact="0.081"/>
              <dgm:constr type="h" for="ch" forName="Child10" refType="h" fact="0.3124"/>
              <dgm:constr type="l" for="ch" forName="Accent9" refType="w" fact="0.7158"/>
              <dgm:constr type="t" for="ch" forName="Accent9" refType="h" fact="-0.0109"/>
              <dgm:constr type="w" for="ch" forName="Accent9" refType="w" fact="0.1228"/>
              <dgm:constr type="h" for="ch" forName="Accent9" refType="h" fact="0.806"/>
              <dgm:constr type="l" for="ch" forName="ParentBackground9" refType="w" fact="0.7367"/>
              <dgm:constr type="t" for="ch" forName="ParentBackground9" refType="h" fact="0.1262"/>
              <dgm:constr type="w" for="ch" forName="ParentBackground9" refType="w" fact="0.081"/>
              <dgm:constr type="h" for="ch" forName="ParentBackground9" refType="h" fact="0.5319"/>
              <dgm:constr type="l" for="ch" forName="Child9" refType="w" fact="0.7367"/>
              <dgm:constr type="t" for="ch" forName="Child9" refType="h" fact="0.6876"/>
              <dgm:constr type="w" for="ch" forName="Child9" refType="w" fact="0.081"/>
              <dgm:constr type="h" for="ch" forName="Child9" refType="h" fact="0.3124"/>
              <dgm:constr type="l" for="ch" forName="Accent8" refType="w" fact="0.6261"/>
              <dgm:constr type="t" for="ch" forName="Accent8" refType="h" fact="-0.0109"/>
              <dgm:constr type="w" for="ch" forName="Accent8" refType="w" fact="0.1228"/>
              <dgm:constr type="h" for="ch" forName="Accent8" refType="h" fact="0.806"/>
              <dgm:constr type="l" for="ch" forName="ParentBackground8" refType="w" fact="0.647"/>
              <dgm:constr type="t" for="ch" forName="ParentBackground8" refType="h" fact="0.1262"/>
              <dgm:constr type="w" for="ch" forName="ParentBackground8" refType="w" fact="0.081"/>
              <dgm:constr type="h" for="ch" forName="ParentBackground8" refType="h" fact="0.5319"/>
              <dgm:constr type="l" for="ch" forName="Child8" refType="w" fact="0.647"/>
              <dgm:constr type="t" for="ch" forName="Child8" refType="h" fact="0.6876"/>
              <dgm:constr type="w" for="ch" forName="Child8" refType="w" fact="0.081"/>
              <dgm:constr type="h" for="ch" forName="Child8" refType="h" fact="0.3124"/>
              <dgm:constr type="l" for="ch" forName="Accent7" refType="w" fact="0.5364"/>
              <dgm:constr type="t" for="ch" forName="Accent7" refType="h" fact="-0.0109"/>
              <dgm:constr type="w" for="ch" forName="Accent7" refType="w" fact="0.1228"/>
              <dgm:constr type="h" for="ch" forName="Accent7" refType="h" fact="0.806"/>
              <dgm:constr type="l" for="ch" forName="ParentBackground7" refType="w" fact="0.5573"/>
              <dgm:constr type="t" for="ch" forName="ParentBackground7" refType="h" fact="0.1262"/>
              <dgm:constr type="w" for="ch" forName="ParentBackground7" refType="w" fact="0.081"/>
              <dgm:constr type="h" for="ch" forName="ParentBackground7" refType="h" fact="0.5319"/>
              <dgm:constr type="l" for="ch" forName="Child7" refType="w" fact="0.5573"/>
              <dgm:constr type="t" for="ch" forName="Child7" refType="h" fact="0.6876"/>
              <dgm:constr type="w" for="ch" forName="Child7" refType="w" fact="0.081"/>
              <dgm:constr type="h" for="ch" forName="Child7" refType="h" fact="0.3124"/>
              <dgm:constr type="l" for="ch" forName="Accent6" refType="w" fact="0.4467"/>
              <dgm:constr type="t" for="ch" forName="Accent6" refType="h" fact="-0.0109"/>
              <dgm:constr type="w" for="ch" forName="Accent6" refType="w" fact="0.1228"/>
              <dgm:constr type="h" for="ch" forName="Accent6" refType="h" fact="0.806"/>
              <dgm:constr type="l" for="ch" forName="ParentBackground6" refType="w" fact="0.4677"/>
              <dgm:constr type="t" for="ch" forName="ParentBackground6" refType="h" fact="0.1262"/>
              <dgm:constr type="w" for="ch" forName="ParentBackground6" refType="w" fact="0.081"/>
              <dgm:constr type="h" for="ch" forName="ParentBackground6" refType="h" fact="0.5319"/>
              <dgm:constr type="l" for="ch" forName="Child6" refType="w" fact="0.4677"/>
              <dgm:constr type="t" for="ch" forName="Child6" refType="h" fact="0.6876"/>
              <dgm:constr type="w" for="ch" forName="Child6" refType="w" fact="0.081"/>
              <dgm:constr type="h" for="ch" forName="Child6" refType="h" fact="0.3124"/>
              <dgm:constr type="l" for="ch" forName="Accent5" refType="w" fact="0.3571"/>
              <dgm:constr type="t" for="ch" forName="Accent5" refType="h" fact="-0.0109"/>
              <dgm:constr type="w" for="ch" forName="Accent5" refType="w" fact="0.1228"/>
              <dgm:constr type="h" for="ch" forName="Accent5" refType="h" fact="0.806"/>
              <dgm:constr type="l" for="ch" forName="ParentBackground5" refType="w" fact="0.378"/>
              <dgm:constr type="t" for="ch" forName="ParentBackground5" refType="h" fact="0.1262"/>
              <dgm:constr type="w" for="ch" forName="ParentBackground5" refType="w" fact="0.081"/>
              <dgm:constr type="h" for="ch" forName="ParentBackground5" refType="h" fact="0.5319"/>
              <dgm:constr type="l" for="ch" forName="Child5" refType="w" fact="0.378"/>
              <dgm:constr type="t" for="ch" forName="Child5" refType="h" fact="0.6876"/>
              <dgm:constr type="w" for="ch" forName="Child5" refType="w" fact="0.081"/>
              <dgm:constr type="h" for="ch" forName="Child5" refType="h" fact="0.3124"/>
              <dgm:constr type="l" for="ch" forName="Accent4" refType="w" fact="0.2674"/>
              <dgm:constr type="t" for="ch" forName="Accent4" refType="h" fact="-0.0109"/>
              <dgm:constr type="w" for="ch" forName="Accent4" refType="w" fact="0.1228"/>
              <dgm:constr type="h" for="ch" forName="Accent4" refType="h" fact="0.806"/>
              <dgm:constr type="l" for="ch" forName="ParentBackground4" refType="w" fact="0.2883"/>
              <dgm:constr type="t" for="ch" forName="ParentBackground4" refType="h" fact="0.1262"/>
              <dgm:constr type="w" for="ch" forName="ParentBackground4" refType="w" fact="0.081"/>
              <dgm:constr type="h" for="ch" forName="ParentBackground4" refType="h" fact="0.5319"/>
              <dgm:constr type="l" for="ch" forName="Child4" refType="w" fact="0.2883"/>
              <dgm:constr type="t" for="ch" forName="Child4" refType="h" fact="0.6876"/>
              <dgm:constr type="w" for="ch" forName="Child4" refType="w" fact="0.081"/>
              <dgm:constr type="h" for="ch" forName="Child4" refType="h" fact="0.3124"/>
              <dgm:constr type="l" for="ch" forName="Accent3" refType="w" fact="0.1777"/>
              <dgm:constr type="t" for="ch" forName="Accent3" refType="h" fact="-0.0109"/>
              <dgm:constr type="w" for="ch" forName="Accent3" refType="w" fact="0.1228"/>
              <dgm:constr type="h" for="ch" forName="Accent3" refType="h" fact="0.806"/>
              <dgm:constr type="l" for="ch" forName="ParentBackground3" refType="w" fact="0.1986"/>
              <dgm:constr type="t" for="ch" forName="ParentBackground3" refType="h" fact="0.1262"/>
              <dgm:constr type="w" for="ch" forName="ParentBackground3" refType="w" fact="0.081"/>
              <dgm:constr type="h" for="ch" forName="ParentBackground3" refType="h" fact="0.5319"/>
              <dgm:constr type="l" for="ch" forName="Child3" refType="w" fact="0.1986"/>
              <dgm:constr type="t" for="ch" forName="Child3" refType="h" fact="0.6876"/>
              <dgm:constr type="w" for="ch" forName="Child3" refType="w" fact="0.081"/>
              <dgm:constr type="h" for="ch" forName="Child3" refType="h" fact="0.3124"/>
              <dgm:constr type="l" for="ch" forName="Accent2" refType="w" fact="0.088"/>
              <dgm:constr type="t" for="ch" forName="Accent2" refType="h" fact="-0.0109"/>
              <dgm:constr type="w" for="ch" forName="Accent2" refType="w" fact="0.1228"/>
              <dgm:constr type="h" for="ch" forName="Accent2" refType="h" fact="0.806"/>
              <dgm:constr type="l" for="ch" forName="ParentBackground2" refType="w" fact="0.1089"/>
              <dgm:constr type="t" for="ch" forName="ParentBackground2" refType="h" fact="0.1262"/>
              <dgm:constr type="w" for="ch" forName="ParentBackground2" refType="w" fact="0.081"/>
              <dgm:constr type="h" for="ch" forName="ParentBackground2" refType="h" fact="0.5319"/>
              <dgm:constr type="l" for="ch" forName="Child2" refType="w" fact="0.1089"/>
              <dgm:constr type="t" for="ch" forName="Child2" refType="h" fact="0.6876"/>
              <dgm:constr type="w" for="ch" forName="Child2" refType="w" fact="0.081"/>
              <dgm:constr type="h" for="ch" forName="Child2" refType="h" fact="0.3124"/>
              <dgm:constr type="l" for="ch" forName="Accent1" refType="w" fact="-0.0017"/>
              <dgm:constr type="t" for="ch" forName="Accent1" refType="h" fact="-0.0109"/>
              <dgm:constr type="w" for="ch" forName="Accent1" refType="w" fact="0.1228"/>
              <dgm:constr type="h" for="ch" forName="Accent1" refType="h" fact="0.806"/>
              <dgm:constr type="l" for="ch" forName="ParentBackground1" refType="w" fact="0.0192"/>
              <dgm:constr type="t" for="ch" forName="ParentBackground1" refType="h" fact="0.1262"/>
              <dgm:constr type="w" for="ch" forName="ParentBackground1" refType="w" fact="0.081"/>
              <dgm:constr type="h" for="ch" forName="ParentBackground1" refType="h" fact="0.5319"/>
              <dgm:constr type="l" for="ch" forName="Child1" refType="w" fact="0.0192"/>
              <dgm:constr type="t" for="ch" forName="Child1" refType="h" fact="0.6876"/>
              <dgm:constr type="w" for="ch" forName="Child1" refType="w" fact="0.081"/>
              <dgm:constr type="h" for="ch" forName="Child1" refType="h" fact="0.3124"/>
            </dgm:constrLst>
          </dgm:else>
        </dgm:choose>
      </dgm:if>
      <dgm:else name="Name15">
        <dgm:choose name="Name16">
          <dgm:if name="Name17"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18"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r" for="ch" forName="Parent2" refType="w" fact="0.3751"/>
              <dgm:constr type="t" for="ch" forName="Parent2" refType="h" fact="0.2022"/>
              <dgm:constr type="w" for="ch" forName="Parent2" refType="w" fact="0.3001"/>
              <dgm:constr type="h" for="ch" forName="Parent2" refType="h" fact="0.3799"/>
              <dgm:constr type="r" for="ch" forName="Parent1" refType="w" fact="0.8403"/>
              <dgm:constr type="t" for="ch" forName="Parent1" refType="h" fact="0.2022"/>
              <dgm:constr type="w" for="ch" forName="Parent1" refType="w" fact="0.3001"/>
              <dgm:constr type="h" for="ch" forName="Parent1" refType="h" fact="0.3799"/>
              <dgm:constr type="r" for="ch" forName="Accent2" refType="w" fact="0.4502"/>
              <dgm:constr type="t" for="ch" forName="Accent2" refType="h" fact="0.1072"/>
              <dgm:constr type="w" for="ch" forName="Accent2" refType="w" fact="0.4502"/>
              <dgm:constr type="h" for="ch" forName="Accent2" refType="h" fact="0.5699"/>
              <dgm:constr type="r" for="ch" forName="ParentBackground2" refType="w" fact="0.4352"/>
              <dgm:constr type="t" for="ch" forName="ParentBackground2" refType="h" fact="0.1262"/>
              <dgm:constr type="w" for="ch" forName="ParentBackground2" refType="w" fact="0.4201"/>
              <dgm:constr type="h" for="ch" forName="ParentBackground2" refType="h" fact="0.5319"/>
              <dgm:constr type="r" for="ch" forName="Child2" refType="w" fact="0.4352"/>
              <dgm:constr type="t" for="ch" forName="Child2" refType="h" fact="0.6876"/>
              <dgm:constr type="w" for="ch" forName="Child2" refType="w" fact="0.4201"/>
              <dgm:constr type="h" for="ch" forName="Child2" refType="h" fact="0.3124"/>
              <dgm:constr type="r" for="ch" forName="Accent1" refType="w" fact="1.0086"/>
              <dgm:constr type="t" for="ch" forName="Accent1" refType="h" fact="-0.0109"/>
              <dgm:constr type="w" for="ch" forName="Accent1" refType="w" fact="0.6367"/>
              <dgm:constr type="h" for="ch" forName="Accent1" refType="h" fact="0.806"/>
              <dgm:constr type="r" for="ch" forName="ParentBackground1" refType="w" fact="0.9003"/>
              <dgm:constr type="t" for="ch" forName="ParentBackground1" refType="h" fact="0.1262"/>
              <dgm:constr type="w" for="ch" forName="ParentBackground1" refType="w" fact="0.4201"/>
              <dgm:constr type="h" for="ch" forName="ParentBackground1" refType="h" fact="0.5319"/>
              <dgm:constr type="r" for="ch" forName="Child1" refType="w" fact="0.9003"/>
              <dgm:constr type="t" for="ch" forName="Child1" refType="h" fact="0.6876"/>
              <dgm:constr type="w" for="ch" forName="Child1" refType="w" fact="0.4201"/>
              <dgm:constr type="h" for="ch" forName="Child1" refType="h" fact="0.3124"/>
            </dgm:constrLst>
          </dgm:if>
          <dgm:if name="Name19"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r" for="ch" forName="Parent3" refType="w" fact="0.256"/>
              <dgm:constr type="t" for="ch" forName="Parent3" refType="h" fact="0.2022"/>
              <dgm:constr type="w" for="ch" forName="Parent3" refType="w" fact="0.2048"/>
              <dgm:constr type="h" for="ch" forName="Parent3" refType="h" fact="0.3799"/>
              <dgm:constr type="r" for="ch" forName="Parent2" refType="w" fact="0.5735"/>
              <dgm:constr type="t" for="ch" forName="Parent2" refType="h" fact="0.2022"/>
              <dgm:constr type="w" for="ch" forName="Parent2" refType="w" fact="0.2048"/>
              <dgm:constr type="h" for="ch" forName="Parent2" refType="h" fact="0.3799"/>
              <dgm:constr type="r" for="ch" forName="Parent1" refType="w" fact="0.891"/>
              <dgm:constr type="t" for="ch" forName="Parent1" refType="h" fact="0.2022"/>
              <dgm:constr type="w" for="ch" forName="Parent1" refType="w" fact="0.2048"/>
              <dgm:constr type="h" for="ch" forName="Parent1" refType="h" fact="0.3799"/>
              <dgm:constr type="r" for="ch" forName="Accent3" refType="w" fact="0.3072"/>
              <dgm:constr type="t" for="ch" forName="Accent3" refType="h" fact="0.1072"/>
              <dgm:constr type="w" for="ch" forName="Accent3" refType="w" fact="0.3072"/>
              <dgm:constr type="h" for="ch" forName="Accent3" refType="h" fact="0.5699"/>
              <dgm:constr type="r" for="ch" forName="ParentBackground3" refType="w" fact="0.297"/>
              <dgm:constr type="t" for="ch" forName="ParentBackground3" refType="h" fact="0.1262"/>
              <dgm:constr type="w" for="ch" forName="ParentBackground3" refType="w" fact="0.2868"/>
              <dgm:constr type="h" for="ch" forName="ParentBackground3" refType="h" fact="0.5319"/>
              <dgm:constr type="r" for="ch" forName="Child3" refType="w" fact="0.297"/>
              <dgm:constr type="t" for="ch" forName="Child3" refType="h" fact="0.6876"/>
              <dgm:constr type="w" for="ch" forName="Child3" refType="w" fact="0.2868"/>
              <dgm:constr type="h" for="ch" forName="Child3" refType="h" fact="0.3124"/>
              <dgm:constr type="r" for="ch" forName="Accent2" refType="w" fact="0.6878"/>
              <dgm:constr type="t" for="ch" forName="Accent2" refType="h" fact="-0.0109"/>
              <dgm:constr type="w" for="ch" forName="Accent2" refType="w" fact="0.4334"/>
              <dgm:constr type="h" for="ch" forName="Accent2" refType="h" fact="0.806"/>
              <dgm:constr type="r" for="ch" forName="ParentBackground2" refType="w" fact="0.6145"/>
              <dgm:constr type="t" for="ch" forName="ParentBackground2" refType="h" fact="0.1262"/>
              <dgm:constr type="w" for="ch" forName="ParentBackground2" refType="w" fact="0.2868"/>
              <dgm:constr type="h" for="ch" forName="ParentBackground2" refType="h" fact="0.5319"/>
              <dgm:constr type="r" for="ch" forName="Child2" refType="w" fact="0.6145"/>
              <dgm:constr type="t" for="ch" forName="Child2" refType="h" fact="0.6876"/>
              <dgm:constr type="w" for="ch" forName="Child2" refType="w" fact="0.2868"/>
              <dgm:constr type="h" for="ch" forName="Child2" refType="h" fact="0.3124"/>
              <dgm:constr type="r" for="ch" forName="Accent1" refType="w" fact="1.0053"/>
              <dgm:constr type="t" for="ch" forName="Accent1" refType="h" fact="-0.0109"/>
              <dgm:constr type="w" for="ch" forName="Accent1" refType="w" fact="0.4334"/>
              <dgm:constr type="h" for="ch" forName="Accent1" refType="h" fact="0.806"/>
              <dgm:constr type="r" for="ch" forName="ParentBackground1" refType="w" fact="0.932"/>
              <dgm:constr type="t" for="ch" forName="ParentBackground1" refType="h" fact="0.1262"/>
              <dgm:constr type="w" for="ch" forName="ParentBackground1" refType="w" fact="0.2868"/>
              <dgm:constr type="h" for="ch" forName="ParentBackground1" refType="h" fact="0.5319"/>
              <dgm:constr type="r" for="ch" forName="Child1" refType="w" fact="0.932"/>
              <dgm:constr type="t" for="ch" forName="Child1" refType="h" fact="0.6876"/>
              <dgm:constr type="w" for="ch" forName="Child1" refType="w" fact="0.2868"/>
              <dgm:constr type="h" for="ch" forName="Child1" refType="h" fact="0.3124"/>
            </dgm:constrLst>
          </dgm:if>
          <dgm:if name="Name20"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4" refType="w" fact="0.1943"/>
              <dgm:constr type="t" for="ch" forName="Parent4" refType="h" fact="0.2022"/>
              <dgm:constr type="w" for="ch" forName="Parent4" refType="w" fact="0.1555"/>
              <dgm:constr type="h" for="ch" forName="Parent4" refType="h" fact="0.3799"/>
              <dgm:constr type="r" for="ch" forName="Parent3" refType="w" fact="0.4353"/>
              <dgm:constr type="t" for="ch" forName="Parent3" refType="h" fact="0.2022"/>
              <dgm:constr type="w" for="ch" forName="Parent3" refType="w" fact="0.1555"/>
              <dgm:constr type="h" for="ch" forName="Parent3" refType="h" fact="0.3799"/>
              <dgm:constr type="r" for="ch" forName="Parent2" refType="w" fact="0.6763"/>
              <dgm:constr type="t" for="ch" forName="Parent2" refType="h" fact="0.2022"/>
              <dgm:constr type="w" for="ch" forName="Parent2" refType="w" fact="0.1555"/>
              <dgm:constr type="h" for="ch" forName="Parent2" refType="h" fact="0.3799"/>
              <dgm:constr type="r" for="ch" forName="Parent1" refType="w" fact="0.9173"/>
              <dgm:constr type="t" for="ch" forName="Parent1" refType="h" fact="0.2022"/>
              <dgm:constr type="w" for="ch" forName="Parent1" refType="w" fact="0.1555"/>
              <dgm:constr type="h" for="ch" forName="Parent1" refType="h" fact="0.3799"/>
              <dgm:constr type="r" for="ch" forName="Accent4" refType="w" fact="0.2332"/>
              <dgm:constr type="t" for="ch" forName="Accent4" refType="h" fact="0.1072"/>
              <dgm:constr type="w" for="ch" forName="Accent4" refType="w" fact="0.2332"/>
              <dgm:constr type="h" for="ch" forName="Accent4" refType="h" fact="0.5699"/>
              <dgm:constr type="r" for="ch" forName="ParentBackground4" refType="w" fact="0.2254"/>
              <dgm:constr type="t" for="ch" forName="ParentBackground4" refType="h" fact="0.1262"/>
              <dgm:constr type="w" for="ch" forName="ParentBackground4" refType="w" fact="0.2177"/>
              <dgm:constr type="h" for="ch" forName="ParentBackground4" refType="h" fact="0.5319"/>
              <dgm:constr type="r" for="ch" forName="Child4" refType="w" fact="0.2254"/>
              <dgm:constr type="t" for="ch" forName="Child4" refType="h" fact="0.6876"/>
              <dgm:constr type="w" for="ch" forName="Child4" refType="w" fact="0.2177"/>
              <dgm:constr type="h" for="ch" forName="Child4" refType="h" fact="0.3124"/>
              <dgm:constr type="r" for="ch" forName="Accent3" refType="w" fact="0.5235"/>
              <dgm:constr type="t" for="ch" forName="Accent3" refType="h" fact="-0.0109"/>
              <dgm:constr type="w" for="ch" forName="Accent3" refType="w" fact="0.3298"/>
              <dgm:constr type="h" for="ch" forName="Accent3" refType="h" fact="0.806"/>
              <dgm:constr type="r" for="ch" forName="ParentBackground3" refType="w" fact="0.4664"/>
              <dgm:constr type="t" for="ch" forName="ParentBackground3" refType="h" fact="0.1262"/>
              <dgm:constr type="w" for="ch" forName="ParentBackground3" refType="w" fact="0.2177"/>
              <dgm:constr type="h" for="ch" forName="ParentBackground3" refType="h" fact="0.5319"/>
              <dgm:constr type="r" for="ch" forName="Child3" refType="w" fact="0.4664"/>
              <dgm:constr type="t" for="ch" forName="Child3" refType="h" fact="0.6876"/>
              <dgm:constr type="w" for="ch" forName="Child3" refType="w" fact="0.2177"/>
              <dgm:constr type="h" for="ch" forName="Child3" refType="h" fact="0.3124"/>
              <dgm:constr type="r" for="ch" forName="Accent2" refType="w" fact="0.7635"/>
              <dgm:constr type="t" for="ch" forName="Accent2" refType="h" fact="-0.0109"/>
              <dgm:constr type="w" for="ch" forName="Accent2" refType="w" fact="0.3298"/>
              <dgm:constr type="h" for="ch" forName="Accent2" refType="h" fact="0.806"/>
              <dgm:constr type="r" for="ch" forName="ParentBackground2" refType="w" fact="0.7074"/>
              <dgm:constr type="t" for="ch" forName="ParentBackground2" refType="h" fact="0.1262"/>
              <dgm:constr type="w" for="ch" forName="ParentBackground2" refType="w" fact="0.2177"/>
              <dgm:constr type="h" for="ch" forName="ParentBackground2" refType="h" fact="0.5319"/>
              <dgm:constr type="r" for="ch" forName="Child2" refType="w" fact="0.7074"/>
              <dgm:constr type="t" for="ch" forName="Child2" refType="h" fact="0.6876"/>
              <dgm:constr type="w" for="ch" forName="Child2" refType="w" fact="0.2177"/>
              <dgm:constr type="h" for="ch" forName="Child2" refType="h" fact="0.3124"/>
              <dgm:constr type="r" for="ch" forName="Accent1" refType="w" fact="1.0045"/>
              <dgm:constr type="t" for="ch" forName="Accent1" refType="h" fact="-0.0109"/>
              <dgm:constr type="w" for="ch" forName="Accent1" refType="w" fact="0.3298"/>
              <dgm:constr type="h" for="ch" forName="Accent1" refType="h" fact="0.806"/>
              <dgm:constr type="r" for="ch" forName="ParentBackground1" refType="w" fact="0.9484"/>
              <dgm:constr type="t" for="ch" forName="ParentBackground1" refType="h" fact="0.1262"/>
              <dgm:constr type="w" for="ch" forName="ParentBackground1" refType="w" fact="0.2177"/>
              <dgm:constr type="h" for="ch" forName="ParentBackground1" refType="h" fact="0.5319"/>
              <dgm:constr type="r" for="ch" forName="Child1" refType="w" fact="0.9484"/>
              <dgm:constr type="t" for="ch" forName="Child1" refType="h" fact="0.6876"/>
              <dgm:constr type="w" for="ch" forName="Child1" refType="w" fact="0.2177"/>
              <dgm:constr type="h" for="ch" forName="Child1" refType="h" fact="0.3124"/>
            </dgm:constrLst>
          </dgm:if>
          <dgm:if name="Name21"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Parent5" refType="w" fact="0.1566"/>
              <dgm:constr type="t" for="ch" forName="Parent5" refType="h" fact="0.2022"/>
              <dgm:constr type="w" for="ch" forName="Parent5" refType="w" fact="0.1253"/>
              <dgm:constr type="h" for="ch" forName="Parent5" refType="h" fact="0.3799"/>
              <dgm:constr type="r" for="ch" forName="Parent4" refType="w" fact="0.3508"/>
              <dgm:constr type="t" for="ch" forName="Parent4" refType="h" fact="0.2022"/>
              <dgm:constr type="w" for="ch" forName="Parent4" refType="w" fact="0.1253"/>
              <dgm:constr type="h" for="ch" forName="Parent4" refType="h" fact="0.3799"/>
              <dgm:constr type="r" for="ch" forName="Parent3" refType="w" fact="0.545"/>
              <dgm:constr type="t" for="ch" forName="Parent3" refType="h" fact="0.2022"/>
              <dgm:constr type="w" for="ch" forName="Parent3" refType="w" fact="0.1253"/>
              <dgm:constr type="h" for="ch" forName="Parent3" refType="h" fact="0.3799"/>
              <dgm:constr type="r" for="ch" forName="Parent2" refType="w" fact="0.7391"/>
              <dgm:constr type="t" for="ch" forName="Parent2" refType="h" fact="0.2022"/>
              <dgm:constr type="w" for="ch" forName="Parent2" refType="w" fact="0.1253"/>
              <dgm:constr type="h" for="ch" forName="Parent2" refType="h" fact="0.3799"/>
              <dgm:constr type="r" for="ch" forName="Parent1" refType="w" fact="0.9333"/>
              <dgm:constr type="t" for="ch" forName="Parent1" refType="h" fact="0.2022"/>
              <dgm:constr type="w" for="ch" forName="Parent1" refType="w" fact="0.1253"/>
              <dgm:constr type="h" for="ch" forName="Parent1" refType="h" fact="0.3799"/>
              <dgm:constr type="r" for="ch" forName="Accent5" refType="w" fact="0.1879"/>
              <dgm:constr type="t" for="ch" forName="Accent5" refType="h" fact="0.1072"/>
              <dgm:constr type="w" for="ch" forName="Accent5" refType="w" fact="0.1879"/>
              <dgm:constr type="h" for="ch" forName="Accent5" refType="h" fact="0.5699"/>
              <dgm:constr type="r" for="ch" forName="ParentBackground5" refType="w" fact="0.1817"/>
              <dgm:constr type="t" for="ch" forName="ParentBackground5" refType="h" fact="0.1262"/>
              <dgm:constr type="w" for="ch" forName="ParentBackground5" refType="w" fact="0.1754"/>
              <dgm:constr type="h" for="ch" forName="ParentBackground5" refType="h" fact="0.5319"/>
              <dgm:constr type="r" for="ch" forName="Child5" refType="w" fact="0.1817"/>
              <dgm:constr type="t" for="ch" forName="Child5" refType="h" fact="0.6876"/>
              <dgm:constr type="w" for="ch" forName="Child5" refType="w" fact="0.1754"/>
              <dgm:constr type="h" for="ch" forName="Child5" refType="h" fact="0.3124"/>
              <dgm:constr type="r" for="ch" forName="Accent4" refType="w" fact="0.4211"/>
              <dgm:constr type="t" for="ch" forName="Accent4" refType="h" fact="-0.0109"/>
              <dgm:constr type="w" for="ch" forName="Accent4" refType="w" fact="0.2657"/>
              <dgm:constr type="h" for="ch" forName="Accent4" refType="h" fact="0.806"/>
              <dgm:constr type="r" for="ch" forName="ParentBackground4" refType="w" fact="0.3758"/>
              <dgm:constr type="t" for="ch" forName="ParentBackground4" refType="h" fact="0.1262"/>
              <dgm:constr type="w" for="ch" forName="ParentBackground4" refType="w" fact="0.1754"/>
              <dgm:constr type="h" for="ch" forName="ParentBackground4" refType="h" fact="0.5319"/>
              <dgm:constr type="r" for="ch" forName="Child4" refType="w" fact="0.3758"/>
              <dgm:constr type="t" for="ch" forName="Child4" refType="h" fact="0.6876"/>
              <dgm:constr type="w" for="ch" forName="Child4" refType="w" fact="0.1754"/>
              <dgm:constr type="h" for="ch" forName="Child4" refType="h" fact="0.3124"/>
              <dgm:constr type="r" for="ch" forName="Accent3" refType="w" fact="0.6152"/>
              <dgm:constr type="t" for="ch" forName="Accent3" refType="h" fact="-0.0109"/>
              <dgm:constr type="w" for="ch" forName="Accent3" refType="w" fact="0.2657"/>
              <dgm:constr type="h" for="ch" forName="Accent3" refType="h" fact="0.806"/>
              <dgm:constr type="r" for="ch" forName="ParentBackground3" refType="w" fact="0.57"/>
              <dgm:constr type="t" for="ch" forName="ParentBackground3" refType="h" fact="0.1262"/>
              <dgm:constr type="w" for="ch" forName="ParentBackground3" refType="w" fact="0.1754"/>
              <dgm:constr type="h" for="ch" forName="ParentBackground3" refType="h" fact="0.5319"/>
              <dgm:constr type="r" for="ch" forName="Child3" refType="w" fact="0.57"/>
              <dgm:constr type="t" for="ch" forName="Child3" refType="h" fact="0.6876"/>
              <dgm:constr type="w" for="ch" forName="Child3" refType="w" fact="0.1754"/>
              <dgm:constr type="h" for="ch" forName="Child3" refType="h" fact="0.3124"/>
              <dgm:constr type="r" for="ch" forName="Accent2" refType="w" fact="0.8094"/>
              <dgm:constr type="t" for="ch" forName="Accent2" refType="h" fact="-0.0109"/>
              <dgm:constr type="w" for="ch" forName="Accent2" refType="w" fact="0.2657"/>
              <dgm:constr type="h" for="ch" forName="Accent2" refType="h" fact="0.806"/>
              <dgm:constr type="r" for="ch" forName="ParentBackground2" refType="w" fact="0.7642"/>
              <dgm:constr type="t" for="ch" forName="ParentBackground2" refType="h" fact="0.1262"/>
              <dgm:constr type="w" for="ch" forName="ParentBackground2" refType="w" fact="0.1754"/>
              <dgm:constr type="h" for="ch" forName="ParentBackground2" refType="h" fact="0.5319"/>
              <dgm:constr type="r" for="ch" forName="Child2" refType="w" fact="0.7642"/>
              <dgm:constr type="t" for="ch" forName="Child2" refType="h" fact="0.6876"/>
              <dgm:constr type="w" for="ch" forName="Child2" refType="w" fact="0.1754"/>
              <dgm:constr type="h" for="ch" forName="Child2" refType="h" fact="0.3124"/>
              <dgm:constr type="r" for="ch" forName="Accent1" refType="w" fact="1.0036"/>
              <dgm:constr type="t" for="ch" forName="Accent1" refType="h" fact="-0.0109"/>
              <dgm:constr type="w" for="ch" forName="Accent1" refType="w" fact="0.2657"/>
              <dgm:constr type="h" for="ch" forName="Accent1" refType="h" fact="0.806"/>
              <dgm:constr type="r" for="ch" forName="ParentBackground1" refType="w" fact="0.9584"/>
              <dgm:constr type="t" for="ch" forName="ParentBackground1" refType="h" fact="0.1262"/>
              <dgm:constr type="w" for="ch" forName="ParentBackground1" refType="w" fact="0.1754"/>
              <dgm:constr type="h" for="ch" forName="ParentBackground1" refType="h" fact="0.5319"/>
              <dgm:constr type="r" for="ch" forName="Child1" refType="w" fact="0.9584"/>
              <dgm:constr type="t" for="ch" forName="Child1" refType="h" fact="0.6876"/>
              <dgm:constr type="w" for="ch" forName="Child1" refType="w" fact="0.1754"/>
              <dgm:constr type="h" for="ch" forName="Child1" refType="h" fact="0.3124"/>
            </dgm:constrLst>
          </dgm:if>
          <dgm:if name="Name22"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r" for="ch" forName="Parent6" refType="w" fact="0.1311"/>
              <dgm:constr type="t" for="ch" forName="Parent6" refType="h" fact="0.2022"/>
              <dgm:constr type="w" for="ch" forName="Parent6" refType="w" fact="0.1049"/>
              <dgm:constr type="h" for="ch" forName="Parent6" refType="h" fact="0.3799"/>
              <dgm:constr type="r" for="ch" forName="Parent5" refType="w" fact="0.2937"/>
              <dgm:constr type="t" for="ch" forName="Parent5" refType="h" fact="0.2022"/>
              <dgm:constr type="w" for="ch" forName="Parent5" refType="w" fact="0.1049"/>
              <dgm:constr type="h" for="ch" forName="Parent5" refType="h" fact="0.3799"/>
              <dgm:constr type="r" for="ch" forName="Parent4" refType="w" fact="0.4563"/>
              <dgm:constr type="t" for="ch" forName="Parent4" refType="h" fact="0.2022"/>
              <dgm:constr type="w" for="ch" forName="Parent4" refType="w" fact="0.1049"/>
              <dgm:constr type="h" for="ch" forName="Parent4" refType="h" fact="0.3799"/>
              <dgm:constr type="r" for="ch" forName="Parent3" refType="w" fact="0.619"/>
              <dgm:constr type="t" for="ch" forName="Parent3" refType="h" fact="0.2022"/>
              <dgm:constr type="w" for="ch" forName="Parent3" refType="w" fact="0.1049"/>
              <dgm:constr type="h" for="ch" forName="Parent3" refType="h" fact="0.3799"/>
              <dgm:constr type="r" for="ch" forName="Parent2" refType="w" fact="0.7816"/>
              <dgm:constr type="t" for="ch" forName="Parent2" refType="h" fact="0.2022"/>
              <dgm:constr type="w" for="ch" forName="Parent2" refType="w" fact="0.1049"/>
              <dgm:constr type="h" for="ch" forName="Parent2" refType="h" fact="0.3799"/>
              <dgm:constr type="r" for="ch" forName="Parent1" refType="w" fact="0.9442"/>
              <dgm:constr type="t" for="ch" forName="Parent1" refType="h" fact="0.2022"/>
              <dgm:constr type="w" for="ch" forName="Parent1" refType="w" fact="0.1049"/>
              <dgm:constr type="h" for="ch" forName="Parent1" refType="h" fact="0.3799"/>
              <dgm:constr type="r" for="ch" forName="Accent6" refType="w" fact="0.1574"/>
              <dgm:constr type="t" for="ch" forName="Accent6" refType="h" fact="0.1072"/>
              <dgm:constr type="w" for="ch" forName="Accent6" refType="w" fact="0.1574"/>
              <dgm:constr type="h" for="ch" forName="Accent6" refType="h" fact="0.5699"/>
              <dgm:constr type="r" for="ch" forName="ParentBackground6" refType="w" fact="0.1521"/>
              <dgm:constr type="t" for="ch" forName="ParentBackground6" refType="h" fact="0.1262"/>
              <dgm:constr type="w" for="ch" forName="ParentBackground6" refType="w" fact="0.1469"/>
              <dgm:constr type="h" for="ch" forName="ParentBackground6" refType="h" fact="0.5319"/>
              <dgm:constr type="r" for="ch" forName="Child6" refType="w" fact="0.1521"/>
              <dgm:constr type="t" for="ch" forName="Child6" refType="h" fact="0.6876"/>
              <dgm:constr type="w" for="ch" forName="Child6" refType="w" fact="0.1469"/>
              <dgm:constr type="h" for="ch" forName="Child6" refType="h" fact="0.3124"/>
              <dgm:constr type="r" for="ch" forName="Accent5" refType="w" fact="0.3526"/>
              <dgm:constr type="t" for="ch" forName="Accent5" refType="h" fact="-0.0109"/>
              <dgm:constr type="w" for="ch" forName="Accent5" refType="w" fact="0.2226"/>
              <dgm:constr type="h" for="ch" forName="Accent5" refType="h" fact="0.806"/>
              <dgm:constr type="r" for="ch" forName="ParentBackground5" refType="w" fact="0.3147"/>
              <dgm:constr type="t" for="ch" forName="ParentBackground5" refType="h" fact="0.1262"/>
              <dgm:constr type="w" for="ch" forName="ParentBackground5" refType="w" fact="0.1469"/>
              <dgm:constr type="h" for="ch" forName="ParentBackground5" refType="h" fact="0.5319"/>
              <dgm:constr type="r" for="ch" forName="Child5" refType="w" fact="0.3147"/>
              <dgm:constr type="t" for="ch" forName="Child5" refType="h" fact="0.6876"/>
              <dgm:constr type="w" for="ch" forName="Child5" refType="w" fact="0.1469"/>
              <dgm:constr type="h" for="ch" forName="Child5" refType="h" fact="0.3124"/>
              <dgm:constr type="r" for="ch" forName="Accent4" refType="w" fact="0.5152"/>
              <dgm:constr type="t" for="ch" forName="Accent4" refType="h" fact="-0.0109"/>
              <dgm:constr type="w" for="ch" forName="Accent4" refType="w" fact="0.2226"/>
              <dgm:constr type="h" for="ch" forName="Accent4" refType="h" fact="0.806"/>
              <dgm:constr type="r" for="ch" forName="ParentBackground4" refType="w" fact="0.4773"/>
              <dgm:constr type="t" for="ch" forName="ParentBackground4" refType="h" fact="0.1262"/>
              <dgm:constr type="w" for="ch" forName="ParentBackground4" refType="w" fact="0.1469"/>
              <dgm:constr type="h" for="ch" forName="ParentBackground4" refType="h" fact="0.5319"/>
              <dgm:constr type="r" for="ch" forName="Child4" refType="w" fact="0.4773"/>
              <dgm:constr type="t" for="ch" forName="Child4" refType="h" fact="0.6876"/>
              <dgm:constr type="w" for="ch" forName="Child4" refType="w" fact="0.1469"/>
              <dgm:constr type="h" for="ch" forName="Child4" refType="h" fact="0.3124"/>
              <dgm:constr type="r" for="ch" forName="Accent3" refType="w" fact="0.6778"/>
              <dgm:constr type="t" for="ch" forName="Accent3" refType="h" fact="-0.0109"/>
              <dgm:constr type="w" for="ch" forName="Accent3" refType="w" fact="0.2226"/>
              <dgm:constr type="h" for="ch" forName="Accent3" refType="h" fact="0.806"/>
              <dgm:constr type="r" for="ch" forName="ParentBackground3" refType="w" fact="0.6399"/>
              <dgm:constr type="t" for="ch" forName="ParentBackground3" refType="h" fact="0.1262"/>
              <dgm:constr type="w" for="ch" forName="ParentBackground3" refType="w" fact="0.1469"/>
              <dgm:constr type="h" for="ch" forName="ParentBackground3" refType="h" fact="0.5319"/>
              <dgm:constr type="r" for="ch" forName="Child3" refType="w" fact="0.6399"/>
              <dgm:constr type="t" for="ch" forName="Child3" refType="h" fact="0.6876"/>
              <dgm:constr type="w" for="ch" forName="Child3" refType="w" fact="0.1469"/>
              <dgm:constr type="h" for="ch" forName="Child3" refType="h" fact="0.3124"/>
              <dgm:constr type="r" for="ch" forName="Accent2" refType="w" fact="0.8404"/>
              <dgm:constr type="t" for="ch" forName="Accent2" refType="h" fact="-0.0109"/>
              <dgm:constr type="w" for="ch" forName="Accent2" refType="w" fact="0.2226"/>
              <dgm:constr type="h" for="ch" forName="Accent2" refType="h" fact="0.806"/>
              <dgm:constr type="r" for="ch" forName="ParentBackground2" refType="w" fact="0.8025"/>
              <dgm:constr type="t" for="ch" forName="ParentBackground2" refType="h" fact="0.1262"/>
              <dgm:constr type="w" for="ch" forName="ParentBackground2" refType="w" fact="0.1469"/>
              <dgm:constr type="h" for="ch" forName="ParentBackground2" refType="h" fact="0.5319"/>
              <dgm:constr type="r" for="ch" forName="Child2" refType="w" fact="0.8025"/>
              <dgm:constr type="t" for="ch" forName="Child2" refType="h" fact="0.6876"/>
              <dgm:constr type="w" for="ch" forName="Child2" refType="w" fact="0.1469"/>
              <dgm:constr type="h" for="ch" forName="Child2" refType="h" fact="0.3124"/>
              <dgm:constr type="r" for="ch" forName="Accent1" refType="w" fact="1.003"/>
              <dgm:constr type="t" for="ch" forName="Accent1" refType="h" fact="-0.0109"/>
              <dgm:constr type="w" for="ch" forName="Accent1" refType="w" fact="0.2226"/>
              <dgm:constr type="h" for="ch" forName="Accent1" refType="h" fact="0.806"/>
              <dgm:constr type="r" for="ch" forName="ParentBackground1" refType="w" fact="0.9652"/>
              <dgm:constr type="t" for="ch" forName="ParentBackground1" refType="h" fact="0.1262"/>
              <dgm:constr type="w" for="ch" forName="ParentBackground1" refType="w" fact="0.1469"/>
              <dgm:constr type="h" for="ch" forName="ParentBackground1" refType="h" fact="0.5319"/>
              <dgm:constr type="r" for="ch" forName="Child1" refType="w" fact="0.9652"/>
              <dgm:constr type="t" for="ch" forName="Child1" refType="h" fact="0.6876"/>
              <dgm:constr type="w" for="ch" forName="Child1" refType="w" fact="0.1469"/>
              <dgm:constr type="h" for="ch" forName="Child1" refType="h" fact="0.3124"/>
            </dgm:constrLst>
          </dgm:if>
          <dgm:if name="Name23"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r" for="ch" forName="Parent7" refType="w" fact="0.1128"/>
              <dgm:constr type="t" for="ch" forName="Parent7" refType="h" fact="0.2022"/>
              <dgm:constr type="w" for="ch" forName="Parent7" refType="w" fact="0.0902"/>
              <dgm:constr type="h" for="ch" forName="Parent7" refType="h" fact="0.3799"/>
              <dgm:constr type="r" for="ch" forName="Parent6" refType="w" fact="0.2527"/>
              <dgm:constr type="t" for="ch" forName="Parent6" refType="h" fact="0.2022"/>
              <dgm:constr type="w" for="ch" forName="Parent6" refType="w" fact="0.0902"/>
              <dgm:constr type="h" for="ch" forName="Parent6" refType="h" fact="0.3799"/>
              <dgm:constr type="r" for="ch" forName="Parent5" refType="w" fact="0.3925"/>
              <dgm:constr type="t" for="ch" forName="Parent5" refType="h" fact="0.2022"/>
              <dgm:constr type="w" for="ch" forName="Parent5" refType="w" fact="0.0902"/>
              <dgm:constr type="h" for="ch" forName="Parent5" refType="h" fact="0.3799"/>
              <dgm:constr type="r" for="ch" forName="Parent4" refType="w" fact="0.5324"/>
              <dgm:constr type="t" for="ch" forName="Parent4" refType="h" fact="0.2022"/>
              <dgm:constr type="w" for="ch" forName="Parent4" refType="w" fact="0.0902"/>
              <dgm:constr type="h" for="ch" forName="Parent4" refType="h" fact="0.3799"/>
              <dgm:constr type="r" for="ch" forName="Parent3" refType="w" fact="0.6723"/>
              <dgm:constr type="t" for="ch" forName="Parent3" refType="h" fact="0.2022"/>
              <dgm:constr type="w" for="ch" forName="Parent3" refType="w" fact="0.0902"/>
              <dgm:constr type="h" for="ch" forName="Parent3" refType="h" fact="0.3799"/>
              <dgm:constr type="r" for="ch" forName="Parent2" refType="w" fact="0.8121"/>
              <dgm:constr type="t" for="ch" forName="Parent2" refType="h" fact="0.2022"/>
              <dgm:constr type="w" for="ch" forName="Parent2" refType="w" fact="0.0902"/>
              <dgm:constr type="h" for="ch" forName="Parent2" refType="h" fact="0.3799"/>
              <dgm:constr type="r" for="ch" forName="Parent1" refType="w" fact="0.952"/>
              <dgm:constr type="t" for="ch" forName="Parent1" refType="h" fact="0.2022"/>
              <dgm:constr type="w" for="ch" forName="Parent1" refType="w" fact="0.0902"/>
              <dgm:constr type="h" for="ch" forName="Parent1" refType="h" fact="0.3799"/>
              <dgm:constr type="r" for="ch" forName="Accent7" refType="w" fact="0.1354"/>
              <dgm:constr type="t" for="ch" forName="Accent7" refType="h" fact="0.1072"/>
              <dgm:constr type="w" for="ch" forName="Accent7" refType="w" fact="0.1354"/>
              <dgm:constr type="h" for="ch" forName="Accent7" refType="h" fact="0.5699"/>
              <dgm:constr type="r" for="ch" forName="ParentBackground7" refType="w" fact="0.1308"/>
              <dgm:constr type="t" for="ch" forName="ParentBackground7" refType="h" fact="0.1262"/>
              <dgm:constr type="w" for="ch" forName="ParentBackground7" refType="w" fact="0.1263"/>
              <dgm:constr type="h" for="ch" forName="ParentBackground7" refType="h" fact="0.5319"/>
              <dgm:constr type="r" for="ch" forName="Child7" refType="w" fact="0.1308"/>
              <dgm:constr type="t" for="ch" forName="Child7" refType="h" fact="0.6876"/>
              <dgm:constr type="w" for="ch" forName="Child7" refType="w" fact="0.1263"/>
              <dgm:constr type="h" for="ch" forName="Child7" refType="h" fact="0.3124"/>
              <dgm:constr type="r" for="ch" forName="Accent6" refType="w" fact="0.3033"/>
              <dgm:constr type="t" for="ch" forName="Accent6" refType="h" fact="-0.0109"/>
              <dgm:constr type="w" for="ch" forName="Accent6" refType="w" fact="0.1915"/>
              <dgm:constr type="h" for="ch" forName="Accent6" refType="h" fact="0.806"/>
              <dgm:constr type="r" for="ch" forName="ParentBackground6" refType="w" fact="0.2707"/>
              <dgm:constr type="t" for="ch" forName="ParentBackground6" refType="h" fact="0.1262"/>
              <dgm:constr type="w" for="ch" forName="ParentBackground6" refType="w" fact="0.1263"/>
              <dgm:constr type="h" for="ch" forName="ParentBackground6" refType="h" fact="0.5319"/>
              <dgm:constr type="r" for="ch" forName="Child6" refType="w" fact="0.2707"/>
              <dgm:constr type="t" for="ch" forName="Child6" refType="h" fact="0.6876"/>
              <dgm:constr type="w" for="ch" forName="Child6" refType="w" fact="0.1263"/>
              <dgm:constr type="h" for="ch" forName="Child6" refType="h" fact="0.3124"/>
              <dgm:constr type="r" for="ch" forName="Accent5" refType="w" fact="0.4431"/>
              <dgm:constr type="t" for="ch" forName="Accent5" refType="h" fact="-0.0109"/>
              <dgm:constr type="w" for="ch" forName="Accent5" refType="w" fact="0.1915"/>
              <dgm:constr type="h" for="ch" forName="Accent5" refType="h" fact="0.806"/>
              <dgm:constr type="r" for="ch" forName="ParentBackground5" refType="w" fact="0.4106"/>
              <dgm:constr type="t" for="ch" forName="ParentBackground5" refType="h" fact="0.1262"/>
              <dgm:constr type="w" for="ch" forName="ParentBackground5" refType="w" fact="0.1263"/>
              <dgm:constr type="h" for="ch" forName="ParentBackground5" refType="h" fact="0.5319"/>
              <dgm:constr type="r" for="ch" forName="Child5" refType="w" fact="0.4106"/>
              <dgm:constr type="t" for="ch" forName="Child5" refType="h" fact="0.6876"/>
              <dgm:constr type="w" for="ch" forName="Child5" refType="w" fact="0.1263"/>
              <dgm:constr type="h" for="ch" forName="Child5" refType="h" fact="0.3124"/>
              <dgm:constr type="r" for="ch" forName="Accent4" refType="w" fact="0.583"/>
              <dgm:constr type="t" for="ch" forName="Accent4" refType="h" fact="-0.0109"/>
              <dgm:constr type="w" for="ch" forName="Accent4" refType="w" fact="0.1915"/>
              <dgm:constr type="h" for="ch" forName="Accent4" refType="h" fact="0.806"/>
              <dgm:constr type="r" for="ch" forName="ParentBackground4" refType="w" fact="0.5504"/>
              <dgm:constr type="t" for="ch" forName="ParentBackground4" refType="h" fact="0.1262"/>
              <dgm:constr type="w" for="ch" forName="ParentBackground4" refType="w" fact="0.1263"/>
              <dgm:constr type="h" for="ch" forName="ParentBackground4" refType="h" fact="0.5319"/>
              <dgm:constr type="r" for="ch" forName="Child4" refType="w" fact="0.5504"/>
              <dgm:constr type="t" for="ch" forName="Child4" refType="h" fact="0.6876"/>
              <dgm:constr type="w" for="ch" forName="Child4" refType="w" fact="0.1263"/>
              <dgm:constr type="h" for="ch" forName="Child4" refType="h" fact="0.3124"/>
              <dgm:constr type="r" for="ch" forName="Accent3" refType="w" fact="0.7229"/>
              <dgm:constr type="t" for="ch" forName="Accent3" refType="h" fact="-0.0109"/>
              <dgm:constr type="w" for="ch" forName="Accent3" refType="w" fact="0.1915"/>
              <dgm:constr type="h" for="ch" forName="Accent3" refType="h" fact="0.806"/>
              <dgm:constr type="r" for="ch" forName="ParentBackground3" refType="w" fact="0.6903"/>
              <dgm:constr type="t" for="ch" forName="ParentBackground3" refType="h" fact="0.1262"/>
              <dgm:constr type="w" for="ch" forName="ParentBackground3" refType="w" fact="0.1263"/>
              <dgm:constr type="h" for="ch" forName="ParentBackground3" refType="h" fact="0.5319"/>
              <dgm:constr type="r" for="ch" forName="Child3" refType="w" fact="0.6903"/>
              <dgm:constr type="t" for="ch" forName="Child3" refType="h" fact="0.6876"/>
              <dgm:constr type="w" for="ch" forName="Child3" refType="w" fact="0.1263"/>
              <dgm:constr type="h" for="ch" forName="Child3" refType="h" fact="0.3124"/>
              <dgm:constr type="r" for="ch" forName="Accent2" refType="w" fact="0.8627"/>
              <dgm:constr type="t" for="ch" forName="Accent2" refType="h" fact="-0.0109"/>
              <dgm:constr type="w" for="ch" forName="Accent2" refType="w" fact="0.1915"/>
              <dgm:constr type="h" for="ch" forName="Accent2" refType="h" fact="0.806"/>
              <dgm:constr type="r" for="ch" forName="ParentBackground2" refType="w" fact="0.8302"/>
              <dgm:constr type="t" for="ch" forName="ParentBackground2" refType="h" fact="0.1262"/>
              <dgm:constr type="w" for="ch" forName="ParentBackground2" refType="w" fact="0.1263"/>
              <dgm:constr type="h" for="ch" forName="ParentBackground2" refType="h" fact="0.5319"/>
              <dgm:constr type="r" for="ch" forName="Child2" refType="w" fact="0.8302"/>
              <dgm:constr type="t" for="ch" forName="Child2" refType="h" fact="0.6876"/>
              <dgm:constr type="w" for="ch" forName="Child2" refType="w" fact="0.1263"/>
              <dgm:constr type="h" for="ch" forName="Child2" refType="h" fact="0.3124"/>
              <dgm:constr type="r" for="ch" forName="Accent1" refType="w" fact="1.0026"/>
              <dgm:constr type="t" for="ch" forName="Accent1" refType="h" fact="-0.0109"/>
              <dgm:constr type="w" for="ch" forName="Accent1" refType="w" fact="0.1915"/>
              <dgm:constr type="h" for="ch" forName="Accent1" refType="h" fact="0.806"/>
              <dgm:constr type="r" for="ch" forName="ParentBackground1" refType="w" fact="0.97"/>
              <dgm:constr type="t" for="ch" forName="ParentBackground1" refType="h" fact="0.1262"/>
              <dgm:constr type="w" for="ch" forName="ParentBackground1" refType="w" fact="0.1263"/>
              <dgm:constr type="h" for="ch" forName="ParentBackground1" refType="h" fact="0.5319"/>
              <dgm:constr type="r" for="ch" forName="Child1" refType="w" fact="0.97"/>
              <dgm:constr type="t" for="ch" forName="Child1" refType="h" fact="0.6876"/>
              <dgm:constr type="w" for="ch" forName="Child1" refType="w" fact="0.1263"/>
              <dgm:constr type="h" for="ch" forName="Child1" refType="h" fact="0.3124"/>
            </dgm:constrLst>
          </dgm:if>
          <dgm:if name="Name24"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r" for="ch" forName="Parent8" refType="w" fact="0.099"/>
              <dgm:constr type="t" for="ch" forName="Parent8" refType="h" fact="0.2022"/>
              <dgm:constr type="w" for="ch" forName="Parent8" refType="w" fact="0.0792"/>
              <dgm:constr type="h" for="ch" forName="Parent8" refType="h" fact="0.3799"/>
              <dgm:constr type="r" for="ch" forName="Parent7" refType="w" fact="0.2217"/>
              <dgm:constr type="t" for="ch" forName="Parent7" refType="h" fact="0.2022"/>
              <dgm:constr type="w" for="ch" forName="Parent7" refType="w" fact="0.0792"/>
              <dgm:constr type="h" for="ch" forName="Parent7" refType="h" fact="0.3799"/>
              <dgm:constr type="r" for="ch" forName="Parent6" refType="w" fact="0.3444"/>
              <dgm:constr type="t" for="ch" forName="Parent6" refType="h" fact="0.2022"/>
              <dgm:constr type="w" for="ch" forName="Parent6" refType="w" fact="0.0792"/>
              <dgm:constr type="h" for="ch" forName="Parent6" refType="h" fact="0.3799"/>
              <dgm:constr type="r" for="ch" forName="Parent5" refType="w" fact="0.4671"/>
              <dgm:constr type="t" for="ch" forName="Parent5" refType="h" fact="0.2022"/>
              <dgm:constr type="w" for="ch" forName="Parent5" refType="w" fact="0.0792"/>
              <dgm:constr type="h" for="ch" forName="Parent5" refType="h" fact="0.3799"/>
              <dgm:constr type="r" for="ch" forName="Parent4" refType="w" fact="0.5898"/>
              <dgm:constr type="t" for="ch" forName="Parent4" refType="h" fact="0.2022"/>
              <dgm:constr type="w" for="ch" forName="Parent4" refType="w" fact="0.0792"/>
              <dgm:constr type="h" for="ch" forName="Parent4" refType="h" fact="0.3799"/>
              <dgm:constr type="r" for="ch" forName="Parent3" refType="w" fact="0.7125"/>
              <dgm:constr type="t" for="ch" forName="Parent3" refType="h" fact="0.2022"/>
              <dgm:constr type="w" for="ch" forName="Parent3" refType="w" fact="0.0792"/>
              <dgm:constr type="h" for="ch" forName="Parent3" refType="h" fact="0.3799"/>
              <dgm:constr type="r" for="ch" forName="Parent2" refType="w" fact="0.8352"/>
              <dgm:constr type="t" for="ch" forName="Parent2" refType="h" fact="0.2022"/>
              <dgm:constr type="w" for="ch" forName="Parent2" refType="w" fact="0.0792"/>
              <dgm:constr type="h" for="ch" forName="Parent2" refType="h" fact="0.3799"/>
              <dgm:constr type="r" for="ch" forName="Parent1" refType="w" fact="0.9579"/>
              <dgm:constr type="t" for="ch" forName="Parent1" refType="h" fact="0.2022"/>
              <dgm:constr type="w" for="ch" forName="Parent1" refType="w" fact="0.0792"/>
              <dgm:constr type="h" for="ch" forName="Parent1" refType="h" fact="0.3799"/>
              <dgm:constr type="r" for="ch" forName="Accent8" refType="w" fact="0.1187"/>
              <dgm:constr type="t" for="ch" forName="Accent8" refType="h" fact="0.1072"/>
              <dgm:constr type="w" for="ch" forName="Accent8" refType="w" fact="0.1187"/>
              <dgm:constr type="h" for="ch" forName="Accent8" refType="h" fact="0.5699"/>
              <dgm:constr type="r" for="ch" forName="ParentBackground8" refType="w" fact="0.1148"/>
              <dgm:constr type="t" for="ch" forName="ParentBackground8" refType="h" fact="0.1262"/>
              <dgm:constr type="w" for="ch" forName="ParentBackground8" refType="w" fact="0.1108"/>
              <dgm:constr type="h" for="ch" forName="ParentBackground8" refType="h" fact="0.5319"/>
              <dgm:constr type="r" for="ch" forName="Child8" refType="w" fact="0.1148"/>
              <dgm:constr type="t" for="ch" forName="Child8" refType="h" fact="0.6876"/>
              <dgm:constr type="w" for="ch" forName="Child8" refType="w" fact="0.1108"/>
              <dgm:constr type="h" for="ch" forName="Child8" refType="h" fact="0.3124"/>
              <dgm:constr type="r" for="ch" forName="Accent7" refType="w" fact="0.2661"/>
              <dgm:constr type="t" for="ch" forName="Accent7" refType="h" fact="-0.0109"/>
              <dgm:constr type="w" for="ch" forName="Accent7" refType="w" fact="0.1679"/>
              <dgm:constr type="h" for="ch" forName="Accent7" refType="h" fact="0.806"/>
              <dgm:constr type="r" for="ch" forName="ParentBackground7" refType="w" fact="0.2375"/>
              <dgm:constr type="t" for="ch" forName="ParentBackground7" refType="h" fact="0.1262"/>
              <dgm:constr type="w" for="ch" forName="ParentBackground7" refType="w" fact="0.1108"/>
              <dgm:constr type="h" for="ch" forName="ParentBackground7" refType="h" fact="0.5319"/>
              <dgm:constr type="r" for="ch" forName="Child7" refType="w" fact="0.2375"/>
              <dgm:constr type="t" for="ch" forName="Child7" refType="h" fact="0.6876"/>
              <dgm:constr type="w" for="ch" forName="Child7" refType="w" fact="0.1108"/>
              <dgm:constr type="h" for="ch" forName="Child7" refType="h" fact="0.3124"/>
              <dgm:constr type="r" for="ch" forName="Accent6" refType="w" fact="0.3888"/>
              <dgm:constr type="t" for="ch" forName="Accent6" refType="h" fact="-0.0109"/>
              <dgm:constr type="w" for="ch" forName="Accent6" refType="w" fact="0.1679"/>
              <dgm:constr type="h" for="ch" forName="Accent6" refType="h" fact="0.806"/>
              <dgm:constr type="r" for="ch" forName="ParentBackground6" refType="w" fact="0.3602"/>
              <dgm:constr type="t" for="ch" forName="ParentBackground6" refType="h" fact="0.1262"/>
              <dgm:constr type="w" for="ch" forName="ParentBackground6" refType="w" fact="0.1108"/>
              <dgm:constr type="h" for="ch" forName="ParentBackground6" refType="h" fact="0.5319"/>
              <dgm:constr type="r" for="ch" forName="Child6" refType="w" fact="0.3602"/>
              <dgm:constr type="t" for="ch" forName="Child6" refType="h" fact="0.6876"/>
              <dgm:constr type="w" for="ch" forName="Child6" refType="w" fact="0.1108"/>
              <dgm:constr type="h" for="ch" forName="Child6" refType="h" fact="0.3124"/>
              <dgm:constr type="r" for="ch" forName="Accent5" refType="w" fact="0.5115"/>
              <dgm:constr type="t" for="ch" forName="Accent5" refType="h" fact="-0.0109"/>
              <dgm:constr type="w" for="ch" forName="Accent5" refType="w" fact="0.1679"/>
              <dgm:constr type="h" for="ch" forName="Accent5" refType="h" fact="0.806"/>
              <dgm:constr type="r" for="ch" forName="ParentBackground5" refType="w" fact="0.4829"/>
              <dgm:constr type="t" for="ch" forName="ParentBackground5" refType="h" fact="0.1262"/>
              <dgm:constr type="w" for="ch" forName="ParentBackground5" refType="w" fact="0.1108"/>
              <dgm:constr type="h" for="ch" forName="ParentBackground5" refType="h" fact="0.5319"/>
              <dgm:constr type="r" for="ch" forName="Child5" refType="w" fact="0.4829"/>
              <dgm:constr type="t" for="ch" forName="Child5" refType="h" fact="0.6876"/>
              <dgm:constr type="w" for="ch" forName="Child5" refType="w" fact="0.1108"/>
              <dgm:constr type="h" for="ch" forName="Child5" refType="h" fact="0.3124"/>
              <dgm:constr type="r" for="ch" forName="Accent4" refType="w" fact="0.6342"/>
              <dgm:constr type="t" for="ch" forName="Accent4" refType="h" fact="-0.0109"/>
              <dgm:constr type="w" for="ch" forName="Accent4" refType="w" fact="0.1679"/>
              <dgm:constr type="h" for="ch" forName="Accent4" refType="h" fact="0.806"/>
              <dgm:constr type="r" for="ch" forName="ParentBackground4" refType="w" fact="0.6056"/>
              <dgm:constr type="t" for="ch" forName="ParentBackground4" refType="h" fact="0.1262"/>
              <dgm:constr type="w" for="ch" forName="ParentBackground4" refType="w" fact="0.1108"/>
              <dgm:constr type="h" for="ch" forName="ParentBackground4" refType="h" fact="0.5319"/>
              <dgm:constr type="r" for="ch" forName="Child4" refType="w" fact="0.6056"/>
              <dgm:constr type="t" for="ch" forName="Child4" refType="h" fact="0.6876"/>
              <dgm:constr type="w" for="ch" forName="Child4" refType="w" fact="0.1108"/>
              <dgm:constr type="h" for="ch" forName="Child4" refType="h" fact="0.3124"/>
              <dgm:constr type="r" for="ch" forName="Accent3" refType="w" fact="0.7569"/>
              <dgm:constr type="t" for="ch" forName="Accent3" refType="h" fact="-0.0109"/>
              <dgm:constr type="w" for="ch" forName="Accent3" refType="w" fact="0.1679"/>
              <dgm:constr type="h" for="ch" forName="Accent3" refType="h" fact="0.806"/>
              <dgm:constr type="r" for="ch" forName="ParentBackground3" refType="w" fact="0.7283"/>
              <dgm:constr type="t" for="ch" forName="ParentBackground3" refType="h" fact="0.1262"/>
              <dgm:constr type="w" for="ch" forName="ParentBackground3" refType="w" fact="0.1108"/>
              <dgm:constr type="h" for="ch" forName="ParentBackground3" refType="h" fact="0.5319"/>
              <dgm:constr type="r" for="ch" forName="Child3" refType="w" fact="0.7283"/>
              <dgm:constr type="t" for="ch" forName="Child3" refType="h" fact="0.6876"/>
              <dgm:constr type="w" for="ch" forName="Child3" refType="w" fact="0.1108"/>
              <dgm:constr type="h" for="ch" forName="Child3" refType="h" fact="0.3124"/>
              <dgm:constr type="r" for="ch" forName="Accent2" refType="w" fact="0.8796"/>
              <dgm:constr type="t" for="ch" forName="Accent2" refType="h" fact="-0.0109"/>
              <dgm:constr type="w" for="ch" forName="Accent2" refType="w" fact="0.1679"/>
              <dgm:constr type="h" for="ch" forName="Accent2" refType="h" fact="0.806"/>
              <dgm:constr type="r" for="ch" forName="ParentBackground2" refType="w" fact="0.851"/>
              <dgm:constr type="t" for="ch" forName="ParentBackground2" refType="h" fact="0.1262"/>
              <dgm:constr type="w" for="ch" forName="ParentBackground2" refType="w" fact="0.1108"/>
              <dgm:constr type="h" for="ch" forName="ParentBackground2" refType="h" fact="0.5319"/>
              <dgm:constr type="r" for="ch" forName="Child2" refType="w" fact="0.851"/>
              <dgm:constr type="t" for="ch" forName="Child2" refType="h" fact="0.6876"/>
              <dgm:constr type="w" for="ch" forName="Child2" refType="w" fact="0.1108"/>
              <dgm:constr type="h" for="ch" forName="Child2" refType="h" fact="0.3124"/>
              <dgm:constr type="r" for="ch" forName="Accent1" refType="w" fact="1.0023"/>
              <dgm:constr type="t" for="ch" forName="Accent1" refType="h" fact="-0.0109"/>
              <dgm:constr type="w" for="ch" forName="Accent1" refType="w" fact="0.1679"/>
              <dgm:constr type="h" for="ch" forName="Accent1" refType="h" fact="0.806"/>
              <dgm:constr type="r" for="ch" forName="ParentBackground1" refType="w" fact="0.9737"/>
              <dgm:constr type="t" for="ch" forName="ParentBackground1" refType="h" fact="0.1262"/>
              <dgm:constr type="w" for="ch" forName="ParentBackground1" refType="w" fact="0.1108"/>
              <dgm:constr type="h" for="ch" forName="ParentBackground1" refType="h" fact="0.5319"/>
              <dgm:constr type="r" for="ch" forName="Child1" refType="w" fact="0.9737"/>
              <dgm:constr type="t" for="ch" forName="Child1" refType="h" fact="0.6876"/>
              <dgm:constr type="w" for="ch" forName="Child1" refType="w" fact="0.1108"/>
              <dgm:constr type="h" for="ch" forName="Child1" refType="h" fact="0.3124"/>
            </dgm:constrLst>
          </dgm:if>
          <dgm:if name="Name25"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r" for="ch" forName="Parent9" refType="w" fact="0.0881"/>
              <dgm:constr type="t" for="ch" forName="Parent9" refType="h" fact="0.2022"/>
              <dgm:constr type="w" for="ch" forName="Parent9" refType="w" fact="0.0705"/>
              <dgm:constr type="h" for="ch" forName="Parent9" refType="h" fact="0.3799"/>
              <dgm:constr type="r" for="ch" forName="Parent8" refType="w" fact="0.1974"/>
              <dgm:constr type="t" for="ch" forName="Parent8" refType="h" fact="0.2022"/>
              <dgm:constr type="w" for="ch" forName="Parent8" refType="w" fact="0.0705"/>
              <dgm:constr type="h" for="ch" forName="Parent8" refType="h" fact="0.3799"/>
              <dgm:constr type="r" for="ch" forName="Parent7" refType="w" fact="0.3067"/>
              <dgm:constr type="t" for="ch" forName="Parent7" refType="h" fact="0.2022"/>
              <dgm:constr type="w" for="ch" forName="Parent7" refType="w" fact="0.0705"/>
              <dgm:constr type="h" for="ch" forName="Parent7" refType="h" fact="0.3799"/>
              <dgm:constr type="r" for="ch" forName="Parent6" refType="w" fact="0.416"/>
              <dgm:constr type="t" for="ch" forName="Parent6" refType="h" fact="0.2022"/>
              <dgm:constr type="w" for="ch" forName="Parent6" refType="w" fact="0.0705"/>
              <dgm:constr type="h" for="ch" forName="Parent6" refType="h" fact="0.3799"/>
              <dgm:constr type="r" for="ch" forName="Parent5" refType="w" fact="0.5253"/>
              <dgm:constr type="t" for="ch" forName="Parent5" refType="h" fact="0.2022"/>
              <dgm:constr type="w" for="ch" forName="Parent5" refType="w" fact="0.0705"/>
              <dgm:constr type="h" for="ch" forName="Parent5" refType="h" fact="0.3799"/>
              <dgm:constr type="r" for="ch" forName="Parent4" refType="w" fact="0.6346"/>
              <dgm:constr type="t" for="ch" forName="Parent4" refType="h" fact="0.2022"/>
              <dgm:constr type="w" for="ch" forName="Parent4" refType="w" fact="0.0705"/>
              <dgm:constr type="h" for="ch" forName="Parent4" refType="h" fact="0.3799"/>
              <dgm:constr type="r" for="ch" forName="Parent3" refType="w" fact="0.7439"/>
              <dgm:constr type="t" for="ch" forName="Parent3" refType="h" fact="0.2022"/>
              <dgm:constr type="w" for="ch" forName="Parent3" refType="w" fact="0.0705"/>
              <dgm:constr type="h" for="ch" forName="Parent3" refType="h" fact="0.3799"/>
              <dgm:constr type="r" for="ch" forName="Parent2" refType="w" fact="0.8532"/>
              <dgm:constr type="t" for="ch" forName="Parent2" refType="h" fact="0.2022"/>
              <dgm:constr type="w" for="ch" forName="Parent2" refType="w" fact="0.0705"/>
              <dgm:constr type="h" for="ch" forName="Parent2" refType="h" fact="0.3799"/>
              <dgm:constr type="r" for="ch" forName="Parent1" refType="w" fact="0.9625"/>
              <dgm:constr type="t" for="ch" forName="Parent1" refType="h" fact="0.2022"/>
              <dgm:constr type="w" for="ch" forName="Parent1" refType="w" fact="0.0705"/>
              <dgm:constr type="h" for="ch" forName="Parent1" refType="h" fact="0.3799"/>
              <dgm:constr type="r" for="ch" forName="Accent9" refType="w" fact="0.1058"/>
              <dgm:constr type="t" for="ch" forName="Accent9" refType="h" fact="0.1072"/>
              <dgm:constr type="w" for="ch" forName="Accent9" refType="w" fact="0.1058"/>
              <dgm:constr type="h" for="ch" forName="Accent9" refType="h" fact="0.5699"/>
              <dgm:constr type="r" for="ch" forName="ParentBackground9" refType="w" fact="0.1022"/>
              <dgm:constr type="t" for="ch" forName="ParentBackground9" refType="h" fact="0.1262"/>
              <dgm:constr type="w" for="ch" forName="ParentBackground9" refType="w" fact="0.0987"/>
              <dgm:constr type="h" for="ch" forName="ParentBackground9" refType="h" fact="0.5319"/>
              <dgm:constr type="r" for="ch" forName="Child9" refType="w" fact="0.1022"/>
              <dgm:constr type="t" for="ch" forName="Child9" refType="h" fact="0.6876"/>
              <dgm:constr type="w" for="ch" forName="Child9" refType="w" fact="0.0987"/>
              <dgm:constr type="h" for="ch" forName="Child9" refType="h" fact="0.3124"/>
              <dgm:constr type="r" for="ch" forName="Accent8" refType="w" fact="0.237"/>
              <dgm:constr type="t" for="ch" forName="Accent8" refType="h" fact="-0.0109"/>
              <dgm:constr type="w" for="ch" forName="Accent8" refType="w" fact="0.1496"/>
              <dgm:constr type="h" for="ch" forName="Accent8" refType="h" fact="0.806"/>
              <dgm:constr type="r" for="ch" forName="ParentBackground8" refType="w" fact="0.2115"/>
              <dgm:constr type="t" for="ch" forName="ParentBackground8" refType="h" fact="0.1262"/>
              <dgm:constr type="w" for="ch" forName="ParentBackground8" refType="w" fact="0.0987"/>
              <dgm:constr type="h" for="ch" forName="ParentBackground8" refType="h" fact="0.5319"/>
              <dgm:constr type="r" for="ch" forName="Child8" refType="w" fact="0.2115"/>
              <dgm:constr type="t" for="ch" forName="Child8" refType="h" fact="0.6876"/>
              <dgm:constr type="w" for="ch" forName="Child8" refType="w" fact="0.0987"/>
              <dgm:constr type="h" for="ch" forName="Child8" refType="h" fact="0.3124"/>
              <dgm:constr type="r" for="ch" forName="Accent7" refType="w" fact="0.3462"/>
              <dgm:constr type="t" for="ch" forName="Accent7" refType="h" fact="-0.0109"/>
              <dgm:constr type="w" for="ch" forName="Accent7" refType="w" fact="0.1496"/>
              <dgm:constr type="h" for="ch" forName="Accent7" refType="h" fact="0.806"/>
              <dgm:constr type="r" for="ch" forName="ParentBackground7" refType="w" fact="0.3208"/>
              <dgm:constr type="t" for="ch" forName="ParentBackground7" refType="h" fact="0.1262"/>
              <dgm:constr type="w" for="ch" forName="ParentBackground7" refType="w" fact="0.0987"/>
              <dgm:constr type="h" for="ch" forName="ParentBackground7" refType="h" fact="0.5319"/>
              <dgm:constr type="r" for="ch" forName="Child7" refType="w" fact="0.3208"/>
              <dgm:constr type="t" for="ch" forName="Child7" refType="h" fact="0.6876"/>
              <dgm:constr type="w" for="ch" forName="Child7" refType="w" fact="0.0987"/>
              <dgm:constr type="h" for="ch" forName="Child7" refType="h" fact="0.3124"/>
              <dgm:constr type="r" for="ch" forName="Accent6" refType="w" fact="0.4555"/>
              <dgm:constr type="t" for="ch" forName="Accent6" refType="h" fact="-0.0109"/>
              <dgm:constr type="w" for="ch" forName="Accent6" refType="w" fact="0.1496"/>
              <dgm:constr type="h" for="ch" forName="Accent6" refType="h" fact="0.806"/>
              <dgm:constr type="r" for="ch" forName="ParentBackground6" refType="w" fact="0.4301"/>
              <dgm:constr type="t" for="ch" forName="ParentBackground6" refType="h" fact="0.1262"/>
              <dgm:constr type="w" for="ch" forName="ParentBackground6" refType="w" fact="0.0987"/>
              <dgm:constr type="h" for="ch" forName="ParentBackground6" refType="h" fact="0.5319"/>
              <dgm:constr type="r" for="ch" forName="Child6" refType="w" fact="0.4301"/>
              <dgm:constr type="t" for="ch" forName="Child6" refType="h" fact="0.6876"/>
              <dgm:constr type="w" for="ch" forName="Child6" refType="w" fact="0.0987"/>
              <dgm:constr type="h" for="ch" forName="Child6" refType="h" fact="0.3124"/>
              <dgm:constr type="r" for="ch" forName="Accent5" refType="w" fact="0.5648"/>
              <dgm:constr type="t" for="ch" forName="Accent5" refType="h" fact="-0.0109"/>
              <dgm:constr type="w" for="ch" forName="Accent5" refType="w" fact="0.1496"/>
              <dgm:constr type="h" for="ch" forName="Accent5" refType="h" fact="0.806"/>
              <dgm:constr type="r" for="ch" forName="ParentBackground5" refType="w" fact="0.5394"/>
              <dgm:constr type="t" for="ch" forName="ParentBackground5" refType="h" fact="0.1262"/>
              <dgm:constr type="w" for="ch" forName="ParentBackground5" refType="w" fact="0.0987"/>
              <dgm:constr type="h" for="ch" forName="ParentBackground5" refType="h" fact="0.5319"/>
              <dgm:constr type="r" for="ch" forName="Child5" refType="w" fact="0.5394"/>
              <dgm:constr type="t" for="ch" forName="Child5" refType="h" fact="0.6876"/>
              <dgm:constr type="w" for="ch" forName="Child5" refType="w" fact="0.0987"/>
              <dgm:constr type="h" for="ch" forName="Child5" refType="h" fact="0.3124"/>
              <dgm:constr type="r" for="ch" forName="Accent4" refType="w" fact="0.6741"/>
              <dgm:constr type="t" for="ch" forName="Accent4" refType="h" fact="-0.0109"/>
              <dgm:constr type="w" for="ch" forName="Accent4" refType="w" fact="0.1496"/>
              <dgm:constr type="h" for="ch" forName="Accent4" refType="h" fact="0.806"/>
              <dgm:constr type="r" for="ch" forName="ParentBackground4" refType="w" fact="0.6487"/>
              <dgm:constr type="t" for="ch" forName="ParentBackground4" refType="h" fact="0.1262"/>
              <dgm:constr type="w" for="ch" forName="ParentBackground4" refType="w" fact="0.0987"/>
              <dgm:constr type="h" for="ch" forName="ParentBackground4" refType="h" fact="0.5319"/>
              <dgm:constr type="r" for="ch" forName="Child4" refType="w" fact="0.6487"/>
              <dgm:constr type="t" for="ch" forName="Child4" refType="h" fact="0.6876"/>
              <dgm:constr type="w" for="ch" forName="Child4" refType="w" fact="0.0987"/>
              <dgm:constr type="h" for="ch" forName="Child4" refType="h" fact="0.3124"/>
              <dgm:constr type="r" for="ch" forName="Accent3" refType="w" fact="0.7834"/>
              <dgm:constr type="t" for="ch" forName="Accent3" refType="h" fact="-0.0109"/>
              <dgm:constr type="w" for="ch" forName="Accent3" refType="w" fact="0.1496"/>
              <dgm:constr type="h" for="ch" forName="Accent3" refType="h" fact="0.806"/>
              <dgm:constr type="r" for="ch" forName="ParentBackground3" refType="w" fact="0.758"/>
              <dgm:constr type="t" for="ch" forName="ParentBackground3" refType="h" fact="0.1262"/>
              <dgm:constr type="w" for="ch" forName="ParentBackground3" refType="w" fact="0.0987"/>
              <dgm:constr type="h" for="ch" forName="ParentBackground3" refType="h" fact="0.5319"/>
              <dgm:constr type="r" for="ch" forName="Child3" refType="w" fact="0.758"/>
              <dgm:constr type="t" for="ch" forName="Child3" refType="h" fact="0.6876"/>
              <dgm:constr type="w" for="ch" forName="Child3" refType="w" fact="0.0987"/>
              <dgm:constr type="h" for="ch" forName="Child3" refType="h" fact="0.3124"/>
              <dgm:constr type="r" for="ch" forName="Accent2" refType="w" fact="0.8927"/>
              <dgm:constr type="t" for="ch" forName="Accent2" refType="h" fact="-0.0109"/>
              <dgm:constr type="w" for="ch" forName="Accent2" refType="w" fact="0.1496"/>
              <dgm:constr type="h" for="ch" forName="Accent2" refType="h" fact="0.806"/>
              <dgm:constr type="r" for="ch" forName="ParentBackground2" refType="w" fact="0.8673"/>
              <dgm:constr type="t" for="ch" forName="ParentBackground2" refType="h" fact="0.1262"/>
              <dgm:constr type="w" for="ch" forName="ParentBackground2" refType="w" fact="0.0987"/>
              <dgm:constr type="h" for="ch" forName="ParentBackground2" refType="h" fact="0.5319"/>
              <dgm:constr type="r" for="ch" forName="Child2" refType="w" fact="0.8673"/>
              <dgm:constr type="t" for="ch" forName="Child2" refType="h" fact="0.6876"/>
              <dgm:constr type="w" for="ch" forName="Child2" refType="w" fact="0.0987"/>
              <dgm:constr type="h" for="ch" forName="Child2" refType="h" fact="0.3124"/>
              <dgm:constr type="r" for="ch" forName="Accent1" refType="w" fact="1.002"/>
              <dgm:constr type="t" for="ch" forName="Accent1" refType="h" fact="-0.0109"/>
              <dgm:constr type="w" for="ch" forName="Accent1" refType="w" fact="0.1496"/>
              <dgm:constr type="h" for="ch" forName="Accent1" refType="h" fact="0.806"/>
              <dgm:constr type="r" for="ch" forName="ParentBackground1" refType="w" fact="0.9765"/>
              <dgm:constr type="t" for="ch" forName="ParentBackground1" refType="h" fact="0.1262"/>
              <dgm:constr type="w" for="ch" forName="ParentBackground1" refType="w" fact="0.0987"/>
              <dgm:constr type="h" for="ch" forName="ParentBackground1" refType="h" fact="0.5319"/>
              <dgm:constr type="r" for="ch" forName="Child1" refType="w" fact="0.9765"/>
              <dgm:constr type="t" for="ch" forName="Child1" refType="h" fact="0.6876"/>
              <dgm:constr type="w" for="ch" forName="Child1" refType="w" fact="0.0987"/>
              <dgm:constr type="h" for="ch" forName="Child1" refType="h" fact="0.3124"/>
            </dgm:constrLst>
          </dgm:if>
          <dgm:if name="Name26"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r" for="ch" forName="Parent10" refType="w" fact="0.0795"/>
              <dgm:constr type="t" for="ch" forName="Parent10" refType="h" fact="0.2022"/>
              <dgm:constr type="w" for="ch" forName="Parent10" refType="w" fact="0.0636"/>
              <dgm:constr type="h" for="ch" forName="Parent10" refType="h" fact="0.3799"/>
              <dgm:constr type="r" for="ch" forName="Parent9" refType="w" fact="0.178"/>
              <dgm:constr type="t" for="ch" forName="Parent9" refType="h" fact="0.2022"/>
              <dgm:constr type="w" for="ch" forName="Parent9" refType="w" fact="0.0636"/>
              <dgm:constr type="h" for="ch" forName="Parent9" refType="h" fact="0.3799"/>
              <dgm:constr type="r" for="ch" forName="Parent8" refType="w" fact="0.2765"/>
              <dgm:constr type="t" for="ch" forName="Parent8" refType="h" fact="0.2022"/>
              <dgm:constr type="w" for="ch" forName="Parent8" refType="w" fact="0.0636"/>
              <dgm:constr type="h" for="ch" forName="Parent8" refType="h" fact="0.3799"/>
              <dgm:constr type="r" for="ch" forName="Parent7" refType="w" fact="0.375"/>
              <dgm:constr type="t" for="ch" forName="Parent7" refType="h" fact="0.2022"/>
              <dgm:constr type="w" for="ch" forName="Parent7" refType="w" fact="0.0636"/>
              <dgm:constr type="h" for="ch" forName="Parent7" refType="h" fact="0.3799"/>
              <dgm:constr type="r" for="ch" forName="Parent6" refType="w" fact="0.4736"/>
              <dgm:constr type="t" for="ch" forName="Parent6" refType="h" fact="0.2022"/>
              <dgm:constr type="w" for="ch" forName="Parent6" refType="w" fact="0.0636"/>
              <dgm:constr type="h" for="ch" forName="Parent6" refType="h" fact="0.3799"/>
              <dgm:constr type="r" for="ch" forName="Parent5" refType="w" fact="0.5721"/>
              <dgm:constr type="t" for="ch" forName="Parent5" refType="h" fact="0.2022"/>
              <dgm:constr type="w" for="ch" forName="Parent5" refType="w" fact="0.0636"/>
              <dgm:constr type="h" for="ch" forName="Parent5" refType="h" fact="0.3799"/>
              <dgm:constr type="r" for="ch" forName="Parent4" refType="w" fact="0.6706"/>
              <dgm:constr type="t" for="ch" forName="Parent4" refType="h" fact="0.2022"/>
              <dgm:constr type="w" for="ch" forName="Parent4" refType="w" fact="0.0636"/>
              <dgm:constr type="h" for="ch" forName="Parent4" refType="h" fact="0.3799"/>
              <dgm:constr type="r" for="ch" forName="Parent3" refType="w" fact="0.7691"/>
              <dgm:constr type="t" for="ch" forName="Parent3" refType="h" fact="0.2022"/>
              <dgm:constr type="w" for="ch" forName="Parent3" refType="w" fact="0.0636"/>
              <dgm:constr type="h" for="ch" forName="Parent3" refType="h" fact="0.3799"/>
              <dgm:constr type="r" for="ch" forName="Parent2" refType="w" fact="0.8676"/>
              <dgm:constr type="t" for="ch" forName="Parent2" refType="h" fact="0.2022"/>
              <dgm:constr type="w" for="ch" forName="Parent2" refType="w" fact="0.0636"/>
              <dgm:constr type="h" for="ch" forName="Parent2" refType="h" fact="0.3799"/>
              <dgm:constr type="r" for="ch" forName="Parent1" refType="w" fact="0.9662"/>
              <dgm:constr type="t" for="ch" forName="Parent1" refType="h" fact="0.2022"/>
              <dgm:constr type="w" for="ch" forName="Parent1" refType="w" fact="0.0636"/>
              <dgm:constr type="h" for="ch" forName="Parent1" refType="h" fact="0.3799"/>
              <dgm:constr type="r" for="ch" forName="Accent10" refType="w" fact="0.0953"/>
              <dgm:constr type="t" for="ch" forName="Accent10" refType="h" fact="0.1072"/>
              <dgm:constr type="w" for="ch" forName="Accent10" refType="w" fact="0.0953"/>
              <dgm:constr type="h" for="ch" forName="Accent10" refType="h" fact="0.5699"/>
              <dgm:constr type="r" for="ch" forName="ParentBackground10" refType="w" fact="0.0922"/>
              <dgm:constr type="t" for="ch" forName="ParentBackground10" refType="h" fact="0.1262"/>
              <dgm:constr type="w" for="ch" forName="ParentBackground10" refType="w" fact="0.089"/>
              <dgm:constr type="h" for="ch" forName="ParentBackground10" refType="h" fact="0.5319"/>
              <dgm:constr type="r" for="ch" forName="Child10" refType="w" fact="0.0922"/>
              <dgm:constr type="t" for="ch" forName="Child10" refType="h" fact="0.6876"/>
              <dgm:constr type="w" for="ch" forName="Child10" refType="w" fact="0.089"/>
              <dgm:constr type="h" for="ch" forName="Child10" refType="h" fact="0.3124"/>
              <dgm:constr type="r" for="ch" forName="Accent9" refType="w" fact="0.2136"/>
              <dgm:constr type="t" for="ch" forName="Accent9" refType="h" fact="-0.0109"/>
              <dgm:constr type="w" for="ch" forName="Accent9" refType="w" fact="0.1348"/>
              <dgm:constr type="h" for="ch" forName="Accent9" refType="h" fact="0.806"/>
              <dgm:constr type="r" for="ch" forName="ParentBackground9" refType="w" fact="0.1907"/>
              <dgm:constr type="t" for="ch" forName="ParentBackground9" refType="h" fact="0.1262"/>
              <dgm:constr type="w" for="ch" forName="ParentBackground9" refType="w" fact="0.089"/>
              <dgm:constr type="h" for="ch" forName="ParentBackground9" refType="h" fact="0.5319"/>
              <dgm:constr type="r" for="ch" forName="Child9" refType="w" fact="0.1907"/>
              <dgm:constr type="t" for="ch" forName="Child9" refType="h" fact="0.6876"/>
              <dgm:constr type="w" for="ch" forName="Child9" refType="w" fact="0.089"/>
              <dgm:constr type="h" for="ch" forName="Child9" refType="h" fact="0.3124"/>
              <dgm:constr type="r" for="ch" forName="Accent8" refType="w" fact="0.3121"/>
              <dgm:constr type="t" for="ch" forName="Accent8" refType="h" fact="-0.0109"/>
              <dgm:constr type="w" for="ch" forName="Accent8" refType="w" fact="0.1348"/>
              <dgm:constr type="h" for="ch" forName="Accent8" refType="h" fact="0.806"/>
              <dgm:constr type="r" for="ch" forName="ParentBackground8" refType="w" fact="0.2892"/>
              <dgm:constr type="t" for="ch" forName="ParentBackground8" refType="h" fact="0.1262"/>
              <dgm:constr type="w" for="ch" forName="ParentBackground8" refType="w" fact="0.089"/>
              <dgm:constr type="h" for="ch" forName="ParentBackground8" refType="h" fact="0.5319"/>
              <dgm:constr type="r" for="ch" forName="Child8" refType="w" fact="0.2892"/>
              <dgm:constr type="t" for="ch" forName="Child8" refType="h" fact="0.6876"/>
              <dgm:constr type="w" for="ch" forName="Child8" refType="w" fact="0.089"/>
              <dgm:constr type="h" for="ch" forName="Child8" refType="h" fact="0.3124"/>
              <dgm:constr type="r" for="ch" forName="Accent7" refType="w" fact="0.4107"/>
              <dgm:constr type="t" for="ch" forName="Accent7" refType="h" fact="-0.0109"/>
              <dgm:constr type="w" for="ch" forName="Accent7" refType="w" fact="0.1348"/>
              <dgm:constr type="h" for="ch" forName="Accent7" refType="h" fact="0.806"/>
              <dgm:constr type="r" for="ch" forName="ParentBackground7" refType="w" fact="0.3877"/>
              <dgm:constr type="t" for="ch" forName="ParentBackground7" refType="h" fact="0.1262"/>
              <dgm:constr type="w" for="ch" forName="ParentBackground7" refType="w" fact="0.089"/>
              <dgm:constr type="h" for="ch" forName="ParentBackground7" refType="h" fact="0.5319"/>
              <dgm:constr type="r" for="ch" forName="Child7" refType="w" fact="0.3877"/>
              <dgm:constr type="t" for="ch" forName="Child7" refType="h" fact="0.6876"/>
              <dgm:constr type="w" for="ch" forName="Child7" refType="w" fact="0.089"/>
              <dgm:constr type="h" for="ch" forName="Child7" refType="h" fact="0.3124"/>
              <dgm:constr type="r" for="ch" forName="Accent6" refType="w" fact="0.5092"/>
              <dgm:constr type="t" for="ch" forName="Accent6" refType="h" fact="-0.0109"/>
              <dgm:constr type="w" for="ch" forName="Accent6" refType="w" fact="0.1348"/>
              <dgm:constr type="h" for="ch" forName="Accent6" refType="h" fact="0.806"/>
              <dgm:constr type="r" for="ch" forName="ParentBackground6" refType="w" fact="0.4863"/>
              <dgm:constr type="t" for="ch" forName="ParentBackground6" refType="h" fact="0.1262"/>
              <dgm:constr type="w" for="ch" forName="ParentBackground6" refType="w" fact="0.089"/>
              <dgm:constr type="h" for="ch" forName="ParentBackground6" refType="h" fact="0.5319"/>
              <dgm:constr type="r" for="ch" forName="Child6" refType="w" fact="0.4863"/>
              <dgm:constr type="t" for="ch" forName="Child6" refType="h" fact="0.6876"/>
              <dgm:constr type="w" for="ch" forName="Child6" refType="w" fact="0.089"/>
              <dgm:constr type="h" for="ch" forName="Child6" refType="h" fact="0.3124"/>
              <dgm:constr type="r" for="ch" forName="Accent5" refType="w" fact="0.6077"/>
              <dgm:constr type="t" for="ch" forName="Accent5" refType="h" fact="-0.0109"/>
              <dgm:constr type="w" for="ch" forName="Accent5" refType="w" fact="0.1348"/>
              <dgm:constr type="h" for="ch" forName="Accent5" refType="h" fact="0.806"/>
              <dgm:constr type="r" for="ch" forName="ParentBackground5" refType="w" fact="0.5848"/>
              <dgm:constr type="t" for="ch" forName="ParentBackground5" refType="h" fact="0.1262"/>
              <dgm:constr type="w" for="ch" forName="ParentBackground5" refType="w" fact="0.089"/>
              <dgm:constr type="h" for="ch" forName="ParentBackground5" refType="h" fact="0.5319"/>
              <dgm:constr type="r" for="ch" forName="Child5" refType="w" fact="0.5848"/>
              <dgm:constr type="t" for="ch" forName="Child5" refType="h" fact="0.6876"/>
              <dgm:constr type="w" for="ch" forName="Child5" refType="w" fact="0.089"/>
              <dgm:constr type="h" for="ch" forName="Child5" refType="h" fact="0.3124"/>
              <dgm:constr type="r" for="ch" forName="Accent4" refType="w" fact="0.7062"/>
              <dgm:constr type="t" for="ch" forName="Accent4" refType="h" fact="-0.0109"/>
              <dgm:constr type="w" for="ch" forName="Accent4" refType="w" fact="0.1348"/>
              <dgm:constr type="h" for="ch" forName="Accent4" refType="h" fact="0.806"/>
              <dgm:constr type="r" for="ch" forName="ParentBackground4" refType="w" fact="0.6833"/>
              <dgm:constr type="t" for="ch" forName="ParentBackground4" refType="h" fact="0.1262"/>
              <dgm:constr type="w" for="ch" forName="ParentBackground4" refType="w" fact="0.089"/>
              <dgm:constr type="h" for="ch" forName="ParentBackground4" refType="h" fact="0.5319"/>
              <dgm:constr type="r" for="ch" forName="Child4" refType="w" fact="0.6833"/>
              <dgm:constr type="t" for="ch" forName="Child4" refType="h" fact="0.6876"/>
              <dgm:constr type="w" for="ch" forName="Child4" refType="w" fact="0.089"/>
              <dgm:constr type="h" for="ch" forName="Child4" refType="h" fact="0.3124"/>
              <dgm:constr type="r" for="ch" forName="Accent3" refType="w" fact="0.8048"/>
              <dgm:constr type="t" for="ch" forName="Accent3" refType="h" fact="-0.0109"/>
              <dgm:constr type="w" for="ch" forName="Accent3" refType="w" fact="0.1348"/>
              <dgm:constr type="h" for="ch" forName="Accent3" refType="h" fact="0.806"/>
              <dgm:constr type="r" for="ch" forName="ParentBackground3" refType="w" fact="0.7818"/>
              <dgm:constr type="t" for="ch" forName="ParentBackground3" refType="h" fact="0.1262"/>
              <dgm:constr type="w" for="ch" forName="ParentBackground3" refType="w" fact="0.089"/>
              <dgm:constr type="h" for="ch" forName="ParentBackground3" refType="h" fact="0.5319"/>
              <dgm:constr type="r" for="ch" forName="Child3" refType="w" fact="0.7818"/>
              <dgm:constr type="t" for="ch" forName="Child3" refType="h" fact="0.6876"/>
              <dgm:constr type="w" for="ch" forName="Child3" refType="w" fact="0.089"/>
              <dgm:constr type="h" for="ch" forName="Child3" refType="h" fact="0.3124"/>
              <dgm:constr type="r" for="ch" forName="Accent2" refType="w" fact="0.9033"/>
              <dgm:constr type="t" for="ch" forName="Accent2" refType="h" fact="-0.0109"/>
              <dgm:constr type="w" for="ch" forName="Accent2" refType="w" fact="0.1348"/>
              <dgm:constr type="h" for="ch" forName="Accent2" refType="h" fact="0.806"/>
              <dgm:constr type="r" for="ch" forName="ParentBackground2" refType="w" fact="0.8804"/>
              <dgm:constr type="t" for="ch" forName="ParentBackground2" refType="h" fact="0.1262"/>
              <dgm:constr type="w" for="ch" forName="ParentBackground2" refType="w" fact="0.089"/>
              <dgm:constr type="h" for="ch" forName="ParentBackground2" refType="h" fact="0.5319"/>
              <dgm:constr type="r" for="ch" forName="Child2" refType="w" fact="0.8804"/>
              <dgm:constr type="t" for="ch" forName="Child2" refType="h" fact="0.6876"/>
              <dgm:constr type="w" for="ch" forName="Child2" refType="w" fact="0.089"/>
              <dgm:constr type="h" for="ch" forName="Child2" refType="h" fact="0.3124"/>
              <dgm:constr type="r" for="ch" forName="Accent1" refType="w" fact="1.0018"/>
              <dgm:constr type="t" for="ch" forName="Accent1" refType="h" fact="-0.0109"/>
              <dgm:constr type="w" for="ch" forName="Accent1" refType="w" fact="0.1348"/>
              <dgm:constr type="h" for="ch" forName="Accent1" refType="h" fact="0.806"/>
              <dgm:constr type="r" for="ch" forName="ParentBackground1" refType="w" fact="0.9789"/>
              <dgm:constr type="t" for="ch" forName="ParentBackground1" refType="h" fact="0.1262"/>
              <dgm:constr type="w" for="ch" forName="ParentBackground1" refType="w" fact="0.089"/>
              <dgm:constr type="h" for="ch" forName="ParentBackground1" refType="h" fact="0.5319"/>
              <dgm:constr type="r" for="ch" forName="Child1" refType="w" fact="0.9789"/>
              <dgm:constr type="t" for="ch" forName="Child1" refType="h" fact="0.6876"/>
              <dgm:constr type="w" for="ch" forName="Child1" refType="w" fact="0.089"/>
              <dgm:constr type="h" for="ch" forName="Child1" refType="h" fact="0.3124"/>
            </dgm:constrLst>
          </dgm:if>
          <dgm:else name="Name27">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r" for="ch" forName="Parent11" refType="w" fact="0.0723"/>
              <dgm:constr type="t" for="ch" forName="Parent11" refType="h" fact="0.2022"/>
              <dgm:constr type="w" for="ch" forName="Parent11" refType="w" fact="0.0579"/>
              <dgm:constr type="h" for="ch" forName="Parent11" refType="h" fact="0.3799"/>
              <dgm:constr type="r" for="ch" forName="Parent10" refType="w" fact="0.162"/>
              <dgm:constr type="t" for="ch" forName="Parent10" refType="h" fact="0.2022"/>
              <dgm:constr type="w" for="ch" forName="Parent10" refType="w" fact="0.0579"/>
              <dgm:constr type="h" for="ch" forName="Parent10" refType="h" fact="0.3799"/>
              <dgm:constr type="r" for="ch" forName="Parent9" refType="w" fact="0.2517"/>
              <dgm:constr type="t" for="ch" forName="Parent9" refType="h" fact="0.2022"/>
              <dgm:constr type="w" for="ch" forName="Parent9" refType="w" fact="0.0579"/>
              <dgm:constr type="h" for="ch" forName="Parent9" refType="h" fact="0.3799"/>
              <dgm:constr type="r" for="ch" forName="Parent8" refType="w" fact="0.3414"/>
              <dgm:constr type="t" for="ch" forName="Parent8" refType="h" fact="0.2022"/>
              <dgm:constr type="w" for="ch" forName="Parent8" refType="w" fact="0.0579"/>
              <dgm:constr type="h" for="ch" forName="Parent8" refType="h" fact="0.3799"/>
              <dgm:constr type="r" for="ch" forName="Parent7" refType="w" fact="0.4311"/>
              <dgm:constr type="t" for="ch" forName="Parent7" refType="h" fact="0.2022"/>
              <dgm:constr type="w" for="ch" forName="Parent7" refType="w" fact="0.0579"/>
              <dgm:constr type="h" for="ch" forName="Parent7" refType="h" fact="0.3799"/>
              <dgm:constr type="r" for="ch" forName="Parent6" refType="w" fact="0.5208"/>
              <dgm:constr type="t" for="ch" forName="Parent6" refType="h" fact="0.2022"/>
              <dgm:constr type="w" for="ch" forName="Parent6" refType="w" fact="0.0579"/>
              <dgm:constr type="h" for="ch" forName="Parent6" refType="h" fact="0.3799"/>
              <dgm:constr type="r" for="ch" forName="Parent5" refType="w" fact="0.6105"/>
              <dgm:constr type="t" for="ch" forName="Parent5" refType="h" fact="0.2022"/>
              <dgm:constr type="w" for="ch" forName="Parent5" refType="w" fact="0.0579"/>
              <dgm:constr type="h" for="ch" forName="Parent5" refType="h" fact="0.3799"/>
              <dgm:constr type="r" for="ch" forName="Parent4" refType="w" fact="0.7001"/>
              <dgm:constr type="t" for="ch" forName="Parent4" refType="h" fact="0.2022"/>
              <dgm:constr type="w" for="ch" forName="Parent4" refType="w" fact="0.0579"/>
              <dgm:constr type="h" for="ch" forName="Parent4" refType="h" fact="0.3799"/>
              <dgm:constr type="r" for="ch" forName="Parent3" refType="w" fact="0.7898"/>
              <dgm:constr type="t" for="ch" forName="Parent3" refType="h" fact="0.2022"/>
              <dgm:constr type="w" for="ch" forName="Parent3" refType="w" fact="0.0579"/>
              <dgm:constr type="h" for="ch" forName="Parent3" refType="h" fact="0.3799"/>
              <dgm:constr type="r" for="ch" forName="Parent2" refType="w" fact="0.8795"/>
              <dgm:constr type="t" for="ch" forName="Parent2" refType="h" fact="0.2022"/>
              <dgm:constr type="w" for="ch" forName="Parent2" refType="w" fact="0.0579"/>
              <dgm:constr type="h" for="ch" forName="Parent2" refType="h" fact="0.3799"/>
              <dgm:constr type="r" for="ch" forName="Parent1" refType="w" fact="0.9692"/>
              <dgm:constr type="t" for="ch" forName="Parent1" refType="h" fact="0.2022"/>
              <dgm:constr type="w" for="ch" forName="Parent1" refType="w" fact="0.0579"/>
              <dgm:constr type="h" for="ch" forName="Parent1" refType="h" fact="0.3799"/>
              <dgm:constr type="r" for="ch" forName="Accent11" refType="w" fact="0.0868"/>
              <dgm:constr type="t" for="ch" forName="Accent11" refType="h" fact="0.1072"/>
              <dgm:constr type="w" for="ch" forName="Accent11" refType="w" fact="0.0868"/>
              <dgm:constr type="h" for="ch" forName="Accent11" refType="h" fact="0.5699"/>
              <dgm:constr type="r" for="ch" forName="ParentBackground11" refType="w" fact="0.0839"/>
              <dgm:constr type="t" for="ch" forName="ParentBackground11" refType="h" fact="0.1262"/>
              <dgm:constr type="w" for="ch" forName="ParentBackground11" refType="w" fact="0.081"/>
              <dgm:constr type="h" for="ch" forName="ParentBackground11" refType="h" fact="0.5319"/>
              <dgm:constr type="r" for="ch" forName="Child11" refType="w" fact="0.0839"/>
              <dgm:constr type="t" for="ch" forName="Child11" refType="h" fact="0.6876"/>
              <dgm:constr type="w" for="ch" forName="Child11" refType="w" fact="0.081"/>
              <dgm:constr type="h" for="ch" forName="Child11" refType="h" fact="0.3124"/>
              <dgm:constr type="r" for="ch" forName="Accent10" refType="w" fact="0.1945"/>
              <dgm:constr type="t" for="ch" forName="Accent10" refType="h" fact="-0.0109"/>
              <dgm:constr type="w" for="ch" forName="Accent10" refType="w" fact="0.1228"/>
              <dgm:constr type="h" for="ch" forName="Accent10" refType="h" fact="0.806"/>
              <dgm:constr type="r" for="ch" forName="ParentBackground10" refType="w" fact="0.1736"/>
              <dgm:constr type="t" for="ch" forName="ParentBackground10" refType="h" fact="0.1262"/>
              <dgm:constr type="w" for="ch" forName="ParentBackground10" refType="w" fact="0.081"/>
              <dgm:constr type="h" for="ch" forName="ParentBackground10" refType="h" fact="0.5319"/>
              <dgm:constr type="r" for="ch" forName="Child10" refType="w" fact="0.1736"/>
              <dgm:constr type="t" for="ch" forName="Child10" refType="h" fact="0.6876"/>
              <dgm:constr type="w" for="ch" forName="Child10" refType="w" fact="0.081"/>
              <dgm:constr type="h" for="ch" forName="Child10" refType="h" fact="0.3124"/>
              <dgm:constr type="r" for="ch" forName="Accent9" refType="w" fact="0.2842"/>
              <dgm:constr type="t" for="ch" forName="Accent9" refType="h" fact="-0.0109"/>
              <dgm:constr type="w" for="ch" forName="Accent9" refType="w" fact="0.1228"/>
              <dgm:constr type="h" for="ch" forName="Accent9" refType="h" fact="0.806"/>
              <dgm:constr type="r" for="ch" forName="ParentBackground9" refType="w" fact="0.2633"/>
              <dgm:constr type="t" for="ch" forName="ParentBackground9" refType="h" fact="0.1262"/>
              <dgm:constr type="w" for="ch" forName="ParentBackground9" refType="w" fact="0.081"/>
              <dgm:constr type="h" for="ch" forName="ParentBackground9" refType="h" fact="0.5319"/>
              <dgm:constr type="r" for="ch" forName="Child9" refType="w" fact="0.2633"/>
              <dgm:constr type="t" for="ch" forName="Child9" refType="h" fact="0.6876"/>
              <dgm:constr type="w" for="ch" forName="Child9" refType="w" fact="0.081"/>
              <dgm:constr type="h" for="ch" forName="Child9" refType="h" fact="0.3124"/>
              <dgm:constr type="r" for="ch" forName="Accent8" refType="w" fact="0.3739"/>
              <dgm:constr type="t" for="ch" forName="Accent8" refType="h" fact="-0.0109"/>
              <dgm:constr type="w" for="ch" forName="Accent8" refType="w" fact="0.1228"/>
              <dgm:constr type="h" for="ch" forName="Accent8" refType="h" fact="0.806"/>
              <dgm:constr type="r" for="ch" forName="ParentBackground8" refType="w" fact="0.353"/>
              <dgm:constr type="t" for="ch" forName="ParentBackground8" refType="h" fact="0.1262"/>
              <dgm:constr type="w" for="ch" forName="ParentBackground8" refType="w" fact="0.081"/>
              <dgm:constr type="h" for="ch" forName="ParentBackground8" refType="h" fact="0.5319"/>
              <dgm:constr type="r" for="ch" forName="Child8" refType="w" fact="0.353"/>
              <dgm:constr type="t" for="ch" forName="Child8" refType="h" fact="0.6876"/>
              <dgm:constr type="w" for="ch" forName="Child8" refType="w" fact="0.081"/>
              <dgm:constr type="h" for="ch" forName="Child8" refType="h" fact="0.3124"/>
              <dgm:constr type="r" for="ch" forName="Accent7" refType="w" fact="0.4636"/>
              <dgm:constr type="t" for="ch" forName="Accent7" refType="h" fact="-0.0109"/>
              <dgm:constr type="w" for="ch" forName="Accent7" refType="w" fact="0.1228"/>
              <dgm:constr type="h" for="ch" forName="Accent7" refType="h" fact="0.806"/>
              <dgm:constr type="r" for="ch" forName="ParentBackground7" refType="w" fact="0.4427"/>
              <dgm:constr type="t" for="ch" forName="ParentBackground7" refType="h" fact="0.1262"/>
              <dgm:constr type="w" for="ch" forName="ParentBackground7" refType="w" fact="0.081"/>
              <dgm:constr type="h" for="ch" forName="ParentBackground7" refType="h" fact="0.5319"/>
              <dgm:constr type="r" for="ch" forName="Child7" refType="w" fact="0.4427"/>
              <dgm:constr type="t" for="ch" forName="Child7" refType="h" fact="0.6876"/>
              <dgm:constr type="w" for="ch" forName="Child7" refType="w" fact="0.081"/>
              <dgm:constr type="h" for="ch" forName="Child7" refType="h" fact="0.3124"/>
              <dgm:constr type="r" for="ch" forName="Accent6" refType="w" fact="0.5533"/>
              <dgm:constr type="t" for="ch" forName="Accent6" refType="h" fact="-0.0109"/>
              <dgm:constr type="w" for="ch" forName="Accent6" refType="w" fact="0.1228"/>
              <dgm:constr type="h" for="ch" forName="Accent6" refType="h" fact="0.806"/>
              <dgm:constr type="r" for="ch" forName="ParentBackground6" refType="w" fact="0.5323"/>
              <dgm:constr type="t" for="ch" forName="ParentBackground6" refType="h" fact="0.1262"/>
              <dgm:constr type="w" for="ch" forName="ParentBackground6" refType="w" fact="0.081"/>
              <dgm:constr type="h" for="ch" forName="ParentBackground6" refType="h" fact="0.5319"/>
              <dgm:constr type="r" for="ch" forName="Child6" refType="w" fact="0.5323"/>
              <dgm:constr type="t" for="ch" forName="Child6" refType="h" fact="0.6876"/>
              <dgm:constr type="w" for="ch" forName="Child6" refType="w" fact="0.081"/>
              <dgm:constr type="h" for="ch" forName="Child6" refType="h" fact="0.3124"/>
              <dgm:constr type="r" for="ch" forName="Accent5" refType="w" fact="0.6429"/>
              <dgm:constr type="t" for="ch" forName="Accent5" refType="h" fact="-0.0109"/>
              <dgm:constr type="w" for="ch" forName="Accent5" refType="w" fact="0.1228"/>
              <dgm:constr type="h" for="ch" forName="Accent5" refType="h" fact="0.806"/>
              <dgm:constr type="r" for="ch" forName="ParentBackground5" refType="w" fact="0.622"/>
              <dgm:constr type="t" for="ch" forName="ParentBackground5" refType="h" fact="0.1262"/>
              <dgm:constr type="w" for="ch" forName="ParentBackground5" refType="w" fact="0.081"/>
              <dgm:constr type="h" for="ch" forName="ParentBackground5" refType="h" fact="0.5319"/>
              <dgm:constr type="r" for="ch" forName="Child5" refType="w" fact="0.622"/>
              <dgm:constr type="t" for="ch" forName="Child5" refType="h" fact="0.6876"/>
              <dgm:constr type="w" for="ch" forName="Child5" refType="w" fact="0.081"/>
              <dgm:constr type="h" for="ch" forName="Child5" refType="h" fact="0.3124"/>
              <dgm:constr type="r" for="ch" forName="Accent4" refType="w" fact="0.7326"/>
              <dgm:constr type="t" for="ch" forName="Accent4" refType="h" fact="-0.0109"/>
              <dgm:constr type="w" for="ch" forName="Accent4" refType="w" fact="0.1228"/>
              <dgm:constr type="h" for="ch" forName="Accent4" refType="h" fact="0.806"/>
              <dgm:constr type="r" for="ch" forName="ParentBackground4" refType="w" fact="0.7117"/>
              <dgm:constr type="t" for="ch" forName="ParentBackground4" refType="h" fact="0.1262"/>
              <dgm:constr type="w" for="ch" forName="ParentBackground4" refType="w" fact="0.081"/>
              <dgm:constr type="h" for="ch" forName="ParentBackground4" refType="h" fact="0.5319"/>
              <dgm:constr type="r" for="ch" forName="Child4" refType="w" fact="0.7117"/>
              <dgm:constr type="t" for="ch" forName="Child4" refType="h" fact="0.6876"/>
              <dgm:constr type="w" for="ch" forName="Child4" refType="w" fact="0.081"/>
              <dgm:constr type="h" for="ch" forName="Child4" refType="h" fact="0.3124"/>
              <dgm:constr type="r" for="ch" forName="Accent3" refType="w" fact="0.8223"/>
              <dgm:constr type="t" for="ch" forName="Accent3" refType="h" fact="-0.0109"/>
              <dgm:constr type="w" for="ch" forName="Accent3" refType="w" fact="0.1228"/>
              <dgm:constr type="h" for="ch" forName="Accent3" refType="h" fact="0.806"/>
              <dgm:constr type="r" for="ch" forName="ParentBackground3" refType="w" fact="0.8014"/>
              <dgm:constr type="t" for="ch" forName="ParentBackground3" refType="h" fact="0.1262"/>
              <dgm:constr type="w" for="ch" forName="ParentBackground3" refType="w" fact="0.081"/>
              <dgm:constr type="h" for="ch" forName="ParentBackground3" refType="h" fact="0.5319"/>
              <dgm:constr type="r" for="ch" forName="Child3" refType="w" fact="0.8014"/>
              <dgm:constr type="t" for="ch" forName="Child3" refType="h" fact="0.6876"/>
              <dgm:constr type="w" for="ch" forName="Child3" refType="w" fact="0.081"/>
              <dgm:constr type="h" for="ch" forName="Child3" refType="h" fact="0.3124"/>
              <dgm:constr type="r" for="ch" forName="Accent2" refType="w" fact="0.912"/>
              <dgm:constr type="t" for="ch" forName="Accent2" refType="h" fact="-0.0109"/>
              <dgm:constr type="w" for="ch" forName="Accent2" refType="w" fact="0.1228"/>
              <dgm:constr type="h" for="ch" forName="Accent2" refType="h" fact="0.806"/>
              <dgm:constr type="r" for="ch" forName="ParentBackground2" refType="w" fact="0.8911"/>
              <dgm:constr type="t" for="ch" forName="ParentBackground2" refType="h" fact="0.1262"/>
              <dgm:constr type="w" for="ch" forName="ParentBackground2" refType="w" fact="0.081"/>
              <dgm:constr type="h" for="ch" forName="ParentBackground2" refType="h" fact="0.5319"/>
              <dgm:constr type="r" for="ch" forName="Child2" refType="w" fact="0.8911"/>
              <dgm:constr type="t" for="ch" forName="Child2" refType="h" fact="0.6876"/>
              <dgm:constr type="w" for="ch" forName="Child2" refType="w" fact="0.081"/>
              <dgm:constr type="h" for="ch" forName="Child2" refType="h" fact="0.3124"/>
              <dgm:constr type="r" for="ch" forName="Accent1" refType="w" fact="1.0017"/>
              <dgm:constr type="t" for="ch" forName="Accent1" refType="h" fact="-0.0109"/>
              <dgm:constr type="w" for="ch" forName="Accent1" refType="w" fact="0.1228"/>
              <dgm:constr type="h" for="ch" forName="Accent1" refType="h" fact="0.806"/>
              <dgm:constr type="r" for="ch" forName="ParentBackground1" refType="w" fact="0.9808"/>
              <dgm:constr type="t" for="ch" forName="ParentBackground1" refType="h" fact="0.1262"/>
              <dgm:constr type="w" for="ch" forName="ParentBackground1" refType="w" fact="0.081"/>
              <dgm:constr type="h" for="ch" forName="ParentBackground1" refType="h" fact="0.5319"/>
              <dgm:constr type="r" for="ch" forName="Child1" refType="w" fact="0.9808"/>
              <dgm:constr type="t" for="ch" forName="Child1" refType="h" fact="0.6876"/>
              <dgm:constr type="w" for="ch" forName="Child1" refType="w" fact="0.081"/>
              <dgm:constr type="h" for="ch" forName="Child1" refType="h" fact="0.3124"/>
            </dgm:constrLst>
          </dgm:else>
        </dgm:choose>
      </dgm:else>
    </dgm:choose>
    <dgm:forEach name="wrapper" axis="self" ptType="parTrans">
      <dgm:forEach name="accentRepeat" axis="self">
        <dgm:layoutNode name="Accent" styleLbl="node1">
          <dgm:alg type="sp"/>
          <dgm:choose name="Name28">
            <dgm:if name="Name29" axis="followSib" ptType="node" func="cnt" op="equ" val="0">
              <dgm:shape xmlns:r="http://schemas.openxmlformats.org/officeDocument/2006/relationships" type="ellipse" r:blip="">
                <dgm:adjLst/>
              </dgm:shape>
            </dgm:if>
            <dgm:else name="Name30">
              <dgm:choose name="Name31">
                <dgm:if name="Name32" axis="precedSib" ptType="node" func="cnt" op="equ" val="10">
                  <dgm:shape xmlns:r="http://schemas.openxmlformats.org/officeDocument/2006/relationships" type="ellipse" r:blip="">
                    <dgm:adjLst/>
                  </dgm:shape>
                </dgm:if>
                <dgm:else name="Name33">
                  <dgm:choose name="Name34">
                    <dgm:if name="Name35" func="var" arg="dir" op="equ" val="norm">
                      <dgm:shape xmlns:r="http://schemas.openxmlformats.org/officeDocument/2006/relationships" rot="45" type="teardrop" r:blip="">
                        <dgm:adjLst>
                          <dgm:adj idx="1" val="1"/>
                        </dgm:adjLst>
                      </dgm:shape>
                    </dgm:if>
                    <dgm:else name="Name36">
                      <dgm:shape xmlns:r="http://schemas.openxmlformats.org/officeDocument/2006/relationships" rot="225" type="teardrop" r:blip="">
                        <dgm:adjLst>
                          <dgm:adj idx="1" val="1"/>
                        </dgm:adjLst>
                      </dgm:shape>
                    </dgm:else>
                  </dgm:choose>
                </dgm:else>
              </dgm:choose>
            </dgm:else>
          </dgm:choose>
          <dgm:presOf/>
        </dgm:layoutNode>
      </dgm:forEach>
      <dgm:forEach name="parentBackgroundRepeat" axis="self">
        <dgm:layoutNode name="ParentBackground" styleLbl="fgAcc1">
          <dgm:alg type="sp"/>
          <dgm:shape xmlns:r="http://schemas.openxmlformats.org/officeDocument/2006/relationships" type="ellipse" r:blip="">
            <dgm:adjLst/>
          </dgm:shape>
          <dgm:presOf axis="self" ptType="node"/>
        </dgm:layoutNode>
      </dgm:forEach>
    </dgm:forEach>
    <dgm:forEach name="Name37" axis="ch" ptType="node" st="11" cnt="1">
      <dgm:layoutNode name="Accent11">
        <dgm:alg type="sp"/>
        <dgm:shape xmlns:r="http://schemas.openxmlformats.org/officeDocument/2006/relationships" r:blip="">
          <dgm:adjLst/>
        </dgm:shape>
        <dgm:presOf/>
        <dgm:constrLst/>
        <dgm:forEach name="Name38" ref="accentRepeat"/>
      </dgm:layoutNode>
      <dgm:layoutNode name="ParentBackground11">
        <dgm:alg type="sp"/>
        <dgm:shape xmlns:r="http://schemas.openxmlformats.org/officeDocument/2006/relationships" r:blip="">
          <dgm:adjLst/>
        </dgm:shape>
        <dgm:presOf/>
        <dgm:forEach name="Name39" ref="parentBackgroundRepeat"/>
      </dgm:layoutNode>
      <dgm:choose name="Name40">
        <dgm:if name="Name41" axis="ch" ptType="node" func="cnt" op="gte" val="1">
          <dgm:layoutNode name="Child1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2"/>
      </dgm:choose>
      <dgm:layoutNode name="Parent1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3" axis="ch" ptType="node" st="10" cnt="1">
      <dgm:layoutNode name="Accent10">
        <dgm:alg type="sp"/>
        <dgm:shape xmlns:r="http://schemas.openxmlformats.org/officeDocument/2006/relationships" r:blip="">
          <dgm:adjLst/>
        </dgm:shape>
        <dgm:presOf/>
        <dgm:constrLst/>
        <dgm:forEach name="Name44" ref="accentRepeat"/>
      </dgm:layoutNode>
      <dgm:layoutNode name="ParentBackground10">
        <dgm:alg type="sp"/>
        <dgm:shape xmlns:r="http://schemas.openxmlformats.org/officeDocument/2006/relationships" r:blip="">
          <dgm:adjLst/>
        </dgm:shape>
        <dgm:presOf/>
        <dgm:forEach name="Name45" ref="parentBackgroundRepeat"/>
      </dgm:layoutNode>
      <dgm:choose name="Name46">
        <dgm:if name="Name47" axis="ch" ptType="node" func="cnt" op="gte" val="1">
          <dgm:layoutNode name="Child10"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8"/>
      </dgm:choose>
      <dgm:layoutNode name="Parent10"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9" axis="ch" ptType="node" st="9" cnt="1">
      <dgm:layoutNode name="Accent9">
        <dgm:alg type="sp"/>
        <dgm:shape xmlns:r="http://schemas.openxmlformats.org/officeDocument/2006/relationships" r:blip="">
          <dgm:adjLst/>
        </dgm:shape>
        <dgm:presOf/>
        <dgm:constrLst/>
        <dgm:forEach name="Name50" ref="accentRepeat"/>
      </dgm:layoutNode>
      <dgm:layoutNode name="ParentBackground9">
        <dgm:alg type="sp"/>
        <dgm:shape xmlns:r="http://schemas.openxmlformats.org/officeDocument/2006/relationships" r:blip="">
          <dgm:adjLst/>
        </dgm:shape>
        <dgm:presOf/>
        <dgm:forEach name="Name51" ref="parentBackgroundRepeat"/>
      </dgm:layoutNode>
      <dgm:choose name="Name52">
        <dgm:if name="Name53" axis="ch" ptType="node" func="cnt" op="gte" val="1">
          <dgm:layoutNode name="Child9"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4"/>
      </dgm:choose>
      <dgm:layoutNode name="Parent9"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55" axis="ch" ptType="node" st="8" cnt="1">
      <dgm:layoutNode name="Accent8">
        <dgm:alg type="sp"/>
        <dgm:shape xmlns:r="http://schemas.openxmlformats.org/officeDocument/2006/relationships" r:blip="">
          <dgm:adjLst/>
        </dgm:shape>
        <dgm:presOf/>
        <dgm:constrLst/>
        <dgm:forEach name="Name56" ref="accentRepeat"/>
      </dgm:layoutNode>
      <dgm:layoutNode name="ParentBackground8">
        <dgm:alg type="sp"/>
        <dgm:shape xmlns:r="http://schemas.openxmlformats.org/officeDocument/2006/relationships" r:blip="">
          <dgm:adjLst/>
        </dgm:shape>
        <dgm:presOf/>
        <dgm:forEach name="Name57" ref="parentBackgroundRepeat"/>
      </dgm:layoutNode>
      <dgm:choose name="Name58">
        <dgm:if name="Name59" axis="ch" ptType="node" func="cnt" op="gte" val="1">
          <dgm:layoutNode name="Child8"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0"/>
      </dgm:choose>
      <dgm:layoutNode name="Parent8"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1" axis="ch" ptType="node" st="7" cnt="1">
      <dgm:layoutNode name="Accent7">
        <dgm:alg type="sp"/>
        <dgm:shape xmlns:r="http://schemas.openxmlformats.org/officeDocument/2006/relationships" r:blip="">
          <dgm:adjLst/>
        </dgm:shape>
        <dgm:presOf/>
        <dgm:constrLst/>
        <dgm:forEach name="Name62" ref="accentRepeat"/>
      </dgm:layoutNode>
      <dgm:layoutNode name="ParentBackground7">
        <dgm:alg type="sp"/>
        <dgm:shape xmlns:r="http://schemas.openxmlformats.org/officeDocument/2006/relationships" r:blip="">
          <dgm:adjLst/>
        </dgm:shape>
        <dgm:presOf/>
        <dgm:forEach name="Name63" ref="parentBackgroundRepeat"/>
      </dgm:layoutNode>
      <dgm:choose name="Name64">
        <dgm:if name="Name65" axis="ch" ptType="node" func="cnt" op="gte" val="1">
          <dgm:layoutNode name="Child7"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6"/>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7" axis="ch" ptType="node" st="6" cnt="1">
      <dgm:layoutNode name="Accent6">
        <dgm:alg type="sp"/>
        <dgm:shape xmlns:r="http://schemas.openxmlformats.org/officeDocument/2006/relationships" r:blip="">
          <dgm:adjLst/>
        </dgm:shape>
        <dgm:presOf/>
        <dgm:constrLst/>
        <dgm:forEach name="Name68" ref="accentRepeat"/>
      </dgm:layoutNode>
      <dgm:layoutNode name="ParentBackground6">
        <dgm:alg type="sp"/>
        <dgm:shape xmlns:r="http://schemas.openxmlformats.org/officeDocument/2006/relationships" r:blip="">
          <dgm:adjLst/>
        </dgm:shape>
        <dgm:presOf/>
        <dgm:forEach name="Name69" ref="parentBackgroundRepeat"/>
      </dgm:layoutNode>
      <dgm:choose name="Name70">
        <dgm:if name="Name71" axis="ch" ptType="node" func="cnt" op="gte" val="1">
          <dgm:layoutNode name="Child6"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3" axis="ch" ptType="node" st="5" cnt="1">
      <dgm:layoutNode name="Accent5">
        <dgm:alg type="sp"/>
        <dgm:shape xmlns:r="http://schemas.openxmlformats.org/officeDocument/2006/relationships" r:blip="">
          <dgm:adjLst/>
        </dgm:shape>
        <dgm:presOf/>
        <dgm:constrLst/>
        <dgm:forEach name="Name74" ref="accentRepeat"/>
      </dgm:layoutNode>
      <dgm:layoutNode name="ParentBackground5">
        <dgm:alg type="sp"/>
        <dgm:shape xmlns:r="http://schemas.openxmlformats.org/officeDocument/2006/relationships" r:blip="">
          <dgm:adjLst/>
        </dgm:shape>
        <dgm:presOf/>
        <dgm:forEach name="Name75" ref="parentBackgroundRepeat"/>
      </dgm:layoutNode>
      <dgm:choose name="Name76">
        <dgm:if name="Name77" axis="ch" ptType="node" func="cnt" op="gte" val="1">
          <dgm:layoutNode name="Child5"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8"/>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9" axis="ch" ptType="node" st="4" cnt="1">
      <dgm:layoutNode name="Accent4">
        <dgm:alg type="sp"/>
        <dgm:shape xmlns:r="http://schemas.openxmlformats.org/officeDocument/2006/relationships" r:blip="">
          <dgm:adjLst/>
        </dgm:shape>
        <dgm:presOf/>
        <dgm:constrLst/>
        <dgm:forEach name="Name80" ref="accentRepeat"/>
      </dgm:layoutNode>
      <dgm:layoutNode name="ParentBackground4">
        <dgm:alg type="sp"/>
        <dgm:shape xmlns:r="http://schemas.openxmlformats.org/officeDocument/2006/relationships" r:blip="">
          <dgm:adjLst/>
        </dgm:shape>
        <dgm:presOf/>
        <dgm:forEach name="Name81" ref="parentBackgroundRepeat"/>
      </dgm:layoutNode>
      <dgm:choose name="Name82">
        <dgm:if name="Name83" axis="ch" ptType="node" func="cnt" op="gte" val="1">
          <dgm:layoutNode name="Child4"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layoutNode name="ParentBackground3">
        <dgm:alg type="sp"/>
        <dgm:shape xmlns:r="http://schemas.openxmlformats.org/officeDocument/2006/relationships" r:blip="">
          <dgm:adjLst/>
        </dgm:shape>
        <dgm:presOf/>
        <dgm:forEach name="Name87" ref="parentBackgroundRepeat"/>
      </dgm:layoutNode>
      <dgm:choose name="Name88">
        <dgm:if name="Name89" axis="ch" ptType="node" func="cnt" op="gte" val="1">
          <dgm:layoutNode name="Child3"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1" axis="ch" ptType="node" st="2" cnt="1">
      <dgm:layoutNode name="Accent2">
        <dgm:alg type="sp"/>
        <dgm:shape xmlns:r="http://schemas.openxmlformats.org/officeDocument/2006/relationships" r:blip="">
          <dgm:adjLst/>
        </dgm:shape>
        <dgm:presOf/>
        <dgm:constrLst/>
        <dgm:forEach name="Name92" ref="accentRepeat"/>
      </dgm:layoutNode>
      <dgm:layoutNode name="ParentBackground2" styleLbl="fgAcc1">
        <dgm:alg type="sp"/>
        <dgm:shape xmlns:r="http://schemas.openxmlformats.org/officeDocument/2006/relationships" r:blip="">
          <dgm:adjLst/>
        </dgm:shape>
        <dgm:presOf/>
        <dgm:forEach name="Name93" ref="parentBackgroundRepeat"/>
      </dgm:layoutNode>
      <dgm:choose name="Name94">
        <dgm:if name="Name95" axis="ch" ptType="node" func="cnt" op="gte" val="1">
          <dgm:layoutNode name="Child2"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6"/>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7" axis="ch" ptType="node" cnt="1">
      <dgm:layoutNode name="Accent1">
        <dgm:alg type="sp"/>
        <dgm:shape xmlns:r="http://schemas.openxmlformats.org/officeDocument/2006/relationships" r:blip="">
          <dgm:adjLst/>
        </dgm:shape>
        <dgm:presOf/>
        <dgm:constrLst/>
        <dgm:forEach name="Name98" ref="accentRepeat"/>
      </dgm:layoutNode>
      <dgm:layoutNode name="ParentBackground1">
        <dgm:alg type="sp"/>
        <dgm:shape xmlns:r="http://schemas.openxmlformats.org/officeDocument/2006/relationships" r:blip="">
          <dgm:adjLst/>
        </dgm:shape>
        <dgm:presOf/>
        <dgm:forEach name="Name99" ref="parentBackgroundRepeat"/>
      </dgm:layoutNode>
      <dgm:choose name="Name100">
        <dgm:if name="Name101" axis="ch" ptType="node" func="cnt" op="gte" val="1">
          <dgm:layoutNode name="Child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2"/>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11/layout/CircleProcess">
  <dgm:title val="Circle Process"/>
  <dgm:desc val="Use to show sequential steps in a process. Limited to eleven Level 1 shapes with an unlimited number of Level 2 shapes. Works best with small amounts of text. Unused text does not appear, but remains available if you switch layouts."/>
  <dgm:catLst>
    <dgm:cat type="process" pri="8500"/>
    <dgm:cat type="officeonline" pri="85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11"/>
      <dgm:chPref val="11"/>
      <dgm:dir/>
      <dgm:resizeHandles/>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5"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Parent2" refType="w" fact="0.6249"/>
              <dgm:constr type="t" for="ch" forName="Parent2" refType="h" fact="0.2022"/>
              <dgm:constr type="w" for="ch" forName="Parent2" refType="w" fact="0.3001"/>
              <dgm:constr type="h" for="ch" forName="Parent2" refType="h" fact="0.3799"/>
              <dgm:constr type="l" for="ch" forName="Parent1" refType="w" fact="0.1597"/>
              <dgm:constr type="t" for="ch" forName="Parent1" refType="h" fact="0.2022"/>
              <dgm:constr type="w" for="ch" forName="Parent1" refType="w" fact="0.3001"/>
              <dgm:constr type="h" for="ch" forName="Parent1" refType="h" fact="0.3799"/>
              <dgm:constr type="l" for="ch" forName="Accent2" refType="w" fact="0.5498"/>
              <dgm:constr type="t" for="ch" forName="Accent2" refType="h" fact="0.1072"/>
              <dgm:constr type="w" for="ch" forName="Accent2" refType="w" fact="0.4502"/>
              <dgm:constr type="h" for="ch" forName="Accent2" refType="h" fact="0.5699"/>
              <dgm:constr type="l" for="ch" forName="ParentBackground2" refType="w" fact="0.5648"/>
              <dgm:constr type="t" for="ch" forName="ParentBackground2" refType="h" fact="0.1262"/>
              <dgm:constr type="w" for="ch" forName="ParentBackground2" refType="w" fact="0.4201"/>
              <dgm:constr type="h" for="ch" forName="ParentBackground2" refType="h" fact="0.5319"/>
              <dgm:constr type="l" for="ch" forName="Child2" refType="w" fact="0.5648"/>
              <dgm:constr type="t" for="ch" forName="Child2" refType="h" fact="0.6876"/>
              <dgm:constr type="w" for="ch" forName="Child2" refType="w" fact="0.4201"/>
              <dgm:constr type="h" for="ch" forName="Child2" refType="h" fact="0.3124"/>
              <dgm:constr type="l" for="ch" forName="Accent1" refType="w" fact="-0.0086"/>
              <dgm:constr type="t" for="ch" forName="Accent1" refType="h" fact="-0.0109"/>
              <dgm:constr type="w" for="ch" forName="Accent1" refType="w" fact="0.6367"/>
              <dgm:constr type="h" for="ch" forName="Accent1" refType="h" fact="0.806"/>
              <dgm:constr type="l" for="ch" forName="ParentBackground1" refType="w" fact="0.0997"/>
              <dgm:constr type="t" for="ch" forName="ParentBackground1" refType="h" fact="0.1262"/>
              <dgm:constr type="w" for="ch" forName="ParentBackground1" refType="w" fact="0.4201"/>
              <dgm:constr type="h" for="ch" forName="ParentBackground1" refType="h" fact="0.5319"/>
              <dgm:constr type="l" for="ch" forName="Child1" refType="w" fact="0.0997"/>
              <dgm:constr type="t" for="ch" forName="Child1" refType="h" fact="0.6876"/>
              <dgm:constr type="w" for="ch" forName="Child1" refType="w" fact="0.4201"/>
              <dgm:constr type="h" for="ch" forName="Child1" refType="h" fact="0.3124"/>
            </dgm:constrLst>
          </dgm:if>
          <dgm:if name="Name6"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Parent3" refType="w" fact="0.744"/>
              <dgm:constr type="t" for="ch" forName="Parent3" refType="h" fact="0.2022"/>
              <dgm:constr type="w" for="ch" forName="Parent3" refType="w" fact="0.2048"/>
              <dgm:constr type="h" for="ch" forName="Parent3" refType="h" fact="0.3799"/>
              <dgm:constr type="l" for="ch" forName="Parent2" refType="w" fact="0.4265"/>
              <dgm:constr type="t" for="ch" forName="Parent2" refType="h" fact="0.2022"/>
              <dgm:constr type="w" for="ch" forName="Parent2" refType="w" fact="0.2048"/>
              <dgm:constr type="h" for="ch" forName="Parent2" refType="h" fact="0.3799"/>
              <dgm:constr type="l" for="ch" forName="Parent1" refType="w" fact="0.109"/>
              <dgm:constr type="t" for="ch" forName="Parent1" refType="h" fact="0.2022"/>
              <dgm:constr type="w" for="ch" forName="Parent1" refType="w" fact="0.2048"/>
              <dgm:constr type="h" for="ch" forName="Parent1" refType="h" fact="0.3799"/>
              <dgm:constr type="l" for="ch" forName="Accent3" refType="w" fact="0.6928"/>
              <dgm:constr type="t" for="ch" forName="Accent3" refType="h" fact="0.1072"/>
              <dgm:constr type="w" for="ch" forName="Accent3" refType="w" fact="0.3072"/>
              <dgm:constr type="h" for="ch" forName="Accent3" refType="h" fact="0.5699"/>
              <dgm:constr type="l" for="ch" forName="ParentBackground3" refType="w" fact="0.703"/>
              <dgm:constr type="t" for="ch" forName="ParentBackground3" refType="h" fact="0.1262"/>
              <dgm:constr type="w" for="ch" forName="ParentBackground3" refType="w" fact="0.2868"/>
              <dgm:constr type="h" for="ch" forName="ParentBackground3" refType="h" fact="0.5319"/>
              <dgm:constr type="l" for="ch" forName="Child3" refType="w" fact="0.703"/>
              <dgm:constr type="t" for="ch" forName="Child3" refType="h" fact="0.6876"/>
              <dgm:constr type="w" for="ch" forName="Child3" refType="w" fact="0.2868"/>
              <dgm:constr type="h" for="ch" forName="Child3" refType="h" fact="0.3124"/>
              <dgm:constr type="l" for="ch" forName="Accent2" refType="w" fact="0.3122"/>
              <dgm:constr type="t" for="ch" forName="Accent2" refType="h" fact="-0.0109"/>
              <dgm:constr type="w" for="ch" forName="Accent2" refType="w" fact="0.4334"/>
              <dgm:constr type="h" for="ch" forName="Accent2" refType="h" fact="0.806"/>
              <dgm:constr type="l" for="ch" forName="ParentBackground2" refType="w" fact="0.3855"/>
              <dgm:constr type="t" for="ch" forName="ParentBackground2" refType="h" fact="0.1262"/>
              <dgm:constr type="w" for="ch" forName="ParentBackground2" refType="w" fact="0.2868"/>
              <dgm:constr type="h" for="ch" forName="ParentBackground2" refType="h" fact="0.5319"/>
              <dgm:constr type="l" for="ch" forName="Child2" refType="w" fact="0.3855"/>
              <dgm:constr type="t" for="ch" forName="Child2" refType="h" fact="0.6876"/>
              <dgm:constr type="w" for="ch" forName="Child2" refType="w" fact="0.2868"/>
              <dgm:constr type="h" for="ch" forName="Child2" refType="h" fact="0.3124"/>
              <dgm:constr type="l" for="ch" forName="Accent1" refType="w" fact="-0.0053"/>
              <dgm:constr type="t" for="ch" forName="Accent1" refType="h" fact="-0.0109"/>
              <dgm:constr type="w" for="ch" forName="Accent1" refType="w" fact="0.4334"/>
              <dgm:constr type="h" for="ch" forName="Accent1" refType="h" fact="0.806"/>
              <dgm:constr type="l" for="ch" forName="ParentBackground1" refType="w" fact="0.068"/>
              <dgm:constr type="t" for="ch" forName="ParentBackground1" refType="h" fact="0.1262"/>
              <dgm:constr type="w" for="ch" forName="ParentBackground1" refType="w" fact="0.2868"/>
              <dgm:constr type="h" for="ch" forName="ParentBackground1" refType="h" fact="0.5319"/>
              <dgm:constr type="l" for="ch" forName="Child1" refType="w" fact="0.068"/>
              <dgm:constr type="t" for="ch" forName="Child1" refType="h" fact="0.6876"/>
              <dgm:constr type="w" for="ch" forName="Child1" refType="w" fact="0.2868"/>
              <dgm:constr type="h" for="ch" forName="Child1" refType="h" fact="0.3124"/>
            </dgm:constrLst>
          </dgm:if>
          <dgm:if name="Name7"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Parent4" refType="w" fact="0.8057"/>
              <dgm:constr type="t" for="ch" forName="Parent4" refType="h" fact="0.2022"/>
              <dgm:constr type="w" for="ch" forName="Parent4" refType="w" fact="0.1555"/>
              <dgm:constr type="h" for="ch" forName="Parent4" refType="h" fact="0.3799"/>
              <dgm:constr type="l" for="ch" forName="Parent3" refType="w" fact="0.5647"/>
              <dgm:constr type="t" for="ch" forName="Parent3" refType="h" fact="0.2022"/>
              <dgm:constr type="w" for="ch" forName="Parent3" refType="w" fact="0.1555"/>
              <dgm:constr type="h" for="ch" forName="Parent3" refType="h" fact="0.3799"/>
              <dgm:constr type="l" for="ch" forName="Parent2" refType="w" fact="0.3237"/>
              <dgm:constr type="t" for="ch" forName="Parent2" refType="h" fact="0.2022"/>
              <dgm:constr type="w" for="ch" forName="Parent2" refType="w" fact="0.1555"/>
              <dgm:constr type="h" for="ch" forName="Parent2" refType="h" fact="0.3799"/>
              <dgm:constr type="l" for="ch" forName="Parent1" refType="w" fact="0.0827"/>
              <dgm:constr type="t" for="ch" forName="Parent1" refType="h" fact="0.2022"/>
              <dgm:constr type="w" for="ch" forName="Parent1" refType="w" fact="0.1555"/>
              <dgm:constr type="h" for="ch" forName="Parent1" refType="h" fact="0.3799"/>
              <dgm:constr type="l" for="ch" forName="Accent4" refType="w" fact="0.7668"/>
              <dgm:constr type="t" for="ch" forName="Accent4" refType="h" fact="0.1072"/>
              <dgm:constr type="w" for="ch" forName="Accent4" refType="w" fact="0.2332"/>
              <dgm:constr type="h" for="ch" forName="Accent4" refType="h" fact="0.5699"/>
              <dgm:constr type="l" for="ch" forName="ParentBackground4" refType="w" fact="0.7746"/>
              <dgm:constr type="t" for="ch" forName="ParentBackground4" refType="h" fact="0.1262"/>
              <dgm:constr type="w" for="ch" forName="ParentBackground4" refType="w" fact="0.2177"/>
              <dgm:constr type="h" for="ch" forName="ParentBackground4" refType="h" fact="0.5319"/>
              <dgm:constr type="l" for="ch" forName="Child4" refType="w" fact="0.7746"/>
              <dgm:constr type="t" for="ch" forName="Child4" refType="h" fact="0.6876"/>
              <dgm:constr type="w" for="ch" forName="Child4" refType="w" fact="0.2177"/>
              <dgm:constr type="h" for="ch" forName="Child4" refType="h" fact="0.3124"/>
              <dgm:constr type="l" for="ch" forName="Accent3" refType="w" fact="0.4765"/>
              <dgm:constr type="t" for="ch" forName="Accent3" refType="h" fact="-0.0109"/>
              <dgm:constr type="w" for="ch" forName="Accent3" refType="w" fact="0.3298"/>
              <dgm:constr type="h" for="ch" forName="Accent3" refType="h" fact="0.806"/>
              <dgm:constr type="l" for="ch" forName="ParentBackground3" refType="w" fact="0.5336"/>
              <dgm:constr type="t" for="ch" forName="ParentBackground3" refType="h" fact="0.1262"/>
              <dgm:constr type="w" for="ch" forName="ParentBackground3" refType="w" fact="0.2177"/>
              <dgm:constr type="h" for="ch" forName="ParentBackground3" refType="h" fact="0.5319"/>
              <dgm:constr type="l" for="ch" forName="Child3" refType="w" fact="0.5336"/>
              <dgm:constr type="t" for="ch" forName="Child3" refType="h" fact="0.6876"/>
              <dgm:constr type="w" for="ch" forName="Child3" refType="w" fact="0.2177"/>
              <dgm:constr type="h" for="ch" forName="Child3" refType="h" fact="0.3124"/>
              <dgm:constr type="l" for="ch" forName="Accent2" refType="w" fact="0.2365"/>
              <dgm:constr type="t" for="ch" forName="Accent2" refType="h" fact="-0.0109"/>
              <dgm:constr type="w" for="ch" forName="Accent2" refType="w" fact="0.3298"/>
              <dgm:constr type="h" for="ch" forName="Accent2" refType="h" fact="0.806"/>
              <dgm:constr type="l" for="ch" forName="ParentBackground2" refType="w" fact="0.2926"/>
              <dgm:constr type="t" for="ch" forName="ParentBackground2" refType="h" fact="0.1262"/>
              <dgm:constr type="w" for="ch" forName="ParentBackground2" refType="w" fact="0.2177"/>
              <dgm:constr type="h" for="ch" forName="ParentBackground2" refType="h" fact="0.5319"/>
              <dgm:constr type="l" for="ch" forName="Child2" refType="w" fact="0.2926"/>
              <dgm:constr type="t" for="ch" forName="Child2" refType="h" fact="0.6876"/>
              <dgm:constr type="w" for="ch" forName="Child2" refType="w" fact="0.2177"/>
              <dgm:constr type="h" for="ch" forName="Child2" refType="h" fact="0.3124"/>
              <dgm:constr type="l" for="ch" forName="Accent1" refType="w" fact="-0.0045"/>
              <dgm:constr type="t" for="ch" forName="Accent1" refType="h" fact="-0.0109"/>
              <dgm:constr type="w" for="ch" forName="Accent1" refType="w" fact="0.3298"/>
              <dgm:constr type="h" for="ch" forName="Accent1" refType="h" fact="0.806"/>
              <dgm:constr type="l" for="ch" forName="ParentBackground1" refType="w" fact="0.0516"/>
              <dgm:constr type="t" for="ch" forName="ParentBackground1" refType="h" fact="0.1262"/>
              <dgm:constr type="w" for="ch" forName="ParentBackground1" refType="w" fact="0.2177"/>
              <dgm:constr type="h" for="ch" forName="ParentBackground1" refType="h" fact="0.5319"/>
              <dgm:constr type="l" for="ch" forName="Child1" refType="w" fact="0.0516"/>
              <dgm:constr type="t" for="ch" forName="Child1" refType="h" fact="0.6876"/>
              <dgm:constr type="w" for="ch" forName="Child1" refType="w" fact="0.2177"/>
              <dgm:constr type="h" for="ch" forName="Child1" refType="h" fact="0.3124"/>
            </dgm:constrLst>
          </dgm:if>
          <dgm:if name="Name8"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Parent5" refType="w" fact="0.8434"/>
              <dgm:constr type="t" for="ch" forName="Parent5" refType="h" fact="0.2022"/>
              <dgm:constr type="w" for="ch" forName="Parent5" refType="w" fact="0.1253"/>
              <dgm:constr type="h" for="ch" forName="Parent5" refType="h" fact="0.3799"/>
              <dgm:constr type="l" for="ch" forName="Parent4" refType="w" fact="0.6492"/>
              <dgm:constr type="t" for="ch" forName="Parent4" refType="h" fact="0.2022"/>
              <dgm:constr type="w" for="ch" forName="Parent4" refType="w" fact="0.1253"/>
              <dgm:constr type="h" for="ch" forName="Parent4" refType="h" fact="0.3799"/>
              <dgm:constr type="l" for="ch" forName="Parent3" refType="w" fact="0.455"/>
              <dgm:constr type="t" for="ch" forName="Parent3" refType="h" fact="0.2022"/>
              <dgm:constr type="w" for="ch" forName="Parent3" refType="w" fact="0.1253"/>
              <dgm:constr type="h" for="ch" forName="Parent3" refType="h" fact="0.3799"/>
              <dgm:constr type="l" for="ch" forName="Parent2" refType="w" fact="0.2609"/>
              <dgm:constr type="t" for="ch" forName="Parent2" refType="h" fact="0.2022"/>
              <dgm:constr type="w" for="ch" forName="Parent2" refType="w" fact="0.1253"/>
              <dgm:constr type="h" for="ch" forName="Parent2" refType="h" fact="0.3799"/>
              <dgm:constr type="l" for="ch" forName="Parent1" refType="w" fact="0.0667"/>
              <dgm:constr type="t" for="ch" forName="Parent1" refType="h" fact="0.2022"/>
              <dgm:constr type="w" for="ch" forName="Parent1" refType="w" fact="0.1253"/>
              <dgm:constr type="h" for="ch" forName="Parent1" refType="h" fact="0.3799"/>
              <dgm:constr type="l" for="ch" forName="Accent5" refType="w" fact="0.8121"/>
              <dgm:constr type="t" for="ch" forName="Accent5" refType="h" fact="0.1072"/>
              <dgm:constr type="w" for="ch" forName="Accent5" refType="w" fact="0.1879"/>
              <dgm:constr type="h" for="ch" forName="Accent5" refType="h" fact="0.5699"/>
              <dgm:constr type="l" for="ch" forName="ParentBackground5" refType="w" fact="0.8183"/>
              <dgm:constr type="t" for="ch" forName="ParentBackground5" refType="h" fact="0.1262"/>
              <dgm:constr type="w" for="ch" forName="ParentBackground5" refType="w" fact="0.1754"/>
              <dgm:constr type="h" for="ch" forName="ParentBackground5" refType="h" fact="0.5319"/>
              <dgm:constr type="l" for="ch" forName="Child5" refType="w" fact="0.8183"/>
              <dgm:constr type="t" for="ch" forName="Child5" refType="h" fact="0.6876"/>
              <dgm:constr type="w" for="ch" forName="Child5" refType="w" fact="0.1754"/>
              <dgm:constr type="h" for="ch" forName="Child5" refType="h" fact="0.3124"/>
              <dgm:constr type="l" for="ch" forName="Accent4" refType="w" fact="0.5789"/>
              <dgm:constr type="t" for="ch" forName="Accent4" refType="h" fact="-0.0109"/>
              <dgm:constr type="w" for="ch" forName="Accent4" refType="w" fact="0.2657"/>
              <dgm:constr type="h" for="ch" forName="Accent4" refType="h" fact="0.806"/>
              <dgm:constr type="l" for="ch" forName="ParentBackground4" refType="w" fact="0.6242"/>
              <dgm:constr type="t" for="ch" forName="ParentBackground4" refType="h" fact="0.1262"/>
              <dgm:constr type="w" for="ch" forName="ParentBackground4" refType="w" fact="0.1754"/>
              <dgm:constr type="h" for="ch" forName="ParentBackground4" refType="h" fact="0.5319"/>
              <dgm:constr type="l" for="ch" forName="Child4" refType="w" fact="0.6242"/>
              <dgm:constr type="t" for="ch" forName="Child4" refType="h" fact="0.6876"/>
              <dgm:constr type="w" for="ch" forName="Child4" refType="w" fact="0.1754"/>
              <dgm:constr type="h" for="ch" forName="Child4" refType="h" fact="0.3124"/>
              <dgm:constr type="l" for="ch" forName="Accent3" refType="w" fact="0.3848"/>
              <dgm:constr type="t" for="ch" forName="Accent3" refType="h" fact="-0.0109"/>
              <dgm:constr type="w" for="ch" forName="Accent3" refType="w" fact="0.2657"/>
              <dgm:constr type="h" for="ch" forName="Accent3" refType="h" fact="0.806"/>
              <dgm:constr type="l" for="ch" forName="ParentBackground3" refType="w" fact="0.43"/>
              <dgm:constr type="t" for="ch" forName="ParentBackground3" refType="h" fact="0.1262"/>
              <dgm:constr type="w" for="ch" forName="ParentBackground3" refType="w" fact="0.1754"/>
              <dgm:constr type="h" for="ch" forName="ParentBackground3" refType="h" fact="0.5319"/>
              <dgm:constr type="l" for="ch" forName="Child3" refType="w" fact="0.43"/>
              <dgm:constr type="t" for="ch" forName="Child3" refType="h" fact="0.6876"/>
              <dgm:constr type="w" for="ch" forName="Child3" refType="w" fact="0.1754"/>
              <dgm:constr type="h" for="ch" forName="Child3" refType="h" fact="0.3124"/>
              <dgm:constr type="l" for="ch" forName="Accent2" refType="w" fact="0.1906"/>
              <dgm:constr type="t" for="ch" forName="Accent2" refType="h" fact="-0.0109"/>
              <dgm:constr type="w" for="ch" forName="Accent2" refType="w" fact="0.2657"/>
              <dgm:constr type="h" for="ch" forName="Accent2" refType="h" fact="0.806"/>
              <dgm:constr type="l" for="ch" forName="ParentBackground2" refType="w" fact="0.2358"/>
              <dgm:constr type="t" for="ch" forName="ParentBackground2" refType="h" fact="0.1262"/>
              <dgm:constr type="w" for="ch" forName="ParentBackground2" refType="w" fact="0.1754"/>
              <dgm:constr type="h" for="ch" forName="ParentBackground2" refType="h" fact="0.5319"/>
              <dgm:constr type="l" for="ch" forName="Child2" refType="w" fact="0.2358"/>
              <dgm:constr type="t" for="ch" forName="Child2" refType="h" fact="0.6876"/>
              <dgm:constr type="w" for="ch" forName="Child2" refType="w" fact="0.1754"/>
              <dgm:constr type="h" for="ch" forName="Child2" refType="h" fact="0.3124"/>
              <dgm:constr type="l" for="ch" forName="Accent1" refType="w" fact="-0.0036"/>
              <dgm:constr type="t" for="ch" forName="Accent1" refType="h" fact="-0.0109"/>
              <dgm:constr type="w" for="ch" forName="Accent1" refType="w" fact="0.2657"/>
              <dgm:constr type="h" for="ch" forName="Accent1" refType="h" fact="0.806"/>
              <dgm:constr type="l" for="ch" forName="ParentBackground1" refType="w" fact="0.0416"/>
              <dgm:constr type="t" for="ch" forName="ParentBackground1" refType="h" fact="0.1262"/>
              <dgm:constr type="w" for="ch" forName="ParentBackground1" refType="w" fact="0.1754"/>
              <dgm:constr type="h" for="ch" forName="ParentBackground1" refType="h" fact="0.5319"/>
              <dgm:constr type="l" for="ch" forName="Child1" refType="w" fact="0.0416"/>
              <dgm:constr type="t" for="ch" forName="Child1" refType="h" fact="0.6876"/>
              <dgm:constr type="w" for="ch" forName="Child1" refType="w" fact="0.1754"/>
              <dgm:constr type="h" for="ch" forName="Child1" refType="h" fact="0.3124"/>
            </dgm:constrLst>
          </dgm:if>
          <dgm:if name="Name9"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Parent6" refType="w" fact="0.8689"/>
              <dgm:constr type="t" for="ch" forName="Parent6" refType="h" fact="0.2022"/>
              <dgm:constr type="w" for="ch" forName="Parent6" refType="w" fact="0.1049"/>
              <dgm:constr type="h" for="ch" forName="Parent6" refType="h" fact="0.3799"/>
              <dgm:constr type="l" for="ch" forName="Parent5" refType="w" fact="0.7063"/>
              <dgm:constr type="t" for="ch" forName="Parent5" refType="h" fact="0.2022"/>
              <dgm:constr type="w" for="ch" forName="Parent5" refType="w" fact="0.1049"/>
              <dgm:constr type="h" for="ch" forName="Parent5" refType="h" fact="0.3799"/>
              <dgm:constr type="l" for="ch" forName="Parent4" refType="w" fact="0.5437"/>
              <dgm:constr type="t" for="ch" forName="Parent4" refType="h" fact="0.2022"/>
              <dgm:constr type="w" for="ch" forName="Parent4" refType="w" fact="0.1049"/>
              <dgm:constr type="h" for="ch" forName="Parent4" refType="h" fact="0.3799"/>
              <dgm:constr type="l" for="ch" forName="Parent3" refType="w" fact="0.381"/>
              <dgm:constr type="t" for="ch" forName="Parent3" refType="h" fact="0.2022"/>
              <dgm:constr type="w" for="ch" forName="Parent3" refType="w" fact="0.1049"/>
              <dgm:constr type="h" for="ch" forName="Parent3" refType="h" fact="0.3799"/>
              <dgm:constr type="l" for="ch" forName="Parent2" refType="w" fact="0.2184"/>
              <dgm:constr type="t" for="ch" forName="Parent2" refType="h" fact="0.2022"/>
              <dgm:constr type="w" for="ch" forName="Parent2" refType="w" fact="0.1049"/>
              <dgm:constr type="h" for="ch" forName="Parent2" refType="h" fact="0.3799"/>
              <dgm:constr type="l" for="ch" forName="Parent1" refType="w" fact="0.0558"/>
              <dgm:constr type="t" for="ch" forName="Parent1" refType="h" fact="0.2022"/>
              <dgm:constr type="w" for="ch" forName="Parent1" refType="w" fact="0.1049"/>
              <dgm:constr type="h" for="ch" forName="Parent1" refType="h" fact="0.3799"/>
              <dgm:constr type="l" for="ch" forName="Accent6" refType="w" fact="0.8426"/>
              <dgm:constr type="t" for="ch" forName="Accent6" refType="h" fact="0.1072"/>
              <dgm:constr type="w" for="ch" forName="Accent6" refType="w" fact="0.1574"/>
              <dgm:constr type="h" for="ch" forName="Accent6" refType="h" fact="0.5699"/>
              <dgm:constr type="l" for="ch" forName="ParentBackground6" refType="w" fact="0.8479"/>
              <dgm:constr type="t" for="ch" forName="ParentBackground6" refType="h" fact="0.1262"/>
              <dgm:constr type="w" for="ch" forName="ParentBackground6" refType="w" fact="0.1469"/>
              <dgm:constr type="h" for="ch" forName="ParentBackground6" refType="h" fact="0.5319"/>
              <dgm:constr type="l" for="ch" forName="Child6" refType="w" fact="0.8479"/>
              <dgm:constr type="t" for="ch" forName="Child6" refType="h" fact="0.6876"/>
              <dgm:constr type="w" for="ch" forName="Child6" refType="w" fact="0.1469"/>
              <dgm:constr type="h" for="ch" forName="Child6" refType="h" fact="0.3124"/>
              <dgm:constr type="l" for="ch" forName="Accent5" refType="w" fact="0.6474"/>
              <dgm:constr type="t" for="ch" forName="Accent5" refType="h" fact="-0.0109"/>
              <dgm:constr type="w" for="ch" forName="Accent5" refType="w" fact="0.2226"/>
              <dgm:constr type="h" for="ch" forName="Accent5" refType="h" fact="0.806"/>
              <dgm:constr type="l" for="ch" forName="ParentBackground5" refType="w" fact="0.6853"/>
              <dgm:constr type="t" for="ch" forName="ParentBackground5" refType="h" fact="0.1262"/>
              <dgm:constr type="w" for="ch" forName="ParentBackground5" refType="w" fact="0.1469"/>
              <dgm:constr type="h" for="ch" forName="ParentBackground5" refType="h" fact="0.5319"/>
              <dgm:constr type="l" for="ch" forName="Child5" refType="w" fact="0.6853"/>
              <dgm:constr type="t" for="ch" forName="Child5" refType="h" fact="0.6876"/>
              <dgm:constr type="w" for="ch" forName="Child5" refType="w" fact="0.1469"/>
              <dgm:constr type="h" for="ch" forName="Child5" refType="h" fact="0.3124"/>
              <dgm:constr type="l" for="ch" forName="Accent4" refType="w" fact="0.4848"/>
              <dgm:constr type="t" for="ch" forName="Accent4" refType="h" fact="-0.0109"/>
              <dgm:constr type="w" for="ch" forName="Accent4" refType="w" fact="0.2226"/>
              <dgm:constr type="h" for="ch" forName="Accent4" refType="h" fact="0.806"/>
              <dgm:constr type="l" for="ch" forName="ParentBackground4" refType="w" fact="0.5227"/>
              <dgm:constr type="t" for="ch" forName="ParentBackground4" refType="h" fact="0.1262"/>
              <dgm:constr type="w" for="ch" forName="ParentBackground4" refType="w" fact="0.1469"/>
              <dgm:constr type="h" for="ch" forName="ParentBackground4" refType="h" fact="0.5319"/>
              <dgm:constr type="l" for="ch" forName="Child4" refType="w" fact="0.5227"/>
              <dgm:constr type="t" for="ch" forName="Child4" refType="h" fact="0.6876"/>
              <dgm:constr type="w" for="ch" forName="Child4" refType="w" fact="0.1469"/>
              <dgm:constr type="h" for="ch" forName="Child4" refType="h" fact="0.3124"/>
              <dgm:constr type="l" for="ch" forName="Accent3" refType="w" fact="0.3222"/>
              <dgm:constr type="t" for="ch" forName="Accent3" refType="h" fact="-0.0109"/>
              <dgm:constr type="w" for="ch" forName="Accent3" refType="w" fact="0.2226"/>
              <dgm:constr type="h" for="ch" forName="Accent3" refType="h" fact="0.806"/>
              <dgm:constr type="l" for="ch" forName="ParentBackground3" refType="w" fact="0.3601"/>
              <dgm:constr type="t" for="ch" forName="ParentBackground3" refType="h" fact="0.1262"/>
              <dgm:constr type="w" for="ch" forName="ParentBackground3" refType="w" fact="0.1469"/>
              <dgm:constr type="h" for="ch" forName="ParentBackground3" refType="h" fact="0.5319"/>
              <dgm:constr type="l" for="ch" forName="Child3" refType="w" fact="0.3601"/>
              <dgm:constr type="t" for="ch" forName="Child3" refType="h" fact="0.6876"/>
              <dgm:constr type="w" for="ch" forName="Child3" refType="w" fact="0.1469"/>
              <dgm:constr type="h" for="ch" forName="Child3" refType="h" fact="0.3124"/>
              <dgm:constr type="l" for="ch" forName="Accent2" refType="w" fact="0.1596"/>
              <dgm:constr type="t" for="ch" forName="Accent2" refType="h" fact="-0.0109"/>
              <dgm:constr type="w" for="ch" forName="Accent2" refType="w" fact="0.2226"/>
              <dgm:constr type="h" for="ch" forName="Accent2" refType="h" fact="0.806"/>
              <dgm:constr type="l" for="ch" forName="ParentBackground2" refType="w" fact="0.1975"/>
              <dgm:constr type="t" for="ch" forName="ParentBackground2" refType="h" fact="0.1262"/>
              <dgm:constr type="w" for="ch" forName="ParentBackground2" refType="w" fact="0.1469"/>
              <dgm:constr type="h" for="ch" forName="ParentBackground2" refType="h" fact="0.5319"/>
              <dgm:constr type="l" for="ch" forName="Child2" refType="w" fact="0.1975"/>
              <dgm:constr type="t" for="ch" forName="Child2" refType="h" fact="0.6876"/>
              <dgm:constr type="w" for="ch" forName="Child2" refType="w" fact="0.1469"/>
              <dgm:constr type="h" for="ch" forName="Child2" refType="h" fact="0.3124"/>
              <dgm:constr type="l" for="ch" forName="Accent1" refType="w" fact="-0.003"/>
              <dgm:constr type="t" for="ch" forName="Accent1" refType="h" fact="-0.0109"/>
              <dgm:constr type="w" for="ch" forName="Accent1" refType="w" fact="0.2226"/>
              <dgm:constr type="h" for="ch" forName="Accent1" refType="h" fact="0.806"/>
              <dgm:constr type="l" for="ch" forName="ParentBackground1" refType="w" fact="0.0348"/>
              <dgm:constr type="t" for="ch" forName="ParentBackground1" refType="h" fact="0.1262"/>
              <dgm:constr type="w" for="ch" forName="ParentBackground1" refType="w" fact="0.1469"/>
              <dgm:constr type="h" for="ch" forName="ParentBackground1" refType="h" fact="0.5319"/>
              <dgm:constr type="l" for="ch" forName="Child1" refType="w" fact="0.0348"/>
              <dgm:constr type="t" for="ch" forName="Child1" refType="h" fact="0.6876"/>
              <dgm:constr type="w" for="ch" forName="Child1" refType="w" fact="0.1469"/>
              <dgm:constr type="h" for="ch" forName="Child1" refType="h" fact="0.3124"/>
            </dgm:constrLst>
          </dgm:if>
          <dgm:if name="Name10"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Parent7" refType="w" fact="0.8872"/>
              <dgm:constr type="t" for="ch" forName="Parent7" refType="h" fact="0.2022"/>
              <dgm:constr type="w" for="ch" forName="Parent7" refType="w" fact="0.0902"/>
              <dgm:constr type="h" for="ch" forName="Parent7" refType="h" fact="0.3799"/>
              <dgm:constr type="l" for="ch" forName="Parent6" refType="w" fact="0.7473"/>
              <dgm:constr type="t" for="ch" forName="Parent6" refType="h" fact="0.2022"/>
              <dgm:constr type="w" for="ch" forName="Parent6" refType="w" fact="0.0902"/>
              <dgm:constr type="h" for="ch" forName="Parent6" refType="h" fact="0.3799"/>
              <dgm:constr type="l" for="ch" forName="Parent5" refType="w" fact="0.6075"/>
              <dgm:constr type="t" for="ch" forName="Parent5" refType="h" fact="0.2022"/>
              <dgm:constr type="w" for="ch" forName="Parent5" refType="w" fact="0.0902"/>
              <dgm:constr type="h" for="ch" forName="Parent5" refType="h" fact="0.3799"/>
              <dgm:constr type="l" for="ch" forName="Parent4" refType="w" fact="0.4676"/>
              <dgm:constr type="t" for="ch" forName="Parent4" refType="h" fact="0.2022"/>
              <dgm:constr type="w" for="ch" forName="Parent4" refType="w" fact="0.0902"/>
              <dgm:constr type="h" for="ch" forName="Parent4" refType="h" fact="0.3799"/>
              <dgm:constr type="l" for="ch" forName="Parent3" refType="w" fact="0.3277"/>
              <dgm:constr type="t" for="ch" forName="Parent3" refType="h" fact="0.2022"/>
              <dgm:constr type="w" for="ch" forName="Parent3" refType="w" fact="0.0902"/>
              <dgm:constr type="h" for="ch" forName="Parent3" refType="h" fact="0.3799"/>
              <dgm:constr type="l" for="ch" forName="Parent2" refType="w" fact="0.1879"/>
              <dgm:constr type="t" for="ch" forName="Parent2" refType="h" fact="0.2022"/>
              <dgm:constr type="w" for="ch" forName="Parent2" refType="w" fact="0.0902"/>
              <dgm:constr type="h" for="ch" forName="Parent2" refType="h" fact="0.3799"/>
              <dgm:constr type="l" for="ch" forName="Parent1" refType="w" fact="0.048"/>
              <dgm:constr type="t" for="ch" forName="Parent1" refType="h" fact="0.2022"/>
              <dgm:constr type="w" for="ch" forName="Parent1" refType="w" fact="0.0902"/>
              <dgm:constr type="h" for="ch" forName="Parent1" refType="h" fact="0.3799"/>
              <dgm:constr type="l" for="ch" forName="Accent7" refType="w" fact="0.8646"/>
              <dgm:constr type="t" for="ch" forName="Accent7" refType="h" fact="0.1072"/>
              <dgm:constr type="w" for="ch" forName="Accent7" refType="w" fact="0.1354"/>
              <dgm:constr type="h" for="ch" forName="Accent7" refType="h" fact="0.5699"/>
              <dgm:constr type="l" for="ch" forName="ParentBackground7" refType="w" fact="0.8692"/>
              <dgm:constr type="t" for="ch" forName="ParentBackground7" refType="h" fact="0.1262"/>
              <dgm:constr type="w" for="ch" forName="ParentBackground7" refType="w" fact="0.1263"/>
              <dgm:constr type="h" for="ch" forName="ParentBackground7" refType="h" fact="0.5319"/>
              <dgm:constr type="l" for="ch" forName="Child7" refType="w" fact="0.8692"/>
              <dgm:constr type="t" for="ch" forName="Child7" refType="h" fact="0.6876"/>
              <dgm:constr type="w" for="ch" forName="Child7" refType="w" fact="0.1263"/>
              <dgm:constr type="h" for="ch" forName="Child7" refType="h" fact="0.3124"/>
              <dgm:constr type="l" for="ch" forName="Accent6" refType="w" fact="0.6967"/>
              <dgm:constr type="t" for="ch" forName="Accent6" refType="h" fact="-0.0109"/>
              <dgm:constr type="w" for="ch" forName="Accent6" refType="w" fact="0.1915"/>
              <dgm:constr type="h" for="ch" forName="Accent6" refType="h" fact="0.806"/>
              <dgm:constr type="l" for="ch" forName="ParentBackground6" refType="w" fact="0.7293"/>
              <dgm:constr type="t" for="ch" forName="ParentBackground6" refType="h" fact="0.1262"/>
              <dgm:constr type="w" for="ch" forName="ParentBackground6" refType="w" fact="0.1263"/>
              <dgm:constr type="h" for="ch" forName="ParentBackground6" refType="h" fact="0.5319"/>
              <dgm:constr type="l" for="ch" forName="Child6" refType="w" fact="0.7293"/>
              <dgm:constr type="t" for="ch" forName="Child6" refType="h" fact="0.6876"/>
              <dgm:constr type="w" for="ch" forName="Child6" refType="w" fact="0.1263"/>
              <dgm:constr type="h" for="ch" forName="Child6" refType="h" fact="0.3124"/>
              <dgm:constr type="l" for="ch" forName="Accent5" refType="w" fact="0.5569"/>
              <dgm:constr type="t" for="ch" forName="Accent5" refType="h" fact="-0.0109"/>
              <dgm:constr type="w" for="ch" forName="Accent5" refType="w" fact="0.1915"/>
              <dgm:constr type="h" for="ch" forName="Accent5" refType="h" fact="0.806"/>
              <dgm:constr type="l" for="ch" forName="ParentBackground5" refType="w" fact="0.5894"/>
              <dgm:constr type="t" for="ch" forName="ParentBackground5" refType="h" fact="0.1262"/>
              <dgm:constr type="w" for="ch" forName="ParentBackground5" refType="w" fact="0.1263"/>
              <dgm:constr type="h" for="ch" forName="ParentBackground5" refType="h" fact="0.5319"/>
              <dgm:constr type="l" for="ch" forName="Child5" refType="w" fact="0.5894"/>
              <dgm:constr type="t" for="ch" forName="Child5" refType="h" fact="0.6876"/>
              <dgm:constr type="w" for="ch" forName="Child5" refType="w" fact="0.1263"/>
              <dgm:constr type="h" for="ch" forName="Child5" refType="h" fact="0.3124"/>
              <dgm:constr type="l" for="ch" forName="Accent4" refType="w" fact="0.417"/>
              <dgm:constr type="t" for="ch" forName="Accent4" refType="h" fact="-0.0109"/>
              <dgm:constr type="w" for="ch" forName="Accent4" refType="w" fact="0.1915"/>
              <dgm:constr type="h" for="ch" forName="Accent4" refType="h" fact="0.806"/>
              <dgm:constr type="l" for="ch" forName="ParentBackground4" refType="w" fact="0.4496"/>
              <dgm:constr type="t" for="ch" forName="ParentBackground4" refType="h" fact="0.1262"/>
              <dgm:constr type="w" for="ch" forName="ParentBackground4" refType="w" fact="0.1263"/>
              <dgm:constr type="h" for="ch" forName="ParentBackground4" refType="h" fact="0.5319"/>
              <dgm:constr type="l" for="ch" forName="Child4" refType="w" fact="0.4496"/>
              <dgm:constr type="t" for="ch" forName="Child4" refType="h" fact="0.6876"/>
              <dgm:constr type="w" for="ch" forName="Child4" refType="w" fact="0.1263"/>
              <dgm:constr type="h" for="ch" forName="Child4" refType="h" fact="0.3124"/>
              <dgm:constr type="l" for="ch" forName="Accent3" refType="w" fact="0.2771"/>
              <dgm:constr type="t" for="ch" forName="Accent3" refType="h" fact="-0.0109"/>
              <dgm:constr type="w" for="ch" forName="Accent3" refType="w" fact="0.1915"/>
              <dgm:constr type="h" for="ch" forName="Accent3" refType="h" fact="0.806"/>
              <dgm:constr type="l" for="ch" forName="ParentBackground3" refType="w" fact="0.3097"/>
              <dgm:constr type="t" for="ch" forName="ParentBackground3" refType="h" fact="0.1262"/>
              <dgm:constr type="w" for="ch" forName="ParentBackground3" refType="w" fact="0.1263"/>
              <dgm:constr type="h" for="ch" forName="ParentBackground3" refType="h" fact="0.5319"/>
              <dgm:constr type="l" for="ch" forName="Child3" refType="w" fact="0.3097"/>
              <dgm:constr type="t" for="ch" forName="Child3" refType="h" fact="0.6876"/>
              <dgm:constr type="w" for="ch" forName="Child3" refType="w" fact="0.1263"/>
              <dgm:constr type="h" for="ch" forName="Child3" refType="h" fact="0.3124"/>
              <dgm:constr type="l" for="ch" forName="Accent2" refType="w" fact="0.1373"/>
              <dgm:constr type="t" for="ch" forName="Accent2" refType="h" fact="-0.0109"/>
              <dgm:constr type="w" for="ch" forName="Accent2" refType="w" fact="0.1915"/>
              <dgm:constr type="h" for="ch" forName="Accent2" refType="h" fact="0.806"/>
              <dgm:constr type="l" for="ch" forName="ParentBackground2" refType="w" fact="0.1698"/>
              <dgm:constr type="t" for="ch" forName="ParentBackground2" refType="h" fact="0.1262"/>
              <dgm:constr type="w" for="ch" forName="ParentBackground2" refType="w" fact="0.1263"/>
              <dgm:constr type="h" for="ch" forName="ParentBackground2" refType="h" fact="0.5319"/>
              <dgm:constr type="l" for="ch" forName="Child2" refType="w" fact="0.1698"/>
              <dgm:constr type="t" for="ch" forName="Child2" refType="h" fact="0.6876"/>
              <dgm:constr type="w" for="ch" forName="Child2" refType="w" fact="0.1263"/>
              <dgm:constr type="h" for="ch" forName="Child2" refType="h" fact="0.3124"/>
              <dgm:constr type="l" for="ch" forName="Accent1" refType="w" fact="-0.0026"/>
              <dgm:constr type="t" for="ch" forName="Accent1" refType="h" fact="-0.0109"/>
              <dgm:constr type="w" for="ch" forName="Accent1" refType="w" fact="0.1915"/>
              <dgm:constr type="h" for="ch" forName="Accent1" refType="h" fact="0.806"/>
              <dgm:constr type="l" for="ch" forName="ParentBackground1" refType="w" fact="0.03"/>
              <dgm:constr type="t" for="ch" forName="ParentBackground1" refType="h" fact="0.1262"/>
              <dgm:constr type="w" for="ch" forName="ParentBackground1" refType="w" fact="0.1263"/>
              <dgm:constr type="h" for="ch" forName="ParentBackground1" refType="h" fact="0.5319"/>
              <dgm:constr type="l" for="ch" forName="Child1" refType="w" fact="0.03"/>
              <dgm:constr type="t" for="ch" forName="Child1" refType="h" fact="0.6876"/>
              <dgm:constr type="w" for="ch" forName="Child1" refType="w" fact="0.1263"/>
              <dgm:constr type="h" for="ch" forName="Child1" refType="h" fact="0.3124"/>
            </dgm:constrLst>
          </dgm:if>
          <dgm:if name="Name11"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l" for="ch" forName="Parent8" refType="w" fact="0.901"/>
              <dgm:constr type="t" for="ch" forName="Parent8" refType="h" fact="0.2022"/>
              <dgm:constr type="w" for="ch" forName="Parent8" refType="w" fact="0.0792"/>
              <dgm:constr type="h" for="ch" forName="Parent8" refType="h" fact="0.3799"/>
              <dgm:constr type="l" for="ch" forName="Parent7" refType="w" fact="0.7783"/>
              <dgm:constr type="t" for="ch" forName="Parent7" refType="h" fact="0.2022"/>
              <dgm:constr type="w" for="ch" forName="Parent7" refType="w" fact="0.0792"/>
              <dgm:constr type="h" for="ch" forName="Parent7" refType="h" fact="0.3799"/>
              <dgm:constr type="l" for="ch" forName="Parent6" refType="w" fact="0.6556"/>
              <dgm:constr type="t" for="ch" forName="Parent6" refType="h" fact="0.2022"/>
              <dgm:constr type="w" for="ch" forName="Parent6" refType="w" fact="0.0792"/>
              <dgm:constr type="h" for="ch" forName="Parent6" refType="h" fact="0.3799"/>
              <dgm:constr type="l" for="ch" forName="Parent5" refType="w" fact="0.5329"/>
              <dgm:constr type="t" for="ch" forName="Parent5" refType="h" fact="0.2022"/>
              <dgm:constr type="w" for="ch" forName="Parent5" refType="w" fact="0.0792"/>
              <dgm:constr type="h" for="ch" forName="Parent5" refType="h" fact="0.3799"/>
              <dgm:constr type="l" for="ch" forName="Parent4" refType="w" fact="0.4102"/>
              <dgm:constr type="t" for="ch" forName="Parent4" refType="h" fact="0.2022"/>
              <dgm:constr type="w" for="ch" forName="Parent4" refType="w" fact="0.0792"/>
              <dgm:constr type="h" for="ch" forName="Parent4" refType="h" fact="0.3799"/>
              <dgm:constr type="l" for="ch" forName="Parent3" refType="w" fact="0.2875"/>
              <dgm:constr type="t" for="ch" forName="Parent3" refType="h" fact="0.2022"/>
              <dgm:constr type="w" for="ch" forName="Parent3" refType="w" fact="0.0792"/>
              <dgm:constr type="h" for="ch" forName="Parent3" refType="h" fact="0.3799"/>
              <dgm:constr type="l" for="ch" forName="Parent2" refType="w" fact="0.1648"/>
              <dgm:constr type="t" for="ch" forName="Parent2" refType="h" fact="0.2022"/>
              <dgm:constr type="w" for="ch" forName="Parent2" refType="w" fact="0.0792"/>
              <dgm:constr type="h" for="ch" forName="Parent2" refType="h" fact="0.3799"/>
              <dgm:constr type="l" for="ch" forName="Parent1" refType="w" fact="0.0421"/>
              <dgm:constr type="t" for="ch" forName="Parent1" refType="h" fact="0.2022"/>
              <dgm:constr type="w" for="ch" forName="Parent1" refType="w" fact="0.0792"/>
              <dgm:constr type="h" for="ch" forName="Parent1" refType="h" fact="0.3799"/>
              <dgm:constr type="l" for="ch" forName="Accent8" refType="w" fact="0.8813"/>
              <dgm:constr type="t" for="ch" forName="Accent8" refType="h" fact="0.1072"/>
              <dgm:constr type="w" for="ch" forName="Accent8" refType="w" fact="0.1187"/>
              <dgm:constr type="h" for="ch" forName="Accent8" refType="h" fact="0.5699"/>
              <dgm:constr type="l" for="ch" forName="ParentBackground8" refType="w" fact="0.8852"/>
              <dgm:constr type="t" for="ch" forName="ParentBackground8" refType="h" fact="0.1262"/>
              <dgm:constr type="w" for="ch" forName="ParentBackground8" refType="w" fact="0.1108"/>
              <dgm:constr type="h" for="ch" forName="ParentBackground8" refType="h" fact="0.5319"/>
              <dgm:constr type="l" for="ch" forName="Child8" refType="w" fact="0.8852"/>
              <dgm:constr type="t" for="ch" forName="Child8" refType="h" fact="0.6876"/>
              <dgm:constr type="w" for="ch" forName="Child8" refType="w" fact="0.1108"/>
              <dgm:constr type="h" for="ch" forName="Child8" refType="h" fact="0.3124"/>
              <dgm:constr type="l" for="ch" forName="Accent7" refType="w" fact="0.7339"/>
              <dgm:constr type="t" for="ch" forName="Accent7" refType="h" fact="-0.0109"/>
              <dgm:constr type="w" for="ch" forName="Accent7" refType="w" fact="0.1679"/>
              <dgm:constr type="h" for="ch" forName="Accent7" refType="h" fact="0.806"/>
              <dgm:constr type="l" for="ch" forName="ParentBackground7" refType="w" fact="0.7625"/>
              <dgm:constr type="t" for="ch" forName="ParentBackground7" refType="h" fact="0.1262"/>
              <dgm:constr type="w" for="ch" forName="ParentBackground7" refType="w" fact="0.1108"/>
              <dgm:constr type="h" for="ch" forName="ParentBackground7" refType="h" fact="0.5319"/>
              <dgm:constr type="l" for="ch" forName="Child7" refType="w" fact="0.7625"/>
              <dgm:constr type="t" for="ch" forName="Child7" refType="h" fact="0.6876"/>
              <dgm:constr type="w" for="ch" forName="Child7" refType="w" fact="0.1108"/>
              <dgm:constr type="h" for="ch" forName="Child7" refType="h" fact="0.3124"/>
              <dgm:constr type="l" for="ch" forName="Accent6" refType="w" fact="0.6112"/>
              <dgm:constr type="t" for="ch" forName="Accent6" refType="h" fact="-0.0109"/>
              <dgm:constr type="w" for="ch" forName="Accent6" refType="w" fact="0.1679"/>
              <dgm:constr type="h" for="ch" forName="Accent6" refType="h" fact="0.806"/>
              <dgm:constr type="l" for="ch" forName="ParentBackground6" refType="w" fact="0.6398"/>
              <dgm:constr type="t" for="ch" forName="ParentBackground6" refType="h" fact="0.1262"/>
              <dgm:constr type="w" for="ch" forName="ParentBackground6" refType="w" fact="0.1108"/>
              <dgm:constr type="h" for="ch" forName="ParentBackground6" refType="h" fact="0.5319"/>
              <dgm:constr type="l" for="ch" forName="Child6" refType="w" fact="0.6398"/>
              <dgm:constr type="t" for="ch" forName="Child6" refType="h" fact="0.6876"/>
              <dgm:constr type="w" for="ch" forName="Child6" refType="w" fact="0.1108"/>
              <dgm:constr type="h" for="ch" forName="Child6" refType="h" fact="0.3124"/>
              <dgm:constr type="l" for="ch" forName="Accent5" refType="w" fact="0.4885"/>
              <dgm:constr type="t" for="ch" forName="Accent5" refType="h" fact="-0.0109"/>
              <dgm:constr type="w" for="ch" forName="Accent5" refType="w" fact="0.1679"/>
              <dgm:constr type="h" for="ch" forName="Accent5" refType="h" fact="0.806"/>
              <dgm:constr type="l" for="ch" forName="ParentBackground5" refType="w" fact="0.5171"/>
              <dgm:constr type="t" for="ch" forName="ParentBackground5" refType="h" fact="0.1262"/>
              <dgm:constr type="w" for="ch" forName="ParentBackground5" refType="w" fact="0.1108"/>
              <dgm:constr type="h" for="ch" forName="ParentBackground5" refType="h" fact="0.5319"/>
              <dgm:constr type="l" for="ch" forName="Child5" refType="w" fact="0.5171"/>
              <dgm:constr type="t" for="ch" forName="Child5" refType="h" fact="0.6876"/>
              <dgm:constr type="w" for="ch" forName="Child5" refType="w" fact="0.1108"/>
              <dgm:constr type="h" for="ch" forName="Child5" refType="h" fact="0.3124"/>
              <dgm:constr type="l" for="ch" forName="Accent4" refType="w" fact="0.3658"/>
              <dgm:constr type="t" for="ch" forName="Accent4" refType="h" fact="-0.0109"/>
              <dgm:constr type="w" for="ch" forName="Accent4" refType="w" fact="0.1679"/>
              <dgm:constr type="h" for="ch" forName="Accent4" refType="h" fact="0.806"/>
              <dgm:constr type="l" for="ch" forName="ParentBackground4" refType="w" fact="0.3944"/>
              <dgm:constr type="t" for="ch" forName="ParentBackground4" refType="h" fact="0.1262"/>
              <dgm:constr type="w" for="ch" forName="ParentBackground4" refType="w" fact="0.1108"/>
              <dgm:constr type="h" for="ch" forName="ParentBackground4" refType="h" fact="0.5319"/>
              <dgm:constr type="l" for="ch" forName="Child4" refType="w" fact="0.3944"/>
              <dgm:constr type="t" for="ch" forName="Child4" refType="h" fact="0.6876"/>
              <dgm:constr type="w" for="ch" forName="Child4" refType="w" fact="0.1108"/>
              <dgm:constr type="h" for="ch" forName="Child4" refType="h" fact="0.3124"/>
              <dgm:constr type="l" for="ch" forName="Accent3" refType="w" fact="0.2431"/>
              <dgm:constr type="t" for="ch" forName="Accent3" refType="h" fact="-0.0109"/>
              <dgm:constr type="w" for="ch" forName="Accent3" refType="w" fact="0.1679"/>
              <dgm:constr type="h" for="ch" forName="Accent3" refType="h" fact="0.806"/>
              <dgm:constr type="l" for="ch" forName="ParentBackground3" refType="w" fact="0.2717"/>
              <dgm:constr type="t" for="ch" forName="ParentBackground3" refType="h" fact="0.1262"/>
              <dgm:constr type="w" for="ch" forName="ParentBackground3" refType="w" fact="0.1108"/>
              <dgm:constr type="h" for="ch" forName="ParentBackground3" refType="h" fact="0.5319"/>
              <dgm:constr type="l" for="ch" forName="Child3" refType="w" fact="0.2717"/>
              <dgm:constr type="t" for="ch" forName="Child3" refType="h" fact="0.6876"/>
              <dgm:constr type="w" for="ch" forName="Child3" refType="w" fact="0.1108"/>
              <dgm:constr type="h" for="ch" forName="Child3" refType="h" fact="0.3124"/>
              <dgm:constr type="l" for="ch" forName="Accent2" refType="w" fact="0.1204"/>
              <dgm:constr type="t" for="ch" forName="Accent2" refType="h" fact="-0.0109"/>
              <dgm:constr type="w" for="ch" forName="Accent2" refType="w" fact="0.1679"/>
              <dgm:constr type="h" for="ch" forName="Accent2" refType="h" fact="0.806"/>
              <dgm:constr type="l" for="ch" forName="ParentBackground2" refType="w" fact="0.149"/>
              <dgm:constr type="t" for="ch" forName="ParentBackground2" refType="h" fact="0.1262"/>
              <dgm:constr type="w" for="ch" forName="ParentBackground2" refType="w" fact="0.1108"/>
              <dgm:constr type="h" for="ch" forName="ParentBackground2" refType="h" fact="0.5319"/>
              <dgm:constr type="l" for="ch" forName="Child2" refType="w" fact="0.149"/>
              <dgm:constr type="t" for="ch" forName="Child2" refType="h" fact="0.6876"/>
              <dgm:constr type="w" for="ch" forName="Child2" refType="w" fact="0.1108"/>
              <dgm:constr type="h" for="ch" forName="Child2" refType="h" fact="0.3124"/>
              <dgm:constr type="l" for="ch" forName="Accent1" refType="w" fact="-0.0023"/>
              <dgm:constr type="t" for="ch" forName="Accent1" refType="h" fact="-0.0109"/>
              <dgm:constr type="w" for="ch" forName="Accent1" refType="w" fact="0.1679"/>
              <dgm:constr type="h" for="ch" forName="Accent1" refType="h" fact="0.806"/>
              <dgm:constr type="l" for="ch" forName="ParentBackground1" refType="w" fact="0.0263"/>
              <dgm:constr type="t" for="ch" forName="ParentBackground1" refType="h" fact="0.1262"/>
              <dgm:constr type="w" for="ch" forName="ParentBackground1" refType="w" fact="0.1108"/>
              <dgm:constr type="h" for="ch" forName="ParentBackground1" refType="h" fact="0.5319"/>
              <dgm:constr type="l" for="ch" forName="Child1" refType="w" fact="0.0263"/>
              <dgm:constr type="t" for="ch" forName="Child1" refType="h" fact="0.6876"/>
              <dgm:constr type="w" for="ch" forName="Child1" refType="w" fact="0.1108"/>
              <dgm:constr type="h" for="ch" forName="Child1" refType="h" fact="0.3124"/>
            </dgm:constrLst>
          </dgm:if>
          <dgm:if name="Name12"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l" for="ch" forName="Parent9" refType="w" fact="0.9119"/>
              <dgm:constr type="t" for="ch" forName="Parent9" refType="h" fact="0.2022"/>
              <dgm:constr type="w" for="ch" forName="Parent9" refType="w" fact="0.0705"/>
              <dgm:constr type="h" for="ch" forName="Parent9" refType="h" fact="0.3799"/>
              <dgm:constr type="l" for="ch" forName="Parent8" refType="w" fact="0.8026"/>
              <dgm:constr type="t" for="ch" forName="Parent8" refType="h" fact="0.2022"/>
              <dgm:constr type="w" for="ch" forName="Parent8" refType="w" fact="0.0705"/>
              <dgm:constr type="h" for="ch" forName="Parent8" refType="h" fact="0.3799"/>
              <dgm:constr type="l" for="ch" forName="Parent7" refType="w" fact="0.6933"/>
              <dgm:constr type="t" for="ch" forName="Parent7" refType="h" fact="0.2022"/>
              <dgm:constr type="w" for="ch" forName="Parent7" refType="w" fact="0.0705"/>
              <dgm:constr type="h" for="ch" forName="Parent7" refType="h" fact="0.3799"/>
              <dgm:constr type="l" for="ch" forName="Parent6" refType="w" fact="0.584"/>
              <dgm:constr type="t" for="ch" forName="Parent6" refType="h" fact="0.2022"/>
              <dgm:constr type="w" for="ch" forName="Parent6" refType="w" fact="0.0705"/>
              <dgm:constr type="h" for="ch" forName="Parent6" refType="h" fact="0.3799"/>
              <dgm:constr type="l" for="ch" forName="Parent5" refType="w" fact="0.4747"/>
              <dgm:constr type="t" for="ch" forName="Parent5" refType="h" fact="0.2022"/>
              <dgm:constr type="w" for="ch" forName="Parent5" refType="w" fact="0.0705"/>
              <dgm:constr type="h" for="ch" forName="Parent5" refType="h" fact="0.3799"/>
              <dgm:constr type="l" for="ch" forName="Parent4" refType="w" fact="0.3654"/>
              <dgm:constr type="t" for="ch" forName="Parent4" refType="h" fact="0.2022"/>
              <dgm:constr type="w" for="ch" forName="Parent4" refType="w" fact="0.0705"/>
              <dgm:constr type="h" for="ch" forName="Parent4" refType="h" fact="0.3799"/>
              <dgm:constr type="l" for="ch" forName="Parent3" refType="w" fact="0.2561"/>
              <dgm:constr type="t" for="ch" forName="Parent3" refType="h" fact="0.2022"/>
              <dgm:constr type="w" for="ch" forName="Parent3" refType="w" fact="0.0705"/>
              <dgm:constr type="h" for="ch" forName="Parent3" refType="h" fact="0.3799"/>
              <dgm:constr type="l" for="ch" forName="Parent2" refType="w" fact="0.1468"/>
              <dgm:constr type="t" for="ch" forName="Parent2" refType="h" fact="0.2022"/>
              <dgm:constr type="w" for="ch" forName="Parent2" refType="w" fact="0.0705"/>
              <dgm:constr type="h" for="ch" forName="Parent2" refType="h" fact="0.3799"/>
              <dgm:constr type="l" for="ch" forName="Parent1" refType="w" fact="0.0375"/>
              <dgm:constr type="t" for="ch" forName="Parent1" refType="h" fact="0.2022"/>
              <dgm:constr type="w" for="ch" forName="Parent1" refType="w" fact="0.0705"/>
              <dgm:constr type="h" for="ch" forName="Parent1" refType="h" fact="0.3799"/>
              <dgm:constr type="l" for="ch" forName="Accent9" refType="w" fact="0.8942"/>
              <dgm:constr type="t" for="ch" forName="Accent9" refType="h" fact="0.1072"/>
              <dgm:constr type="w" for="ch" forName="Accent9" refType="w" fact="0.1058"/>
              <dgm:constr type="h" for="ch" forName="Accent9" refType="h" fact="0.5699"/>
              <dgm:constr type="l" for="ch" forName="ParentBackground9" refType="w" fact="0.8978"/>
              <dgm:constr type="t" for="ch" forName="ParentBackground9" refType="h" fact="0.1262"/>
              <dgm:constr type="w" for="ch" forName="ParentBackground9" refType="w" fact="0.0987"/>
              <dgm:constr type="h" for="ch" forName="ParentBackground9" refType="h" fact="0.5319"/>
              <dgm:constr type="l" for="ch" forName="Child9" refType="w" fact="0.8978"/>
              <dgm:constr type="t" for="ch" forName="Child9" refType="h" fact="0.6876"/>
              <dgm:constr type="w" for="ch" forName="Child9" refType="w" fact="0.0987"/>
              <dgm:constr type="h" for="ch" forName="Child9" refType="h" fact="0.3124"/>
              <dgm:constr type="l" for="ch" forName="Accent8" refType="w" fact="0.763"/>
              <dgm:constr type="t" for="ch" forName="Accent8" refType="h" fact="-0.0109"/>
              <dgm:constr type="w" for="ch" forName="Accent8" refType="w" fact="0.1496"/>
              <dgm:constr type="h" for="ch" forName="Accent8" refType="h" fact="0.806"/>
              <dgm:constr type="l" for="ch" forName="ParentBackground8" refType="w" fact="0.7885"/>
              <dgm:constr type="t" for="ch" forName="ParentBackground8" refType="h" fact="0.1262"/>
              <dgm:constr type="w" for="ch" forName="ParentBackground8" refType="w" fact="0.0987"/>
              <dgm:constr type="h" for="ch" forName="ParentBackground8" refType="h" fact="0.5319"/>
              <dgm:constr type="l" for="ch" forName="Child8" refType="w" fact="0.7885"/>
              <dgm:constr type="t" for="ch" forName="Child8" refType="h" fact="0.6876"/>
              <dgm:constr type="w" for="ch" forName="Child8" refType="w" fact="0.0987"/>
              <dgm:constr type="h" for="ch" forName="Child8" refType="h" fact="0.3124"/>
              <dgm:constr type="l" for="ch" forName="Accent7" refType="w" fact="0.6538"/>
              <dgm:constr type="t" for="ch" forName="Accent7" refType="h" fact="-0.0109"/>
              <dgm:constr type="w" for="ch" forName="Accent7" refType="w" fact="0.1496"/>
              <dgm:constr type="h" for="ch" forName="Accent7" refType="h" fact="0.806"/>
              <dgm:constr type="l" for="ch" forName="ParentBackground7" refType="w" fact="0.6792"/>
              <dgm:constr type="t" for="ch" forName="ParentBackground7" refType="h" fact="0.1262"/>
              <dgm:constr type="w" for="ch" forName="ParentBackground7" refType="w" fact="0.0987"/>
              <dgm:constr type="h" for="ch" forName="ParentBackground7" refType="h" fact="0.5319"/>
              <dgm:constr type="l" for="ch" forName="Child7" refType="w" fact="0.6792"/>
              <dgm:constr type="t" for="ch" forName="Child7" refType="h" fact="0.6876"/>
              <dgm:constr type="w" for="ch" forName="Child7" refType="w" fact="0.0987"/>
              <dgm:constr type="h" for="ch" forName="Child7" refType="h" fact="0.3124"/>
              <dgm:constr type="l" for="ch" forName="Accent6" refType="w" fact="0.5445"/>
              <dgm:constr type="t" for="ch" forName="Accent6" refType="h" fact="-0.0109"/>
              <dgm:constr type="w" for="ch" forName="Accent6" refType="w" fact="0.1496"/>
              <dgm:constr type="h" for="ch" forName="Accent6" refType="h" fact="0.806"/>
              <dgm:constr type="l" for="ch" forName="ParentBackground6" refType="w" fact="0.5699"/>
              <dgm:constr type="t" for="ch" forName="ParentBackground6" refType="h" fact="0.1262"/>
              <dgm:constr type="w" for="ch" forName="ParentBackground6" refType="w" fact="0.0987"/>
              <dgm:constr type="h" for="ch" forName="ParentBackground6" refType="h" fact="0.5319"/>
              <dgm:constr type="l" for="ch" forName="Child6" refType="w" fact="0.5699"/>
              <dgm:constr type="t" for="ch" forName="Child6" refType="h" fact="0.6876"/>
              <dgm:constr type="w" for="ch" forName="Child6" refType="w" fact="0.0987"/>
              <dgm:constr type="h" for="ch" forName="Child6" refType="h" fact="0.3124"/>
              <dgm:constr type="l" for="ch" forName="Accent5" refType="w" fact="0.4352"/>
              <dgm:constr type="t" for="ch" forName="Accent5" refType="h" fact="-0.0109"/>
              <dgm:constr type="w" for="ch" forName="Accent5" refType="w" fact="0.1496"/>
              <dgm:constr type="h" for="ch" forName="Accent5" refType="h" fact="0.806"/>
              <dgm:constr type="l" for="ch" forName="ParentBackground5" refType="w" fact="0.4606"/>
              <dgm:constr type="t" for="ch" forName="ParentBackground5" refType="h" fact="0.1262"/>
              <dgm:constr type="w" for="ch" forName="ParentBackground5" refType="w" fact="0.0987"/>
              <dgm:constr type="h" for="ch" forName="ParentBackground5" refType="h" fact="0.5319"/>
              <dgm:constr type="l" for="ch" forName="Child5" refType="w" fact="0.4606"/>
              <dgm:constr type="t" for="ch" forName="Child5" refType="h" fact="0.6876"/>
              <dgm:constr type="w" for="ch" forName="Child5" refType="w" fact="0.0987"/>
              <dgm:constr type="h" for="ch" forName="Child5" refType="h" fact="0.3124"/>
              <dgm:constr type="l" for="ch" forName="Accent4" refType="w" fact="0.3259"/>
              <dgm:constr type="t" for="ch" forName="Accent4" refType="h" fact="-0.0109"/>
              <dgm:constr type="w" for="ch" forName="Accent4" refType="w" fact="0.1496"/>
              <dgm:constr type="h" for="ch" forName="Accent4" refType="h" fact="0.806"/>
              <dgm:constr type="l" for="ch" forName="ParentBackground4" refType="w" fact="0.3513"/>
              <dgm:constr type="t" for="ch" forName="ParentBackground4" refType="h" fact="0.1262"/>
              <dgm:constr type="w" for="ch" forName="ParentBackground4" refType="w" fact="0.0987"/>
              <dgm:constr type="h" for="ch" forName="ParentBackground4" refType="h" fact="0.5319"/>
              <dgm:constr type="l" for="ch" forName="Child4" refType="w" fact="0.3513"/>
              <dgm:constr type="t" for="ch" forName="Child4" refType="h" fact="0.6876"/>
              <dgm:constr type="w" for="ch" forName="Child4" refType="w" fact="0.0987"/>
              <dgm:constr type="h" for="ch" forName="Child4" refType="h" fact="0.3124"/>
              <dgm:constr type="l" for="ch" forName="Accent3" refType="w" fact="0.2166"/>
              <dgm:constr type="t" for="ch" forName="Accent3" refType="h" fact="-0.0109"/>
              <dgm:constr type="w" for="ch" forName="Accent3" refType="w" fact="0.1496"/>
              <dgm:constr type="h" for="ch" forName="Accent3" refType="h" fact="0.806"/>
              <dgm:constr type="l" for="ch" forName="ParentBackground3" refType="w" fact="0.242"/>
              <dgm:constr type="t" for="ch" forName="ParentBackground3" refType="h" fact="0.1262"/>
              <dgm:constr type="w" for="ch" forName="ParentBackground3" refType="w" fact="0.0987"/>
              <dgm:constr type="h" for="ch" forName="ParentBackground3" refType="h" fact="0.5319"/>
              <dgm:constr type="l" for="ch" forName="Child3" refType="w" fact="0.242"/>
              <dgm:constr type="t" for="ch" forName="Child3" refType="h" fact="0.6876"/>
              <dgm:constr type="w" for="ch" forName="Child3" refType="w" fact="0.0987"/>
              <dgm:constr type="h" for="ch" forName="Child3" refType="h" fact="0.3124"/>
              <dgm:constr type="l" for="ch" forName="Accent2" refType="w" fact="0.1073"/>
              <dgm:constr type="t" for="ch" forName="Accent2" refType="h" fact="-0.0109"/>
              <dgm:constr type="w" for="ch" forName="Accent2" refType="w" fact="0.1496"/>
              <dgm:constr type="h" for="ch" forName="Accent2" refType="h" fact="0.806"/>
              <dgm:constr type="l" for="ch" forName="ParentBackground2" refType="w" fact="0.1327"/>
              <dgm:constr type="t" for="ch" forName="ParentBackground2" refType="h" fact="0.1262"/>
              <dgm:constr type="w" for="ch" forName="ParentBackground2" refType="w" fact="0.0987"/>
              <dgm:constr type="h" for="ch" forName="ParentBackground2" refType="h" fact="0.5319"/>
              <dgm:constr type="l" for="ch" forName="Child2" refType="w" fact="0.1327"/>
              <dgm:constr type="t" for="ch" forName="Child2" refType="h" fact="0.6876"/>
              <dgm:constr type="w" for="ch" forName="Child2" refType="w" fact="0.0987"/>
              <dgm:constr type="h" for="ch" forName="Child2" refType="h" fact="0.3124"/>
              <dgm:constr type="l" for="ch" forName="Accent1" refType="w" fact="-0.002"/>
              <dgm:constr type="t" for="ch" forName="Accent1" refType="h" fact="-0.0109"/>
              <dgm:constr type="w" for="ch" forName="Accent1" refType="w" fact="0.1496"/>
              <dgm:constr type="h" for="ch" forName="Accent1" refType="h" fact="0.806"/>
              <dgm:constr type="l" for="ch" forName="ParentBackground1" refType="w" fact="0.0234"/>
              <dgm:constr type="t" for="ch" forName="ParentBackground1" refType="h" fact="0.1262"/>
              <dgm:constr type="w" for="ch" forName="ParentBackground1" refType="w" fact="0.0987"/>
              <dgm:constr type="h" for="ch" forName="ParentBackground1" refType="h" fact="0.5319"/>
              <dgm:constr type="l" for="ch" forName="Child1" refType="w" fact="0.0234"/>
              <dgm:constr type="t" for="ch" forName="Child1" refType="h" fact="0.6876"/>
              <dgm:constr type="w" for="ch" forName="Child1" refType="w" fact="0.0987"/>
              <dgm:constr type="h" for="ch" forName="Child1" refType="h" fact="0.3124"/>
            </dgm:constrLst>
          </dgm:if>
          <dgm:if name="Name13"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l" for="ch" forName="Parent10" refType="w" fact="0.9205"/>
              <dgm:constr type="t" for="ch" forName="Parent10" refType="h" fact="0.2022"/>
              <dgm:constr type="w" for="ch" forName="Parent10" refType="w" fact="0.0636"/>
              <dgm:constr type="h" for="ch" forName="Parent10" refType="h" fact="0.3799"/>
              <dgm:constr type="l" for="ch" forName="Parent9" refType="w" fact="0.822"/>
              <dgm:constr type="t" for="ch" forName="Parent9" refType="h" fact="0.2022"/>
              <dgm:constr type="w" for="ch" forName="Parent9" refType="w" fact="0.0636"/>
              <dgm:constr type="h" for="ch" forName="Parent9" refType="h" fact="0.3799"/>
              <dgm:constr type="l" for="ch" forName="Parent8" refType="w" fact="0.7235"/>
              <dgm:constr type="t" for="ch" forName="Parent8" refType="h" fact="0.2022"/>
              <dgm:constr type="w" for="ch" forName="Parent8" refType="w" fact="0.0636"/>
              <dgm:constr type="h" for="ch" forName="Parent8" refType="h" fact="0.3799"/>
              <dgm:constr type="l" for="ch" forName="Parent7" refType="w" fact="0.625"/>
              <dgm:constr type="t" for="ch" forName="Parent7" refType="h" fact="0.2022"/>
              <dgm:constr type="w" for="ch" forName="Parent7" refType="w" fact="0.0636"/>
              <dgm:constr type="h" for="ch" forName="Parent7" refType="h" fact="0.3799"/>
              <dgm:constr type="l" for="ch" forName="Parent6" refType="w" fact="0.5264"/>
              <dgm:constr type="t" for="ch" forName="Parent6" refType="h" fact="0.2022"/>
              <dgm:constr type="w" for="ch" forName="Parent6" refType="w" fact="0.0636"/>
              <dgm:constr type="h" for="ch" forName="Parent6" refType="h" fact="0.3799"/>
              <dgm:constr type="l" for="ch" forName="Parent5" refType="w" fact="0.4279"/>
              <dgm:constr type="t" for="ch" forName="Parent5" refType="h" fact="0.2022"/>
              <dgm:constr type="w" for="ch" forName="Parent5" refType="w" fact="0.0636"/>
              <dgm:constr type="h" for="ch" forName="Parent5" refType="h" fact="0.3799"/>
              <dgm:constr type="l" for="ch" forName="Parent4" refType="w" fact="0.3294"/>
              <dgm:constr type="t" for="ch" forName="Parent4" refType="h" fact="0.2022"/>
              <dgm:constr type="w" for="ch" forName="Parent4" refType="w" fact="0.0636"/>
              <dgm:constr type="h" for="ch" forName="Parent4" refType="h" fact="0.3799"/>
              <dgm:constr type="l" for="ch" forName="Parent3" refType="w" fact="0.2309"/>
              <dgm:constr type="t" for="ch" forName="Parent3" refType="h" fact="0.2022"/>
              <dgm:constr type="w" for="ch" forName="Parent3" refType="w" fact="0.0636"/>
              <dgm:constr type="h" for="ch" forName="Parent3" refType="h" fact="0.3799"/>
              <dgm:constr type="l" for="ch" forName="Parent2" refType="w" fact="0.1324"/>
              <dgm:constr type="t" for="ch" forName="Parent2" refType="h" fact="0.2022"/>
              <dgm:constr type="w" for="ch" forName="Parent2" refType="w" fact="0.0636"/>
              <dgm:constr type="h" for="ch" forName="Parent2" refType="h" fact="0.3799"/>
              <dgm:constr type="l" for="ch" forName="Parent1" refType="w" fact="0.0338"/>
              <dgm:constr type="t" for="ch" forName="Parent1" refType="h" fact="0.2022"/>
              <dgm:constr type="w" for="ch" forName="Parent1" refType="w" fact="0.0636"/>
              <dgm:constr type="h" for="ch" forName="Parent1" refType="h" fact="0.3799"/>
              <dgm:constr type="l" for="ch" forName="Accent10" refType="w" fact="0.9047"/>
              <dgm:constr type="t" for="ch" forName="Accent10" refType="h" fact="0.1072"/>
              <dgm:constr type="w" for="ch" forName="Accent10" refType="w" fact="0.0953"/>
              <dgm:constr type="h" for="ch" forName="Accent10" refType="h" fact="0.5699"/>
              <dgm:constr type="l" for="ch" forName="ParentBackground10" refType="w" fact="0.9078"/>
              <dgm:constr type="t" for="ch" forName="ParentBackground10" refType="h" fact="0.1262"/>
              <dgm:constr type="w" for="ch" forName="ParentBackground10" refType="w" fact="0.089"/>
              <dgm:constr type="h" for="ch" forName="ParentBackground10" refType="h" fact="0.5319"/>
              <dgm:constr type="l" for="ch" forName="Child10" refType="w" fact="0.9078"/>
              <dgm:constr type="t" for="ch" forName="Child10" refType="h" fact="0.6876"/>
              <dgm:constr type="w" for="ch" forName="Child10" refType="w" fact="0.089"/>
              <dgm:constr type="h" for="ch" forName="Child10" refType="h" fact="0.3124"/>
              <dgm:constr type="l" for="ch" forName="Accent9" refType="w" fact="0.7864"/>
              <dgm:constr type="t" for="ch" forName="Accent9" refType="h" fact="-0.0109"/>
              <dgm:constr type="w" for="ch" forName="Accent9" refType="w" fact="0.1348"/>
              <dgm:constr type="h" for="ch" forName="Accent9" refType="h" fact="0.806"/>
              <dgm:constr type="l" for="ch" forName="ParentBackground9" refType="w" fact="0.8093"/>
              <dgm:constr type="t" for="ch" forName="ParentBackground9" refType="h" fact="0.1262"/>
              <dgm:constr type="w" for="ch" forName="ParentBackground9" refType="w" fact="0.089"/>
              <dgm:constr type="h" for="ch" forName="ParentBackground9" refType="h" fact="0.5319"/>
              <dgm:constr type="l" for="ch" forName="Child9" refType="w" fact="0.8093"/>
              <dgm:constr type="t" for="ch" forName="Child9" refType="h" fact="0.6876"/>
              <dgm:constr type="w" for="ch" forName="Child9" refType="w" fact="0.089"/>
              <dgm:constr type="h" for="ch" forName="Child9" refType="h" fact="0.3124"/>
              <dgm:constr type="l" for="ch" forName="Accent8" refType="w" fact="0.6879"/>
              <dgm:constr type="t" for="ch" forName="Accent8" refType="h" fact="-0.0109"/>
              <dgm:constr type="w" for="ch" forName="Accent8" refType="w" fact="0.1348"/>
              <dgm:constr type="h" for="ch" forName="Accent8" refType="h" fact="0.806"/>
              <dgm:constr type="l" for="ch" forName="ParentBackground8" refType="w" fact="0.7108"/>
              <dgm:constr type="t" for="ch" forName="ParentBackground8" refType="h" fact="0.1262"/>
              <dgm:constr type="w" for="ch" forName="ParentBackground8" refType="w" fact="0.089"/>
              <dgm:constr type="h" for="ch" forName="ParentBackground8" refType="h" fact="0.5319"/>
              <dgm:constr type="l" for="ch" forName="Child8" refType="w" fact="0.7108"/>
              <dgm:constr type="t" for="ch" forName="Child8" refType="h" fact="0.6876"/>
              <dgm:constr type="w" for="ch" forName="Child8" refType="w" fact="0.089"/>
              <dgm:constr type="h" for="ch" forName="Child8" refType="h" fact="0.3124"/>
              <dgm:constr type="l" for="ch" forName="Accent7" refType="w" fact="0.5893"/>
              <dgm:constr type="t" for="ch" forName="Accent7" refType="h" fact="-0.0109"/>
              <dgm:constr type="w" for="ch" forName="Accent7" refType="w" fact="0.1348"/>
              <dgm:constr type="h" for="ch" forName="Accent7" refType="h" fact="0.806"/>
              <dgm:constr type="l" for="ch" forName="ParentBackground7" refType="w" fact="0.6123"/>
              <dgm:constr type="t" for="ch" forName="ParentBackground7" refType="h" fact="0.1262"/>
              <dgm:constr type="w" for="ch" forName="ParentBackground7" refType="w" fact="0.089"/>
              <dgm:constr type="h" for="ch" forName="ParentBackground7" refType="h" fact="0.5319"/>
              <dgm:constr type="l" for="ch" forName="Child7" refType="w" fact="0.6123"/>
              <dgm:constr type="t" for="ch" forName="Child7" refType="h" fact="0.6876"/>
              <dgm:constr type="w" for="ch" forName="Child7" refType="w" fact="0.089"/>
              <dgm:constr type="h" for="ch" forName="Child7" refType="h" fact="0.3124"/>
              <dgm:constr type="l" for="ch" forName="Accent6" refType="w" fact="0.4908"/>
              <dgm:constr type="t" for="ch" forName="Accent6" refType="h" fact="-0.0109"/>
              <dgm:constr type="w" for="ch" forName="Accent6" refType="w" fact="0.1348"/>
              <dgm:constr type="h" for="ch" forName="Accent6" refType="h" fact="0.806"/>
              <dgm:constr type="l" for="ch" forName="ParentBackground6" refType="w" fact="0.5137"/>
              <dgm:constr type="t" for="ch" forName="ParentBackground6" refType="h" fact="0.1262"/>
              <dgm:constr type="w" for="ch" forName="ParentBackground6" refType="w" fact="0.089"/>
              <dgm:constr type="h" for="ch" forName="ParentBackground6" refType="h" fact="0.5319"/>
              <dgm:constr type="l" for="ch" forName="Child6" refType="w" fact="0.5137"/>
              <dgm:constr type="t" for="ch" forName="Child6" refType="h" fact="0.6876"/>
              <dgm:constr type="w" for="ch" forName="Child6" refType="w" fact="0.089"/>
              <dgm:constr type="h" for="ch" forName="Child6" refType="h" fact="0.3124"/>
              <dgm:constr type="l" for="ch" forName="Accent5" refType="w" fact="0.3923"/>
              <dgm:constr type="t" for="ch" forName="Accent5" refType="h" fact="-0.0109"/>
              <dgm:constr type="w" for="ch" forName="Accent5" refType="w" fact="0.1348"/>
              <dgm:constr type="h" for="ch" forName="Accent5" refType="h" fact="0.806"/>
              <dgm:constr type="l" for="ch" forName="ParentBackground5" refType="w" fact="0.4152"/>
              <dgm:constr type="t" for="ch" forName="ParentBackground5" refType="h" fact="0.1262"/>
              <dgm:constr type="w" for="ch" forName="ParentBackground5" refType="w" fact="0.089"/>
              <dgm:constr type="h" for="ch" forName="ParentBackground5" refType="h" fact="0.5319"/>
              <dgm:constr type="l" for="ch" forName="Child5" refType="w" fact="0.4152"/>
              <dgm:constr type="t" for="ch" forName="Child5" refType="h" fact="0.6876"/>
              <dgm:constr type="w" for="ch" forName="Child5" refType="w" fact="0.089"/>
              <dgm:constr type="h" for="ch" forName="Child5" refType="h" fact="0.3124"/>
              <dgm:constr type="l" for="ch" forName="Accent4" refType="w" fact="0.2938"/>
              <dgm:constr type="t" for="ch" forName="Accent4" refType="h" fact="-0.0109"/>
              <dgm:constr type="w" for="ch" forName="Accent4" refType="w" fact="0.1348"/>
              <dgm:constr type="h" for="ch" forName="Accent4" refType="h" fact="0.806"/>
              <dgm:constr type="l" for="ch" forName="ParentBackground4" refType="w" fact="0.3167"/>
              <dgm:constr type="t" for="ch" forName="ParentBackground4" refType="h" fact="0.1262"/>
              <dgm:constr type="w" for="ch" forName="ParentBackground4" refType="w" fact="0.089"/>
              <dgm:constr type="h" for="ch" forName="ParentBackground4" refType="h" fact="0.5319"/>
              <dgm:constr type="l" for="ch" forName="Child4" refType="w" fact="0.3167"/>
              <dgm:constr type="t" for="ch" forName="Child4" refType="h" fact="0.6876"/>
              <dgm:constr type="w" for="ch" forName="Child4" refType="w" fact="0.089"/>
              <dgm:constr type="h" for="ch" forName="Child4" refType="h" fact="0.3124"/>
              <dgm:constr type="l" for="ch" forName="Accent3" refType="w" fact="0.1952"/>
              <dgm:constr type="t" for="ch" forName="Accent3" refType="h" fact="-0.0109"/>
              <dgm:constr type="w" for="ch" forName="Accent3" refType="w" fact="0.1348"/>
              <dgm:constr type="h" for="ch" forName="Accent3" refType="h" fact="0.806"/>
              <dgm:constr type="l" for="ch" forName="ParentBackground3" refType="w" fact="0.2182"/>
              <dgm:constr type="t" for="ch" forName="ParentBackground3" refType="h" fact="0.1262"/>
              <dgm:constr type="w" for="ch" forName="ParentBackground3" refType="w" fact="0.089"/>
              <dgm:constr type="h" for="ch" forName="ParentBackground3" refType="h" fact="0.5319"/>
              <dgm:constr type="l" for="ch" forName="Child3" refType="w" fact="0.2182"/>
              <dgm:constr type="t" for="ch" forName="Child3" refType="h" fact="0.6876"/>
              <dgm:constr type="w" for="ch" forName="Child3" refType="w" fact="0.089"/>
              <dgm:constr type="h" for="ch" forName="Child3" refType="h" fact="0.3124"/>
              <dgm:constr type="l" for="ch" forName="Accent2" refType="w" fact="0.0967"/>
              <dgm:constr type="t" for="ch" forName="Accent2" refType="h" fact="-0.0109"/>
              <dgm:constr type="w" for="ch" forName="Accent2" refType="w" fact="0.1348"/>
              <dgm:constr type="h" for="ch" forName="Accent2" refType="h" fact="0.806"/>
              <dgm:constr type="l" for="ch" forName="ParentBackground2" refType="w" fact="0.1196"/>
              <dgm:constr type="t" for="ch" forName="ParentBackground2" refType="h" fact="0.1262"/>
              <dgm:constr type="w" for="ch" forName="ParentBackground2" refType="w" fact="0.089"/>
              <dgm:constr type="h" for="ch" forName="ParentBackground2" refType="h" fact="0.5319"/>
              <dgm:constr type="l" for="ch" forName="Child2" refType="w" fact="0.1196"/>
              <dgm:constr type="t" for="ch" forName="Child2" refType="h" fact="0.6876"/>
              <dgm:constr type="w" for="ch" forName="Child2" refType="w" fact="0.089"/>
              <dgm:constr type="h" for="ch" forName="Child2" refType="h" fact="0.3124"/>
              <dgm:constr type="l" for="ch" forName="Accent1" refType="w" fact="-0.0018"/>
              <dgm:constr type="t" for="ch" forName="Accent1" refType="h" fact="-0.0109"/>
              <dgm:constr type="w" for="ch" forName="Accent1" refType="w" fact="0.1348"/>
              <dgm:constr type="h" for="ch" forName="Accent1" refType="h" fact="0.806"/>
              <dgm:constr type="l" for="ch" forName="ParentBackground1" refType="w" fact="0.0211"/>
              <dgm:constr type="t" for="ch" forName="ParentBackground1" refType="h" fact="0.1262"/>
              <dgm:constr type="w" for="ch" forName="ParentBackground1" refType="w" fact="0.089"/>
              <dgm:constr type="h" for="ch" forName="ParentBackground1" refType="h" fact="0.5319"/>
              <dgm:constr type="l" for="ch" forName="Child1" refType="w" fact="0.0211"/>
              <dgm:constr type="t" for="ch" forName="Child1" refType="h" fact="0.6876"/>
              <dgm:constr type="w" for="ch" forName="Child1" refType="w" fact="0.089"/>
              <dgm:constr type="h" for="ch" forName="Child1" refType="h" fact="0.3124"/>
            </dgm:constrLst>
          </dgm:if>
          <dgm:else name="Name14">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l" for="ch" forName="Parent11" refType="w" fact="0.9277"/>
              <dgm:constr type="t" for="ch" forName="Parent11" refType="h" fact="0.2022"/>
              <dgm:constr type="w" for="ch" forName="Parent11" refType="w" fact="0.0579"/>
              <dgm:constr type="h" for="ch" forName="Parent11" refType="h" fact="0.3799"/>
              <dgm:constr type="l" for="ch" forName="Parent10" refType="w" fact="0.838"/>
              <dgm:constr type="t" for="ch" forName="Parent10" refType="h" fact="0.2022"/>
              <dgm:constr type="w" for="ch" forName="Parent10" refType="w" fact="0.0579"/>
              <dgm:constr type="h" for="ch" forName="Parent10" refType="h" fact="0.3799"/>
              <dgm:constr type="l" for="ch" forName="Parent9" refType="w" fact="0.7483"/>
              <dgm:constr type="t" for="ch" forName="Parent9" refType="h" fact="0.2022"/>
              <dgm:constr type="w" for="ch" forName="Parent9" refType="w" fact="0.0579"/>
              <dgm:constr type="h" for="ch" forName="Parent9" refType="h" fact="0.3799"/>
              <dgm:constr type="l" for="ch" forName="Parent8" refType="w" fact="0.6586"/>
              <dgm:constr type="t" for="ch" forName="Parent8" refType="h" fact="0.2022"/>
              <dgm:constr type="w" for="ch" forName="Parent8" refType="w" fact="0.0579"/>
              <dgm:constr type="h" for="ch" forName="Parent8" refType="h" fact="0.3799"/>
              <dgm:constr type="l" for="ch" forName="Parent7" refType="w" fact="0.5689"/>
              <dgm:constr type="t" for="ch" forName="Parent7" refType="h" fact="0.2022"/>
              <dgm:constr type="w" for="ch" forName="Parent7" refType="w" fact="0.0579"/>
              <dgm:constr type="h" for="ch" forName="Parent7" refType="h" fact="0.3799"/>
              <dgm:constr type="l" for="ch" forName="Parent6" refType="w" fact="0.4792"/>
              <dgm:constr type="t" for="ch" forName="Parent6" refType="h" fact="0.2022"/>
              <dgm:constr type="w" for="ch" forName="Parent6" refType="w" fact="0.0579"/>
              <dgm:constr type="h" for="ch" forName="Parent6" refType="h" fact="0.3799"/>
              <dgm:constr type="l" for="ch" forName="Parent5" refType="w" fact="0.3895"/>
              <dgm:constr type="t" for="ch" forName="Parent5" refType="h" fact="0.2022"/>
              <dgm:constr type="w" for="ch" forName="Parent5" refType="w" fact="0.0579"/>
              <dgm:constr type="h" for="ch" forName="Parent5" refType="h" fact="0.3799"/>
              <dgm:constr type="l" for="ch" forName="Parent4" refType="w" fact="0.2999"/>
              <dgm:constr type="t" for="ch" forName="Parent4" refType="h" fact="0.2022"/>
              <dgm:constr type="w" for="ch" forName="Parent4" refType="w" fact="0.0579"/>
              <dgm:constr type="h" for="ch" forName="Parent4" refType="h" fact="0.3799"/>
              <dgm:constr type="l" for="ch" forName="Parent3" refType="w" fact="0.2102"/>
              <dgm:constr type="t" for="ch" forName="Parent3" refType="h" fact="0.2022"/>
              <dgm:constr type="w" for="ch" forName="Parent3" refType="w" fact="0.0579"/>
              <dgm:constr type="h" for="ch" forName="Parent3" refType="h" fact="0.3799"/>
              <dgm:constr type="l" for="ch" forName="Parent2" refType="w" fact="0.1205"/>
              <dgm:constr type="t" for="ch" forName="Parent2" refType="h" fact="0.2022"/>
              <dgm:constr type="w" for="ch" forName="Parent2" refType="w" fact="0.0579"/>
              <dgm:constr type="h" for="ch" forName="Parent2" refType="h" fact="0.3799"/>
              <dgm:constr type="l" for="ch" forName="Parent1" refType="w" fact="0.0308"/>
              <dgm:constr type="t" for="ch" forName="Parent1" refType="h" fact="0.2022"/>
              <dgm:constr type="w" for="ch" forName="Parent1" refType="w" fact="0.0579"/>
              <dgm:constr type="h" for="ch" forName="Parent1" refType="h" fact="0.3799"/>
              <dgm:constr type="l" for="ch" forName="Accent11" refType="w" fact="0.9132"/>
              <dgm:constr type="t" for="ch" forName="Accent11" refType="h" fact="0.1072"/>
              <dgm:constr type="w" for="ch" forName="Accent11" refType="w" fact="0.0868"/>
              <dgm:constr type="h" for="ch" forName="Accent11" refType="h" fact="0.5699"/>
              <dgm:constr type="l" for="ch" forName="ParentBackground11" refType="w" fact="0.9161"/>
              <dgm:constr type="t" for="ch" forName="ParentBackground11" refType="h" fact="0.1262"/>
              <dgm:constr type="w" for="ch" forName="ParentBackground11" refType="w" fact="0.081"/>
              <dgm:constr type="h" for="ch" forName="ParentBackground11" refType="h" fact="0.5319"/>
              <dgm:constr type="l" for="ch" forName="Child11" refType="w" fact="0.9161"/>
              <dgm:constr type="t" for="ch" forName="Child11" refType="h" fact="0.6876"/>
              <dgm:constr type="w" for="ch" forName="Child11" refType="w" fact="0.081"/>
              <dgm:constr type="h" for="ch" forName="Child11" refType="h" fact="0.3124"/>
              <dgm:constr type="l" for="ch" forName="Accent10" refType="w" fact="0.8055"/>
              <dgm:constr type="t" for="ch" forName="Accent10" refType="h" fact="-0.0109"/>
              <dgm:constr type="w" for="ch" forName="Accent10" refType="w" fact="0.1228"/>
              <dgm:constr type="h" for="ch" forName="Accent10" refType="h" fact="0.806"/>
              <dgm:constr type="l" for="ch" forName="ParentBackground10" refType="w" fact="0.8264"/>
              <dgm:constr type="t" for="ch" forName="ParentBackground10" refType="h" fact="0.1262"/>
              <dgm:constr type="w" for="ch" forName="ParentBackground10" refType="w" fact="0.081"/>
              <dgm:constr type="h" for="ch" forName="ParentBackground10" refType="h" fact="0.5319"/>
              <dgm:constr type="l" for="ch" forName="Child10" refType="w" fact="0.8264"/>
              <dgm:constr type="t" for="ch" forName="Child10" refType="h" fact="0.6876"/>
              <dgm:constr type="w" for="ch" forName="Child10" refType="w" fact="0.081"/>
              <dgm:constr type="h" for="ch" forName="Child10" refType="h" fact="0.3124"/>
              <dgm:constr type="l" for="ch" forName="Accent9" refType="w" fact="0.7158"/>
              <dgm:constr type="t" for="ch" forName="Accent9" refType="h" fact="-0.0109"/>
              <dgm:constr type="w" for="ch" forName="Accent9" refType="w" fact="0.1228"/>
              <dgm:constr type="h" for="ch" forName="Accent9" refType="h" fact="0.806"/>
              <dgm:constr type="l" for="ch" forName="ParentBackground9" refType="w" fact="0.7367"/>
              <dgm:constr type="t" for="ch" forName="ParentBackground9" refType="h" fact="0.1262"/>
              <dgm:constr type="w" for="ch" forName="ParentBackground9" refType="w" fact="0.081"/>
              <dgm:constr type="h" for="ch" forName="ParentBackground9" refType="h" fact="0.5319"/>
              <dgm:constr type="l" for="ch" forName="Child9" refType="w" fact="0.7367"/>
              <dgm:constr type="t" for="ch" forName="Child9" refType="h" fact="0.6876"/>
              <dgm:constr type="w" for="ch" forName="Child9" refType="w" fact="0.081"/>
              <dgm:constr type="h" for="ch" forName="Child9" refType="h" fact="0.3124"/>
              <dgm:constr type="l" for="ch" forName="Accent8" refType="w" fact="0.6261"/>
              <dgm:constr type="t" for="ch" forName="Accent8" refType="h" fact="-0.0109"/>
              <dgm:constr type="w" for="ch" forName="Accent8" refType="w" fact="0.1228"/>
              <dgm:constr type="h" for="ch" forName="Accent8" refType="h" fact="0.806"/>
              <dgm:constr type="l" for="ch" forName="ParentBackground8" refType="w" fact="0.647"/>
              <dgm:constr type="t" for="ch" forName="ParentBackground8" refType="h" fact="0.1262"/>
              <dgm:constr type="w" for="ch" forName="ParentBackground8" refType="w" fact="0.081"/>
              <dgm:constr type="h" for="ch" forName="ParentBackground8" refType="h" fact="0.5319"/>
              <dgm:constr type="l" for="ch" forName="Child8" refType="w" fact="0.647"/>
              <dgm:constr type="t" for="ch" forName="Child8" refType="h" fact="0.6876"/>
              <dgm:constr type="w" for="ch" forName="Child8" refType="w" fact="0.081"/>
              <dgm:constr type="h" for="ch" forName="Child8" refType="h" fact="0.3124"/>
              <dgm:constr type="l" for="ch" forName="Accent7" refType="w" fact="0.5364"/>
              <dgm:constr type="t" for="ch" forName="Accent7" refType="h" fact="-0.0109"/>
              <dgm:constr type="w" for="ch" forName="Accent7" refType="w" fact="0.1228"/>
              <dgm:constr type="h" for="ch" forName="Accent7" refType="h" fact="0.806"/>
              <dgm:constr type="l" for="ch" forName="ParentBackground7" refType="w" fact="0.5573"/>
              <dgm:constr type="t" for="ch" forName="ParentBackground7" refType="h" fact="0.1262"/>
              <dgm:constr type="w" for="ch" forName="ParentBackground7" refType="w" fact="0.081"/>
              <dgm:constr type="h" for="ch" forName="ParentBackground7" refType="h" fact="0.5319"/>
              <dgm:constr type="l" for="ch" forName="Child7" refType="w" fact="0.5573"/>
              <dgm:constr type="t" for="ch" forName="Child7" refType="h" fact="0.6876"/>
              <dgm:constr type="w" for="ch" forName="Child7" refType="w" fact="0.081"/>
              <dgm:constr type="h" for="ch" forName="Child7" refType="h" fact="0.3124"/>
              <dgm:constr type="l" for="ch" forName="Accent6" refType="w" fact="0.4467"/>
              <dgm:constr type="t" for="ch" forName="Accent6" refType="h" fact="-0.0109"/>
              <dgm:constr type="w" for="ch" forName="Accent6" refType="w" fact="0.1228"/>
              <dgm:constr type="h" for="ch" forName="Accent6" refType="h" fact="0.806"/>
              <dgm:constr type="l" for="ch" forName="ParentBackground6" refType="w" fact="0.4677"/>
              <dgm:constr type="t" for="ch" forName="ParentBackground6" refType="h" fact="0.1262"/>
              <dgm:constr type="w" for="ch" forName="ParentBackground6" refType="w" fact="0.081"/>
              <dgm:constr type="h" for="ch" forName="ParentBackground6" refType="h" fact="0.5319"/>
              <dgm:constr type="l" for="ch" forName="Child6" refType="w" fact="0.4677"/>
              <dgm:constr type="t" for="ch" forName="Child6" refType="h" fact="0.6876"/>
              <dgm:constr type="w" for="ch" forName="Child6" refType="w" fact="0.081"/>
              <dgm:constr type="h" for="ch" forName="Child6" refType="h" fact="0.3124"/>
              <dgm:constr type="l" for="ch" forName="Accent5" refType="w" fact="0.3571"/>
              <dgm:constr type="t" for="ch" forName="Accent5" refType="h" fact="-0.0109"/>
              <dgm:constr type="w" for="ch" forName="Accent5" refType="w" fact="0.1228"/>
              <dgm:constr type="h" for="ch" forName="Accent5" refType="h" fact="0.806"/>
              <dgm:constr type="l" for="ch" forName="ParentBackground5" refType="w" fact="0.378"/>
              <dgm:constr type="t" for="ch" forName="ParentBackground5" refType="h" fact="0.1262"/>
              <dgm:constr type="w" for="ch" forName="ParentBackground5" refType="w" fact="0.081"/>
              <dgm:constr type="h" for="ch" forName="ParentBackground5" refType="h" fact="0.5319"/>
              <dgm:constr type="l" for="ch" forName="Child5" refType="w" fact="0.378"/>
              <dgm:constr type="t" for="ch" forName="Child5" refType="h" fact="0.6876"/>
              <dgm:constr type="w" for="ch" forName="Child5" refType="w" fact="0.081"/>
              <dgm:constr type="h" for="ch" forName="Child5" refType="h" fact="0.3124"/>
              <dgm:constr type="l" for="ch" forName="Accent4" refType="w" fact="0.2674"/>
              <dgm:constr type="t" for="ch" forName="Accent4" refType="h" fact="-0.0109"/>
              <dgm:constr type="w" for="ch" forName="Accent4" refType="w" fact="0.1228"/>
              <dgm:constr type="h" for="ch" forName="Accent4" refType="h" fact="0.806"/>
              <dgm:constr type="l" for="ch" forName="ParentBackground4" refType="w" fact="0.2883"/>
              <dgm:constr type="t" for="ch" forName="ParentBackground4" refType="h" fact="0.1262"/>
              <dgm:constr type="w" for="ch" forName="ParentBackground4" refType="w" fact="0.081"/>
              <dgm:constr type="h" for="ch" forName="ParentBackground4" refType="h" fact="0.5319"/>
              <dgm:constr type="l" for="ch" forName="Child4" refType="w" fact="0.2883"/>
              <dgm:constr type="t" for="ch" forName="Child4" refType="h" fact="0.6876"/>
              <dgm:constr type="w" for="ch" forName="Child4" refType="w" fact="0.081"/>
              <dgm:constr type="h" for="ch" forName="Child4" refType="h" fact="0.3124"/>
              <dgm:constr type="l" for="ch" forName="Accent3" refType="w" fact="0.1777"/>
              <dgm:constr type="t" for="ch" forName="Accent3" refType="h" fact="-0.0109"/>
              <dgm:constr type="w" for="ch" forName="Accent3" refType="w" fact="0.1228"/>
              <dgm:constr type="h" for="ch" forName="Accent3" refType="h" fact="0.806"/>
              <dgm:constr type="l" for="ch" forName="ParentBackground3" refType="w" fact="0.1986"/>
              <dgm:constr type="t" for="ch" forName="ParentBackground3" refType="h" fact="0.1262"/>
              <dgm:constr type="w" for="ch" forName="ParentBackground3" refType="w" fact="0.081"/>
              <dgm:constr type="h" for="ch" forName="ParentBackground3" refType="h" fact="0.5319"/>
              <dgm:constr type="l" for="ch" forName="Child3" refType="w" fact="0.1986"/>
              <dgm:constr type="t" for="ch" forName="Child3" refType="h" fact="0.6876"/>
              <dgm:constr type="w" for="ch" forName="Child3" refType="w" fact="0.081"/>
              <dgm:constr type="h" for="ch" forName="Child3" refType="h" fact="0.3124"/>
              <dgm:constr type="l" for="ch" forName="Accent2" refType="w" fact="0.088"/>
              <dgm:constr type="t" for="ch" forName="Accent2" refType="h" fact="-0.0109"/>
              <dgm:constr type="w" for="ch" forName="Accent2" refType="w" fact="0.1228"/>
              <dgm:constr type="h" for="ch" forName="Accent2" refType="h" fact="0.806"/>
              <dgm:constr type="l" for="ch" forName="ParentBackground2" refType="w" fact="0.1089"/>
              <dgm:constr type="t" for="ch" forName="ParentBackground2" refType="h" fact="0.1262"/>
              <dgm:constr type="w" for="ch" forName="ParentBackground2" refType="w" fact="0.081"/>
              <dgm:constr type="h" for="ch" forName="ParentBackground2" refType="h" fact="0.5319"/>
              <dgm:constr type="l" for="ch" forName="Child2" refType="w" fact="0.1089"/>
              <dgm:constr type="t" for="ch" forName="Child2" refType="h" fact="0.6876"/>
              <dgm:constr type="w" for="ch" forName="Child2" refType="w" fact="0.081"/>
              <dgm:constr type="h" for="ch" forName="Child2" refType="h" fact="0.3124"/>
              <dgm:constr type="l" for="ch" forName="Accent1" refType="w" fact="-0.0017"/>
              <dgm:constr type="t" for="ch" forName="Accent1" refType="h" fact="-0.0109"/>
              <dgm:constr type="w" for="ch" forName="Accent1" refType="w" fact="0.1228"/>
              <dgm:constr type="h" for="ch" forName="Accent1" refType="h" fact="0.806"/>
              <dgm:constr type="l" for="ch" forName="ParentBackground1" refType="w" fact="0.0192"/>
              <dgm:constr type="t" for="ch" forName="ParentBackground1" refType="h" fact="0.1262"/>
              <dgm:constr type="w" for="ch" forName="ParentBackground1" refType="w" fact="0.081"/>
              <dgm:constr type="h" for="ch" forName="ParentBackground1" refType="h" fact="0.5319"/>
              <dgm:constr type="l" for="ch" forName="Child1" refType="w" fact="0.0192"/>
              <dgm:constr type="t" for="ch" forName="Child1" refType="h" fact="0.6876"/>
              <dgm:constr type="w" for="ch" forName="Child1" refType="w" fact="0.081"/>
              <dgm:constr type="h" for="ch" forName="Child1" refType="h" fact="0.3124"/>
            </dgm:constrLst>
          </dgm:else>
        </dgm:choose>
      </dgm:if>
      <dgm:else name="Name15">
        <dgm:choose name="Name16">
          <dgm:if name="Name17"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18"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r" for="ch" forName="Parent2" refType="w" fact="0.3751"/>
              <dgm:constr type="t" for="ch" forName="Parent2" refType="h" fact="0.2022"/>
              <dgm:constr type="w" for="ch" forName="Parent2" refType="w" fact="0.3001"/>
              <dgm:constr type="h" for="ch" forName="Parent2" refType="h" fact="0.3799"/>
              <dgm:constr type="r" for="ch" forName="Parent1" refType="w" fact="0.8403"/>
              <dgm:constr type="t" for="ch" forName="Parent1" refType="h" fact="0.2022"/>
              <dgm:constr type="w" for="ch" forName="Parent1" refType="w" fact="0.3001"/>
              <dgm:constr type="h" for="ch" forName="Parent1" refType="h" fact="0.3799"/>
              <dgm:constr type="r" for="ch" forName="Accent2" refType="w" fact="0.4502"/>
              <dgm:constr type="t" for="ch" forName="Accent2" refType="h" fact="0.1072"/>
              <dgm:constr type="w" for="ch" forName="Accent2" refType="w" fact="0.4502"/>
              <dgm:constr type="h" for="ch" forName="Accent2" refType="h" fact="0.5699"/>
              <dgm:constr type="r" for="ch" forName="ParentBackground2" refType="w" fact="0.4352"/>
              <dgm:constr type="t" for="ch" forName="ParentBackground2" refType="h" fact="0.1262"/>
              <dgm:constr type="w" for="ch" forName="ParentBackground2" refType="w" fact="0.4201"/>
              <dgm:constr type="h" for="ch" forName="ParentBackground2" refType="h" fact="0.5319"/>
              <dgm:constr type="r" for="ch" forName="Child2" refType="w" fact="0.4352"/>
              <dgm:constr type="t" for="ch" forName="Child2" refType="h" fact="0.6876"/>
              <dgm:constr type="w" for="ch" forName="Child2" refType="w" fact="0.4201"/>
              <dgm:constr type="h" for="ch" forName="Child2" refType="h" fact="0.3124"/>
              <dgm:constr type="r" for="ch" forName="Accent1" refType="w" fact="1.0086"/>
              <dgm:constr type="t" for="ch" forName="Accent1" refType="h" fact="-0.0109"/>
              <dgm:constr type="w" for="ch" forName="Accent1" refType="w" fact="0.6367"/>
              <dgm:constr type="h" for="ch" forName="Accent1" refType="h" fact="0.806"/>
              <dgm:constr type="r" for="ch" forName="ParentBackground1" refType="w" fact="0.9003"/>
              <dgm:constr type="t" for="ch" forName="ParentBackground1" refType="h" fact="0.1262"/>
              <dgm:constr type="w" for="ch" forName="ParentBackground1" refType="w" fact="0.4201"/>
              <dgm:constr type="h" for="ch" forName="ParentBackground1" refType="h" fact="0.5319"/>
              <dgm:constr type="r" for="ch" forName="Child1" refType="w" fact="0.9003"/>
              <dgm:constr type="t" for="ch" forName="Child1" refType="h" fact="0.6876"/>
              <dgm:constr type="w" for="ch" forName="Child1" refType="w" fact="0.4201"/>
              <dgm:constr type="h" for="ch" forName="Child1" refType="h" fact="0.3124"/>
            </dgm:constrLst>
          </dgm:if>
          <dgm:if name="Name19"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r" for="ch" forName="Parent3" refType="w" fact="0.256"/>
              <dgm:constr type="t" for="ch" forName="Parent3" refType="h" fact="0.2022"/>
              <dgm:constr type="w" for="ch" forName="Parent3" refType="w" fact="0.2048"/>
              <dgm:constr type="h" for="ch" forName="Parent3" refType="h" fact="0.3799"/>
              <dgm:constr type="r" for="ch" forName="Parent2" refType="w" fact="0.5735"/>
              <dgm:constr type="t" for="ch" forName="Parent2" refType="h" fact="0.2022"/>
              <dgm:constr type="w" for="ch" forName="Parent2" refType="w" fact="0.2048"/>
              <dgm:constr type="h" for="ch" forName="Parent2" refType="h" fact="0.3799"/>
              <dgm:constr type="r" for="ch" forName="Parent1" refType="w" fact="0.891"/>
              <dgm:constr type="t" for="ch" forName="Parent1" refType="h" fact="0.2022"/>
              <dgm:constr type="w" for="ch" forName="Parent1" refType="w" fact="0.2048"/>
              <dgm:constr type="h" for="ch" forName="Parent1" refType="h" fact="0.3799"/>
              <dgm:constr type="r" for="ch" forName="Accent3" refType="w" fact="0.3072"/>
              <dgm:constr type="t" for="ch" forName="Accent3" refType="h" fact="0.1072"/>
              <dgm:constr type="w" for="ch" forName="Accent3" refType="w" fact="0.3072"/>
              <dgm:constr type="h" for="ch" forName="Accent3" refType="h" fact="0.5699"/>
              <dgm:constr type="r" for="ch" forName="ParentBackground3" refType="w" fact="0.297"/>
              <dgm:constr type="t" for="ch" forName="ParentBackground3" refType="h" fact="0.1262"/>
              <dgm:constr type="w" for="ch" forName="ParentBackground3" refType="w" fact="0.2868"/>
              <dgm:constr type="h" for="ch" forName="ParentBackground3" refType="h" fact="0.5319"/>
              <dgm:constr type="r" for="ch" forName="Child3" refType="w" fact="0.297"/>
              <dgm:constr type="t" for="ch" forName="Child3" refType="h" fact="0.6876"/>
              <dgm:constr type="w" for="ch" forName="Child3" refType="w" fact="0.2868"/>
              <dgm:constr type="h" for="ch" forName="Child3" refType="h" fact="0.3124"/>
              <dgm:constr type="r" for="ch" forName="Accent2" refType="w" fact="0.6878"/>
              <dgm:constr type="t" for="ch" forName="Accent2" refType="h" fact="-0.0109"/>
              <dgm:constr type="w" for="ch" forName="Accent2" refType="w" fact="0.4334"/>
              <dgm:constr type="h" for="ch" forName="Accent2" refType="h" fact="0.806"/>
              <dgm:constr type="r" for="ch" forName="ParentBackground2" refType="w" fact="0.6145"/>
              <dgm:constr type="t" for="ch" forName="ParentBackground2" refType="h" fact="0.1262"/>
              <dgm:constr type="w" for="ch" forName="ParentBackground2" refType="w" fact="0.2868"/>
              <dgm:constr type="h" for="ch" forName="ParentBackground2" refType="h" fact="0.5319"/>
              <dgm:constr type="r" for="ch" forName="Child2" refType="w" fact="0.6145"/>
              <dgm:constr type="t" for="ch" forName="Child2" refType="h" fact="0.6876"/>
              <dgm:constr type="w" for="ch" forName="Child2" refType="w" fact="0.2868"/>
              <dgm:constr type="h" for="ch" forName="Child2" refType="h" fact="0.3124"/>
              <dgm:constr type="r" for="ch" forName="Accent1" refType="w" fact="1.0053"/>
              <dgm:constr type="t" for="ch" forName="Accent1" refType="h" fact="-0.0109"/>
              <dgm:constr type="w" for="ch" forName="Accent1" refType="w" fact="0.4334"/>
              <dgm:constr type="h" for="ch" forName="Accent1" refType="h" fact="0.806"/>
              <dgm:constr type="r" for="ch" forName="ParentBackground1" refType="w" fact="0.932"/>
              <dgm:constr type="t" for="ch" forName="ParentBackground1" refType="h" fact="0.1262"/>
              <dgm:constr type="w" for="ch" forName="ParentBackground1" refType="w" fact="0.2868"/>
              <dgm:constr type="h" for="ch" forName="ParentBackground1" refType="h" fact="0.5319"/>
              <dgm:constr type="r" for="ch" forName="Child1" refType="w" fact="0.932"/>
              <dgm:constr type="t" for="ch" forName="Child1" refType="h" fact="0.6876"/>
              <dgm:constr type="w" for="ch" forName="Child1" refType="w" fact="0.2868"/>
              <dgm:constr type="h" for="ch" forName="Child1" refType="h" fact="0.3124"/>
            </dgm:constrLst>
          </dgm:if>
          <dgm:if name="Name20"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4" refType="w" fact="0.1943"/>
              <dgm:constr type="t" for="ch" forName="Parent4" refType="h" fact="0.2022"/>
              <dgm:constr type="w" for="ch" forName="Parent4" refType="w" fact="0.1555"/>
              <dgm:constr type="h" for="ch" forName="Parent4" refType="h" fact="0.3799"/>
              <dgm:constr type="r" for="ch" forName="Parent3" refType="w" fact="0.4353"/>
              <dgm:constr type="t" for="ch" forName="Parent3" refType="h" fact="0.2022"/>
              <dgm:constr type="w" for="ch" forName="Parent3" refType="w" fact="0.1555"/>
              <dgm:constr type="h" for="ch" forName="Parent3" refType="h" fact="0.3799"/>
              <dgm:constr type="r" for="ch" forName="Parent2" refType="w" fact="0.6763"/>
              <dgm:constr type="t" for="ch" forName="Parent2" refType="h" fact="0.2022"/>
              <dgm:constr type="w" for="ch" forName="Parent2" refType="w" fact="0.1555"/>
              <dgm:constr type="h" for="ch" forName="Parent2" refType="h" fact="0.3799"/>
              <dgm:constr type="r" for="ch" forName="Parent1" refType="w" fact="0.9173"/>
              <dgm:constr type="t" for="ch" forName="Parent1" refType="h" fact="0.2022"/>
              <dgm:constr type="w" for="ch" forName="Parent1" refType="w" fact="0.1555"/>
              <dgm:constr type="h" for="ch" forName="Parent1" refType="h" fact="0.3799"/>
              <dgm:constr type="r" for="ch" forName="Accent4" refType="w" fact="0.2332"/>
              <dgm:constr type="t" for="ch" forName="Accent4" refType="h" fact="0.1072"/>
              <dgm:constr type="w" for="ch" forName="Accent4" refType="w" fact="0.2332"/>
              <dgm:constr type="h" for="ch" forName="Accent4" refType="h" fact="0.5699"/>
              <dgm:constr type="r" for="ch" forName="ParentBackground4" refType="w" fact="0.2254"/>
              <dgm:constr type="t" for="ch" forName="ParentBackground4" refType="h" fact="0.1262"/>
              <dgm:constr type="w" for="ch" forName="ParentBackground4" refType="w" fact="0.2177"/>
              <dgm:constr type="h" for="ch" forName="ParentBackground4" refType="h" fact="0.5319"/>
              <dgm:constr type="r" for="ch" forName="Child4" refType="w" fact="0.2254"/>
              <dgm:constr type="t" for="ch" forName="Child4" refType="h" fact="0.6876"/>
              <dgm:constr type="w" for="ch" forName="Child4" refType="w" fact="0.2177"/>
              <dgm:constr type="h" for="ch" forName="Child4" refType="h" fact="0.3124"/>
              <dgm:constr type="r" for="ch" forName="Accent3" refType="w" fact="0.5235"/>
              <dgm:constr type="t" for="ch" forName="Accent3" refType="h" fact="-0.0109"/>
              <dgm:constr type="w" for="ch" forName="Accent3" refType="w" fact="0.3298"/>
              <dgm:constr type="h" for="ch" forName="Accent3" refType="h" fact="0.806"/>
              <dgm:constr type="r" for="ch" forName="ParentBackground3" refType="w" fact="0.4664"/>
              <dgm:constr type="t" for="ch" forName="ParentBackground3" refType="h" fact="0.1262"/>
              <dgm:constr type="w" for="ch" forName="ParentBackground3" refType="w" fact="0.2177"/>
              <dgm:constr type="h" for="ch" forName="ParentBackground3" refType="h" fact="0.5319"/>
              <dgm:constr type="r" for="ch" forName="Child3" refType="w" fact="0.4664"/>
              <dgm:constr type="t" for="ch" forName="Child3" refType="h" fact="0.6876"/>
              <dgm:constr type="w" for="ch" forName="Child3" refType="w" fact="0.2177"/>
              <dgm:constr type="h" for="ch" forName="Child3" refType="h" fact="0.3124"/>
              <dgm:constr type="r" for="ch" forName="Accent2" refType="w" fact="0.7635"/>
              <dgm:constr type="t" for="ch" forName="Accent2" refType="h" fact="-0.0109"/>
              <dgm:constr type="w" for="ch" forName="Accent2" refType="w" fact="0.3298"/>
              <dgm:constr type="h" for="ch" forName="Accent2" refType="h" fact="0.806"/>
              <dgm:constr type="r" for="ch" forName="ParentBackground2" refType="w" fact="0.7074"/>
              <dgm:constr type="t" for="ch" forName="ParentBackground2" refType="h" fact="0.1262"/>
              <dgm:constr type="w" for="ch" forName="ParentBackground2" refType="w" fact="0.2177"/>
              <dgm:constr type="h" for="ch" forName="ParentBackground2" refType="h" fact="0.5319"/>
              <dgm:constr type="r" for="ch" forName="Child2" refType="w" fact="0.7074"/>
              <dgm:constr type="t" for="ch" forName="Child2" refType="h" fact="0.6876"/>
              <dgm:constr type="w" for="ch" forName="Child2" refType="w" fact="0.2177"/>
              <dgm:constr type="h" for="ch" forName="Child2" refType="h" fact="0.3124"/>
              <dgm:constr type="r" for="ch" forName="Accent1" refType="w" fact="1.0045"/>
              <dgm:constr type="t" for="ch" forName="Accent1" refType="h" fact="-0.0109"/>
              <dgm:constr type="w" for="ch" forName="Accent1" refType="w" fact="0.3298"/>
              <dgm:constr type="h" for="ch" forName="Accent1" refType="h" fact="0.806"/>
              <dgm:constr type="r" for="ch" forName="ParentBackground1" refType="w" fact="0.9484"/>
              <dgm:constr type="t" for="ch" forName="ParentBackground1" refType="h" fact="0.1262"/>
              <dgm:constr type="w" for="ch" forName="ParentBackground1" refType="w" fact="0.2177"/>
              <dgm:constr type="h" for="ch" forName="ParentBackground1" refType="h" fact="0.5319"/>
              <dgm:constr type="r" for="ch" forName="Child1" refType="w" fact="0.9484"/>
              <dgm:constr type="t" for="ch" forName="Child1" refType="h" fact="0.6876"/>
              <dgm:constr type="w" for="ch" forName="Child1" refType="w" fact="0.2177"/>
              <dgm:constr type="h" for="ch" forName="Child1" refType="h" fact="0.3124"/>
            </dgm:constrLst>
          </dgm:if>
          <dgm:if name="Name21"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Parent5" refType="w" fact="0.1566"/>
              <dgm:constr type="t" for="ch" forName="Parent5" refType="h" fact="0.2022"/>
              <dgm:constr type="w" for="ch" forName="Parent5" refType="w" fact="0.1253"/>
              <dgm:constr type="h" for="ch" forName="Parent5" refType="h" fact="0.3799"/>
              <dgm:constr type="r" for="ch" forName="Parent4" refType="w" fact="0.3508"/>
              <dgm:constr type="t" for="ch" forName="Parent4" refType="h" fact="0.2022"/>
              <dgm:constr type="w" for="ch" forName="Parent4" refType="w" fact="0.1253"/>
              <dgm:constr type="h" for="ch" forName="Parent4" refType="h" fact="0.3799"/>
              <dgm:constr type="r" for="ch" forName="Parent3" refType="w" fact="0.545"/>
              <dgm:constr type="t" for="ch" forName="Parent3" refType="h" fact="0.2022"/>
              <dgm:constr type="w" for="ch" forName="Parent3" refType="w" fact="0.1253"/>
              <dgm:constr type="h" for="ch" forName="Parent3" refType="h" fact="0.3799"/>
              <dgm:constr type="r" for="ch" forName="Parent2" refType="w" fact="0.7391"/>
              <dgm:constr type="t" for="ch" forName="Parent2" refType="h" fact="0.2022"/>
              <dgm:constr type="w" for="ch" forName="Parent2" refType="w" fact="0.1253"/>
              <dgm:constr type="h" for="ch" forName="Parent2" refType="h" fact="0.3799"/>
              <dgm:constr type="r" for="ch" forName="Parent1" refType="w" fact="0.9333"/>
              <dgm:constr type="t" for="ch" forName="Parent1" refType="h" fact="0.2022"/>
              <dgm:constr type="w" for="ch" forName="Parent1" refType="w" fact="0.1253"/>
              <dgm:constr type="h" for="ch" forName="Parent1" refType="h" fact="0.3799"/>
              <dgm:constr type="r" for="ch" forName="Accent5" refType="w" fact="0.1879"/>
              <dgm:constr type="t" for="ch" forName="Accent5" refType="h" fact="0.1072"/>
              <dgm:constr type="w" for="ch" forName="Accent5" refType="w" fact="0.1879"/>
              <dgm:constr type="h" for="ch" forName="Accent5" refType="h" fact="0.5699"/>
              <dgm:constr type="r" for="ch" forName="ParentBackground5" refType="w" fact="0.1817"/>
              <dgm:constr type="t" for="ch" forName="ParentBackground5" refType="h" fact="0.1262"/>
              <dgm:constr type="w" for="ch" forName="ParentBackground5" refType="w" fact="0.1754"/>
              <dgm:constr type="h" for="ch" forName="ParentBackground5" refType="h" fact="0.5319"/>
              <dgm:constr type="r" for="ch" forName="Child5" refType="w" fact="0.1817"/>
              <dgm:constr type="t" for="ch" forName="Child5" refType="h" fact="0.6876"/>
              <dgm:constr type="w" for="ch" forName="Child5" refType="w" fact="0.1754"/>
              <dgm:constr type="h" for="ch" forName="Child5" refType="h" fact="0.3124"/>
              <dgm:constr type="r" for="ch" forName="Accent4" refType="w" fact="0.4211"/>
              <dgm:constr type="t" for="ch" forName="Accent4" refType="h" fact="-0.0109"/>
              <dgm:constr type="w" for="ch" forName="Accent4" refType="w" fact="0.2657"/>
              <dgm:constr type="h" for="ch" forName="Accent4" refType="h" fact="0.806"/>
              <dgm:constr type="r" for="ch" forName="ParentBackground4" refType="w" fact="0.3758"/>
              <dgm:constr type="t" for="ch" forName="ParentBackground4" refType="h" fact="0.1262"/>
              <dgm:constr type="w" for="ch" forName="ParentBackground4" refType="w" fact="0.1754"/>
              <dgm:constr type="h" for="ch" forName="ParentBackground4" refType="h" fact="0.5319"/>
              <dgm:constr type="r" for="ch" forName="Child4" refType="w" fact="0.3758"/>
              <dgm:constr type="t" for="ch" forName="Child4" refType="h" fact="0.6876"/>
              <dgm:constr type="w" for="ch" forName="Child4" refType="w" fact="0.1754"/>
              <dgm:constr type="h" for="ch" forName="Child4" refType="h" fact="0.3124"/>
              <dgm:constr type="r" for="ch" forName="Accent3" refType="w" fact="0.6152"/>
              <dgm:constr type="t" for="ch" forName="Accent3" refType="h" fact="-0.0109"/>
              <dgm:constr type="w" for="ch" forName="Accent3" refType="w" fact="0.2657"/>
              <dgm:constr type="h" for="ch" forName="Accent3" refType="h" fact="0.806"/>
              <dgm:constr type="r" for="ch" forName="ParentBackground3" refType="w" fact="0.57"/>
              <dgm:constr type="t" for="ch" forName="ParentBackground3" refType="h" fact="0.1262"/>
              <dgm:constr type="w" for="ch" forName="ParentBackground3" refType="w" fact="0.1754"/>
              <dgm:constr type="h" for="ch" forName="ParentBackground3" refType="h" fact="0.5319"/>
              <dgm:constr type="r" for="ch" forName="Child3" refType="w" fact="0.57"/>
              <dgm:constr type="t" for="ch" forName="Child3" refType="h" fact="0.6876"/>
              <dgm:constr type="w" for="ch" forName="Child3" refType="w" fact="0.1754"/>
              <dgm:constr type="h" for="ch" forName="Child3" refType="h" fact="0.3124"/>
              <dgm:constr type="r" for="ch" forName="Accent2" refType="w" fact="0.8094"/>
              <dgm:constr type="t" for="ch" forName="Accent2" refType="h" fact="-0.0109"/>
              <dgm:constr type="w" for="ch" forName="Accent2" refType="w" fact="0.2657"/>
              <dgm:constr type="h" for="ch" forName="Accent2" refType="h" fact="0.806"/>
              <dgm:constr type="r" for="ch" forName="ParentBackground2" refType="w" fact="0.7642"/>
              <dgm:constr type="t" for="ch" forName="ParentBackground2" refType="h" fact="0.1262"/>
              <dgm:constr type="w" for="ch" forName="ParentBackground2" refType="w" fact="0.1754"/>
              <dgm:constr type="h" for="ch" forName="ParentBackground2" refType="h" fact="0.5319"/>
              <dgm:constr type="r" for="ch" forName="Child2" refType="w" fact="0.7642"/>
              <dgm:constr type="t" for="ch" forName="Child2" refType="h" fact="0.6876"/>
              <dgm:constr type="w" for="ch" forName="Child2" refType="w" fact="0.1754"/>
              <dgm:constr type="h" for="ch" forName="Child2" refType="h" fact="0.3124"/>
              <dgm:constr type="r" for="ch" forName="Accent1" refType="w" fact="1.0036"/>
              <dgm:constr type="t" for="ch" forName="Accent1" refType="h" fact="-0.0109"/>
              <dgm:constr type="w" for="ch" forName="Accent1" refType="w" fact="0.2657"/>
              <dgm:constr type="h" for="ch" forName="Accent1" refType="h" fact="0.806"/>
              <dgm:constr type="r" for="ch" forName="ParentBackground1" refType="w" fact="0.9584"/>
              <dgm:constr type="t" for="ch" forName="ParentBackground1" refType="h" fact="0.1262"/>
              <dgm:constr type="w" for="ch" forName="ParentBackground1" refType="w" fact="0.1754"/>
              <dgm:constr type="h" for="ch" forName="ParentBackground1" refType="h" fact="0.5319"/>
              <dgm:constr type="r" for="ch" forName="Child1" refType="w" fact="0.9584"/>
              <dgm:constr type="t" for="ch" forName="Child1" refType="h" fact="0.6876"/>
              <dgm:constr type="w" for="ch" forName="Child1" refType="w" fact="0.1754"/>
              <dgm:constr type="h" for="ch" forName="Child1" refType="h" fact="0.3124"/>
            </dgm:constrLst>
          </dgm:if>
          <dgm:if name="Name22"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r" for="ch" forName="Parent6" refType="w" fact="0.1311"/>
              <dgm:constr type="t" for="ch" forName="Parent6" refType="h" fact="0.2022"/>
              <dgm:constr type="w" for="ch" forName="Parent6" refType="w" fact="0.1049"/>
              <dgm:constr type="h" for="ch" forName="Parent6" refType="h" fact="0.3799"/>
              <dgm:constr type="r" for="ch" forName="Parent5" refType="w" fact="0.2937"/>
              <dgm:constr type="t" for="ch" forName="Parent5" refType="h" fact="0.2022"/>
              <dgm:constr type="w" for="ch" forName="Parent5" refType="w" fact="0.1049"/>
              <dgm:constr type="h" for="ch" forName="Parent5" refType="h" fact="0.3799"/>
              <dgm:constr type="r" for="ch" forName="Parent4" refType="w" fact="0.4563"/>
              <dgm:constr type="t" for="ch" forName="Parent4" refType="h" fact="0.2022"/>
              <dgm:constr type="w" for="ch" forName="Parent4" refType="w" fact="0.1049"/>
              <dgm:constr type="h" for="ch" forName="Parent4" refType="h" fact="0.3799"/>
              <dgm:constr type="r" for="ch" forName="Parent3" refType="w" fact="0.619"/>
              <dgm:constr type="t" for="ch" forName="Parent3" refType="h" fact="0.2022"/>
              <dgm:constr type="w" for="ch" forName="Parent3" refType="w" fact="0.1049"/>
              <dgm:constr type="h" for="ch" forName="Parent3" refType="h" fact="0.3799"/>
              <dgm:constr type="r" for="ch" forName="Parent2" refType="w" fact="0.7816"/>
              <dgm:constr type="t" for="ch" forName="Parent2" refType="h" fact="0.2022"/>
              <dgm:constr type="w" for="ch" forName="Parent2" refType="w" fact="0.1049"/>
              <dgm:constr type="h" for="ch" forName="Parent2" refType="h" fact="0.3799"/>
              <dgm:constr type="r" for="ch" forName="Parent1" refType="w" fact="0.9442"/>
              <dgm:constr type="t" for="ch" forName="Parent1" refType="h" fact="0.2022"/>
              <dgm:constr type="w" for="ch" forName="Parent1" refType="w" fact="0.1049"/>
              <dgm:constr type="h" for="ch" forName="Parent1" refType="h" fact="0.3799"/>
              <dgm:constr type="r" for="ch" forName="Accent6" refType="w" fact="0.1574"/>
              <dgm:constr type="t" for="ch" forName="Accent6" refType="h" fact="0.1072"/>
              <dgm:constr type="w" for="ch" forName="Accent6" refType="w" fact="0.1574"/>
              <dgm:constr type="h" for="ch" forName="Accent6" refType="h" fact="0.5699"/>
              <dgm:constr type="r" for="ch" forName="ParentBackground6" refType="w" fact="0.1521"/>
              <dgm:constr type="t" for="ch" forName="ParentBackground6" refType="h" fact="0.1262"/>
              <dgm:constr type="w" for="ch" forName="ParentBackground6" refType="w" fact="0.1469"/>
              <dgm:constr type="h" for="ch" forName="ParentBackground6" refType="h" fact="0.5319"/>
              <dgm:constr type="r" for="ch" forName="Child6" refType="w" fact="0.1521"/>
              <dgm:constr type="t" for="ch" forName="Child6" refType="h" fact="0.6876"/>
              <dgm:constr type="w" for="ch" forName="Child6" refType="w" fact="0.1469"/>
              <dgm:constr type="h" for="ch" forName="Child6" refType="h" fact="0.3124"/>
              <dgm:constr type="r" for="ch" forName="Accent5" refType="w" fact="0.3526"/>
              <dgm:constr type="t" for="ch" forName="Accent5" refType="h" fact="-0.0109"/>
              <dgm:constr type="w" for="ch" forName="Accent5" refType="w" fact="0.2226"/>
              <dgm:constr type="h" for="ch" forName="Accent5" refType="h" fact="0.806"/>
              <dgm:constr type="r" for="ch" forName="ParentBackground5" refType="w" fact="0.3147"/>
              <dgm:constr type="t" for="ch" forName="ParentBackground5" refType="h" fact="0.1262"/>
              <dgm:constr type="w" for="ch" forName="ParentBackground5" refType="w" fact="0.1469"/>
              <dgm:constr type="h" for="ch" forName="ParentBackground5" refType="h" fact="0.5319"/>
              <dgm:constr type="r" for="ch" forName="Child5" refType="w" fact="0.3147"/>
              <dgm:constr type="t" for="ch" forName="Child5" refType="h" fact="0.6876"/>
              <dgm:constr type="w" for="ch" forName="Child5" refType="w" fact="0.1469"/>
              <dgm:constr type="h" for="ch" forName="Child5" refType="h" fact="0.3124"/>
              <dgm:constr type="r" for="ch" forName="Accent4" refType="w" fact="0.5152"/>
              <dgm:constr type="t" for="ch" forName="Accent4" refType="h" fact="-0.0109"/>
              <dgm:constr type="w" for="ch" forName="Accent4" refType="w" fact="0.2226"/>
              <dgm:constr type="h" for="ch" forName="Accent4" refType="h" fact="0.806"/>
              <dgm:constr type="r" for="ch" forName="ParentBackground4" refType="w" fact="0.4773"/>
              <dgm:constr type="t" for="ch" forName="ParentBackground4" refType="h" fact="0.1262"/>
              <dgm:constr type="w" for="ch" forName="ParentBackground4" refType="w" fact="0.1469"/>
              <dgm:constr type="h" for="ch" forName="ParentBackground4" refType="h" fact="0.5319"/>
              <dgm:constr type="r" for="ch" forName="Child4" refType="w" fact="0.4773"/>
              <dgm:constr type="t" for="ch" forName="Child4" refType="h" fact="0.6876"/>
              <dgm:constr type="w" for="ch" forName="Child4" refType="w" fact="0.1469"/>
              <dgm:constr type="h" for="ch" forName="Child4" refType="h" fact="0.3124"/>
              <dgm:constr type="r" for="ch" forName="Accent3" refType="w" fact="0.6778"/>
              <dgm:constr type="t" for="ch" forName="Accent3" refType="h" fact="-0.0109"/>
              <dgm:constr type="w" for="ch" forName="Accent3" refType="w" fact="0.2226"/>
              <dgm:constr type="h" for="ch" forName="Accent3" refType="h" fact="0.806"/>
              <dgm:constr type="r" for="ch" forName="ParentBackground3" refType="w" fact="0.6399"/>
              <dgm:constr type="t" for="ch" forName="ParentBackground3" refType="h" fact="0.1262"/>
              <dgm:constr type="w" for="ch" forName="ParentBackground3" refType="w" fact="0.1469"/>
              <dgm:constr type="h" for="ch" forName="ParentBackground3" refType="h" fact="0.5319"/>
              <dgm:constr type="r" for="ch" forName="Child3" refType="w" fact="0.6399"/>
              <dgm:constr type="t" for="ch" forName="Child3" refType="h" fact="0.6876"/>
              <dgm:constr type="w" for="ch" forName="Child3" refType="w" fact="0.1469"/>
              <dgm:constr type="h" for="ch" forName="Child3" refType="h" fact="0.3124"/>
              <dgm:constr type="r" for="ch" forName="Accent2" refType="w" fact="0.8404"/>
              <dgm:constr type="t" for="ch" forName="Accent2" refType="h" fact="-0.0109"/>
              <dgm:constr type="w" for="ch" forName="Accent2" refType="w" fact="0.2226"/>
              <dgm:constr type="h" for="ch" forName="Accent2" refType="h" fact="0.806"/>
              <dgm:constr type="r" for="ch" forName="ParentBackground2" refType="w" fact="0.8025"/>
              <dgm:constr type="t" for="ch" forName="ParentBackground2" refType="h" fact="0.1262"/>
              <dgm:constr type="w" for="ch" forName="ParentBackground2" refType="w" fact="0.1469"/>
              <dgm:constr type="h" for="ch" forName="ParentBackground2" refType="h" fact="0.5319"/>
              <dgm:constr type="r" for="ch" forName="Child2" refType="w" fact="0.8025"/>
              <dgm:constr type="t" for="ch" forName="Child2" refType="h" fact="0.6876"/>
              <dgm:constr type="w" for="ch" forName="Child2" refType="w" fact="0.1469"/>
              <dgm:constr type="h" for="ch" forName="Child2" refType="h" fact="0.3124"/>
              <dgm:constr type="r" for="ch" forName="Accent1" refType="w" fact="1.003"/>
              <dgm:constr type="t" for="ch" forName="Accent1" refType="h" fact="-0.0109"/>
              <dgm:constr type="w" for="ch" forName="Accent1" refType="w" fact="0.2226"/>
              <dgm:constr type="h" for="ch" forName="Accent1" refType="h" fact="0.806"/>
              <dgm:constr type="r" for="ch" forName="ParentBackground1" refType="w" fact="0.9652"/>
              <dgm:constr type="t" for="ch" forName="ParentBackground1" refType="h" fact="0.1262"/>
              <dgm:constr type="w" for="ch" forName="ParentBackground1" refType="w" fact="0.1469"/>
              <dgm:constr type="h" for="ch" forName="ParentBackground1" refType="h" fact="0.5319"/>
              <dgm:constr type="r" for="ch" forName="Child1" refType="w" fact="0.9652"/>
              <dgm:constr type="t" for="ch" forName="Child1" refType="h" fact="0.6876"/>
              <dgm:constr type="w" for="ch" forName="Child1" refType="w" fact="0.1469"/>
              <dgm:constr type="h" for="ch" forName="Child1" refType="h" fact="0.3124"/>
            </dgm:constrLst>
          </dgm:if>
          <dgm:if name="Name23"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r" for="ch" forName="Parent7" refType="w" fact="0.1128"/>
              <dgm:constr type="t" for="ch" forName="Parent7" refType="h" fact="0.2022"/>
              <dgm:constr type="w" for="ch" forName="Parent7" refType="w" fact="0.0902"/>
              <dgm:constr type="h" for="ch" forName="Parent7" refType="h" fact="0.3799"/>
              <dgm:constr type="r" for="ch" forName="Parent6" refType="w" fact="0.2527"/>
              <dgm:constr type="t" for="ch" forName="Parent6" refType="h" fact="0.2022"/>
              <dgm:constr type="w" for="ch" forName="Parent6" refType="w" fact="0.0902"/>
              <dgm:constr type="h" for="ch" forName="Parent6" refType="h" fact="0.3799"/>
              <dgm:constr type="r" for="ch" forName="Parent5" refType="w" fact="0.3925"/>
              <dgm:constr type="t" for="ch" forName="Parent5" refType="h" fact="0.2022"/>
              <dgm:constr type="w" for="ch" forName="Parent5" refType="w" fact="0.0902"/>
              <dgm:constr type="h" for="ch" forName="Parent5" refType="h" fact="0.3799"/>
              <dgm:constr type="r" for="ch" forName="Parent4" refType="w" fact="0.5324"/>
              <dgm:constr type="t" for="ch" forName="Parent4" refType="h" fact="0.2022"/>
              <dgm:constr type="w" for="ch" forName="Parent4" refType="w" fact="0.0902"/>
              <dgm:constr type="h" for="ch" forName="Parent4" refType="h" fact="0.3799"/>
              <dgm:constr type="r" for="ch" forName="Parent3" refType="w" fact="0.6723"/>
              <dgm:constr type="t" for="ch" forName="Parent3" refType="h" fact="0.2022"/>
              <dgm:constr type="w" for="ch" forName="Parent3" refType="w" fact="0.0902"/>
              <dgm:constr type="h" for="ch" forName="Parent3" refType="h" fact="0.3799"/>
              <dgm:constr type="r" for="ch" forName="Parent2" refType="w" fact="0.8121"/>
              <dgm:constr type="t" for="ch" forName="Parent2" refType="h" fact="0.2022"/>
              <dgm:constr type="w" for="ch" forName="Parent2" refType="w" fact="0.0902"/>
              <dgm:constr type="h" for="ch" forName="Parent2" refType="h" fact="0.3799"/>
              <dgm:constr type="r" for="ch" forName="Parent1" refType="w" fact="0.952"/>
              <dgm:constr type="t" for="ch" forName="Parent1" refType="h" fact="0.2022"/>
              <dgm:constr type="w" for="ch" forName="Parent1" refType="w" fact="0.0902"/>
              <dgm:constr type="h" for="ch" forName="Parent1" refType="h" fact="0.3799"/>
              <dgm:constr type="r" for="ch" forName="Accent7" refType="w" fact="0.1354"/>
              <dgm:constr type="t" for="ch" forName="Accent7" refType="h" fact="0.1072"/>
              <dgm:constr type="w" for="ch" forName="Accent7" refType="w" fact="0.1354"/>
              <dgm:constr type="h" for="ch" forName="Accent7" refType="h" fact="0.5699"/>
              <dgm:constr type="r" for="ch" forName="ParentBackground7" refType="w" fact="0.1308"/>
              <dgm:constr type="t" for="ch" forName="ParentBackground7" refType="h" fact="0.1262"/>
              <dgm:constr type="w" for="ch" forName="ParentBackground7" refType="w" fact="0.1263"/>
              <dgm:constr type="h" for="ch" forName="ParentBackground7" refType="h" fact="0.5319"/>
              <dgm:constr type="r" for="ch" forName="Child7" refType="w" fact="0.1308"/>
              <dgm:constr type="t" for="ch" forName="Child7" refType="h" fact="0.6876"/>
              <dgm:constr type="w" for="ch" forName="Child7" refType="w" fact="0.1263"/>
              <dgm:constr type="h" for="ch" forName="Child7" refType="h" fact="0.3124"/>
              <dgm:constr type="r" for="ch" forName="Accent6" refType="w" fact="0.3033"/>
              <dgm:constr type="t" for="ch" forName="Accent6" refType="h" fact="-0.0109"/>
              <dgm:constr type="w" for="ch" forName="Accent6" refType="w" fact="0.1915"/>
              <dgm:constr type="h" for="ch" forName="Accent6" refType="h" fact="0.806"/>
              <dgm:constr type="r" for="ch" forName="ParentBackground6" refType="w" fact="0.2707"/>
              <dgm:constr type="t" for="ch" forName="ParentBackground6" refType="h" fact="0.1262"/>
              <dgm:constr type="w" for="ch" forName="ParentBackground6" refType="w" fact="0.1263"/>
              <dgm:constr type="h" for="ch" forName="ParentBackground6" refType="h" fact="0.5319"/>
              <dgm:constr type="r" for="ch" forName="Child6" refType="w" fact="0.2707"/>
              <dgm:constr type="t" for="ch" forName="Child6" refType="h" fact="0.6876"/>
              <dgm:constr type="w" for="ch" forName="Child6" refType="w" fact="0.1263"/>
              <dgm:constr type="h" for="ch" forName="Child6" refType="h" fact="0.3124"/>
              <dgm:constr type="r" for="ch" forName="Accent5" refType="w" fact="0.4431"/>
              <dgm:constr type="t" for="ch" forName="Accent5" refType="h" fact="-0.0109"/>
              <dgm:constr type="w" for="ch" forName="Accent5" refType="w" fact="0.1915"/>
              <dgm:constr type="h" for="ch" forName="Accent5" refType="h" fact="0.806"/>
              <dgm:constr type="r" for="ch" forName="ParentBackground5" refType="w" fact="0.4106"/>
              <dgm:constr type="t" for="ch" forName="ParentBackground5" refType="h" fact="0.1262"/>
              <dgm:constr type="w" for="ch" forName="ParentBackground5" refType="w" fact="0.1263"/>
              <dgm:constr type="h" for="ch" forName="ParentBackground5" refType="h" fact="0.5319"/>
              <dgm:constr type="r" for="ch" forName="Child5" refType="w" fact="0.4106"/>
              <dgm:constr type="t" for="ch" forName="Child5" refType="h" fact="0.6876"/>
              <dgm:constr type="w" for="ch" forName="Child5" refType="w" fact="0.1263"/>
              <dgm:constr type="h" for="ch" forName="Child5" refType="h" fact="0.3124"/>
              <dgm:constr type="r" for="ch" forName="Accent4" refType="w" fact="0.583"/>
              <dgm:constr type="t" for="ch" forName="Accent4" refType="h" fact="-0.0109"/>
              <dgm:constr type="w" for="ch" forName="Accent4" refType="w" fact="0.1915"/>
              <dgm:constr type="h" for="ch" forName="Accent4" refType="h" fact="0.806"/>
              <dgm:constr type="r" for="ch" forName="ParentBackground4" refType="w" fact="0.5504"/>
              <dgm:constr type="t" for="ch" forName="ParentBackground4" refType="h" fact="0.1262"/>
              <dgm:constr type="w" for="ch" forName="ParentBackground4" refType="w" fact="0.1263"/>
              <dgm:constr type="h" for="ch" forName="ParentBackground4" refType="h" fact="0.5319"/>
              <dgm:constr type="r" for="ch" forName="Child4" refType="w" fact="0.5504"/>
              <dgm:constr type="t" for="ch" forName="Child4" refType="h" fact="0.6876"/>
              <dgm:constr type="w" for="ch" forName="Child4" refType="w" fact="0.1263"/>
              <dgm:constr type="h" for="ch" forName="Child4" refType="h" fact="0.3124"/>
              <dgm:constr type="r" for="ch" forName="Accent3" refType="w" fact="0.7229"/>
              <dgm:constr type="t" for="ch" forName="Accent3" refType="h" fact="-0.0109"/>
              <dgm:constr type="w" for="ch" forName="Accent3" refType="w" fact="0.1915"/>
              <dgm:constr type="h" for="ch" forName="Accent3" refType="h" fact="0.806"/>
              <dgm:constr type="r" for="ch" forName="ParentBackground3" refType="w" fact="0.6903"/>
              <dgm:constr type="t" for="ch" forName="ParentBackground3" refType="h" fact="0.1262"/>
              <dgm:constr type="w" for="ch" forName="ParentBackground3" refType="w" fact="0.1263"/>
              <dgm:constr type="h" for="ch" forName="ParentBackground3" refType="h" fact="0.5319"/>
              <dgm:constr type="r" for="ch" forName="Child3" refType="w" fact="0.6903"/>
              <dgm:constr type="t" for="ch" forName="Child3" refType="h" fact="0.6876"/>
              <dgm:constr type="w" for="ch" forName="Child3" refType="w" fact="0.1263"/>
              <dgm:constr type="h" for="ch" forName="Child3" refType="h" fact="0.3124"/>
              <dgm:constr type="r" for="ch" forName="Accent2" refType="w" fact="0.8627"/>
              <dgm:constr type="t" for="ch" forName="Accent2" refType="h" fact="-0.0109"/>
              <dgm:constr type="w" for="ch" forName="Accent2" refType="w" fact="0.1915"/>
              <dgm:constr type="h" for="ch" forName="Accent2" refType="h" fact="0.806"/>
              <dgm:constr type="r" for="ch" forName="ParentBackground2" refType="w" fact="0.8302"/>
              <dgm:constr type="t" for="ch" forName="ParentBackground2" refType="h" fact="0.1262"/>
              <dgm:constr type="w" for="ch" forName="ParentBackground2" refType="w" fact="0.1263"/>
              <dgm:constr type="h" for="ch" forName="ParentBackground2" refType="h" fact="0.5319"/>
              <dgm:constr type="r" for="ch" forName="Child2" refType="w" fact="0.8302"/>
              <dgm:constr type="t" for="ch" forName="Child2" refType="h" fact="0.6876"/>
              <dgm:constr type="w" for="ch" forName="Child2" refType="w" fact="0.1263"/>
              <dgm:constr type="h" for="ch" forName="Child2" refType="h" fact="0.3124"/>
              <dgm:constr type="r" for="ch" forName="Accent1" refType="w" fact="1.0026"/>
              <dgm:constr type="t" for="ch" forName="Accent1" refType="h" fact="-0.0109"/>
              <dgm:constr type="w" for="ch" forName="Accent1" refType="w" fact="0.1915"/>
              <dgm:constr type="h" for="ch" forName="Accent1" refType="h" fact="0.806"/>
              <dgm:constr type="r" for="ch" forName="ParentBackground1" refType="w" fact="0.97"/>
              <dgm:constr type="t" for="ch" forName="ParentBackground1" refType="h" fact="0.1262"/>
              <dgm:constr type="w" for="ch" forName="ParentBackground1" refType="w" fact="0.1263"/>
              <dgm:constr type="h" for="ch" forName="ParentBackground1" refType="h" fact="0.5319"/>
              <dgm:constr type="r" for="ch" forName="Child1" refType="w" fact="0.97"/>
              <dgm:constr type="t" for="ch" forName="Child1" refType="h" fact="0.6876"/>
              <dgm:constr type="w" for="ch" forName="Child1" refType="w" fact="0.1263"/>
              <dgm:constr type="h" for="ch" forName="Child1" refType="h" fact="0.3124"/>
            </dgm:constrLst>
          </dgm:if>
          <dgm:if name="Name24"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r" for="ch" forName="Parent8" refType="w" fact="0.099"/>
              <dgm:constr type="t" for="ch" forName="Parent8" refType="h" fact="0.2022"/>
              <dgm:constr type="w" for="ch" forName="Parent8" refType="w" fact="0.0792"/>
              <dgm:constr type="h" for="ch" forName="Parent8" refType="h" fact="0.3799"/>
              <dgm:constr type="r" for="ch" forName="Parent7" refType="w" fact="0.2217"/>
              <dgm:constr type="t" for="ch" forName="Parent7" refType="h" fact="0.2022"/>
              <dgm:constr type="w" for="ch" forName="Parent7" refType="w" fact="0.0792"/>
              <dgm:constr type="h" for="ch" forName="Parent7" refType="h" fact="0.3799"/>
              <dgm:constr type="r" for="ch" forName="Parent6" refType="w" fact="0.3444"/>
              <dgm:constr type="t" for="ch" forName="Parent6" refType="h" fact="0.2022"/>
              <dgm:constr type="w" for="ch" forName="Parent6" refType="w" fact="0.0792"/>
              <dgm:constr type="h" for="ch" forName="Parent6" refType="h" fact="0.3799"/>
              <dgm:constr type="r" for="ch" forName="Parent5" refType="w" fact="0.4671"/>
              <dgm:constr type="t" for="ch" forName="Parent5" refType="h" fact="0.2022"/>
              <dgm:constr type="w" for="ch" forName="Parent5" refType="w" fact="0.0792"/>
              <dgm:constr type="h" for="ch" forName="Parent5" refType="h" fact="0.3799"/>
              <dgm:constr type="r" for="ch" forName="Parent4" refType="w" fact="0.5898"/>
              <dgm:constr type="t" for="ch" forName="Parent4" refType="h" fact="0.2022"/>
              <dgm:constr type="w" for="ch" forName="Parent4" refType="w" fact="0.0792"/>
              <dgm:constr type="h" for="ch" forName="Parent4" refType="h" fact="0.3799"/>
              <dgm:constr type="r" for="ch" forName="Parent3" refType="w" fact="0.7125"/>
              <dgm:constr type="t" for="ch" forName="Parent3" refType="h" fact="0.2022"/>
              <dgm:constr type="w" for="ch" forName="Parent3" refType="w" fact="0.0792"/>
              <dgm:constr type="h" for="ch" forName="Parent3" refType="h" fact="0.3799"/>
              <dgm:constr type="r" for="ch" forName="Parent2" refType="w" fact="0.8352"/>
              <dgm:constr type="t" for="ch" forName="Parent2" refType="h" fact="0.2022"/>
              <dgm:constr type="w" for="ch" forName="Parent2" refType="w" fact="0.0792"/>
              <dgm:constr type="h" for="ch" forName="Parent2" refType="h" fact="0.3799"/>
              <dgm:constr type="r" for="ch" forName="Parent1" refType="w" fact="0.9579"/>
              <dgm:constr type="t" for="ch" forName="Parent1" refType="h" fact="0.2022"/>
              <dgm:constr type="w" for="ch" forName="Parent1" refType="w" fact="0.0792"/>
              <dgm:constr type="h" for="ch" forName="Parent1" refType="h" fact="0.3799"/>
              <dgm:constr type="r" for="ch" forName="Accent8" refType="w" fact="0.1187"/>
              <dgm:constr type="t" for="ch" forName="Accent8" refType="h" fact="0.1072"/>
              <dgm:constr type="w" for="ch" forName="Accent8" refType="w" fact="0.1187"/>
              <dgm:constr type="h" for="ch" forName="Accent8" refType="h" fact="0.5699"/>
              <dgm:constr type="r" for="ch" forName="ParentBackground8" refType="w" fact="0.1148"/>
              <dgm:constr type="t" for="ch" forName="ParentBackground8" refType="h" fact="0.1262"/>
              <dgm:constr type="w" for="ch" forName="ParentBackground8" refType="w" fact="0.1108"/>
              <dgm:constr type="h" for="ch" forName="ParentBackground8" refType="h" fact="0.5319"/>
              <dgm:constr type="r" for="ch" forName="Child8" refType="w" fact="0.1148"/>
              <dgm:constr type="t" for="ch" forName="Child8" refType="h" fact="0.6876"/>
              <dgm:constr type="w" for="ch" forName="Child8" refType="w" fact="0.1108"/>
              <dgm:constr type="h" for="ch" forName="Child8" refType="h" fact="0.3124"/>
              <dgm:constr type="r" for="ch" forName="Accent7" refType="w" fact="0.2661"/>
              <dgm:constr type="t" for="ch" forName="Accent7" refType="h" fact="-0.0109"/>
              <dgm:constr type="w" for="ch" forName="Accent7" refType="w" fact="0.1679"/>
              <dgm:constr type="h" for="ch" forName="Accent7" refType="h" fact="0.806"/>
              <dgm:constr type="r" for="ch" forName="ParentBackground7" refType="w" fact="0.2375"/>
              <dgm:constr type="t" for="ch" forName="ParentBackground7" refType="h" fact="0.1262"/>
              <dgm:constr type="w" for="ch" forName="ParentBackground7" refType="w" fact="0.1108"/>
              <dgm:constr type="h" for="ch" forName="ParentBackground7" refType="h" fact="0.5319"/>
              <dgm:constr type="r" for="ch" forName="Child7" refType="w" fact="0.2375"/>
              <dgm:constr type="t" for="ch" forName="Child7" refType="h" fact="0.6876"/>
              <dgm:constr type="w" for="ch" forName="Child7" refType="w" fact="0.1108"/>
              <dgm:constr type="h" for="ch" forName="Child7" refType="h" fact="0.3124"/>
              <dgm:constr type="r" for="ch" forName="Accent6" refType="w" fact="0.3888"/>
              <dgm:constr type="t" for="ch" forName="Accent6" refType="h" fact="-0.0109"/>
              <dgm:constr type="w" for="ch" forName="Accent6" refType="w" fact="0.1679"/>
              <dgm:constr type="h" for="ch" forName="Accent6" refType="h" fact="0.806"/>
              <dgm:constr type="r" for="ch" forName="ParentBackground6" refType="w" fact="0.3602"/>
              <dgm:constr type="t" for="ch" forName="ParentBackground6" refType="h" fact="0.1262"/>
              <dgm:constr type="w" for="ch" forName="ParentBackground6" refType="w" fact="0.1108"/>
              <dgm:constr type="h" for="ch" forName="ParentBackground6" refType="h" fact="0.5319"/>
              <dgm:constr type="r" for="ch" forName="Child6" refType="w" fact="0.3602"/>
              <dgm:constr type="t" for="ch" forName="Child6" refType="h" fact="0.6876"/>
              <dgm:constr type="w" for="ch" forName="Child6" refType="w" fact="0.1108"/>
              <dgm:constr type="h" for="ch" forName="Child6" refType="h" fact="0.3124"/>
              <dgm:constr type="r" for="ch" forName="Accent5" refType="w" fact="0.5115"/>
              <dgm:constr type="t" for="ch" forName="Accent5" refType="h" fact="-0.0109"/>
              <dgm:constr type="w" for="ch" forName="Accent5" refType="w" fact="0.1679"/>
              <dgm:constr type="h" for="ch" forName="Accent5" refType="h" fact="0.806"/>
              <dgm:constr type="r" for="ch" forName="ParentBackground5" refType="w" fact="0.4829"/>
              <dgm:constr type="t" for="ch" forName="ParentBackground5" refType="h" fact="0.1262"/>
              <dgm:constr type="w" for="ch" forName="ParentBackground5" refType="w" fact="0.1108"/>
              <dgm:constr type="h" for="ch" forName="ParentBackground5" refType="h" fact="0.5319"/>
              <dgm:constr type="r" for="ch" forName="Child5" refType="w" fact="0.4829"/>
              <dgm:constr type="t" for="ch" forName="Child5" refType="h" fact="0.6876"/>
              <dgm:constr type="w" for="ch" forName="Child5" refType="w" fact="0.1108"/>
              <dgm:constr type="h" for="ch" forName="Child5" refType="h" fact="0.3124"/>
              <dgm:constr type="r" for="ch" forName="Accent4" refType="w" fact="0.6342"/>
              <dgm:constr type="t" for="ch" forName="Accent4" refType="h" fact="-0.0109"/>
              <dgm:constr type="w" for="ch" forName="Accent4" refType="w" fact="0.1679"/>
              <dgm:constr type="h" for="ch" forName="Accent4" refType="h" fact="0.806"/>
              <dgm:constr type="r" for="ch" forName="ParentBackground4" refType="w" fact="0.6056"/>
              <dgm:constr type="t" for="ch" forName="ParentBackground4" refType="h" fact="0.1262"/>
              <dgm:constr type="w" for="ch" forName="ParentBackground4" refType="w" fact="0.1108"/>
              <dgm:constr type="h" for="ch" forName="ParentBackground4" refType="h" fact="0.5319"/>
              <dgm:constr type="r" for="ch" forName="Child4" refType="w" fact="0.6056"/>
              <dgm:constr type="t" for="ch" forName="Child4" refType="h" fact="0.6876"/>
              <dgm:constr type="w" for="ch" forName="Child4" refType="w" fact="0.1108"/>
              <dgm:constr type="h" for="ch" forName="Child4" refType="h" fact="0.3124"/>
              <dgm:constr type="r" for="ch" forName="Accent3" refType="w" fact="0.7569"/>
              <dgm:constr type="t" for="ch" forName="Accent3" refType="h" fact="-0.0109"/>
              <dgm:constr type="w" for="ch" forName="Accent3" refType="w" fact="0.1679"/>
              <dgm:constr type="h" for="ch" forName="Accent3" refType="h" fact="0.806"/>
              <dgm:constr type="r" for="ch" forName="ParentBackground3" refType="w" fact="0.7283"/>
              <dgm:constr type="t" for="ch" forName="ParentBackground3" refType="h" fact="0.1262"/>
              <dgm:constr type="w" for="ch" forName="ParentBackground3" refType="w" fact="0.1108"/>
              <dgm:constr type="h" for="ch" forName="ParentBackground3" refType="h" fact="0.5319"/>
              <dgm:constr type="r" for="ch" forName="Child3" refType="w" fact="0.7283"/>
              <dgm:constr type="t" for="ch" forName="Child3" refType="h" fact="0.6876"/>
              <dgm:constr type="w" for="ch" forName="Child3" refType="w" fact="0.1108"/>
              <dgm:constr type="h" for="ch" forName="Child3" refType="h" fact="0.3124"/>
              <dgm:constr type="r" for="ch" forName="Accent2" refType="w" fact="0.8796"/>
              <dgm:constr type="t" for="ch" forName="Accent2" refType="h" fact="-0.0109"/>
              <dgm:constr type="w" for="ch" forName="Accent2" refType="w" fact="0.1679"/>
              <dgm:constr type="h" for="ch" forName="Accent2" refType="h" fact="0.806"/>
              <dgm:constr type="r" for="ch" forName="ParentBackground2" refType="w" fact="0.851"/>
              <dgm:constr type="t" for="ch" forName="ParentBackground2" refType="h" fact="0.1262"/>
              <dgm:constr type="w" for="ch" forName="ParentBackground2" refType="w" fact="0.1108"/>
              <dgm:constr type="h" for="ch" forName="ParentBackground2" refType="h" fact="0.5319"/>
              <dgm:constr type="r" for="ch" forName="Child2" refType="w" fact="0.851"/>
              <dgm:constr type="t" for="ch" forName="Child2" refType="h" fact="0.6876"/>
              <dgm:constr type="w" for="ch" forName="Child2" refType="w" fact="0.1108"/>
              <dgm:constr type="h" for="ch" forName="Child2" refType="h" fact="0.3124"/>
              <dgm:constr type="r" for="ch" forName="Accent1" refType="w" fact="1.0023"/>
              <dgm:constr type="t" for="ch" forName="Accent1" refType="h" fact="-0.0109"/>
              <dgm:constr type="w" for="ch" forName="Accent1" refType="w" fact="0.1679"/>
              <dgm:constr type="h" for="ch" forName="Accent1" refType="h" fact="0.806"/>
              <dgm:constr type="r" for="ch" forName="ParentBackground1" refType="w" fact="0.9737"/>
              <dgm:constr type="t" for="ch" forName="ParentBackground1" refType="h" fact="0.1262"/>
              <dgm:constr type="w" for="ch" forName="ParentBackground1" refType="w" fact="0.1108"/>
              <dgm:constr type="h" for="ch" forName="ParentBackground1" refType="h" fact="0.5319"/>
              <dgm:constr type="r" for="ch" forName="Child1" refType="w" fact="0.9737"/>
              <dgm:constr type="t" for="ch" forName="Child1" refType="h" fact="0.6876"/>
              <dgm:constr type="w" for="ch" forName="Child1" refType="w" fact="0.1108"/>
              <dgm:constr type="h" for="ch" forName="Child1" refType="h" fact="0.3124"/>
            </dgm:constrLst>
          </dgm:if>
          <dgm:if name="Name25"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r" for="ch" forName="Parent9" refType="w" fact="0.0881"/>
              <dgm:constr type="t" for="ch" forName="Parent9" refType="h" fact="0.2022"/>
              <dgm:constr type="w" for="ch" forName="Parent9" refType="w" fact="0.0705"/>
              <dgm:constr type="h" for="ch" forName="Parent9" refType="h" fact="0.3799"/>
              <dgm:constr type="r" for="ch" forName="Parent8" refType="w" fact="0.1974"/>
              <dgm:constr type="t" for="ch" forName="Parent8" refType="h" fact="0.2022"/>
              <dgm:constr type="w" for="ch" forName="Parent8" refType="w" fact="0.0705"/>
              <dgm:constr type="h" for="ch" forName="Parent8" refType="h" fact="0.3799"/>
              <dgm:constr type="r" for="ch" forName="Parent7" refType="w" fact="0.3067"/>
              <dgm:constr type="t" for="ch" forName="Parent7" refType="h" fact="0.2022"/>
              <dgm:constr type="w" for="ch" forName="Parent7" refType="w" fact="0.0705"/>
              <dgm:constr type="h" for="ch" forName="Parent7" refType="h" fact="0.3799"/>
              <dgm:constr type="r" for="ch" forName="Parent6" refType="w" fact="0.416"/>
              <dgm:constr type="t" for="ch" forName="Parent6" refType="h" fact="0.2022"/>
              <dgm:constr type="w" for="ch" forName="Parent6" refType="w" fact="0.0705"/>
              <dgm:constr type="h" for="ch" forName="Parent6" refType="h" fact="0.3799"/>
              <dgm:constr type="r" for="ch" forName="Parent5" refType="w" fact="0.5253"/>
              <dgm:constr type="t" for="ch" forName="Parent5" refType="h" fact="0.2022"/>
              <dgm:constr type="w" for="ch" forName="Parent5" refType="w" fact="0.0705"/>
              <dgm:constr type="h" for="ch" forName="Parent5" refType="h" fact="0.3799"/>
              <dgm:constr type="r" for="ch" forName="Parent4" refType="w" fact="0.6346"/>
              <dgm:constr type="t" for="ch" forName="Parent4" refType="h" fact="0.2022"/>
              <dgm:constr type="w" for="ch" forName="Parent4" refType="w" fact="0.0705"/>
              <dgm:constr type="h" for="ch" forName="Parent4" refType="h" fact="0.3799"/>
              <dgm:constr type="r" for="ch" forName="Parent3" refType="w" fact="0.7439"/>
              <dgm:constr type="t" for="ch" forName="Parent3" refType="h" fact="0.2022"/>
              <dgm:constr type="w" for="ch" forName="Parent3" refType="w" fact="0.0705"/>
              <dgm:constr type="h" for="ch" forName="Parent3" refType="h" fact="0.3799"/>
              <dgm:constr type="r" for="ch" forName="Parent2" refType="w" fact="0.8532"/>
              <dgm:constr type="t" for="ch" forName="Parent2" refType="h" fact="0.2022"/>
              <dgm:constr type="w" for="ch" forName="Parent2" refType="w" fact="0.0705"/>
              <dgm:constr type="h" for="ch" forName="Parent2" refType="h" fact="0.3799"/>
              <dgm:constr type="r" for="ch" forName="Parent1" refType="w" fact="0.9625"/>
              <dgm:constr type="t" for="ch" forName="Parent1" refType="h" fact="0.2022"/>
              <dgm:constr type="w" for="ch" forName="Parent1" refType="w" fact="0.0705"/>
              <dgm:constr type="h" for="ch" forName="Parent1" refType="h" fact="0.3799"/>
              <dgm:constr type="r" for="ch" forName="Accent9" refType="w" fact="0.1058"/>
              <dgm:constr type="t" for="ch" forName="Accent9" refType="h" fact="0.1072"/>
              <dgm:constr type="w" for="ch" forName="Accent9" refType="w" fact="0.1058"/>
              <dgm:constr type="h" for="ch" forName="Accent9" refType="h" fact="0.5699"/>
              <dgm:constr type="r" for="ch" forName="ParentBackground9" refType="w" fact="0.1022"/>
              <dgm:constr type="t" for="ch" forName="ParentBackground9" refType="h" fact="0.1262"/>
              <dgm:constr type="w" for="ch" forName="ParentBackground9" refType="w" fact="0.0987"/>
              <dgm:constr type="h" for="ch" forName="ParentBackground9" refType="h" fact="0.5319"/>
              <dgm:constr type="r" for="ch" forName="Child9" refType="w" fact="0.1022"/>
              <dgm:constr type="t" for="ch" forName="Child9" refType="h" fact="0.6876"/>
              <dgm:constr type="w" for="ch" forName="Child9" refType="w" fact="0.0987"/>
              <dgm:constr type="h" for="ch" forName="Child9" refType="h" fact="0.3124"/>
              <dgm:constr type="r" for="ch" forName="Accent8" refType="w" fact="0.237"/>
              <dgm:constr type="t" for="ch" forName="Accent8" refType="h" fact="-0.0109"/>
              <dgm:constr type="w" for="ch" forName="Accent8" refType="w" fact="0.1496"/>
              <dgm:constr type="h" for="ch" forName="Accent8" refType="h" fact="0.806"/>
              <dgm:constr type="r" for="ch" forName="ParentBackground8" refType="w" fact="0.2115"/>
              <dgm:constr type="t" for="ch" forName="ParentBackground8" refType="h" fact="0.1262"/>
              <dgm:constr type="w" for="ch" forName="ParentBackground8" refType="w" fact="0.0987"/>
              <dgm:constr type="h" for="ch" forName="ParentBackground8" refType="h" fact="0.5319"/>
              <dgm:constr type="r" for="ch" forName="Child8" refType="w" fact="0.2115"/>
              <dgm:constr type="t" for="ch" forName="Child8" refType="h" fact="0.6876"/>
              <dgm:constr type="w" for="ch" forName="Child8" refType="w" fact="0.0987"/>
              <dgm:constr type="h" for="ch" forName="Child8" refType="h" fact="0.3124"/>
              <dgm:constr type="r" for="ch" forName="Accent7" refType="w" fact="0.3462"/>
              <dgm:constr type="t" for="ch" forName="Accent7" refType="h" fact="-0.0109"/>
              <dgm:constr type="w" for="ch" forName="Accent7" refType="w" fact="0.1496"/>
              <dgm:constr type="h" for="ch" forName="Accent7" refType="h" fact="0.806"/>
              <dgm:constr type="r" for="ch" forName="ParentBackground7" refType="w" fact="0.3208"/>
              <dgm:constr type="t" for="ch" forName="ParentBackground7" refType="h" fact="0.1262"/>
              <dgm:constr type="w" for="ch" forName="ParentBackground7" refType="w" fact="0.0987"/>
              <dgm:constr type="h" for="ch" forName="ParentBackground7" refType="h" fact="0.5319"/>
              <dgm:constr type="r" for="ch" forName="Child7" refType="w" fact="0.3208"/>
              <dgm:constr type="t" for="ch" forName="Child7" refType="h" fact="0.6876"/>
              <dgm:constr type="w" for="ch" forName="Child7" refType="w" fact="0.0987"/>
              <dgm:constr type="h" for="ch" forName="Child7" refType="h" fact="0.3124"/>
              <dgm:constr type="r" for="ch" forName="Accent6" refType="w" fact="0.4555"/>
              <dgm:constr type="t" for="ch" forName="Accent6" refType="h" fact="-0.0109"/>
              <dgm:constr type="w" for="ch" forName="Accent6" refType="w" fact="0.1496"/>
              <dgm:constr type="h" for="ch" forName="Accent6" refType="h" fact="0.806"/>
              <dgm:constr type="r" for="ch" forName="ParentBackground6" refType="w" fact="0.4301"/>
              <dgm:constr type="t" for="ch" forName="ParentBackground6" refType="h" fact="0.1262"/>
              <dgm:constr type="w" for="ch" forName="ParentBackground6" refType="w" fact="0.0987"/>
              <dgm:constr type="h" for="ch" forName="ParentBackground6" refType="h" fact="0.5319"/>
              <dgm:constr type="r" for="ch" forName="Child6" refType="w" fact="0.4301"/>
              <dgm:constr type="t" for="ch" forName="Child6" refType="h" fact="0.6876"/>
              <dgm:constr type="w" for="ch" forName="Child6" refType="w" fact="0.0987"/>
              <dgm:constr type="h" for="ch" forName="Child6" refType="h" fact="0.3124"/>
              <dgm:constr type="r" for="ch" forName="Accent5" refType="w" fact="0.5648"/>
              <dgm:constr type="t" for="ch" forName="Accent5" refType="h" fact="-0.0109"/>
              <dgm:constr type="w" for="ch" forName="Accent5" refType="w" fact="0.1496"/>
              <dgm:constr type="h" for="ch" forName="Accent5" refType="h" fact="0.806"/>
              <dgm:constr type="r" for="ch" forName="ParentBackground5" refType="w" fact="0.5394"/>
              <dgm:constr type="t" for="ch" forName="ParentBackground5" refType="h" fact="0.1262"/>
              <dgm:constr type="w" for="ch" forName="ParentBackground5" refType="w" fact="0.0987"/>
              <dgm:constr type="h" for="ch" forName="ParentBackground5" refType="h" fact="0.5319"/>
              <dgm:constr type="r" for="ch" forName="Child5" refType="w" fact="0.5394"/>
              <dgm:constr type="t" for="ch" forName="Child5" refType="h" fact="0.6876"/>
              <dgm:constr type="w" for="ch" forName="Child5" refType="w" fact="0.0987"/>
              <dgm:constr type="h" for="ch" forName="Child5" refType="h" fact="0.3124"/>
              <dgm:constr type="r" for="ch" forName="Accent4" refType="w" fact="0.6741"/>
              <dgm:constr type="t" for="ch" forName="Accent4" refType="h" fact="-0.0109"/>
              <dgm:constr type="w" for="ch" forName="Accent4" refType="w" fact="0.1496"/>
              <dgm:constr type="h" for="ch" forName="Accent4" refType="h" fact="0.806"/>
              <dgm:constr type="r" for="ch" forName="ParentBackground4" refType="w" fact="0.6487"/>
              <dgm:constr type="t" for="ch" forName="ParentBackground4" refType="h" fact="0.1262"/>
              <dgm:constr type="w" for="ch" forName="ParentBackground4" refType="w" fact="0.0987"/>
              <dgm:constr type="h" for="ch" forName="ParentBackground4" refType="h" fact="0.5319"/>
              <dgm:constr type="r" for="ch" forName="Child4" refType="w" fact="0.6487"/>
              <dgm:constr type="t" for="ch" forName="Child4" refType="h" fact="0.6876"/>
              <dgm:constr type="w" for="ch" forName="Child4" refType="w" fact="0.0987"/>
              <dgm:constr type="h" for="ch" forName="Child4" refType="h" fact="0.3124"/>
              <dgm:constr type="r" for="ch" forName="Accent3" refType="w" fact="0.7834"/>
              <dgm:constr type="t" for="ch" forName="Accent3" refType="h" fact="-0.0109"/>
              <dgm:constr type="w" for="ch" forName="Accent3" refType="w" fact="0.1496"/>
              <dgm:constr type="h" for="ch" forName="Accent3" refType="h" fact="0.806"/>
              <dgm:constr type="r" for="ch" forName="ParentBackground3" refType="w" fact="0.758"/>
              <dgm:constr type="t" for="ch" forName="ParentBackground3" refType="h" fact="0.1262"/>
              <dgm:constr type="w" for="ch" forName="ParentBackground3" refType="w" fact="0.0987"/>
              <dgm:constr type="h" for="ch" forName="ParentBackground3" refType="h" fact="0.5319"/>
              <dgm:constr type="r" for="ch" forName="Child3" refType="w" fact="0.758"/>
              <dgm:constr type="t" for="ch" forName="Child3" refType="h" fact="0.6876"/>
              <dgm:constr type="w" for="ch" forName="Child3" refType="w" fact="0.0987"/>
              <dgm:constr type="h" for="ch" forName="Child3" refType="h" fact="0.3124"/>
              <dgm:constr type="r" for="ch" forName="Accent2" refType="w" fact="0.8927"/>
              <dgm:constr type="t" for="ch" forName="Accent2" refType="h" fact="-0.0109"/>
              <dgm:constr type="w" for="ch" forName="Accent2" refType="w" fact="0.1496"/>
              <dgm:constr type="h" for="ch" forName="Accent2" refType="h" fact="0.806"/>
              <dgm:constr type="r" for="ch" forName="ParentBackground2" refType="w" fact="0.8673"/>
              <dgm:constr type="t" for="ch" forName="ParentBackground2" refType="h" fact="0.1262"/>
              <dgm:constr type="w" for="ch" forName="ParentBackground2" refType="w" fact="0.0987"/>
              <dgm:constr type="h" for="ch" forName="ParentBackground2" refType="h" fact="0.5319"/>
              <dgm:constr type="r" for="ch" forName="Child2" refType="w" fact="0.8673"/>
              <dgm:constr type="t" for="ch" forName="Child2" refType="h" fact="0.6876"/>
              <dgm:constr type="w" for="ch" forName="Child2" refType="w" fact="0.0987"/>
              <dgm:constr type="h" for="ch" forName="Child2" refType="h" fact="0.3124"/>
              <dgm:constr type="r" for="ch" forName="Accent1" refType="w" fact="1.002"/>
              <dgm:constr type="t" for="ch" forName="Accent1" refType="h" fact="-0.0109"/>
              <dgm:constr type="w" for="ch" forName="Accent1" refType="w" fact="0.1496"/>
              <dgm:constr type="h" for="ch" forName="Accent1" refType="h" fact="0.806"/>
              <dgm:constr type="r" for="ch" forName="ParentBackground1" refType="w" fact="0.9765"/>
              <dgm:constr type="t" for="ch" forName="ParentBackground1" refType="h" fact="0.1262"/>
              <dgm:constr type="w" for="ch" forName="ParentBackground1" refType="w" fact="0.0987"/>
              <dgm:constr type="h" for="ch" forName="ParentBackground1" refType="h" fact="0.5319"/>
              <dgm:constr type="r" for="ch" forName="Child1" refType="w" fact="0.9765"/>
              <dgm:constr type="t" for="ch" forName="Child1" refType="h" fact="0.6876"/>
              <dgm:constr type="w" for="ch" forName="Child1" refType="w" fact="0.0987"/>
              <dgm:constr type="h" for="ch" forName="Child1" refType="h" fact="0.3124"/>
            </dgm:constrLst>
          </dgm:if>
          <dgm:if name="Name26"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r" for="ch" forName="Parent10" refType="w" fact="0.0795"/>
              <dgm:constr type="t" for="ch" forName="Parent10" refType="h" fact="0.2022"/>
              <dgm:constr type="w" for="ch" forName="Parent10" refType="w" fact="0.0636"/>
              <dgm:constr type="h" for="ch" forName="Parent10" refType="h" fact="0.3799"/>
              <dgm:constr type="r" for="ch" forName="Parent9" refType="w" fact="0.178"/>
              <dgm:constr type="t" for="ch" forName="Parent9" refType="h" fact="0.2022"/>
              <dgm:constr type="w" for="ch" forName="Parent9" refType="w" fact="0.0636"/>
              <dgm:constr type="h" for="ch" forName="Parent9" refType="h" fact="0.3799"/>
              <dgm:constr type="r" for="ch" forName="Parent8" refType="w" fact="0.2765"/>
              <dgm:constr type="t" for="ch" forName="Parent8" refType="h" fact="0.2022"/>
              <dgm:constr type="w" for="ch" forName="Parent8" refType="w" fact="0.0636"/>
              <dgm:constr type="h" for="ch" forName="Parent8" refType="h" fact="0.3799"/>
              <dgm:constr type="r" for="ch" forName="Parent7" refType="w" fact="0.375"/>
              <dgm:constr type="t" for="ch" forName="Parent7" refType="h" fact="0.2022"/>
              <dgm:constr type="w" for="ch" forName="Parent7" refType="w" fact="0.0636"/>
              <dgm:constr type="h" for="ch" forName="Parent7" refType="h" fact="0.3799"/>
              <dgm:constr type="r" for="ch" forName="Parent6" refType="w" fact="0.4736"/>
              <dgm:constr type="t" for="ch" forName="Parent6" refType="h" fact="0.2022"/>
              <dgm:constr type="w" for="ch" forName="Parent6" refType="w" fact="0.0636"/>
              <dgm:constr type="h" for="ch" forName="Parent6" refType="h" fact="0.3799"/>
              <dgm:constr type="r" for="ch" forName="Parent5" refType="w" fact="0.5721"/>
              <dgm:constr type="t" for="ch" forName="Parent5" refType="h" fact="0.2022"/>
              <dgm:constr type="w" for="ch" forName="Parent5" refType="w" fact="0.0636"/>
              <dgm:constr type="h" for="ch" forName="Parent5" refType="h" fact="0.3799"/>
              <dgm:constr type="r" for="ch" forName="Parent4" refType="w" fact="0.6706"/>
              <dgm:constr type="t" for="ch" forName="Parent4" refType="h" fact="0.2022"/>
              <dgm:constr type="w" for="ch" forName="Parent4" refType="w" fact="0.0636"/>
              <dgm:constr type="h" for="ch" forName="Parent4" refType="h" fact="0.3799"/>
              <dgm:constr type="r" for="ch" forName="Parent3" refType="w" fact="0.7691"/>
              <dgm:constr type="t" for="ch" forName="Parent3" refType="h" fact="0.2022"/>
              <dgm:constr type="w" for="ch" forName="Parent3" refType="w" fact="0.0636"/>
              <dgm:constr type="h" for="ch" forName="Parent3" refType="h" fact="0.3799"/>
              <dgm:constr type="r" for="ch" forName="Parent2" refType="w" fact="0.8676"/>
              <dgm:constr type="t" for="ch" forName="Parent2" refType="h" fact="0.2022"/>
              <dgm:constr type="w" for="ch" forName="Parent2" refType="w" fact="0.0636"/>
              <dgm:constr type="h" for="ch" forName="Parent2" refType="h" fact="0.3799"/>
              <dgm:constr type="r" for="ch" forName="Parent1" refType="w" fact="0.9662"/>
              <dgm:constr type="t" for="ch" forName="Parent1" refType="h" fact="0.2022"/>
              <dgm:constr type="w" for="ch" forName="Parent1" refType="w" fact="0.0636"/>
              <dgm:constr type="h" for="ch" forName="Parent1" refType="h" fact="0.3799"/>
              <dgm:constr type="r" for="ch" forName="Accent10" refType="w" fact="0.0953"/>
              <dgm:constr type="t" for="ch" forName="Accent10" refType="h" fact="0.1072"/>
              <dgm:constr type="w" for="ch" forName="Accent10" refType="w" fact="0.0953"/>
              <dgm:constr type="h" for="ch" forName="Accent10" refType="h" fact="0.5699"/>
              <dgm:constr type="r" for="ch" forName="ParentBackground10" refType="w" fact="0.0922"/>
              <dgm:constr type="t" for="ch" forName="ParentBackground10" refType="h" fact="0.1262"/>
              <dgm:constr type="w" for="ch" forName="ParentBackground10" refType="w" fact="0.089"/>
              <dgm:constr type="h" for="ch" forName="ParentBackground10" refType="h" fact="0.5319"/>
              <dgm:constr type="r" for="ch" forName="Child10" refType="w" fact="0.0922"/>
              <dgm:constr type="t" for="ch" forName="Child10" refType="h" fact="0.6876"/>
              <dgm:constr type="w" for="ch" forName="Child10" refType="w" fact="0.089"/>
              <dgm:constr type="h" for="ch" forName="Child10" refType="h" fact="0.3124"/>
              <dgm:constr type="r" for="ch" forName="Accent9" refType="w" fact="0.2136"/>
              <dgm:constr type="t" for="ch" forName="Accent9" refType="h" fact="-0.0109"/>
              <dgm:constr type="w" for="ch" forName="Accent9" refType="w" fact="0.1348"/>
              <dgm:constr type="h" for="ch" forName="Accent9" refType="h" fact="0.806"/>
              <dgm:constr type="r" for="ch" forName="ParentBackground9" refType="w" fact="0.1907"/>
              <dgm:constr type="t" for="ch" forName="ParentBackground9" refType="h" fact="0.1262"/>
              <dgm:constr type="w" for="ch" forName="ParentBackground9" refType="w" fact="0.089"/>
              <dgm:constr type="h" for="ch" forName="ParentBackground9" refType="h" fact="0.5319"/>
              <dgm:constr type="r" for="ch" forName="Child9" refType="w" fact="0.1907"/>
              <dgm:constr type="t" for="ch" forName="Child9" refType="h" fact="0.6876"/>
              <dgm:constr type="w" for="ch" forName="Child9" refType="w" fact="0.089"/>
              <dgm:constr type="h" for="ch" forName="Child9" refType="h" fact="0.3124"/>
              <dgm:constr type="r" for="ch" forName="Accent8" refType="w" fact="0.3121"/>
              <dgm:constr type="t" for="ch" forName="Accent8" refType="h" fact="-0.0109"/>
              <dgm:constr type="w" for="ch" forName="Accent8" refType="w" fact="0.1348"/>
              <dgm:constr type="h" for="ch" forName="Accent8" refType="h" fact="0.806"/>
              <dgm:constr type="r" for="ch" forName="ParentBackground8" refType="w" fact="0.2892"/>
              <dgm:constr type="t" for="ch" forName="ParentBackground8" refType="h" fact="0.1262"/>
              <dgm:constr type="w" for="ch" forName="ParentBackground8" refType="w" fact="0.089"/>
              <dgm:constr type="h" for="ch" forName="ParentBackground8" refType="h" fact="0.5319"/>
              <dgm:constr type="r" for="ch" forName="Child8" refType="w" fact="0.2892"/>
              <dgm:constr type="t" for="ch" forName="Child8" refType="h" fact="0.6876"/>
              <dgm:constr type="w" for="ch" forName="Child8" refType="w" fact="0.089"/>
              <dgm:constr type="h" for="ch" forName="Child8" refType="h" fact="0.3124"/>
              <dgm:constr type="r" for="ch" forName="Accent7" refType="w" fact="0.4107"/>
              <dgm:constr type="t" for="ch" forName="Accent7" refType="h" fact="-0.0109"/>
              <dgm:constr type="w" for="ch" forName="Accent7" refType="w" fact="0.1348"/>
              <dgm:constr type="h" for="ch" forName="Accent7" refType="h" fact="0.806"/>
              <dgm:constr type="r" for="ch" forName="ParentBackground7" refType="w" fact="0.3877"/>
              <dgm:constr type="t" for="ch" forName="ParentBackground7" refType="h" fact="0.1262"/>
              <dgm:constr type="w" for="ch" forName="ParentBackground7" refType="w" fact="0.089"/>
              <dgm:constr type="h" for="ch" forName="ParentBackground7" refType="h" fact="0.5319"/>
              <dgm:constr type="r" for="ch" forName="Child7" refType="w" fact="0.3877"/>
              <dgm:constr type="t" for="ch" forName="Child7" refType="h" fact="0.6876"/>
              <dgm:constr type="w" for="ch" forName="Child7" refType="w" fact="0.089"/>
              <dgm:constr type="h" for="ch" forName="Child7" refType="h" fact="0.3124"/>
              <dgm:constr type="r" for="ch" forName="Accent6" refType="w" fact="0.5092"/>
              <dgm:constr type="t" for="ch" forName="Accent6" refType="h" fact="-0.0109"/>
              <dgm:constr type="w" for="ch" forName="Accent6" refType="w" fact="0.1348"/>
              <dgm:constr type="h" for="ch" forName="Accent6" refType="h" fact="0.806"/>
              <dgm:constr type="r" for="ch" forName="ParentBackground6" refType="w" fact="0.4863"/>
              <dgm:constr type="t" for="ch" forName="ParentBackground6" refType="h" fact="0.1262"/>
              <dgm:constr type="w" for="ch" forName="ParentBackground6" refType="w" fact="0.089"/>
              <dgm:constr type="h" for="ch" forName="ParentBackground6" refType="h" fact="0.5319"/>
              <dgm:constr type="r" for="ch" forName="Child6" refType="w" fact="0.4863"/>
              <dgm:constr type="t" for="ch" forName="Child6" refType="h" fact="0.6876"/>
              <dgm:constr type="w" for="ch" forName="Child6" refType="w" fact="0.089"/>
              <dgm:constr type="h" for="ch" forName="Child6" refType="h" fact="0.3124"/>
              <dgm:constr type="r" for="ch" forName="Accent5" refType="w" fact="0.6077"/>
              <dgm:constr type="t" for="ch" forName="Accent5" refType="h" fact="-0.0109"/>
              <dgm:constr type="w" for="ch" forName="Accent5" refType="w" fact="0.1348"/>
              <dgm:constr type="h" for="ch" forName="Accent5" refType="h" fact="0.806"/>
              <dgm:constr type="r" for="ch" forName="ParentBackground5" refType="w" fact="0.5848"/>
              <dgm:constr type="t" for="ch" forName="ParentBackground5" refType="h" fact="0.1262"/>
              <dgm:constr type="w" for="ch" forName="ParentBackground5" refType="w" fact="0.089"/>
              <dgm:constr type="h" for="ch" forName="ParentBackground5" refType="h" fact="0.5319"/>
              <dgm:constr type="r" for="ch" forName="Child5" refType="w" fact="0.5848"/>
              <dgm:constr type="t" for="ch" forName="Child5" refType="h" fact="0.6876"/>
              <dgm:constr type="w" for="ch" forName="Child5" refType="w" fact="0.089"/>
              <dgm:constr type="h" for="ch" forName="Child5" refType="h" fact="0.3124"/>
              <dgm:constr type="r" for="ch" forName="Accent4" refType="w" fact="0.7062"/>
              <dgm:constr type="t" for="ch" forName="Accent4" refType="h" fact="-0.0109"/>
              <dgm:constr type="w" for="ch" forName="Accent4" refType="w" fact="0.1348"/>
              <dgm:constr type="h" for="ch" forName="Accent4" refType="h" fact="0.806"/>
              <dgm:constr type="r" for="ch" forName="ParentBackground4" refType="w" fact="0.6833"/>
              <dgm:constr type="t" for="ch" forName="ParentBackground4" refType="h" fact="0.1262"/>
              <dgm:constr type="w" for="ch" forName="ParentBackground4" refType="w" fact="0.089"/>
              <dgm:constr type="h" for="ch" forName="ParentBackground4" refType="h" fact="0.5319"/>
              <dgm:constr type="r" for="ch" forName="Child4" refType="w" fact="0.6833"/>
              <dgm:constr type="t" for="ch" forName="Child4" refType="h" fact="0.6876"/>
              <dgm:constr type="w" for="ch" forName="Child4" refType="w" fact="0.089"/>
              <dgm:constr type="h" for="ch" forName="Child4" refType="h" fact="0.3124"/>
              <dgm:constr type="r" for="ch" forName="Accent3" refType="w" fact="0.8048"/>
              <dgm:constr type="t" for="ch" forName="Accent3" refType="h" fact="-0.0109"/>
              <dgm:constr type="w" for="ch" forName="Accent3" refType="w" fact="0.1348"/>
              <dgm:constr type="h" for="ch" forName="Accent3" refType="h" fact="0.806"/>
              <dgm:constr type="r" for="ch" forName="ParentBackground3" refType="w" fact="0.7818"/>
              <dgm:constr type="t" for="ch" forName="ParentBackground3" refType="h" fact="0.1262"/>
              <dgm:constr type="w" for="ch" forName="ParentBackground3" refType="w" fact="0.089"/>
              <dgm:constr type="h" for="ch" forName="ParentBackground3" refType="h" fact="0.5319"/>
              <dgm:constr type="r" for="ch" forName="Child3" refType="w" fact="0.7818"/>
              <dgm:constr type="t" for="ch" forName="Child3" refType="h" fact="0.6876"/>
              <dgm:constr type="w" for="ch" forName="Child3" refType="w" fact="0.089"/>
              <dgm:constr type="h" for="ch" forName="Child3" refType="h" fact="0.3124"/>
              <dgm:constr type="r" for="ch" forName="Accent2" refType="w" fact="0.9033"/>
              <dgm:constr type="t" for="ch" forName="Accent2" refType="h" fact="-0.0109"/>
              <dgm:constr type="w" for="ch" forName="Accent2" refType="w" fact="0.1348"/>
              <dgm:constr type="h" for="ch" forName="Accent2" refType="h" fact="0.806"/>
              <dgm:constr type="r" for="ch" forName="ParentBackground2" refType="w" fact="0.8804"/>
              <dgm:constr type="t" for="ch" forName="ParentBackground2" refType="h" fact="0.1262"/>
              <dgm:constr type="w" for="ch" forName="ParentBackground2" refType="w" fact="0.089"/>
              <dgm:constr type="h" for="ch" forName="ParentBackground2" refType="h" fact="0.5319"/>
              <dgm:constr type="r" for="ch" forName="Child2" refType="w" fact="0.8804"/>
              <dgm:constr type="t" for="ch" forName="Child2" refType="h" fact="0.6876"/>
              <dgm:constr type="w" for="ch" forName="Child2" refType="w" fact="0.089"/>
              <dgm:constr type="h" for="ch" forName="Child2" refType="h" fact="0.3124"/>
              <dgm:constr type="r" for="ch" forName="Accent1" refType="w" fact="1.0018"/>
              <dgm:constr type="t" for="ch" forName="Accent1" refType="h" fact="-0.0109"/>
              <dgm:constr type="w" for="ch" forName="Accent1" refType="w" fact="0.1348"/>
              <dgm:constr type="h" for="ch" forName="Accent1" refType="h" fact="0.806"/>
              <dgm:constr type="r" for="ch" forName="ParentBackground1" refType="w" fact="0.9789"/>
              <dgm:constr type="t" for="ch" forName="ParentBackground1" refType="h" fact="0.1262"/>
              <dgm:constr type="w" for="ch" forName="ParentBackground1" refType="w" fact="0.089"/>
              <dgm:constr type="h" for="ch" forName="ParentBackground1" refType="h" fact="0.5319"/>
              <dgm:constr type="r" for="ch" forName="Child1" refType="w" fact="0.9789"/>
              <dgm:constr type="t" for="ch" forName="Child1" refType="h" fact="0.6876"/>
              <dgm:constr type="w" for="ch" forName="Child1" refType="w" fact="0.089"/>
              <dgm:constr type="h" for="ch" forName="Child1" refType="h" fact="0.3124"/>
            </dgm:constrLst>
          </dgm:if>
          <dgm:else name="Name27">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r" for="ch" forName="Parent11" refType="w" fact="0.0723"/>
              <dgm:constr type="t" for="ch" forName="Parent11" refType="h" fact="0.2022"/>
              <dgm:constr type="w" for="ch" forName="Parent11" refType="w" fact="0.0579"/>
              <dgm:constr type="h" for="ch" forName="Parent11" refType="h" fact="0.3799"/>
              <dgm:constr type="r" for="ch" forName="Parent10" refType="w" fact="0.162"/>
              <dgm:constr type="t" for="ch" forName="Parent10" refType="h" fact="0.2022"/>
              <dgm:constr type="w" for="ch" forName="Parent10" refType="w" fact="0.0579"/>
              <dgm:constr type="h" for="ch" forName="Parent10" refType="h" fact="0.3799"/>
              <dgm:constr type="r" for="ch" forName="Parent9" refType="w" fact="0.2517"/>
              <dgm:constr type="t" for="ch" forName="Parent9" refType="h" fact="0.2022"/>
              <dgm:constr type="w" for="ch" forName="Parent9" refType="w" fact="0.0579"/>
              <dgm:constr type="h" for="ch" forName="Parent9" refType="h" fact="0.3799"/>
              <dgm:constr type="r" for="ch" forName="Parent8" refType="w" fact="0.3414"/>
              <dgm:constr type="t" for="ch" forName="Parent8" refType="h" fact="0.2022"/>
              <dgm:constr type="w" for="ch" forName="Parent8" refType="w" fact="0.0579"/>
              <dgm:constr type="h" for="ch" forName="Parent8" refType="h" fact="0.3799"/>
              <dgm:constr type="r" for="ch" forName="Parent7" refType="w" fact="0.4311"/>
              <dgm:constr type="t" for="ch" forName="Parent7" refType="h" fact="0.2022"/>
              <dgm:constr type="w" for="ch" forName="Parent7" refType="w" fact="0.0579"/>
              <dgm:constr type="h" for="ch" forName="Parent7" refType="h" fact="0.3799"/>
              <dgm:constr type="r" for="ch" forName="Parent6" refType="w" fact="0.5208"/>
              <dgm:constr type="t" for="ch" forName="Parent6" refType="h" fact="0.2022"/>
              <dgm:constr type="w" for="ch" forName="Parent6" refType="w" fact="0.0579"/>
              <dgm:constr type="h" for="ch" forName="Parent6" refType="h" fact="0.3799"/>
              <dgm:constr type="r" for="ch" forName="Parent5" refType="w" fact="0.6105"/>
              <dgm:constr type="t" for="ch" forName="Parent5" refType="h" fact="0.2022"/>
              <dgm:constr type="w" for="ch" forName="Parent5" refType="w" fact="0.0579"/>
              <dgm:constr type="h" for="ch" forName="Parent5" refType="h" fact="0.3799"/>
              <dgm:constr type="r" for="ch" forName="Parent4" refType="w" fact="0.7001"/>
              <dgm:constr type="t" for="ch" forName="Parent4" refType="h" fact="0.2022"/>
              <dgm:constr type="w" for="ch" forName="Parent4" refType="w" fact="0.0579"/>
              <dgm:constr type="h" for="ch" forName="Parent4" refType="h" fact="0.3799"/>
              <dgm:constr type="r" for="ch" forName="Parent3" refType="w" fact="0.7898"/>
              <dgm:constr type="t" for="ch" forName="Parent3" refType="h" fact="0.2022"/>
              <dgm:constr type="w" for="ch" forName="Parent3" refType="w" fact="0.0579"/>
              <dgm:constr type="h" for="ch" forName="Parent3" refType="h" fact="0.3799"/>
              <dgm:constr type="r" for="ch" forName="Parent2" refType="w" fact="0.8795"/>
              <dgm:constr type="t" for="ch" forName="Parent2" refType="h" fact="0.2022"/>
              <dgm:constr type="w" for="ch" forName="Parent2" refType="w" fact="0.0579"/>
              <dgm:constr type="h" for="ch" forName="Parent2" refType="h" fact="0.3799"/>
              <dgm:constr type="r" for="ch" forName="Parent1" refType="w" fact="0.9692"/>
              <dgm:constr type="t" for="ch" forName="Parent1" refType="h" fact="0.2022"/>
              <dgm:constr type="w" for="ch" forName="Parent1" refType="w" fact="0.0579"/>
              <dgm:constr type="h" for="ch" forName="Parent1" refType="h" fact="0.3799"/>
              <dgm:constr type="r" for="ch" forName="Accent11" refType="w" fact="0.0868"/>
              <dgm:constr type="t" for="ch" forName="Accent11" refType="h" fact="0.1072"/>
              <dgm:constr type="w" for="ch" forName="Accent11" refType="w" fact="0.0868"/>
              <dgm:constr type="h" for="ch" forName="Accent11" refType="h" fact="0.5699"/>
              <dgm:constr type="r" for="ch" forName="ParentBackground11" refType="w" fact="0.0839"/>
              <dgm:constr type="t" for="ch" forName="ParentBackground11" refType="h" fact="0.1262"/>
              <dgm:constr type="w" for="ch" forName="ParentBackground11" refType="w" fact="0.081"/>
              <dgm:constr type="h" for="ch" forName="ParentBackground11" refType="h" fact="0.5319"/>
              <dgm:constr type="r" for="ch" forName="Child11" refType="w" fact="0.0839"/>
              <dgm:constr type="t" for="ch" forName="Child11" refType="h" fact="0.6876"/>
              <dgm:constr type="w" for="ch" forName="Child11" refType="w" fact="0.081"/>
              <dgm:constr type="h" for="ch" forName="Child11" refType="h" fact="0.3124"/>
              <dgm:constr type="r" for="ch" forName="Accent10" refType="w" fact="0.1945"/>
              <dgm:constr type="t" for="ch" forName="Accent10" refType="h" fact="-0.0109"/>
              <dgm:constr type="w" for="ch" forName="Accent10" refType="w" fact="0.1228"/>
              <dgm:constr type="h" for="ch" forName="Accent10" refType="h" fact="0.806"/>
              <dgm:constr type="r" for="ch" forName="ParentBackground10" refType="w" fact="0.1736"/>
              <dgm:constr type="t" for="ch" forName="ParentBackground10" refType="h" fact="0.1262"/>
              <dgm:constr type="w" for="ch" forName="ParentBackground10" refType="w" fact="0.081"/>
              <dgm:constr type="h" for="ch" forName="ParentBackground10" refType="h" fact="0.5319"/>
              <dgm:constr type="r" for="ch" forName="Child10" refType="w" fact="0.1736"/>
              <dgm:constr type="t" for="ch" forName="Child10" refType="h" fact="0.6876"/>
              <dgm:constr type="w" for="ch" forName="Child10" refType="w" fact="0.081"/>
              <dgm:constr type="h" for="ch" forName="Child10" refType="h" fact="0.3124"/>
              <dgm:constr type="r" for="ch" forName="Accent9" refType="w" fact="0.2842"/>
              <dgm:constr type="t" for="ch" forName="Accent9" refType="h" fact="-0.0109"/>
              <dgm:constr type="w" for="ch" forName="Accent9" refType="w" fact="0.1228"/>
              <dgm:constr type="h" for="ch" forName="Accent9" refType="h" fact="0.806"/>
              <dgm:constr type="r" for="ch" forName="ParentBackground9" refType="w" fact="0.2633"/>
              <dgm:constr type="t" for="ch" forName="ParentBackground9" refType="h" fact="0.1262"/>
              <dgm:constr type="w" for="ch" forName="ParentBackground9" refType="w" fact="0.081"/>
              <dgm:constr type="h" for="ch" forName="ParentBackground9" refType="h" fact="0.5319"/>
              <dgm:constr type="r" for="ch" forName="Child9" refType="w" fact="0.2633"/>
              <dgm:constr type="t" for="ch" forName="Child9" refType="h" fact="0.6876"/>
              <dgm:constr type="w" for="ch" forName="Child9" refType="w" fact="0.081"/>
              <dgm:constr type="h" for="ch" forName="Child9" refType="h" fact="0.3124"/>
              <dgm:constr type="r" for="ch" forName="Accent8" refType="w" fact="0.3739"/>
              <dgm:constr type="t" for="ch" forName="Accent8" refType="h" fact="-0.0109"/>
              <dgm:constr type="w" for="ch" forName="Accent8" refType="w" fact="0.1228"/>
              <dgm:constr type="h" for="ch" forName="Accent8" refType="h" fact="0.806"/>
              <dgm:constr type="r" for="ch" forName="ParentBackground8" refType="w" fact="0.353"/>
              <dgm:constr type="t" for="ch" forName="ParentBackground8" refType="h" fact="0.1262"/>
              <dgm:constr type="w" for="ch" forName="ParentBackground8" refType="w" fact="0.081"/>
              <dgm:constr type="h" for="ch" forName="ParentBackground8" refType="h" fact="0.5319"/>
              <dgm:constr type="r" for="ch" forName="Child8" refType="w" fact="0.353"/>
              <dgm:constr type="t" for="ch" forName="Child8" refType="h" fact="0.6876"/>
              <dgm:constr type="w" for="ch" forName="Child8" refType="w" fact="0.081"/>
              <dgm:constr type="h" for="ch" forName="Child8" refType="h" fact="0.3124"/>
              <dgm:constr type="r" for="ch" forName="Accent7" refType="w" fact="0.4636"/>
              <dgm:constr type="t" for="ch" forName="Accent7" refType="h" fact="-0.0109"/>
              <dgm:constr type="w" for="ch" forName="Accent7" refType="w" fact="0.1228"/>
              <dgm:constr type="h" for="ch" forName="Accent7" refType="h" fact="0.806"/>
              <dgm:constr type="r" for="ch" forName="ParentBackground7" refType="w" fact="0.4427"/>
              <dgm:constr type="t" for="ch" forName="ParentBackground7" refType="h" fact="0.1262"/>
              <dgm:constr type="w" for="ch" forName="ParentBackground7" refType="w" fact="0.081"/>
              <dgm:constr type="h" for="ch" forName="ParentBackground7" refType="h" fact="0.5319"/>
              <dgm:constr type="r" for="ch" forName="Child7" refType="w" fact="0.4427"/>
              <dgm:constr type="t" for="ch" forName="Child7" refType="h" fact="0.6876"/>
              <dgm:constr type="w" for="ch" forName="Child7" refType="w" fact="0.081"/>
              <dgm:constr type="h" for="ch" forName="Child7" refType="h" fact="0.3124"/>
              <dgm:constr type="r" for="ch" forName="Accent6" refType="w" fact="0.5533"/>
              <dgm:constr type="t" for="ch" forName="Accent6" refType="h" fact="-0.0109"/>
              <dgm:constr type="w" for="ch" forName="Accent6" refType="w" fact="0.1228"/>
              <dgm:constr type="h" for="ch" forName="Accent6" refType="h" fact="0.806"/>
              <dgm:constr type="r" for="ch" forName="ParentBackground6" refType="w" fact="0.5323"/>
              <dgm:constr type="t" for="ch" forName="ParentBackground6" refType="h" fact="0.1262"/>
              <dgm:constr type="w" for="ch" forName="ParentBackground6" refType="w" fact="0.081"/>
              <dgm:constr type="h" for="ch" forName="ParentBackground6" refType="h" fact="0.5319"/>
              <dgm:constr type="r" for="ch" forName="Child6" refType="w" fact="0.5323"/>
              <dgm:constr type="t" for="ch" forName="Child6" refType="h" fact="0.6876"/>
              <dgm:constr type="w" for="ch" forName="Child6" refType="w" fact="0.081"/>
              <dgm:constr type="h" for="ch" forName="Child6" refType="h" fact="0.3124"/>
              <dgm:constr type="r" for="ch" forName="Accent5" refType="w" fact="0.6429"/>
              <dgm:constr type="t" for="ch" forName="Accent5" refType="h" fact="-0.0109"/>
              <dgm:constr type="w" for="ch" forName="Accent5" refType="w" fact="0.1228"/>
              <dgm:constr type="h" for="ch" forName="Accent5" refType="h" fact="0.806"/>
              <dgm:constr type="r" for="ch" forName="ParentBackground5" refType="w" fact="0.622"/>
              <dgm:constr type="t" for="ch" forName="ParentBackground5" refType="h" fact="0.1262"/>
              <dgm:constr type="w" for="ch" forName="ParentBackground5" refType="w" fact="0.081"/>
              <dgm:constr type="h" for="ch" forName="ParentBackground5" refType="h" fact="0.5319"/>
              <dgm:constr type="r" for="ch" forName="Child5" refType="w" fact="0.622"/>
              <dgm:constr type="t" for="ch" forName="Child5" refType="h" fact="0.6876"/>
              <dgm:constr type="w" for="ch" forName="Child5" refType="w" fact="0.081"/>
              <dgm:constr type="h" for="ch" forName="Child5" refType="h" fact="0.3124"/>
              <dgm:constr type="r" for="ch" forName="Accent4" refType="w" fact="0.7326"/>
              <dgm:constr type="t" for="ch" forName="Accent4" refType="h" fact="-0.0109"/>
              <dgm:constr type="w" for="ch" forName="Accent4" refType="w" fact="0.1228"/>
              <dgm:constr type="h" for="ch" forName="Accent4" refType="h" fact="0.806"/>
              <dgm:constr type="r" for="ch" forName="ParentBackground4" refType="w" fact="0.7117"/>
              <dgm:constr type="t" for="ch" forName="ParentBackground4" refType="h" fact="0.1262"/>
              <dgm:constr type="w" for="ch" forName="ParentBackground4" refType="w" fact="0.081"/>
              <dgm:constr type="h" for="ch" forName="ParentBackground4" refType="h" fact="0.5319"/>
              <dgm:constr type="r" for="ch" forName="Child4" refType="w" fact="0.7117"/>
              <dgm:constr type="t" for="ch" forName="Child4" refType="h" fact="0.6876"/>
              <dgm:constr type="w" for="ch" forName="Child4" refType="w" fact="0.081"/>
              <dgm:constr type="h" for="ch" forName="Child4" refType="h" fact="0.3124"/>
              <dgm:constr type="r" for="ch" forName="Accent3" refType="w" fact="0.8223"/>
              <dgm:constr type="t" for="ch" forName="Accent3" refType="h" fact="-0.0109"/>
              <dgm:constr type="w" for="ch" forName="Accent3" refType="w" fact="0.1228"/>
              <dgm:constr type="h" for="ch" forName="Accent3" refType="h" fact="0.806"/>
              <dgm:constr type="r" for="ch" forName="ParentBackground3" refType="w" fact="0.8014"/>
              <dgm:constr type="t" for="ch" forName="ParentBackground3" refType="h" fact="0.1262"/>
              <dgm:constr type="w" for="ch" forName="ParentBackground3" refType="w" fact="0.081"/>
              <dgm:constr type="h" for="ch" forName="ParentBackground3" refType="h" fact="0.5319"/>
              <dgm:constr type="r" for="ch" forName="Child3" refType="w" fact="0.8014"/>
              <dgm:constr type="t" for="ch" forName="Child3" refType="h" fact="0.6876"/>
              <dgm:constr type="w" for="ch" forName="Child3" refType="w" fact="0.081"/>
              <dgm:constr type="h" for="ch" forName="Child3" refType="h" fact="0.3124"/>
              <dgm:constr type="r" for="ch" forName="Accent2" refType="w" fact="0.912"/>
              <dgm:constr type="t" for="ch" forName="Accent2" refType="h" fact="-0.0109"/>
              <dgm:constr type="w" for="ch" forName="Accent2" refType="w" fact="0.1228"/>
              <dgm:constr type="h" for="ch" forName="Accent2" refType="h" fact="0.806"/>
              <dgm:constr type="r" for="ch" forName="ParentBackground2" refType="w" fact="0.8911"/>
              <dgm:constr type="t" for="ch" forName="ParentBackground2" refType="h" fact="0.1262"/>
              <dgm:constr type="w" for="ch" forName="ParentBackground2" refType="w" fact="0.081"/>
              <dgm:constr type="h" for="ch" forName="ParentBackground2" refType="h" fact="0.5319"/>
              <dgm:constr type="r" for="ch" forName="Child2" refType="w" fact="0.8911"/>
              <dgm:constr type="t" for="ch" forName="Child2" refType="h" fact="0.6876"/>
              <dgm:constr type="w" for="ch" forName="Child2" refType="w" fact="0.081"/>
              <dgm:constr type="h" for="ch" forName="Child2" refType="h" fact="0.3124"/>
              <dgm:constr type="r" for="ch" forName="Accent1" refType="w" fact="1.0017"/>
              <dgm:constr type="t" for="ch" forName="Accent1" refType="h" fact="-0.0109"/>
              <dgm:constr type="w" for="ch" forName="Accent1" refType="w" fact="0.1228"/>
              <dgm:constr type="h" for="ch" forName="Accent1" refType="h" fact="0.806"/>
              <dgm:constr type="r" for="ch" forName="ParentBackground1" refType="w" fact="0.9808"/>
              <dgm:constr type="t" for="ch" forName="ParentBackground1" refType="h" fact="0.1262"/>
              <dgm:constr type="w" for="ch" forName="ParentBackground1" refType="w" fact="0.081"/>
              <dgm:constr type="h" for="ch" forName="ParentBackground1" refType="h" fact="0.5319"/>
              <dgm:constr type="r" for="ch" forName="Child1" refType="w" fact="0.9808"/>
              <dgm:constr type="t" for="ch" forName="Child1" refType="h" fact="0.6876"/>
              <dgm:constr type="w" for="ch" forName="Child1" refType="w" fact="0.081"/>
              <dgm:constr type="h" for="ch" forName="Child1" refType="h" fact="0.3124"/>
            </dgm:constrLst>
          </dgm:else>
        </dgm:choose>
      </dgm:else>
    </dgm:choose>
    <dgm:forEach name="wrapper" axis="self" ptType="parTrans">
      <dgm:forEach name="accentRepeat" axis="self">
        <dgm:layoutNode name="Accent" styleLbl="node1">
          <dgm:alg type="sp"/>
          <dgm:choose name="Name28">
            <dgm:if name="Name29" axis="followSib" ptType="node" func="cnt" op="equ" val="0">
              <dgm:shape xmlns:r="http://schemas.openxmlformats.org/officeDocument/2006/relationships" type="ellipse" r:blip="">
                <dgm:adjLst/>
              </dgm:shape>
            </dgm:if>
            <dgm:else name="Name30">
              <dgm:choose name="Name31">
                <dgm:if name="Name32" axis="precedSib" ptType="node" func="cnt" op="equ" val="10">
                  <dgm:shape xmlns:r="http://schemas.openxmlformats.org/officeDocument/2006/relationships" type="ellipse" r:blip="">
                    <dgm:adjLst/>
                  </dgm:shape>
                </dgm:if>
                <dgm:else name="Name33">
                  <dgm:choose name="Name34">
                    <dgm:if name="Name35" func="var" arg="dir" op="equ" val="norm">
                      <dgm:shape xmlns:r="http://schemas.openxmlformats.org/officeDocument/2006/relationships" rot="45" type="teardrop" r:blip="">
                        <dgm:adjLst>
                          <dgm:adj idx="1" val="1"/>
                        </dgm:adjLst>
                      </dgm:shape>
                    </dgm:if>
                    <dgm:else name="Name36">
                      <dgm:shape xmlns:r="http://schemas.openxmlformats.org/officeDocument/2006/relationships" rot="225" type="teardrop" r:blip="">
                        <dgm:adjLst>
                          <dgm:adj idx="1" val="1"/>
                        </dgm:adjLst>
                      </dgm:shape>
                    </dgm:else>
                  </dgm:choose>
                </dgm:else>
              </dgm:choose>
            </dgm:else>
          </dgm:choose>
          <dgm:presOf/>
        </dgm:layoutNode>
      </dgm:forEach>
      <dgm:forEach name="parentBackgroundRepeat" axis="self">
        <dgm:layoutNode name="ParentBackground" styleLbl="fgAcc1">
          <dgm:alg type="sp"/>
          <dgm:shape xmlns:r="http://schemas.openxmlformats.org/officeDocument/2006/relationships" type="ellipse" r:blip="">
            <dgm:adjLst/>
          </dgm:shape>
          <dgm:presOf axis="self" ptType="node"/>
        </dgm:layoutNode>
      </dgm:forEach>
    </dgm:forEach>
    <dgm:forEach name="Name37" axis="ch" ptType="node" st="11" cnt="1">
      <dgm:layoutNode name="Accent11">
        <dgm:alg type="sp"/>
        <dgm:shape xmlns:r="http://schemas.openxmlformats.org/officeDocument/2006/relationships" r:blip="">
          <dgm:adjLst/>
        </dgm:shape>
        <dgm:presOf/>
        <dgm:constrLst/>
        <dgm:forEach name="Name38" ref="accentRepeat"/>
      </dgm:layoutNode>
      <dgm:layoutNode name="ParentBackground11">
        <dgm:alg type="sp"/>
        <dgm:shape xmlns:r="http://schemas.openxmlformats.org/officeDocument/2006/relationships" r:blip="">
          <dgm:adjLst/>
        </dgm:shape>
        <dgm:presOf/>
        <dgm:forEach name="Name39" ref="parentBackgroundRepeat"/>
      </dgm:layoutNode>
      <dgm:choose name="Name40">
        <dgm:if name="Name41" axis="ch" ptType="node" func="cnt" op="gte" val="1">
          <dgm:layoutNode name="Child1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2"/>
      </dgm:choose>
      <dgm:layoutNode name="Parent1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3" axis="ch" ptType="node" st="10" cnt="1">
      <dgm:layoutNode name="Accent10">
        <dgm:alg type="sp"/>
        <dgm:shape xmlns:r="http://schemas.openxmlformats.org/officeDocument/2006/relationships" r:blip="">
          <dgm:adjLst/>
        </dgm:shape>
        <dgm:presOf/>
        <dgm:constrLst/>
        <dgm:forEach name="Name44" ref="accentRepeat"/>
      </dgm:layoutNode>
      <dgm:layoutNode name="ParentBackground10">
        <dgm:alg type="sp"/>
        <dgm:shape xmlns:r="http://schemas.openxmlformats.org/officeDocument/2006/relationships" r:blip="">
          <dgm:adjLst/>
        </dgm:shape>
        <dgm:presOf/>
        <dgm:forEach name="Name45" ref="parentBackgroundRepeat"/>
      </dgm:layoutNode>
      <dgm:choose name="Name46">
        <dgm:if name="Name47" axis="ch" ptType="node" func="cnt" op="gte" val="1">
          <dgm:layoutNode name="Child10"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8"/>
      </dgm:choose>
      <dgm:layoutNode name="Parent10"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9" axis="ch" ptType="node" st="9" cnt="1">
      <dgm:layoutNode name="Accent9">
        <dgm:alg type="sp"/>
        <dgm:shape xmlns:r="http://schemas.openxmlformats.org/officeDocument/2006/relationships" r:blip="">
          <dgm:adjLst/>
        </dgm:shape>
        <dgm:presOf/>
        <dgm:constrLst/>
        <dgm:forEach name="Name50" ref="accentRepeat"/>
      </dgm:layoutNode>
      <dgm:layoutNode name="ParentBackground9">
        <dgm:alg type="sp"/>
        <dgm:shape xmlns:r="http://schemas.openxmlformats.org/officeDocument/2006/relationships" r:blip="">
          <dgm:adjLst/>
        </dgm:shape>
        <dgm:presOf/>
        <dgm:forEach name="Name51" ref="parentBackgroundRepeat"/>
      </dgm:layoutNode>
      <dgm:choose name="Name52">
        <dgm:if name="Name53" axis="ch" ptType="node" func="cnt" op="gte" val="1">
          <dgm:layoutNode name="Child9"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4"/>
      </dgm:choose>
      <dgm:layoutNode name="Parent9"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55" axis="ch" ptType="node" st="8" cnt="1">
      <dgm:layoutNode name="Accent8">
        <dgm:alg type="sp"/>
        <dgm:shape xmlns:r="http://schemas.openxmlformats.org/officeDocument/2006/relationships" r:blip="">
          <dgm:adjLst/>
        </dgm:shape>
        <dgm:presOf/>
        <dgm:constrLst/>
        <dgm:forEach name="Name56" ref="accentRepeat"/>
      </dgm:layoutNode>
      <dgm:layoutNode name="ParentBackground8">
        <dgm:alg type="sp"/>
        <dgm:shape xmlns:r="http://schemas.openxmlformats.org/officeDocument/2006/relationships" r:blip="">
          <dgm:adjLst/>
        </dgm:shape>
        <dgm:presOf/>
        <dgm:forEach name="Name57" ref="parentBackgroundRepeat"/>
      </dgm:layoutNode>
      <dgm:choose name="Name58">
        <dgm:if name="Name59" axis="ch" ptType="node" func="cnt" op="gte" val="1">
          <dgm:layoutNode name="Child8"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0"/>
      </dgm:choose>
      <dgm:layoutNode name="Parent8"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1" axis="ch" ptType="node" st="7" cnt="1">
      <dgm:layoutNode name="Accent7">
        <dgm:alg type="sp"/>
        <dgm:shape xmlns:r="http://schemas.openxmlformats.org/officeDocument/2006/relationships" r:blip="">
          <dgm:adjLst/>
        </dgm:shape>
        <dgm:presOf/>
        <dgm:constrLst/>
        <dgm:forEach name="Name62" ref="accentRepeat"/>
      </dgm:layoutNode>
      <dgm:layoutNode name="ParentBackground7">
        <dgm:alg type="sp"/>
        <dgm:shape xmlns:r="http://schemas.openxmlformats.org/officeDocument/2006/relationships" r:blip="">
          <dgm:adjLst/>
        </dgm:shape>
        <dgm:presOf/>
        <dgm:forEach name="Name63" ref="parentBackgroundRepeat"/>
      </dgm:layoutNode>
      <dgm:choose name="Name64">
        <dgm:if name="Name65" axis="ch" ptType="node" func="cnt" op="gte" val="1">
          <dgm:layoutNode name="Child7"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6"/>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7" axis="ch" ptType="node" st="6" cnt="1">
      <dgm:layoutNode name="Accent6">
        <dgm:alg type="sp"/>
        <dgm:shape xmlns:r="http://schemas.openxmlformats.org/officeDocument/2006/relationships" r:blip="">
          <dgm:adjLst/>
        </dgm:shape>
        <dgm:presOf/>
        <dgm:constrLst/>
        <dgm:forEach name="Name68" ref="accentRepeat"/>
      </dgm:layoutNode>
      <dgm:layoutNode name="ParentBackground6">
        <dgm:alg type="sp"/>
        <dgm:shape xmlns:r="http://schemas.openxmlformats.org/officeDocument/2006/relationships" r:blip="">
          <dgm:adjLst/>
        </dgm:shape>
        <dgm:presOf/>
        <dgm:forEach name="Name69" ref="parentBackgroundRepeat"/>
      </dgm:layoutNode>
      <dgm:choose name="Name70">
        <dgm:if name="Name71" axis="ch" ptType="node" func="cnt" op="gte" val="1">
          <dgm:layoutNode name="Child6"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3" axis="ch" ptType="node" st="5" cnt="1">
      <dgm:layoutNode name="Accent5">
        <dgm:alg type="sp"/>
        <dgm:shape xmlns:r="http://schemas.openxmlformats.org/officeDocument/2006/relationships" r:blip="">
          <dgm:adjLst/>
        </dgm:shape>
        <dgm:presOf/>
        <dgm:constrLst/>
        <dgm:forEach name="Name74" ref="accentRepeat"/>
      </dgm:layoutNode>
      <dgm:layoutNode name="ParentBackground5">
        <dgm:alg type="sp"/>
        <dgm:shape xmlns:r="http://schemas.openxmlformats.org/officeDocument/2006/relationships" r:blip="">
          <dgm:adjLst/>
        </dgm:shape>
        <dgm:presOf/>
        <dgm:forEach name="Name75" ref="parentBackgroundRepeat"/>
      </dgm:layoutNode>
      <dgm:choose name="Name76">
        <dgm:if name="Name77" axis="ch" ptType="node" func="cnt" op="gte" val="1">
          <dgm:layoutNode name="Child5"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8"/>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9" axis="ch" ptType="node" st="4" cnt="1">
      <dgm:layoutNode name="Accent4">
        <dgm:alg type="sp"/>
        <dgm:shape xmlns:r="http://schemas.openxmlformats.org/officeDocument/2006/relationships" r:blip="">
          <dgm:adjLst/>
        </dgm:shape>
        <dgm:presOf/>
        <dgm:constrLst/>
        <dgm:forEach name="Name80" ref="accentRepeat"/>
      </dgm:layoutNode>
      <dgm:layoutNode name="ParentBackground4">
        <dgm:alg type="sp"/>
        <dgm:shape xmlns:r="http://schemas.openxmlformats.org/officeDocument/2006/relationships" r:blip="">
          <dgm:adjLst/>
        </dgm:shape>
        <dgm:presOf/>
        <dgm:forEach name="Name81" ref="parentBackgroundRepeat"/>
      </dgm:layoutNode>
      <dgm:choose name="Name82">
        <dgm:if name="Name83" axis="ch" ptType="node" func="cnt" op="gte" val="1">
          <dgm:layoutNode name="Child4"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layoutNode name="ParentBackground3">
        <dgm:alg type="sp"/>
        <dgm:shape xmlns:r="http://schemas.openxmlformats.org/officeDocument/2006/relationships" r:blip="">
          <dgm:adjLst/>
        </dgm:shape>
        <dgm:presOf/>
        <dgm:forEach name="Name87" ref="parentBackgroundRepeat"/>
      </dgm:layoutNode>
      <dgm:choose name="Name88">
        <dgm:if name="Name89" axis="ch" ptType="node" func="cnt" op="gte" val="1">
          <dgm:layoutNode name="Child3"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1" axis="ch" ptType="node" st="2" cnt="1">
      <dgm:layoutNode name="Accent2">
        <dgm:alg type="sp"/>
        <dgm:shape xmlns:r="http://schemas.openxmlformats.org/officeDocument/2006/relationships" r:blip="">
          <dgm:adjLst/>
        </dgm:shape>
        <dgm:presOf/>
        <dgm:constrLst/>
        <dgm:forEach name="Name92" ref="accentRepeat"/>
      </dgm:layoutNode>
      <dgm:layoutNode name="ParentBackground2" styleLbl="fgAcc1">
        <dgm:alg type="sp"/>
        <dgm:shape xmlns:r="http://schemas.openxmlformats.org/officeDocument/2006/relationships" r:blip="">
          <dgm:adjLst/>
        </dgm:shape>
        <dgm:presOf/>
        <dgm:forEach name="Name93" ref="parentBackgroundRepeat"/>
      </dgm:layoutNode>
      <dgm:choose name="Name94">
        <dgm:if name="Name95" axis="ch" ptType="node" func="cnt" op="gte" val="1">
          <dgm:layoutNode name="Child2"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6"/>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7" axis="ch" ptType="node" cnt="1">
      <dgm:layoutNode name="Accent1">
        <dgm:alg type="sp"/>
        <dgm:shape xmlns:r="http://schemas.openxmlformats.org/officeDocument/2006/relationships" r:blip="">
          <dgm:adjLst/>
        </dgm:shape>
        <dgm:presOf/>
        <dgm:constrLst/>
        <dgm:forEach name="Name98" ref="accentRepeat"/>
      </dgm:layoutNode>
      <dgm:layoutNode name="ParentBackground1">
        <dgm:alg type="sp"/>
        <dgm:shape xmlns:r="http://schemas.openxmlformats.org/officeDocument/2006/relationships" r:blip="">
          <dgm:adjLst/>
        </dgm:shape>
        <dgm:presOf/>
        <dgm:forEach name="Name99" ref="parentBackgroundRepeat"/>
      </dgm:layoutNode>
      <dgm:choose name="Name100">
        <dgm:if name="Name101" axis="ch" ptType="node" func="cnt" op="gte" val="1">
          <dgm:layoutNode name="Child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2"/>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11/layout/CircleProcess">
  <dgm:title val="Circle Process"/>
  <dgm:desc val="Use to show sequential steps in a process. Limited to eleven Level 1 shapes with an unlimited number of Level 2 shapes. Works best with small amounts of text. Unused text does not appear, but remains available if you switch layouts."/>
  <dgm:catLst>
    <dgm:cat type="process" pri="8500"/>
    <dgm:cat type="officeonline" pri="85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11"/>
      <dgm:chPref val="11"/>
      <dgm:dir/>
      <dgm:resizeHandles/>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5"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Parent2" refType="w" fact="0.6249"/>
              <dgm:constr type="t" for="ch" forName="Parent2" refType="h" fact="0.2022"/>
              <dgm:constr type="w" for="ch" forName="Parent2" refType="w" fact="0.3001"/>
              <dgm:constr type="h" for="ch" forName="Parent2" refType="h" fact="0.3799"/>
              <dgm:constr type="l" for="ch" forName="Parent1" refType="w" fact="0.1597"/>
              <dgm:constr type="t" for="ch" forName="Parent1" refType="h" fact="0.2022"/>
              <dgm:constr type="w" for="ch" forName="Parent1" refType="w" fact="0.3001"/>
              <dgm:constr type="h" for="ch" forName="Parent1" refType="h" fact="0.3799"/>
              <dgm:constr type="l" for="ch" forName="Accent2" refType="w" fact="0.5498"/>
              <dgm:constr type="t" for="ch" forName="Accent2" refType="h" fact="0.1072"/>
              <dgm:constr type="w" for="ch" forName="Accent2" refType="w" fact="0.4502"/>
              <dgm:constr type="h" for="ch" forName="Accent2" refType="h" fact="0.5699"/>
              <dgm:constr type="l" for="ch" forName="ParentBackground2" refType="w" fact="0.5648"/>
              <dgm:constr type="t" for="ch" forName="ParentBackground2" refType="h" fact="0.1262"/>
              <dgm:constr type="w" for="ch" forName="ParentBackground2" refType="w" fact="0.4201"/>
              <dgm:constr type="h" for="ch" forName="ParentBackground2" refType="h" fact="0.5319"/>
              <dgm:constr type="l" for="ch" forName="Child2" refType="w" fact="0.5648"/>
              <dgm:constr type="t" for="ch" forName="Child2" refType="h" fact="0.6876"/>
              <dgm:constr type="w" for="ch" forName="Child2" refType="w" fact="0.4201"/>
              <dgm:constr type="h" for="ch" forName="Child2" refType="h" fact="0.3124"/>
              <dgm:constr type="l" for="ch" forName="Accent1" refType="w" fact="-0.0086"/>
              <dgm:constr type="t" for="ch" forName="Accent1" refType="h" fact="-0.0109"/>
              <dgm:constr type="w" for="ch" forName="Accent1" refType="w" fact="0.6367"/>
              <dgm:constr type="h" for="ch" forName="Accent1" refType="h" fact="0.806"/>
              <dgm:constr type="l" for="ch" forName="ParentBackground1" refType="w" fact="0.0997"/>
              <dgm:constr type="t" for="ch" forName="ParentBackground1" refType="h" fact="0.1262"/>
              <dgm:constr type="w" for="ch" forName="ParentBackground1" refType="w" fact="0.4201"/>
              <dgm:constr type="h" for="ch" forName="ParentBackground1" refType="h" fact="0.5319"/>
              <dgm:constr type="l" for="ch" forName="Child1" refType="w" fact="0.0997"/>
              <dgm:constr type="t" for="ch" forName="Child1" refType="h" fact="0.6876"/>
              <dgm:constr type="w" for="ch" forName="Child1" refType="w" fact="0.4201"/>
              <dgm:constr type="h" for="ch" forName="Child1" refType="h" fact="0.3124"/>
            </dgm:constrLst>
          </dgm:if>
          <dgm:if name="Name6"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Parent3" refType="w" fact="0.744"/>
              <dgm:constr type="t" for="ch" forName="Parent3" refType="h" fact="0.2022"/>
              <dgm:constr type="w" for="ch" forName="Parent3" refType="w" fact="0.2048"/>
              <dgm:constr type="h" for="ch" forName="Parent3" refType="h" fact="0.3799"/>
              <dgm:constr type="l" for="ch" forName="Parent2" refType="w" fact="0.4265"/>
              <dgm:constr type="t" for="ch" forName="Parent2" refType="h" fact="0.2022"/>
              <dgm:constr type="w" for="ch" forName="Parent2" refType="w" fact="0.2048"/>
              <dgm:constr type="h" for="ch" forName="Parent2" refType="h" fact="0.3799"/>
              <dgm:constr type="l" for="ch" forName="Parent1" refType="w" fact="0.109"/>
              <dgm:constr type="t" for="ch" forName="Parent1" refType="h" fact="0.2022"/>
              <dgm:constr type="w" for="ch" forName="Parent1" refType="w" fact="0.2048"/>
              <dgm:constr type="h" for="ch" forName="Parent1" refType="h" fact="0.3799"/>
              <dgm:constr type="l" for="ch" forName="Accent3" refType="w" fact="0.6928"/>
              <dgm:constr type="t" for="ch" forName="Accent3" refType="h" fact="0.1072"/>
              <dgm:constr type="w" for="ch" forName="Accent3" refType="w" fact="0.3072"/>
              <dgm:constr type="h" for="ch" forName="Accent3" refType="h" fact="0.5699"/>
              <dgm:constr type="l" for="ch" forName="ParentBackground3" refType="w" fact="0.703"/>
              <dgm:constr type="t" for="ch" forName="ParentBackground3" refType="h" fact="0.1262"/>
              <dgm:constr type="w" for="ch" forName="ParentBackground3" refType="w" fact="0.2868"/>
              <dgm:constr type="h" for="ch" forName="ParentBackground3" refType="h" fact="0.5319"/>
              <dgm:constr type="l" for="ch" forName="Child3" refType="w" fact="0.703"/>
              <dgm:constr type="t" for="ch" forName="Child3" refType="h" fact="0.6876"/>
              <dgm:constr type="w" for="ch" forName="Child3" refType="w" fact="0.2868"/>
              <dgm:constr type="h" for="ch" forName="Child3" refType="h" fact="0.3124"/>
              <dgm:constr type="l" for="ch" forName="Accent2" refType="w" fact="0.3122"/>
              <dgm:constr type="t" for="ch" forName="Accent2" refType="h" fact="-0.0109"/>
              <dgm:constr type="w" for="ch" forName="Accent2" refType="w" fact="0.4334"/>
              <dgm:constr type="h" for="ch" forName="Accent2" refType="h" fact="0.806"/>
              <dgm:constr type="l" for="ch" forName="ParentBackground2" refType="w" fact="0.3855"/>
              <dgm:constr type="t" for="ch" forName="ParentBackground2" refType="h" fact="0.1262"/>
              <dgm:constr type="w" for="ch" forName="ParentBackground2" refType="w" fact="0.2868"/>
              <dgm:constr type="h" for="ch" forName="ParentBackground2" refType="h" fact="0.5319"/>
              <dgm:constr type="l" for="ch" forName="Child2" refType="w" fact="0.3855"/>
              <dgm:constr type="t" for="ch" forName="Child2" refType="h" fact="0.6876"/>
              <dgm:constr type="w" for="ch" forName="Child2" refType="w" fact="0.2868"/>
              <dgm:constr type="h" for="ch" forName="Child2" refType="h" fact="0.3124"/>
              <dgm:constr type="l" for="ch" forName="Accent1" refType="w" fact="-0.0053"/>
              <dgm:constr type="t" for="ch" forName="Accent1" refType="h" fact="-0.0109"/>
              <dgm:constr type="w" for="ch" forName="Accent1" refType="w" fact="0.4334"/>
              <dgm:constr type="h" for="ch" forName="Accent1" refType="h" fact="0.806"/>
              <dgm:constr type="l" for="ch" forName="ParentBackground1" refType="w" fact="0.068"/>
              <dgm:constr type="t" for="ch" forName="ParentBackground1" refType="h" fact="0.1262"/>
              <dgm:constr type="w" for="ch" forName="ParentBackground1" refType="w" fact="0.2868"/>
              <dgm:constr type="h" for="ch" forName="ParentBackground1" refType="h" fact="0.5319"/>
              <dgm:constr type="l" for="ch" forName="Child1" refType="w" fact="0.068"/>
              <dgm:constr type="t" for="ch" forName="Child1" refType="h" fact="0.6876"/>
              <dgm:constr type="w" for="ch" forName="Child1" refType="w" fact="0.2868"/>
              <dgm:constr type="h" for="ch" forName="Child1" refType="h" fact="0.3124"/>
            </dgm:constrLst>
          </dgm:if>
          <dgm:if name="Name7"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Parent4" refType="w" fact="0.8057"/>
              <dgm:constr type="t" for="ch" forName="Parent4" refType="h" fact="0.2022"/>
              <dgm:constr type="w" for="ch" forName="Parent4" refType="w" fact="0.1555"/>
              <dgm:constr type="h" for="ch" forName="Parent4" refType="h" fact="0.3799"/>
              <dgm:constr type="l" for="ch" forName="Parent3" refType="w" fact="0.5647"/>
              <dgm:constr type="t" for="ch" forName="Parent3" refType="h" fact="0.2022"/>
              <dgm:constr type="w" for="ch" forName="Parent3" refType="w" fact="0.1555"/>
              <dgm:constr type="h" for="ch" forName="Parent3" refType="h" fact="0.3799"/>
              <dgm:constr type="l" for="ch" forName="Parent2" refType="w" fact="0.3237"/>
              <dgm:constr type="t" for="ch" forName="Parent2" refType="h" fact="0.2022"/>
              <dgm:constr type="w" for="ch" forName="Parent2" refType="w" fact="0.1555"/>
              <dgm:constr type="h" for="ch" forName="Parent2" refType="h" fact="0.3799"/>
              <dgm:constr type="l" for="ch" forName="Parent1" refType="w" fact="0.0827"/>
              <dgm:constr type="t" for="ch" forName="Parent1" refType="h" fact="0.2022"/>
              <dgm:constr type="w" for="ch" forName="Parent1" refType="w" fact="0.1555"/>
              <dgm:constr type="h" for="ch" forName="Parent1" refType="h" fact="0.3799"/>
              <dgm:constr type="l" for="ch" forName="Accent4" refType="w" fact="0.7668"/>
              <dgm:constr type="t" for="ch" forName="Accent4" refType="h" fact="0.1072"/>
              <dgm:constr type="w" for="ch" forName="Accent4" refType="w" fact="0.2332"/>
              <dgm:constr type="h" for="ch" forName="Accent4" refType="h" fact="0.5699"/>
              <dgm:constr type="l" for="ch" forName="ParentBackground4" refType="w" fact="0.7746"/>
              <dgm:constr type="t" for="ch" forName="ParentBackground4" refType="h" fact="0.1262"/>
              <dgm:constr type="w" for="ch" forName="ParentBackground4" refType="w" fact="0.2177"/>
              <dgm:constr type="h" for="ch" forName="ParentBackground4" refType="h" fact="0.5319"/>
              <dgm:constr type="l" for="ch" forName="Child4" refType="w" fact="0.7746"/>
              <dgm:constr type="t" for="ch" forName="Child4" refType="h" fact="0.6876"/>
              <dgm:constr type="w" for="ch" forName="Child4" refType="w" fact="0.2177"/>
              <dgm:constr type="h" for="ch" forName="Child4" refType="h" fact="0.3124"/>
              <dgm:constr type="l" for="ch" forName="Accent3" refType="w" fact="0.4765"/>
              <dgm:constr type="t" for="ch" forName="Accent3" refType="h" fact="-0.0109"/>
              <dgm:constr type="w" for="ch" forName="Accent3" refType="w" fact="0.3298"/>
              <dgm:constr type="h" for="ch" forName="Accent3" refType="h" fact="0.806"/>
              <dgm:constr type="l" for="ch" forName="ParentBackground3" refType="w" fact="0.5336"/>
              <dgm:constr type="t" for="ch" forName="ParentBackground3" refType="h" fact="0.1262"/>
              <dgm:constr type="w" for="ch" forName="ParentBackground3" refType="w" fact="0.2177"/>
              <dgm:constr type="h" for="ch" forName="ParentBackground3" refType="h" fact="0.5319"/>
              <dgm:constr type="l" for="ch" forName="Child3" refType="w" fact="0.5336"/>
              <dgm:constr type="t" for="ch" forName="Child3" refType="h" fact="0.6876"/>
              <dgm:constr type="w" for="ch" forName="Child3" refType="w" fact="0.2177"/>
              <dgm:constr type="h" for="ch" forName="Child3" refType="h" fact="0.3124"/>
              <dgm:constr type="l" for="ch" forName="Accent2" refType="w" fact="0.2365"/>
              <dgm:constr type="t" for="ch" forName="Accent2" refType="h" fact="-0.0109"/>
              <dgm:constr type="w" for="ch" forName="Accent2" refType="w" fact="0.3298"/>
              <dgm:constr type="h" for="ch" forName="Accent2" refType="h" fact="0.806"/>
              <dgm:constr type="l" for="ch" forName="ParentBackground2" refType="w" fact="0.2926"/>
              <dgm:constr type="t" for="ch" forName="ParentBackground2" refType="h" fact="0.1262"/>
              <dgm:constr type="w" for="ch" forName="ParentBackground2" refType="w" fact="0.2177"/>
              <dgm:constr type="h" for="ch" forName="ParentBackground2" refType="h" fact="0.5319"/>
              <dgm:constr type="l" for="ch" forName="Child2" refType="w" fact="0.2926"/>
              <dgm:constr type="t" for="ch" forName="Child2" refType="h" fact="0.6876"/>
              <dgm:constr type="w" for="ch" forName="Child2" refType="w" fact="0.2177"/>
              <dgm:constr type="h" for="ch" forName="Child2" refType="h" fact="0.3124"/>
              <dgm:constr type="l" for="ch" forName="Accent1" refType="w" fact="-0.0045"/>
              <dgm:constr type="t" for="ch" forName="Accent1" refType="h" fact="-0.0109"/>
              <dgm:constr type="w" for="ch" forName="Accent1" refType="w" fact="0.3298"/>
              <dgm:constr type="h" for="ch" forName="Accent1" refType="h" fact="0.806"/>
              <dgm:constr type="l" for="ch" forName="ParentBackground1" refType="w" fact="0.0516"/>
              <dgm:constr type="t" for="ch" forName="ParentBackground1" refType="h" fact="0.1262"/>
              <dgm:constr type="w" for="ch" forName="ParentBackground1" refType="w" fact="0.2177"/>
              <dgm:constr type="h" for="ch" forName="ParentBackground1" refType="h" fact="0.5319"/>
              <dgm:constr type="l" for="ch" forName="Child1" refType="w" fact="0.0516"/>
              <dgm:constr type="t" for="ch" forName="Child1" refType="h" fact="0.6876"/>
              <dgm:constr type="w" for="ch" forName="Child1" refType="w" fact="0.2177"/>
              <dgm:constr type="h" for="ch" forName="Child1" refType="h" fact="0.3124"/>
            </dgm:constrLst>
          </dgm:if>
          <dgm:if name="Name8"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Parent5" refType="w" fact="0.8434"/>
              <dgm:constr type="t" for="ch" forName="Parent5" refType="h" fact="0.2022"/>
              <dgm:constr type="w" for="ch" forName="Parent5" refType="w" fact="0.1253"/>
              <dgm:constr type="h" for="ch" forName="Parent5" refType="h" fact="0.3799"/>
              <dgm:constr type="l" for="ch" forName="Parent4" refType="w" fact="0.6492"/>
              <dgm:constr type="t" for="ch" forName="Parent4" refType="h" fact="0.2022"/>
              <dgm:constr type="w" for="ch" forName="Parent4" refType="w" fact="0.1253"/>
              <dgm:constr type="h" for="ch" forName="Parent4" refType="h" fact="0.3799"/>
              <dgm:constr type="l" for="ch" forName="Parent3" refType="w" fact="0.455"/>
              <dgm:constr type="t" for="ch" forName="Parent3" refType="h" fact="0.2022"/>
              <dgm:constr type="w" for="ch" forName="Parent3" refType="w" fact="0.1253"/>
              <dgm:constr type="h" for="ch" forName="Parent3" refType="h" fact="0.3799"/>
              <dgm:constr type="l" for="ch" forName="Parent2" refType="w" fact="0.2609"/>
              <dgm:constr type="t" for="ch" forName="Parent2" refType="h" fact="0.2022"/>
              <dgm:constr type="w" for="ch" forName="Parent2" refType="w" fact="0.1253"/>
              <dgm:constr type="h" for="ch" forName="Parent2" refType="h" fact="0.3799"/>
              <dgm:constr type="l" for="ch" forName="Parent1" refType="w" fact="0.0667"/>
              <dgm:constr type="t" for="ch" forName="Parent1" refType="h" fact="0.2022"/>
              <dgm:constr type="w" for="ch" forName="Parent1" refType="w" fact="0.1253"/>
              <dgm:constr type="h" for="ch" forName="Parent1" refType="h" fact="0.3799"/>
              <dgm:constr type="l" for="ch" forName="Accent5" refType="w" fact="0.8121"/>
              <dgm:constr type="t" for="ch" forName="Accent5" refType="h" fact="0.1072"/>
              <dgm:constr type="w" for="ch" forName="Accent5" refType="w" fact="0.1879"/>
              <dgm:constr type="h" for="ch" forName="Accent5" refType="h" fact="0.5699"/>
              <dgm:constr type="l" for="ch" forName="ParentBackground5" refType="w" fact="0.8183"/>
              <dgm:constr type="t" for="ch" forName="ParentBackground5" refType="h" fact="0.1262"/>
              <dgm:constr type="w" for="ch" forName="ParentBackground5" refType="w" fact="0.1754"/>
              <dgm:constr type="h" for="ch" forName="ParentBackground5" refType="h" fact="0.5319"/>
              <dgm:constr type="l" for="ch" forName="Child5" refType="w" fact="0.8183"/>
              <dgm:constr type="t" for="ch" forName="Child5" refType="h" fact="0.6876"/>
              <dgm:constr type="w" for="ch" forName="Child5" refType="w" fact="0.1754"/>
              <dgm:constr type="h" for="ch" forName="Child5" refType="h" fact="0.3124"/>
              <dgm:constr type="l" for="ch" forName="Accent4" refType="w" fact="0.5789"/>
              <dgm:constr type="t" for="ch" forName="Accent4" refType="h" fact="-0.0109"/>
              <dgm:constr type="w" for="ch" forName="Accent4" refType="w" fact="0.2657"/>
              <dgm:constr type="h" for="ch" forName="Accent4" refType="h" fact="0.806"/>
              <dgm:constr type="l" for="ch" forName="ParentBackground4" refType="w" fact="0.6242"/>
              <dgm:constr type="t" for="ch" forName="ParentBackground4" refType="h" fact="0.1262"/>
              <dgm:constr type="w" for="ch" forName="ParentBackground4" refType="w" fact="0.1754"/>
              <dgm:constr type="h" for="ch" forName="ParentBackground4" refType="h" fact="0.5319"/>
              <dgm:constr type="l" for="ch" forName="Child4" refType="w" fact="0.6242"/>
              <dgm:constr type="t" for="ch" forName="Child4" refType="h" fact="0.6876"/>
              <dgm:constr type="w" for="ch" forName="Child4" refType="w" fact="0.1754"/>
              <dgm:constr type="h" for="ch" forName="Child4" refType="h" fact="0.3124"/>
              <dgm:constr type="l" for="ch" forName="Accent3" refType="w" fact="0.3848"/>
              <dgm:constr type="t" for="ch" forName="Accent3" refType="h" fact="-0.0109"/>
              <dgm:constr type="w" for="ch" forName="Accent3" refType="w" fact="0.2657"/>
              <dgm:constr type="h" for="ch" forName="Accent3" refType="h" fact="0.806"/>
              <dgm:constr type="l" for="ch" forName="ParentBackground3" refType="w" fact="0.43"/>
              <dgm:constr type="t" for="ch" forName="ParentBackground3" refType="h" fact="0.1262"/>
              <dgm:constr type="w" for="ch" forName="ParentBackground3" refType="w" fact="0.1754"/>
              <dgm:constr type="h" for="ch" forName="ParentBackground3" refType="h" fact="0.5319"/>
              <dgm:constr type="l" for="ch" forName="Child3" refType="w" fact="0.43"/>
              <dgm:constr type="t" for="ch" forName="Child3" refType="h" fact="0.6876"/>
              <dgm:constr type="w" for="ch" forName="Child3" refType="w" fact="0.1754"/>
              <dgm:constr type="h" for="ch" forName="Child3" refType="h" fact="0.3124"/>
              <dgm:constr type="l" for="ch" forName="Accent2" refType="w" fact="0.1906"/>
              <dgm:constr type="t" for="ch" forName="Accent2" refType="h" fact="-0.0109"/>
              <dgm:constr type="w" for="ch" forName="Accent2" refType="w" fact="0.2657"/>
              <dgm:constr type="h" for="ch" forName="Accent2" refType="h" fact="0.806"/>
              <dgm:constr type="l" for="ch" forName="ParentBackground2" refType="w" fact="0.2358"/>
              <dgm:constr type="t" for="ch" forName="ParentBackground2" refType="h" fact="0.1262"/>
              <dgm:constr type="w" for="ch" forName="ParentBackground2" refType="w" fact="0.1754"/>
              <dgm:constr type="h" for="ch" forName="ParentBackground2" refType="h" fact="0.5319"/>
              <dgm:constr type="l" for="ch" forName="Child2" refType="w" fact="0.2358"/>
              <dgm:constr type="t" for="ch" forName="Child2" refType="h" fact="0.6876"/>
              <dgm:constr type="w" for="ch" forName="Child2" refType="w" fact="0.1754"/>
              <dgm:constr type="h" for="ch" forName="Child2" refType="h" fact="0.3124"/>
              <dgm:constr type="l" for="ch" forName="Accent1" refType="w" fact="-0.0036"/>
              <dgm:constr type="t" for="ch" forName="Accent1" refType="h" fact="-0.0109"/>
              <dgm:constr type="w" for="ch" forName="Accent1" refType="w" fact="0.2657"/>
              <dgm:constr type="h" for="ch" forName="Accent1" refType="h" fact="0.806"/>
              <dgm:constr type="l" for="ch" forName="ParentBackground1" refType="w" fact="0.0416"/>
              <dgm:constr type="t" for="ch" forName="ParentBackground1" refType="h" fact="0.1262"/>
              <dgm:constr type="w" for="ch" forName="ParentBackground1" refType="w" fact="0.1754"/>
              <dgm:constr type="h" for="ch" forName="ParentBackground1" refType="h" fact="0.5319"/>
              <dgm:constr type="l" for="ch" forName="Child1" refType="w" fact="0.0416"/>
              <dgm:constr type="t" for="ch" forName="Child1" refType="h" fact="0.6876"/>
              <dgm:constr type="w" for="ch" forName="Child1" refType="w" fact="0.1754"/>
              <dgm:constr type="h" for="ch" forName="Child1" refType="h" fact="0.3124"/>
            </dgm:constrLst>
          </dgm:if>
          <dgm:if name="Name9"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Parent6" refType="w" fact="0.8689"/>
              <dgm:constr type="t" for="ch" forName="Parent6" refType="h" fact="0.2022"/>
              <dgm:constr type="w" for="ch" forName="Parent6" refType="w" fact="0.1049"/>
              <dgm:constr type="h" for="ch" forName="Parent6" refType="h" fact="0.3799"/>
              <dgm:constr type="l" for="ch" forName="Parent5" refType="w" fact="0.7063"/>
              <dgm:constr type="t" for="ch" forName="Parent5" refType="h" fact="0.2022"/>
              <dgm:constr type="w" for="ch" forName="Parent5" refType="w" fact="0.1049"/>
              <dgm:constr type="h" for="ch" forName="Parent5" refType="h" fact="0.3799"/>
              <dgm:constr type="l" for="ch" forName="Parent4" refType="w" fact="0.5437"/>
              <dgm:constr type="t" for="ch" forName="Parent4" refType="h" fact="0.2022"/>
              <dgm:constr type="w" for="ch" forName="Parent4" refType="w" fact="0.1049"/>
              <dgm:constr type="h" for="ch" forName="Parent4" refType="h" fact="0.3799"/>
              <dgm:constr type="l" for="ch" forName="Parent3" refType="w" fact="0.381"/>
              <dgm:constr type="t" for="ch" forName="Parent3" refType="h" fact="0.2022"/>
              <dgm:constr type="w" for="ch" forName="Parent3" refType="w" fact="0.1049"/>
              <dgm:constr type="h" for="ch" forName="Parent3" refType="h" fact="0.3799"/>
              <dgm:constr type="l" for="ch" forName="Parent2" refType="w" fact="0.2184"/>
              <dgm:constr type="t" for="ch" forName="Parent2" refType="h" fact="0.2022"/>
              <dgm:constr type="w" for="ch" forName="Parent2" refType="w" fact="0.1049"/>
              <dgm:constr type="h" for="ch" forName="Parent2" refType="h" fact="0.3799"/>
              <dgm:constr type="l" for="ch" forName="Parent1" refType="w" fact="0.0558"/>
              <dgm:constr type="t" for="ch" forName="Parent1" refType="h" fact="0.2022"/>
              <dgm:constr type="w" for="ch" forName="Parent1" refType="w" fact="0.1049"/>
              <dgm:constr type="h" for="ch" forName="Parent1" refType="h" fact="0.3799"/>
              <dgm:constr type="l" for="ch" forName="Accent6" refType="w" fact="0.8426"/>
              <dgm:constr type="t" for="ch" forName="Accent6" refType="h" fact="0.1072"/>
              <dgm:constr type="w" for="ch" forName="Accent6" refType="w" fact="0.1574"/>
              <dgm:constr type="h" for="ch" forName="Accent6" refType="h" fact="0.5699"/>
              <dgm:constr type="l" for="ch" forName="ParentBackground6" refType="w" fact="0.8479"/>
              <dgm:constr type="t" for="ch" forName="ParentBackground6" refType="h" fact="0.1262"/>
              <dgm:constr type="w" for="ch" forName="ParentBackground6" refType="w" fact="0.1469"/>
              <dgm:constr type="h" for="ch" forName="ParentBackground6" refType="h" fact="0.5319"/>
              <dgm:constr type="l" for="ch" forName="Child6" refType="w" fact="0.8479"/>
              <dgm:constr type="t" for="ch" forName="Child6" refType="h" fact="0.6876"/>
              <dgm:constr type="w" for="ch" forName="Child6" refType="w" fact="0.1469"/>
              <dgm:constr type="h" for="ch" forName="Child6" refType="h" fact="0.3124"/>
              <dgm:constr type="l" for="ch" forName="Accent5" refType="w" fact="0.6474"/>
              <dgm:constr type="t" for="ch" forName="Accent5" refType="h" fact="-0.0109"/>
              <dgm:constr type="w" for="ch" forName="Accent5" refType="w" fact="0.2226"/>
              <dgm:constr type="h" for="ch" forName="Accent5" refType="h" fact="0.806"/>
              <dgm:constr type="l" for="ch" forName="ParentBackground5" refType="w" fact="0.6853"/>
              <dgm:constr type="t" for="ch" forName="ParentBackground5" refType="h" fact="0.1262"/>
              <dgm:constr type="w" for="ch" forName="ParentBackground5" refType="w" fact="0.1469"/>
              <dgm:constr type="h" for="ch" forName="ParentBackground5" refType="h" fact="0.5319"/>
              <dgm:constr type="l" for="ch" forName="Child5" refType="w" fact="0.6853"/>
              <dgm:constr type="t" for="ch" forName="Child5" refType="h" fact="0.6876"/>
              <dgm:constr type="w" for="ch" forName="Child5" refType="w" fact="0.1469"/>
              <dgm:constr type="h" for="ch" forName="Child5" refType="h" fact="0.3124"/>
              <dgm:constr type="l" for="ch" forName="Accent4" refType="w" fact="0.4848"/>
              <dgm:constr type="t" for="ch" forName="Accent4" refType="h" fact="-0.0109"/>
              <dgm:constr type="w" for="ch" forName="Accent4" refType="w" fact="0.2226"/>
              <dgm:constr type="h" for="ch" forName="Accent4" refType="h" fact="0.806"/>
              <dgm:constr type="l" for="ch" forName="ParentBackground4" refType="w" fact="0.5227"/>
              <dgm:constr type="t" for="ch" forName="ParentBackground4" refType="h" fact="0.1262"/>
              <dgm:constr type="w" for="ch" forName="ParentBackground4" refType="w" fact="0.1469"/>
              <dgm:constr type="h" for="ch" forName="ParentBackground4" refType="h" fact="0.5319"/>
              <dgm:constr type="l" for="ch" forName="Child4" refType="w" fact="0.5227"/>
              <dgm:constr type="t" for="ch" forName="Child4" refType="h" fact="0.6876"/>
              <dgm:constr type="w" for="ch" forName="Child4" refType="w" fact="0.1469"/>
              <dgm:constr type="h" for="ch" forName="Child4" refType="h" fact="0.3124"/>
              <dgm:constr type="l" for="ch" forName="Accent3" refType="w" fact="0.3222"/>
              <dgm:constr type="t" for="ch" forName="Accent3" refType="h" fact="-0.0109"/>
              <dgm:constr type="w" for="ch" forName="Accent3" refType="w" fact="0.2226"/>
              <dgm:constr type="h" for="ch" forName="Accent3" refType="h" fact="0.806"/>
              <dgm:constr type="l" for="ch" forName="ParentBackground3" refType="w" fact="0.3601"/>
              <dgm:constr type="t" for="ch" forName="ParentBackground3" refType="h" fact="0.1262"/>
              <dgm:constr type="w" for="ch" forName="ParentBackground3" refType="w" fact="0.1469"/>
              <dgm:constr type="h" for="ch" forName="ParentBackground3" refType="h" fact="0.5319"/>
              <dgm:constr type="l" for="ch" forName="Child3" refType="w" fact="0.3601"/>
              <dgm:constr type="t" for="ch" forName="Child3" refType="h" fact="0.6876"/>
              <dgm:constr type="w" for="ch" forName="Child3" refType="w" fact="0.1469"/>
              <dgm:constr type="h" for="ch" forName="Child3" refType="h" fact="0.3124"/>
              <dgm:constr type="l" for="ch" forName="Accent2" refType="w" fact="0.1596"/>
              <dgm:constr type="t" for="ch" forName="Accent2" refType="h" fact="-0.0109"/>
              <dgm:constr type="w" for="ch" forName="Accent2" refType="w" fact="0.2226"/>
              <dgm:constr type="h" for="ch" forName="Accent2" refType="h" fact="0.806"/>
              <dgm:constr type="l" for="ch" forName="ParentBackground2" refType="w" fact="0.1975"/>
              <dgm:constr type="t" for="ch" forName="ParentBackground2" refType="h" fact="0.1262"/>
              <dgm:constr type="w" for="ch" forName="ParentBackground2" refType="w" fact="0.1469"/>
              <dgm:constr type="h" for="ch" forName="ParentBackground2" refType="h" fact="0.5319"/>
              <dgm:constr type="l" for="ch" forName="Child2" refType="w" fact="0.1975"/>
              <dgm:constr type="t" for="ch" forName="Child2" refType="h" fact="0.6876"/>
              <dgm:constr type="w" for="ch" forName="Child2" refType="w" fact="0.1469"/>
              <dgm:constr type="h" for="ch" forName="Child2" refType="h" fact="0.3124"/>
              <dgm:constr type="l" for="ch" forName="Accent1" refType="w" fact="-0.003"/>
              <dgm:constr type="t" for="ch" forName="Accent1" refType="h" fact="-0.0109"/>
              <dgm:constr type="w" for="ch" forName="Accent1" refType="w" fact="0.2226"/>
              <dgm:constr type="h" for="ch" forName="Accent1" refType="h" fact="0.806"/>
              <dgm:constr type="l" for="ch" forName="ParentBackground1" refType="w" fact="0.0348"/>
              <dgm:constr type="t" for="ch" forName="ParentBackground1" refType="h" fact="0.1262"/>
              <dgm:constr type="w" for="ch" forName="ParentBackground1" refType="w" fact="0.1469"/>
              <dgm:constr type="h" for="ch" forName="ParentBackground1" refType="h" fact="0.5319"/>
              <dgm:constr type="l" for="ch" forName="Child1" refType="w" fact="0.0348"/>
              <dgm:constr type="t" for="ch" forName="Child1" refType="h" fact="0.6876"/>
              <dgm:constr type="w" for="ch" forName="Child1" refType="w" fact="0.1469"/>
              <dgm:constr type="h" for="ch" forName="Child1" refType="h" fact="0.3124"/>
            </dgm:constrLst>
          </dgm:if>
          <dgm:if name="Name10"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Parent7" refType="w" fact="0.8872"/>
              <dgm:constr type="t" for="ch" forName="Parent7" refType="h" fact="0.2022"/>
              <dgm:constr type="w" for="ch" forName="Parent7" refType="w" fact="0.0902"/>
              <dgm:constr type="h" for="ch" forName="Parent7" refType="h" fact="0.3799"/>
              <dgm:constr type="l" for="ch" forName="Parent6" refType="w" fact="0.7473"/>
              <dgm:constr type="t" for="ch" forName="Parent6" refType="h" fact="0.2022"/>
              <dgm:constr type="w" for="ch" forName="Parent6" refType="w" fact="0.0902"/>
              <dgm:constr type="h" for="ch" forName="Parent6" refType="h" fact="0.3799"/>
              <dgm:constr type="l" for="ch" forName="Parent5" refType="w" fact="0.6075"/>
              <dgm:constr type="t" for="ch" forName="Parent5" refType="h" fact="0.2022"/>
              <dgm:constr type="w" for="ch" forName="Parent5" refType="w" fact="0.0902"/>
              <dgm:constr type="h" for="ch" forName="Parent5" refType="h" fact="0.3799"/>
              <dgm:constr type="l" for="ch" forName="Parent4" refType="w" fact="0.4676"/>
              <dgm:constr type="t" for="ch" forName="Parent4" refType="h" fact="0.2022"/>
              <dgm:constr type="w" for="ch" forName="Parent4" refType="w" fact="0.0902"/>
              <dgm:constr type="h" for="ch" forName="Parent4" refType="h" fact="0.3799"/>
              <dgm:constr type="l" for="ch" forName="Parent3" refType="w" fact="0.3277"/>
              <dgm:constr type="t" for="ch" forName="Parent3" refType="h" fact="0.2022"/>
              <dgm:constr type="w" for="ch" forName="Parent3" refType="w" fact="0.0902"/>
              <dgm:constr type="h" for="ch" forName="Parent3" refType="h" fact="0.3799"/>
              <dgm:constr type="l" for="ch" forName="Parent2" refType="w" fact="0.1879"/>
              <dgm:constr type="t" for="ch" forName="Parent2" refType="h" fact="0.2022"/>
              <dgm:constr type="w" for="ch" forName="Parent2" refType="w" fact="0.0902"/>
              <dgm:constr type="h" for="ch" forName="Parent2" refType="h" fact="0.3799"/>
              <dgm:constr type="l" for="ch" forName="Parent1" refType="w" fact="0.048"/>
              <dgm:constr type="t" for="ch" forName="Parent1" refType="h" fact="0.2022"/>
              <dgm:constr type="w" for="ch" forName="Parent1" refType="w" fact="0.0902"/>
              <dgm:constr type="h" for="ch" forName="Parent1" refType="h" fact="0.3799"/>
              <dgm:constr type="l" for="ch" forName="Accent7" refType="w" fact="0.8646"/>
              <dgm:constr type="t" for="ch" forName="Accent7" refType="h" fact="0.1072"/>
              <dgm:constr type="w" for="ch" forName="Accent7" refType="w" fact="0.1354"/>
              <dgm:constr type="h" for="ch" forName="Accent7" refType="h" fact="0.5699"/>
              <dgm:constr type="l" for="ch" forName="ParentBackground7" refType="w" fact="0.8692"/>
              <dgm:constr type="t" for="ch" forName="ParentBackground7" refType="h" fact="0.1262"/>
              <dgm:constr type="w" for="ch" forName="ParentBackground7" refType="w" fact="0.1263"/>
              <dgm:constr type="h" for="ch" forName="ParentBackground7" refType="h" fact="0.5319"/>
              <dgm:constr type="l" for="ch" forName="Child7" refType="w" fact="0.8692"/>
              <dgm:constr type="t" for="ch" forName="Child7" refType="h" fact="0.6876"/>
              <dgm:constr type="w" for="ch" forName="Child7" refType="w" fact="0.1263"/>
              <dgm:constr type="h" for="ch" forName="Child7" refType="h" fact="0.3124"/>
              <dgm:constr type="l" for="ch" forName="Accent6" refType="w" fact="0.6967"/>
              <dgm:constr type="t" for="ch" forName="Accent6" refType="h" fact="-0.0109"/>
              <dgm:constr type="w" for="ch" forName="Accent6" refType="w" fact="0.1915"/>
              <dgm:constr type="h" for="ch" forName="Accent6" refType="h" fact="0.806"/>
              <dgm:constr type="l" for="ch" forName="ParentBackground6" refType="w" fact="0.7293"/>
              <dgm:constr type="t" for="ch" forName="ParentBackground6" refType="h" fact="0.1262"/>
              <dgm:constr type="w" for="ch" forName="ParentBackground6" refType="w" fact="0.1263"/>
              <dgm:constr type="h" for="ch" forName="ParentBackground6" refType="h" fact="0.5319"/>
              <dgm:constr type="l" for="ch" forName="Child6" refType="w" fact="0.7293"/>
              <dgm:constr type="t" for="ch" forName="Child6" refType="h" fact="0.6876"/>
              <dgm:constr type="w" for="ch" forName="Child6" refType="w" fact="0.1263"/>
              <dgm:constr type="h" for="ch" forName="Child6" refType="h" fact="0.3124"/>
              <dgm:constr type="l" for="ch" forName="Accent5" refType="w" fact="0.5569"/>
              <dgm:constr type="t" for="ch" forName="Accent5" refType="h" fact="-0.0109"/>
              <dgm:constr type="w" for="ch" forName="Accent5" refType="w" fact="0.1915"/>
              <dgm:constr type="h" for="ch" forName="Accent5" refType="h" fact="0.806"/>
              <dgm:constr type="l" for="ch" forName="ParentBackground5" refType="w" fact="0.5894"/>
              <dgm:constr type="t" for="ch" forName="ParentBackground5" refType="h" fact="0.1262"/>
              <dgm:constr type="w" for="ch" forName="ParentBackground5" refType="w" fact="0.1263"/>
              <dgm:constr type="h" for="ch" forName="ParentBackground5" refType="h" fact="0.5319"/>
              <dgm:constr type="l" for="ch" forName="Child5" refType="w" fact="0.5894"/>
              <dgm:constr type="t" for="ch" forName="Child5" refType="h" fact="0.6876"/>
              <dgm:constr type="w" for="ch" forName="Child5" refType="w" fact="0.1263"/>
              <dgm:constr type="h" for="ch" forName="Child5" refType="h" fact="0.3124"/>
              <dgm:constr type="l" for="ch" forName="Accent4" refType="w" fact="0.417"/>
              <dgm:constr type="t" for="ch" forName="Accent4" refType="h" fact="-0.0109"/>
              <dgm:constr type="w" for="ch" forName="Accent4" refType="w" fact="0.1915"/>
              <dgm:constr type="h" for="ch" forName="Accent4" refType="h" fact="0.806"/>
              <dgm:constr type="l" for="ch" forName="ParentBackground4" refType="w" fact="0.4496"/>
              <dgm:constr type="t" for="ch" forName="ParentBackground4" refType="h" fact="0.1262"/>
              <dgm:constr type="w" for="ch" forName="ParentBackground4" refType="w" fact="0.1263"/>
              <dgm:constr type="h" for="ch" forName="ParentBackground4" refType="h" fact="0.5319"/>
              <dgm:constr type="l" for="ch" forName="Child4" refType="w" fact="0.4496"/>
              <dgm:constr type="t" for="ch" forName="Child4" refType="h" fact="0.6876"/>
              <dgm:constr type="w" for="ch" forName="Child4" refType="w" fact="0.1263"/>
              <dgm:constr type="h" for="ch" forName="Child4" refType="h" fact="0.3124"/>
              <dgm:constr type="l" for="ch" forName="Accent3" refType="w" fact="0.2771"/>
              <dgm:constr type="t" for="ch" forName="Accent3" refType="h" fact="-0.0109"/>
              <dgm:constr type="w" for="ch" forName="Accent3" refType="w" fact="0.1915"/>
              <dgm:constr type="h" for="ch" forName="Accent3" refType="h" fact="0.806"/>
              <dgm:constr type="l" for="ch" forName="ParentBackground3" refType="w" fact="0.3097"/>
              <dgm:constr type="t" for="ch" forName="ParentBackground3" refType="h" fact="0.1262"/>
              <dgm:constr type="w" for="ch" forName="ParentBackground3" refType="w" fact="0.1263"/>
              <dgm:constr type="h" for="ch" forName="ParentBackground3" refType="h" fact="0.5319"/>
              <dgm:constr type="l" for="ch" forName="Child3" refType="w" fact="0.3097"/>
              <dgm:constr type="t" for="ch" forName="Child3" refType="h" fact="0.6876"/>
              <dgm:constr type="w" for="ch" forName="Child3" refType="w" fact="0.1263"/>
              <dgm:constr type="h" for="ch" forName="Child3" refType="h" fact="0.3124"/>
              <dgm:constr type="l" for="ch" forName="Accent2" refType="w" fact="0.1373"/>
              <dgm:constr type="t" for="ch" forName="Accent2" refType="h" fact="-0.0109"/>
              <dgm:constr type="w" for="ch" forName="Accent2" refType="w" fact="0.1915"/>
              <dgm:constr type="h" for="ch" forName="Accent2" refType="h" fact="0.806"/>
              <dgm:constr type="l" for="ch" forName="ParentBackground2" refType="w" fact="0.1698"/>
              <dgm:constr type="t" for="ch" forName="ParentBackground2" refType="h" fact="0.1262"/>
              <dgm:constr type="w" for="ch" forName="ParentBackground2" refType="w" fact="0.1263"/>
              <dgm:constr type="h" for="ch" forName="ParentBackground2" refType="h" fact="0.5319"/>
              <dgm:constr type="l" for="ch" forName="Child2" refType="w" fact="0.1698"/>
              <dgm:constr type="t" for="ch" forName="Child2" refType="h" fact="0.6876"/>
              <dgm:constr type="w" for="ch" forName="Child2" refType="w" fact="0.1263"/>
              <dgm:constr type="h" for="ch" forName="Child2" refType="h" fact="0.3124"/>
              <dgm:constr type="l" for="ch" forName="Accent1" refType="w" fact="-0.0026"/>
              <dgm:constr type="t" for="ch" forName="Accent1" refType="h" fact="-0.0109"/>
              <dgm:constr type="w" for="ch" forName="Accent1" refType="w" fact="0.1915"/>
              <dgm:constr type="h" for="ch" forName="Accent1" refType="h" fact="0.806"/>
              <dgm:constr type="l" for="ch" forName="ParentBackground1" refType="w" fact="0.03"/>
              <dgm:constr type="t" for="ch" forName="ParentBackground1" refType="h" fact="0.1262"/>
              <dgm:constr type="w" for="ch" forName="ParentBackground1" refType="w" fact="0.1263"/>
              <dgm:constr type="h" for="ch" forName="ParentBackground1" refType="h" fact="0.5319"/>
              <dgm:constr type="l" for="ch" forName="Child1" refType="w" fact="0.03"/>
              <dgm:constr type="t" for="ch" forName="Child1" refType="h" fact="0.6876"/>
              <dgm:constr type="w" for="ch" forName="Child1" refType="w" fact="0.1263"/>
              <dgm:constr type="h" for="ch" forName="Child1" refType="h" fact="0.3124"/>
            </dgm:constrLst>
          </dgm:if>
          <dgm:if name="Name11"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l" for="ch" forName="Parent8" refType="w" fact="0.901"/>
              <dgm:constr type="t" for="ch" forName="Parent8" refType="h" fact="0.2022"/>
              <dgm:constr type="w" for="ch" forName="Parent8" refType="w" fact="0.0792"/>
              <dgm:constr type="h" for="ch" forName="Parent8" refType="h" fact="0.3799"/>
              <dgm:constr type="l" for="ch" forName="Parent7" refType="w" fact="0.7783"/>
              <dgm:constr type="t" for="ch" forName="Parent7" refType="h" fact="0.2022"/>
              <dgm:constr type="w" for="ch" forName="Parent7" refType="w" fact="0.0792"/>
              <dgm:constr type="h" for="ch" forName="Parent7" refType="h" fact="0.3799"/>
              <dgm:constr type="l" for="ch" forName="Parent6" refType="w" fact="0.6556"/>
              <dgm:constr type="t" for="ch" forName="Parent6" refType="h" fact="0.2022"/>
              <dgm:constr type="w" for="ch" forName="Parent6" refType="w" fact="0.0792"/>
              <dgm:constr type="h" for="ch" forName="Parent6" refType="h" fact="0.3799"/>
              <dgm:constr type="l" for="ch" forName="Parent5" refType="w" fact="0.5329"/>
              <dgm:constr type="t" for="ch" forName="Parent5" refType="h" fact="0.2022"/>
              <dgm:constr type="w" for="ch" forName="Parent5" refType="w" fact="0.0792"/>
              <dgm:constr type="h" for="ch" forName="Parent5" refType="h" fact="0.3799"/>
              <dgm:constr type="l" for="ch" forName="Parent4" refType="w" fact="0.4102"/>
              <dgm:constr type="t" for="ch" forName="Parent4" refType="h" fact="0.2022"/>
              <dgm:constr type="w" for="ch" forName="Parent4" refType="w" fact="0.0792"/>
              <dgm:constr type="h" for="ch" forName="Parent4" refType="h" fact="0.3799"/>
              <dgm:constr type="l" for="ch" forName="Parent3" refType="w" fact="0.2875"/>
              <dgm:constr type="t" for="ch" forName="Parent3" refType="h" fact="0.2022"/>
              <dgm:constr type="w" for="ch" forName="Parent3" refType="w" fact="0.0792"/>
              <dgm:constr type="h" for="ch" forName="Parent3" refType="h" fact="0.3799"/>
              <dgm:constr type="l" for="ch" forName="Parent2" refType="w" fact="0.1648"/>
              <dgm:constr type="t" for="ch" forName="Parent2" refType="h" fact="0.2022"/>
              <dgm:constr type="w" for="ch" forName="Parent2" refType="w" fact="0.0792"/>
              <dgm:constr type="h" for="ch" forName="Parent2" refType="h" fact="0.3799"/>
              <dgm:constr type="l" for="ch" forName="Parent1" refType="w" fact="0.0421"/>
              <dgm:constr type="t" for="ch" forName="Parent1" refType="h" fact="0.2022"/>
              <dgm:constr type="w" for="ch" forName="Parent1" refType="w" fact="0.0792"/>
              <dgm:constr type="h" for="ch" forName="Parent1" refType="h" fact="0.3799"/>
              <dgm:constr type="l" for="ch" forName="Accent8" refType="w" fact="0.8813"/>
              <dgm:constr type="t" for="ch" forName="Accent8" refType="h" fact="0.1072"/>
              <dgm:constr type="w" for="ch" forName="Accent8" refType="w" fact="0.1187"/>
              <dgm:constr type="h" for="ch" forName="Accent8" refType="h" fact="0.5699"/>
              <dgm:constr type="l" for="ch" forName="ParentBackground8" refType="w" fact="0.8852"/>
              <dgm:constr type="t" for="ch" forName="ParentBackground8" refType="h" fact="0.1262"/>
              <dgm:constr type="w" for="ch" forName="ParentBackground8" refType="w" fact="0.1108"/>
              <dgm:constr type="h" for="ch" forName="ParentBackground8" refType="h" fact="0.5319"/>
              <dgm:constr type="l" for="ch" forName="Child8" refType="w" fact="0.8852"/>
              <dgm:constr type="t" for="ch" forName="Child8" refType="h" fact="0.6876"/>
              <dgm:constr type="w" for="ch" forName="Child8" refType="w" fact="0.1108"/>
              <dgm:constr type="h" for="ch" forName="Child8" refType="h" fact="0.3124"/>
              <dgm:constr type="l" for="ch" forName="Accent7" refType="w" fact="0.7339"/>
              <dgm:constr type="t" for="ch" forName="Accent7" refType="h" fact="-0.0109"/>
              <dgm:constr type="w" for="ch" forName="Accent7" refType="w" fact="0.1679"/>
              <dgm:constr type="h" for="ch" forName="Accent7" refType="h" fact="0.806"/>
              <dgm:constr type="l" for="ch" forName="ParentBackground7" refType="w" fact="0.7625"/>
              <dgm:constr type="t" for="ch" forName="ParentBackground7" refType="h" fact="0.1262"/>
              <dgm:constr type="w" for="ch" forName="ParentBackground7" refType="w" fact="0.1108"/>
              <dgm:constr type="h" for="ch" forName="ParentBackground7" refType="h" fact="0.5319"/>
              <dgm:constr type="l" for="ch" forName="Child7" refType="w" fact="0.7625"/>
              <dgm:constr type="t" for="ch" forName="Child7" refType="h" fact="0.6876"/>
              <dgm:constr type="w" for="ch" forName="Child7" refType="w" fact="0.1108"/>
              <dgm:constr type="h" for="ch" forName="Child7" refType="h" fact="0.3124"/>
              <dgm:constr type="l" for="ch" forName="Accent6" refType="w" fact="0.6112"/>
              <dgm:constr type="t" for="ch" forName="Accent6" refType="h" fact="-0.0109"/>
              <dgm:constr type="w" for="ch" forName="Accent6" refType="w" fact="0.1679"/>
              <dgm:constr type="h" for="ch" forName="Accent6" refType="h" fact="0.806"/>
              <dgm:constr type="l" for="ch" forName="ParentBackground6" refType="w" fact="0.6398"/>
              <dgm:constr type="t" for="ch" forName="ParentBackground6" refType="h" fact="0.1262"/>
              <dgm:constr type="w" for="ch" forName="ParentBackground6" refType="w" fact="0.1108"/>
              <dgm:constr type="h" for="ch" forName="ParentBackground6" refType="h" fact="0.5319"/>
              <dgm:constr type="l" for="ch" forName="Child6" refType="w" fact="0.6398"/>
              <dgm:constr type="t" for="ch" forName="Child6" refType="h" fact="0.6876"/>
              <dgm:constr type="w" for="ch" forName="Child6" refType="w" fact="0.1108"/>
              <dgm:constr type="h" for="ch" forName="Child6" refType="h" fact="0.3124"/>
              <dgm:constr type="l" for="ch" forName="Accent5" refType="w" fact="0.4885"/>
              <dgm:constr type="t" for="ch" forName="Accent5" refType="h" fact="-0.0109"/>
              <dgm:constr type="w" for="ch" forName="Accent5" refType="w" fact="0.1679"/>
              <dgm:constr type="h" for="ch" forName="Accent5" refType="h" fact="0.806"/>
              <dgm:constr type="l" for="ch" forName="ParentBackground5" refType="w" fact="0.5171"/>
              <dgm:constr type="t" for="ch" forName="ParentBackground5" refType="h" fact="0.1262"/>
              <dgm:constr type="w" for="ch" forName="ParentBackground5" refType="w" fact="0.1108"/>
              <dgm:constr type="h" for="ch" forName="ParentBackground5" refType="h" fact="0.5319"/>
              <dgm:constr type="l" for="ch" forName="Child5" refType="w" fact="0.5171"/>
              <dgm:constr type="t" for="ch" forName="Child5" refType="h" fact="0.6876"/>
              <dgm:constr type="w" for="ch" forName="Child5" refType="w" fact="0.1108"/>
              <dgm:constr type="h" for="ch" forName="Child5" refType="h" fact="0.3124"/>
              <dgm:constr type="l" for="ch" forName="Accent4" refType="w" fact="0.3658"/>
              <dgm:constr type="t" for="ch" forName="Accent4" refType="h" fact="-0.0109"/>
              <dgm:constr type="w" for="ch" forName="Accent4" refType="w" fact="0.1679"/>
              <dgm:constr type="h" for="ch" forName="Accent4" refType="h" fact="0.806"/>
              <dgm:constr type="l" for="ch" forName="ParentBackground4" refType="w" fact="0.3944"/>
              <dgm:constr type="t" for="ch" forName="ParentBackground4" refType="h" fact="0.1262"/>
              <dgm:constr type="w" for="ch" forName="ParentBackground4" refType="w" fact="0.1108"/>
              <dgm:constr type="h" for="ch" forName="ParentBackground4" refType="h" fact="0.5319"/>
              <dgm:constr type="l" for="ch" forName="Child4" refType="w" fact="0.3944"/>
              <dgm:constr type="t" for="ch" forName="Child4" refType="h" fact="0.6876"/>
              <dgm:constr type="w" for="ch" forName="Child4" refType="w" fact="0.1108"/>
              <dgm:constr type="h" for="ch" forName="Child4" refType="h" fact="0.3124"/>
              <dgm:constr type="l" for="ch" forName="Accent3" refType="w" fact="0.2431"/>
              <dgm:constr type="t" for="ch" forName="Accent3" refType="h" fact="-0.0109"/>
              <dgm:constr type="w" for="ch" forName="Accent3" refType="w" fact="0.1679"/>
              <dgm:constr type="h" for="ch" forName="Accent3" refType="h" fact="0.806"/>
              <dgm:constr type="l" for="ch" forName="ParentBackground3" refType="w" fact="0.2717"/>
              <dgm:constr type="t" for="ch" forName="ParentBackground3" refType="h" fact="0.1262"/>
              <dgm:constr type="w" for="ch" forName="ParentBackground3" refType="w" fact="0.1108"/>
              <dgm:constr type="h" for="ch" forName="ParentBackground3" refType="h" fact="0.5319"/>
              <dgm:constr type="l" for="ch" forName="Child3" refType="w" fact="0.2717"/>
              <dgm:constr type="t" for="ch" forName="Child3" refType="h" fact="0.6876"/>
              <dgm:constr type="w" for="ch" forName="Child3" refType="w" fact="0.1108"/>
              <dgm:constr type="h" for="ch" forName="Child3" refType="h" fact="0.3124"/>
              <dgm:constr type="l" for="ch" forName="Accent2" refType="w" fact="0.1204"/>
              <dgm:constr type="t" for="ch" forName="Accent2" refType="h" fact="-0.0109"/>
              <dgm:constr type="w" for="ch" forName="Accent2" refType="w" fact="0.1679"/>
              <dgm:constr type="h" for="ch" forName="Accent2" refType="h" fact="0.806"/>
              <dgm:constr type="l" for="ch" forName="ParentBackground2" refType="w" fact="0.149"/>
              <dgm:constr type="t" for="ch" forName="ParentBackground2" refType="h" fact="0.1262"/>
              <dgm:constr type="w" for="ch" forName="ParentBackground2" refType="w" fact="0.1108"/>
              <dgm:constr type="h" for="ch" forName="ParentBackground2" refType="h" fact="0.5319"/>
              <dgm:constr type="l" for="ch" forName="Child2" refType="w" fact="0.149"/>
              <dgm:constr type="t" for="ch" forName="Child2" refType="h" fact="0.6876"/>
              <dgm:constr type="w" for="ch" forName="Child2" refType="w" fact="0.1108"/>
              <dgm:constr type="h" for="ch" forName="Child2" refType="h" fact="0.3124"/>
              <dgm:constr type="l" for="ch" forName="Accent1" refType="w" fact="-0.0023"/>
              <dgm:constr type="t" for="ch" forName="Accent1" refType="h" fact="-0.0109"/>
              <dgm:constr type="w" for="ch" forName="Accent1" refType="w" fact="0.1679"/>
              <dgm:constr type="h" for="ch" forName="Accent1" refType="h" fact="0.806"/>
              <dgm:constr type="l" for="ch" forName="ParentBackground1" refType="w" fact="0.0263"/>
              <dgm:constr type="t" for="ch" forName="ParentBackground1" refType="h" fact="0.1262"/>
              <dgm:constr type="w" for="ch" forName="ParentBackground1" refType="w" fact="0.1108"/>
              <dgm:constr type="h" for="ch" forName="ParentBackground1" refType="h" fact="0.5319"/>
              <dgm:constr type="l" for="ch" forName="Child1" refType="w" fact="0.0263"/>
              <dgm:constr type="t" for="ch" forName="Child1" refType="h" fact="0.6876"/>
              <dgm:constr type="w" for="ch" forName="Child1" refType="w" fact="0.1108"/>
              <dgm:constr type="h" for="ch" forName="Child1" refType="h" fact="0.3124"/>
            </dgm:constrLst>
          </dgm:if>
          <dgm:if name="Name12"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l" for="ch" forName="Parent9" refType="w" fact="0.9119"/>
              <dgm:constr type="t" for="ch" forName="Parent9" refType="h" fact="0.2022"/>
              <dgm:constr type="w" for="ch" forName="Parent9" refType="w" fact="0.0705"/>
              <dgm:constr type="h" for="ch" forName="Parent9" refType="h" fact="0.3799"/>
              <dgm:constr type="l" for="ch" forName="Parent8" refType="w" fact="0.8026"/>
              <dgm:constr type="t" for="ch" forName="Parent8" refType="h" fact="0.2022"/>
              <dgm:constr type="w" for="ch" forName="Parent8" refType="w" fact="0.0705"/>
              <dgm:constr type="h" for="ch" forName="Parent8" refType="h" fact="0.3799"/>
              <dgm:constr type="l" for="ch" forName="Parent7" refType="w" fact="0.6933"/>
              <dgm:constr type="t" for="ch" forName="Parent7" refType="h" fact="0.2022"/>
              <dgm:constr type="w" for="ch" forName="Parent7" refType="w" fact="0.0705"/>
              <dgm:constr type="h" for="ch" forName="Parent7" refType="h" fact="0.3799"/>
              <dgm:constr type="l" for="ch" forName="Parent6" refType="w" fact="0.584"/>
              <dgm:constr type="t" for="ch" forName="Parent6" refType="h" fact="0.2022"/>
              <dgm:constr type="w" for="ch" forName="Parent6" refType="w" fact="0.0705"/>
              <dgm:constr type="h" for="ch" forName="Parent6" refType="h" fact="0.3799"/>
              <dgm:constr type="l" for="ch" forName="Parent5" refType="w" fact="0.4747"/>
              <dgm:constr type="t" for="ch" forName="Parent5" refType="h" fact="0.2022"/>
              <dgm:constr type="w" for="ch" forName="Parent5" refType="w" fact="0.0705"/>
              <dgm:constr type="h" for="ch" forName="Parent5" refType="h" fact="0.3799"/>
              <dgm:constr type="l" for="ch" forName="Parent4" refType="w" fact="0.3654"/>
              <dgm:constr type="t" for="ch" forName="Parent4" refType="h" fact="0.2022"/>
              <dgm:constr type="w" for="ch" forName="Parent4" refType="w" fact="0.0705"/>
              <dgm:constr type="h" for="ch" forName="Parent4" refType="h" fact="0.3799"/>
              <dgm:constr type="l" for="ch" forName="Parent3" refType="w" fact="0.2561"/>
              <dgm:constr type="t" for="ch" forName="Parent3" refType="h" fact="0.2022"/>
              <dgm:constr type="w" for="ch" forName="Parent3" refType="w" fact="0.0705"/>
              <dgm:constr type="h" for="ch" forName="Parent3" refType="h" fact="0.3799"/>
              <dgm:constr type="l" for="ch" forName="Parent2" refType="w" fact="0.1468"/>
              <dgm:constr type="t" for="ch" forName="Parent2" refType="h" fact="0.2022"/>
              <dgm:constr type="w" for="ch" forName="Parent2" refType="w" fact="0.0705"/>
              <dgm:constr type="h" for="ch" forName="Parent2" refType="h" fact="0.3799"/>
              <dgm:constr type="l" for="ch" forName="Parent1" refType="w" fact="0.0375"/>
              <dgm:constr type="t" for="ch" forName="Parent1" refType="h" fact="0.2022"/>
              <dgm:constr type="w" for="ch" forName="Parent1" refType="w" fact="0.0705"/>
              <dgm:constr type="h" for="ch" forName="Parent1" refType="h" fact="0.3799"/>
              <dgm:constr type="l" for="ch" forName="Accent9" refType="w" fact="0.8942"/>
              <dgm:constr type="t" for="ch" forName="Accent9" refType="h" fact="0.1072"/>
              <dgm:constr type="w" for="ch" forName="Accent9" refType="w" fact="0.1058"/>
              <dgm:constr type="h" for="ch" forName="Accent9" refType="h" fact="0.5699"/>
              <dgm:constr type="l" for="ch" forName="ParentBackground9" refType="w" fact="0.8978"/>
              <dgm:constr type="t" for="ch" forName="ParentBackground9" refType="h" fact="0.1262"/>
              <dgm:constr type="w" for="ch" forName="ParentBackground9" refType="w" fact="0.0987"/>
              <dgm:constr type="h" for="ch" forName="ParentBackground9" refType="h" fact="0.5319"/>
              <dgm:constr type="l" for="ch" forName="Child9" refType="w" fact="0.8978"/>
              <dgm:constr type="t" for="ch" forName="Child9" refType="h" fact="0.6876"/>
              <dgm:constr type="w" for="ch" forName="Child9" refType="w" fact="0.0987"/>
              <dgm:constr type="h" for="ch" forName="Child9" refType="h" fact="0.3124"/>
              <dgm:constr type="l" for="ch" forName="Accent8" refType="w" fact="0.763"/>
              <dgm:constr type="t" for="ch" forName="Accent8" refType="h" fact="-0.0109"/>
              <dgm:constr type="w" for="ch" forName="Accent8" refType="w" fact="0.1496"/>
              <dgm:constr type="h" for="ch" forName="Accent8" refType="h" fact="0.806"/>
              <dgm:constr type="l" for="ch" forName="ParentBackground8" refType="w" fact="0.7885"/>
              <dgm:constr type="t" for="ch" forName="ParentBackground8" refType="h" fact="0.1262"/>
              <dgm:constr type="w" for="ch" forName="ParentBackground8" refType="w" fact="0.0987"/>
              <dgm:constr type="h" for="ch" forName="ParentBackground8" refType="h" fact="0.5319"/>
              <dgm:constr type="l" for="ch" forName="Child8" refType="w" fact="0.7885"/>
              <dgm:constr type="t" for="ch" forName="Child8" refType="h" fact="0.6876"/>
              <dgm:constr type="w" for="ch" forName="Child8" refType="w" fact="0.0987"/>
              <dgm:constr type="h" for="ch" forName="Child8" refType="h" fact="0.3124"/>
              <dgm:constr type="l" for="ch" forName="Accent7" refType="w" fact="0.6538"/>
              <dgm:constr type="t" for="ch" forName="Accent7" refType="h" fact="-0.0109"/>
              <dgm:constr type="w" for="ch" forName="Accent7" refType="w" fact="0.1496"/>
              <dgm:constr type="h" for="ch" forName="Accent7" refType="h" fact="0.806"/>
              <dgm:constr type="l" for="ch" forName="ParentBackground7" refType="w" fact="0.6792"/>
              <dgm:constr type="t" for="ch" forName="ParentBackground7" refType="h" fact="0.1262"/>
              <dgm:constr type="w" for="ch" forName="ParentBackground7" refType="w" fact="0.0987"/>
              <dgm:constr type="h" for="ch" forName="ParentBackground7" refType="h" fact="0.5319"/>
              <dgm:constr type="l" for="ch" forName="Child7" refType="w" fact="0.6792"/>
              <dgm:constr type="t" for="ch" forName="Child7" refType="h" fact="0.6876"/>
              <dgm:constr type="w" for="ch" forName="Child7" refType="w" fact="0.0987"/>
              <dgm:constr type="h" for="ch" forName="Child7" refType="h" fact="0.3124"/>
              <dgm:constr type="l" for="ch" forName="Accent6" refType="w" fact="0.5445"/>
              <dgm:constr type="t" for="ch" forName="Accent6" refType="h" fact="-0.0109"/>
              <dgm:constr type="w" for="ch" forName="Accent6" refType="w" fact="0.1496"/>
              <dgm:constr type="h" for="ch" forName="Accent6" refType="h" fact="0.806"/>
              <dgm:constr type="l" for="ch" forName="ParentBackground6" refType="w" fact="0.5699"/>
              <dgm:constr type="t" for="ch" forName="ParentBackground6" refType="h" fact="0.1262"/>
              <dgm:constr type="w" for="ch" forName="ParentBackground6" refType="w" fact="0.0987"/>
              <dgm:constr type="h" for="ch" forName="ParentBackground6" refType="h" fact="0.5319"/>
              <dgm:constr type="l" for="ch" forName="Child6" refType="w" fact="0.5699"/>
              <dgm:constr type="t" for="ch" forName="Child6" refType="h" fact="0.6876"/>
              <dgm:constr type="w" for="ch" forName="Child6" refType="w" fact="0.0987"/>
              <dgm:constr type="h" for="ch" forName="Child6" refType="h" fact="0.3124"/>
              <dgm:constr type="l" for="ch" forName="Accent5" refType="w" fact="0.4352"/>
              <dgm:constr type="t" for="ch" forName="Accent5" refType="h" fact="-0.0109"/>
              <dgm:constr type="w" for="ch" forName="Accent5" refType="w" fact="0.1496"/>
              <dgm:constr type="h" for="ch" forName="Accent5" refType="h" fact="0.806"/>
              <dgm:constr type="l" for="ch" forName="ParentBackground5" refType="w" fact="0.4606"/>
              <dgm:constr type="t" for="ch" forName="ParentBackground5" refType="h" fact="0.1262"/>
              <dgm:constr type="w" for="ch" forName="ParentBackground5" refType="w" fact="0.0987"/>
              <dgm:constr type="h" for="ch" forName="ParentBackground5" refType="h" fact="0.5319"/>
              <dgm:constr type="l" for="ch" forName="Child5" refType="w" fact="0.4606"/>
              <dgm:constr type="t" for="ch" forName="Child5" refType="h" fact="0.6876"/>
              <dgm:constr type="w" for="ch" forName="Child5" refType="w" fact="0.0987"/>
              <dgm:constr type="h" for="ch" forName="Child5" refType="h" fact="0.3124"/>
              <dgm:constr type="l" for="ch" forName="Accent4" refType="w" fact="0.3259"/>
              <dgm:constr type="t" for="ch" forName="Accent4" refType="h" fact="-0.0109"/>
              <dgm:constr type="w" for="ch" forName="Accent4" refType="w" fact="0.1496"/>
              <dgm:constr type="h" for="ch" forName="Accent4" refType="h" fact="0.806"/>
              <dgm:constr type="l" for="ch" forName="ParentBackground4" refType="w" fact="0.3513"/>
              <dgm:constr type="t" for="ch" forName="ParentBackground4" refType="h" fact="0.1262"/>
              <dgm:constr type="w" for="ch" forName="ParentBackground4" refType="w" fact="0.0987"/>
              <dgm:constr type="h" for="ch" forName="ParentBackground4" refType="h" fact="0.5319"/>
              <dgm:constr type="l" for="ch" forName="Child4" refType="w" fact="0.3513"/>
              <dgm:constr type="t" for="ch" forName="Child4" refType="h" fact="0.6876"/>
              <dgm:constr type="w" for="ch" forName="Child4" refType="w" fact="0.0987"/>
              <dgm:constr type="h" for="ch" forName="Child4" refType="h" fact="0.3124"/>
              <dgm:constr type="l" for="ch" forName="Accent3" refType="w" fact="0.2166"/>
              <dgm:constr type="t" for="ch" forName="Accent3" refType="h" fact="-0.0109"/>
              <dgm:constr type="w" for="ch" forName="Accent3" refType="w" fact="0.1496"/>
              <dgm:constr type="h" for="ch" forName="Accent3" refType="h" fact="0.806"/>
              <dgm:constr type="l" for="ch" forName="ParentBackground3" refType="w" fact="0.242"/>
              <dgm:constr type="t" for="ch" forName="ParentBackground3" refType="h" fact="0.1262"/>
              <dgm:constr type="w" for="ch" forName="ParentBackground3" refType="w" fact="0.0987"/>
              <dgm:constr type="h" for="ch" forName="ParentBackground3" refType="h" fact="0.5319"/>
              <dgm:constr type="l" for="ch" forName="Child3" refType="w" fact="0.242"/>
              <dgm:constr type="t" for="ch" forName="Child3" refType="h" fact="0.6876"/>
              <dgm:constr type="w" for="ch" forName="Child3" refType="w" fact="0.0987"/>
              <dgm:constr type="h" for="ch" forName="Child3" refType="h" fact="0.3124"/>
              <dgm:constr type="l" for="ch" forName="Accent2" refType="w" fact="0.1073"/>
              <dgm:constr type="t" for="ch" forName="Accent2" refType="h" fact="-0.0109"/>
              <dgm:constr type="w" for="ch" forName="Accent2" refType="w" fact="0.1496"/>
              <dgm:constr type="h" for="ch" forName="Accent2" refType="h" fact="0.806"/>
              <dgm:constr type="l" for="ch" forName="ParentBackground2" refType="w" fact="0.1327"/>
              <dgm:constr type="t" for="ch" forName="ParentBackground2" refType="h" fact="0.1262"/>
              <dgm:constr type="w" for="ch" forName="ParentBackground2" refType="w" fact="0.0987"/>
              <dgm:constr type="h" for="ch" forName="ParentBackground2" refType="h" fact="0.5319"/>
              <dgm:constr type="l" for="ch" forName="Child2" refType="w" fact="0.1327"/>
              <dgm:constr type="t" for="ch" forName="Child2" refType="h" fact="0.6876"/>
              <dgm:constr type="w" for="ch" forName="Child2" refType="w" fact="0.0987"/>
              <dgm:constr type="h" for="ch" forName="Child2" refType="h" fact="0.3124"/>
              <dgm:constr type="l" for="ch" forName="Accent1" refType="w" fact="-0.002"/>
              <dgm:constr type="t" for="ch" forName="Accent1" refType="h" fact="-0.0109"/>
              <dgm:constr type="w" for="ch" forName="Accent1" refType="w" fact="0.1496"/>
              <dgm:constr type="h" for="ch" forName="Accent1" refType="h" fact="0.806"/>
              <dgm:constr type="l" for="ch" forName="ParentBackground1" refType="w" fact="0.0234"/>
              <dgm:constr type="t" for="ch" forName="ParentBackground1" refType="h" fact="0.1262"/>
              <dgm:constr type="w" for="ch" forName="ParentBackground1" refType="w" fact="0.0987"/>
              <dgm:constr type="h" for="ch" forName="ParentBackground1" refType="h" fact="0.5319"/>
              <dgm:constr type="l" for="ch" forName="Child1" refType="w" fact="0.0234"/>
              <dgm:constr type="t" for="ch" forName="Child1" refType="h" fact="0.6876"/>
              <dgm:constr type="w" for="ch" forName="Child1" refType="w" fact="0.0987"/>
              <dgm:constr type="h" for="ch" forName="Child1" refType="h" fact="0.3124"/>
            </dgm:constrLst>
          </dgm:if>
          <dgm:if name="Name13"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l" for="ch" forName="Parent10" refType="w" fact="0.9205"/>
              <dgm:constr type="t" for="ch" forName="Parent10" refType="h" fact="0.2022"/>
              <dgm:constr type="w" for="ch" forName="Parent10" refType="w" fact="0.0636"/>
              <dgm:constr type="h" for="ch" forName="Parent10" refType="h" fact="0.3799"/>
              <dgm:constr type="l" for="ch" forName="Parent9" refType="w" fact="0.822"/>
              <dgm:constr type="t" for="ch" forName="Parent9" refType="h" fact="0.2022"/>
              <dgm:constr type="w" for="ch" forName="Parent9" refType="w" fact="0.0636"/>
              <dgm:constr type="h" for="ch" forName="Parent9" refType="h" fact="0.3799"/>
              <dgm:constr type="l" for="ch" forName="Parent8" refType="w" fact="0.7235"/>
              <dgm:constr type="t" for="ch" forName="Parent8" refType="h" fact="0.2022"/>
              <dgm:constr type="w" for="ch" forName="Parent8" refType="w" fact="0.0636"/>
              <dgm:constr type="h" for="ch" forName="Parent8" refType="h" fact="0.3799"/>
              <dgm:constr type="l" for="ch" forName="Parent7" refType="w" fact="0.625"/>
              <dgm:constr type="t" for="ch" forName="Parent7" refType="h" fact="0.2022"/>
              <dgm:constr type="w" for="ch" forName="Parent7" refType="w" fact="0.0636"/>
              <dgm:constr type="h" for="ch" forName="Parent7" refType="h" fact="0.3799"/>
              <dgm:constr type="l" for="ch" forName="Parent6" refType="w" fact="0.5264"/>
              <dgm:constr type="t" for="ch" forName="Parent6" refType="h" fact="0.2022"/>
              <dgm:constr type="w" for="ch" forName="Parent6" refType="w" fact="0.0636"/>
              <dgm:constr type="h" for="ch" forName="Parent6" refType="h" fact="0.3799"/>
              <dgm:constr type="l" for="ch" forName="Parent5" refType="w" fact="0.4279"/>
              <dgm:constr type="t" for="ch" forName="Parent5" refType="h" fact="0.2022"/>
              <dgm:constr type="w" for="ch" forName="Parent5" refType="w" fact="0.0636"/>
              <dgm:constr type="h" for="ch" forName="Parent5" refType="h" fact="0.3799"/>
              <dgm:constr type="l" for="ch" forName="Parent4" refType="w" fact="0.3294"/>
              <dgm:constr type="t" for="ch" forName="Parent4" refType="h" fact="0.2022"/>
              <dgm:constr type="w" for="ch" forName="Parent4" refType="w" fact="0.0636"/>
              <dgm:constr type="h" for="ch" forName="Parent4" refType="h" fact="0.3799"/>
              <dgm:constr type="l" for="ch" forName="Parent3" refType="w" fact="0.2309"/>
              <dgm:constr type="t" for="ch" forName="Parent3" refType="h" fact="0.2022"/>
              <dgm:constr type="w" for="ch" forName="Parent3" refType="w" fact="0.0636"/>
              <dgm:constr type="h" for="ch" forName="Parent3" refType="h" fact="0.3799"/>
              <dgm:constr type="l" for="ch" forName="Parent2" refType="w" fact="0.1324"/>
              <dgm:constr type="t" for="ch" forName="Parent2" refType="h" fact="0.2022"/>
              <dgm:constr type="w" for="ch" forName="Parent2" refType="w" fact="0.0636"/>
              <dgm:constr type="h" for="ch" forName="Parent2" refType="h" fact="0.3799"/>
              <dgm:constr type="l" for="ch" forName="Parent1" refType="w" fact="0.0338"/>
              <dgm:constr type="t" for="ch" forName="Parent1" refType="h" fact="0.2022"/>
              <dgm:constr type="w" for="ch" forName="Parent1" refType="w" fact="0.0636"/>
              <dgm:constr type="h" for="ch" forName="Parent1" refType="h" fact="0.3799"/>
              <dgm:constr type="l" for="ch" forName="Accent10" refType="w" fact="0.9047"/>
              <dgm:constr type="t" for="ch" forName="Accent10" refType="h" fact="0.1072"/>
              <dgm:constr type="w" for="ch" forName="Accent10" refType="w" fact="0.0953"/>
              <dgm:constr type="h" for="ch" forName="Accent10" refType="h" fact="0.5699"/>
              <dgm:constr type="l" for="ch" forName="ParentBackground10" refType="w" fact="0.9078"/>
              <dgm:constr type="t" for="ch" forName="ParentBackground10" refType="h" fact="0.1262"/>
              <dgm:constr type="w" for="ch" forName="ParentBackground10" refType="w" fact="0.089"/>
              <dgm:constr type="h" for="ch" forName="ParentBackground10" refType="h" fact="0.5319"/>
              <dgm:constr type="l" for="ch" forName="Child10" refType="w" fact="0.9078"/>
              <dgm:constr type="t" for="ch" forName="Child10" refType="h" fact="0.6876"/>
              <dgm:constr type="w" for="ch" forName="Child10" refType="w" fact="0.089"/>
              <dgm:constr type="h" for="ch" forName="Child10" refType="h" fact="0.3124"/>
              <dgm:constr type="l" for="ch" forName="Accent9" refType="w" fact="0.7864"/>
              <dgm:constr type="t" for="ch" forName="Accent9" refType="h" fact="-0.0109"/>
              <dgm:constr type="w" for="ch" forName="Accent9" refType="w" fact="0.1348"/>
              <dgm:constr type="h" for="ch" forName="Accent9" refType="h" fact="0.806"/>
              <dgm:constr type="l" for="ch" forName="ParentBackground9" refType="w" fact="0.8093"/>
              <dgm:constr type="t" for="ch" forName="ParentBackground9" refType="h" fact="0.1262"/>
              <dgm:constr type="w" for="ch" forName="ParentBackground9" refType="w" fact="0.089"/>
              <dgm:constr type="h" for="ch" forName="ParentBackground9" refType="h" fact="0.5319"/>
              <dgm:constr type="l" for="ch" forName="Child9" refType="w" fact="0.8093"/>
              <dgm:constr type="t" for="ch" forName="Child9" refType="h" fact="0.6876"/>
              <dgm:constr type="w" for="ch" forName="Child9" refType="w" fact="0.089"/>
              <dgm:constr type="h" for="ch" forName="Child9" refType="h" fact="0.3124"/>
              <dgm:constr type="l" for="ch" forName="Accent8" refType="w" fact="0.6879"/>
              <dgm:constr type="t" for="ch" forName="Accent8" refType="h" fact="-0.0109"/>
              <dgm:constr type="w" for="ch" forName="Accent8" refType="w" fact="0.1348"/>
              <dgm:constr type="h" for="ch" forName="Accent8" refType="h" fact="0.806"/>
              <dgm:constr type="l" for="ch" forName="ParentBackground8" refType="w" fact="0.7108"/>
              <dgm:constr type="t" for="ch" forName="ParentBackground8" refType="h" fact="0.1262"/>
              <dgm:constr type="w" for="ch" forName="ParentBackground8" refType="w" fact="0.089"/>
              <dgm:constr type="h" for="ch" forName="ParentBackground8" refType="h" fact="0.5319"/>
              <dgm:constr type="l" for="ch" forName="Child8" refType="w" fact="0.7108"/>
              <dgm:constr type="t" for="ch" forName="Child8" refType="h" fact="0.6876"/>
              <dgm:constr type="w" for="ch" forName="Child8" refType="w" fact="0.089"/>
              <dgm:constr type="h" for="ch" forName="Child8" refType="h" fact="0.3124"/>
              <dgm:constr type="l" for="ch" forName="Accent7" refType="w" fact="0.5893"/>
              <dgm:constr type="t" for="ch" forName="Accent7" refType="h" fact="-0.0109"/>
              <dgm:constr type="w" for="ch" forName="Accent7" refType="w" fact="0.1348"/>
              <dgm:constr type="h" for="ch" forName="Accent7" refType="h" fact="0.806"/>
              <dgm:constr type="l" for="ch" forName="ParentBackground7" refType="w" fact="0.6123"/>
              <dgm:constr type="t" for="ch" forName="ParentBackground7" refType="h" fact="0.1262"/>
              <dgm:constr type="w" for="ch" forName="ParentBackground7" refType="w" fact="0.089"/>
              <dgm:constr type="h" for="ch" forName="ParentBackground7" refType="h" fact="0.5319"/>
              <dgm:constr type="l" for="ch" forName="Child7" refType="w" fact="0.6123"/>
              <dgm:constr type="t" for="ch" forName="Child7" refType="h" fact="0.6876"/>
              <dgm:constr type="w" for="ch" forName="Child7" refType="w" fact="0.089"/>
              <dgm:constr type="h" for="ch" forName="Child7" refType="h" fact="0.3124"/>
              <dgm:constr type="l" for="ch" forName="Accent6" refType="w" fact="0.4908"/>
              <dgm:constr type="t" for="ch" forName="Accent6" refType="h" fact="-0.0109"/>
              <dgm:constr type="w" for="ch" forName="Accent6" refType="w" fact="0.1348"/>
              <dgm:constr type="h" for="ch" forName="Accent6" refType="h" fact="0.806"/>
              <dgm:constr type="l" for="ch" forName="ParentBackground6" refType="w" fact="0.5137"/>
              <dgm:constr type="t" for="ch" forName="ParentBackground6" refType="h" fact="0.1262"/>
              <dgm:constr type="w" for="ch" forName="ParentBackground6" refType="w" fact="0.089"/>
              <dgm:constr type="h" for="ch" forName="ParentBackground6" refType="h" fact="0.5319"/>
              <dgm:constr type="l" for="ch" forName="Child6" refType="w" fact="0.5137"/>
              <dgm:constr type="t" for="ch" forName="Child6" refType="h" fact="0.6876"/>
              <dgm:constr type="w" for="ch" forName="Child6" refType="w" fact="0.089"/>
              <dgm:constr type="h" for="ch" forName="Child6" refType="h" fact="0.3124"/>
              <dgm:constr type="l" for="ch" forName="Accent5" refType="w" fact="0.3923"/>
              <dgm:constr type="t" for="ch" forName="Accent5" refType="h" fact="-0.0109"/>
              <dgm:constr type="w" for="ch" forName="Accent5" refType="w" fact="0.1348"/>
              <dgm:constr type="h" for="ch" forName="Accent5" refType="h" fact="0.806"/>
              <dgm:constr type="l" for="ch" forName="ParentBackground5" refType="w" fact="0.4152"/>
              <dgm:constr type="t" for="ch" forName="ParentBackground5" refType="h" fact="0.1262"/>
              <dgm:constr type="w" for="ch" forName="ParentBackground5" refType="w" fact="0.089"/>
              <dgm:constr type="h" for="ch" forName="ParentBackground5" refType="h" fact="0.5319"/>
              <dgm:constr type="l" for="ch" forName="Child5" refType="w" fact="0.4152"/>
              <dgm:constr type="t" for="ch" forName="Child5" refType="h" fact="0.6876"/>
              <dgm:constr type="w" for="ch" forName="Child5" refType="w" fact="0.089"/>
              <dgm:constr type="h" for="ch" forName="Child5" refType="h" fact="0.3124"/>
              <dgm:constr type="l" for="ch" forName="Accent4" refType="w" fact="0.2938"/>
              <dgm:constr type="t" for="ch" forName="Accent4" refType="h" fact="-0.0109"/>
              <dgm:constr type="w" for="ch" forName="Accent4" refType="w" fact="0.1348"/>
              <dgm:constr type="h" for="ch" forName="Accent4" refType="h" fact="0.806"/>
              <dgm:constr type="l" for="ch" forName="ParentBackground4" refType="w" fact="0.3167"/>
              <dgm:constr type="t" for="ch" forName="ParentBackground4" refType="h" fact="0.1262"/>
              <dgm:constr type="w" for="ch" forName="ParentBackground4" refType="w" fact="0.089"/>
              <dgm:constr type="h" for="ch" forName="ParentBackground4" refType="h" fact="0.5319"/>
              <dgm:constr type="l" for="ch" forName="Child4" refType="w" fact="0.3167"/>
              <dgm:constr type="t" for="ch" forName="Child4" refType="h" fact="0.6876"/>
              <dgm:constr type="w" for="ch" forName="Child4" refType="w" fact="0.089"/>
              <dgm:constr type="h" for="ch" forName="Child4" refType="h" fact="0.3124"/>
              <dgm:constr type="l" for="ch" forName="Accent3" refType="w" fact="0.1952"/>
              <dgm:constr type="t" for="ch" forName="Accent3" refType="h" fact="-0.0109"/>
              <dgm:constr type="w" for="ch" forName="Accent3" refType="w" fact="0.1348"/>
              <dgm:constr type="h" for="ch" forName="Accent3" refType="h" fact="0.806"/>
              <dgm:constr type="l" for="ch" forName="ParentBackground3" refType="w" fact="0.2182"/>
              <dgm:constr type="t" for="ch" forName="ParentBackground3" refType="h" fact="0.1262"/>
              <dgm:constr type="w" for="ch" forName="ParentBackground3" refType="w" fact="0.089"/>
              <dgm:constr type="h" for="ch" forName="ParentBackground3" refType="h" fact="0.5319"/>
              <dgm:constr type="l" for="ch" forName="Child3" refType="w" fact="0.2182"/>
              <dgm:constr type="t" for="ch" forName="Child3" refType="h" fact="0.6876"/>
              <dgm:constr type="w" for="ch" forName="Child3" refType="w" fact="0.089"/>
              <dgm:constr type="h" for="ch" forName="Child3" refType="h" fact="0.3124"/>
              <dgm:constr type="l" for="ch" forName="Accent2" refType="w" fact="0.0967"/>
              <dgm:constr type="t" for="ch" forName="Accent2" refType="h" fact="-0.0109"/>
              <dgm:constr type="w" for="ch" forName="Accent2" refType="w" fact="0.1348"/>
              <dgm:constr type="h" for="ch" forName="Accent2" refType="h" fact="0.806"/>
              <dgm:constr type="l" for="ch" forName="ParentBackground2" refType="w" fact="0.1196"/>
              <dgm:constr type="t" for="ch" forName="ParentBackground2" refType="h" fact="0.1262"/>
              <dgm:constr type="w" for="ch" forName="ParentBackground2" refType="w" fact="0.089"/>
              <dgm:constr type="h" for="ch" forName="ParentBackground2" refType="h" fact="0.5319"/>
              <dgm:constr type="l" for="ch" forName="Child2" refType="w" fact="0.1196"/>
              <dgm:constr type="t" for="ch" forName="Child2" refType="h" fact="0.6876"/>
              <dgm:constr type="w" for="ch" forName="Child2" refType="w" fact="0.089"/>
              <dgm:constr type="h" for="ch" forName="Child2" refType="h" fact="0.3124"/>
              <dgm:constr type="l" for="ch" forName="Accent1" refType="w" fact="-0.0018"/>
              <dgm:constr type="t" for="ch" forName="Accent1" refType="h" fact="-0.0109"/>
              <dgm:constr type="w" for="ch" forName="Accent1" refType="w" fact="0.1348"/>
              <dgm:constr type="h" for="ch" forName="Accent1" refType="h" fact="0.806"/>
              <dgm:constr type="l" for="ch" forName="ParentBackground1" refType="w" fact="0.0211"/>
              <dgm:constr type="t" for="ch" forName="ParentBackground1" refType="h" fact="0.1262"/>
              <dgm:constr type="w" for="ch" forName="ParentBackground1" refType="w" fact="0.089"/>
              <dgm:constr type="h" for="ch" forName="ParentBackground1" refType="h" fact="0.5319"/>
              <dgm:constr type="l" for="ch" forName="Child1" refType="w" fact="0.0211"/>
              <dgm:constr type="t" for="ch" forName="Child1" refType="h" fact="0.6876"/>
              <dgm:constr type="w" for="ch" forName="Child1" refType="w" fact="0.089"/>
              <dgm:constr type="h" for="ch" forName="Child1" refType="h" fact="0.3124"/>
            </dgm:constrLst>
          </dgm:if>
          <dgm:else name="Name14">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l" for="ch" forName="Parent11" refType="w" fact="0.9277"/>
              <dgm:constr type="t" for="ch" forName="Parent11" refType="h" fact="0.2022"/>
              <dgm:constr type="w" for="ch" forName="Parent11" refType="w" fact="0.0579"/>
              <dgm:constr type="h" for="ch" forName="Parent11" refType="h" fact="0.3799"/>
              <dgm:constr type="l" for="ch" forName="Parent10" refType="w" fact="0.838"/>
              <dgm:constr type="t" for="ch" forName="Parent10" refType="h" fact="0.2022"/>
              <dgm:constr type="w" for="ch" forName="Parent10" refType="w" fact="0.0579"/>
              <dgm:constr type="h" for="ch" forName="Parent10" refType="h" fact="0.3799"/>
              <dgm:constr type="l" for="ch" forName="Parent9" refType="w" fact="0.7483"/>
              <dgm:constr type="t" for="ch" forName="Parent9" refType="h" fact="0.2022"/>
              <dgm:constr type="w" for="ch" forName="Parent9" refType="w" fact="0.0579"/>
              <dgm:constr type="h" for="ch" forName="Parent9" refType="h" fact="0.3799"/>
              <dgm:constr type="l" for="ch" forName="Parent8" refType="w" fact="0.6586"/>
              <dgm:constr type="t" for="ch" forName="Parent8" refType="h" fact="0.2022"/>
              <dgm:constr type="w" for="ch" forName="Parent8" refType="w" fact="0.0579"/>
              <dgm:constr type="h" for="ch" forName="Parent8" refType="h" fact="0.3799"/>
              <dgm:constr type="l" for="ch" forName="Parent7" refType="w" fact="0.5689"/>
              <dgm:constr type="t" for="ch" forName="Parent7" refType="h" fact="0.2022"/>
              <dgm:constr type="w" for="ch" forName="Parent7" refType="w" fact="0.0579"/>
              <dgm:constr type="h" for="ch" forName="Parent7" refType="h" fact="0.3799"/>
              <dgm:constr type="l" for="ch" forName="Parent6" refType="w" fact="0.4792"/>
              <dgm:constr type="t" for="ch" forName="Parent6" refType="h" fact="0.2022"/>
              <dgm:constr type="w" for="ch" forName="Parent6" refType="w" fact="0.0579"/>
              <dgm:constr type="h" for="ch" forName="Parent6" refType="h" fact="0.3799"/>
              <dgm:constr type="l" for="ch" forName="Parent5" refType="w" fact="0.3895"/>
              <dgm:constr type="t" for="ch" forName="Parent5" refType="h" fact="0.2022"/>
              <dgm:constr type="w" for="ch" forName="Parent5" refType="w" fact="0.0579"/>
              <dgm:constr type="h" for="ch" forName="Parent5" refType="h" fact="0.3799"/>
              <dgm:constr type="l" for="ch" forName="Parent4" refType="w" fact="0.2999"/>
              <dgm:constr type="t" for="ch" forName="Parent4" refType="h" fact="0.2022"/>
              <dgm:constr type="w" for="ch" forName="Parent4" refType="w" fact="0.0579"/>
              <dgm:constr type="h" for="ch" forName="Parent4" refType="h" fact="0.3799"/>
              <dgm:constr type="l" for="ch" forName="Parent3" refType="w" fact="0.2102"/>
              <dgm:constr type="t" for="ch" forName="Parent3" refType="h" fact="0.2022"/>
              <dgm:constr type="w" for="ch" forName="Parent3" refType="w" fact="0.0579"/>
              <dgm:constr type="h" for="ch" forName="Parent3" refType="h" fact="0.3799"/>
              <dgm:constr type="l" for="ch" forName="Parent2" refType="w" fact="0.1205"/>
              <dgm:constr type="t" for="ch" forName="Parent2" refType="h" fact="0.2022"/>
              <dgm:constr type="w" for="ch" forName="Parent2" refType="w" fact="0.0579"/>
              <dgm:constr type="h" for="ch" forName="Parent2" refType="h" fact="0.3799"/>
              <dgm:constr type="l" for="ch" forName="Parent1" refType="w" fact="0.0308"/>
              <dgm:constr type="t" for="ch" forName="Parent1" refType="h" fact="0.2022"/>
              <dgm:constr type="w" for="ch" forName="Parent1" refType="w" fact="0.0579"/>
              <dgm:constr type="h" for="ch" forName="Parent1" refType="h" fact="0.3799"/>
              <dgm:constr type="l" for="ch" forName="Accent11" refType="w" fact="0.9132"/>
              <dgm:constr type="t" for="ch" forName="Accent11" refType="h" fact="0.1072"/>
              <dgm:constr type="w" for="ch" forName="Accent11" refType="w" fact="0.0868"/>
              <dgm:constr type="h" for="ch" forName="Accent11" refType="h" fact="0.5699"/>
              <dgm:constr type="l" for="ch" forName="ParentBackground11" refType="w" fact="0.9161"/>
              <dgm:constr type="t" for="ch" forName="ParentBackground11" refType="h" fact="0.1262"/>
              <dgm:constr type="w" for="ch" forName="ParentBackground11" refType="w" fact="0.081"/>
              <dgm:constr type="h" for="ch" forName="ParentBackground11" refType="h" fact="0.5319"/>
              <dgm:constr type="l" for="ch" forName="Child11" refType="w" fact="0.9161"/>
              <dgm:constr type="t" for="ch" forName="Child11" refType="h" fact="0.6876"/>
              <dgm:constr type="w" for="ch" forName="Child11" refType="w" fact="0.081"/>
              <dgm:constr type="h" for="ch" forName="Child11" refType="h" fact="0.3124"/>
              <dgm:constr type="l" for="ch" forName="Accent10" refType="w" fact="0.8055"/>
              <dgm:constr type="t" for="ch" forName="Accent10" refType="h" fact="-0.0109"/>
              <dgm:constr type="w" for="ch" forName="Accent10" refType="w" fact="0.1228"/>
              <dgm:constr type="h" for="ch" forName="Accent10" refType="h" fact="0.806"/>
              <dgm:constr type="l" for="ch" forName="ParentBackground10" refType="w" fact="0.8264"/>
              <dgm:constr type="t" for="ch" forName="ParentBackground10" refType="h" fact="0.1262"/>
              <dgm:constr type="w" for="ch" forName="ParentBackground10" refType="w" fact="0.081"/>
              <dgm:constr type="h" for="ch" forName="ParentBackground10" refType="h" fact="0.5319"/>
              <dgm:constr type="l" for="ch" forName="Child10" refType="w" fact="0.8264"/>
              <dgm:constr type="t" for="ch" forName="Child10" refType="h" fact="0.6876"/>
              <dgm:constr type="w" for="ch" forName="Child10" refType="w" fact="0.081"/>
              <dgm:constr type="h" for="ch" forName="Child10" refType="h" fact="0.3124"/>
              <dgm:constr type="l" for="ch" forName="Accent9" refType="w" fact="0.7158"/>
              <dgm:constr type="t" for="ch" forName="Accent9" refType="h" fact="-0.0109"/>
              <dgm:constr type="w" for="ch" forName="Accent9" refType="w" fact="0.1228"/>
              <dgm:constr type="h" for="ch" forName="Accent9" refType="h" fact="0.806"/>
              <dgm:constr type="l" for="ch" forName="ParentBackground9" refType="w" fact="0.7367"/>
              <dgm:constr type="t" for="ch" forName="ParentBackground9" refType="h" fact="0.1262"/>
              <dgm:constr type="w" for="ch" forName="ParentBackground9" refType="w" fact="0.081"/>
              <dgm:constr type="h" for="ch" forName="ParentBackground9" refType="h" fact="0.5319"/>
              <dgm:constr type="l" for="ch" forName="Child9" refType="w" fact="0.7367"/>
              <dgm:constr type="t" for="ch" forName="Child9" refType="h" fact="0.6876"/>
              <dgm:constr type="w" for="ch" forName="Child9" refType="w" fact="0.081"/>
              <dgm:constr type="h" for="ch" forName="Child9" refType="h" fact="0.3124"/>
              <dgm:constr type="l" for="ch" forName="Accent8" refType="w" fact="0.6261"/>
              <dgm:constr type="t" for="ch" forName="Accent8" refType="h" fact="-0.0109"/>
              <dgm:constr type="w" for="ch" forName="Accent8" refType="w" fact="0.1228"/>
              <dgm:constr type="h" for="ch" forName="Accent8" refType="h" fact="0.806"/>
              <dgm:constr type="l" for="ch" forName="ParentBackground8" refType="w" fact="0.647"/>
              <dgm:constr type="t" for="ch" forName="ParentBackground8" refType="h" fact="0.1262"/>
              <dgm:constr type="w" for="ch" forName="ParentBackground8" refType="w" fact="0.081"/>
              <dgm:constr type="h" for="ch" forName="ParentBackground8" refType="h" fact="0.5319"/>
              <dgm:constr type="l" for="ch" forName="Child8" refType="w" fact="0.647"/>
              <dgm:constr type="t" for="ch" forName="Child8" refType="h" fact="0.6876"/>
              <dgm:constr type="w" for="ch" forName="Child8" refType="w" fact="0.081"/>
              <dgm:constr type="h" for="ch" forName="Child8" refType="h" fact="0.3124"/>
              <dgm:constr type="l" for="ch" forName="Accent7" refType="w" fact="0.5364"/>
              <dgm:constr type="t" for="ch" forName="Accent7" refType="h" fact="-0.0109"/>
              <dgm:constr type="w" for="ch" forName="Accent7" refType="w" fact="0.1228"/>
              <dgm:constr type="h" for="ch" forName="Accent7" refType="h" fact="0.806"/>
              <dgm:constr type="l" for="ch" forName="ParentBackground7" refType="w" fact="0.5573"/>
              <dgm:constr type="t" for="ch" forName="ParentBackground7" refType="h" fact="0.1262"/>
              <dgm:constr type="w" for="ch" forName="ParentBackground7" refType="w" fact="0.081"/>
              <dgm:constr type="h" for="ch" forName="ParentBackground7" refType="h" fact="0.5319"/>
              <dgm:constr type="l" for="ch" forName="Child7" refType="w" fact="0.5573"/>
              <dgm:constr type="t" for="ch" forName="Child7" refType="h" fact="0.6876"/>
              <dgm:constr type="w" for="ch" forName="Child7" refType="w" fact="0.081"/>
              <dgm:constr type="h" for="ch" forName="Child7" refType="h" fact="0.3124"/>
              <dgm:constr type="l" for="ch" forName="Accent6" refType="w" fact="0.4467"/>
              <dgm:constr type="t" for="ch" forName="Accent6" refType="h" fact="-0.0109"/>
              <dgm:constr type="w" for="ch" forName="Accent6" refType="w" fact="0.1228"/>
              <dgm:constr type="h" for="ch" forName="Accent6" refType="h" fact="0.806"/>
              <dgm:constr type="l" for="ch" forName="ParentBackground6" refType="w" fact="0.4677"/>
              <dgm:constr type="t" for="ch" forName="ParentBackground6" refType="h" fact="0.1262"/>
              <dgm:constr type="w" for="ch" forName="ParentBackground6" refType="w" fact="0.081"/>
              <dgm:constr type="h" for="ch" forName="ParentBackground6" refType="h" fact="0.5319"/>
              <dgm:constr type="l" for="ch" forName="Child6" refType="w" fact="0.4677"/>
              <dgm:constr type="t" for="ch" forName="Child6" refType="h" fact="0.6876"/>
              <dgm:constr type="w" for="ch" forName="Child6" refType="w" fact="0.081"/>
              <dgm:constr type="h" for="ch" forName="Child6" refType="h" fact="0.3124"/>
              <dgm:constr type="l" for="ch" forName="Accent5" refType="w" fact="0.3571"/>
              <dgm:constr type="t" for="ch" forName="Accent5" refType="h" fact="-0.0109"/>
              <dgm:constr type="w" for="ch" forName="Accent5" refType="w" fact="0.1228"/>
              <dgm:constr type="h" for="ch" forName="Accent5" refType="h" fact="0.806"/>
              <dgm:constr type="l" for="ch" forName="ParentBackground5" refType="w" fact="0.378"/>
              <dgm:constr type="t" for="ch" forName="ParentBackground5" refType="h" fact="0.1262"/>
              <dgm:constr type="w" for="ch" forName="ParentBackground5" refType="w" fact="0.081"/>
              <dgm:constr type="h" for="ch" forName="ParentBackground5" refType="h" fact="0.5319"/>
              <dgm:constr type="l" for="ch" forName="Child5" refType="w" fact="0.378"/>
              <dgm:constr type="t" for="ch" forName="Child5" refType="h" fact="0.6876"/>
              <dgm:constr type="w" for="ch" forName="Child5" refType="w" fact="0.081"/>
              <dgm:constr type="h" for="ch" forName="Child5" refType="h" fact="0.3124"/>
              <dgm:constr type="l" for="ch" forName="Accent4" refType="w" fact="0.2674"/>
              <dgm:constr type="t" for="ch" forName="Accent4" refType="h" fact="-0.0109"/>
              <dgm:constr type="w" for="ch" forName="Accent4" refType="w" fact="0.1228"/>
              <dgm:constr type="h" for="ch" forName="Accent4" refType="h" fact="0.806"/>
              <dgm:constr type="l" for="ch" forName="ParentBackground4" refType="w" fact="0.2883"/>
              <dgm:constr type="t" for="ch" forName="ParentBackground4" refType="h" fact="0.1262"/>
              <dgm:constr type="w" for="ch" forName="ParentBackground4" refType="w" fact="0.081"/>
              <dgm:constr type="h" for="ch" forName="ParentBackground4" refType="h" fact="0.5319"/>
              <dgm:constr type="l" for="ch" forName="Child4" refType="w" fact="0.2883"/>
              <dgm:constr type="t" for="ch" forName="Child4" refType="h" fact="0.6876"/>
              <dgm:constr type="w" for="ch" forName="Child4" refType="w" fact="0.081"/>
              <dgm:constr type="h" for="ch" forName="Child4" refType="h" fact="0.3124"/>
              <dgm:constr type="l" for="ch" forName="Accent3" refType="w" fact="0.1777"/>
              <dgm:constr type="t" for="ch" forName="Accent3" refType="h" fact="-0.0109"/>
              <dgm:constr type="w" for="ch" forName="Accent3" refType="w" fact="0.1228"/>
              <dgm:constr type="h" for="ch" forName="Accent3" refType="h" fact="0.806"/>
              <dgm:constr type="l" for="ch" forName="ParentBackground3" refType="w" fact="0.1986"/>
              <dgm:constr type="t" for="ch" forName="ParentBackground3" refType="h" fact="0.1262"/>
              <dgm:constr type="w" for="ch" forName="ParentBackground3" refType="w" fact="0.081"/>
              <dgm:constr type="h" for="ch" forName="ParentBackground3" refType="h" fact="0.5319"/>
              <dgm:constr type="l" for="ch" forName="Child3" refType="w" fact="0.1986"/>
              <dgm:constr type="t" for="ch" forName="Child3" refType="h" fact="0.6876"/>
              <dgm:constr type="w" for="ch" forName="Child3" refType="w" fact="0.081"/>
              <dgm:constr type="h" for="ch" forName="Child3" refType="h" fact="0.3124"/>
              <dgm:constr type="l" for="ch" forName="Accent2" refType="w" fact="0.088"/>
              <dgm:constr type="t" for="ch" forName="Accent2" refType="h" fact="-0.0109"/>
              <dgm:constr type="w" for="ch" forName="Accent2" refType="w" fact="0.1228"/>
              <dgm:constr type="h" for="ch" forName="Accent2" refType="h" fact="0.806"/>
              <dgm:constr type="l" for="ch" forName="ParentBackground2" refType="w" fact="0.1089"/>
              <dgm:constr type="t" for="ch" forName="ParentBackground2" refType="h" fact="0.1262"/>
              <dgm:constr type="w" for="ch" forName="ParentBackground2" refType="w" fact="0.081"/>
              <dgm:constr type="h" for="ch" forName="ParentBackground2" refType="h" fact="0.5319"/>
              <dgm:constr type="l" for="ch" forName="Child2" refType="w" fact="0.1089"/>
              <dgm:constr type="t" for="ch" forName="Child2" refType="h" fact="0.6876"/>
              <dgm:constr type="w" for="ch" forName="Child2" refType="w" fact="0.081"/>
              <dgm:constr type="h" for="ch" forName="Child2" refType="h" fact="0.3124"/>
              <dgm:constr type="l" for="ch" forName="Accent1" refType="w" fact="-0.0017"/>
              <dgm:constr type="t" for="ch" forName="Accent1" refType="h" fact="-0.0109"/>
              <dgm:constr type="w" for="ch" forName="Accent1" refType="w" fact="0.1228"/>
              <dgm:constr type="h" for="ch" forName="Accent1" refType="h" fact="0.806"/>
              <dgm:constr type="l" for="ch" forName="ParentBackground1" refType="w" fact="0.0192"/>
              <dgm:constr type="t" for="ch" forName="ParentBackground1" refType="h" fact="0.1262"/>
              <dgm:constr type="w" for="ch" forName="ParentBackground1" refType="w" fact="0.081"/>
              <dgm:constr type="h" for="ch" forName="ParentBackground1" refType="h" fact="0.5319"/>
              <dgm:constr type="l" for="ch" forName="Child1" refType="w" fact="0.0192"/>
              <dgm:constr type="t" for="ch" forName="Child1" refType="h" fact="0.6876"/>
              <dgm:constr type="w" for="ch" forName="Child1" refType="w" fact="0.081"/>
              <dgm:constr type="h" for="ch" forName="Child1" refType="h" fact="0.3124"/>
            </dgm:constrLst>
          </dgm:else>
        </dgm:choose>
      </dgm:if>
      <dgm:else name="Name15">
        <dgm:choose name="Name16">
          <dgm:if name="Name17"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18"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r" for="ch" forName="Parent2" refType="w" fact="0.3751"/>
              <dgm:constr type="t" for="ch" forName="Parent2" refType="h" fact="0.2022"/>
              <dgm:constr type="w" for="ch" forName="Parent2" refType="w" fact="0.3001"/>
              <dgm:constr type="h" for="ch" forName="Parent2" refType="h" fact="0.3799"/>
              <dgm:constr type="r" for="ch" forName="Parent1" refType="w" fact="0.8403"/>
              <dgm:constr type="t" for="ch" forName="Parent1" refType="h" fact="0.2022"/>
              <dgm:constr type="w" for="ch" forName="Parent1" refType="w" fact="0.3001"/>
              <dgm:constr type="h" for="ch" forName="Parent1" refType="h" fact="0.3799"/>
              <dgm:constr type="r" for="ch" forName="Accent2" refType="w" fact="0.4502"/>
              <dgm:constr type="t" for="ch" forName="Accent2" refType="h" fact="0.1072"/>
              <dgm:constr type="w" for="ch" forName="Accent2" refType="w" fact="0.4502"/>
              <dgm:constr type="h" for="ch" forName="Accent2" refType="h" fact="0.5699"/>
              <dgm:constr type="r" for="ch" forName="ParentBackground2" refType="w" fact="0.4352"/>
              <dgm:constr type="t" for="ch" forName="ParentBackground2" refType="h" fact="0.1262"/>
              <dgm:constr type="w" for="ch" forName="ParentBackground2" refType="w" fact="0.4201"/>
              <dgm:constr type="h" for="ch" forName="ParentBackground2" refType="h" fact="0.5319"/>
              <dgm:constr type="r" for="ch" forName="Child2" refType="w" fact="0.4352"/>
              <dgm:constr type="t" for="ch" forName="Child2" refType="h" fact="0.6876"/>
              <dgm:constr type="w" for="ch" forName="Child2" refType="w" fact="0.4201"/>
              <dgm:constr type="h" for="ch" forName="Child2" refType="h" fact="0.3124"/>
              <dgm:constr type="r" for="ch" forName="Accent1" refType="w" fact="1.0086"/>
              <dgm:constr type="t" for="ch" forName="Accent1" refType="h" fact="-0.0109"/>
              <dgm:constr type="w" for="ch" forName="Accent1" refType="w" fact="0.6367"/>
              <dgm:constr type="h" for="ch" forName="Accent1" refType="h" fact="0.806"/>
              <dgm:constr type="r" for="ch" forName="ParentBackground1" refType="w" fact="0.9003"/>
              <dgm:constr type="t" for="ch" forName="ParentBackground1" refType="h" fact="0.1262"/>
              <dgm:constr type="w" for="ch" forName="ParentBackground1" refType="w" fact="0.4201"/>
              <dgm:constr type="h" for="ch" forName="ParentBackground1" refType="h" fact="0.5319"/>
              <dgm:constr type="r" for="ch" forName="Child1" refType="w" fact="0.9003"/>
              <dgm:constr type="t" for="ch" forName="Child1" refType="h" fact="0.6876"/>
              <dgm:constr type="w" for="ch" forName="Child1" refType="w" fact="0.4201"/>
              <dgm:constr type="h" for="ch" forName="Child1" refType="h" fact="0.3124"/>
            </dgm:constrLst>
          </dgm:if>
          <dgm:if name="Name19"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r" for="ch" forName="Parent3" refType="w" fact="0.256"/>
              <dgm:constr type="t" for="ch" forName="Parent3" refType="h" fact="0.2022"/>
              <dgm:constr type="w" for="ch" forName="Parent3" refType="w" fact="0.2048"/>
              <dgm:constr type="h" for="ch" forName="Parent3" refType="h" fact="0.3799"/>
              <dgm:constr type="r" for="ch" forName="Parent2" refType="w" fact="0.5735"/>
              <dgm:constr type="t" for="ch" forName="Parent2" refType="h" fact="0.2022"/>
              <dgm:constr type="w" for="ch" forName="Parent2" refType="w" fact="0.2048"/>
              <dgm:constr type="h" for="ch" forName="Parent2" refType="h" fact="0.3799"/>
              <dgm:constr type="r" for="ch" forName="Parent1" refType="w" fact="0.891"/>
              <dgm:constr type="t" for="ch" forName="Parent1" refType="h" fact="0.2022"/>
              <dgm:constr type="w" for="ch" forName="Parent1" refType="w" fact="0.2048"/>
              <dgm:constr type="h" for="ch" forName="Parent1" refType="h" fact="0.3799"/>
              <dgm:constr type="r" for="ch" forName="Accent3" refType="w" fact="0.3072"/>
              <dgm:constr type="t" for="ch" forName="Accent3" refType="h" fact="0.1072"/>
              <dgm:constr type="w" for="ch" forName="Accent3" refType="w" fact="0.3072"/>
              <dgm:constr type="h" for="ch" forName="Accent3" refType="h" fact="0.5699"/>
              <dgm:constr type="r" for="ch" forName="ParentBackground3" refType="w" fact="0.297"/>
              <dgm:constr type="t" for="ch" forName="ParentBackground3" refType="h" fact="0.1262"/>
              <dgm:constr type="w" for="ch" forName="ParentBackground3" refType="w" fact="0.2868"/>
              <dgm:constr type="h" for="ch" forName="ParentBackground3" refType="h" fact="0.5319"/>
              <dgm:constr type="r" for="ch" forName="Child3" refType="w" fact="0.297"/>
              <dgm:constr type="t" for="ch" forName="Child3" refType="h" fact="0.6876"/>
              <dgm:constr type="w" for="ch" forName="Child3" refType="w" fact="0.2868"/>
              <dgm:constr type="h" for="ch" forName="Child3" refType="h" fact="0.3124"/>
              <dgm:constr type="r" for="ch" forName="Accent2" refType="w" fact="0.6878"/>
              <dgm:constr type="t" for="ch" forName="Accent2" refType="h" fact="-0.0109"/>
              <dgm:constr type="w" for="ch" forName="Accent2" refType="w" fact="0.4334"/>
              <dgm:constr type="h" for="ch" forName="Accent2" refType="h" fact="0.806"/>
              <dgm:constr type="r" for="ch" forName="ParentBackground2" refType="w" fact="0.6145"/>
              <dgm:constr type="t" for="ch" forName="ParentBackground2" refType="h" fact="0.1262"/>
              <dgm:constr type="w" for="ch" forName="ParentBackground2" refType="w" fact="0.2868"/>
              <dgm:constr type="h" for="ch" forName="ParentBackground2" refType="h" fact="0.5319"/>
              <dgm:constr type="r" for="ch" forName="Child2" refType="w" fact="0.6145"/>
              <dgm:constr type="t" for="ch" forName="Child2" refType="h" fact="0.6876"/>
              <dgm:constr type="w" for="ch" forName="Child2" refType="w" fact="0.2868"/>
              <dgm:constr type="h" for="ch" forName="Child2" refType="h" fact="0.3124"/>
              <dgm:constr type="r" for="ch" forName="Accent1" refType="w" fact="1.0053"/>
              <dgm:constr type="t" for="ch" forName="Accent1" refType="h" fact="-0.0109"/>
              <dgm:constr type="w" for="ch" forName="Accent1" refType="w" fact="0.4334"/>
              <dgm:constr type="h" for="ch" forName="Accent1" refType="h" fact="0.806"/>
              <dgm:constr type="r" for="ch" forName="ParentBackground1" refType="w" fact="0.932"/>
              <dgm:constr type="t" for="ch" forName="ParentBackground1" refType="h" fact="0.1262"/>
              <dgm:constr type="w" for="ch" forName="ParentBackground1" refType="w" fact="0.2868"/>
              <dgm:constr type="h" for="ch" forName="ParentBackground1" refType="h" fact="0.5319"/>
              <dgm:constr type="r" for="ch" forName="Child1" refType="w" fact="0.932"/>
              <dgm:constr type="t" for="ch" forName="Child1" refType="h" fact="0.6876"/>
              <dgm:constr type="w" for="ch" forName="Child1" refType="w" fact="0.2868"/>
              <dgm:constr type="h" for="ch" forName="Child1" refType="h" fact="0.3124"/>
            </dgm:constrLst>
          </dgm:if>
          <dgm:if name="Name20"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4" refType="w" fact="0.1943"/>
              <dgm:constr type="t" for="ch" forName="Parent4" refType="h" fact="0.2022"/>
              <dgm:constr type="w" for="ch" forName="Parent4" refType="w" fact="0.1555"/>
              <dgm:constr type="h" for="ch" forName="Parent4" refType="h" fact="0.3799"/>
              <dgm:constr type="r" for="ch" forName="Parent3" refType="w" fact="0.4353"/>
              <dgm:constr type="t" for="ch" forName="Parent3" refType="h" fact="0.2022"/>
              <dgm:constr type="w" for="ch" forName="Parent3" refType="w" fact="0.1555"/>
              <dgm:constr type="h" for="ch" forName="Parent3" refType="h" fact="0.3799"/>
              <dgm:constr type="r" for="ch" forName="Parent2" refType="w" fact="0.6763"/>
              <dgm:constr type="t" for="ch" forName="Parent2" refType="h" fact="0.2022"/>
              <dgm:constr type="w" for="ch" forName="Parent2" refType="w" fact="0.1555"/>
              <dgm:constr type="h" for="ch" forName="Parent2" refType="h" fact="0.3799"/>
              <dgm:constr type="r" for="ch" forName="Parent1" refType="w" fact="0.9173"/>
              <dgm:constr type="t" for="ch" forName="Parent1" refType="h" fact="0.2022"/>
              <dgm:constr type="w" for="ch" forName="Parent1" refType="w" fact="0.1555"/>
              <dgm:constr type="h" for="ch" forName="Parent1" refType="h" fact="0.3799"/>
              <dgm:constr type="r" for="ch" forName="Accent4" refType="w" fact="0.2332"/>
              <dgm:constr type="t" for="ch" forName="Accent4" refType="h" fact="0.1072"/>
              <dgm:constr type="w" for="ch" forName="Accent4" refType="w" fact="0.2332"/>
              <dgm:constr type="h" for="ch" forName="Accent4" refType="h" fact="0.5699"/>
              <dgm:constr type="r" for="ch" forName="ParentBackground4" refType="w" fact="0.2254"/>
              <dgm:constr type="t" for="ch" forName="ParentBackground4" refType="h" fact="0.1262"/>
              <dgm:constr type="w" for="ch" forName="ParentBackground4" refType="w" fact="0.2177"/>
              <dgm:constr type="h" for="ch" forName="ParentBackground4" refType="h" fact="0.5319"/>
              <dgm:constr type="r" for="ch" forName="Child4" refType="w" fact="0.2254"/>
              <dgm:constr type="t" for="ch" forName="Child4" refType="h" fact="0.6876"/>
              <dgm:constr type="w" for="ch" forName="Child4" refType="w" fact="0.2177"/>
              <dgm:constr type="h" for="ch" forName="Child4" refType="h" fact="0.3124"/>
              <dgm:constr type="r" for="ch" forName="Accent3" refType="w" fact="0.5235"/>
              <dgm:constr type="t" for="ch" forName="Accent3" refType="h" fact="-0.0109"/>
              <dgm:constr type="w" for="ch" forName="Accent3" refType="w" fact="0.3298"/>
              <dgm:constr type="h" for="ch" forName="Accent3" refType="h" fact="0.806"/>
              <dgm:constr type="r" for="ch" forName="ParentBackground3" refType="w" fact="0.4664"/>
              <dgm:constr type="t" for="ch" forName="ParentBackground3" refType="h" fact="0.1262"/>
              <dgm:constr type="w" for="ch" forName="ParentBackground3" refType="w" fact="0.2177"/>
              <dgm:constr type="h" for="ch" forName="ParentBackground3" refType="h" fact="0.5319"/>
              <dgm:constr type="r" for="ch" forName="Child3" refType="w" fact="0.4664"/>
              <dgm:constr type="t" for="ch" forName="Child3" refType="h" fact="0.6876"/>
              <dgm:constr type="w" for="ch" forName="Child3" refType="w" fact="0.2177"/>
              <dgm:constr type="h" for="ch" forName="Child3" refType="h" fact="0.3124"/>
              <dgm:constr type="r" for="ch" forName="Accent2" refType="w" fact="0.7635"/>
              <dgm:constr type="t" for="ch" forName="Accent2" refType="h" fact="-0.0109"/>
              <dgm:constr type="w" for="ch" forName="Accent2" refType="w" fact="0.3298"/>
              <dgm:constr type="h" for="ch" forName="Accent2" refType="h" fact="0.806"/>
              <dgm:constr type="r" for="ch" forName="ParentBackground2" refType="w" fact="0.7074"/>
              <dgm:constr type="t" for="ch" forName="ParentBackground2" refType="h" fact="0.1262"/>
              <dgm:constr type="w" for="ch" forName="ParentBackground2" refType="w" fact="0.2177"/>
              <dgm:constr type="h" for="ch" forName="ParentBackground2" refType="h" fact="0.5319"/>
              <dgm:constr type="r" for="ch" forName="Child2" refType="w" fact="0.7074"/>
              <dgm:constr type="t" for="ch" forName="Child2" refType="h" fact="0.6876"/>
              <dgm:constr type="w" for="ch" forName="Child2" refType="w" fact="0.2177"/>
              <dgm:constr type="h" for="ch" forName="Child2" refType="h" fact="0.3124"/>
              <dgm:constr type="r" for="ch" forName="Accent1" refType="w" fact="1.0045"/>
              <dgm:constr type="t" for="ch" forName="Accent1" refType="h" fact="-0.0109"/>
              <dgm:constr type="w" for="ch" forName="Accent1" refType="w" fact="0.3298"/>
              <dgm:constr type="h" for="ch" forName="Accent1" refType="h" fact="0.806"/>
              <dgm:constr type="r" for="ch" forName="ParentBackground1" refType="w" fact="0.9484"/>
              <dgm:constr type="t" for="ch" forName="ParentBackground1" refType="h" fact="0.1262"/>
              <dgm:constr type="w" for="ch" forName="ParentBackground1" refType="w" fact="0.2177"/>
              <dgm:constr type="h" for="ch" forName="ParentBackground1" refType="h" fact="0.5319"/>
              <dgm:constr type="r" for="ch" forName="Child1" refType="w" fact="0.9484"/>
              <dgm:constr type="t" for="ch" forName="Child1" refType="h" fact="0.6876"/>
              <dgm:constr type="w" for="ch" forName="Child1" refType="w" fact="0.2177"/>
              <dgm:constr type="h" for="ch" forName="Child1" refType="h" fact="0.3124"/>
            </dgm:constrLst>
          </dgm:if>
          <dgm:if name="Name21"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Parent5" refType="w" fact="0.1566"/>
              <dgm:constr type="t" for="ch" forName="Parent5" refType="h" fact="0.2022"/>
              <dgm:constr type="w" for="ch" forName="Parent5" refType="w" fact="0.1253"/>
              <dgm:constr type="h" for="ch" forName="Parent5" refType="h" fact="0.3799"/>
              <dgm:constr type="r" for="ch" forName="Parent4" refType="w" fact="0.3508"/>
              <dgm:constr type="t" for="ch" forName="Parent4" refType="h" fact="0.2022"/>
              <dgm:constr type="w" for="ch" forName="Parent4" refType="w" fact="0.1253"/>
              <dgm:constr type="h" for="ch" forName="Parent4" refType="h" fact="0.3799"/>
              <dgm:constr type="r" for="ch" forName="Parent3" refType="w" fact="0.545"/>
              <dgm:constr type="t" for="ch" forName="Parent3" refType="h" fact="0.2022"/>
              <dgm:constr type="w" for="ch" forName="Parent3" refType="w" fact="0.1253"/>
              <dgm:constr type="h" for="ch" forName="Parent3" refType="h" fact="0.3799"/>
              <dgm:constr type="r" for="ch" forName="Parent2" refType="w" fact="0.7391"/>
              <dgm:constr type="t" for="ch" forName="Parent2" refType="h" fact="0.2022"/>
              <dgm:constr type="w" for="ch" forName="Parent2" refType="w" fact="0.1253"/>
              <dgm:constr type="h" for="ch" forName="Parent2" refType="h" fact="0.3799"/>
              <dgm:constr type="r" for="ch" forName="Parent1" refType="w" fact="0.9333"/>
              <dgm:constr type="t" for="ch" forName="Parent1" refType="h" fact="0.2022"/>
              <dgm:constr type="w" for="ch" forName="Parent1" refType="w" fact="0.1253"/>
              <dgm:constr type="h" for="ch" forName="Parent1" refType="h" fact="0.3799"/>
              <dgm:constr type="r" for="ch" forName="Accent5" refType="w" fact="0.1879"/>
              <dgm:constr type="t" for="ch" forName="Accent5" refType="h" fact="0.1072"/>
              <dgm:constr type="w" for="ch" forName="Accent5" refType="w" fact="0.1879"/>
              <dgm:constr type="h" for="ch" forName="Accent5" refType="h" fact="0.5699"/>
              <dgm:constr type="r" for="ch" forName="ParentBackground5" refType="w" fact="0.1817"/>
              <dgm:constr type="t" for="ch" forName="ParentBackground5" refType="h" fact="0.1262"/>
              <dgm:constr type="w" for="ch" forName="ParentBackground5" refType="w" fact="0.1754"/>
              <dgm:constr type="h" for="ch" forName="ParentBackground5" refType="h" fact="0.5319"/>
              <dgm:constr type="r" for="ch" forName="Child5" refType="w" fact="0.1817"/>
              <dgm:constr type="t" for="ch" forName="Child5" refType="h" fact="0.6876"/>
              <dgm:constr type="w" for="ch" forName="Child5" refType="w" fact="0.1754"/>
              <dgm:constr type="h" for="ch" forName="Child5" refType="h" fact="0.3124"/>
              <dgm:constr type="r" for="ch" forName="Accent4" refType="w" fact="0.4211"/>
              <dgm:constr type="t" for="ch" forName="Accent4" refType="h" fact="-0.0109"/>
              <dgm:constr type="w" for="ch" forName="Accent4" refType="w" fact="0.2657"/>
              <dgm:constr type="h" for="ch" forName="Accent4" refType="h" fact="0.806"/>
              <dgm:constr type="r" for="ch" forName="ParentBackground4" refType="w" fact="0.3758"/>
              <dgm:constr type="t" for="ch" forName="ParentBackground4" refType="h" fact="0.1262"/>
              <dgm:constr type="w" for="ch" forName="ParentBackground4" refType="w" fact="0.1754"/>
              <dgm:constr type="h" for="ch" forName="ParentBackground4" refType="h" fact="0.5319"/>
              <dgm:constr type="r" for="ch" forName="Child4" refType="w" fact="0.3758"/>
              <dgm:constr type="t" for="ch" forName="Child4" refType="h" fact="0.6876"/>
              <dgm:constr type="w" for="ch" forName="Child4" refType="w" fact="0.1754"/>
              <dgm:constr type="h" for="ch" forName="Child4" refType="h" fact="0.3124"/>
              <dgm:constr type="r" for="ch" forName="Accent3" refType="w" fact="0.6152"/>
              <dgm:constr type="t" for="ch" forName="Accent3" refType="h" fact="-0.0109"/>
              <dgm:constr type="w" for="ch" forName="Accent3" refType="w" fact="0.2657"/>
              <dgm:constr type="h" for="ch" forName="Accent3" refType="h" fact="0.806"/>
              <dgm:constr type="r" for="ch" forName="ParentBackground3" refType="w" fact="0.57"/>
              <dgm:constr type="t" for="ch" forName="ParentBackground3" refType="h" fact="0.1262"/>
              <dgm:constr type="w" for="ch" forName="ParentBackground3" refType="w" fact="0.1754"/>
              <dgm:constr type="h" for="ch" forName="ParentBackground3" refType="h" fact="0.5319"/>
              <dgm:constr type="r" for="ch" forName="Child3" refType="w" fact="0.57"/>
              <dgm:constr type="t" for="ch" forName="Child3" refType="h" fact="0.6876"/>
              <dgm:constr type="w" for="ch" forName="Child3" refType="w" fact="0.1754"/>
              <dgm:constr type="h" for="ch" forName="Child3" refType="h" fact="0.3124"/>
              <dgm:constr type="r" for="ch" forName="Accent2" refType="w" fact="0.8094"/>
              <dgm:constr type="t" for="ch" forName="Accent2" refType="h" fact="-0.0109"/>
              <dgm:constr type="w" for="ch" forName="Accent2" refType="w" fact="0.2657"/>
              <dgm:constr type="h" for="ch" forName="Accent2" refType="h" fact="0.806"/>
              <dgm:constr type="r" for="ch" forName="ParentBackground2" refType="w" fact="0.7642"/>
              <dgm:constr type="t" for="ch" forName="ParentBackground2" refType="h" fact="0.1262"/>
              <dgm:constr type="w" for="ch" forName="ParentBackground2" refType="w" fact="0.1754"/>
              <dgm:constr type="h" for="ch" forName="ParentBackground2" refType="h" fact="0.5319"/>
              <dgm:constr type="r" for="ch" forName="Child2" refType="w" fact="0.7642"/>
              <dgm:constr type="t" for="ch" forName="Child2" refType="h" fact="0.6876"/>
              <dgm:constr type="w" for="ch" forName="Child2" refType="w" fact="0.1754"/>
              <dgm:constr type="h" for="ch" forName="Child2" refType="h" fact="0.3124"/>
              <dgm:constr type="r" for="ch" forName="Accent1" refType="w" fact="1.0036"/>
              <dgm:constr type="t" for="ch" forName="Accent1" refType="h" fact="-0.0109"/>
              <dgm:constr type="w" for="ch" forName="Accent1" refType="w" fact="0.2657"/>
              <dgm:constr type="h" for="ch" forName="Accent1" refType="h" fact="0.806"/>
              <dgm:constr type="r" for="ch" forName="ParentBackground1" refType="w" fact="0.9584"/>
              <dgm:constr type="t" for="ch" forName="ParentBackground1" refType="h" fact="0.1262"/>
              <dgm:constr type="w" for="ch" forName="ParentBackground1" refType="w" fact="0.1754"/>
              <dgm:constr type="h" for="ch" forName="ParentBackground1" refType="h" fact="0.5319"/>
              <dgm:constr type="r" for="ch" forName="Child1" refType="w" fact="0.9584"/>
              <dgm:constr type="t" for="ch" forName="Child1" refType="h" fact="0.6876"/>
              <dgm:constr type="w" for="ch" forName="Child1" refType="w" fact="0.1754"/>
              <dgm:constr type="h" for="ch" forName="Child1" refType="h" fact="0.3124"/>
            </dgm:constrLst>
          </dgm:if>
          <dgm:if name="Name22"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r" for="ch" forName="Parent6" refType="w" fact="0.1311"/>
              <dgm:constr type="t" for="ch" forName="Parent6" refType="h" fact="0.2022"/>
              <dgm:constr type="w" for="ch" forName="Parent6" refType="w" fact="0.1049"/>
              <dgm:constr type="h" for="ch" forName="Parent6" refType="h" fact="0.3799"/>
              <dgm:constr type="r" for="ch" forName="Parent5" refType="w" fact="0.2937"/>
              <dgm:constr type="t" for="ch" forName="Parent5" refType="h" fact="0.2022"/>
              <dgm:constr type="w" for="ch" forName="Parent5" refType="w" fact="0.1049"/>
              <dgm:constr type="h" for="ch" forName="Parent5" refType="h" fact="0.3799"/>
              <dgm:constr type="r" for="ch" forName="Parent4" refType="w" fact="0.4563"/>
              <dgm:constr type="t" for="ch" forName="Parent4" refType="h" fact="0.2022"/>
              <dgm:constr type="w" for="ch" forName="Parent4" refType="w" fact="0.1049"/>
              <dgm:constr type="h" for="ch" forName="Parent4" refType="h" fact="0.3799"/>
              <dgm:constr type="r" for="ch" forName="Parent3" refType="w" fact="0.619"/>
              <dgm:constr type="t" for="ch" forName="Parent3" refType="h" fact="0.2022"/>
              <dgm:constr type="w" for="ch" forName="Parent3" refType="w" fact="0.1049"/>
              <dgm:constr type="h" for="ch" forName="Parent3" refType="h" fact="0.3799"/>
              <dgm:constr type="r" for="ch" forName="Parent2" refType="w" fact="0.7816"/>
              <dgm:constr type="t" for="ch" forName="Parent2" refType="h" fact="0.2022"/>
              <dgm:constr type="w" for="ch" forName="Parent2" refType="w" fact="0.1049"/>
              <dgm:constr type="h" for="ch" forName="Parent2" refType="h" fact="0.3799"/>
              <dgm:constr type="r" for="ch" forName="Parent1" refType="w" fact="0.9442"/>
              <dgm:constr type="t" for="ch" forName="Parent1" refType="h" fact="0.2022"/>
              <dgm:constr type="w" for="ch" forName="Parent1" refType="w" fact="0.1049"/>
              <dgm:constr type="h" for="ch" forName="Parent1" refType="h" fact="0.3799"/>
              <dgm:constr type="r" for="ch" forName="Accent6" refType="w" fact="0.1574"/>
              <dgm:constr type="t" for="ch" forName="Accent6" refType="h" fact="0.1072"/>
              <dgm:constr type="w" for="ch" forName="Accent6" refType="w" fact="0.1574"/>
              <dgm:constr type="h" for="ch" forName="Accent6" refType="h" fact="0.5699"/>
              <dgm:constr type="r" for="ch" forName="ParentBackground6" refType="w" fact="0.1521"/>
              <dgm:constr type="t" for="ch" forName="ParentBackground6" refType="h" fact="0.1262"/>
              <dgm:constr type="w" for="ch" forName="ParentBackground6" refType="w" fact="0.1469"/>
              <dgm:constr type="h" for="ch" forName="ParentBackground6" refType="h" fact="0.5319"/>
              <dgm:constr type="r" for="ch" forName="Child6" refType="w" fact="0.1521"/>
              <dgm:constr type="t" for="ch" forName="Child6" refType="h" fact="0.6876"/>
              <dgm:constr type="w" for="ch" forName="Child6" refType="w" fact="0.1469"/>
              <dgm:constr type="h" for="ch" forName="Child6" refType="h" fact="0.3124"/>
              <dgm:constr type="r" for="ch" forName="Accent5" refType="w" fact="0.3526"/>
              <dgm:constr type="t" for="ch" forName="Accent5" refType="h" fact="-0.0109"/>
              <dgm:constr type="w" for="ch" forName="Accent5" refType="w" fact="0.2226"/>
              <dgm:constr type="h" for="ch" forName="Accent5" refType="h" fact="0.806"/>
              <dgm:constr type="r" for="ch" forName="ParentBackground5" refType="w" fact="0.3147"/>
              <dgm:constr type="t" for="ch" forName="ParentBackground5" refType="h" fact="0.1262"/>
              <dgm:constr type="w" for="ch" forName="ParentBackground5" refType="w" fact="0.1469"/>
              <dgm:constr type="h" for="ch" forName="ParentBackground5" refType="h" fact="0.5319"/>
              <dgm:constr type="r" for="ch" forName="Child5" refType="w" fact="0.3147"/>
              <dgm:constr type="t" for="ch" forName="Child5" refType="h" fact="0.6876"/>
              <dgm:constr type="w" for="ch" forName="Child5" refType="w" fact="0.1469"/>
              <dgm:constr type="h" for="ch" forName="Child5" refType="h" fact="0.3124"/>
              <dgm:constr type="r" for="ch" forName="Accent4" refType="w" fact="0.5152"/>
              <dgm:constr type="t" for="ch" forName="Accent4" refType="h" fact="-0.0109"/>
              <dgm:constr type="w" for="ch" forName="Accent4" refType="w" fact="0.2226"/>
              <dgm:constr type="h" for="ch" forName="Accent4" refType="h" fact="0.806"/>
              <dgm:constr type="r" for="ch" forName="ParentBackground4" refType="w" fact="0.4773"/>
              <dgm:constr type="t" for="ch" forName="ParentBackground4" refType="h" fact="0.1262"/>
              <dgm:constr type="w" for="ch" forName="ParentBackground4" refType="w" fact="0.1469"/>
              <dgm:constr type="h" for="ch" forName="ParentBackground4" refType="h" fact="0.5319"/>
              <dgm:constr type="r" for="ch" forName="Child4" refType="w" fact="0.4773"/>
              <dgm:constr type="t" for="ch" forName="Child4" refType="h" fact="0.6876"/>
              <dgm:constr type="w" for="ch" forName="Child4" refType="w" fact="0.1469"/>
              <dgm:constr type="h" for="ch" forName="Child4" refType="h" fact="0.3124"/>
              <dgm:constr type="r" for="ch" forName="Accent3" refType="w" fact="0.6778"/>
              <dgm:constr type="t" for="ch" forName="Accent3" refType="h" fact="-0.0109"/>
              <dgm:constr type="w" for="ch" forName="Accent3" refType="w" fact="0.2226"/>
              <dgm:constr type="h" for="ch" forName="Accent3" refType="h" fact="0.806"/>
              <dgm:constr type="r" for="ch" forName="ParentBackground3" refType="w" fact="0.6399"/>
              <dgm:constr type="t" for="ch" forName="ParentBackground3" refType="h" fact="0.1262"/>
              <dgm:constr type="w" for="ch" forName="ParentBackground3" refType="w" fact="0.1469"/>
              <dgm:constr type="h" for="ch" forName="ParentBackground3" refType="h" fact="0.5319"/>
              <dgm:constr type="r" for="ch" forName="Child3" refType="w" fact="0.6399"/>
              <dgm:constr type="t" for="ch" forName="Child3" refType="h" fact="0.6876"/>
              <dgm:constr type="w" for="ch" forName="Child3" refType="w" fact="0.1469"/>
              <dgm:constr type="h" for="ch" forName="Child3" refType="h" fact="0.3124"/>
              <dgm:constr type="r" for="ch" forName="Accent2" refType="w" fact="0.8404"/>
              <dgm:constr type="t" for="ch" forName="Accent2" refType="h" fact="-0.0109"/>
              <dgm:constr type="w" for="ch" forName="Accent2" refType="w" fact="0.2226"/>
              <dgm:constr type="h" for="ch" forName="Accent2" refType="h" fact="0.806"/>
              <dgm:constr type="r" for="ch" forName="ParentBackground2" refType="w" fact="0.8025"/>
              <dgm:constr type="t" for="ch" forName="ParentBackground2" refType="h" fact="0.1262"/>
              <dgm:constr type="w" for="ch" forName="ParentBackground2" refType="w" fact="0.1469"/>
              <dgm:constr type="h" for="ch" forName="ParentBackground2" refType="h" fact="0.5319"/>
              <dgm:constr type="r" for="ch" forName="Child2" refType="w" fact="0.8025"/>
              <dgm:constr type="t" for="ch" forName="Child2" refType="h" fact="0.6876"/>
              <dgm:constr type="w" for="ch" forName="Child2" refType="w" fact="0.1469"/>
              <dgm:constr type="h" for="ch" forName="Child2" refType="h" fact="0.3124"/>
              <dgm:constr type="r" for="ch" forName="Accent1" refType="w" fact="1.003"/>
              <dgm:constr type="t" for="ch" forName="Accent1" refType="h" fact="-0.0109"/>
              <dgm:constr type="w" for="ch" forName="Accent1" refType="w" fact="0.2226"/>
              <dgm:constr type="h" for="ch" forName="Accent1" refType="h" fact="0.806"/>
              <dgm:constr type="r" for="ch" forName="ParentBackground1" refType="w" fact="0.9652"/>
              <dgm:constr type="t" for="ch" forName="ParentBackground1" refType="h" fact="0.1262"/>
              <dgm:constr type="w" for="ch" forName="ParentBackground1" refType="w" fact="0.1469"/>
              <dgm:constr type="h" for="ch" forName="ParentBackground1" refType="h" fact="0.5319"/>
              <dgm:constr type="r" for="ch" forName="Child1" refType="w" fact="0.9652"/>
              <dgm:constr type="t" for="ch" forName="Child1" refType="h" fact="0.6876"/>
              <dgm:constr type="w" for="ch" forName="Child1" refType="w" fact="0.1469"/>
              <dgm:constr type="h" for="ch" forName="Child1" refType="h" fact="0.3124"/>
            </dgm:constrLst>
          </dgm:if>
          <dgm:if name="Name23"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r" for="ch" forName="Parent7" refType="w" fact="0.1128"/>
              <dgm:constr type="t" for="ch" forName="Parent7" refType="h" fact="0.2022"/>
              <dgm:constr type="w" for="ch" forName="Parent7" refType="w" fact="0.0902"/>
              <dgm:constr type="h" for="ch" forName="Parent7" refType="h" fact="0.3799"/>
              <dgm:constr type="r" for="ch" forName="Parent6" refType="w" fact="0.2527"/>
              <dgm:constr type="t" for="ch" forName="Parent6" refType="h" fact="0.2022"/>
              <dgm:constr type="w" for="ch" forName="Parent6" refType="w" fact="0.0902"/>
              <dgm:constr type="h" for="ch" forName="Parent6" refType="h" fact="0.3799"/>
              <dgm:constr type="r" for="ch" forName="Parent5" refType="w" fact="0.3925"/>
              <dgm:constr type="t" for="ch" forName="Parent5" refType="h" fact="0.2022"/>
              <dgm:constr type="w" for="ch" forName="Parent5" refType="w" fact="0.0902"/>
              <dgm:constr type="h" for="ch" forName="Parent5" refType="h" fact="0.3799"/>
              <dgm:constr type="r" for="ch" forName="Parent4" refType="w" fact="0.5324"/>
              <dgm:constr type="t" for="ch" forName="Parent4" refType="h" fact="0.2022"/>
              <dgm:constr type="w" for="ch" forName="Parent4" refType="w" fact="0.0902"/>
              <dgm:constr type="h" for="ch" forName="Parent4" refType="h" fact="0.3799"/>
              <dgm:constr type="r" for="ch" forName="Parent3" refType="w" fact="0.6723"/>
              <dgm:constr type="t" for="ch" forName="Parent3" refType="h" fact="0.2022"/>
              <dgm:constr type="w" for="ch" forName="Parent3" refType="w" fact="0.0902"/>
              <dgm:constr type="h" for="ch" forName="Parent3" refType="h" fact="0.3799"/>
              <dgm:constr type="r" for="ch" forName="Parent2" refType="w" fact="0.8121"/>
              <dgm:constr type="t" for="ch" forName="Parent2" refType="h" fact="0.2022"/>
              <dgm:constr type="w" for="ch" forName="Parent2" refType="w" fact="0.0902"/>
              <dgm:constr type="h" for="ch" forName="Parent2" refType="h" fact="0.3799"/>
              <dgm:constr type="r" for="ch" forName="Parent1" refType="w" fact="0.952"/>
              <dgm:constr type="t" for="ch" forName="Parent1" refType="h" fact="0.2022"/>
              <dgm:constr type="w" for="ch" forName="Parent1" refType="w" fact="0.0902"/>
              <dgm:constr type="h" for="ch" forName="Parent1" refType="h" fact="0.3799"/>
              <dgm:constr type="r" for="ch" forName="Accent7" refType="w" fact="0.1354"/>
              <dgm:constr type="t" for="ch" forName="Accent7" refType="h" fact="0.1072"/>
              <dgm:constr type="w" for="ch" forName="Accent7" refType="w" fact="0.1354"/>
              <dgm:constr type="h" for="ch" forName="Accent7" refType="h" fact="0.5699"/>
              <dgm:constr type="r" for="ch" forName="ParentBackground7" refType="w" fact="0.1308"/>
              <dgm:constr type="t" for="ch" forName="ParentBackground7" refType="h" fact="0.1262"/>
              <dgm:constr type="w" for="ch" forName="ParentBackground7" refType="w" fact="0.1263"/>
              <dgm:constr type="h" for="ch" forName="ParentBackground7" refType="h" fact="0.5319"/>
              <dgm:constr type="r" for="ch" forName="Child7" refType="w" fact="0.1308"/>
              <dgm:constr type="t" for="ch" forName="Child7" refType="h" fact="0.6876"/>
              <dgm:constr type="w" for="ch" forName="Child7" refType="w" fact="0.1263"/>
              <dgm:constr type="h" for="ch" forName="Child7" refType="h" fact="0.3124"/>
              <dgm:constr type="r" for="ch" forName="Accent6" refType="w" fact="0.3033"/>
              <dgm:constr type="t" for="ch" forName="Accent6" refType="h" fact="-0.0109"/>
              <dgm:constr type="w" for="ch" forName="Accent6" refType="w" fact="0.1915"/>
              <dgm:constr type="h" for="ch" forName="Accent6" refType="h" fact="0.806"/>
              <dgm:constr type="r" for="ch" forName="ParentBackground6" refType="w" fact="0.2707"/>
              <dgm:constr type="t" for="ch" forName="ParentBackground6" refType="h" fact="0.1262"/>
              <dgm:constr type="w" for="ch" forName="ParentBackground6" refType="w" fact="0.1263"/>
              <dgm:constr type="h" for="ch" forName="ParentBackground6" refType="h" fact="0.5319"/>
              <dgm:constr type="r" for="ch" forName="Child6" refType="w" fact="0.2707"/>
              <dgm:constr type="t" for="ch" forName="Child6" refType="h" fact="0.6876"/>
              <dgm:constr type="w" for="ch" forName="Child6" refType="w" fact="0.1263"/>
              <dgm:constr type="h" for="ch" forName="Child6" refType="h" fact="0.3124"/>
              <dgm:constr type="r" for="ch" forName="Accent5" refType="w" fact="0.4431"/>
              <dgm:constr type="t" for="ch" forName="Accent5" refType="h" fact="-0.0109"/>
              <dgm:constr type="w" for="ch" forName="Accent5" refType="w" fact="0.1915"/>
              <dgm:constr type="h" for="ch" forName="Accent5" refType="h" fact="0.806"/>
              <dgm:constr type="r" for="ch" forName="ParentBackground5" refType="w" fact="0.4106"/>
              <dgm:constr type="t" for="ch" forName="ParentBackground5" refType="h" fact="0.1262"/>
              <dgm:constr type="w" for="ch" forName="ParentBackground5" refType="w" fact="0.1263"/>
              <dgm:constr type="h" for="ch" forName="ParentBackground5" refType="h" fact="0.5319"/>
              <dgm:constr type="r" for="ch" forName="Child5" refType="w" fact="0.4106"/>
              <dgm:constr type="t" for="ch" forName="Child5" refType="h" fact="0.6876"/>
              <dgm:constr type="w" for="ch" forName="Child5" refType="w" fact="0.1263"/>
              <dgm:constr type="h" for="ch" forName="Child5" refType="h" fact="0.3124"/>
              <dgm:constr type="r" for="ch" forName="Accent4" refType="w" fact="0.583"/>
              <dgm:constr type="t" for="ch" forName="Accent4" refType="h" fact="-0.0109"/>
              <dgm:constr type="w" for="ch" forName="Accent4" refType="w" fact="0.1915"/>
              <dgm:constr type="h" for="ch" forName="Accent4" refType="h" fact="0.806"/>
              <dgm:constr type="r" for="ch" forName="ParentBackground4" refType="w" fact="0.5504"/>
              <dgm:constr type="t" for="ch" forName="ParentBackground4" refType="h" fact="0.1262"/>
              <dgm:constr type="w" for="ch" forName="ParentBackground4" refType="w" fact="0.1263"/>
              <dgm:constr type="h" for="ch" forName="ParentBackground4" refType="h" fact="0.5319"/>
              <dgm:constr type="r" for="ch" forName="Child4" refType="w" fact="0.5504"/>
              <dgm:constr type="t" for="ch" forName="Child4" refType="h" fact="0.6876"/>
              <dgm:constr type="w" for="ch" forName="Child4" refType="w" fact="0.1263"/>
              <dgm:constr type="h" for="ch" forName="Child4" refType="h" fact="0.3124"/>
              <dgm:constr type="r" for="ch" forName="Accent3" refType="w" fact="0.7229"/>
              <dgm:constr type="t" for="ch" forName="Accent3" refType="h" fact="-0.0109"/>
              <dgm:constr type="w" for="ch" forName="Accent3" refType="w" fact="0.1915"/>
              <dgm:constr type="h" for="ch" forName="Accent3" refType="h" fact="0.806"/>
              <dgm:constr type="r" for="ch" forName="ParentBackground3" refType="w" fact="0.6903"/>
              <dgm:constr type="t" for="ch" forName="ParentBackground3" refType="h" fact="0.1262"/>
              <dgm:constr type="w" for="ch" forName="ParentBackground3" refType="w" fact="0.1263"/>
              <dgm:constr type="h" for="ch" forName="ParentBackground3" refType="h" fact="0.5319"/>
              <dgm:constr type="r" for="ch" forName="Child3" refType="w" fact="0.6903"/>
              <dgm:constr type="t" for="ch" forName="Child3" refType="h" fact="0.6876"/>
              <dgm:constr type="w" for="ch" forName="Child3" refType="w" fact="0.1263"/>
              <dgm:constr type="h" for="ch" forName="Child3" refType="h" fact="0.3124"/>
              <dgm:constr type="r" for="ch" forName="Accent2" refType="w" fact="0.8627"/>
              <dgm:constr type="t" for="ch" forName="Accent2" refType="h" fact="-0.0109"/>
              <dgm:constr type="w" for="ch" forName="Accent2" refType="w" fact="0.1915"/>
              <dgm:constr type="h" for="ch" forName="Accent2" refType="h" fact="0.806"/>
              <dgm:constr type="r" for="ch" forName="ParentBackground2" refType="w" fact="0.8302"/>
              <dgm:constr type="t" for="ch" forName="ParentBackground2" refType="h" fact="0.1262"/>
              <dgm:constr type="w" for="ch" forName="ParentBackground2" refType="w" fact="0.1263"/>
              <dgm:constr type="h" for="ch" forName="ParentBackground2" refType="h" fact="0.5319"/>
              <dgm:constr type="r" for="ch" forName="Child2" refType="w" fact="0.8302"/>
              <dgm:constr type="t" for="ch" forName="Child2" refType="h" fact="0.6876"/>
              <dgm:constr type="w" for="ch" forName="Child2" refType="w" fact="0.1263"/>
              <dgm:constr type="h" for="ch" forName="Child2" refType="h" fact="0.3124"/>
              <dgm:constr type="r" for="ch" forName="Accent1" refType="w" fact="1.0026"/>
              <dgm:constr type="t" for="ch" forName="Accent1" refType="h" fact="-0.0109"/>
              <dgm:constr type="w" for="ch" forName="Accent1" refType="w" fact="0.1915"/>
              <dgm:constr type="h" for="ch" forName="Accent1" refType="h" fact="0.806"/>
              <dgm:constr type="r" for="ch" forName="ParentBackground1" refType="w" fact="0.97"/>
              <dgm:constr type="t" for="ch" forName="ParentBackground1" refType="h" fact="0.1262"/>
              <dgm:constr type="w" for="ch" forName="ParentBackground1" refType="w" fact="0.1263"/>
              <dgm:constr type="h" for="ch" forName="ParentBackground1" refType="h" fact="0.5319"/>
              <dgm:constr type="r" for="ch" forName="Child1" refType="w" fact="0.97"/>
              <dgm:constr type="t" for="ch" forName="Child1" refType="h" fact="0.6876"/>
              <dgm:constr type="w" for="ch" forName="Child1" refType="w" fact="0.1263"/>
              <dgm:constr type="h" for="ch" forName="Child1" refType="h" fact="0.3124"/>
            </dgm:constrLst>
          </dgm:if>
          <dgm:if name="Name24"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r" for="ch" forName="Parent8" refType="w" fact="0.099"/>
              <dgm:constr type="t" for="ch" forName="Parent8" refType="h" fact="0.2022"/>
              <dgm:constr type="w" for="ch" forName="Parent8" refType="w" fact="0.0792"/>
              <dgm:constr type="h" for="ch" forName="Parent8" refType="h" fact="0.3799"/>
              <dgm:constr type="r" for="ch" forName="Parent7" refType="w" fact="0.2217"/>
              <dgm:constr type="t" for="ch" forName="Parent7" refType="h" fact="0.2022"/>
              <dgm:constr type="w" for="ch" forName="Parent7" refType="w" fact="0.0792"/>
              <dgm:constr type="h" for="ch" forName="Parent7" refType="h" fact="0.3799"/>
              <dgm:constr type="r" for="ch" forName="Parent6" refType="w" fact="0.3444"/>
              <dgm:constr type="t" for="ch" forName="Parent6" refType="h" fact="0.2022"/>
              <dgm:constr type="w" for="ch" forName="Parent6" refType="w" fact="0.0792"/>
              <dgm:constr type="h" for="ch" forName="Parent6" refType="h" fact="0.3799"/>
              <dgm:constr type="r" for="ch" forName="Parent5" refType="w" fact="0.4671"/>
              <dgm:constr type="t" for="ch" forName="Parent5" refType="h" fact="0.2022"/>
              <dgm:constr type="w" for="ch" forName="Parent5" refType="w" fact="0.0792"/>
              <dgm:constr type="h" for="ch" forName="Parent5" refType="h" fact="0.3799"/>
              <dgm:constr type="r" for="ch" forName="Parent4" refType="w" fact="0.5898"/>
              <dgm:constr type="t" for="ch" forName="Parent4" refType="h" fact="0.2022"/>
              <dgm:constr type="w" for="ch" forName="Parent4" refType="w" fact="0.0792"/>
              <dgm:constr type="h" for="ch" forName="Parent4" refType="h" fact="0.3799"/>
              <dgm:constr type="r" for="ch" forName="Parent3" refType="w" fact="0.7125"/>
              <dgm:constr type="t" for="ch" forName="Parent3" refType="h" fact="0.2022"/>
              <dgm:constr type="w" for="ch" forName="Parent3" refType="w" fact="0.0792"/>
              <dgm:constr type="h" for="ch" forName="Parent3" refType="h" fact="0.3799"/>
              <dgm:constr type="r" for="ch" forName="Parent2" refType="w" fact="0.8352"/>
              <dgm:constr type="t" for="ch" forName="Parent2" refType="h" fact="0.2022"/>
              <dgm:constr type="w" for="ch" forName="Parent2" refType="w" fact="0.0792"/>
              <dgm:constr type="h" for="ch" forName="Parent2" refType="h" fact="0.3799"/>
              <dgm:constr type="r" for="ch" forName="Parent1" refType="w" fact="0.9579"/>
              <dgm:constr type="t" for="ch" forName="Parent1" refType="h" fact="0.2022"/>
              <dgm:constr type="w" for="ch" forName="Parent1" refType="w" fact="0.0792"/>
              <dgm:constr type="h" for="ch" forName="Parent1" refType="h" fact="0.3799"/>
              <dgm:constr type="r" for="ch" forName="Accent8" refType="w" fact="0.1187"/>
              <dgm:constr type="t" for="ch" forName="Accent8" refType="h" fact="0.1072"/>
              <dgm:constr type="w" for="ch" forName="Accent8" refType="w" fact="0.1187"/>
              <dgm:constr type="h" for="ch" forName="Accent8" refType="h" fact="0.5699"/>
              <dgm:constr type="r" for="ch" forName="ParentBackground8" refType="w" fact="0.1148"/>
              <dgm:constr type="t" for="ch" forName="ParentBackground8" refType="h" fact="0.1262"/>
              <dgm:constr type="w" for="ch" forName="ParentBackground8" refType="w" fact="0.1108"/>
              <dgm:constr type="h" for="ch" forName="ParentBackground8" refType="h" fact="0.5319"/>
              <dgm:constr type="r" for="ch" forName="Child8" refType="w" fact="0.1148"/>
              <dgm:constr type="t" for="ch" forName="Child8" refType="h" fact="0.6876"/>
              <dgm:constr type="w" for="ch" forName="Child8" refType="w" fact="0.1108"/>
              <dgm:constr type="h" for="ch" forName="Child8" refType="h" fact="0.3124"/>
              <dgm:constr type="r" for="ch" forName="Accent7" refType="w" fact="0.2661"/>
              <dgm:constr type="t" for="ch" forName="Accent7" refType="h" fact="-0.0109"/>
              <dgm:constr type="w" for="ch" forName="Accent7" refType="w" fact="0.1679"/>
              <dgm:constr type="h" for="ch" forName="Accent7" refType="h" fact="0.806"/>
              <dgm:constr type="r" for="ch" forName="ParentBackground7" refType="w" fact="0.2375"/>
              <dgm:constr type="t" for="ch" forName="ParentBackground7" refType="h" fact="0.1262"/>
              <dgm:constr type="w" for="ch" forName="ParentBackground7" refType="w" fact="0.1108"/>
              <dgm:constr type="h" for="ch" forName="ParentBackground7" refType="h" fact="0.5319"/>
              <dgm:constr type="r" for="ch" forName="Child7" refType="w" fact="0.2375"/>
              <dgm:constr type="t" for="ch" forName="Child7" refType="h" fact="0.6876"/>
              <dgm:constr type="w" for="ch" forName="Child7" refType="w" fact="0.1108"/>
              <dgm:constr type="h" for="ch" forName="Child7" refType="h" fact="0.3124"/>
              <dgm:constr type="r" for="ch" forName="Accent6" refType="w" fact="0.3888"/>
              <dgm:constr type="t" for="ch" forName="Accent6" refType="h" fact="-0.0109"/>
              <dgm:constr type="w" for="ch" forName="Accent6" refType="w" fact="0.1679"/>
              <dgm:constr type="h" for="ch" forName="Accent6" refType="h" fact="0.806"/>
              <dgm:constr type="r" for="ch" forName="ParentBackground6" refType="w" fact="0.3602"/>
              <dgm:constr type="t" for="ch" forName="ParentBackground6" refType="h" fact="0.1262"/>
              <dgm:constr type="w" for="ch" forName="ParentBackground6" refType="w" fact="0.1108"/>
              <dgm:constr type="h" for="ch" forName="ParentBackground6" refType="h" fact="0.5319"/>
              <dgm:constr type="r" for="ch" forName="Child6" refType="w" fact="0.3602"/>
              <dgm:constr type="t" for="ch" forName="Child6" refType="h" fact="0.6876"/>
              <dgm:constr type="w" for="ch" forName="Child6" refType="w" fact="0.1108"/>
              <dgm:constr type="h" for="ch" forName="Child6" refType="h" fact="0.3124"/>
              <dgm:constr type="r" for="ch" forName="Accent5" refType="w" fact="0.5115"/>
              <dgm:constr type="t" for="ch" forName="Accent5" refType="h" fact="-0.0109"/>
              <dgm:constr type="w" for="ch" forName="Accent5" refType="w" fact="0.1679"/>
              <dgm:constr type="h" for="ch" forName="Accent5" refType="h" fact="0.806"/>
              <dgm:constr type="r" for="ch" forName="ParentBackground5" refType="w" fact="0.4829"/>
              <dgm:constr type="t" for="ch" forName="ParentBackground5" refType="h" fact="0.1262"/>
              <dgm:constr type="w" for="ch" forName="ParentBackground5" refType="w" fact="0.1108"/>
              <dgm:constr type="h" for="ch" forName="ParentBackground5" refType="h" fact="0.5319"/>
              <dgm:constr type="r" for="ch" forName="Child5" refType="w" fact="0.4829"/>
              <dgm:constr type="t" for="ch" forName="Child5" refType="h" fact="0.6876"/>
              <dgm:constr type="w" for="ch" forName="Child5" refType="w" fact="0.1108"/>
              <dgm:constr type="h" for="ch" forName="Child5" refType="h" fact="0.3124"/>
              <dgm:constr type="r" for="ch" forName="Accent4" refType="w" fact="0.6342"/>
              <dgm:constr type="t" for="ch" forName="Accent4" refType="h" fact="-0.0109"/>
              <dgm:constr type="w" for="ch" forName="Accent4" refType="w" fact="0.1679"/>
              <dgm:constr type="h" for="ch" forName="Accent4" refType="h" fact="0.806"/>
              <dgm:constr type="r" for="ch" forName="ParentBackground4" refType="w" fact="0.6056"/>
              <dgm:constr type="t" for="ch" forName="ParentBackground4" refType="h" fact="0.1262"/>
              <dgm:constr type="w" for="ch" forName="ParentBackground4" refType="w" fact="0.1108"/>
              <dgm:constr type="h" for="ch" forName="ParentBackground4" refType="h" fact="0.5319"/>
              <dgm:constr type="r" for="ch" forName="Child4" refType="w" fact="0.6056"/>
              <dgm:constr type="t" for="ch" forName="Child4" refType="h" fact="0.6876"/>
              <dgm:constr type="w" for="ch" forName="Child4" refType="w" fact="0.1108"/>
              <dgm:constr type="h" for="ch" forName="Child4" refType="h" fact="0.3124"/>
              <dgm:constr type="r" for="ch" forName="Accent3" refType="w" fact="0.7569"/>
              <dgm:constr type="t" for="ch" forName="Accent3" refType="h" fact="-0.0109"/>
              <dgm:constr type="w" for="ch" forName="Accent3" refType="w" fact="0.1679"/>
              <dgm:constr type="h" for="ch" forName="Accent3" refType="h" fact="0.806"/>
              <dgm:constr type="r" for="ch" forName="ParentBackground3" refType="w" fact="0.7283"/>
              <dgm:constr type="t" for="ch" forName="ParentBackground3" refType="h" fact="0.1262"/>
              <dgm:constr type="w" for="ch" forName="ParentBackground3" refType="w" fact="0.1108"/>
              <dgm:constr type="h" for="ch" forName="ParentBackground3" refType="h" fact="0.5319"/>
              <dgm:constr type="r" for="ch" forName="Child3" refType="w" fact="0.7283"/>
              <dgm:constr type="t" for="ch" forName="Child3" refType="h" fact="0.6876"/>
              <dgm:constr type="w" for="ch" forName="Child3" refType="w" fact="0.1108"/>
              <dgm:constr type="h" for="ch" forName="Child3" refType="h" fact="0.3124"/>
              <dgm:constr type="r" for="ch" forName="Accent2" refType="w" fact="0.8796"/>
              <dgm:constr type="t" for="ch" forName="Accent2" refType="h" fact="-0.0109"/>
              <dgm:constr type="w" for="ch" forName="Accent2" refType="w" fact="0.1679"/>
              <dgm:constr type="h" for="ch" forName="Accent2" refType="h" fact="0.806"/>
              <dgm:constr type="r" for="ch" forName="ParentBackground2" refType="w" fact="0.851"/>
              <dgm:constr type="t" for="ch" forName="ParentBackground2" refType="h" fact="0.1262"/>
              <dgm:constr type="w" for="ch" forName="ParentBackground2" refType="w" fact="0.1108"/>
              <dgm:constr type="h" for="ch" forName="ParentBackground2" refType="h" fact="0.5319"/>
              <dgm:constr type="r" for="ch" forName="Child2" refType="w" fact="0.851"/>
              <dgm:constr type="t" for="ch" forName="Child2" refType="h" fact="0.6876"/>
              <dgm:constr type="w" for="ch" forName="Child2" refType="w" fact="0.1108"/>
              <dgm:constr type="h" for="ch" forName="Child2" refType="h" fact="0.3124"/>
              <dgm:constr type="r" for="ch" forName="Accent1" refType="w" fact="1.0023"/>
              <dgm:constr type="t" for="ch" forName="Accent1" refType="h" fact="-0.0109"/>
              <dgm:constr type="w" for="ch" forName="Accent1" refType="w" fact="0.1679"/>
              <dgm:constr type="h" for="ch" forName="Accent1" refType="h" fact="0.806"/>
              <dgm:constr type="r" for="ch" forName="ParentBackground1" refType="w" fact="0.9737"/>
              <dgm:constr type="t" for="ch" forName="ParentBackground1" refType="h" fact="0.1262"/>
              <dgm:constr type="w" for="ch" forName="ParentBackground1" refType="w" fact="0.1108"/>
              <dgm:constr type="h" for="ch" forName="ParentBackground1" refType="h" fact="0.5319"/>
              <dgm:constr type="r" for="ch" forName="Child1" refType="w" fact="0.9737"/>
              <dgm:constr type="t" for="ch" forName="Child1" refType="h" fact="0.6876"/>
              <dgm:constr type="w" for="ch" forName="Child1" refType="w" fact="0.1108"/>
              <dgm:constr type="h" for="ch" forName="Child1" refType="h" fact="0.3124"/>
            </dgm:constrLst>
          </dgm:if>
          <dgm:if name="Name25"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r" for="ch" forName="Parent9" refType="w" fact="0.0881"/>
              <dgm:constr type="t" for="ch" forName="Parent9" refType="h" fact="0.2022"/>
              <dgm:constr type="w" for="ch" forName="Parent9" refType="w" fact="0.0705"/>
              <dgm:constr type="h" for="ch" forName="Parent9" refType="h" fact="0.3799"/>
              <dgm:constr type="r" for="ch" forName="Parent8" refType="w" fact="0.1974"/>
              <dgm:constr type="t" for="ch" forName="Parent8" refType="h" fact="0.2022"/>
              <dgm:constr type="w" for="ch" forName="Parent8" refType="w" fact="0.0705"/>
              <dgm:constr type="h" for="ch" forName="Parent8" refType="h" fact="0.3799"/>
              <dgm:constr type="r" for="ch" forName="Parent7" refType="w" fact="0.3067"/>
              <dgm:constr type="t" for="ch" forName="Parent7" refType="h" fact="0.2022"/>
              <dgm:constr type="w" for="ch" forName="Parent7" refType="w" fact="0.0705"/>
              <dgm:constr type="h" for="ch" forName="Parent7" refType="h" fact="0.3799"/>
              <dgm:constr type="r" for="ch" forName="Parent6" refType="w" fact="0.416"/>
              <dgm:constr type="t" for="ch" forName="Parent6" refType="h" fact="0.2022"/>
              <dgm:constr type="w" for="ch" forName="Parent6" refType="w" fact="0.0705"/>
              <dgm:constr type="h" for="ch" forName="Parent6" refType="h" fact="0.3799"/>
              <dgm:constr type="r" for="ch" forName="Parent5" refType="w" fact="0.5253"/>
              <dgm:constr type="t" for="ch" forName="Parent5" refType="h" fact="0.2022"/>
              <dgm:constr type="w" for="ch" forName="Parent5" refType="w" fact="0.0705"/>
              <dgm:constr type="h" for="ch" forName="Parent5" refType="h" fact="0.3799"/>
              <dgm:constr type="r" for="ch" forName="Parent4" refType="w" fact="0.6346"/>
              <dgm:constr type="t" for="ch" forName="Parent4" refType="h" fact="0.2022"/>
              <dgm:constr type="w" for="ch" forName="Parent4" refType="w" fact="0.0705"/>
              <dgm:constr type="h" for="ch" forName="Parent4" refType="h" fact="0.3799"/>
              <dgm:constr type="r" for="ch" forName="Parent3" refType="w" fact="0.7439"/>
              <dgm:constr type="t" for="ch" forName="Parent3" refType="h" fact="0.2022"/>
              <dgm:constr type="w" for="ch" forName="Parent3" refType="w" fact="0.0705"/>
              <dgm:constr type="h" for="ch" forName="Parent3" refType="h" fact="0.3799"/>
              <dgm:constr type="r" for="ch" forName="Parent2" refType="w" fact="0.8532"/>
              <dgm:constr type="t" for="ch" forName="Parent2" refType="h" fact="0.2022"/>
              <dgm:constr type="w" for="ch" forName="Parent2" refType="w" fact="0.0705"/>
              <dgm:constr type="h" for="ch" forName="Parent2" refType="h" fact="0.3799"/>
              <dgm:constr type="r" for="ch" forName="Parent1" refType="w" fact="0.9625"/>
              <dgm:constr type="t" for="ch" forName="Parent1" refType="h" fact="0.2022"/>
              <dgm:constr type="w" for="ch" forName="Parent1" refType="w" fact="0.0705"/>
              <dgm:constr type="h" for="ch" forName="Parent1" refType="h" fact="0.3799"/>
              <dgm:constr type="r" for="ch" forName="Accent9" refType="w" fact="0.1058"/>
              <dgm:constr type="t" for="ch" forName="Accent9" refType="h" fact="0.1072"/>
              <dgm:constr type="w" for="ch" forName="Accent9" refType="w" fact="0.1058"/>
              <dgm:constr type="h" for="ch" forName="Accent9" refType="h" fact="0.5699"/>
              <dgm:constr type="r" for="ch" forName="ParentBackground9" refType="w" fact="0.1022"/>
              <dgm:constr type="t" for="ch" forName="ParentBackground9" refType="h" fact="0.1262"/>
              <dgm:constr type="w" for="ch" forName="ParentBackground9" refType="w" fact="0.0987"/>
              <dgm:constr type="h" for="ch" forName="ParentBackground9" refType="h" fact="0.5319"/>
              <dgm:constr type="r" for="ch" forName="Child9" refType="w" fact="0.1022"/>
              <dgm:constr type="t" for="ch" forName="Child9" refType="h" fact="0.6876"/>
              <dgm:constr type="w" for="ch" forName="Child9" refType="w" fact="0.0987"/>
              <dgm:constr type="h" for="ch" forName="Child9" refType="h" fact="0.3124"/>
              <dgm:constr type="r" for="ch" forName="Accent8" refType="w" fact="0.237"/>
              <dgm:constr type="t" for="ch" forName="Accent8" refType="h" fact="-0.0109"/>
              <dgm:constr type="w" for="ch" forName="Accent8" refType="w" fact="0.1496"/>
              <dgm:constr type="h" for="ch" forName="Accent8" refType="h" fact="0.806"/>
              <dgm:constr type="r" for="ch" forName="ParentBackground8" refType="w" fact="0.2115"/>
              <dgm:constr type="t" for="ch" forName="ParentBackground8" refType="h" fact="0.1262"/>
              <dgm:constr type="w" for="ch" forName="ParentBackground8" refType="w" fact="0.0987"/>
              <dgm:constr type="h" for="ch" forName="ParentBackground8" refType="h" fact="0.5319"/>
              <dgm:constr type="r" for="ch" forName="Child8" refType="w" fact="0.2115"/>
              <dgm:constr type="t" for="ch" forName="Child8" refType="h" fact="0.6876"/>
              <dgm:constr type="w" for="ch" forName="Child8" refType="w" fact="0.0987"/>
              <dgm:constr type="h" for="ch" forName="Child8" refType="h" fact="0.3124"/>
              <dgm:constr type="r" for="ch" forName="Accent7" refType="w" fact="0.3462"/>
              <dgm:constr type="t" for="ch" forName="Accent7" refType="h" fact="-0.0109"/>
              <dgm:constr type="w" for="ch" forName="Accent7" refType="w" fact="0.1496"/>
              <dgm:constr type="h" for="ch" forName="Accent7" refType="h" fact="0.806"/>
              <dgm:constr type="r" for="ch" forName="ParentBackground7" refType="w" fact="0.3208"/>
              <dgm:constr type="t" for="ch" forName="ParentBackground7" refType="h" fact="0.1262"/>
              <dgm:constr type="w" for="ch" forName="ParentBackground7" refType="w" fact="0.0987"/>
              <dgm:constr type="h" for="ch" forName="ParentBackground7" refType="h" fact="0.5319"/>
              <dgm:constr type="r" for="ch" forName="Child7" refType="w" fact="0.3208"/>
              <dgm:constr type="t" for="ch" forName="Child7" refType="h" fact="0.6876"/>
              <dgm:constr type="w" for="ch" forName="Child7" refType="w" fact="0.0987"/>
              <dgm:constr type="h" for="ch" forName="Child7" refType="h" fact="0.3124"/>
              <dgm:constr type="r" for="ch" forName="Accent6" refType="w" fact="0.4555"/>
              <dgm:constr type="t" for="ch" forName="Accent6" refType="h" fact="-0.0109"/>
              <dgm:constr type="w" for="ch" forName="Accent6" refType="w" fact="0.1496"/>
              <dgm:constr type="h" for="ch" forName="Accent6" refType="h" fact="0.806"/>
              <dgm:constr type="r" for="ch" forName="ParentBackground6" refType="w" fact="0.4301"/>
              <dgm:constr type="t" for="ch" forName="ParentBackground6" refType="h" fact="0.1262"/>
              <dgm:constr type="w" for="ch" forName="ParentBackground6" refType="w" fact="0.0987"/>
              <dgm:constr type="h" for="ch" forName="ParentBackground6" refType="h" fact="0.5319"/>
              <dgm:constr type="r" for="ch" forName="Child6" refType="w" fact="0.4301"/>
              <dgm:constr type="t" for="ch" forName="Child6" refType="h" fact="0.6876"/>
              <dgm:constr type="w" for="ch" forName="Child6" refType="w" fact="0.0987"/>
              <dgm:constr type="h" for="ch" forName="Child6" refType="h" fact="0.3124"/>
              <dgm:constr type="r" for="ch" forName="Accent5" refType="w" fact="0.5648"/>
              <dgm:constr type="t" for="ch" forName="Accent5" refType="h" fact="-0.0109"/>
              <dgm:constr type="w" for="ch" forName="Accent5" refType="w" fact="0.1496"/>
              <dgm:constr type="h" for="ch" forName="Accent5" refType="h" fact="0.806"/>
              <dgm:constr type="r" for="ch" forName="ParentBackground5" refType="w" fact="0.5394"/>
              <dgm:constr type="t" for="ch" forName="ParentBackground5" refType="h" fact="0.1262"/>
              <dgm:constr type="w" for="ch" forName="ParentBackground5" refType="w" fact="0.0987"/>
              <dgm:constr type="h" for="ch" forName="ParentBackground5" refType="h" fact="0.5319"/>
              <dgm:constr type="r" for="ch" forName="Child5" refType="w" fact="0.5394"/>
              <dgm:constr type="t" for="ch" forName="Child5" refType="h" fact="0.6876"/>
              <dgm:constr type="w" for="ch" forName="Child5" refType="w" fact="0.0987"/>
              <dgm:constr type="h" for="ch" forName="Child5" refType="h" fact="0.3124"/>
              <dgm:constr type="r" for="ch" forName="Accent4" refType="w" fact="0.6741"/>
              <dgm:constr type="t" for="ch" forName="Accent4" refType="h" fact="-0.0109"/>
              <dgm:constr type="w" for="ch" forName="Accent4" refType="w" fact="0.1496"/>
              <dgm:constr type="h" for="ch" forName="Accent4" refType="h" fact="0.806"/>
              <dgm:constr type="r" for="ch" forName="ParentBackground4" refType="w" fact="0.6487"/>
              <dgm:constr type="t" for="ch" forName="ParentBackground4" refType="h" fact="0.1262"/>
              <dgm:constr type="w" for="ch" forName="ParentBackground4" refType="w" fact="0.0987"/>
              <dgm:constr type="h" for="ch" forName="ParentBackground4" refType="h" fact="0.5319"/>
              <dgm:constr type="r" for="ch" forName="Child4" refType="w" fact="0.6487"/>
              <dgm:constr type="t" for="ch" forName="Child4" refType="h" fact="0.6876"/>
              <dgm:constr type="w" for="ch" forName="Child4" refType="w" fact="0.0987"/>
              <dgm:constr type="h" for="ch" forName="Child4" refType="h" fact="0.3124"/>
              <dgm:constr type="r" for="ch" forName="Accent3" refType="w" fact="0.7834"/>
              <dgm:constr type="t" for="ch" forName="Accent3" refType="h" fact="-0.0109"/>
              <dgm:constr type="w" for="ch" forName="Accent3" refType="w" fact="0.1496"/>
              <dgm:constr type="h" for="ch" forName="Accent3" refType="h" fact="0.806"/>
              <dgm:constr type="r" for="ch" forName="ParentBackground3" refType="w" fact="0.758"/>
              <dgm:constr type="t" for="ch" forName="ParentBackground3" refType="h" fact="0.1262"/>
              <dgm:constr type="w" for="ch" forName="ParentBackground3" refType="w" fact="0.0987"/>
              <dgm:constr type="h" for="ch" forName="ParentBackground3" refType="h" fact="0.5319"/>
              <dgm:constr type="r" for="ch" forName="Child3" refType="w" fact="0.758"/>
              <dgm:constr type="t" for="ch" forName="Child3" refType="h" fact="0.6876"/>
              <dgm:constr type="w" for="ch" forName="Child3" refType="w" fact="0.0987"/>
              <dgm:constr type="h" for="ch" forName="Child3" refType="h" fact="0.3124"/>
              <dgm:constr type="r" for="ch" forName="Accent2" refType="w" fact="0.8927"/>
              <dgm:constr type="t" for="ch" forName="Accent2" refType="h" fact="-0.0109"/>
              <dgm:constr type="w" for="ch" forName="Accent2" refType="w" fact="0.1496"/>
              <dgm:constr type="h" for="ch" forName="Accent2" refType="h" fact="0.806"/>
              <dgm:constr type="r" for="ch" forName="ParentBackground2" refType="w" fact="0.8673"/>
              <dgm:constr type="t" for="ch" forName="ParentBackground2" refType="h" fact="0.1262"/>
              <dgm:constr type="w" for="ch" forName="ParentBackground2" refType="w" fact="0.0987"/>
              <dgm:constr type="h" for="ch" forName="ParentBackground2" refType="h" fact="0.5319"/>
              <dgm:constr type="r" for="ch" forName="Child2" refType="w" fact="0.8673"/>
              <dgm:constr type="t" for="ch" forName="Child2" refType="h" fact="0.6876"/>
              <dgm:constr type="w" for="ch" forName="Child2" refType="w" fact="0.0987"/>
              <dgm:constr type="h" for="ch" forName="Child2" refType="h" fact="0.3124"/>
              <dgm:constr type="r" for="ch" forName="Accent1" refType="w" fact="1.002"/>
              <dgm:constr type="t" for="ch" forName="Accent1" refType="h" fact="-0.0109"/>
              <dgm:constr type="w" for="ch" forName="Accent1" refType="w" fact="0.1496"/>
              <dgm:constr type="h" for="ch" forName="Accent1" refType="h" fact="0.806"/>
              <dgm:constr type="r" for="ch" forName="ParentBackground1" refType="w" fact="0.9765"/>
              <dgm:constr type="t" for="ch" forName="ParentBackground1" refType="h" fact="0.1262"/>
              <dgm:constr type="w" for="ch" forName="ParentBackground1" refType="w" fact="0.0987"/>
              <dgm:constr type="h" for="ch" forName="ParentBackground1" refType="h" fact="0.5319"/>
              <dgm:constr type="r" for="ch" forName="Child1" refType="w" fact="0.9765"/>
              <dgm:constr type="t" for="ch" forName="Child1" refType="h" fact="0.6876"/>
              <dgm:constr type="w" for="ch" forName="Child1" refType="w" fact="0.0987"/>
              <dgm:constr type="h" for="ch" forName="Child1" refType="h" fact="0.3124"/>
            </dgm:constrLst>
          </dgm:if>
          <dgm:if name="Name26"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r" for="ch" forName="Parent10" refType="w" fact="0.0795"/>
              <dgm:constr type="t" for="ch" forName="Parent10" refType="h" fact="0.2022"/>
              <dgm:constr type="w" for="ch" forName="Parent10" refType="w" fact="0.0636"/>
              <dgm:constr type="h" for="ch" forName="Parent10" refType="h" fact="0.3799"/>
              <dgm:constr type="r" for="ch" forName="Parent9" refType="w" fact="0.178"/>
              <dgm:constr type="t" for="ch" forName="Parent9" refType="h" fact="0.2022"/>
              <dgm:constr type="w" for="ch" forName="Parent9" refType="w" fact="0.0636"/>
              <dgm:constr type="h" for="ch" forName="Parent9" refType="h" fact="0.3799"/>
              <dgm:constr type="r" for="ch" forName="Parent8" refType="w" fact="0.2765"/>
              <dgm:constr type="t" for="ch" forName="Parent8" refType="h" fact="0.2022"/>
              <dgm:constr type="w" for="ch" forName="Parent8" refType="w" fact="0.0636"/>
              <dgm:constr type="h" for="ch" forName="Parent8" refType="h" fact="0.3799"/>
              <dgm:constr type="r" for="ch" forName="Parent7" refType="w" fact="0.375"/>
              <dgm:constr type="t" for="ch" forName="Parent7" refType="h" fact="0.2022"/>
              <dgm:constr type="w" for="ch" forName="Parent7" refType="w" fact="0.0636"/>
              <dgm:constr type="h" for="ch" forName="Parent7" refType="h" fact="0.3799"/>
              <dgm:constr type="r" for="ch" forName="Parent6" refType="w" fact="0.4736"/>
              <dgm:constr type="t" for="ch" forName="Parent6" refType="h" fact="0.2022"/>
              <dgm:constr type="w" for="ch" forName="Parent6" refType="w" fact="0.0636"/>
              <dgm:constr type="h" for="ch" forName="Parent6" refType="h" fact="0.3799"/>
              <dgm:constr type="r" for="ch" forName="Parent5" refType="w" fact="0.5721"/>
              <dgm:constr type="t" for="ch" forName="Parent5" refType="h" fact="0.2022"/>
              <dgm:constr type="w" for="ch" forName="Parent5" refType="w" fact="0.0636"/>
              <dgm:constr type="h" for="ch" forName="Parent5" refType="h" fact="0.3799"/>
              <dgm:constr type="r" for="ch" forName="Parent4" refType="w" fact="0.6706"/>
              <dgm:constr type="t" for="ch" forName="Parent4" refType="h" fact="0.2022"/>
              <dgm:constr type="w" for="ch" forName="Parent4" refType="w" fact="0.0636"/>
              <dgm:constr type="h" for="ch" forName="Parent4" refType="h" fact="0.3799"/>
              <dgm:constr type="r" for="ch" forName="Parent3" refType="w" fact="0.7691"/>
              <dgm:constr type="t" for="ch" forName="Parent3" refType="h" fact="0.2022"/>
              <dgm:constr type="w" for="ch" forName="Parent3" refType="w" fact="0.0636"/>
              <dgm:constr type="h" for="ch" forName="Parent3" refType="h" fact="0.3799"/>
              <dgm:constr type="r" for="ch" forName="Parent2" refType="w" fact="0.8676"/>
              <dgm:constr type="t" for="ch" forName="Parent2" refType="h" fact="0.2022"/>
              <dgm:constr type="w" for="ch" forName="Parent2" refType="w" fact="0.0636"/>
              <dgm:constr type="h" for="ch" forName="Parent2" refType="h" fact="0.3799"/>
              <dgm:constr type="r" for="ch" forName="Parent1" refType="w" fact="0.9662"/>
              <dgm:constr type="t" for="ch" forName="Parent1" refType="h" fact="0.2022"/>
              <dgm:constr type="w" for="ch" forName="Parent1" refType="w" fact="0.0636"/>
              <dgm:constr type="h" for="ch" forName="Parent1" refType="h" fact="0.3799"/>
              <dgm:constr type="r" for="ch" forName="Accent10" refType="w" fact="0.0953"/>
              <dgm:constr type="t" for="ch" forName="Accent10" refType="h" fact="0.1072"/>
              <dgm:constr type="w" for="ch" forName="Accent10" refType="w" fact="0.0953"/>
              <dgm:constr type="h" for="ch" forName="Accent10" refType="h" fact="0.5699"/>
              <dgm:constr type="r" for="ch" forName="ParentBackground10" refType="w" fact="0.0922"/>
              <dgm:constr type="t" for="ch" forName="ParentBackground10" refType="h" fact="0.1262"/>
              <dgm:constr type="w" for="ch" forName="ParentBackground10" refType="w" fact="0.089"/>
              <dgm:constr type="h" for="ch" forName="ParentBackground10" refType="h" fact="0.5319"/>
              <dgm:constr type="r" for="ch" forName="Child10" refType="w" fact="0.0922"/>
              <dgm:constr type="t" for="ch" forName="Child10" refType="h" fact="0.6876"/>
              <dgm:constr type="w" for="ch" forName="Child10" refType="w" fact="0.089"/>
              <dgm:constr type="h" for="ch" forName="Child10" refType="h" fact="0.3124"/>
              <dgm:constr type="r" for="ch" forName="Accent9" refType="w" fact="0.2136"/>
              <dgm:constr type="t" for="ch" forName="Accent9" refType="h" fact="-0.0109"/>
              <dgm:constr type="w" for="ch" forName="Accent9" refType="w" fact="0.1348"/>
              <dgm:constr type="h" for="ch" forName="Accent9" refType="h" fact="0.806"/>
              <dgm:constr type="r" for="ch" forName="ParentBackground9" refType="w" fact="0.1907"/>
              <dgm:constr type="t" for="ch" forName="ParentBackground9" refType="h" fact="0.1262"/>
              <dgm:constr type="w" for="ch" forName="ParentBackground9" refType="w" fact="0.089"/>
              <dgm:constr type="h" for="ch" forName="ParentBackground9" refType="h" fact="0.5319"/>
              <dgm:constr type="r" for="ch" forName="Child9" refType="w" fact="0.1907"/>
              <dgm:constr type="t" for="ch" forName="Child9" refType="h" fact="0.6876"/>
              <dgm:constr type="w" for="ch" forName="Child9" refType="w" fact="0.089"/>
              <dgm:constr type="h" for="ch" forName="Child9" refType="h" fact="0.3124"/>
              <dgm:constr type="r" for="ch" forName="Accent8" refType="w" fact="0.3121"/>
              <dgm:constr type="t" for="ch" forName="Accent8" refType="h" fact="-0.0109"/>
              <dgm:constr type="w" for="ch" forName="Accent8" refType="w" fact="0.1348"/>
              <dgm:constr type="h" for="ch" forName="Accent8" refType="h" fact="0.806"/>
              <dgm:constr type="r" for="ch" forName="ParentBackground8" refType="w" fact="0.2892"/>
              <dgm:constr type="t" for="ch" forName="ParentBackground8" refType="h" fact="0.1262"/>
              <dgm:constr type="w" for="ch" forName="ParentBackground8" refType="w" fact="0.089"/>
              <dgm:constr type="h" for="ch" forName="ParentBackground8" refType="h" fact="0.5319"/>
              <dgm:constr type="r" for="ch" forName="Child8" refType="w" fact="0.2892"/>
              <dgm:constr type="t" for="ch" forName="Child8" refType="h" fact="0.6876"/>
              <dgm:constr type="w" for="ch" forName="Child8" refType="w" fact="0.089"/>
              <dgm:constr type="h" for="ch" forName="Child8" refType="h" fact="0.3124"/>
              <dgm:constr type="r" for="ch" forName="Accent7" refType="w" fact="0.4107"/>
              <dgm:constr type="t" for="ch" forName="Accent7" refType="h" fact="-0.0109"/>
              <dgm:constr type="w" for="ch" forName="Accent7" refType="w" fact="0.1348"/>
              <dgm:constr type="h" for="ch" forName="Accent7" refType="h" fact="0.806"/>
              <dgm:constr type="r" for="ch" forName="ParentBackground7" refType="w" fact="0.3877"/>
              <dgm:constr type="t" for="ch" forName="ParentBackground7" refType="h" fact="0.1262"/>
              <dgm:constr type="w" for="ch" forName="ParentBackground7" refType="w" fact="0.089"/>
              <dgm:constr type="h" for="ch" forName="ParentBackground7" refType="h" fact="0.5319"/>
              <dgm:constr type="r" for="ch" forName="Child7" refType="w" fact="0.3877"/>
              <dgm:constr type="t" for="ch" forName="Child7" refType="h" fact="0.6876"/>
              <dgm:constr type="w" for="ch" forName="Child7" refType="w" fact="0.089"/>
              <dgm:constr type="h" for="ch" forName="Child7" refType="h" fact="0.3124"/>
              <dgm:constr type="r" for="ch" forName="Accent6" refType="w" fact="0.5092"/>
              <dgm:constr type="t" for="ch" forName="Accent6" refType="h" fact="-0.0109"/>
              <dgm:constr type="w" for="ch" forName="Accent6" refType="w" fact="0.1348"/>
              <dgm:constr type="h" for="ch" forName="Accent6" refType="h" fact="0.806"/>
              <dgm:constr type="r" for="ch" forName="ParentBackground6" refType="w" fact="0.4863"/>
              <dgm:constr type="t" for="ch" forName="ParentBackground6" refType="h" fact="0.1262"/>
              <dgm:constr type="w" for="ch" forName="ParentBackground6" refType="w" fact="0.089"/>
              <dgm:constr type="h" for="ch" forName="ParentBackground6" refType="h" fact="0.5319"/>
              <dgm:constr type="r" for="ch" forName="Child6" refType="w" fact="0.4863"/>
              <dgm:constr type="t" for="ch" forName="Child6" refType="h" fact="0.6876"/>
              <dgm:constr type="w" for="ch" forName="Child6" refType="w" fact="0.089"/>
              <dgm:constr type="h" for="ch" forName="Child6" refType="h" fact="0.3124"/>
              <dgm:constr type="r" for="ch" forName="Accent5" refType="w" fact="0.6077"/>
              <dgm:constr type="t" for="ch" forName="Accent5" refType="h" fact="-0.0109"/>
              <dgm:constr type="w" for="ch" forName="Accent5" refType="w" fact="0.1348"/>
              <dgm:constr type="h" for="ch" forName="Accent5" refType="h" fact="0.806"/>
              <dgm:constr type="r" for="ch" forName="ParentBackground5" refType="w" fact="0.5848"/>
              <dgm:constr type="t" for="ch" forName="ParentBackground5" refType="h" fact="0.1262"/>
              <dgm:constr type="w" for="ch" forName="ParentBackground5" refType="w" fact="0.089"/>
              <dgm:constr type="h" for="ch" forName="ParentBackground5" refType="h" fact="0.5319"/>
              <dgm:constr type="r" for="ch" forName="Child5" refType="w" fact="0.5848"/>
              <dgm:constr type="t" for="ch" forName="Child5" refType="h" fact="0.6876"/>
              <dgm:constr type="w" for="ch" forName="Child5" refType="w" fact="0.089"/>
              <dgm:constr type="h" for="ch" forName="Child5" refType="h" fact="0.3124"/>
              <dgm:constr type="r" for="ch" forName="Accent4" refType="w" fact="0.7062"/>
              <dgm:constr type="t" for="ch" forName="Accent4" refType="h" fact="-0.0109"/>
              <dgm:constr type="w" for="ch" forName="Accent4" refType="w" fact="0.1348"/>
              <dgm:constr type="h" for="ch" forName="Accent4" refType="h" fact="0.806"/>
              <dgm:constr type="r" for="ch" forName="ParentBackground4" refType="w" fact="0.6833"/>
              <dgm:constr type="t" for="ch" forName="ParentBackground4" refType="h" fact="0.1262"/>
              <dgm:constr type="w" for="ch" forName="ParentBackground4" refType="w" fact="0.089"/>
              <dgm:constr type="h" for="ch" forName="ParentBackground4" refType="h" fact="0.5319"/>
              <dgm:constr type="r" for="ch" forName="Child4" refType="w" fact="0.6833"/>
              <dgm:constr type="t" for="ch" forName="Child4" refType="h" fact="0.6876"/>
              <dgm:constr type="w" for="ch" forName="Child4" refType="w" fact="0.089"/>
              <dgm:constr type="h" for="ch" forName="Child4" refType="h" fact="0.3124"/>
              <dgm:constr type="r" for="ch" forName="Accent3" refType="w" fact="0.8048"/>
              <dgm:constr type="t" for="ch" forName="Accent3" refType="h" fact="-0.0109"/>
              <dgm:constr type="w" for="ch" forName="Accent3" refType="w" fact="0.1348"/>
              <dgm:constr type="h" for="ch" forName="Accent3" refType="h" fact="0.806"/>
              <dgm:constr type="r" for="ch" forName="ParentBackground3" refType="w" fact="0.7818"/>
              <dgm:constr type="t" for="ch" forName="ParentBackground3" refType="h" fact="0.1262"/>
              <dgm:constr type="w" for="ch" forName="ParentBackground3" refType="w" fact="0.089"/>
              <dgm:constr type="h" for="ch" forName="ParentBackground3" refType="h" fact="0.5319"/>
              <dgm:constr type="r" for="ch" forName="Child3" refType="w" fact="0.7818"/>
              <dgm:constr type="t" for="ch" forName="Child3" refType="h" fact="0.6876"/>
              <dgm:constr type="w" for="ch" forName="Child3" refType="w" fact="0.089"/>
              <dgm:constr type="h" for="ch" forName="Child3" refType="h" fact="0.3124"/>
              <dgm:constr type="r" for="ch" forName="Accent2" refType="w" fact="0.9033"/>
              <dgm:constr type="t" for="ch" forName="Accent2" refType="h" fact="-0.0109"/>
              <dgm:constr type="w" for="ch" forName="Accent2" refType="w" fact="0.1348"/>
              <dgm:constr type="h" for="ch" forName="Accent2" refType="h" fact="0.806"/>
              <dgm:constr type="r" for="ch" forName="ParentBackground2" refType="w" fact="0.8804"/>
              <dgm:constr type="t" for="ch" forName="ParentBackground2" refType="h" fact="0.1262"/>
              <dgm:constr type="w" for="ch" forName="ParentBackground2" refType="w" fact="0.089"/>
              <dgm:constr type="h" for="ch" forName="ParentBackground2" refType="h" fact="0.5319"/>
              <dgm:constr type="r" for="ch" forName="Child2" refType="w" fact="0.8804"/>
              <dgm:constr type="t" for="ch" forName="Child2" refType="h" fact="0.6876"/>
              <dgm:constr type="w" for="ch" forName="Child2" refType="w" fact="0.089"/>
              <dgm:constr type="h" for="ch" forName="Child2" refType="h" fact="0.3124"/>
              <dgm:constr type="r" for="ch" forName="Accent1" refType="w" fact="1.0018"/>
              <dgm:constr type="t" for="ch" forName="Accent1" refType="h" fact="-0.0109"/>
              <dgm:constr type="w" for="ch" forName="Accent1" refType="w" fact="0.1348"/>
              <dgm:constr type="h" for="ch" forName="Accent1" refType="h" fact="0.806"/>
              <dgm:constr type="r" for="ch" forName="ParentBackground1" refType="w" fact="0.9789"/>
              <dgm:constr type="t" for="ch" forName="ParentBackground1" refType="h" fact="0.1262"/>
              <dgm:constr type="w" for="ch" forName="ParentBackground1" refType="w" fact="0.089"/>
              <dgm:constr type="h" for="ch" forName="ParentBackground1" refType="h" fact="0.5319"/>
              <dgm:constr type="r" for="ch" forName="Child1" refType="w" fact="0.9789"/>
              <dgm:constr type="t" for="ch" forName="Child1" refType="h" fact="0.6876"/>
              <dgm:constr type="w" for="ch" forName="Child1" refType="w" fact="0.089"/>
              <dgm:constr type="h" for="ch" forName="Child1" refType="h" fact="0.3124"/>
            </dgm:constrLst>
          </dgm:if>
          <dgm:else name="Name27">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r" for="ch" forName="Parent11" refType="w" fact="0.0723"/>
              <dgm:constr type="t" for="ch" forName="Parent11" refType="h" fact="0.2022"/>
              <dgm:constr type="w" for="ch" forName="Parent11" refType="w" fact="0.0579"/>
              <dgm:constr type="h" for="ch" forName="Parent11" refType="h" fact="0.3799"/>
              <dgm:constr type="r" for="ch" forName="Parent10" refType="w" fact="0.162"/>
              <dgm:constr type="t" for="ch" forName="Parent10" refType="h" fact="0.2022"/>
              <dgm:constr type="w" for="ch" forName="Parent10" refType="w" fact="0.0579"/>
              <dgm:constr type="h" for="ch" forName="Parent10" refType="h" fact="0.3799"/>
              <dgm:constr type="r" for="ch" forName="Parent9" refType="w" fact="0.2517"/>
              <dgm:constr type="t" for="ch" forName="Parent9" refType="h" fact="0.2022"/>
              <dgm:constr type="w" for="ch" forName="Parent9" refType="w" fact="0.0579"/>
              <dgm:constr type="h" for="ch" forName="Parent9" refType="h" fact="0.3799"/>
              <dgm:constr type="r" for="ch" forName="Parent8" refType="w" fact="0.3414"/>
              <dgm:constr type="t" for="ch" forName="Parent8" refType="h" fact="0.2022"/>
              <dgm:constr type="w" for="ch" forName="Parent8" refType="w" fact="0.0579"/>
              <dgm:constr type="h" for="ch" forName="Parent8" refType="h" fact="0.3799"/>
              <dgm:constr type="r" for="ch" forName="Parent7" refType="w" fact="0.4311"/>
              <dgm:constr type="t" for="ch" forName="Parent7" refType="h" fact="0.2022"/>
              <dgm:constr type="w" for="ch" forName="Parent7" refType="w" fact="0.0579"/>
              <dgm:constr type="h" for="ch" forName="Parent7" refType="h" fact="0.3799"/>
              <dgm:constr type="r" for="ch" forName="Parent6" refType="w" fact="0.5208"/>
              <dgm:constr type="t" for="ch" forName="Parent6" refType="h" fact="0.2022"/>
              <dgm:constr type="w" for="ch" forName="Parent6" refType="w" fact="0.0579"/>
              <dgm:constr type="h" for="ch" forName="Parent6" refType="h" fact="0.3799"/>
              <dgm:constr type="r" for="ch" forName="Parent5" refType="w" fact="0.6105"/>
              <dgm:constr type="t" for="ch" forName="Parent5" refType="h" fact="0.2022"/>
              <dgm:constr type="w" for="ch" forName="Parent5" refType="w" fact="0.0579"/>
              <dgm:constr type="h" for="ch" forName="Parent5" refType="h" fact="0.3799"/>
              <dgm:constr type="r" for="ch" forName="Parent4" refType="w" fact="0.7001"/>
              <dgm:constr type="t" for="ch" forName="Parent4" refType="h" fact="0.2022"/>
              <dgm:constr type="w" for="ch" forName="Parent4" refType="w" fact="0.0579"/>
              <dgm:constr type="h" for="ch" forName="Parent4" refType="h" fact="0.3799"/>
              <dgm:constr type="r" for="ch" forName="Parent3" refType="w" fact="0.7898"/>
              <dgm:constr type="t" for="ch" forName="Parent3" refType="h" fact="0.2022"/>
              <dgm:constr type="w" for="ch" forName="Parent3" refType="w" fact="0.0579"/>
              <dgm:constr type="h" for="ch" forName="Parent3" refType="h" fact="0.3799"/>
              <dgm:constr type="r" for="ch" forName="Parent2" refType="w" fact="0.8795"/>
              <dgm:constr type="t" for="ch" forName="Parent2" refType="h" fact="0.2022"/>
              <dgm:constr type="w" for="ch" forName="Parent2" refType="w" fact="0.0579"/>
              <dgm:constr type="h" for="ch" forName="Parent2" refType="h" fact="0.3799"/>
              <dgm:constr type="r" for="ch" forName="Parent1" refType="w" fact="0.9692"/>
              <dgm:constr type="t" for="ch" forName="Parent1" refType="h" fact="0.2022"/>
              <dgm:constr type="w" for="ch" forName="Parent1" refType="w" fact="0.0579"/>
              <dgm:constr type="h" for="ch" forName="Parent1" refType="h" fact="0.3799"/>
              <dgm:constr type="r" for="ch" forName="Accent11" refType="w" fact="0.0868"/>
              <dgm:constr type="t" for="ch" forName="Accent11" refType="h" fact="0.1072"/>
              <dgm:constr type="w" for="ch" forName="Accent11" refType="w" fact="0.0868"/>
              <dgm:constr type="h" for="ch" forName="Accent11" refType="h" fact="0.5699"/>
              <dgm:constr type="r" for="ch" forName="ParentBackground11" refType="w" fact="0.0839"/>
              <dgm:constr type="t" for="ch" forName="ParentBackground11" refType="h" fact="0.1262"/>
              <dgm:constr type="w" for="ch" forName="ParentBackground11" refType="w" fact="0.081"/>
              <dgm:constr type="h" for="ch" forName="ParentBackground11" refType="h" fact="0.5319"/>
              <dgm:constr type="r" for="ch" forName="Child11" refType="w" fact="0.0839"/>
              <dgm:constr type="t" for="ch" forName="Child11" refType="h" fact="0.6876"/>
              <dgm:constr type="w" for="ch" forName="Child11" refType="w" fact="0.081"/>
              <dgm:constr type="h" for="ch" forName="Child11" refType="h" fact="0.3124"/>
              <dgm:constr type="r" for="ch" forName="Accent10" refType="w" fact="0.1945"/>
              <dgm:constr type="t" for="ch" forName="Accent10" refType="h" fact="-0.0109"/>
              <dgm:constr type="w" for="ch" forName="Accent10" refType="w" fact="0.1228"/>
              <dgm:constr type="h" for="ch" forName="Accent10" refType="h" fact="0.806"/>
              <dgm:constr type="r" for="ch" forName="ParentBackground10" refType="w" fact="0.1736"/>
              <dgm:constr type="t" for="ch" forName="ParentBackground10" refType="h" fact="0.1262"/>
              <dgm:constr type="w" for="ch" forName="ParentBackground10" refType="w" fact="0.081"/>
              <dgm:constr type="h" for="ch" forName="ParentBackground10" refType="h" fact="0.5319"/>
              <dgm:constr type="r" for="ch" forName="Child10" refType="w" fact="0.1736"/>
              <dgm:constr type="t" for="ch" forName="Child10" refType="h" fact="0.6876"/>
              <dgm:constr type="w" for="ch" forName="Child10" refType="w" fact="0.081"/>
              <dgm:constr type="h" for="ch" forName="Child10" refType="h" fact="0.3124"/>
              <dgm:constr type="r" for="ch" forName="Accent9" refType="w" fact="0.2842"/>
              <dgm:constr type="t" for="ch" forName="Accent9" refType="h" fact="-0.0109"/>
              <dgm:constr type="w" for="ch" forName="Accent9" refType="w" fact="0.1228"/>
              <dgm:constr type="h" for="ch" forName="Accent9" refType="h" fact="0.806"/>
              <dgm:constr type="r" for="ch" forName="ParentBackground9" refType="w" fact="0.2633"/>
              <dgm:constr type="t" for="ch" forName="ParentBackground9" refType="h" fact="0.1262"/>
              <dgm:constr type="w" for="ch" forName="ParentBackground9" refType="w" fact="0.081"/>
              <dgm:constr type="h" for="ch" forName="ParentBackground9" refType="h" fact="0.5319"/>
              <dgm:constr type="r" for="ch" forName="Child9" refType="w" fact="0.2633"/>
              <dgm:constr type="t" for="ch" forName="Child9" refType="h" fact="0.6876"/>
              <dgm:constr type="w" for="ch" forName="Child9" refType="w" fact="0.081"/>
              <dgm:constr type="h" for="ch" forName="Child9" refType="h" fact="0.3124"/>
              <dgm:constr type="r" for="ch" forName="Accent8" refType="w" fact="0.3739"/>
              <dgm:constr type="t" for="ch" forName="Accent8" refType="h" fact="-0.0109"/>
              <dgm:constr type="w" for="ch" forName="Accent8" refType="w" fact="0.1228"/>
              <dgm:constr type="h" for="ch" forName="Accent8" refType="h" fact="0.806"/>
              <dgm:constr type="r" for="ch" forName="ParentBackground8" refType="w" fact="0.353"/>
              <dgm:constr type="t" for="ch" forName="ParentBackground8" refType="h" fact="0.1262"/>
              <dgm:constr type="w" for="ch" forName="ParentBackground8" refType="w" fact="0.081"/>
              <dgm:constr type="h" for="ch" forName="ParentBackground8" refType="h" fact="0.5319"/>
              <dgm:constr type="r" for="ch" forName="Child8" refType="w" fact="0.353"/>
              <dgm:constr type="t" for="ch" forName="Child8" refType="h" fact="0.6876"/>
              <dgm:constr type="w" for="ch" forName="Child8" refType="w" fact="0.081"/>
              <dgm:constr type="h" for="ch" forName="Child8" refType="h" fact="0.3124"/>
              <dgm:constr type="r" for="ch" forName="Accent7" refType="w" fact="0.4636"/>
              <dgm:constr type="t" for="ch" forName="Accent7" refType="h" fact="-0.0109"/>
              <dgm:constr type="w" for="ch" forName="Accent7" refType="w" fact="0.1228"/>
              <dgm:constr type="h" for="ch" forName="Accent7" refType="h" fact="0.806"/>
              <dgm:constr type="r" for="ch" forName="ParentBackground7" refType="w" fact="0.4427"/>
              <dgm:constr type="t" for="ch" forName="ParentBackground7" refType="h" fact="0.1262"/>
              <dgm:constr type="w" for="ch" forName="ParentBackground7" refType="w" fact="0.081"/>
              <dgm:constr type="h" for="ch" forName="ParentBackground7" refType="h" fact="0.5319"/>
              <dgm:constr type="r" for="ch" forName="Child7" refType="w" fact="0.4427"/>
              <dgm:constr type="t" for="ch" forName="Child7" refType="h" fact="0.6876"/>
              <dgm:constr type="w" for="ch" forName="Child7" refType="w" fact="0.081"/>
              <dgm:constr type="h" for="ch" forName="Child7" refType="h" fact="0.3124"/>
              <dgm:constr type="r" for="ch" forName="Accent6" refType="w" fact="0.5533"/>
              <dgm:constr type="t" for="ch" forName="Accent6" refType="h" fact="-0.0109"/>
              <dgm:constr type="w" for="ch" forName="Accent6" refType="w" fact="0.1228"/>
              <dgm:constr type="h" for="ch" forName="Accent6" refType="h" fact="0.806"/>
              <dgm:constr type="r" for="ch" forName="ParentBackground6" refType="w" fact="0.5323"/>
              <dgm:constr type="t" for="ch" forName="ParentBackground6" refType="h" fact="0.1262"/>
              <dgm:constr type="w" for="ch" forName="ParentBackground6" refType="w" fact="0.081"/>
              <dgm:constr type="h" for="ch" forName="ParentBackground6" refType="h" fact="0.5319"/>
              <dgm:constr type="r" for="ch" forName="Child6" refType="w" fact="0.5323"/>
              <dgm:constr type="t" for="ch" forName="Child6" refType="h" fact="0.6876"/>
              <dgm:constr type="w" for="ch" forName="Child6" refType="w" fact="0.081"/>
              <dgm:constr type="h" for="ch" forName="Child6" refType="h" fact="0.3124"/>
              <dgm:constr type="r" for="ch" forName="Accent5" refType="w" fact="0.6429"/>
              <dgm:constr type="t" for="ch" forName="Accent5" refType="h" fact="-0.0109"/>
              <dgm:constr type="w" for="ch" forName="Accent5" refType="w" fact="0.1228"/>
              <dgm:constr type="h" for="ch" forName="Accent5" refType="h" fact="0.806"/>
              <dgm:constr type="r" for="ch" forName="ParentBackground5" refType="w" fact="0.622"/>
              <dgm:constr type="t" for="ch" forName="ParentBackground5" refType="h" fact="0.1262"/>
              <dgm:constr type="w" for="ch" forName="ParentBackground5" refType="w" fact="0.081"/>
              <dgm:constr type="h" for="ch" forName="ParentBackground5" refType="h" fact="0.5319"/>
              <dgm:constr type="r" for="ch" forName="Child5" refType="w" fact="0.622"/>
              <dgm:constr type="t" for="ch" forName="Child5" refType="h" fact="0.6876"/>
              <dgm:constr type="w" for="ch" forName="Child5" refType="w" fact="0.081"/>
              <dgm:constr type="h" for="ch" forName="Child5" refType="h" fact="0.3124"/>
              <dgm:constr type="r" for="ch" forName="Accent4" refType="w" fact="0.7326"/>
              <dgm:constr type="t" for="ch" forName="Accent4" refType="h" fact="-0.0109"/>
              <dgm:constr type="w" for="ch" forName="Accent4" refType="w" fact="0.1228"/>
              <dgm:constr type="h" for="ch" forName="Accent4" refType="h" fact="0.806"/>
              <dgm:constr type="r" for="ch" forName="ParentBackground4" refType="w" fact="0.7117"/>
              <dgm:constr type="t" for="ch" forName="ParentBackground4" refType="h" fact="0.1262"/>
              <dgm:constr type="w" for="ch" forName="ParentBackground4" refType="w" fact="0.081"/>
              <dgm:constr type="h" for="ch" forName="ParentBackground4" refType="h" fact="0.5319"/>
              <dgm:constr type="r" for="ch" forName="Child4" refType="w" fact="0.7117"/>
              <dgm:constr type="t" for="ch" forName="Child4" refType="h" fact="0.6876"/>
              <dgm:constr type="w" for="ch" forName="Child4" refType="w" fact="0.081"/>
              <dgm:constr type="h" for="ch" forName="Child4" refType="h" fact="0.3124"/>
              <dgm:constr type="r" for="ch" forName="Accent3" refType="w" fact="0.8223"/>
              <dgm:constr type="t" for="ch" forName="Accent3" refType="h" fact="-0.0109"/>
              <dgm:constr type="w" for="ch" forName="Accent3" refType="w" fact="0.1228"/>
              <dgm:constr type="h" for="ch" forName="Accent3" refType="h" fact="0.806"/>
              <dgm:constr type="r" for="ch" forName="ParentBackground3" refType="w" fact="0.8014"/>
              <dgm:constr type="t" for="ch" forName="ParentBackground3" refType="h" fact="0.1262"/>
              <dgm:constr type="w" for="ch" forName="ParentBackground3" refType="w" fact="0.081"/>
              <dgm:constr type="h" for="ch" forName="ParentBackground3" refType="h" fact="0.5319"/>
              <dgm:constr type="r" for="ch" forName="Child3" refType="w" fact="0.8014"/>
              <dgm:constr type="t" for="ch" forName="Child3" refType="h" fact="0.6876"/>
              <dgm:constr type="w" for="ch" forName="Child3" refType="w" fact="0.081"/>
              <dgm:constr type="h" for="ch" forName="Child3" refType="h" fact="0.3124"/>
              <dgm:constr type="r" for="ch" forName="Accent2" refType="w" fact="0.912"/>
              <dgm:constr type="t" for="ch" forName="Accent2" refType="h" fact="-0.0109"/>
              <dgm:constr type="w" for="ch" forName="Accent2" refType="w" fact="0.1228"/>
              <dgm:constr type="h" for="ch" forName="Accent2" refType="h" fact="0.806"/>
              <dgm:constr type="r" for="ch" forName="ParentBackground2" refType="w" fact="0.8911"/>
              <dgm:constr type="t" for="ch" forName="ParentBackground2" refType="h" fact="0.1262"/>
              <dgm:constr type="w" for="ch" forName="ParentBackground2" refType="w" fact="0.081"/>
              <dgm:constr type="h" for="ch" forName="ParentBackground2" refType="h" fact="0.5319"/>
              <dgm:constr type="r" for="ch" forName="Child2" refType="w" fact="0.8911"/>
              <dgm:constr type="t" for="ch" forName="Child2" refType="h" fact="0.6876"/>
              <dgm:constr type="w" for="ch" forName="Child2" refType="w" fact="0.081"/>
              <dgm:constr type="h" for="ch" forName="Child2" refType="h" fact="0.3124"/>
              <dgm:constr type="r" for="ch" forName="Accent1" refType="w" fact="1.0017"/>
              <dgm:constr type="t" for="ch" forName="Accent1" refType="h" fact="-0.0109"/>
              <dgm:constr type="w" for="ch" forName="Accent1" refType="w" fact="0.1228"/>
              <dgm:constr type="h" for="ch" forName="Accent1" refType="h" fact="0.806"/>
              <dgm:constr type="r" for="ch" forName="ParentBackground1" refType="w" fact="0.9808"/>
              <dgm:constr type="t" for="ch" forName="ParentBackground1" refType="h" fact="0.1262"/>
              <dgm:constr type="w" for="ch" forName="ParentBackground1" refType="w" fact="0.081"/>
              <dgm:constr type="h" for="ch" forName="ParentBackground1" refType="h" fact="0.5319"/>
              <dgm:constr type="r" for="ch" forName="Child1" refType="w" fact="0.9808"/>
              <dgm:constr type="t" for="ch" forName="Child1" refType="h" fact="0.6876"/>
              <dgm:constr type="w" for="ch" forName="Child1" refType="w" fact="0.081"/>
              <dgm:constr type="h" for="ch" forName="Child1" refType="h" fact="0.3124"/>
            </dgm:constrLst>
          </dgm:else>
        </dgm:choose>
      </dgm:else>
    </dgm:choose>
    <dgm:forEach name="wrapper" axis="self" ptType="parTrans">
      <dgm:forEach name="accentRepeat" axis="self">
        <dgm:layoutNode name="Accent" styleLbl="node1">
          <dgm:alg type="sp"/>
          <dgm:choose name="Name28">
            <dgm:if name="Name29" axis="followSib" ptType="node" func="cnt" op="equ" val="0">
              <dgm:shape xmlns:r="http://schemas.openxmlformats.org/officeDocument/2006/relationships" type="ellipse" r:blip="">
                <dgm:adjLst/>
              </dgm:shape>
            </dgm:if>
            <dgm:else name="Name30">
              <dgm:choose name="Name31">
                <dgm:if name="Name32" axis="precedSib" ptType="node" func="cnt" op="equ" val="10">
                  <dgm:shape xmlns:r="http://schemas.openxmlformats.org/officeDocument/2006/relationships" type="ellipse" r:blip="">
                    <dgm:adjLst/>
                  </dgm:shape>
                </dgm:if>
                <dgm:else name="Name33">
                  <dgm:choose name="Name34">
                    <dgm:if name="Name35" func="var" arg="dir" op="equ" val="norm">
                      <dgm:shape xmlns:r="http://schemas.openxmlformats.org/officeDocument/2006/relationships" rot="45" type="teardrop" r:blip="">
                        <dgm:adjLst>
                          <dgm:adj idx="1" val="1"/>
                        </dgm:adjLst>
                      </dgm:shape>
                    </dgm:if>
                    <dgm:else name="Name36">
                      <dgm:shape xmlns:r="http://schemas.openxmlformats.org/officeDocument/2006/relationships" rot="225" type="teardrop" r:blip="">
                        <dgm:adjLst>
                          <dgm:adj idx="1" val="1"/>
                        </dgm:adjLst>
                      </dgm:shape>
                    </dgm:else>
                  </dgm:choose>
                </dgm:else>
              </dgm:choose>
            </dgm:else>
          </dgm:choose>
          <dgm:presOf/>
        </dgm:layoutNode>
      </dgm:forEach>
      <dgm:forEach name="parentBackgroundRepeat" axis="self">
        <dgm:layoutNode name="ParentBackground" styleLbl="fgAcc1">
          <dgm:alg type="sp"/>
          <dgm:shape xmlns:r="http://schemas.openxmlformats.org/officeDocument/2006/relationships" type="ellipse" r:blip="">
            <dgm:adjLst/>
          </dgm:shape>
          <dgm:presOf axis="self" ptType="node"/>
        </dgm:layoutNode>
      </dgm:forEach>
    </dgm:forEach>
    <dgm:forEach name="Name37" axis="ch" ptType="node" st="11" cnt="1">
      <dgm:layoutNode name="Accent11">
        <dgm:alg type="sp"/>
        <dgm:shape xmlns:r="http://schemas.openxmlformats.org/officeDocument/2006/relationships" r:blip="">
          <dgm:adjLst/>
        </dgm:shape>
        <dgm:presOf/>
        <dgm:constrLst/>
        <dgm:forEach name="Name38" ref="accentRepeat"/>
      </dgm:layoutNode>
      <dgm:layoutNode name="ParentBackground11">
        <dgm:alg type="sp"/>
        <dgm:shape xmlns:r="http://schemas.openxmlformats.org/officeDocument/2006/relationships" r:blip="">
          <dgm:adjLst/>
        </dgm:shape>
        <dgm:presOf/>
        <dgm:forEach name="Name39" ref="parentBackgroundRepeat"/>
      </dgm:layoutNode>
      <dgm:choose name="Name40">
        <dgm:if name="Name41" axis="ch" ptType="node" func="cnt" op="gte" val="1">
          <dgm:layoutNode name="Child1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2"/>
      </dgm:choose>
      <dgm:layoutNode name="Parent1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3" axis="ch" ptType="node" st="10" cnt="1">
      <dgm:layoutNode name="Accent10">
        <dgm:alg type="sp"/>
        <dgm:shape xmlns:r="http://schemas.openxmlformats.org/officeDocument/2006/relationships" r:blip="">
          <dgm:adjLst/>
        </dgm:shape>
        <dgm:presOf/>
        <dgm:constrLst/>
        <dgm:forEach name="Name44" ref="accentRepeat"/>
      </dgm:layoutNode>
      <dgm:layoutNode name="ParentBackground10">
        <dgm:alg type="sp"/>
        <dgm:shape xmlns:r="http://schemas.openxmlformats.org/officeDocument/2006/relationships" r:blip="">
          <dgm:adjLst/>
        </dgm:shape>
        <dgm:presOf/>
        <dgm:forEach name="Name45" ref="parentBackgroundRepeat"/>
      </dgm:layoutNode>
      <dgm:choose name="Name46">
        <dgm:if name="Name47" axis="ch" ptType="node" func="cnt" op="gte" val="1">
          <dgm:layoutNode name="Child10"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8"/>
      </dgm:choose>
      <dgm:layoutNode name="Parent10"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9" axis="ch" ptType="node" st="9" cnt="1">
      <dgm:layoutNode name="Accent9">
        <dgm:alg type="sp"/>
        <dgm:shape xmlns:r="http://schemas.openxmlformats.org/officeDocument/2006/relationships" r:blip="">
          <dgm:adjLst/>
        </dgm:shape>
        <dgm:presOf/>
        <dgm:constrLst/>
        <dgm:forEach name="Name50" ref="accentRepeat"/>
      </dgm:layoutNode>
      <dgm:layoutNode name="ParentBackground9">
        <dgm:alg type="sp"/>
        <dgm:shape xmlns:r="http://schemas.openxmlformats.org/officeDocument/2006/relationships" r:blip="">
          <dgm:adjLst/>
        </dgm:shape>
        <dgm:presOf/>
        <dgm:forEach name="Name51" ref="parentBackgroundRepeat"/>
      </dgm:layoutNode>
      <dgm:choose name="Name52">
        <dgm:if name="Name53" axis="ch" ptType="node" func="cnt" op="gte" val="1">
          <dgm:layoutNode name="Child9"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4"/>
      </dgm:choose>
      <dgm:layoutNode name="Parent9"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55" axis="ch" ptType="node" st="8" cnt="1">
      <dgm:layoutNode name="Accent8">
        <dgm:alg type="sp"/>
        <dgm:shape xmlns:r="http://schemas.openxmlformats.org/officeDocument/2006/relationships" r:blip="">
          <dgm:adjLst/>
        </dgm:shape>
        <dgm:presOf/>
        <dgm:constrLst/>
        <dgm:forEach name="Name56" ref="accentRepeat"/>
      </dgm:layoutNode>
      <dgm:layoutNode name="ParentBackground8">
        <dgm:alg type="sp"/>
        <dgm:shape xmlns:r="http://schemas.openxmlformats.org/officeDocument/2006/relationships" r:blip="">
          <dgm:adjLst/>
        </dgm:shape>
        <dgm:presOf/>
        <dgm:forEach name="Name57" ref="parentBackgroundRepeat"/>
      </dgm:layoutNode>
      <dgm:choose name="Name58">
        <dgm:if name="Name59" axis="ch" ptType="node" func="cnt" op="gte" val="1">
          <dgm:layoutNode name="Child8"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0"/>
      </dgm:choose>
      <dgm:layoutNode name="Parent8"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1" axis="ch" ptType="node" st="7" cnt="1">
      <dgm:layoutNode name="Accent7">
        <dgm:alg type="sp"/>
        <dgm:shape xmlns:r="http://schemas.openxmlformats.org/officeDocument/2006/relationships" r:blip="">
          <dgm:adjLst/>
        </dgm:shape>
        <dgm:presOf/>
        <dgm:constrLst/>
        <dgm:forEach name="Name62" ref="accentRepeat"/>
      </dgm:layoutNode>
      <dgm:layoutNode name="ParentBackground7">
        <dgm:alg type="sp"/>
        <dgm:shape xmlns:r="http://schemas.openxmlformats.org/officeDocument/2006/relationships" r:blip="">
          <dgm:adjLst/>
        </dgm:shape>
        <dgm:presOf/>
        <dgm:forEach name="Name63" ref="parentBackgroundRepeat"/>
      </dgm:layoutNode>
      <dgm:choose name="Name64">
        <dgm:if name="Name65" axis="ch" ptType="node" func="cnt" op="gte" val="1">
          <dgm:layoutNode name="Child7"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6"/>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7" axis="ch" ptType="node" st="6" cnt="1">
      <dgm:layoutNode name="Accent6">
        <dgm:alg type="sp"/>
        <dgm:shape xmlns:r="http://schemas.openxmlformats.org/officeDocument/2006/relationships" r:blip="">
          <dgm:adjLst/>
        </dgm:shape>
        <dgm:presOf/>
        <dgm:constrLst/>
        <dgm:forEach name="Name68" ref="accentRepeat"/>
      </dgm:layoutNode>
      <dgm:layoutNode name="ParentBackground6">
        <dgm:alg type="sp"/>
        <dgm:shape xmlns:r="http://schemas.openxmlformats.org/officeDocument/2006/relationships" r:blip="">
          <dgm:adjLst/>
        </dgm:shape>
        <dgm:presOf/>
        <dgm:forEach name="Name69" ref="parentBackgroundRepeat"/>
      </dgm:layoutNode>
      <dgm:choose name="Name70">
        <dgm:if name="Name71" axis="ch" ptType="node" func="cnt" op="gte" val="1">
          <dgm:layoutNode name="Child6"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3" axis="ch" ptType="node" st="5" cnt="1">
      <dgm:layoutNode name="Accent5">
        <dgm:alg type="sp"/>
        <dgm:shape xmlns:r="http://schemas.openxmlformats.org/officeDocument/2006/relationships" r:blip="">
          <dgm:adjLst/>
        </dgm:shape>
        <dgm:presOf/>
        <dgm:constrLst/>
        <dgm:forEach name="Name74" ref="accentRepeat"/>
      </dgm:layoutNode>
      <dgm:layoutNode name="ParentBackground5">
        <dgm:alg type="sp"/>
        <dgm:shape xmlns:r="http://schemas.openxmlformats.org/officeDocument/2006/relationships" r:blip="">
          <dgm:adjLst/>
        </dgm:shape>
        <dgm:presOf/>
        <dgm:forEach name="Name75" ref="parentBackgroundRepeat"/>
      </dgm:layoutNode>
      <dgm:choose name="Name76">
        <dgm:if name="Name77" axis="ch" ptType="node" func="cnt" op="gte" val="1">
          <dgm:layoutNode name="Child5"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8"/>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9" axis="ch" ptType="node" st="4" cnt="1">
      <dgm:layoutNode name="Accent4">
        <dgm:alg type="sp"/>
        <dgm:shape xmlns:r="http://schemas.openxmlformats.org/officeDocument/2006/relationships" r:blip="">
          <dgm:adjLst/>
        </dgm:shape>
        <dgm:presOf/>
        <dgm:constrLst/>
        <dgm:forEach name="Name80" ref="accentRepeat"/>
      </dgm:layoutNode>
      <dgm:layoutNode name="ParentBackground4">
        <dgm:alg type="sp"/>
        <dgm:shape xmlns:r="http://schemas.openxmlformats.org/officeDocument/2006/relationships" r:blip="">
          <dgm:adjLst/>
        </dgm:shape>
        <dgm:presOf/>
        <dgm:forEach name="Name81" ref="parentBackgroundRepeat"/>
      </dgm:layoutNode>
      <dgm:choose name="Name82">
        <dgm:if name="Name83" axis="ch" ptType="node" func="cnt" op="gte" val="1">
          <dgm:layoutNode name="Child4"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layoutNode name="ParentBackground3">
        <dgm:alg type="sp"/>
        <dgm:shape xmlns:r="http://schemas.openxmlformats.org/officeDocument/2006/relationships" r:blip="">
          <dgm:adjLst/>
        </dgm:shape>
        <dgm:presOf/>
        <dgm:forEach name="Name87" ref="parentBackgroundRepeat"/>
      </dgm:layoutNode>
      <dgm:choose name="Name88">
        <dgm:if name="Name89" axis="ch" ptType="node" func="cnt" op="gte" val="1">
          <dgm:layoutNode name="Child3"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1" axis="ch" ptType="node" st="2" cnt="1">
      <dgm:layoutNode name="Accent2">
        <dgm:alg type="sp"/>
        <dgm:shape xmlns:r="http://schemas.openxmlformats.org/officeDocument/2006/relationships" r:blip="">
          <dgm:adjLst/>
        </dgm:shape>
        <dgm:presOf/>
        <dgm:constrLst/>
        <dgm:forEach name="Name92" ref="accentRepeat"/>
      </dgm:layoutNode>
      <dgm:layoutNode name="ParentBackground2" styleLbl="fgAcc1">
        <dgm:alg type="sp"/>
        <dgm:shape xmlns:r="http://schemas.openxmlformats.org/officeDocument/2006/relationships" r:blip="">
          <dgm:adjLst/>
        </dgm:shape>
        <dgm:presOf/>
        <dgm:forEach name="Name93" ref="parentBackgroundRepeat"/>
      </dgm:layoutNode>
      <dgm:choose name="Name94">
        <dgm:if name="Name95" axis="ch" ptType="node" func="cnt" op="gte" val="1">
          <dgm:layoutNode name="Child2"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6"/>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7" axis="ch" ptType="node" cnt="1">
      <dgm:layoutNode name="Accent1">
        <dgm:alg type="sp"/>
        <dgm:shape xmlns:r="http://schemas.openxmlformats.org/officeDocument/2006/relationships" r:blip="">
          <dgm:adjLst/>
        </dgm:shape>
        <dgm:presOf/>
        <dgm:constrLst/>
        <dgm:forEach name="Name98" ref="accentRepeat"/>
      </dgm:layoutNode>
      <dgm:layoutNode name="ParentBackground1">
        <dgm:alg type="sp"/>
        <dgm:shape xmlns:r="http://schemas.openxmlformats.org/officeDocument/2006/relationships" r:blip="">
          <dgm:adjLst/>
        </dgm:shape>
        <dgm:presOf/>
        <dgm:forEach name="Name99" ref="parentBackgroundRepeat"/>
      </dgm:layoutNode>
      <dgm:choose name="Name100">
        <dgm:if name="Name101" axis="ch" ptType="node" func="cnt" op="gte" val="1">
          <dgm:layoutNode name="Child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2"/>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11/layout/CircleProcess">
  <dgm:title val="Circle Process"/>
  <dgm:desc val="Use to show sequential steps in a process. Limited to eleven Level 1 shapes with an unlimited number of Level 2 shapes. Works best with small amounts of text. Unused text does not appear, but remains available if you switch layouts."/>
  <dgm:catLst>
    <dgm:cat type="process" pri="8500"/>
    <dgm:cat type="officeonline" pri="85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11"/>
      <dgm:chPref val="11"/>
      <dgm:dir/>
      <dgm:resizeHandles/>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5"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Parent2" refType="w" fact="0.6249"/>
              <dgm:constr type="t" for="ch" forName="Parent2" refType="h" fact="0.2022"/>
              <dgm:constr type="w" for="ch" forName="Parent2" refType="w" fact="0.3001"/>
              <dgm:constr type="h" for="ch" forName="Parent2" refType="h" fact="0.3799"/>
              <dgm:constr type="l" for="ch" forName="Parent1" refType="w" fact="0.1597"/>
              <dgm:constr type="t" for="ch" forName="Parent1" refType="h" fact="0.2022"/>
              <dgm:constr type="w" for="ch" forName="Parent1" refType="w" fact="0.3001"/>
              <dgm:constr type="h" for="ch" forName="Parent1" refType="h" fact="0.3799"/>
              <dgm:constr type="l" for="ch" forName="Accent2" refType="w" fact="0.5498"/>
              <dgm:constr type="t" for="ch" forName="Accent2" refType="h" fact="0.1072"/>
              <dgm:constr type="w" for="ch" forName="Accent2" refType="w" fact="0.4502"/>
              <dgm:constr type="h" for="ch" forName="Accent2" refType="h" fact="0.5699"/>
              <dgm:constr type="l" for="ch" forName="ParentBackground2" refType="w" fact="0.5648"/>
              <dgm:constr type="t" for="ch" forName="ParentBackground2" refType="h" fact="0.1262"/>
              <dgm:constr type="w" for="ch" forName="ParentBackground2" refType="w" fact="0.4201"/>
              <dgm:constr type="h" for="ch" forName="ParentBackground2" refType="h" fact="0.5319"/>
              <dgm:constr type="l" for="ch" forName="Child2" refType="w" fact="0.5648"/>
              <dgm:constr type="t" for="ch" forName="Child2" refType="h" fact="0.6876"/>
              <dgm:constr type="w" for="ch" forName="Child2" refType="w" fact="0.4201"/>
              <dgm:constr type="h" for="ch" forName="Child2" refType="h" fact="0.3124"/>
              <dgm:constr type="l" for="ch" forName="Accent1" refType="w" fact="-0.0086"/>
              <dgm:constr type="t" for="ch" forName="Accent1" refType="h" fact="-0.0109"/>
              <dgm:constr type="w" for="ch" forName="Accent1" refType="w" fact="0.6367"/>
              <dgm:constr type="h" for="ch" forName="Accent1" refType="h" fact="0.806"/>
              <dgm:constr type="l" for="ch" forName="ParentBackground1" refType="w" fact="0.0997"/>
              <dgm:constr type="t" for="ch" forName="ParentBackground1" refType="h" fact="0.1262"/>
              <dgm:constr type="w" for="ch" forName="ParentBackground1" refType="w" fact="0.4201"/>
              <dgm:constr type="h" for="ch" forName="ParentBackground1" refType="h" fact="0.5319"/>
              <dgm:constr type="l" for="ch" forName="Child1" refType="w" fact="0.0997"/>
              <dgm:constr type="t" for="ch" forName="Child1" refType="h" fact="0.6876"/>
              <dgm:constr type="w" for="ch" forName="Child1" refType="w" fact="0.4201"/>
              <dgm:constr type="h" for="ch" forName="Child1" refType="h" fact="0.3124"/>
            </dgm:constrLst>
          </dgm:if>
          <dgm:if name="Name6"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Parent3" refType="w" fact="0.744"/>
              <dgm:constr type="t" for="ch" forName="Parent3" refType="h" fact="0.2022"/>
              <dgm:constr type="w" for="ch" forName="Parent3" refType="w" fact="0.2048"/>
              <dgm:constr type="h" for="ch" forName="Parent3" refType="h" fact="0.3799"/>
              <dgm:constr type="l" for="ch" forName="Parent2" refType="w" fact="0.4265"/>
              <dgm:constr type="t" for="ch" forName="Parent2" refType="h" fact="0.2022"/>
              <dgm:constr type="w" for="ch" forName="Parent2" refType="w" fact="0.2048"/>
              <dgm:constr type="h" for="ch" forName="Parent2" refType="h" fact="0.3799"/>
              <dgm:constr type="l" for="ch" forName="Parent1" refType="w" fact="0.109"/>
              <dgm:constr type="t" for="ch" forName="Parent1" refType="h" fact="0.2022"/>
              <dgm:constr type="w" for="ch" forName="Parent1" refType="w" fact="0.2048"/>
              <dgm:constr type="h" for="ch" forName="Parent1" refType="h" fact="0.3799"/>
              <dgm:constr type="l" for="ch" forName="Accent3" refType="w" fact="0.6928"/>
              <dgm:constr type="t" for="ch" forName="Accent3" refType="h" fact="0.1072"/>
              <dgm:constr type="w" for="ch" forName="Accent3" refType="w" fact="0.3072"/>
              <dgm:constr type="h" for="ch" forName="Accent3" refType="h" fact="0.5699"/>
              <dgm:constr type="l" for="ch" forName="ParentBackground3" refType="w" fact="0.703"/>
              <dgm:constr type="t" for="ch" forName="ParentBackground3" refType="h" fact="0.1262"/>
              <dgm:constr type="w" for="ch" forName="ParentBackground3" refType="w" fact="0.2868"/>
              <dgm:constr type="h" for="ch" forName="ParentBackground3" refType="h" fact="0.5319"/>
              <dgm:constr type="l" for="ch" forName="Child3" refType="w" fact="0.703"/>
              <dgm:constr type="t" for="ch" forName="Child3" refType="h" fact="0.6876"/>
              <dgm:constr type="w" for="ch" forName="Child3" refType="w" fact="0.2868"/>
              <dgm:constr type="h" for="ch" forName="Child3" refType="h" fact="0.3124"/>
              <dgm:constr type="l" for="ch" forName="Accent2" refType="w" fact="0.3122"/>
              <dgm:constr type="t" for="ch" forName="Accent2" refType="h" fact="-0.0109"/>
              <dgm:constr type="w" for="ch" forName="Accent2" refType="w" fact="0.4334"/>
              <dgm:constr type="h" for="ch" forName="Accent2" refType="h" fact="0.806"/>
              <dgm:constr type="l" for="ch" forName="ParentBackground2" refType="w" fact="0.3855"/>
              <dgm:constr type="t" for="ch" forName="ParentBackground2" refType="h" fact="0.1262"/>
              <dgm:constr type="w" for="ch" forName="ParentBackground2" refType="w" fact="0.2868"/>
              <dgm:constr type="h" for="ch" forName="ParentBackground2" refType="h" fact="0.5319"/>
              <dgm:constr type="l" for="ch" forName="Child2" refType="w" fact="0.3855"/>
              <dgm:constr type="t" for="ch" forName="Child2" refType="h" fact="0.6876"/>
              <dgm:constr type="w" for="ch" forName="Child2" refType="w" fact="0.2868"/>
              <dgm:constr type="h" for="ch" forName="Child2" refType="h" fact="0.3124"/>
              <dgm:constr type="l" for="ch" forName="Accent1" refType="w" fact="-0.0053"/>
              <dgm:constr type="t" for="ch" forName="Accent1" refType="h" fact="-0.0109"/>
              <dgm:constr type="w" for="ch" forName="Accent1" refType="w" fact="0.4334"/>
              <dgm:constr type="h" for="ch" forName="Accent1" refType="h" fact="0.806"/>
              <dgm:constr type="l" for="ch" forName="ParentBackground1" refType="w" fact="0.068"/>
              <dgm:constr type="t" for="ch" forName="ParentBackground1" refType="h" fact="0.1262"/>
              <dgm:constr type="w" for="ch" forName="ParentBackground1" refType="w" fact="0.2868"/>
              <dgm:constr type="h" for="ch" forName="ParentBackground1" refType="h" fact="0.5319"/>
              <dgm:constr type="l" for="ch" forName="Child1" refType="w" fact="0.068"/>
              <dgm:constr type="t" for="ch" forName="Child1" refType="h" fact="0.6876"/>
              <dgm:constr type="w" for="ch" forName="Child1" refType="w" fact="0.2868"/>
              <dgm:constr type="h" for="ch" forName="Child1" refType="h" fact="0.3124"/>
            </dgm:constrLst>
          </dgm:if>
          <dgm:if name="Name7"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Parent4" refType="w" fact="0.8057"/>
              <dgm:constr type="t" for="ch" forName="Parent4" refType="h" fact="0.2022"/>
              <dgm:constr type="w" for="ch" forName="Parent4" refType="w" fact="0.1555"/>
              <dgm:constr type="h" for="ch" forName="Parent4" refType="h" fact="0.3799"/>
              <dgm:constr type="l" for="ch" forName="Parent3" refType="w" fact="0.5647"/>
              <dgm:constr type="t" for="ch" forName="Parent3" refType="h" fact="0.2022"/>
              <dgm:constr type="w" for="ch" forName="Parent3" refType="w" fact="0.1555"/>
              <dgm:constr type="h" for="ch" forName="Parent3" refType="h" fact="0.3799"/>
              <dgm:constr type="l" for="ch" forName="Parent2" refType="w" fact="0.3237"/>
              <dgm:constr type="t" for="ch" forName="Parent2" refType="h" fact="0.2022"/>
              <dgm:constr type="w" for="ch" forName="Parent2" refType="w" fact="0.1555"/>
              <dgm:constr type="h" for="ch" forName="Parent2" refType="h" fact="0.3799"/>
              <dgm:constr type="l" for="ch" forName="Parent1" refType="w" fact="0.0827"/>
              <dgm:constr type="t" for="ch" forName="Parent1" refType="h" fact="0.2022"/>
              <dgm:constr type="w" for="ch" forName="Parent1" refType="w" fact="0.1555"/>
              <dgm:constr type="h" for="ch" forName="Parent1" refType="h" fact="0.3799"/>
              <dgm:constr type="l" for="ch" forName="Accent4" refType="w" fact="0.7668"/>
              <dgm:constr type="t" for="ch" forName="Accent4" refType="h" fact="0.1072"/>
              <dgm:constr type="w" for="ch" forName="Accent4" refType="w" fact="0.2332"/>
              <dgm:constr type="h" for="ch" forName="Accent4" refType="h" fact="0.5699"/>
              <dgm:constr type="l" for="ch" forName="ParentBackground4" refType="w" fact="0.7746"/>
              <dgm:constr type="t" for="ch" forName="ParentBackground4" refType="h" fact="0.1262"/>
              <dgm:constr type="w" for="ch" forName="ParentBackground4" refType="w" fact="0.2177"/>
              <dgm:constr type="h" for="ch" forName="ParentBackground4" refType="h" fact="0.5319"/>
              <dgm:constr type="l" for="ch" forName="Child4" refType="w" fact="0.7746"/>
              <dgm:constr type="t" for="ch" forName="Child4" refType="h" fact="0.6876"/>
              <dgm:constr type="w" for="ch" forName="Child4" refType="w" fact="0.2177"/>
              <dgm:constr type="h" for="ch" forName="Child4" refType="h" fact="0.3124"/>
              <dgm:constr type="l" for="ch" forName="Accent3" refType="w" fact="0.4765"/>
              <dgm:constr type="t" for="ch" forName="Accent3" refType="h" fact="-0.0109"/>
              <dgm:constr type="w" for="ch" forName="Accent3" refType="w" fact="0.3298"/>
              <dgm:constr type="h" for="ch" forName="Accent3" refType="h" fact="0.806"/>
              <dgm:constr type="l" for="ch" forName="ParentBackground3" refType="w" fact="0.5336"/>
              <dgm:constr type="t" for="ch" forName="ParentBackground3" refType="h" fact="0.1262"/>
              <dgm:constr type="w" for="ch" forName="ParentBackground3" refType="w" fact="0.2177"/>
              <dgm:constr type="h" for="ch" forName="ParentBackground3" refType="h" fact="0.5319"/>
              <dgm:constr type="l" for="ch" forName="Child3" refType="w" fact="0.5336"/>
              <dgm:constr type="t" for="ch" forName="Child3" refType="h" fact="0.6876"/>
              <dgm:constr type="w" for="ch" forName="Child3" refType="w" fact="0.2177"/>
              <dgm:constr type="h" for="ch" forName="Child3" refType="h" fact="0.3124"/>
              <dgm:constr type="l" for="ch" forName="Accent2" refType="w" fact="0.2365"/>
              <dgm:constr type="t" for="ch" forName="Accent2" refType="h" fact="-0.0109"/>
              <dgm:constr type="w" for="ch" forName="Accent2" refType="w" fact="0.3298"/>
              <dgm:constr type="h" for="ch" forName="Accent2" refType="h" fact="0.806"/>
              <dgm:constr type="l" for="ch" forName="ParentBackground2" refType="w" fact="0.2926"/>
              <dgm:constr type="t" for="ch" forName="ParentBackground2" refType="h" fact="0.1262"/>
              <dgm:constr type="w" for="ch" forName="ParentBackground2" refType="w" fact="0.2177"/>
              <dgm:constr type="h" for="ch" forName="ParentBackground2" refType="h" fact="0.5319"/>
              <dgm:constr type="l" for="ch" forName="Child2" refType="w" fact="0.2926"/>
              <dgm:constr type="t" for="ch" forName="Child2" refType="h" fact="0.6876"/>
              <dgm:constr type="w" for="ch" forName="Child2" refType="w" fact="0.2177"/>
              <dgm:constr type="h" for="ch" forName="Child2" refType="h" fact="0.3124"/>
              <dgm:constr type="l" for="ch" forName="Accent1" refType="w" fact="-0.0045"/>
              <dgm:constr type="t" for="ch" forName="Accent1" refType="h" fact="-0.0109"/>
              <dgm:constr type="w" for="ch" forName="Accent1" refType="w" fact="0.3298"/>
              <dgm:constr type="h" for="ch" forName="Accent1" refType="h" fact="0.806"/>
              <dgm:constr type="l" for="ch" forName="ParentBackground1" refType="w" fact="0.0516"/>
              <dgm:constr type="t" for="ch" forName="ParentBackground1" refType="h" fact="0.1262"/>
              <dgm:constr type="w" for="ch" forName="ParentBackground1" refType="w" fact="0.2177"/>
              <dgm:constr type="h" for="ch" forName="ParentBackground1" refType="h" fact="0.5319"/>
              <dgm:constr type="l" for="ch" forName="Child1" refType="w" fact="0.0516"/>
              <dgm:constr type="t" for="ch" forName="Child1" refType="h" fact="0.6876"/>
              <dgm:constr type="w" for="ch" forName="Child1" refType="w" fact="0.2177"/>
              <dgm:constr type="h" for="ch" forName="Child1" refType="h" fact="0.3124"/>
            </dgm:constrLst>
          </dgm:if>
          <dgm:if name="Name8"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Parent5" refType="w" fact="0.8434"/>
              <dgm:constr type="t" for="ch" forName="Parent5" refType="h" fact="0.2022"/>
              <dgm:constr type="w" for="ch" forName="Parent5" refType="w" fact="0.1253"/>
              <dgm:constr type="h" for="ch" forName="Parent5" refType="h" fact="0.3799"/>
              <dgm:constr type="l" for="ch" forName="Parent4" refType="w" fact="0.6492"/>
              <dgm:constr type="t" for="ch" forName="Parent4" refType="h" fact="0.2022"/>
              <dgm:constr type="w" for="ch" forName="Parent4" refType="w" fact="0.1253"/>
              <dgm:constr type="h" for="ch" forName="Parent4" refType="h" fact="0.3799"/>
              <dgm:constr type="l" for="ch" forName="Parent3" refType="w" fact="0.455"/>
              <dgm:constr type="t" for="ch" forName="Parent3" refType="h" fact="0.2022"/>
              <dgm:constr type="w" for="ch" forName="Parent3" refType="w" fact="0.1253"/>
              <dgm:constr type="h" for="ch" forName="Parent3" refType="h" fact="0.3799"/>
              <dgm:constr type="l" for="ch" forName="Parent2" refType="w" fact="0.2609"/>
              <dgm:constr type="t" for="ch" forName="Parent2" refType="h" fact="0.2022"/>
              <dgm:constr type="w" for="ch" forName="Parent2" refType="w" fact="0.1253"/>
              <dgm:constr type="h" for="ch" forName="Parent2" refType="h" fact="0.3799"/>
              <dgm:constr type="l" for="ch" forName="Parent1" refType="w" fact="0.0667"/>
              <dgm:constr type="t" for="ch" forName="Parent1" refType="h" fact="0.2022"/>
              <dgm:constr type="w" for="ch" forName="Parent1" refType="w" fact="0.1253"/>
              <dgm:constr type="h" for="ch" forName="Parent1" refType="h" fact="0.3799"/>
              <dgm:constr type="l" for="ch" forName="Accent5" refType="w" fact="0.8121"/>
              <dgm:constr type="t" for="ch" forName="Accent5" refType="h" fact="0.1072"/>
              <dgm:constr type="w" for="ch" forName="Accent5" refType="w" fact="0.1879"/>
              <dgm:constr type="h" for="ch" forName="Accent5" refType="h" fact="0.5699"/>
              <dgm:constr type="l" for="ch" forName="ParentBackground5" refType="w" fact="0.8183"/>
              <dgm:constr type="t" for="ch" forName="ParentBackground5" refType="h" fact="0.1262"/>
              <dgm:constr type="w" for="ch" forName="ParentBackground5" refType="w" fact="0.1754"/>
              <dgm:constr type="h" for="ch" forName="ParentBackground5" refType="h" fact="0.5319"/>
              <dgm:constr type="l" for="ch" forName="Child5" refType="w" fact="0.8183"/>
              <dgm:constr type="t" for="ch" forName="Child5" refType="h" fact="0.6876"/>
              <dgm:constr type="w" for="ch" forName="Child5" refType="w" fact="0.1754"/>
              <dgm:constr type="h" for="ch" forName="Child5" refType="h" fact="0.3124"/>
              <dgm:constr type="l" for="ch" forName="Accent4" refType="w" fact="0.5789"/>
              <dgm:constr type="t" for="ch" forName="Accent4" refType="h" fact="-0.0109"/>
              <dgm:constr type="w" for="ch" forName="Accent4" refType="w" fact="0.2657"/>
              <dgm:constr type="h" for="ch" forName="Accent4" refType="h" fact="0.806"/>
              <dgm:constr type="l" for="ch" forName="ParentBackground4" refType="w" fact="0.6242"/>
              <dgm:constr type="t" for="ch" forName="ParentBackground4" refType="h" fact="0.1262"/>
              <dgm:constr type="w" for="ch" forName="ParentBackground4" refType="w" fact="0.1754"/>
              <dgm:constr type="h" for="ch" forName="ParentBackground4" refType="h" fact="0.5319"/>
              <dgm:constr type="l" for="ch" forName="Child4" refType="w" fact="0.6242"/>
              <dgm:constr type="t" for="ch" forName="Child4" refType="h" fact="0.6876"/>
              <dgm:constr type="w" for="ch" forName="Child4" refType="w" fact="0.1754"/>
              <dgm:constr type="h" for="ch" forName="Child4" refType="h" fact="0.3124"/>
              <dgm:constr type="l" for="ch" forName="Accent3" refType="w" fact="0.3848"/>
              <dgm:constr type="t" for="ch" forName="Accent3" refType="h" fact="-0.0109"/>
              <dgm:constr type="w" for="ch" forName="Accent3" refType="w" fact="0.2657"/>
              <dgm:constr type="h" for="ch" forName="Accent3" refType="h" fact="0.806"/>
              <dgm:constr type="l" for="ch" forName="ParentBackground3" refType="w" fact="0.43"/>
              <dgm:constr type="t" for="ch" forName="ParentBackground3" refType="h" fact="0.1262"/>
              <dgm:constr type="w" for="ch" forName="ParentBackground3" refType="w" fact="0.1754"/>
              <dgm:constr type="h" for="ch" forName="ParentBackground3" refType="h" fact="0.5319"/>
              <dgm:constr type="l" for="ch" forName="Child3" refType="w" fact="0.43"/>
              <dgm:constr type="t" for="ch" forName="Child3" refType="h" fact="0.6876"/>
              <dgm:constr type="w" for="ch" forName="Child3" refType="w" fact="0.1754"/>
              <dgm:constr type="h" for="ch" forName="Child3" refType="h" fact="0.3124"/>
              <dgm:constr type="l" for="ch" forName="Accent2" refType="w" fact="0.1906"/>
              <dgm:constr type="t" for="ch" forName="Accent2" refType="h" fact="-0.0109"/>
              <dgm:constr type="w" for="ch" forName="Accent2" refType="w" fact="0.2657"/>
              <dgm:constr type="h" for="ch" forName="Accent2" refType="h" fact="0.806"/>
              <dgm:constr type="l" for="ch" forName="ParentBackground2" refType="w" fact="0.2358"/>
              <dgm:constr type="t" for="ch" forName="ParentBackground2" refType="h" fact="0.1262"/>
              <dgm:constr type="w" for="ch" forName="ParentBackground2" refType="w" fact="0.1754"/>
              <dgm:constr type="h" for="ch" forName="ParentBackground2" refType="h" fact="0.5319"/>
              <dgm:constr type="l" for="ch" forName="Child2" refType="w" fact="0.2358"/>
              <dgm:constr type="t" for="ch" forName="Child2" refType="h" fact="0.6876"/>
              <dgm:constr type="w" for="ch" forName="Child2" refType="w" fact="0.1754"/>
              <dgm:constr type="h" for="ch" forName="Child2" refType="h" fact="0.3124"/>
              <dgm:constr type="l" for="ch" forName="Accent1" refType="w" fact="-0.0036"/>
              <dgm:constr type="t" for="ch" forName="Accent1" refType="h" fact="-0.0109"/>
              <dgm:constr type="w" for="ch" forName="Accent1" refType="w" fact="0.2657"/>
              <dgm:constr type="h" for="ch" forName="Accent1" refType="h" fact="0.806"/>
              <dgm:constr type="l" for="ch" forName="ParentBackground1" refType="w" fact="0.0416"/>
              <dgm:constr type="t" for="ch" forName="ParentBackground1" refType="h" fact="0.1262"/>
              <dgm:constr type="w" for="ch" forName="ParentBackground1" refType="w" fact="0.1754"/>
              <dgm:constr type="h" for="ch" forName="ParentBackground1" refType="h" fact="0.5319"/>
              <dgm:constr type="l" for="ch" forName="Child1" refType="w" fact="0.0416"/>
              <dgm:constr type="t" for="ch" forName="Child1" refType="h" fact="0.6876"/>
              <dgm:constr type="w" for="ch" forName="Child1" refType="w" fact="0.1754"/>
              <dgm:constr type="h" for="ch" forName="Child1" refType="h" fact="0.3124"/>
            </dgm:constrLst>
          </dgm:if>
          <dgm:if name="Name9"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Parent6" refType="w" fact="0.8689"/>
              <dgm:constr type="t" for="ch" forName="Parent6" refType="h" fact="0.2022"/>
              <dgm:constr type="w" for="ch" forName="Parent6" refType="w" fact="0.1049"/>
              <dgm:constr type="h" for="ch" forName="Parent6" refType="h" fact="0.3799"/>
              <dgm:constr type="l" for="ch" forName="Parent5" refType="w" fact="0.7063"/>
              <dgm:constr type="t" for="ch" forName="Parent5" refType="h" fact="0.2022"/>
              <dgm:constr type="w" for="ch" forName="Parent5" refType="w" fact="0.1049"/>
              <dgm:constr type="h" for="ch" forName="Parent5" refType="h" fact="0.3799"/>
              <dgm:constr type="l" for="ch" forName="Parent4" refType="w" fact="0.5437"/>
              <dgm:constr type="t" for="ch" forName="Parent4" refType="h" fact="0.2022"/>
              <dgm:constr type="w" for="ch" forName="Parent4" refType="w" fact="0.1049"/>
              <dgm:constr type="h" for="ch" forName="Parent4" refType="h" fact="0.3799"/>
              <dgm:constr type="l" for="ch" forName="Parent3" refType="w" fact="0.381"/>
              <dgm:constr type="t" for="ch" forName="Parent3" refType="h" fact="0.2022"/>
              <dgm:constr type="w" for="ch" forName="Parent3" refType="w" fact="0.1049"/>
              <dgm:constr type="h" for="ch" forName="Parent3" refType="h" fact="0.3799"/>
              <dgm:constr type="l" for="ch" forName="Parent2" refType="w" fact="0.2184"/>
              <dgm:constr type="t" for="ch" forName="Parent2" refType="h" fact="0.2022"/>
              <dgm:constr type="w" for="ch" forName="Parent2" refType="w" fact="0.1049"/>
              <dgm:constr type="h" for="ch" forName="Parent2" refType="h" fact="0.3799"/>
              <dgm:constr type="l" for="ch" forName="Parent1" refType="w" fact="0.0558"/>
              <dgm:constr type="t" for="ch" forName="Parent1" refType="h" fact="0.2022"/>
              <dgm:constr type="w" for="ch" forName="Parent1" refType="w" fact="0.1049"/>
              <dgm:constr type="h" for="ch" forName="Parent1" refType="h" fact="0.3799"/>
              <dgm:constr type="l" for="ch" forName="Accent6" refType="w" fact="0.8426"/>
              <dgm:constr type="t" for="ch" forName="Accent6" refType="h" fact="0.1072"/>
              <dgm:constr type="w" for="ch" forName="Accent6" refType="w" fact="0.1574"/>
              <dgm:constr type="h" for="ch" forName="Accent6" refType="h" fact="0.5699"/>
              <dgm:constr type="l" for="ch" forName="ParentBackground6" refType="w" fact="0.8479"/>
              <dgm:constr type="t" for="ch" forName="ParentBackground6" refType="h" fact="0.1262"/>
              <dgm:constr type="w" for="ch" forName="ParentBackground6" refType="w" fact="0.1469"/>
              <dgm:constr type="h" for="ch" forName="ParentBackground6" refType="h" fact="0.5319"/>
              <dgm:constr type="l" for="ch" forName="Child6" refType="w" fact="0.8479"/>
              <dgm:constr type="t" for="ch" forName="Child6" refType="h" fact="0.6876"/>
              <dgm:constr type="w" for="ch" forName="Child6" refType="w" fact="0.1469"/>
              <dgm:constr type="h" for="ch" forName="Child6" refType="h" fact="0.3124"/>
              <dgm:constr type="l" for="ch" forName="Accent5" refType="w" fact="0.6474"/>
              <dgm:constr type="t" for="ch" forName="Accent5" refType="h" fact="-0.0109"/>
              <dgm:constr type="w" for="ch" forName="Accent5" refType="w" fact="0.2226"/>
              <dgm:constr type="h" for="ch" forName="Accent5" refType="h" fact="0.806"/>
              <dgm:constr type="l" for="ch" forName="ParentBackground5" refType="w" fact="0.6853"/>
              <dgm:constr type="t" for="ch" forName="ParentBackground5" refType="h" fact="0.1262"/>
              <dgm:constr type="w" for="ch" forName="ParentBackground5" refType="w" fact="0.1469"/>
              <dgm:constr type="h" for="ch" forName="ParentBackground5" refType="h" fact="0.5319"/>
              <dgm:constr type="l" for="ch" forName="Child5" refType="w" fact="0.6853"/>
              <dgm:constr type="t" for="ch" forName="Child5" refType="h" fact="0.6876"/>
              <dgm:constr type="w" for="ch" forName="Child5" refType="w" fact="0.1469"/>
              <dgm:constr type="h" for="ch" forName="Child5" refType="h" fact="0.3124"/>
              <dgm:constr type="l" for="ch" forName="Accent4" refType="w" fact="0.4848"/>
              <dgm:constr type="t" for="ch" forName="Accent4" refType="h" fact="-0.0109"/>
              <dgm:constr type="w" for="ch" forName="Accent4" refType="w" fact="0.2226"/>
              <dgm:constr type="h" for="ch" forName="Accent4" refType="h" fact="0.806"/>
              <dgm:constr type="l" for="ch" forName="ParentBackground4" refType="w" fact="0.5227"/>
              <dgm:constr type="t" for="ch" forName="ParentBackground4" refType="h" fact="0.1262"/>
              <dgm:constr type="w" for="ch" forName="ParentBackground4" refType="w" fact="0.1469"/>
              <dgm:constr type="h" for="ch" forName="ParentBackground4" refType="h" fact="0.5319"/>
              <dgm:constr type="l" for="ch" forName="Child4" refType="w" fact="0.5227"/>
              <dgm:constr type="t" for="ch" forName="Child4" refType="h" fact="0.6876"/>
              <dgm:constr type="w" for="ch" forName="Child4" refType="w" fact="0.1469"/>
              <dgm:constr type="h" for="ch" forName="Child4" refType="h" fact="0.3124"/>
              <dgm:constr type="l" for="ch" forName="Accent3" refType="w" fact="0.3222"/>
              <dgm:constr type="t" for="ch" forName="Accent3" refType="h" fact="-0.0109"/>
              <dgm:constr type="w" for="ch" forName="Accent3" refType="w" fact="0.2226"/>
              <dgm:constr type="h" for="ch" forName="Accent3" refType="h" fact="0.806"/>
              <dgm:constr type="l" for="ch" forName="ParentBackground3" refType="w" fact="0.3601"/>
              <dgm:constr type="t" for="ch" forName="ParentBackground3" refType="h" fact="0.1262"/>
              <dgm:constr type="w" for="ch" forName="ParentBackground3" refType="w" fact="0.1469"/>
              <dgm:constr type="h" for="ch" forName="ParentBackground3" refType="h" fact="0.5319"/>
              <dgm:constr type="l" for="ch" forName="Child3" refType="w" fact="0.3601"/>
              <dgm:constr type="t" for="ch" forName="Child3" refType="h" fact="0.6876"/>
              <dgm:constr type="w" for="ch" forName="Child3" refType="w" fact="0.1469"/>
              <dgm:constr type="h" for="ch" forName="Child3" refType="h" fact="0.3124"/>
              <dgm:constr type="l" for="ch" forName="Accent2" refType="w" fact="0.1596"/>
              <dgm:constr type="t" for="ch" forName="Accent2" refType="h" fact="-0.0109"/>
              <dgm:constr type="w" for="ch" forName="Accent2" refType="w" fact="0.2226"/>
              <dgm:constr type="h" for="ch" forName="Accent2" refType="h" fact="0.806"/>
              <dgm:constr type="l" for="ch" forName="ParentBackground2" refType="w" fact="0.1975"/>
              <dgm:constr type="t" for="ch" forName="ParentBackground2" refType="h" fact="0.1262"/>
              <dgm:constr type="w" for="ch" forName="ParentBackground2" refType="w" fact="0.1469"/>
              <dgm:constr type="h" for="ch" forName="ParentBackground2" refType="h" fact="0.5319"/>
              <dgm:constr type="l" for="ch" forName="Child2" refType="w" fact="0.1975"/>
              <dgm:constr type="t" for="ch" forName="Child2" refType="h" fact="0.6876"/>
              <dgm:constr type="w" for="ch" forName="Child2" refType="w" fact="0.1469"/>
              <dgm:constr type="h" for="ch" forName="Child2" refType="h" fact="0.3124"/>
              <dgm:constr type="l" for="ch" forName="Accent1" refType="w" fact="-0.003"/>
              <dgm:constr type="t" for="ch" forName="Accent1" refType="h" fact="-0.0109"/>
              <dgm:constr type="w" for="ch" forName="Accent1" refType="w" fact="0.2226"/>
              <dgm:constr type="h" for="ch" forName="Accent1" refType="h" fact="0.806"/>
              <dgm:constr type="l" for="ch" forName="ParentBackground1" refType="w" fact="0.0348"/>
              <dgm:constr type="t" for="ch" forName="ParentBackground1" refType="h" fact="0.1262"/>
              <dgm:constr type="w" for="ch" forName="ParentBackground1" refType="w" fact="0.1469"/>
              <dgm:constr type="h" for="ch" forName="ParentBackground1" refType="h" fact="0.5319"/>
              <dgm:constr type="l" for="ch" forName="Child1" refType="w" fact="0.0348"/>
              <dgm:constr type="t" for="ch" forName="Child1" refType="h" fact="0.6876"/>
              <dgm:constr type="w" for="ch" forName="Child1" refType="w" fact="0.1469"/>
              <dgm:constr type="h" for="ch" forName="Child1" refType="h" fact="0.3124"/>
            </dgm:constrLst>
          </dgm:if>
          <dgm:if name="Name10"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Parent7" refType="w" fact="0.8872"/>
              <dgm:constr type="t" for="ch" forName="Parent7" refType="h" fact="0.2022"/>
              <dgm:constr type="w" for="ch" forName="Parent7" refType="w" fact="0.0902"/>
              <dgm:constr type="h" for="ch" forName="Parent7" refType="h" fact="0.3799"/>
              <dgm:constr type="l" for="ch" forName="Parent6" refType="w" fact="0.7473"/>
              <dgm:constr type="t" for="ch" forName="Parent6" refType="h" fact="0.2022"/>
              <dgm:constr type="w" for="ch" forName="Parent6" refType="w" fact="0.0902"/>
              <dgm:constr type="h" for="ch" forName="Parent6" refType="h" fact="0.3799"/>
              <dgm:constr type="l" for="ch" forName="Parent5" refType="w" fact="0.6075"/>
              <dgm:constr type="t" for="ch" forName="Parent5" refType="h" fact="0.2022"/>
              <dgm:constr type="w" for="ch" forName="Parent5" refType="w" fact="0.0902"/>
              <dgm:constr type="h" for="ch" forName="Parent5" refType="h" fact="0.3799"/>
              <dgm:constr type="l" for="ch" forName="Parent4" refType="w" fact="0.4676"/>
              <dgm:constr type="t" for="ch" forName="Parent4" refType="h" fact="0.2022"/>
              <dgm:constr type="w" for="ch" forName="Parent4" refType="w" fact="0.0902"/>
              <dgm:constr type="h" for="ch" forName="Parent4" refType="h" fact="0.3799"/>
              <dgm:constr type="l" for="ch" forName="Parent3" refType="w" fact="0.3277"/>
              <dgm:constr type="t" for="ch" forName="Parent3" refType="h" fact="0.2022"/>
              <dgm:constr type="w" for="ch" forName="Parent3" refType="w" fact="0.0902"/>
              <dgm:constr type="h" for="ch" forName="Parent3" refType="h" fact="0.3799"/>
              <dgm:constr type="l" for="ch" forName="Parent2" refType="w" fact="0.1879"/>
              <dgm:constr type="t" for="ch" forName="Parent2" refType="h" fact="0.2022"/>
              <dgm:constr type="w" for="ch" forName="Parent2" refType="w" fact="0.0902"/>
              <dgm:constr type="h" for="ch" forName="Parent2" refType="h" fact="0.3799"/>
              <dgm:constr type="l" for="ch" forName="Parent1" refType="w" fact="0.048"/>
              <dgm:constr type="t" for="ch" forName="Parent1" refType="h" fact="0.2022"/>
              <dgm:constr type="w" for="ch" forName="Parent1" refType="w" fact="0.0902"/>
              <dgm:constr type="h" for="ch" forName="Parent1" refType="h" fact="0.3799"/>
              <dgm:constr type="l" for="ch" forName="Accent7" refType="w" fact="0.8646"/>
              <dgm:constr type="t" for="ch" forName="Accent7" refType="h" fact="0.1072"/>
              <dgm:constr type="w" for="ch" forName="Accent7" refType="w" fact="0.1354"/>
              <dgm:constr type="h" for="ch" forName="Accent7" refType="h" fact="0.5699"/>
              <dgm:constr type="l" for="ch" forName="ParentBackground7" refType="w" fact="0.8692"/>
              <dgm:constr type="t" for="ch" forName="ParentBackground7" refType="h" fact="0.1262"/>
              <dgm:constr type="w" for="ch" forName="ParentBackground7" refType="w" fact="0.1263"/>
              <dgm:constr type="h" for="ch" forName="ParentBackground7" refType="h" fact="0.5319"/>
              <dgm:constr type="l" for="ch" forName="Child7" refType="w" fact="0.8692"/>
              <dgm:constr type="t" for="ch" forName="Child7" refType="h" fact="0.6876"/>
              <dgm:constr type="w" for="ch" forName="Child7" refType="w" fact="0.1263"/>
              <dgm:constr type="h" for="ch" forName="Child7" refType="h" fact="0.3124"/>
              <dgm:constr type="l" for="ch" forName="Accent6" refType="w" fact="0.6967"/>
              <dgm:constr type="t" for="ch" forName="Accent6" refType="h" fact="-0.0109"/>
              <dgm:constr type="w" for="ch" forName="Accent6" refType="w" fact="0.1915"/>
              <dgm:constr type="h" for="ch" forName="Accent6" refType="h" fact="0.806"/>
              <dgm:constr type="l" for="ch" forName="ParentBackground6" refType="w" fact="0.7293"/>
              <dgm:constr type="t" for="ch" forName="ParentBackground6" refType="h" fact="0.1262"/>
              <dgm:constr type="w" for="ch" forName="ParentBackground6" refType="w" fact="0.1263"/>
              <dgm:constr type="h" for="ch" forName="ParentBackground6" refType="h" fact="0.5319"/>
              <dgm:constr type="l" for="ch" forName="Child6" refType="w" fact="0.7293"/>
              <dgm:constr type="t" for="ch" forName="Child6" refType="h" fact="0.6876"/>
              <dgm:constr type="w" for="ch" forName="Child6" refType="w" fact="0.1263"/>
              <dgm:constr type="h" for="ch" forName="Child6" refType="h" fact="0.3124"/>
              <dgm:constr type="l" for="ch" forName="Accent5" refType="w" fact="0.5569"/>
              <dgm:constr type="t" for="ch" forName="Accent5" refType="h" fact="-0.0109"/>
              <dgm:constr type="w" for="ch" forName="Accent5" refType="w" fact="0.1915"/>
              <dgm:constr type="h" for="ch" forName="Accent5" refType="h" fact="0.806"/>
              <dgm:constr type="l" for="ch" forName="ParentBackground5" refType="w" fact="0.5894"/>
              <dgm:constr type="t" for="ch" forName="ParentBackground5" refType="h" fact="0.1262"/>
              <dgm:constr type="w" for="ch" forName="ParentBackground5" refType="w" fact="0.1263"/>
              <dgm:constr type="h" for="ch" forName="ParentBackground5" refType="h" fact="0.5319"/>
              <dgm:constr type="l" for="ch" forName="Child5" refType="w" fact="0.5894"/>
              <dgm:constr type="t" for="ch" forName="Child5" refType="h" fact="0.6876"/>
              <dgm:constr type="w" for="ch" forName="Child5" refType="w" fact="0.1263"/>
              <dgm:constr type="h" for="ch" forName="Child5" refType="h" fact="0.3124"/>
              <dgm:constr type="l" for="ch" forName="Accent4" refType="w" fact="0.417"/>
              <dgm:constr type="t" for="ch" forName="Accent4" refType="h" fact="-0.0109"/>
              <dgm:constr type="w" for="ch" forName="Accent4" refType="w" fact="0.1915"/>
              <dgm:constr type="h" for="ch" forName="Accent4" refType="h" fact="0.806"/>
              <dgm:constr type="l" for="ch" forName="ParentBackground4" refType="w" fact="0.4496"/>
              <dgm:constr type="t" for="ch" forName="ParentBackground4" refType="h" fact="0.1262"/>
              <dgm:constr type="w" for="ch" forName="ParentBackground4" refType="w" fact="0.1263"/>
              <dgm:constr type="h" for="ch" forName="ParentBackground4" refType="h" fact="0.5319"/>
              <dgm:constr type="l" for="ch" forName="Child4" refType="w" fact="0.4496"/>
              <dgm:constr type="t" for="ch" forName="Child4" refType="h" fact="0.6876"/>
              <dgm:constr type="w" for="ch" forName="Child4" refType="w" fact="0.1263"/>
              <dgm:constr type="h" for="ch" forName="Child4" refType="h" fact="0.3124"/>
              <dgm:constr type="l" for="ch" forName="Accent3" refType="w" fact="0.2771"/>
              <dgm:constr type="t" for="ch" forName="Accent3" refType="h" fact="-0.0109"/>
              <dgm:constr type="w" for="ch" forName="Accent3" refType="w" fact="0.1915"/>
              <dgm:constr type="h" for="ch" forName="Accent3" refType="h" fact="0.806"/>
              <dgm:constr type="l" for="ch" forName="ParentBackground3" refType="w" fact="0.3097"/>
              <dgm:constr type="t" for="ch" forName="ParentBackground3" refType="h" fact="0.1262"/>
              <dgm:constr type="w" for="ch" forName="ParentBackground3" refType="w" fact="0.1263"/>
              <dgm:constr type="h" for="ch" forName="ParentBackground3" refType="h" fact="0.5319"/>
              <dgm:constr type="l" for="ch" forName="Child3" refType="w" fact="0.3097"/>
              <dgm:constr type="t" for="ch" forName="Child3" refType="h" fact="0.6876"/>
              <dgm:constr type="w" for="ch" forName="Child3" refType="w" fact="0.1263"/>
              <dgm:constr type="h" for="ch" forName="Child3" refType="h" fact="0.3124"/>
              <dgm:constr type="l" for="ch" forName="Accent2" refType="w" fact="0.1373"/>
              <dgm:constr type="t" for="ch" forName="Accent2" refType="h" fact="-0.0109"/>
              <dgm:constr type="w" for="ch" forName="Accent2" refType="w" fact="0.1915"/>
              <dgm:constr type="h" for="ch" forName="Accent2" refType="h" fact="0.806"/>
              <dgm:constr type="l" for="ch" forName="ParentBackground2" refType="w" fact="0.1698"/>
              <dgm:constr type="t" for="ch" forName="ParentBackground2" refType="h" fact="0.1262"/>
              <dgm:constr type="w" for="ch" forName="ParentBackground2" refType="w" fact="0.1263"/>
              <dgm:constr type="h" for="ch" forName="ParentBackground2" refType="h" fact="0.5319"/>
              <dgm:constr type="l" for="ch" forName="Child2" refType="w" fact="0.1698"/>
              <dgm:constr type="t" for="ch" forName="Child2" refType="h" fact="0.6876"/>
              <dgm:constr type="w" for="ch" forName="Child2" refType="w" fact="0.1263"/>
              <dgm:constr type="h" for="ch" forName="Child2" refType="h" fact="0.3124"/>
              <dgm:constr type="l" for="ch" forName="Accent1" refType="w" fact="-0.0026"/>
              <dgm:constr type="t" for="ch" forName="Accent1" refType="h" fact="-0.0109"/>
              <dgm:constr type="w" for="ch" forName="Accent1" refType="w" fact="0.1915"/>
              <dgm:constr type="h" for="ch" forName="Accent1" refType="h" fact="0.806"/>
              <dgm:constr type="l" for="ch" forName="ParentBackground1" refType="w" fact="0.03"/>
              <dgm:constr type="t" for="ch" forName="ParentBackground1" refType="h" fact="0.1262"/>
              <dgm:constr type="w" for="ch" forName="ParentBackground1" refType="w" fact="0.1263"/>
              <dgm:constr type="h" for="ch" forName="ParentBackground1" refType="h" fact="0.5319"/>
              <dgm:constr type="l" for="ch" forName="Child1" refType="w" fact="0.03"/>
              <dgm:constr type="t" for="ch" forName="Child1" refType="h" fact="0.6876"/>
              <dgm:constr type="w" for="ch" forName="Child1" refType="w" fact="0.1263"/>
              <dgm:constr type="h" for="ch" forName="Child1" refType="h" fact="0.3124"/>
            </dgm:constrLst>
          </dgm:if>
          <dgm:if name="Name11"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l" for="ch" forName="Parent8" refType="w" fact="0.901"/>
              <dgm:constr type="t" for="ch" forName="Parent8" refType="h" fact="0.2022"/>
              <dgm:constr type="w" for="ch" forName="Parent8" refType="w" fact="0.0792"/>
              <dgm:constr type="h" for="ch" forName="Parent8" refType="h" fact="0.3799"/>
              <dgm:constr type="l" for="ch" forName="Parent7" refType="w" fact="0.7783"/>
              <dgm:constr type="t" for="ch" forName="Parent7" refType="h" fact="0.2022"/>
              <dgm:constr type="w" for="ch" forName="Parent7" refType="w" fact="0.0792"/>
              <dgm:constr type="h" for="ch" forName="Parent7" refType="h" fact="0.3799"/>
              <dgm:constr type="l" for="ch" forName="Parent6" refType="w" fact="0.6556"/>
              <dgm:constr type="t" for="ch" forName="Parent6" refType="h" fact="0.2022"/>
              <dgm:constr type="w" for="ch" forName="Parent6" refType="w" fact="0.0792"/>
              <dgm:constr type="h" for="ch" forName="Parent6" refType="h" fact="0.3799"/>
              <dgm:constr type="l" for="ch" forName="Parent5" refType="w" fact="0.5329"/>
              <dgm:constr type="t" for="ch" forName="Parent5" refType="h" fact="0.2022"/>
              <dgm:constr type="w" for="ch" forName="Parent5" refType="w" fact="0.0792"/>
              <dgm:constr type="h" for="ch" forName="Parent5" refType="h" fact="0.3799"/>
              <dgm:constr type="l" for="ch" forName="Parent4" refType="w" fact="0.4102"/>
              <dgm:constr type="t" for="ch" forName="Parent4" refType="h" fact="0.2022"/>
              <dgm:constr type="w" for="ch" forName="Parent4" refType="w" fact="0.0792"/>
              <dgm:constr type="h" for="ch" forName="Parent4" refType="h" fact="0.3799"/>
              <dgm:constr type="l" for="ch" forName="Parent3" refType="w" fact="0.2875"/>
              <dgm:constr type="t" for="ch" forName="Parent3" refType="h" fact="0.2022"/>
              <dgm:constr type="w" for="ch" forName="Parent3" refType="w" fact="0.0792"/>
              <dgm:constr type="h" for="ch" forName="Parent3" refType="h" fact="0.3799"/>
              <dgm:constr type="l" for="ch" forName="Parent2" refType="w" fact="0.1648"/>
              <dgm:constr type="t" for="ch" forName="Parent2" refType="h" fact="0.2022"/>
              <dgm:constr type="w" for="ch" forName="Parent2" refType="w" fact="0.0792"/>
              <dgm:constr type="h" for="ch" forName="Parent2" refType="h" fact="0.3799"/>
              <dgm:constr type="l" for="ch" forName="Parent1" refType="w" fact="0.0421"/>
              <dgm:constr type="t" for="ch" forName="Parent1" refType="h" fact="0.2022"/>
              <dgm:constr type="w" for="ch" forName="Parent1" refType="w" fact="0.0792"/>
              <dgm:constr type="h" for="ch" forName="Parent1" refType="h" fact="0.3799"/>
              <dgm:constr type="l" for="ch" forName="Accent8" refType="w" fact="0.8813"/>
              <dgm:constr type="t" for="ch" forName="Accent8" refType="h" fact="0.1072"/>
              <dgm:constr type="w" for="ch" forName="Accent8" refType="w" fact="0.1187"/>
              <dgm:constr type="h" for="ch" forName="Accent8" refType="h" fact="0.5699"/>
              <dgm:constr type="l" for="ch" forName="ParentBackground8" refType="w" fact="0.8852"/>
              <dgm:constr type="t" for="ch" forName="ParentBackground8" refType="h" fact="0.1262"/>
              <dgm:constr type="w" for="ch" forName="ParentBackground8" refType="w" fact="0.1108"/>
              <dgm:constr type="h" for="ch" forName="ParentBackground8" refType="h" fact="0.5319"/>
              <dgm:constr type="l" for="ch" forName="Child8" refType="w" fact="0.8852"/>
              <dgm:constr type="t" for="ch" forName="Child8" refType="h" fact="0.6876"/>
              <dgm:constr type="w" for="ch" forName="Child8" refType="w" fact="0.1108"/>
              <dgm:constr type="h" for="ch" forName="Child8" refType="h" fact="0.3124"/>
              <dgm:constr type="l" for="ch" forName="Accent7" refType="w" fact="0.7339"/>
              <dgm:constr type="t" for="ch" forName="Accent7" refType="h" fact="-0.0109"/>
              <dgm:constr type="w" for="ch" forName="Accent7" refType="w" fact="0.1679"/>
              <dgm:constr type="h" for="ch" forName="Accent7" refType="h" fact="0.806"/>
              <dgm:constr type="l" for="ch" forName="ParentBackground7" refType="w" fact="0.7625"/>
              <dgm:constr type="t" for="ch" forName="ParentBackground7" refType="h" fact="0.1262"/>
              <dgm:constr type="w" for="ch" forName="ParentBackground7" refType="w" fact="0.1108"/>
              <dgm:constr type="h" for="ch" forName="ParentBackground7" refType="h" fact="0.5319"/>
              <dgm:constr type="l" for="ch" forName="Child7" refType="w" fact="0.7625"/>
              <dgm:constr type="t" for="ch" forName="Child7" refType="h" fact="0.6876"/>
              <dgm:constr type="w" for="ch" forName="Child7" refType="w" fact="0.1108"/>
              <dgm:constr type="h" for="ch" forName="Child7" refType="h" fact="0.3124"/>
              <dgm:constr type="l" for="ch" forName="Accent6" refType="w" fact="0.6112"/>
              <dgm:constr type="t" for="ch" forName="Accent6" refType="h" fact="-0.0109"/>
              <dgm:constr type="w" for="ch" forName="Accent6" refType="w" fact="0.1679"/>
              <dgm:constr type="h" for="ch" forName="Accent6" refType="h" fact="0.806"/>
              <dgm:constr type="l" for="ch" forName="ParentBackground6" refType="w" fact="0.6398"/>
              <dgm:constr type="t" for="ch" forName="ParentBackground6" refType="h" fact="0.1262"/>
              <dgm:constr type="w" for="ch" forName="ParentBackground6" refType="w" fact="0.1108"/>
              <dgm:constr type="h" for="ch" forName="ParentBackground6" refType="h" fact="0.5319"/>
              <dgm:constr type="l" for="ch" forName="Child6" refType="w" fact="0.6398"/>
              <dgm:constr type="t" for="ch" forName="Child6" refType="h" fact="0.6876"/>
              <dgm:constr type="w" for="ch" forName="Child6" refType="w" fact="0.1108"/>
              <dgm:constr type="h" for="ch" forName="Child6" refType="h" fact="0.3124"/>
              <dgm:constr type="l" for="ch" forName="Accent5" refType="w" fact="0.4885"/>
              <dgm:constr type="t" for="ch" forName="Accent5" refType="h" fact="-0.0109"/>
              <dgm:constr type="w" for="ch" forName="Accent5" refType="w" fact="0.1679"/>
              <dgm:constr type="h" for="ch" forName="Accent5" refType="h" fact="0.806"/>
              <dgm:constr type="l" for="ch" forName="ParentBackground5" refType="w" fact="0.5171"/>
              <dgm:constr type="t" for="ch" forName="ParentBackground5" refType="h" fact="0.1262"/>
              <dgm:constr type="w" for="ch" forName="ParentBackground5" refType="w" fact="0.1108"/>
              <dgm:constr type="h" for="ch" forName="ParentBackground5" refType="h" fact="0.5319"/>
              <dgm:constr type="l" for="ch" forName="Child5" refType="w" fact="0.5171"/>
              <dgm:constr type="t" for="ch" forName="Child5" refType="h" fact="0.6876"/>
              <dgm:constr type="w" for="ch" forName="Child5" refType="w" fact="0.1108"/>
              <dgm:constr type="h" for="ch" forName="Child5" refType="h" fact="0.3124"/>
              <dgm:constr type="l" for="ch" forName="Accent4" refType="w" fact="0.3658"/>
              <dgm:constr type="t" for="ch" forName="Accent4" refType="h" fact="-0.0109"/>
              <dgm:constr type="w" for="ch" forName="Accent4" refType="w" fact="0.1679"/>
              <dgm:constr type="h" for="ch" forName="Accent4" refType="h" fact="0.806"/>
              <dgm:constr type="l" for="ch" forName="ParentBackground4" refType="w" fact="0.3944"/>
              <dgm:constr type="t" for="ch" forName="ParentBackground4" refType="h" fact="0.1262"/>
              <dgm:constr type="w" for="ch" forName="ParentBackground4" refType="w" fact="0.1108"/>
              <dgm:constr type="h" for="ch" forName="ParentBackground4" refType="h" fact="0.5319"/>
              <dgm:constr type="l" for="ch" forName="Child4" refType="w" fact="0.3944"/>
              <dgm:constr type="t" for="ch" forName="Child4" refType="h" fact="0.6876"/>
              <dgm:constr type="w" for="ch" forName="Child4" refType="w" fact="0.1108"/>
              <dgm:constr type="h" for="ch" forName="Child4" refType="h" fact="0.3124"/>
              <dgm:constr type="l" for="ch" forName="Accent3" refType="w" fact="0.2431"/>
              <dgm:constr type="t" for="ch" forName="Accent3" refType="h" fact="-0.0109"/>
              <dgm:constr type="w" for="ch" forName="Accent3" refType="w" fact="0.1679"/>
              <dgm:constr type="h" for="ch" forName="Accent3" refType="h" fact="0.806"/>
              <dgm:constr type="l" for="ch" forName="ParentBackground3" refType="w" fact="0.2717"/>
              <dgm:constr type="t" for="ch" forName="ParentBackground3" refType="h" fact="0.1262"/>
              <dgm:constr type="w" for="ch" forName="ParentBackground3" refType="w" fact="0.1108"/>
              <dgm:constr type="h" for="ch" forName="ParentBackground3" refType="h" fact="0.5319"/>
              <dgm:constr type="l" for="ch" forName="Child3" refType="w" fact="0.2717"/>
              <dgm:constr type="t" for="ch" forName="Child3" refType="h" fact="0.6876"/>
              <dgm:constr type="w" for="ch" forName="Child3" refType="w" fact="0.1108"/>
              <dgm:constr type="h" for="ch" forName="Child3" refType="h" fact="0.3124"/>
              <dgm:constr type="l" for="ch" forName="Accent2" refType="w" fact="0.1204"/>
              <dgm:constr type="t" for="ch" forName="Accent2" refType="h" fact="-0.0109"/>
              <dgm:constr type="w" for="ch" forName="Accent2" refType="w" fact="0.1679"/>
              <dgm:constr type="h" for="ch" forName="Accent2" refType="h" fact="0.806"/>
              <dgm:constr type="l" for="ch" forName="ParentBackground2" refType="w" fact="0.149"/>
              <dgm:constr type="t" for="ch" forName="ParentBackground2" refType="h" fact="0.1262"/>
              <dgm:constr type="w" for="ch" forName="ParentBackground2" refType="w" fact="0.1108"/>
              <dgm:constr type="h" for="ch" forName="ParentBackground2" refType="h" fact="0.5319"/>
              <dgm:constr type="l" for="ch" forName="Child2" refType="w" fact="0.149"/>
              <dgm:constr type="t" for="ch" forName="Child2" refType="h" fact="0.6876"/>
              <dgm:constr type="w" for="ch" forName="Child2" refType="w" fact="0.1108"/>
              <dgm:constr type="h" for="ch" forName="Child2" refType="h" fact="0.3124"/>
              <dgm:constr type="l" for="ch" forName="Accent1" refType="w" fact="-0.0023"/>
              <dgm:constr type="t" for="ch" forName="Accent1" refType="h" fact="-0.0109"/>
              <dgm:constr type="w" for="ch" forName="Accent1" refType="w" fact="0.1679"/>
              <dgm:constr type="h" for="ch" forName="Accent1" refType="h" fact="0.806"/>
              <dgm:constr type="l" for="ch" forName="ParentBackground1" refType="w" fact="0.0263"/>
              <dgm:constr type="t" for="ch" forName="ParentBackground1" refType="h" fact="0.1262"/>
              <dgm:constr type="w" for="ch" forName="ParentBackground1" refType="w" fact="0.1108"/>
              <dgm:constr type="h" for="ch" forName="ParentBackground1" refType="h" fact="0.5319"/>
              <dgm:constr type="l" for="ch" forName="Child1" refType="w" fact="0.0263"/>
              <dgm:constr type="t" for="ch" forName="Child1" refType="h" fact="0.6876"/>
              <dgm:constr type="w" for="ch" forName="Child1" refType="w" fact="0.1108"/>
              <dgm:constr type="h" for="ch" forName="Child1" refType="h" fact="0.3124"/>
            </dgm:constrLst>
          </dgm:if>
          <dgm:if name="Name12"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l" for="ch" forName="Parent9" refType="w" fact="0.9119"/>
              <dgm:constr type="t" for="ch" forName="Parent9" refType="h" fact="0.2022"/>
              <dgm:constr type="w" for="ch" forName="Parent9" refType="w" fact="0.0705"/>
              <dgm:constr type="h" for="ch" forName="Parent9" refType="h" fact="0.3799"/>
              <dgm:constr type="l" for="ch" forName="Parent8" refType="w" fact="0.8026"/>
              <dgm:constr type="t" for="ch" forName="Parent8" refType="h" fact="0.2022"/>
              <dgm:constr type="w" for="ch" forName="Parent8" refType="w" fact="0.0705"/>
              <dgm:constr type="h" for="ch" forName="Parent8" refType="h" fact="0.3799"/>
              <dgm:constr type="l" for="ch" forName="Parent7" refType="w" fact="0.6933"/>
              <dgm:constr type="t" for="ch" forName="Parent7" refType="h" fact="0.2022"/>
              <dgm:constr type="w" for="ch" forName="Parent7" refType="w" fact="0.0705"/>
              <dgm:constr type="h" for="ch" forName="Parent7" refType="h" fact="0.3799"/>
              <dgm:constr type="l" for="ch" forName="Parent6" refType="w" fact="0.584"/>
              <dgm:constr type="t" for="ch" forName="Parent6" refType="h" fact="0.2022"/>
              <dgm:constr type="w" for="ch" forName="Parent6" refType="w" fact="0.0705"/>
              <dgm:constr type="h" for="ch" forName="Parent6" refType="h" fact="0.3799"/>
              <dgm:constr type="l" for="ch" forName="Parent5" refType="w" fact="0.4747"/>
              <dgm:constr type="t" for="ch" forName="Parent5" refType="h" fact="0.2022"/>
              <dgm:constr type="w" for="ch" forName="Parent5" refType="w" fact="0.0705"/>
              <dgm:constr type="h" for="ch" forName="Parent5" refType="h" fact="0.3799"/>
              <dgm:constr type="l" for="ch" forName="Parent4" refType="w" fact="0.3654"/>
              <dgm:constr type="t" for="ch" forName="Parent4" refType="h" fact="0.2022"/>
              <dgm:constr type="w" for="ch" forName="Parent4" refType="w" fact="0.0705"/>
              <dgm:constr type="h" for="ch" forName="Parent4" refType="h" fact="0.3799"/>
              <dgm:constr type="l" for="ch" forName="Parent3" refType="w" fact="0.2561"/>
              <dgm:constr type="t" for="ch" forName="Parent3" refType="h" fact="0.2022"/>
              <dgm:constr type="w" for="ch" forName="Parent3" refType="w" fact="0.0705"/>
              <dgm:constr type="h" for="ch" forName="Parent3" refType="h" fact="0.3799"/>
              <dgm:constr type="l" for="ch" forName="Parent2" refType="w" fact="0.1468"/>
              <dgm:constr type="t" for="ch" forName="Parent2" refType="h" fact="0.2022"/>
              <dgm:constr type="w" for="ch" forName="Parent2" refType="w" fact="0.0705"/>
              <dgm:constr type="h" for="ch" forName="Parent2" refType="h" fact="0.3799"/>
              <dgm:constr type="l" for="ch" forName="Parent1" refType="w" fact="0.0375"/>
              <dgm:constr type="t" for="ch" forName="Parent1" refType="h" fact="0.2022"/>
              <dgm:constr type="w" for="ch" forName="Parent1" refType="w" fact="0.0705"/>
              <dgm:constr type="h" for="ch" forName="Parent1" refType="h" fact="0.3799"/>
              <dgm:constr type="l" for="ch" forName="Accent9" refType="w" fact="0.8942"/>
              <dgm:constr type="t" for="ch" forName="Accent9" refType="h" fact="0.1072"/>
              <dgm:constr type="w" for="ch" forName="Accent9" refType="w" fact="0.1058"/>
              <dgm:constr type="h" for="ch" forName="Accent9" refType="h" fact="0.5699"/>
              <dgm:constr type="l" for="ch" forName="ParentBackground9" refType="w" fact="0.8978"/>
              <dgm:constr type="t" for="ch" forName="ParentBackground9" refType="h" fact="0.1262"/>
              <dgm:constr type="w" for="ch" forName="ParentBackground9" refType="w" fact="0.0987"/>
              <dgm:constr type="h" for="ch" forName="ParentBackground9" refType="h" fact="0.5319"/>
              <dgm:constr type="l" for="ch" forName="Child9" refType="w" fact="0.8978"/>
              <dgm:constr type="t" for="ch" forName="Child9" refType="h" fact="0.6876"/>
              <dgm:constr type="w" for="ch" forName="Child9" refType="w" fact="0.0987"/>
              <dgm:constr type="h" for="ch" forName="Child9" refType="h" fact="0.3124"/>
              <dgm:constr type="l" for="ch" forName="Accent8" refType="w" fact="0.763"/>
              <dgm:constr type="t" for="ch" forName="Accent8" refType="h" fact="-0.0109"/>
              <dgm:constr type="w" for="ch" forName="Accent8" refType="w" fact="0.1496"/>
              <dgm:constr type="h" for="ch" forName="Accent8" refType="h" fact="0.806"/>
              <dgm:constr type="l" for="ch" forName="ParentBackground8" refType="w" fact="0.7885"/>
              <dgm:constr type="t" for="ch" forName="ParentBackground8" refType="h" fact="0.1262"/>
              <dgm:constr type="w" for="ch" forName="ParentBackground8" refType="w" fact="0.0987"/>
              <dgm:constr type="h" for="ch" forName="ParentBackground8" refType="h" fact="0.5319"/>
              <dgm:constr type="l" for="ch" forName="Child8" refType="w" fact="0.7885"/>
              <dgm:constr type="t" for="ch" forName="Child8" refType="h" fact="0.6876"/>
              <dgm:constr type="w" for="ch" forName="Child8" refType="w" fact="0.0987"/>
              <dgm:constr type="h" for="ch" forName="Child8" refType="h" fact="0.3124"/>
              <dgm:constr type="l" for="ch" forName="Accent7" refType="w" fact="0.6538"/>
              <dgm:constr type="t" for="ch" forName="Accent7" refType="h" fact="-0.0109"/>
              <dgm:constr type="w" for="ch" forName="Accent7" refType="w" fact="0.1496"/>
              <dgm:constr type="h" for="ch" forName="Accent7" refType="h" fact="0.806"/>
              <dgm:constr type="l" for="ch" forName="ParentBackground7" refType="w" fact="0.6792"/>
              <dgm:constr type="t" for="ch" forName="ParentBackground7" refType="h" fact="0.1262"/>
              <dgm:constr type="w" for="ch" forName="ParentBackground7" refType="w" fact="0.0987"/>
              <dgm:constr type="h" for="ch" forName="ParentBackground7" refType="h" fact="0.5319"/>
              <dgm:constr type="l" for="ch" forName="Child7" refType="w" fact="0.6792"/>
              <dgm:constr type="t" for="ch" forName="Child7" refType="h" fact="0.6876"/>
              <dgm:constr type="w" for="ch" forName="Child7" refType="w" fact="0.0987"/>
              <dgm:constr type="h" for="ch" forName="Child7" refType="h" fact="0.3124"/>
              <dgm:constr type="l" for="ch" forName="Accent6" refType="w" fact="0.5445"/>
              <dgm:constr type="t" for="ch" forName="Accent6" refType="h" fact="-0.0109"/>
              <dgm:constr type="w" for="ch" forName="Accent6" refType="w" fact="0.1496"/>
              <dgm:constr type="h" for="ch" forName="Accent6" refType="h" fact="0.806"/>
              <dgm:constr type="l" for="ch" forName="ParentBackground6" refType="w" fact="0.5699"/>
              <dgm:constr type="t" for="ch" forName="ParentBackground6" refType="h" fact="0.1262"/>
              <dgm:constr type="w" for="ch" forName="ParentBackground6" refType="w" fact="0.0987"/>
              <dgm:constr type="h" for="ch" forName="ParentBackground6" refType="h" fact="0.5319"/>
              <dgm:constr type="l" for="ch" forName="Child6" refType="w" fact="0.5699"/>
              <dgm:constr type="t" for="ch" forName="Child6" refType="h" fact="0.6876"/>
              <dgm:constr type="w" for="ch" forName="Child6" refType="w" fact="0.0987"/>
              <dgm:constr type="h" for="ch" forName="Child6" refType="h" fact="0.3124"/>
              <dgm:constr type="l" for="ch" forName="Accent5" refType="w" fact="0.4352"/>
              <dgm:constr type="t" for="ch" forName="Accent5" refType="h" fact="-0.0109"/>
              <dgm:constr type="w" for="ch" forName="Accent5" refType="w" fact="0.1496"/>
              <dgm:constr type="h" for="ch" forName="Accent5" refType="h" fact="0.806"/>
              <dgm:constr type="l" for="ch" forName="ParentBackground5" refType="w" fact="0.4606"/>
              <dgm:constr type="t" for="ch" forName="ParentBackground5" refType="h" fact="0.1262"/>
              <dgm:constr type="w" for="ch" forName="ParentBackground5" refType="w" fact="0.0987"/>
              <dgm:constr type="h" for="ch" forName="ParentBackground5" refType="h" fact="0.5319"/>
              <dgm:constr type="l" for="ch" forName="Child5" refType="w" fact="0.4606"/>
              <dgm:constr type="t" for="ch" forName="Child5" refType="h" fact="0.6876"/>
              <dgm:constr type="w" for="ch" forName="Child5" refType="w" fact="0.0987"/>
              <dgm:constr type="h" for="ch" forName="Child5" refType="h" fact="0.3124"/>
              <dgm:constr type="l" for="ch" forName="Accent4" refType="w" fact="0.3259"/>
              <dgm:constr type="t" for="ch" forName="Accent4" refType="h" fact="-0.0109"/>
              <dgm:constr type="w" for="ch" forName="Accent4" refType="w" fact="0.1496"/>
              <dgm:constr type="h" for="ch" forName="Accent4" refType="h" fact="0.806"/>
              <dgm:constr type="l" for="ch" forName="ParentBackground4" refType="w" fact="0.3513"/>
              <dgm:constr type="t" for="ch" forName="ParentBackground4" refType="h" fact="0.1262"/>
              <dgm:constr type="w" for="ch" forName="ParentBackground4" refType="w" fact="0.0987"/>
              <dgm:constr type="h" for="ch" forName="ParentBackground4" refType="h" fact="0.5319"/>
              <dgm:constr type="l" for="ch" forName="Child4" refType="w" fact="0.3513"/>
              <dgm:constr type="t" for="ch" forName="Child4" refType="h" fact="0.6876"/>
              <dgm:constr type="w" for="ch" forName="Child4" refType="w" fact="0.0987"/>
              <dgm:constr type="h" for="ch" forName="Child4" refType="h" fact="0.3124"/>
              <dgm:constr type="l" for="ch" forName="Accent3" refType="w" fact="0.2166"/>
              <dgm:constr type="t" for="ch" forName="Accent3" refType="h" fact="-0.0109"/>
              <dgm:constr type="w" for="ch" forName="Accent3" refType="w" fact="0.1496"/>
              <dgm:constr type="h" for="ch" forName="Accent3" refType="h" fact="0.806"/>
              <dgm:constr type="l" for="ch" forName="ParentBackground3" refType="w" fact="0.242"/>
              <dgm:constr type="t" for="ch" forName="ParentBackground3" refType="h" fact="0.1262"/>
              <dgm:constr type="w" for="ch" forName="ParentBackground3" refType="w" fact="0.0987"/>
              <dgm:constr type="h" for="ch" forName="ParentBackground3" refType="h" fact="0.5319"/>
              <dgm:constr type="l" for="ch" forName="Child3" refType="w" fact="0.242"/>
              <dgm:constr type="t" for="ch" forName="Child3" refType="h" fact="0.6876"/>
              <dgm:constr type="w" for="ch" forName="Child3" refType="w" fact="0.0987"/>
              <dgm:constr type="h" for="ch" forName="Child3" refType="h" fact="0.3124"/>
              <dgm:constr type="l" for="ch" forName="Accent2" refType="w" fact="0.1073"/>
              <dgm:constr type="t" for="ch" forName="Accent2" refType="h" fact="-0.0109"/>
              <dgm:constr type="w" for="ch" forName="Accent2" refType="w" fact="0.1496"/>
              <dgm:constr type="h" for="ch" forName="Accent2" refType="h" fact="0.806"/>
              <dgm:constr type="l" for="ch" forName="ParentBackground2" refType="w" fact="0.1327"/>
              <dgm:constr type="t" for="ch" forName="ParentBackground2" refType="h" fact="0.1262"/>
              <dgm:constr type="w" for="ch" forName="ParentBackground2" refType="w" fact="0.0987"/>
              <dgm:constr type="h" for="ch" forName="ParentBackground2" refType="h" fact="0.5319"/>
              <dgm:constr type="l" for="ch" forName="Child2" refType="w" fact="0.1327"/>
              <dgm:constr type="t" for="ch" forName="Child2" refType="h" fact="0.6876"/>
              <dgm:constr type="w" for="ch" forName="Child2" refType="w" fact="0.0987"/>
              <dgm:constr type="h" for="ch" forName="Child2" refType="h" fact="0.3124"/>
              <dgm:constr type="l" for="ch" forName="Accent1" refType="w" fact="-0.002"/>
              <dgm:constr type="t" for="ch" forName="Accent1" refType="h" fact="-0.0109"/>
              <dgm:constr type="w" for="ch" forName="Accent1" refType="w" fact="0.1496"/>
              <dgm:constr type="h" for="ch" forName="Accent1" refType="h" fact="0.806"/>
              <dgm:constr type="l" for="ch" forName="ParentBackground1" refType="w" fact="0.0234"/>
              <dgm:constr type="t" for="ch" forName="ParentBackground1" refType="h" fact="0.1262"/>
              <dgm:constr type="w" for="ch" forName="ParentBackground1" refType="w" fact="0.0987"/>
              <dgm:constr type="h" for="ch" forName="ParentBackground1" refType="h" fact="0.5319"/>
              <dgm:constr type="l" for="ch" forName="Child1" refType="w" fact="0.0234"/>
              <dgm:constr type="t" for="ch" forName="Child1" refType="h" fact="0.6876"/>
              <dgm:constr type="w" for="ch" forName="Child1" refType="w" fact="0.0987"/>
              <dgm:constr type="h" for="ch" forName="Child1" refType="h" fact="0.3124"/>
            </dgm:constrLst>
          </dgm:if>
          <dgm:if name="Name13"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l" for="ch" forName="Parent10" refType="w" fact="0.9205"/>
              <dgm:constr type="t" for="ch" forName="Parent10" refType="h" fact="0.2022"/>
              <dgm:constr type="w" for="ch" forName="Parent10" refType="w" fact="0.0636"/>
              <dgm:constr type="h" for="ch" forName="Parent10" refType="h" fact="0.3799"/>
              <dgm:constr type="l" for="ch" forName="Parent9" refType="w" fact="0.822"/>
              <dgm:constr type="t" for="ch" forName="Parent9" refType="h" fact="0.2022"/>
              <dgm:constr type="w" for="ch" forName="Parent9" refType="w" fact="0.0636"/>
              <dgm:constr type="h" for="ch" forName="Parent9" refType="h" fact="0.3799"/>
              <dgm:constr type="l" for="ch" forName="Parent8" refType="w" fact="0.7235"/>
              <dgm:constr type="t" for="ch" forName="Parent8" refType="h" fact="0.2022"/>
              <dgm:constr type="w" for="ch" forName="Parent8" refType="w" fact="0.0636"/>
              <dgm:constr type="h" for="ch" forName="Parent8" refType="h" fact="0.3799"/>
              <dgm:constr type="l" for="ch" forName="Parent7" refType="w" fact="0.625"/>
              <dgm:constr type="t" for="ch" forName="Parent7" refType="h" fact="0.2022"/>
              <dgm:constr type="w" for="ch" forName="Parent7" refType="w" fact="0.0636"/>
              <dgm:constr type="h" for="ch" forName="Parent7" refType="h" fact="0.3799"/>
              <dgm:constr type="l" for="ch" forName="Parent6" refType="w" fact="0.5264"/>
              <dgm:constr type="t" for="ch" forName="Parent6" refType="h" fact="0.2022"/>
              <dgm:constr type="w" for="ch" forName="Parent6" refType="w" fact="0.0636"/>
              <dgm:constr type="h" for="ch" forName="Parent6" refType="h" fact="0.3799"/>
              <dgm:constr type="l" for="ch" forName="Parent5" refType="w" fact="0.4279"/>
              <dgm:constr type="t" for="ch" forName="Parent5" refType="h" fact="0.2022"/>
              <dgm:constr type="w" for="ch" forName="Parent5" refType="w" fact="0.0636"/>
              <dgm:constr type="h" for="ch" forName="Parent5" refType="h" fact="0.3799"/>
              <dgm:constr type="l" for="ch" forName="Parent4" refType="w" fact="0.3294"/>
              <dgm:constr type="t" for="ch" forName="Parent4" refType="h" fact="0.2022"/>
              <dgm:constr type="w" for="ch" forName="Parent4" refType="w" fact="0.0636"/>
              <dgm:constr type="h" for="ch" forName="Parent4" refType="h" fact="0.3799"/>
              <dgm:constr type="l" for="ch" forName="Parent3" refType="w" fact="0.2309"/>
              <dgm:constr type="t" for="ch" forName="Parent3" refType="h" fact="0.2022"/>
              <dgm:constr type="w" for="ch" forName="Parent3" refType="w" fact="0.0636"/>
              <dgm:constr type="h" for="ch" forName="Parent3" refType="h" fact="0.3799"/>
              <dgm:constr type="l" for="ch" forName="Parent2" refType="w" fact="0.1324"/>
              <dgm:constr type="t" for="ch" forName="Parent2" refType="h" fact="0.2022"/>
              <dgm:constr type="w" for="ch" forName="Parent2" refType="w" fact="0.0636"/>
              <dgm:constr type="h" for="ch" forName="Parent2" refType="h" fact="0.3799"/>
              <dgm:constr type="l" for="ch" forName="Parent1" refType="w" fact="0.0338"/>
              <dgm:constr type="t" for="ch" forName="Parent1" refType="h" fact="0.2022"/>
              <dgm:constr type="w" for="ch" forName="Parent1" refType="w" fact="0.0636"/>
              <dgm:constr type="h" for="ch" forName="Parent1" refType="h" fact="0.3799"/>
              <dgm:constr type="l" for="ch" forName="Accent10" refType="w" fact="0.9047"/>
              <dgm:constr type="t" for="ch" forName="Accent10" refType="h" fact="0.1072"/>
              <dgm:constr type="w" for="ch" forName="Accent10" refType="w" fact="0.0953"/>
              <dgm:constr type="h" for="ch" forName="Accent10" refType="h" fact="0.5699"/>
              <dgm:constr type="l" for="ch" forName="ParentBackground10" refType="w" fact="0.9078"/>
              <dgm:constr type="t" for="ch" forName="ParentBackground10" refType="h" fact="0.1262"/>
              <dgm:constr type="w" for="ch" forName="ParentBackground10" refType="w" fact="0.089"/>
              <dgm:constr type="h" for="ch" forName="ParentBackground10" refType="h" fact="0.5319"/>
              <dgm:constr type="l" for="ch" forName="Child10" refType="w" fact="0.9078"/>
              <dgm:constr type="t" for="ch" forName="Child10" refType="h" fact="0.6876"/>
              <dgm:constr type="w" for="ch" forName="Child10" refType="w" fact="0.089"/>
              <dgm:constr type="h" for="ch" forName="Child10" refType="h" fact="0.3124"/>
              <dgm:constr type="l" for="ch" forName="Accent9" refType="w" fact="0.7864"/>
              <dgm:constr type="t" for="ch" forName="Accent9" refType="h" fact="-0.0109"/>
              <dgm:constr type="w" for="ch" forName="Accent9" refType="w" fact="0.1348"/>
              <dgm:constr type="h" for="ch" forName="Accent9" refType="h" fact="0.806"/>
              <dgm:constr type="l" for="ch" forName="ParentBackground9" refType="w" fact="0.8093"/>
              <dgm:constr type="t" for="ch" forName="ParentBackground9" refType="h" fact="0.1262"/>
              <dgm:constr type="w" for="ch" forName="ParentBackground9" refType="w" fact="0.089"/>
              <dgm:constr type="h" for="ch" forName="ParentBackground9" refType="h" fact="0.5319"/>
              <dgm:constr type="l" for="ch" forName="Child9" refType="w" fact="0.8093"/>
              <dgm:constr type="t" for="ch" forName="Child9" refType="h" fact="0.6876"/>
              <dgm:constr type="w" for="ch" forName="Child9" refType="w" fact="0.089"/>
              <dgm:constr type="h" for="ch" forName="Child9" refType="h" fact="0.3124"/>
              <dgm:constr type="l" for="ch" forName="Accent8" refType="w" fact="0.6879"/>
              <dgm:constr type="t" for="ch" forName="Accent8" refType="h" fact="-0.0109"/>
              <dgm:constr type="w" for="ch" forName="Accent8" refType="w" fact="0.1348"/>
              <dgm:constr type="h" for="ch" forName="Accent8" refType="h" fact="0.806"/>
              <dgm:constr type="l" for="ch" forName="ParentBackground8" refType="w" fact="0.7108"/>
              <dgm:constr type="t" for="ch" forName="ParentBackground8" refType="h" fact="0.1262"/>
              <dgm:constr type="w" for="ch" forName="ParentBackground8" refType="w" fact="0.089"/>
              <dgm:constr type="h" for="ch" forName="ParentBackground8" refType="h" fact="0.5319"/>
              <dgm:constr type="l" for="ch" forName="Child8" refType="w" fact="0.7108"/>
              <dgm:constr type="t" for="ch" forName="Child8" refType="h" fact="0.6876"/>
              <dgm:constr type="w" for="ch" forName="Child8" refType="w" fact="0.089"/>
              <dgm:constr type="h" for="ch" forName="Child8" refType="h" fact="0.3124"/>
              <dgm:constr type="l" for="ch" forName="Accent7" refType="w" fact="0.5893"/>
              <dgm:constr type="t" for="ch" forName="Accent7" refType="h" fact="-0.0109"/>
              <dgm:constr type="w" for="ch" forName="Accent7" refType="w" fact="0.1348"/>
              <dgm:constr type="h" for="ch" forName="Accent7" refType="h" fact="0.806"/>
              <dgm:constr type="l" for="ch" forName="ParentBackground7" refType="w" fact="0.6123"/>
              <dgm:constr type="t" for="ch" forName="ParentBackground7" refType="h" fact="0.1262"/>
              <dgm:constr type="w" for="ch" forName="ParentBackground7" refType="w" fact="0.089"/>
              <dgm:constr type="h" for="ch" forName="ParentBackground7" refType="h" fact="0.5319"/>
              <dgm:constr type="l" for="ch" forName="Child7" refType="w" fact="0.6123"/>
              <dgm:constr type="t" for="ch" forName="Child7" refType="h" fact="0.6876"/>
              <dgm:constr type="w" for="ch" forName="Child7" refType="w" fact="0.089"/>
              <dgm:constr type="h" for="ch" forName="Child7" refType="h" fact="0.3124"/>
              <dgm:constr type="l" for="ch" forName="Accent6" refType="w" fact="0.4908"/>
              <dgm:constr type="t" for="ch" forName="Accent6" refType="h" fact="-0.0109"/>
              <dgm:constr type="w" for="ch" forName="Accent6" refType="w" fact="0.1348"/>
              <dgm:constr type="h" for="ch" forName="Accent6" refType="h" fact="0.806"/>
              <dgm:constr type="l" for="ch" forName="ParentBackground6" refType="w" fact="0.5137"/>
              <dgm:constr type="t" for="ch" forName="ParentBackground6" refType="h" fact="0.1262"/>
              <dgm:constr type="w" for="ch" forName="ParentBackground6" refType="w" fact="0.089"/>
              <dgm:constr type="h" for="ch" forName="ParentBackground6" refType="h" fact="0.5319"/>
              <dgm:constr type="l" for="ch" forName="Child6" refType="w" fact="0.5137"/>
              <dgm:constr type="t" for="ch" forName="Child6" refType="h" fact="0.6876"/>
              <dgm:constr type="w" for="ch" forName="Child6" refType="w" fact="0.089"/>
              <dgm:constr type="h" for="ch" forName="Child6" refType="h" fact="0.3124"/>
              <dgm:constr type="l" for="ch" forName="Accent5" refType="w" fact="0.3923"/>
              <dgm:constr type="t" for="ch" forName="Accent5" refType="h" fact="-0.0109"/>
              <dgm:constr type="w" for="ch" forName="Accent5" refType="w" fact="0.1348"/>
              <dgm:constr type="h" for="ch" forName="Accent5" refType="h" fact="0.806"/>
              <dgm:constr type="l" for="ch" forName="ParentBackground5" refType="w" fact="0.4152"/>
              <dgm:constr type="t" for="ch" forName="ParentBackground5" refType="h" fact="0.1262"/>
              <dgm:constr type="w" for="ch" forName="ParentBackground5" refType="w" fact="0.089"/>
              <dgm:constr type="h" for="ch" forName="ParentBackground5" refType="h" fact="0.5319"/>
              <dgm:constr type="l" for="ch" forName="Child5" refType="w" fact="0.4152"/>
              <dgm:constr type="t" for="ch" forName="Child5" refType="h" fact="0.6876"/>
              <dgm:constr type="w" for="ch" forName="Child5" refType="w" fact="0.089"/>
              <dgm:constr type="h" for="ch" forName="Child5" refType="h" fact="0.3124"/>
              <dgm:constr type="l" for="ch" forName="Accent4" refType="w" fact="0.2938"/>
              <dgm:constr type="t" for="ch" forName="Accent4" refType="h" fact="-0.0109"/>
              <dgm:constr type="w" for="ch" forName="Accent4" refType="w" fact="0.1348"/>
              <dgm:constr type="h" for="ch" forName="Accent4" refType="h" fact="0.806"/>
              <dgm:constr type="l" for="ch" forName="ParentBackground4" refType="w" fact="0.3167"/>
              <dgm:constr type="t" for="ch" forName="ParentBackground4" refType="h" fact="0.1262"/>
              <dgm:constr type="w" for="ch" forName="ParentBackground4" refType="w" fact="0.089"/>
              <dgm:constr type="h" for="ch" forName="ParentBackground4" refType="h" fact="0.5319"/>
              <dgm:constr type="l" for="ch" forName="Child4" refType="w" fact="0.3167"/>
              <dgm:constr type="t" for="ch" forName="Child4" refType="h" fact="0.6876"/>
              <dgm:constr type="w" for="ch" forName="Child4" refType="w" fact="0.089"/>
              <dgm:constr type="h" for="ch" forName="Child4" refType="h" fact="0.3124"/>
              <dgm:constr type="l" for="ch" forName="Accent3" refType="w" fact="0.1952"/>
              <dgm:constr type="t" for="ch" forName="Accent3" refType="h" fact="-0.0109"/>
              <dgm:constr type="w" for="ch" forName="Accent3" refType="w" fact="0.1348"/>
              <dgm:constr type="h" for="ch" forName="Accent3" refType="h" fact="0.806"/>
              <dgm:constr type="l" for="ch" forName="ParentBackground3" refType="w" fact="0.2182"/>
              <dgm:constr type="t" for="ch" forName="ParentBackground3" refType="h" fact="0.1262"/>
              <dgm:constr type="w" for="ch" forName="ParentBackground3" refType="w" fact="0.089"/>
              <dgm:constr type="h" for="ch" forName="ParentBackground3" refType="h" fact="0.5319"/>
              <dgm:constr type="l" for="ch" forName="Child3" refType="w" fact="0.2182"/>
              <dgm:constr type="t" for="ch" forName="Child3" refType="h" fact="0.6876"/>
              <dgm:constr type="w" for="ch" forName="Child3" refType="w" fact="0.089"/>
              <dgm:constr type="h" for="ch" forName="Child3" refType="h" fact="0.3124"/>
              <dgm:constr type="l" for="ch" forName="Accent2" refType="w" fact="0.0967"/>
              <dgm:constr type="t" for="ch" forName="Accent2" refType="h" fact="-0.0109"/>
              <dgm:constr type="w" for="ch" forName="Accent2" refType="w" fact="0.1348"/>
              <dgm:constr type="h" for="ch" forName="Accent2" refType="h" fact="0.806"/>
              <dgm:constr type="l" for="ch" forName="ParentBackground2" refType="w" fact="0.1196"/>
              <dgm:constr type="t" for="ch" forName="ParentBackground2" refType="h" fact="0.1262"/>
              <dgm:constr type="w" for="ch" forName="ParentBackground2" refType="w" fact="0.089"/>
              <dgm:constr type="h" for="ch" forName="ParentBackground2" refType="h" fact="0.5319"/>
              <dgm:constr type="l" for="ch" forName="Child2" refType="w" fact="0.1196"/>
              <dgm:constr type="t" for="ch" forName="Child2" refType="h" fact="0.6876"/>
              <dgm:constr type="w" for="ch" forName="Child2" refType="w" fact="0.089"/>
              <dgm:constr type="h" for="ch" forName="Child2" refType="h" fact="0.3124"/>
              <dgm:constr type="l" for="ch" forName="Accent1" refType="w" fact="-0.0018"/>
              <dgm:constr type="t" for="ch" forName="Accent1" refType="h" fact="-0.0109"/>
              <dgm:constr type="w" for="ch" forName="Accent1" refType="w" fact="0.1348"/>
              <dgm:constr type="h" for="ch" forName="Accent1" refType="h" fact="0.806"/>
              <dgm:constr type="l" for="ch" forName="ParentBackground1" refType="w" fact="0.0211"/>
              <dgm:constr type="t" for="ch" forName="ParentBackground1" refType="h" fact="0.1262"/>
              <dgm:constr type="w" for="ch" forName="ParentBackground1" refType="w" fact="0.089"/>
              <dgm:constr type="h" for="ch" forName="ParentBackground1" refType="h" fact="0.5319"/>
              <dgm:constr type="l" for="ch" forName="Child1" refType="w" fact="0.0211"/>
              <dgm:constr type="t" for="ch" forName="Child1" refType="h" fact="0.6876"/>
              <dgm:constr type="w" for="ch" forName="Child1" refType="w" fact="0.089"/>
              <dgm:constr type="h" for="ch" forName="Child1" refType="h" fact="0.3124"/>
            </dgm:constrLst>
          </dgm:if>
          <dgm:else name="Name14">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l" for="ch" forName="Parent11" refType="w" fact="0.9277"/>
              <dgm:constr type="t" for="ch" forName="Parent11" refType="h" fact="0.2022"/>
              <dgm:constr type="w" for="ch" forName="Parent11" refType="w" fact="0.0579"/>
              <dgm:constr type="h" for="ch" forName="Parent11" refType="h" fact="0.3799"/>
              <dgm:constr type="l" for="ch" forName="Parent10" refType="w" fact="0.838"/>
              <dgm:constr type="t" for="ch" forName="Parent10" refType="h" fact="0.2022"/>
              <dgm:constr type="w" for="ch" forName="Parent10" refType="w" fact="0.0579"/>
              <dgm:constr type="h" for="ch" forName="Parent10" refType="h" fact="0.3799"/>
              <dgm:constr type="l" for="ch" forName="Parent9" refType="w" fact="0.7483"/>
              <dgm:constr type="t" for="ch" forName="Parent9" refType="h" fact="0.2022"/>
              <dgm:constr type="w" for="ch" forName="Parent9" refType="w" fact="0.0579"/>
              <dgm:constr type="h" for="ch" forName="Parent9" refType="h" fact="0.3799"/>
              <dgm:constr type="l" for="ch" forName="Parent8" refType="w" fact="0.6586"/>
              <dgm:constr type="t" for="ch" forName="Parent8" refType="h" fact="0.2022"/>
              <dgm:constr type="w" for="ch" forName="Parent8" refType="w" fact="0.0579"/>
              <dgm:constr type="h" for="ch" forName="Parent8" refType="h" fact="0.3799"/>
              <dgm:constr type="l" for="ch" forName="Parent7" refType="w" fact="0.5689"/>
              <dgm:constr type="t" for="ch" forName="Parent7" refType="h" fact="0.2022"/>
              <dgm:constr type="w" for="ch" forName="Parent7" refType="w" fact="0.0579"/>
              <dgm:constr type="h" for="ch" forName="Parent7" refType="h" fact="0.3799"/>
              <dgm:constr type="l" for="ch" forName="Parent6" refType="w" fact="0.4792"/>
              <dgm:constr type="t" for="ch" forName="Parent6" refType="h" fact="0.2022"/>
              <dgm:constr type="w" for="ch" forName="Parent6" refType="w" fact="0.0579"/>
              <dgm:constr type="h" for="ch" forName="Parent6" refType="h" fact="0.3799"/>
              <dgm:constr type="l" for="ch" forName="Parent5" refType="w" fact="0.3895"/>
              <dgm:constr type="t" for="ch" forName="Parent5" refType="h" fact="0.2022"/>
              <dgm:constr type="w" for="ch" forName="Parent5" refType="w" fact="0.0579"/>
              <dgm:constr type="h" for="ch" forName="Parent5" refType="h" fact="0.3799"/>
              <dgm:constr type="l" for="ch" forName="Parent4" refType="w" fact="0.2999"/>
              <dgm:constr type="t" for="ch" forName="Parent4" refType="h" fact="0.2022"/>
              <dgm:constr type="w" for="ch" forName="Parent4" refType="w" fact="0.0579"/>
              <dgm:constr type="h" for="ch" forName="Parent4" refType="h" fact="0.3799"/>
              <dgm:constr type="l" for="ch" forName="Parent3" refType="w" fact="0.2102"/>
              <dgm:constr type="t" for="ch" forName="Parent3" refType="h" fact="0.2022"/>
              <dgm:constr type="w" for="ch" forName="Parent3" refType="w" fact="0.0579"/>
              <dgm:constr type="h" for="ch" forName="Parent3" refType="h" fact="0.3799"/>
              <dgm:constr type="l" for="ch" forName="Parent2" refType="w" fact="0.1205"/>
              <dgm:constr type="t" for="ch" forName="Parent2" refType="h" fact="0.2022"/>
              <dgm:constr type="w" for="ch" forName="Parent2" refType="w" fact="0.0579"/>
              <dgm:constr type="h" for="ch" forName="Parent2" refType="h" fact="0.3799"/>
              <dgm:constr type="l" for="ch" forName="Parent1" refType="w" fact="0.0308"/>
              <dgm:constr type="t" for="ch" forName="Parent1" refType="h" fact="0.2022"/>
              <dgm:constr type="w" for="ch" forName="Parent1" refType="w" fact="0.0579"/>
              <dgm:constr type="h" for="ch" forName="Parent1" refType="h" fact="0.3799"/>
              <dgm:constr type="l" for="ch" forName="Accent11" refType="w" fact="0.9132"/>
              <dgm:constr type="t" for="ch" forName="Accent11" refType="h" fact="0.1072"/>
              <dgm:constr type="w" for="ch" forName="Accent11" refType="w" fact="0.0868"/>
              <dgm:constr type="h" for="ch" forName="Accent11" refType="h" fact="0.5699"/>
              <dgm:constr type="l" for="ch" forName="ParentBackground11" refType="w" fact="0.9161"/>
              <dgm:constr type="t" for="ch" forName="ParentBackground11" refType="h" fact="0.1262"/>
              <dgm:constr type="w" for="ch" forName="ParentBackground11" refType="w" fact="0.081"/>
              <dgm:constr type="h" for="ch" forName="ParentBackground11" refType="h" fact="0.5319"/>
              <dgm:constr type="l" for="ch" forName="Child11" refType="w" fact="0.9161"/>
              <dgm:constr type="t" for="ch" forName="Child11" refType="h" fact="0.6876"/>
              <dgm:constr type="w" for="ch" forName="Child11" refType="w" fact="0.081"/>
              <dgm:constr type="h" for="ch" forName="Child11" refType="h" fact="0.3124"/>
              <dgm:constr type="l" for="ch" forName="Accent10" refType="w" fact="0.8055"/>
              <dgm:constr type="t" for="ch" forName="Accent10" refType="h" fact="-0.0109"/>
              <dgm:constr type="w" for="ch" forName="Accent10" refType="w" fact="0.1228"/>
              <dgm:constr type="h" for="ch" forName="Accent10" refType="h" fact="0.806"/>
              <dgm:constr type="l" for="ch" forName="ParentBackground10" refType="w" fact="0.8264"/>
              <dgm:constr type="t" for="ch" forName="ParentBackground10" refType="h" fact="0.1262"/>
              <dgm:constr type="w" for="ch" forName="ParentBackground10" refType="w" fact="0.081"/>
              <dgm:constr type="h" for="ch" forName="ParentBackground10" refType="h" fact="0.5319"/>
              <dgm:constr type="l" for="ch" forName="Child10" refType="w" fact="0.8264"/>
              <dgm:constr type="t" for="ch" forName="Child10" refType="h" fact="0.6876"/>
              <dgm:constr type="w" for="ch" forName="Child10" refType="w" fact="0.081"/>
              <dgm:constr type="h" for="ch" forName="Child10" refType="h" fact="0.3124"/>
              <dgm:constr type="l" for="ch" forName="Accent9" refType="w" fact="0.7158"/>
              <dgm:constr type="t" for="ch" forName="Accent9" refType="h" fact="-0.0109"/>
              <dgm:constr type="w" for="ch" forName="Accent9" refType="w" fact="0.1228"/>
              <dgm:constr type="h" for="ch" forName="Accent9" refType="h" fact="0.806"/>
              <dgm:constr type="l" for="ch" forName="ParentBackground9" refType="w" fact="0.7367"/>
              <dgm:constr type="t" for="ch" forName="ParentBackground9" refType="h" fact="0.1262"/>
              <dgm:constr type="w" for="ch" forName="ParentBackground9" refType="w" fact="0.081"/>
              <dgm:constr type="h" for="ch" forName="ParentBackground9" refType="h" fact="0.5319"/>
              <dgm:constr type="l" for="ch" forName="Child9" refType="w" fact="0.7367"/>
              <dgm:constr type="t" for="ch" forName="Child9" refType="h" fact="0.6876"/>
              <dgm:constr type="w" for="ch" forName="Child9" refType="w" fact="0.081"/>
              <dgm:constr type="h" for="ch" forName="Child9" refType="h" fact="0.3124"/>
              <dgm:constr type="l" for="ch" forName="Accent8" refType="w" fact="0.6261"/>
              <dgm:constr type="t" for="ch" forName="Accent8" refType="h" fact="-0.0109"/>
              <dgm:constr type="w" for="ch" forName="Accent8" refType="w" fact="0.1228"/>
              <dgm:constr type="h" for="ch" forName="Accent8" refType="h" fact="0.806"/>
              <dgm:constr type="l" for="ch" forName="ParentBackground8" refType="w" fact="0.647"/>
              <dgm:constr type="t" for="ch" forName="ParentBackground8" refType="h" fact="0.1262"/>
              <dgm:constr type="w" for="ch" forName="ParentBackground8" refType="w" fact="0.081"/>
              <dgm:constr type="h" for="ch" forName="ParentBackground8" refType="h" fact="0.5319"/>
              <dgm:constr type="l" for="ch" forName="Child8" refType="w" fact="0.647"/>
              <dgm:constr type="t" for="ch" forName="Child8" refType="h" fact="0.6876"/>
              <dgm:constr type="w" for="ch" forName="Child8" refType="w" fact="0.081"/>
              <dgm:constr type="h" for="ch" forName="Child8" refType="h" fact="0.3124"/>
              <dgm:constr type="l" for="ch" forName="Accent7" refType="w" fact="0.5364"/>
              <dgm:constr type="t" for="ch" forName="Accent7" refType="h" fact="-0.0109"/>
              <dgm:constr type="w" for="ch" forName="Accent7" refType="w" fact="0.1228"/>
              <dgm:constr type="h" for="ch" forName="Accent7" refType="h" fact="0.806"/>
              <dgm:constr type="l" for="ch" forName="ParentBackground7" refType="w" fact="0.5573"/>
              <dgm:constr type="t" for="ch" forName="ParentBackground7" refType="h" fact="0.1262"/>
              <dgm:constr type="w" for="ch" forName="ParentBackground7" refType="w" fact="0.081"/>
              <dgm:constr type="h" for="ch" forName="ParentBackground7" refType="h" fact="0.5319"/>
              <dgm:constr type="l" for="ch" forName="Child7" refType="w" fact="0.5573"/>
              <dgm:constr type="t" for="ch" forName="Child7" refType="h" fact="0.6876"/>
              <dgm:constr type="w" for="ch" forName="Child7" refType="w" fact="0.081"/>
              <dgm:constr type="h" for="ch" forName="Child7" refType="h" fact="0.3124"/>
              <dgm:constr type="l" for="ch" forName="Accent6" refType="w" fact="0.4467"/>
              <dgm:constr type="t" for="ch" forName="Accent6" refType="h" fact="-0.0109"/>
              <dgm:constr type="w" for="ch" forName="Accent6" refType="w" fact="0.1228"/>
              <dgm:constr type="h" for="ch" forName="Accent6" refType="h" fact="0.806"/>
              <dgm:constr type="l" for="ch" forName="ParentBackground6" refType="w" fact="0.4677"/>
              <dgm:constr type="t" for="ch" forName="ParentBackground6" refType="h" fact="0.1262"/>
              <dgm:constr type="w" for="ch" forName="ParentBackground6" refType="w" fact="0.081"/>
              <dgm:constr type="h" for="ch" forName="ParentBackground6" refType="h" fact="0.5319"/>
              <dgm:constr type="l" for="ch" forName="Child6" refType="w" fact="0.4677"/>
              <dgm:constr type="t" for="ch" forName="Child6" refType="h" fact="0.6876"/>
              <dgm:constr type="w" for="ch" forName="Child6" refType="w" fact="0.081"/>
              <dgm:constr type="h" for="ch" forName="Child6" refType="h" fact="0.3124"/>
              <dgm:constr type="l" for="ch" forName="Accent5" refType="w" fact="0.3571"/>
              <dgm:constr type="t" for="ch" forName="Accent5" refType="h" fact="-0.0109"/>
              <dgm:constr type="w" for="ch" forName="Accent5" refType="w" fact="0.1228"/>
              <dgm:constr type="h" for="ch" forName="Accent5" refType="h" fact="0.806"/>
              <dgm:constr type="l" for="ch" forName="ParentBackground5" refType="w" fact="0.378"/>
              <dgm:constr type="t" for="ch" forName="ParentBackground5" refType="h" fact="0.1262"/>
              <dgm:constr type="w" for="ch" forName="ParentBackground5" refType="w" fact="0.081"/>
              <dgm:constr type="h" for="ch" forName="ParentBackground5" refType="h" fact="0.5319"/>
              <dgm:constr type="l" for="ch" forName="Child5" refType="w" fact="0.378"/>
              <dgm:constr type="t" for="ch" forName="Child5" refType="h" fact="0.6876"/>
              <dgm:constr type="w" for="ch" forName="Child5" refType="w" fact="0.081"/>
              <dgm:constr type="h" for="ch" forName="Child5" refType="h" fact="0.3124"/>
              <dgm:constr type="l" for="ch" forName="Accent4" refType="w" fact="0.2674"/>
              <dgm:constr type="t" for="ch" forName="Accent4" refType="h" fact="-0.0109"/>
              <dgm:constr type="w" for="ch" forName="Accent4" refType="w" fact="0.1228"/>
              <dgm:constr type="h" for="ch" forName="Accent4" refType="h" fact="0.806"/>
              <dgm:constr type="l" for="ch" forName="ParentBackground4" refType="w" fact="0.2883"/>
              <dgm:constr type="t" for="ch" forName="ParentBackground4" refType="h" fact="0.1262"/>
              <dgm:constr type="w" for="ch" forName="ParentBackground4" refType="w" fact="0.081"/>
              <dgm:constr type="h" for="ch" forName="ParentBackground4" refType="h" fact="0.5319"/>
              <dgm:constr type="l" for="ch" forName="Child4" refType="w" fact="0.2883"/>
              <dgm:constr type="t" for="ch" forName="Child4" refType="h" fact="0.6876"/>
              <dgm:constr type="w" for="ch" forName="Child4" refType="w" fact="0.081"/>
              <dgm:constr type="h" for="ch" forName="Child4" refType="h" fact="0.3124"/>
              <dgm:constr type="l" for="ch" forName="Accent3" refType="w" fact="0.1777"/>
              <dgm:constr type="t" for="ch" forName="Accent3" refType="h" fact="-0.0109"/>
              <dgm:constr type="w" for="ch" forName="Accent3" refType="w" fact="0.1228"/>
              <dgm:constr type="h" for="ch" forName="Accent3" refType="h" fact="0.806"/>
              <dgm:constr type="l" for="ch" forName="ParentBackground3" refType="w" fact="0.1986"/>
              <dgm:constr type="t" for="ch" forName="ParentBackground3" refType="h" fact="0.1262"/>
              <dgm:constr type="w" for="ch" forName="ParentBackground3" refType="w" fact="0.081"/>
              <dgm:constr type="h" for="ch" forName="ParentBackground3" refType="h" fact="0.5319"/>
              <dgm:constr type="l" for="ch" forName="Child3" refType="w" fact="0.1986"/>
              <dgm:constr type="t" for="ch" forName="Child3" refType="h" fact="0.6876"/>
              <dgm:constr type="w" for="ch" forName="Child3" refType="w" fact="0.081"/>
              <dgm:constr type="h" for="ch" forName="Child3" refType="h" fact="0.3124"/>
              <dgm:constr type="l" for="ch" forName="Accent2" refType="w" fact="0.088"/>
              <dgm:constr type="t" for="ch" forName="Accent2" refType="h" fact="-0.0109"/>
              <dgm:constr type="w" for="ch" forName="Accent2" refType="w" fact="0.1228"/>
              <dgm:constr type="h" for="ch" forName="Accent2" refType="h" fact="0.806"/>
              <dgm:constr type="l" for="ch" forName="ParentBackground2" refType="w" fact="0.1089"/>
              <dgm:constr type="t" for="ch" forName="ParentBackground2" refType="h" fact="0.1262"/>
              <dgm:constr type="w" for="ch" forName="ParentBackground2" refType="w" fact="0.081"/>
              <dgm:constr type="h" for="ch" forName="ParentBackground2" refType="h" fact="0.5319"/>
              <dgm:constr type="l" for="ch" forName="Child2" refType="w" fact="0.1089"/>
              <dgm:constr type="t" for="ch" forName="Child2" refType="h" fact="0.6876"/>
              <dgm:constr type="w" for="ch" forName="Child2" refType="w" fact="0.081"/>
              <dgm:constr type="h" for="ch" forName="Child2" refType="h" fact="0.3124"/>
              <dgm:constr type="l" for="ch" forName="Accent1" refType="w" fact="-0.0017"/>
              <dgm:constr type="t" for="ch" forName="Accent1" refType="h" fact="-0.0109"/>
              <dgm:constr type="w" for="ch" forName="Accent1" refType="w" fact="0.1228"/>
              <dgm:constr type="h" for="ch" forName="Accent1" refType="h" fact="0.806"/>
              <dgm:constr type="l" for="ch" forName="ParentBackground1" refType="w" fact="0.0192"/>
              <dgm:constr type="t" for="ch" forName="ParentBackground1" refType="h" fact="0.1262"/>
              <dgm:constr type="w" for="ch" forName="ParentBackground1" refType="w" fact="0.081"/>
              <dgm:constr type="h" for="ch" forName="ParentBackground1" refType="h" fact="0.5319"/>
              <dgm:constr type="l" for="ch" forName="Child1" refType="w" fact="0.0192"/>
              <dgm:constr type="t" for="ch" forName="Child1" refType="h" fact="0.6876"/>
              <dgm:constr type="w" for="ch" forName="Child1" refType="w" fact="0.081"/>
              <dgm:constr type="h" for="ch" forName="Child1" refType="h" fact="0.3124"/>
            </dgm:constrLst>
          </dgm:else>
        </dgm:choose>
      </dgm:if>
      <dgm:else name="Name15">
        <dgm:choose name="Name16">
          <dgm:if name="Name17"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18"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r" for="ch" forName="Parent2" refType="w" fact="0.3751"/>
              <dgm:constr type="t" for="ch" forName="Parent2" refType="h" fact="0.2022"/>
              <dgm:constr type="w" for="ch" forName="Parent2" refType="w" fact="0.3001"/>
              <dgm:constr type="h" for="ch" forName="Parent2" refType="h" fact="0.3799"/>
              <dgm:constr type="r" for="ch" forName="Parent1" refType="w" fact="0.8403"/>
              <dgm:constr type="t" for="ch" forName="Parent1" refType="h" fact="0.2022"/>
              <dgm:constr type="w" for="ch" forName="Parent1" refType="w" fact="0.3001"/>
              <dgm:constr type="h" for="ch" forName="Parent1" refType="h" fact="0.3799"/>
              <dgm:constr type="r" for="ch" forName="Accent2" refType="w" fact="0.4502"/>
              <dgm:constr type="t" for="ch" forName="Accent2" refType="h" fact="0.1072"/>
              <dgm:constr type="w" for="ch" forName="Accent2" refType="w" fact="0.4502"/>
              <dgm:constr type="h" for="ch" forName="Accent2" refType="h" fact="0.5699"/>
              <dgm:constr type="r" for="ch" forName="ParentBackground2" refType="w" fact="0.4352"/>
              <dgm:constr type="t" for="ch" forName="ParentBackground2" refType="h" fact="0.1262"/>
              <dgm:constr type="w" for="ch" forName="ParentBackground2" refType="w" fact="0.4201"/>
              <dgm:constr type="h" for="ch" forName="ParentBackground2" refType="h" fact="0.5319"/>
              <dgm:constr type="r" for="ch" forName="Child2" refType="w" fact="0.4352"/>
              <dgm:constr type="t" for="ch" forName="Child2" refType="h" fact="0.6876"/>
              <dgm:constr type="w" for="ch" forName="Child2" refType="w" fact="0.4201"/>
              <dgm:constr type="h" for="ch" forName="Child2" refType="h" fact="0.3124"/>
              <dgm:constr type="r" for="ch" forName="Accent1" refType="w" fact="1.0086"/>
              <dgm:constr type="t" for="ch" forName="Accent1" refType="h" fact="-0.0109"/>
              <dgm:constr type="w" for="ch" forName="Accent1" refType="w" fact="0.6367"/>
              <dgm:constr type="h" for="ch" forName="Accent1" refType="h" fact="0.806"/>
              <dgm:constr type="r" for="ch" forName="ParentBackground1" refType="w" fact="0.9003"/>
              <dgm:constr type="t" for="ch" forName="ParentBackground1" refType="h" fact="0.1262"/>
              <dgm:constr type="w" for="ch" forName="ParentBackground1" refType="w" fact="0.4201"/>
              <dgm:constr type="h" for="ch" forName="ParentBackground1" refType="h" fact="0.5319"/>
              <dgm:constr type="r" for="ch" forName="Child1" refType="w" fact="0.9003"/>
              <dgm:constr type="t" for="ch" forName="Child1" refType="h" fact="0.6876"/>
              <dgm:constr type="w" for="ch" forName="Child1" refType="w" fact="0.4201"/>
              <dgm:constr type="h" for="ch" forName="Child1" refType="h" fact="0.3124"/>
            </dgm:constrLst>
          </dgm:if>
          <dgm:if name="Name19"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r" for="ch" forName="Parent3" refType="w" fact="0.256"/>
              <dgm:constr type="t" for="ch" forName="Parent3" refType="h" fact="0.2022"/>
              <dgm:constr type="w" for="ch" forName="Parent3" refType="w" fact="0.2048"/>
              <dgm:constr type="h" for="ch" forName="Parent3" refType="h" fact="0.3799"/>
              <dgm:constr type="r" for="ch" forName="Parent2" refType="w" fact="0.5735"/>
              <dgm:constr type="t" for="ch" forName="Parent2" refType="h" fact="0.2022"/>
              <dgm:constr type="w" for="ch" forName="Parent2" refType="w" fact="0.2048"/>
              <dgm:constr type="h" for="ch" forName="Parent2" refType="h" fact="0.3799"/>
              <dgm:constr type="r" for="ch" forName="Parent1" refType="w" fact="0.891"/>
              <dgm:constr type="t" for="ch" forName="Parent1" refType="h" fact="0.2022"/>
              <dgm:constr type="w" for="ch" forName="Parent1" refType="w" fact="0.2048"/>
              <dgm:constr type="h" for="ch" forName="Parent1" refType="h" fact="0.3799"/>
              <dgm:constr type="r" for="ch" forName="Accent3" refType="w" fact="0.3072"/>
              <dgm:constr type="t" for="ch" forName="Accent3" refType="h" fact="0.1072"/>
              <dgm:constr type="w" for="ch" forName="Accent3" refType="w" fact="0.3072"/>
              <dgm:constr type="h" for="ch" forName="Accent3" refType="h" fact="0.5699"/>
              <dgm:constr type="r" for="ch" forName="ParentBackground3" refType="w" fact="0.297"/>
              <dgm:constr type="t" for="ch" forName="ParentBackground3" refType="h" fact="0.1262"/>
              <dgm:constr type="w" for="ch" forName="ParentBackground3" refType="w" fact="0.2868"/>
              <dgm:constr type="h" for="ch" forName="ParentBackground3" refType="h" fact="0.5319"/>
              <dgm:constr type="r" for="ch" forName="Child3" refType="w" fact="0.297"/>
              <dgm:constr type="t" for="ch" forName="Child3" refType="h" fact="0.6876"/>
              <dgm:constr type="w" for="ch" forName="Child3" refType="w" fact="0.2868"/>
              <dgm:constr type="h" for="ch" forName="Child3" refType="h" fact="0.3124"/>
              <dgm:constr type="r" for="ch" forName="Accent2" refType="w" fact="0.6878"/>
              <dgm:constr type="t" for="ch" forName="Accent2" refType="h" fact="-0.0109"/>
              <dgm:constr type="w" for="ch" forName="Accent2" refType="w" fact="0.4334"/>
              <dgm:constr type="h" for="ch" forName="Accent2" refType="h" fact="0.806"/>
              <dgm:constr type="r" for="ch" forName="ParentBackground2" refType="w" fact="0.6145"/>
              <dgm:constr type="t" for="ch" forName="ParentBackground2" refType="h" fact="0.1262"/>
              <dgm:constr type="w" for="ch" forName="ParentBackground2" refType="w" fact="0.2868"/>
              <dgm:constr type="h" for="ch" forName="ParentBackground2" refType="h" fact="0.5319"/>
              <dgm:constr type="r" for="ch" forName="Child2" refType="w" fact="0.6145"/>
              <dgm:constr type="t" for="ch" forName="Child2" refType="h" fact="0.6876"/>
              <dgm:constr type="w" for="ch" forName="Child2" refType="w" fact="0.2868"/>
              <dgm:constr type="h" for="ch" forName="Child2" refType="h" fact="0.3124"/>
              <dgm:constr type="r" for="ch" forName="Accent1" refType="w" fact="1.0053"/>
              <dgm:constr type="t" for="ch" forName="Accent1" refType="h" fact="-0.0109"/>
              <dgm:constr type="w" for="ch" forName="Accent1" refType="w" fact="0.4334"/>
              <dgm:constr type="h" for="ch" forName="Accent1" refType="h" fact="0.806"/>
              <dgm:constr type="r" for="ch" forName="ParentBackground1" refType="w" fact="0.932"/>
              <dgm:constr type="t" for="ch" forName="ParentBackground1" refType="h" fact="0.1262"/>
              <dgm:constr type="w" for="ch" forName="ParentBackground1" refType="w" fact="0.2868"/>
              <dgm:constr type="h" for="ch" forName="ParentBackground1" refType="h" fact="0.5319"/>
              <dgm:constr type="r" for="ch" forName="Child1" refType="w" fact="0.932"/>
              <dgm:constr type="t" for="ch" forName="Child1" refType="h" fact="0.6876"/>
              <dgm:constr type="w" for="ch" forName="Child1" refType="w" fact="0.2868"/>
              <dgm:constr type="h" for="ch" forName="Child1" refType="h" fact="0.3124"/>
            </dgm:constrLst>
          </dgm:if>
          <dgm:if name="Name20"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4" refType="w" fact="0.1943"/>
              <dgm:constr type="t" for="ch" forName="Parent4" refType="h" fact="0.2022"/>
              <dgm:constr type="w" for="ch" forName="Parent4" refType="w" fact="0.1555"/>
              <dgm:constr type="h" for="ch" forName="Parent4" refType="h" fact="0.3799"/>
              <dgm:constr type="r" for="ch" forName="Parent3" refType="w" fact="0.4353"/>
              <dgm:constr type="t" for="ch" forName="Parent3" refType="h" fact="0.2022"/>
              <dgm:constr type="w" for="ch" forName="Parent3" refType="w" fact="0.1555"/>
              <dgm:constr type="h" for="ch" forName="Parent3" refType="h" fact="0.3799"/>
              <dgm:constr type="r" for="ch" forName="Parent2" refType="w" fact="0.6763"/>
              <dgm:constr type="t" for="ch" forName="Parent2" refType="h" fact="0.2022"/>
              <dgm:constr type="w" for="ch" forName="Parent2" refType="w" fact="0.1555"/>
              <dgm:constr type="h" for="ch" forName="Parent2" refType="h" fact="0.3799"/>
              <dgm:constr type="r" for="ch" forName="Parent1" refType="w" fact="0.9173"/>
              <dgm:constr type="t" for="ch" forName="Parent1" refType="h" fact="0.2022"/>
              <dgm:constr type="w" for="ch" forName="Parent1" refType="w" fact="0.1555"/>
              <dgm:constr type="h" for="ch" forName="Parent1" refType="h" fact="0.3799"/>
              <dgm:constr type="r" for="ch" forName="Accent4" refType="w" fact="0.2332"/>
              <dgm:constr type="t" for="ch" forName="Accent4" refType="h" fact="0.1072"/>
              <dgm:constr type="w" for="ch" forName="Accent4" refType="w" fact="0.2332"/>
              <dgm:constr type="h" for="ch" forName="Accent4" refType="h" fact="0.5699"/>
              <dgm:constr type="r" for="ch" forName="ParentBackground4" refType="w" fact="0.2254"/>
              <dgm:constr type="t" for="ch" forName="ParentBackground4" refType="h" fact="0.1262"/>
              <dgm:constr type="w" for="ch" forName="ParentBackground4" refType="w" fact="0.2177"/>
              <dgm:constr type="h" for="ch" forName="ParentBackground4" refType="h" fact="0.5319"/>
              <dgm:constr type="r" for="ch" forName="Child4" refType="w" fact="0.2254"/>
              <dgm:constr type="t" for="ch" forName="Child4" refType="h" fact="0.6876"/>
              <dgm:constr type="w" for="ch" forName="Child4" refType="w" fact="0.2177"/>
              <dgm:constr type="h" for="ch" forName="Child4" refType="h" fact="0.3124"/>
              <dgm:constr type="r" for="ch" forName="Accent3" refType="w" fact="0.5235"/>
              <dgm:constr type="t" for="ch" forName="Accent3" refType="h" fact="-0.0109"/>
              <dgm:constr type="w" for="ch" forName="Accent3" refType="w" fact="0.3298"/>
              <dgm:constr type="h" for="ch" forName="Accent3" refType="h" fact="0.806"/>
              <dgm:constr type="r" for="ch" forName="ParentBackground3" refType="w" fact="0.4664"/>
              <dgm:constr type="t" for="ch" forName="ParentBackground3" refType="h" fact="0.1262"/>
              <dgm:constr type="w" for="ch" forName="ParentBackground3" refType="w" fact="0.2177"/>
              <dgm:constr type="h" for="ch" forName="ParentBackground3" refType="h" fact="0.5319"/>
              <dgm:constr type="r" for="ch" forName="Child3" refType="w" fact="0.4664"/>
              <dgm:constr type="t" for="ch" forName="Child3" refType="h" fact="0.6876"/>
              <dgm:constr type="w" for="ch" forName="Child3" refType="w" fact="0.2177"/>
              <dgm:constr type="h" for="ch" forName="Child3" refType="h" fact="0.3124"/>
              <dgm:constr type="r" for="ch" forName="Accent2" refType="w" fact="0.7635"/>
              <dgm:constr type="t" for="ch" forName="Accent2" refType="h" fact="-0.0109"/>
              <dgm:constr type="w" for="ch" forName="Accent2" refType="w" fact="0.3298"/>
              <dgm:constr type="h" for="ch" forName="Accent2" refType="h" fact="0.806"/>
              <dgm:constr type="r" for="ch" forName="ParentBackground2" refType="w" fact="0.7074"/>
              <dgm:constr type="t" for="ch" forName="ParentBackground2" refType="h" fact="0.1262"/>
              <dgm:constr type="w" for="ch" forName="ParentBackground2" refType="w" fact="0.2177"/>
              <dgm:constr type="h" for="ch" forName="ParentBackground2" refType="h" fact="0.5319"/>
              <dgm:constr type="r" for="ch" forName="Child2" refType="w" fact="0.7074"/>
              <dgm:constr type="t" for="ch" forName="Child2" refType="h" fact="0.6876"/>
              <dgm:constr type="w" for="ch" forName="Child2" refType="w" fact="0.2177"/>
              <dgm:constr type="h" for="ch" forName="Child2" refType="h" fact="0.3124"/>
              <dgm:constr type="r" for="ch" forName="Accent1" refType="w" fact="1.0045"/>
              <dgm:constr type="t" for="ch" forName="Accent1" refType="h" fact="-0.0109"/>
              <dgm:constr type="w" for="ch" forName="Accent1" refType="w" fact="0.3298"/>
              <dgm:constr type="h" for="ch" forName="Accent1" refType="h" fact="0.806"/>
              <dgm:constr type="r" for="ch" forName="ParentBackground1" refType="w" fact="0.9484"/>
              <dgm:constr type="t" for="ch" forName="ParentBackground1" refType="h" fact="0.1262"/>
              <dgm:constr type="w" for="ch" forName="ParentBackground1" refType="w" fact="0.2177"/>
              <dgm:constr type="h" for="ch" forName="ParentBackground1" refType="h" fact="0.5319"/>
              <dgm:constr type="r" for="ch" forName="Child1" refType="w" fact="0.9484"/>
              <dgm:constr type="t" for="ch" forName="Child1" refType="h" fact="0.6876"/>
              <dgm:constr type="w" for="ch" forName="Child1" refType="w" fact="0.2177"/>
              <dgm:constr type="h" for="ch" forName="Child1" refType="h" fact="0.3124"/>
            </dgm:constrLst>
          </dgm:if>
          <dgm:if name="Name21"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Parent5" refType="w" fact="0.1566"/>
              <dgm:constr type="t" for="ch" forName="Parent5" refType="h" fact="0.2022"/>
              <dgm:constr type="w" for="ch" forName="Parent5" refType="w" fact="0.1253"/>
              <dgm:constr type="h" for="ch" forName="Parent5" refType="h" fact="0.3799"/>
              <dgm:constr type="r" for="ch" forName="Parent4" refType="w" fact="0.3508"/>
              <dgm:constr type="t" for="ch" forName="Parent4" refType="h" fact="0.2022"/>
              <dgm:constr type="w" for="ch" forName="Parent4" refType="w" fact="0.1253"/>
              <dgm:constr type="h" for="ch" forName="Parent4" refType="h" fact="0.3799"/>
              <dgm:constr type="r" for="ch" forName="Parent3" refType="w" fact="0.545"/>
              <dgm:constr type="t" for="ch" forName="Parent3" refType="h" fact="0.2022"/>
              <dgm:constr type="w" for="ch" forName="Parent3" refType="w" fact="0.1253"/>
              <dgm:constr type="h" for="ch" forName="Parent3" refType="h" fact="0.3799"/>
              <dgm:constr type="r" for="ch" forName="Parent2" refType="w" fact="0.7391"/>
              <dgm:constr type="t" for="ch" forName="Parent2" refType="h" fact="0.2022"/>
              <dgm:constr type="w" for="ch" forName="Parent2" refType="w" fact="0.1253"/>
              <dgm:constr type="h" for="ch" forName="Parent2" refType="h" fact="0.3799"/>
              <dgm:constr type="r" for="ch" forName="Parent1" refType="w" fact="0.9333"/>
              <dgm:constr type="t" for="ch" forName="Parent1" refType="h" fact="0.2022"/>
              <dgm:constr type="w" for="ch" forName="Parent1" refType="w" fact="0.1253"/>
              <dgm:constr type="h" for="ch" forName="Parent1" refType="h" fact="0.3799"/>
              <dgm:constr type="r" for="ch" forName="Accent5" refType="w" fact="0.1879"/>
              <dgm:constr type="t" for="ch" forName="Accent5" refType="h" fact="0.1072"/>
              <dgm:constr type="w" for="ch" forName="Accent5" refType="w" fact="0.1879"/>
              <dgm:constr type="h" for="ch" forName="Accent5" refType="h" fact="0.5699"/>
              <dgm:constr type="r" for="ch" forName="ParentBackground5" refType="w" fact="0.1817"/>
              <dgm:constr type="t" for="ch" forName="ParentBackground5" refType="h" fact="0.1262"/>
              <dgm:constr type="w" for="ch" forName="ParentBackground5" refType="w" fact="0.1754"/>
              <dgm:constr type="h" for="ch" forName="ParentBackground5" refType="h" fact="0.5319"/>
              <dgm:constr type="r" for="ch" forName="Child5" refType="w" fact="0.1817"/>
              <dgm:constr type="t" for="ch" forName="Child5" refType="h" fact="0.6876"/>
              <dgm:constr type="w" for="ch" forName="Child5" refType="w" fact="0.1754"/>
              <dgm:constr type="h" for="ch" forName="Child5" refType="h" fact="0.3124"/>
              <dgm:constr type="r" for="ch" forName="Accent4" refType="w" fact="0.4211"/>
              <dgm:constr type="t" for="ch" forName="Accent4" refType="h" fact="-0.0109"/>
              <dgm:constr type="w" for="ch" forName="Accent4" refType="w" fact="0.2657"/>
              <dgm:constr type="h" for="ch" forName="Accent4" refType="h" fact="0.806"/>
              <dgm:constr type="r" for="ch" forName="ParentBackground4" refType="w" fact="0.3758"/>
              <dgm:constr type="t" for="ch" forName="ParentBackground4" refType="h" fact="0.1262"/>
              <dgm:constr type="w" for="ch" forName="ParentBackground4" refType="w" fact="0.1754"/>
              <dgm:constr type="h" for="ch" forName="ParentBackground4" refType="h" fact="0.5319"/>
              <dgm:constr type="r" for="ch" forName="Child4" refType="w" fact="0.3758"/>
              <dgm:constr type="t" for="ch" forName="Child4" refType="h" fact="0.6876"/>
              <dgm:constr type="w" for="ch" forName="Child4" refType="w" fact="0.1754"/>
              <dgm:constr type="h" for="ch" forName="Child4" refType="h" fact="0.3124"/>
              <dgm:constr type="r" for="ch" forName="Accent3" refType="w" fact="0.6152"/>
              <dgm:constr type="t" for="ch" forName="Accent3" refType="h" fact="-0.0109"/>
              <dgm:constr type="w" for="ch" forName="Accent3" refType="w" fact="0.2657"/>
              <dgm:constr type="h" for="ch" forName="Accent3" refType="h" fact="0.806"/>
              <dgm:constr type="r" for="ch" forName="ParentBackground3" refType="w" fact="0.57"/>
              <dgm:constr type="t" for="ch" forName="ParentBackground3" refType="h" fact="0.1262"/>
              <dgm:constr type="w" for="ch" forName="ParentBackground3" refType="w" fact="0.1754"/>
              <dgm:constr type="h" for="ch" forName="ParentBackground3" refType="h" fact="0.5319"/>
              <dgm:constr type="r" for="ch" forName="Child3" refType="w" fact="0.57"/>
              <dgm:constr type="t" for="ch" forName="Child3" refType="h" fact="0.6876"/>
              <dgm:constr type="w" for="ch" forName="Child3" refType="w" fact="0.1754"/>
              <dgm:constr type="h" for="ch" forName="Child3" refType="h" fact="0.3124"/>
              <dgm:constr type="r" for="ch" forName="Accent2" refType="w" fact="0.8094"/>
              <dgm:constr type="t" for="ch" forName="Accent2" refType="h" fact="-0.0109"/>
              <dgm:constr type="w" for="ch" forName="Accent2" refType="w" fact="0.2657"/>
              <dgm:constr type="h" for="ch" forName="Accent2" refType="h" fact="0.806"/>
              <dgm:constr type="r" for="ch" forName="ParentBackground2" refType="w" fact="0.7642"/>
              <dgm:constr type="t" for="ch" forName="ParentBackground2" refType="h" fact="0.1262"/>
              <dgm:constr type="w" for="ch" forName="ParentBackground2" refType="w" fact="0.1754"/>
              <dgm:constr type="h" for="ch" forName="ParentBackground2" refType="h" fact="0.5319"/>
              <dgm:constr type="r" for="ch" forName="Child2" refType="w" fact="0.7642"/>
              <dgm:constr type="t" for="ch" forName="Child2" refType="h" fact="0.6876"/>
              <dgm:constr type="w" for="ch" forName="Child2" refType="w" fact="0.1754"/>
              <dgm:constr type="h" for="ch" forName="Child2" refType="h" fact="0.3124"/>
              <dgm:constr type="r" for="ch" forName="Accent1" refType="w" fact="1.0036"/>
              <dgm:constr type="t" for="ch" forName="Accent1" refType="h" fact="-0.0109"/>
              <dgm:constr type="w" for="ch" forName="Accent1" refType="w" fact="0.2657"/>
              <dgm:constr type="h" for="ch" forName="Accent1" refType="h" fact="0.806"/>
              <dgm:constr type="r" for="ch" forName="ParentBackground1" refType="w" fact="0.9584"/>
              <dgm:constr type="t" for="ch" forName="ParentBackground1" refType="h" fact="0.1262"/>
              <dgm:constr type="w" for="ch" forName="ParentBackground1" refType="w" fact="0.1754"/>
              <dgm:constr type="h" for="ch" forName="ParentBackground1" refType="h" fact="0.5319"/>
              <dgm:constr type="r" for="ch" forName="Child1" refType="w" fact="0.9584"/>
              <dgm:constr type="t" for="ch" forName="Child1" refType="h" fact="0.6876"/>
              <dgm:constr type="w" for="ch" forName="Child1" refType="w" fact="0.1754"/>
              <dgm:constr type="h" for="ch" forName="Child1" refType="h" fact="0.3124"/>
            </dgm:constrLst>
          </dgm:if>
          <dgm:if name="Name22"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r" for="ch" forName="Parent6" refType="w" fact="0.1311"/>
              <dgm:constr type="t" for="ch" forName="Parent6" refType="h" fact="0.2022"/>
              <dgm:constr type="w" for="ch" forName="Parent6" refType="w" fact="0.1049"/>
              <dgm:constr type="h" for="ch" forName="Parent6" refType="h" fact="0.3799"/>
              <dgm:constr type="r" for="ch" forName="Parent5" refType="w" fact="0.2937"/>
              <dgm:constr type="t" for="ch" forName="Parent5" refType="h" fact="0.2022"/>
              <dgm:constr type="w" for="ch" forName="Parent5" refType="w" fact="0.1049"/>
              <dgm:constr type="h" for="ch" forName="Parent5" refType="h" fact="0.3799"/>
              <dgm:constr type="r" for="ch" forName="Parent4" refType="w" fact="0.4563"/>
              <dgm:constr type="t" for="ch" forName="Parent4" refType="h" fact="0.2022"/>
              <dgm:constr type="w" for="ch" forName="Parent4" refType="w" fact="0.1049"/>
              <dgm:constr type="h" for="ch" forName="Parent4" refType="h" fact="0.3799"/>
              <dgm:constr type="r" for="ch" forName="Parent3" refType="w" fact="0.619"/>
              <dgm:constr type="t" for="ch" forName="Parent3" refType="h" fact="0.2022"/>
              <dgm:constr type="w" for="ch" forName="Parent3" refType="w" fact="0.1049"/>
              <dgm:constr type="h" for="ch" forName="Parent3" refType="h" fact="0.3799"/>
              <dgm:constr type="r" for="ch" forName="Parent2" refType="w" fact="0.7816"/>
              <dgm:constr type="t" for="ch" forName="Parent2" refType="h" fact="0.2022"/>
              <dgm:constr type="w" for="ch" forName="Parent2" refType="w" fact="0.1049"/>
              <dgm:constr type="h" for="ch" forName="Parent2" refType="h" fact="0.3799"/>
              <dgm:constr type="r" for="ch" forName="Parent1" refType="w" fact="0.9442"/>
              <dgm:constr type="t" for="ch" forName="Parent1" refType="h" fact="0.2022"/>
              <dgm:constr type="w" for="ch" forName="Parent1" refType="w" fact="0.1049"/>
              <dgm:constr type="h" for="ch" forName="Parent1" refType="h" fact="0.3799"/>
              <dgm:constr type="r" for="ch" forName="Accent6" refType="w" fact="0.1574"/>
              <dgm:constr type="t" for="ch" forName="Accent6" refType="h" fact="0.1072"/>
              <dgm:constr type="w" for="ch" forName="Accent6" refType="w" fact="0.1574"/>
              <dgm:constr type="h" for="ch" forName="Accent6" refType="h" fact="0.5699"/>
              <dgm:constr type="r" for="ch" forName="ParentBackground6" refType="w" fact="0.1521"/>
              <dgm:constr type="t" for="ch" forName="ParentBackground6" refType="h" fact="0.1262"/>
              <dgm:constr type="w" for="ch" forName="ParentBackground6" refType="w" fact="0.1469"/>
              <dgm:constr type="h" for="ch" forName="ParentBackground6" refType="h" fact="0.5319"/>
              <dgm:constr type="r" for="ch" forName="Child6" refType="w" fact="0.1521"/>
              <dgm:constr type="t" for="ch" forName="Child6" refType="h" fact="0.6876"/>
              <dgm:constr type="w" for="ch" forName="Child6" refType="w" fact="0.1469"/>
              <dgm:constr type="h" for="ch" forName="Child6" refType="h" fact="0.3124"/>
              <dgm:constr type="r" for="ch" forName="Accent5" refType="w" fact="0.3526"/>
              <dgm:constr type="t" for="ch" forName="Accent5" refType="h" fact="-0.0109"/>
              <dgm:constr type="w" for="ch" forName="Accent5" refType="w" fact="0.2226"/>
              <dgm:constr type="h" for="ch" forName="Accent5" refType="h" fact="0.806"/>
              <dgm:constr type="r" for="ch" forName="ParentBackground5" refType="w" fact="0.3147"/>
              <dgm:constr type="t" for="ch" forName="ParentBackground5" refType="h" fact="0.1262"/>
              <dgm:constr type="w" for="ch" forName="ParentBackground5" refType="w" fact="0.1469"/>
              <dgm:constr type="h" for="ch" forName="ParentBackground5" refType="h" fact="0.5319"/>
              <dgm:constr type="r" for="ch" forName="Child5" refType="w" fact="0.3147"/>
              <dgm:constr type="t" for="ch" forName="Child5" refType="h" fact="0.6876"/>
              <dgm:constr type="w" for="ch" forName="Child5" refType="w" fact="0.1469"/>
              <dgm:constr type="h" for="ch" forName="Child5" refType="h" fact="0.3124"/>
              <dgm:constr type="r" for="ch" forName="Accent4" refType="w" fact="0.5152"/>
              <dgm:constr type="t" for="ch" forName="Accent4" refType="h" fact="-0.0109"/>
              <dgm:constr type="w" for="ch" forName="Accent4" refType="w" fact="0.2226"/>
              <dgm:constr type="h" for="ch" forName="Accent4" refType="h" fact="0.806"/>
              <dgm:constr type="r" for="ch" forName="ParentBackground4" refType="w" fact="0.4773"/>
              <dgm:constr type="t" for="ch" forName="ParentBackground4" refType="h" fact="0.1262"/>
              <dgm:constr type="w" for="ch" forName="ParentBackground4" refType="w" fact="0.1469"/>
              <dgm:constr type="h" for="ch" forName="ParentBackground4" refType="h" fact="0.5319"/>
              <dgm:constr type="r" for="ch" forName="Child4" refType="w" fact="0.4773"/>
              <dgm:constr type="t" for="ch" forName="Child4" refType="h" fact="0.6876"/>
              <dgm:constr type="w" for="ch" forName="Child4" refType="w" fact="0.1469"/>
              <dgm:constr type="h" for="ch" forName="Child4" refType="h" fact="0.3124"/>
              <dgm:constr type="r" for="ch" forName="Accent3" refType="w" fact="0.6778"/>
              <dgm:constr type="t" for="ch" forName="Accent3" refType="h" fact="-0.0109"/>
              <dgm:constr type="w" for="ch" forName="Accent3" refType="w" fact="0.2226"/>
              <dgm:constr type="h" for="ch" forName="Accent3" refType="h" fact="0.806"/>
              <dgm:constr type="r" for="ch" forName="ParentBackground3" refType="w" fact="0.6399"/>
              <dgm:constr type="t" for="ch" forName="ParentBackground3" refType="h" fact="0.1262"/>
              <dgm:constr type="w" for="ch" forName="ParentBackground3" refType="w" fact="0.1469"/>
              <dgm:constr type="h" for="ch" forName="ParentBackground3" refType="h" fact="0.5319"/>
              <dgm:constr type="r" for="ch" forName="Child3" refType="w" fact="0.6399"/>
              <dgm:constr type="t" for="ch" forName="Child3" refType="h" fact="0.6876"/>
              <dgm:constr type="w" for="ch" forName="Child3" refType="w" fact="0.1469"/>
              <dgm:constr type="h" for="ch" forName="Child3" refType="h" fact="0.3124"/>
              <dgm:constr type="r" for="ch" forName="Accent2" refType="w" fact="0.8404"/>
              <dgm:constr type="t" for="ch" forName="Accent2" refType="h" fact="-0.0109"/>
              <dgm:constr type="w" for="ch" forName="Accent2" refType="w" fact="0.2226"/>
              <dgm:constr type="h" for="ch" forName="Accent2" refType="h" fact="0.806"/>
              <dgm:constr type="r" for="ch" forName="ParentBackground2" refType="w" fact="0.8025"/>
              <dgm:constr type="t" for="ch" forName="ParentBackground2" refType="h" fact="0.1262"/>
              <dgm:constr type="w" for="ch" forName="ParentBackground2" refType="w" fact="0.1469"/>
              <dgm:constr type="h" for="ch" forName="ParentBackground2" refType="h" fact="0.5319"/>
              <dgm:constr type="r" for="ch" forName="Child2" refType="w" fact="0.8025"/>
              <dgm:constr type="t" for="ch" forName="Child2" refType="h" fact="0.6876"/>
              <dgm:constr type="w" for="ch" forName="Child2" refType="w" fact="0.1469"/>
              <dgm:constr type="h" for="ch" forName="Child2" refType="h" fact="0.3124"/>
              <dgm:constr type="r" for="ch" forName="Accent1" refType="w" fact="1.003"/>
              <dgm:constr type="t" for="ch" forName="Accent1" refType="h" fact="-0.0109"/>
              <dgm:constr type="w" for="ch" forName="Accent1" refType="w" fact="0.2226"/>
              <dgm:constr type="h" for="ch" forName="Accent1" refType="h" fact="0.806"/>
              <dgm:constr type="r" for="ch" forName="ParentBackground1" refType="w" fact="0.9652"/>
              <dgm:constr type="t" for="ch" forName="ParentBackground1" refType="h" fact="0.1262"/>
              <dgm:constr type="w" for="ch" forName="ParentBackground1" refType="w" fact="0.1469"/>
              <dgm:constr type="h" for="ch" forName="ParentBackground1" refType="h" fact="0.5319"/>
              <dgm:constr type="r" for="ch" forName="Child1" refType="w" fact="0.9652"/>
              <dgm:constr type="t" for="ch" forName="Child1" refType="h" fact="0.6876"/>
              <dgm:constr type="w" for="ch" forName="Child1" refType="w" fact="0.1469"/>
              <dgm:constr type="h" for="ch" forName="Child1" refType="h" fact="0.3124"/>
            </dgm:constrLst>
          </dgm:if>
          <dgm:if name="Name23"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r" for="ch" forName="Parent7" refType="w" fact="0.1128"/>
              <dgm:constr type="t" for="ch" forName="Parent7" refType="h" fact="0.2022"/>
              <dgm:constr type="w" for="ch" forName="Parent7" refType="w" fact="0.0902"/>
              <dgm:constr type="h" for="ch" forName="Parent7" refType="h" fact="0.3799"/>
              <dgm:constr type="r" for="ch" forName="Parent6" refType="w" fact="0.2527"/>
              <dgm:constr type="t" for="ch" forName="Parent6" refType="h" fact="0.2022"/>
              <dgm:constr type="w" for="ch" forName="Parent6" refType="w" fact="0.0902"/>
              <dgm:constr type="h" for="ch" forName="Parent6" refType="h" fact="0.3799"/>
              <dgm:constr type="r" for="ch" forName="Parent5" refType="w" fact="0.3925"/>
              <dgm:constr type="t" for="ch" forName="Parent5" refType="h" fact="0.2022"/>
              <dgm:constr type="w" for="ch" forName="Parent5" refType="w" fact="0.0902"/>
              <dgm:constr type="h" for="ch" forName="Parent5" refType="h" fact="0.3799"/>
              <dgm:constr type="r" for="ch" forName="Parent4" refType="w" fact="0.5324"/>
              <dgm:constr type="t" for="ch" forName="Parent4" refType="h" fact="0.2022"/>
              <dgm:constr type="w" for="ch" forName="Parent4" refType="w" fact="0.0902"/>
              <dgm:constr type="h" for="ch" forName="Parent4" refType="h" fact="0.3799"/>
              <dgm:constr type="r" for="ch" forName="Parent3" refType="w" fact="0.6723"/>
              <dgm:constr type="t" for="ch" forName="Parent3" refType="h" fact="0.2022"/>
              <dgm:constr type="w" for="ch" forName="Parent3" refType="w" fact="0.0902"/>
              <dgm:constr type="h" for="ch" forName="Parent3" refType="h" fact="0.3799"/>
              <dgm:constr type="r" for="ch" forName="Parent2" refType="w" fact="0.8121"/>
              <dgm:constr type="t" for="ch" forName="Parent2" refType="h" fact="0.2022"/>
              <dgm:constr type="w" for="ch" forName="Parent2" refType="w" fact="0.0902"/>
              <dgm:constr type="h" for="ch" forName="Parent2" refType="h" fact="0.3799"/>
              <dgm:constr type="r" for="ch" forName="Parent1" refType="w" fact="0.952"/>
              <dgm:constr type="t" for="ch" forName="Parent1" refType="h" fact="0.2022"/>
              <dgm:constr type="w" for="ch" forName="Parent1" refType="w" fact="0.0902"/>
              <dgm:constr type="h" for="ch" forName="Parent1" refType="h" fact="0.3799"/>
              <dgm:constr type="r" for="ch" forName="Accent7" refType="w" fact="0.1354"/>
              <dgm:constr type="t" for="ch" forName="Accent7" refType="h" fact="0.1072"/>
              <dgm:constr type="w" for="ch" forName="Accent7" refType="w" fact="0.1354"/>
              <dgm:constr type="h" for="ch" forName="Accent7" refType="h" fact="0.5699"/>
              <dgm:constr type="r" for="ch" forName="ParentBackground7" refType="w" fact="0.1308"/>
              <dgm:constr type="t" for="ch" forName="ParentBackground7" refType="h" fact="0.1262"/>
              <dgm:constr type="w" for="ch" forName="ParentBackground7" refType="w" fact="0.1263"/>
              <dgm:constr type="h" for="ch" forName="ParentBackground7" refType="h" fact="0.5319"/>
              <dgm:constr type="r" for="ch" forName="Child7" refType="w" fact="0.1308"/>
              <dgm:constr type="t" for="ch" forName="Child7" refType="h" fact="0.6876"/>
              <dgm:constr type="w" for="ch" forName="Child7" refType="w" fact="0.1263"/>
              <dgm:constr type="h" for="ch" forName="Child7" refType="h" fact="0.3124"/>
              <dgm:constr type="r" for="ch" forName="Accent6" refType="w" fact="0.3033"/>
              <dgm:constr type="t" for="ch" forName="Accent6" refType="h" fact="-0.0109"/>
              <dgm:constr type="w" for="ch" forName="Accent6" refType="w" fact="0.1915"/>
              <dgm:constr type="h" for="ch" forName="Accent6" refType="h" fact="0.806"/>
              <dgm:constr type="r" for="ch" forName="ParentBackground6" refType="w" fact="0.2707"/>
              <dgm:constr type="t" for="ch" forName="ParentBackground6" refType="h" fact="0.1262"/>
              <dgm:constr type="w" for="ch" forName="ParentBackground6" refType="w" fact="0.1263"/>
              <dgm:constr type="h" for="ch" forName="ParentBackground6" refType="h" fact="0.5319"/>
              <dgm:constr type="r" for="ch" forName="Child6" refType="w" fact="0.2707"/>
              <dgm:constr type="t" for="ch" forName="Child6" refType="h" fact="0.6876"/>
              <dgm:constr type="w" for="ch" forName="Child6" refType="w" fact="0.1263"/>
              <dgm:constr type="h" for="ch" forName="Child6" refType="h" fact="0.3124"/>
              <dgm:constr type="r" for="ch" forName="Accent5" refType="w" fact="0.4431"/>
              <dgm:constr type="t" for="ch" forName="Accent5" refType="h" fact="-0.0109"/>
              <dgm:constr type="w" for="ch" forName="Accent5" refType="w" fact="0.1915"/>
              <dgm:constr type="h" for="ch" forName="Accent5" refType="h" fact="0.806"/>
              <dgm:constr type="r" for="ch" forName="ParentBackground5" refType="w" fact="0.4106"/>
              <dgm:constr type="t" for="ch" forName="ParentBackground5" refType="h" fact="0.1262"/>
              <dgm:constr type="w" for="ch" forName="ParentBackground5" refType="w" fact="0.1263"/>
              <dgm:constr type="h" for="ch" forName="ParentBackground5" refType="h" fact="0.5319"/>
              <dgm:constr type="r" for="ch" forName="Child5" refType="w" fact="0.4106"/>
              <dgm:constr type="t" for="ch" forName="Child5" refType="h" fact="0.6876"/>
              <dgm:constr type="w" for="ch" forName="Child5" refType="w" fact="0.1263"/>
              <dgm:constr type="h" for="ch" forName="Child5" refType="h" fact="0.3124"/>
              <dgm:constr type="r" for="ch" forName="Accent4" refType="w" fact="0.583"/>
              <dgm:constr type="t" for="ch" forName="Accent4" refType="h" fact="-0.0109"/>
              <dgm:constr type="w" for="ch" forName="Accent4" refType="w" fact="0.1915"/>
              <dgm:constr type="h" for="ch" forName="Accent4" refType="h" fact="0.806"/>
              <dgm:constr type="r" for="ch" forName="ParentBackground4" refType="w" fact="0.5504"/>
              <dgm:constr type="t" for="ch" forName="ParentBackground4" refType="h" fact="0.1262"/>
              <dgm:constr type="w" for="ch" forName="ParentBackground4" refType="w" fact="0.1263"/>
              <dgm:constr type="h" for="ch" forName="ParentBackground4" refType="h" fact="0.5319"/>
              <dgm:constr type="r" for="ch" forName="Child4" refType="w" fact="0.5504"/>
              <dgm:constr type="t" for="ch" forName="Child4" refType="h" fact="0.6876"/>
              <dgm:constr type="w" for="ch" forName="Child4" refType="w" fact="0.1263"/>
              <dgm:constr type="h" for="ch" forName="Child4" refType="h" fact="0.3124"/>
              <dgm:constr type="r" for="ch" forName="Accent3" refType="w" fact="0.7229"/>
              <dgm:constr type="t" for="ch" forName="Accent3" refType="h" fact="-0.0109"/>
              <dgm:constr type="w" for="ch" forName="Accent3" refType="w" fact="0.1915"/>
              <dgm:constr type="h" for="ch" forName="Accent3" refType="h" fact="0.806"/>
              <dgm:constr type="r" for="ch" forName="ParentBackground3" refType="w" fact="0.6903"/>
              <dgm:constr type="t" for="ch" forName="ParentBackground3" refType="h" fact="0.1262"/>
              <dgm:constr type="w" for="ch" forName="ParentBackground3" refType="w" fact="0.1263"/>
              <dgm:constr type="h" for="ch" forName="ParentBackground3" refType="h" fact="0.5319"/>
              <dgm:constr type="r" for="ch" forName="Child3" refType="w" fact="0.6903"/>
              <dgm:constr type="t" for="ch" forName="Child3" refType="h" fact="0.6876"/>
              <dgm:constr type="w" for="ch" forName="Child3" refType="w" fact="0.1263"/>
              <dgm:constr type="h" for="ch" forName="Child3" refType="h" fact="0.3124"/>
              <dgm:constr type="r" for="ch" forName="Accent2" refType="w" fact="0.8627"/>
              <dgm:constr type="t" for="ch" forName="Accent2" refType="h" fact="-0.0109"/>
              <dgm:constr type="w" for="ch" forName="Accent2" refType="w" fact="0.1915"/>
              <dgm:constr type="h" for="ch" forName="Accent2" refType="h" fact="0.806"/>
              <dgm:constr type="r" for="ch" forName="ParentBackground2" refType="w" fact="0.8302"/>
              <dgm:constr type="t" for="ch" forName="ParentBackground2" refType="h" fact="0.1262"/>
              <dgm:constr type="w" for="ch" forName="ParentBackground2" refType="w" fact="0.1263"/>
              <dgm:constr type="h" for="ch" forName="ParentBackground2" refType="h" fact="0.5319"/>
              <dgm:constr type="r" for="ch" forName="Child2" refType="w" fact="0.8302"/>
              <dgm:constr type="t" for="ch" forName="Child2" refType="h" fact="0.6876"/>
              <dgm:constr type="w" for="ch" forName="Child2" refType="w" fact="0.1263"/>
              <dgm:constr type="h" for="ch" forName="Child2" refType="h" fact="0.3124"/>
              <dgm:constr type="r" for="ch" forName="Accent1" refType="w" fact="1.0026"/>
              <dgm:constr type="t" for="ch" forName="Accent1" refType="h" fact="-0.0109"/>
              <dgm:constr type="w" for="ch" forName="Accent1" refType="w" fact="0.1915"/>
              <dgm:constr type="h" for="ch" forName="Accent1" refType="h" fact="0.806"/>
              <dgm:constr type="r" for="ch" forName="ParentBackground1" refType="w" fact="0.97"/>
              <dgm:constr type="t" for="ch" forName="ParentBackground1" refType="h" fact="0.1262"/>
              <dgm:constr type="w" for="ch" forName="ParentBackground1" refType="w" fact="0.1263"/>
              <dgm:constr type="h" for="ch" forName="ParentBackground1" refType="h" fact="0.5319"/>
              <dgm:constr type="r" for="ch" forName="Child1" refType="w" fact="0.97"/>
              <dgm:constr type="t" for="ch" forName="Child1" refType="h" fact="0.6876"/>
              <dgm:constr type="w" for="ch" forName="Child1" refType="w" fact="0.1263"/>
              <dgm:constr type="h" for="ch" forName="Child1" refType="h" fact="0.3124"/>
            </dgm:constrLst>
          </dgm:if>
          <dgm:if name="Name24"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r" for="ch" forName="Parent8" refType="w" fact="0.099"/>
              <dgm:constr type="t" for="ch" forName="Parent8" refType="h" fact="0.2022"/>
              <dgm:constr type="w" for="ch" forName="Parent8" refType="w" fact="0.0792"/>
              <dgm:constr type="h" for="ch" forName="Parent8" refType="h" fact="0.3799"/>
              <dgm:constr type="r" for="ch" forName="Parent7" refType="w" fact="0.2217"/>
              <dgm:constr type="t" for="ch" forName="Parent7" refType="h" fact="0.2022"/>
              <dgm:constr type="w" for="ch" forName="Parent7" refType="w" fact="0.0792"/>
              <dgm:constr type="h" for="ch" forName="Parent7" refType="h" fact="0.3799"/>
              <dgm:constr type="r" for="ch" forName="Parent6" refType="w" fact="0.3444"/>
              <dgm:constr type="t" for="ch" forName="Parent6" refType="h" fact="0.2022"/>
              <dgm:constr type="w" for="ch" forName="Parent6" refType="w" fact="0.0792"/>
              <dgm:constr type="h" for="ch" forName="Parent6" refType="h" fact="0.3799"/>
              <dgm:constr type="r" for="ch" forName="Parent5" refType="w" fact="0.4671"/>
              <dgm:constr type="t" for="ch" forName="Parent5" refType="h" fact="0.2022"/>
              <dgm:constr type="w" for="ch" forName="Parent5" refType="w" fact="0.0792"/>
              <dgm:constr type="h" for="ch" forName="Parent5" refType="h" fact="0.3799"/>
              <dgm:constr type="r" for="ch" forName="Parent4" refType="w" fact="0.5898"/>
              <dgm:constr type="t" for="ch" forName="Parent4" refType="h" fact="0.2022"/>
              <dgm:constr type="w" for="ch" forName="Parent4" refType="w" fact="0.0792"/>
              <dgm:constr type="h" for="ch" forName="Parent4" refType="h" fact="0.3799"/>
              <dgm:constr type="r" for="ch" forName="Parent3" refType="w" fact="0.7125"/>
              <dgm:constr type="t" for="ch" forName="Parent3" refType="h" fact="0.2022"/>
              <dgm:constr type="w" for="ch" forName="Parent3" refType="w" fact="0.0792"/>
              <dgm:constr type="h" for="ch" forName="Parent3" refType="h" fact="0.3799"/>
              <dgm:constr type="r" for="ch" forName="Parent2" refType="w" fact="0.8352"/>
              <dgm:constr type="t" for="ch" forName="Parent2" refType="h" fact="0.2022"/>
              <dgm:constr type="w" for="ch" forName="Parent2" refType="w" fact="0.0792"/>
              <dgm:constr type="h" for="ch" forName="Parent2" refType="h" fact="0.3799"/>
              <dgm:constr type="r" for="ch" forName="Parent1" refType="w" fact="0.9579"/>
              <dgm:constr type="t" for="ch" forName="Parent1" refType="h" fact="0.2022"/>
              <dgm:constr type="w" for="ch" forName="Parent1" refType="w" fact="0.0792"/>
              <dgm:constr type="h" for="ch" forName="Parent1" refType="h" fact="0.3799"/>
              <dgm:constr type="r" for="ch" forName="Accent8" refType="w" fact="0.1187"/>
              <dgm:constr type="t" for="ch" forName="Accent8" refType="h" fact="0.1072"/>
              <dgm:constr type="w" for="ch" forName="Accent8" refType="w" fact="0.1187"/>
              <dgm:constr type="h" for="ch" forName="Accent8" refType="h" fact="0.5699"/>
              <dgm:constr type="r" for="ch" forName="ParentBackground8" refType="w" fact="0.1148"/>
              <dgm:constr type="t" for="ch" forName="ParentBackground8" refType="h" fact="0.1262"/>
              <dgm:constr type="w" for="ch" forName="ParentBackground8" refType="w" fact="0.1108"/>
              <dgm:constr type="h" for="ch" forName="ParentBackground8" refType="h" fact="0.5319"/>
              <dgm:constr type="r" for="ch" forName="Child8" refType="w" fact="0.1148"/>
              <dgm:constr type="t" for="ch" forName="Child8" refType="h" fact="0.6876"/>
              <dgm:constr type="w" for="ch" forName="Child8" refType="w" fact="0.1108"/>
              <dgm:constr type="h" for="ch" forName="Child8" refType="h" fact="0.3124"/>
              <dgm:constr type="r" for="ch" forName="Accent7" refType="w" fact="0.2661"/>
              <dgm:constr type="t" for="ch" forName="Accent7" refType="h" fact="-0.0109"/>
              <dgm:constr type="w" for="ch" forName="Accent7" refType="w" fact="0.1679"/>
              <dgm:constr type="h" for="ch" forName="Accent7" refType="h" fact="0.806"/>
              <dgm:constr type="r" for="ch" forName="ParentBackground7" refType="w" fact="0.2375"/>
              <dgm:constr type="t" for="ch" forName="ParentBackground7" refType="h" fact="0.1262"/>
              <dgm:constr type="w" for="ch" forName="ParentBackground7" refType="w" fact="0.1108"/>
              <dgm:constr type="h" for="ch" forName="ParentBackground7" refType="h" fact="0.5319"/>
              <dgm:constr type="r" for="ch" forName="Child7" refType="w" fact="0.2375"/>
              <dgm:constr type="t" for="ch" forName="Child7" refType="h" fact="0.6876"/>
              <dgm:constr type="w" for="ch" forName="Child7" refType="w" fact="0.1108"/>
              <dgm:constr type="h" for="ch" forName="Child7" refType="h" fact="0.3124"/>
              <dgm:constr type="r" for="ch" forName="Accent6" refType="w" fact="0.3888"/>
              <dgm:constr type="t" for="ch" forName="Accent6" refType="h" fact="-0.0109"/>
              <dgm:constr type="w" for="ch" forName="Accent6" refType="w" fact="0.1679"/>
              <dgm:constr type="h" for="ch" forName="Accent6" refType="h" fact="0.806"/>
              <dgm:constr type="r" for="ch" forName="ParentBackground6" refType="w" fact="0.3602"/>
              <dgm:constr type="t" for="ch" forName="ParentBackground6" refType="h" fact="0.1262"/>
              <dgm:constr type="w" for="ch" forName="ParentBackground6" refType="w" fact="0.1108"/>
              <dgm:constr type="h" for="ch" forName="ParentBackground6" refType="h" fact="0.5319"/>
              <dgm:constr type="r" for="ch" forName="Child6" refType="w" fact="0.3602"/>
              <dgm:constr type="t" for="ch" forName="Child6" refType="h" fact="0.6876"/>
              <dgm:constr type="w" for="ch" forName="Child6" refType="w" fact="0.1108"/>
              <dgm:constr type="h" for="ch" forName="Child6" refType="h" fact="0.3124"/>
              <dgm:constr type="r" for="ch" forName="Accent5" refType="w" fact="0.5115"/>
              <dgm:constr type="t" for="ch" forName="Accent5" refType="h" fact="-0.0109"/>
              <dgm:constr type="w" for="ch" forName="Accent5" refType="w" fact="0.1679"/>
              <dgm:constr type="h" for="ch" forName="Accent5" refType="h" fact="0.806"/>
              <dgm:constr type="r" for="ch" forName="ParentBackground5" refType="w" fact="0.4829"/>
              <dgm:constr type="t" for="ch" forName="ParentBackground5" refType="h" fact="0.1262"/>
              <dgm:constr type="w" for="ch" forName="ParentBackground5" refType="w" fact="0.1108"/>
              <dgm:constr type="h" for="ch" forName="ParentBackground5" refType="h" fact="0.5319"/>
              <dgm:constr type="r" for="ch" forName="Child5" refType="w" fact="0.4829"/>
              <dgm:constr type="t" for="ch" forName="Child5" refType="h" fact="0.6876"/>
              <dgm:constr type="w" for="ch" forName="Child5" refType="w" fact="0.1108"/>
              <dgm:constr type="h" for="ch" forName="Child5" refType="h" fact="0.3124"/>
              <dgm:constr type="r" for="ch" forName="Accent4" refType="w" fact="0.6342"/>
              <dgm:constr type="t" for="ch" forName="Accent4" refType="h" fact="-0.0109"/>
              <dgm:constr type="w" for="ch" forName="Accent4" refType="w" fact="0.1679"/>
              <dgm:constr type="h" for="ch" forName="Accent4" refType="h" fact="0.806"/>
              <dgm:constr type="r" for="ch" forName="ParentBackground4" refType="w" fact="0.6056"/>
              <dgm:constr type="t" for="ch" forName="ParentBackground4" refType="h" fact="0.1262"/>
              <dgm:constr type="w" for="ch" forName="ParentBackground4" refType="w" fact="0.1108"/>
              <dgm:constr type="h" for="ch" forName="ParentBackground4" refType="h" fact="0.5319"/>
              <dgm:constr type="r" for="ch" forName="Child4" refType="w" fact="0.6056"/>
              <dgm:constr type="t" for="ch" forName="Child4" refType="h" fact="0.6876"/>
              <dgm:constr type="w" for="ch" forName="Child4" refType="w" fact="0.1108"/>
              <dgm:constr type="h" for="ch" forName="Child4" refType="h" fact="0.3124"/>
              <dgm:constr type="r" for="ch" forName="Accent3" refType="w" fact="0.7569"/>
              <dgm:constr type="t" for="ch" forName="Accent3" refType="h" fact="-0.0109"/>
              <dgm:constr type="w" for="ch" forName="Accent3" refType="w" fact="0.1679"/>
              <dgm:constr type="h" for="ch" forName="Accent3" refType="h" fact="0.806"/>
              <dgm:constr type="r" for="ch" forName="ParentBackground3" refType="w" fact="0.7283"/>
              <dgm:constr type="t" for="ch" forName="ParentBackground3" refType="h" fact="0.1262"/>
              <dgm:constr type="w" for="ch" forName="ParentBackground3" refType="w" fact="0.1108"/>
              <dgm:constr type="h" for="ch" forName="ParentBackground3" refType="h" fact="0.5319"/>
              <dgm:constr type="r" for="ch" forName="Child3" refType="w" fact="0.7283"/>
              <dgm:constr type="t" for="ch" forName="Child3" refType="h" fact="0.6876"/>
              <dgm:constr type="w" for="ch" forName="Child3" refType="w" fact="0.1108"/>
              <dgm:constr type="h" for="ch" forName="Child3" refType="h" fact="0.3124"/>
              <dgm:constr type="r" for="ch" forName="Accent2" refType="w" fact="0.8796"/>
              <dgm:constr type="t" for="ch" forName="Accent2" refType="h" fact="-0.0109"/>
              <dgm:constr type="w" for="ch" forName="Accent2" refType="w" fact="0.1679"/>
              <dgm:constr type="h" for="ch" forName="Accent2" refType="h" fact="0.806"/>
              <dgm:constr type="r" for="ch" forName="ParentBackground2" refType="w" fact="0.851"/>
              <dgm:constr type="t" for="ch" forName="ParentBackground2" refType="h" fact="0.1262"/>
              <dgm:constr type="w" for="ch" forName="ParentBackground2" refType="w" fact="0.1108"/>
              <dgm:constr type="h" for="ch" forName="ParentBackground2" refType="h" fact="0.5319"/>
              <dgm:constr type="r" for="ch" forName="Child2" refType="w" fact="0.851"/>
              <dgm:constr type="t" for="ch" forName="Child2" refType="h" fact="0.6876"/>
              <dgm:constr type="w" for="ch" forName="Child2" refType="w" fact="0.1108"/>
              <dgm:constr type="h" for="ch" forName="Child2" refType="h" fact="0.3124"/>
              <dgm:constr type="r" for="ch" forName="Accent1" refType="w" fact="1.0023"/>
              <dgm:constr type="t" for="ch" forName="Accent1" refType="h" fact="-0.0109"/>
              <dgm:constr type="w" for="ch" forName="Accent1" refType="w" fact="0.1679"/>
              <dgm:constr type="h" for="ch" forName="Accent1" refType="h" fact="0.806"/>
              <dgm:constr type="r" for="ch" forName="ParentBackground1" refType="w" fact="0.9737"/>
              <dgm:constr type="t" for="ch" forName="ParentBackground1" refType="h" fact="0.1262"/>
              <dgm:constr type="w" for="ch" forName="ParentBackground1" refType="w" fact="0.1108"/>
              <dgm:constr type="h" for="ch" forName="ParentBackground1" refType="h" fact="0.5319"/>
              <dgm:constr type="r" for="ch" forName="Child1" refType="w" fact="0.9737"/>
              <dgm:constr type="t" for="ch" forName="Child1" refType="h" fact="0.6876"/>
              <dgm:constr type="w" for="ch" forName="Child1" refType="w" fact="0.1108"/>
              <dgm:constr type="h" for="ch" forName="Child1" refType="h" fact="0.3124"/>
            </dgm:constrLst>
          </dgm:if>
          <dgm:if name="Name25"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r" for="ch" forName="Parent9" refType="w" fact="0.0881"/>
              <dgm:constr type="t" for="ch" forName="Parent9" refType="h" fact="0.2022"/>
              <dgm:constr type="w" for="ch" forName="Parent9" refType="w" fact="0.0705"/>
              <dgm:constr type="h" for="ch" forName="Parent9" refType="h" fact="0.3799"/>
              <dgm:constr type="r" for="ch" forName="Parent8" refType="w" fact="0.1974"/>
              <dgm:constr type="t" for="ch" forName="Parent8" refType="h" fact="0.2022"/>
              <dgm:constr type="w" for="ch" forName="Parent8" refType="w" fact="0.0705"/>
              <dgm:constr type="h" for="ch" forName="Parent8" refType="h" fact="0.3799"/>
              <dgm:constr type="r" for="ch" forName="Parent7" refType="w" fact="0.3067"/>
              <dgm:constr type="t" for="ch" forName="Parent7" refType="h" fact="0.2022"/>
              <dgm:constr type="w" for="ch" forName="Parent7" refType="w" fact="0.0705"/>
              <dgm:constr type="h" for="ch" forName="Parent7" refType="h" fact="0.3799"/>
              <dgm:constr type="r" for="ch" forName="Parent6" refType="w" fact="0.416"/>
              <dgm:constr type="t" for="ch" forName="Parent6" refType="h" fact="0.2022"/>
              <dgm:constr type="w" for="ch" forName="Parent6" refType="w" fact="0.0705"/>
              <dgm:constr type="h" for="ch" forName="Parent6" refType="h" fact="0.3799"/>
              <dgm:constr type="r" for="ch" forName="Parent5" refType="w" fact="0.5253"/>
              <dgm:constr type="t" for="ch" forName="Parent5" refType="h" fact="0.2022"/>
              <dgm:constr type="w" for="ch" forName="Parent5" refType="w" fact="0.0705"/>
              <dgm:constr type="h" for="ch" forName="Parent5" refType="h" fact="0.3799"/>
              <dgm:constr type="r" for="ch" forName="Parent4" refType="w" fact="0.6346"/>
              <dgm:constr type="t" for="ch" forName="Parent4" refType="h" fact="0.2022"/>
              <dgm:constr type="w" for="ch" forName="Parent4" refType="w" fact="0.0705"/>
              <dgm:constr type="h" for="ch" forName="Parent4" refType="h" fact="0.3799"/>
              <dgm:constr type="r" for="ch" forName="Parent3" refType="w" fact="0.7439"/>
              <dgm:constr type="t" for="ch" forName="Parent3" refType="h" fact="0.2022"/>
              <dgm:constr type="w" for="ch" forName="Parent3" refType="w" fact="0.0705"/>
              <dgm:constr type="h" for="ch" forName="Parent3" refType="h" fact="0.3799"/>
              <dgm:constr type="r" for="ch" forName="Parent2" refType="w" fact="0.8532"/>
              <dgm:constr type="t" for="ch" forName="Parent2" refType="h" fact="0.2022"/>
              <dgm:constr type="w" for="ch" forName="Parent2" refType="w" fact="0.0705"/>
              <dgm:constr type="h" for="ch" forName="Parent2" refType="h" fact="0.3799"/>
              <dgm:constr type="r" for="ch" forName="Parent1" refType="w" fact="0.9625"/>
              <dgm:constr type="t" for="ch" forName="Parent1" refType="h" fact="0.2022"/>
              <dgm:constr type="w" for="ch" forName="Parent1" refType="w" fact="0.0705"/>
              <dgm:constr type="h" for="ch" forName="Parent1" refType="h" fact="0.3799"/>
              <dgm:constr type="r" for="ch" forName="Accent9" refType="w" fact="0.1058"/>
              <dgm:constr type="t" for="ch" forName="Accent9" refType="h" fact="0.1072"/>
              <dgm:constr type="w" for="ch" forName="Accent9" refType="w" fact="0.1058"/>
              <dgm:constr type="h" for="ch" forName="Accent9" refType="h" fact="0.5699"/>
              <dgm:constr type="r" for="ch" forName="ParentBackground9" refType="w" fact="0.1022"/>
              <dgm:constr type="t" for="ch" forName="ParentBackground9" refType="h" fact="0.1262"/>
              <dgm:constr type="w" for="ch" forName="ParentBackground9" refType="w" fact="0.0987"/>
              <dgm:constr type="h" for="ch" forName="ParentBackground9" refType="h" fact="0.5319"/>
              <dgm:constr type="r" for="ch" forName="Child9" refType="w" fact="0.1022"/>
              <dgm:constr type="t" for="ch" forName="Child9" refType="h" fact="0.6876"/>
              <dgm:constr type="w" for="ch" forName="Child9" refType="w" fact="0.0987"/>
              <dgm:constr type="h" for="ch" forName="Child9" refType="h" fact="0.3124"/>
              <dgm:constr type="r" for="ch" forName="Accent8" refType="w" fact="0.237"/>
              <dgm:constr type="t" for="ch" forName="Accent8" refType="h" fact="-0.0109"/>
              <dgm:constr type="w" for="ch" forName="Accent8" refType="w" fact="0.1496"/>
              <dgm:constr type="h" for="ch" forName="Accent8" refType="h" fact="0.806"/>
              <dgm:constr type="r" for="ch" forName="ParentBackground8" refType="w" fact="0.2115"/>
              <dgm:constr type="t" for="ch" forName="ParentBackground8" refType="h" fact="0.1262"/>
              <dgm:constr type="w" for="ch" forName="ParentBackground8" refType="w" fact="0.0987"/>
              <dgm:constr type="h" for="ch" forName="ParentBackground8" refType="h" fact="0.5319"/>
              <dgm:constr type="r" for="ch" forName="Child8" refType="w" fact="0.2115"/>
              <dgm:constr type="t" for="ch" forName="Child8" refType="h" fact="0.6876"/>
              <dgm:constr type="w" for="ch" forName="Child8" refType="w" fact="0.0987"/>
              <dgm:constr type="h" for="ch" forName="Child8" refType="h" fact="0.3124"/>
              <dgm:constr type="r" for="ch" forName="Accent7" refType="w" fact="0.3462"/>
              <dgm:constr type="t" for="ch" forName="Accent7" refType="h" fact="-0.0109"/>
              <dgm:constr type="w" for="ch" forName="Accent7" refType="w" fact="0.1496"/>
              <dgm:constr type="h" for="ch" forName="Accent7" refType="h" fact="0.806"/>
              <dgm:constr type="r" for="ch" forName="ParentBackground7" refType="w" fact="0.3208"/>
              <dgm:constr type="t" for="ch" forName="ParentBackground7" refType="h" fact="0.1262"/>
              <dgm:constr type="w" for="ch" forName="ParentBackground7" refType="w" fact="0.0987"/>
              <dgm:constr type="h" for="ch" forName="ParentBackground7" refType="h" fact="0.5319"/>
              <dgm:constr type="r" for="ch" forName="Child7" refType="w" fact="0.3208"/>
              <dgm:constr type="t" for="ch" forName="Child7" refType="h" fact="0.6876"/>
              <dgm:constr type="w" for="ch" forName="Child7" refType="w" fact="0.0987"/>
              <dgm:constr type="h" for="ch" forName="Child7" refType="h" fact="0.3124"/>
              <dgm:constr type="r" for="ch" forName="Accent6" refType="w" fact="0.4555"/>
              <dgm:constr type="t" for="ch" forName="Accent6" refType="h" fact="-0.0109"/>
              <dgm:constr type="w" for="ch" forName="Accent6" refType="w" fact="0.1496"/>
              <dgm:constr type="h" for="ch" forName="Accent6" refType="h" fact="0.806"/>
              <dgm:constr type="r" for="ch" forName="ParentBackground6" refType="w" fact="0.4301"/>
              <dgm:constr type="t" for="ch" forName="ParentBackground6" refType="h" fact="0.1262"/>
              <dgm:constr type="w" for="ch" forName="ParentBackground6" refType="w" fact="0.0987"/>
              <dgm:constr type="h" for="ch" forName="ParentBackground6" refType="h" fact="0.5319"/>
              <dgm:constr type="r" for="ch" forName="Child6" refType="w" fact="0.4301"/>
              <dgm:constr type="t" for="ch" forName="Child6" refType="h" fact="0.6876"/>
              <dgm:constr type="w" for="ch" forName="Child6" refType="w" fact="0.0987"/>
              <dgm:constr type="h" for="ch" forName="Child6" refType="h" fact="0.3124"/>
              <dgm:constr type="r" for="ch" forName="Accent5" refType="w" fact="0.5648"/>
              <dgm:constr type="t" for="ch" forName="Accent5" refType="h" fact="-0.0109"/>
              <dgm:constr type="w" for="ch" forName="Accent5" refType="w" fact="0.1496"/>
              <dgm:constr type="h" for="ch" forName="Accent5" refType="h" fact="0.806"/>
              <dgm:constr type="r" for="ch" forName="ParentBackground5" refType="w" fact="0.5394"/>
              <dgm:constr type="t" for="ch" forName="ParentBackground5" refType="h" fact="0.1262"/>
              <dgm:constr type="w" for="ch" forName="ParentBackground5" refType="w" fact="0.0987"/>
              <dgm:constr type="h" for="ch" forName="ParentBackground5" refType="h" fact="0.5319"/>
              <dgm:constr type="r" for="ch" forName="Child5" refType="w" fact="0.5394"/>
              <dgm:constr type="t" for="ch" forName="Child5" refType="h" fact="0.6876"/>
              <dgm:constr type="w" for="ch" forName="Child5" refType="w" fact="0.0987"/>
              <dgm:constr type="h" for="ch" forName="Child5" refType="h" fact="0.3124"/>
              <dgm:constr type="r" for="ch" forName="Accent4" refType="w" fact="0.6741"/>
              <dgm:constr type="t" for="ch" forName="Accent4" refType="h" fact="-0.0109"/>
              <dgm:constr type="w" for="ch" forName="Accent4" refType="w" fact="0.1496"/>
              <dgm:constr type="h" for="ch" forName="Accent4" refType="h" fact="0.806"/>
              <dgm:constr type="r" for="ch" forName="ParentBackground4" refType="w" fact="0.6487"/>
              <dgm:constr type="t" for="ch" forName="ParentBackground4" refType="h" fact="0.1262"/>
              <dgm:constr type="w" for="ch" forName="ParentBackground4" refType="w" fact="0.0987"/>
              <dgm:constr type="h" for="ch" forName="ParentBackground4" refType="h" fact="0.5319"/>
              <dgm:constr type="r" for="ch" forName="Child4" refType="w" fact="0.6487"/>
              <dgm:constr type="t" for="ch" forName="Child4" refType="h" fact="0.6876"/>
              <dgm:constr type="w" for="ch" forName="Child4" refType="w" fact="0.0987"/>
              <dgm:constr type="h" for="ch" forName="Child4" refType="h" fact="0.3124"/>
              <dgm:constr type="r" for="ch" forName="Accent3" refType="w" fact="0.7834"/>
              <dgm:constr type="t" for="ch" forName="Accent3" refType="h" fact="-0.0109"/>
              <dgm:constr type="w" for="ch" forName="Accent3" refType="w" fact="0.1496"/>
              <dgm:constr type="h" for="ch" forName="Accent3" refType="h" fact="0.806"/>
              <dgm:constr type="r" for="ch" forName="ParentBackground3" refType="w" fact="0.758"/>
              <dgm:constr type="t" for="ch" forName="ParentBackground3" refType="h" fact="0.1262"/>
              <dgm:constr type="w" for="ch" forName="ParentBackground3" refType="w" fact="0.0987"/>
              <dgm:constr type="h" for="ch" forName="ParentBackground3" refType="h" fact="0.5319"/>
              <dgm:constr type="r" for="ch" forName="Child3" refType="w" fact="0.758"/>
              <dgm:constr type="t" for="ch" forName="Child3" refType="h" fact="0.6876"/>
              <dgm:constr type="w" for="ch" forName="Child3" refType="w" fact="0.0987"/>
              <dgm:constr type="h" for="ch" forName="Child3" refType="h" fact="0.3124"/>
              <dgm:constr type="r" for="ch" forName="Accent2" refType="w" fact="0.8927"/>
              <dgm:constr type="t" for="ch" forName="Accent2" refType="h" fact="-0.0109"/>
              <dgm:constr type="w" for="ch" forName="Accent2" refType="w" fact="0.1496"/>
              <dgm:constr type="h" for="ch" forName="Accent2" refType="h" fact="0.806"/>
              <dgm:constr type="r" for="ch" forName="ParentBackground2" refType="w" fact="0.8673"/>
              <dgm:constr type="t" for="ch" forName="ParentBackground2" refType="h" fact="0.1262"/>
              <dgm:constr type="w" for="ch" forName="ParentBackground2" refType="w" fact="0.0987"/>
              <dgm:constr type="h" for="ch" forName="ParentBackground2" refType="h" fact="0.5319"/>
              <dgm:constr type="r" for="ch" forName="Child2" refType="w" fact="0.8673"/>
              <dgm:constr type="t" for="ch" forName="Child2" refType="h" fact="0.6876"/>
              <dgm:constr type="w" for="ch" forName="Child2" refType="w" fact="0.0987"/>
              <dgm:constr type="h" for="ch" forName="Child2" refType="h" fact="0.3124"/>
              <dgm:constr type="r" for="ch" forName="Accent1" refType="w" fact="1.002"/>
              <dgm:constr type="t" for="ch" forName="Accent1" refType="h" fact="-0.0109"/>
              <dgm:constr type="w" for="ch" forName="Accent1" refType="w" fact="0.1496"/>
              <dgm:constr type="h" for="ch" forName="Accent1" refType="h" fact="0.806"/>
              <dgm:constr type="r" for="ch" forName="ParentBackground1" refType="w" fact="0.9765"/>
              <dgm:constr type="t" for="ch" forName="ParentBackground1" refType="h" fact="0.1262"/>
              <dgm:constr type="w" for="ch" forName="ParentBackground1" refType="w" fact="0.0987"/>
              <dgm:constr type="h" for="ch" forName="ParentBackground1" refType="h" fact="0.5319"/>
              <dgm:constr type="r" for="ch" forName="Child1" refType="w" fact="0.9765"/>
              <dgm:constr type="t" for="ch" forName="Child1" refType="h" fact="0.6876"/>
              <dgm:constr type="w" for="ch" forName="Child1" refType="w" fact="0.0987"/>
              <dgm:constr type="h" for="ch" forName="Child1" refType="h" fact="0.3124"/>
            </dgm:constrLst>
          </dgm:if>
          <dgm:if name="Name26"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r" for="ch" forName="Parent10" refType="w" fact="0.0795"/>
              <dgm:constr type="t" for="ch" forName="Parent10" refType="h" fact="0.2022"/>
              <dgm:constr type="w" for="ch" forName="Parent10" refType="w" fact="0.0636"/>
              <dgm:constr type="h" for="ch" forName="Parent10" refType="h" fact="0.3799"/>
              <dgm:constr type="r" for="ch" forName="Parent9" refType="w" fact="0.178"/>
              <dgm:constr type="t" for="ch" forName="Parent9" refType="h" fact="0.2022"/>
              <dgm:constr type="w" for="ch" forName="Parent9" refType="w" fact="0.0636"/>
              <dgm:constr type="h" for="ch" forName="Parent9" refType="h" fact="0.3799"/>
              <dgm:constr type="r" for="ch" forName="Parent8" refType="w" fact="0.2765"/>
              <dgm:constr type="t" for="ch" forName="Parent8" refType="h" fact="0.2022"/>
              <dgm:constr type="w" for="ch" forName="Parent8" refType="w" fact="0.0636"/>
              <dgm:constr type="h" for="ch" forName="Parent8" refType="h" fact="0.3799"/>
              <dgm:constr type="r" for="ch" forName="Parent7" refType="w" fact="0.375"/>
              <dgm:constr type="t" for="ch" forName="Parent7" refType="h" fact="0.2022"/>
              <dgm:constr type="w" for="ch" forName="Parent7" refType="w" fact="0.0636"/>
              <dgm:constr type="h" for="ch" forName="Parent7" refType="h" fact="0.3799"/>
              <dgm:constr type="r" for="ch" forName="Parent6" refType="w" fact="0.4736"/>
              <dgm:constr type="t" for="ch" forName="Parent6" refType="h" fact="0.2022"/>
              <dgm:constr type="w" for="ch" forName="Parent6" refType="w" fact="0.0636"/>
              <dgm:constr type="h" for="ch" forName="Parent6" refType="h" fact="0.3799"/>
              <dgm:constr type="r" for="ch" forName="Parent5" refType="w" fact="0.5721"/>
              <dgm:constr type="t" for="ch" forName="Parent5" refType="h" fact="0.2022"/>
              <dgm:constr type="w" for="ch" forName="Parent5" refType="w" fact="0.0636"/>
              <dgm:constr type="h" for="ch" forName="Parent5" refType="h" fact="0.3799"/>
              <dgm:constr type="r" for="ch" forName="Parent4" refType="w" fact="0.6706"/>
              <dgm:constr type="t" for="ch" forName="Parent4" refType="h" fact="0.2022"/>
              <dgm:constr type="w" for="ch" forName="Parent4" refType="w" fact="0.0636"/>
              <dgm:constr type="h" for="ch" forName="Parent4" refType="h" fact="0.3799"/>
              <dgm:constr type="r" for="ch" forName="Parent3" refType="w" fact="0.7691"/>
              <dgm:constr type="t" for="ch" forName="Parent3" refType="h" fact="0.2022"/>
              <dgm:constr type="w" for="ch" forName="Parent3" refType="w" fact="0.0636"/>
              <dgm:constr type="h" for="ch" forName="Parent3" refType="h" fact="0.3799"/>
              <dgm:constr type="r" for="ch" forName="Parent2" refType="w" fact="0.8676"/>
              <dgm:constr type="t" for="ch" forName="Parent2" refType="h" fact="0.2022"/>
              <dgm:constr type="w" for="ch" forName="Parent2" refType="w" fact="0.0636"/>
              <dgm:constr type="h" for="ch" forName="Parent2" refType="h" fact="0.3799"/>
              <dgm:constr type="r" for="ch" forName="Parent1" refType="w" fact="0.9662"/>
              <dgm:constr type="t" for="ch" forName="Parent1" refType="h" fact="0.2022"/>
              <dgm:constr type="w" for="ch" forName="Parent1" refType="w" fact="0.0636"/>
              <dgm:constr type="h" for="ch" forName="Parent1" refType="h" fact="0.3799"/>
              <dgm:constr type="r" for="ch" forName="Accent10" refType="w" fact="0.0953"/>
              <dgm:constr type="t" for="ch" forName="Accent10" refType="h" fact="0.1072"/>
              <dgm:constr type="w" for="ch" forName="Accent10" refType="w" fact="0.0953"/>
              <dgm:constr type="h" for="ch" forName="Accent10" refType="h" fact="0.5699"/>
              <dgm:constr type="r" for="ch" forName="ParentBackground10" refType="w" fact="0.0922"/>
              <dgm:constr type="t" for="ch" forName="ParentBackground10" refType="h" fact="0.1262"/>
              <dgm:constr type="w" for="ch" forName="ParentBackground10" refType="w" fact="0.089"/>
              <dgm:constr type="h" for="ch" forName="ParentBackground10" refType="h" fact="0.5319"/>
              <dgm:constr type="r" for="ch" forName="Child10" refType="w" fact="0.0922"/>
              <dgm:constr type="t" for="ch" forName="Child10" refType="h" fact="0.6876"/>
              <dgm:constr type="w" for="ch" forName="Child10" refType="w" fact="0.089"/>
              <dgm:constr type="h" for="ch" forName="Child10" refType="h" fact="0.3124"/>
              <dgm:constr type="r" for="ch" forName="Accent9" refType="w" fact="0.2136"/>
              <dgm:constr type="t" for="ch" forName="Accent9" refType="h" fact="-0.0109"/>
              <dgm:constr type="w" for="ch" forName="Accent9" refType="w" fact="0.1348"/>
              <dgm:constr type="h" for="ch" forName="Accent9" refType="h" fact="0.806"/>
              <dgm:constr type="r" for="ch" forName="ParentBackground9" refType="w" fact="0.1907"/>
              <dgm:constr type="t" for="ch" forName="ParentBackground9" refType="h" fact="0.1262"/>
              <dgm:constr type="w" for="ch" forName="ParentBackground9" refType="w" fact="0.089"/>
              <dgm:constr type="h" for="ch" forName="ParentBackground9" refType="h" fact="0.5319"/>
              <dgm:constr type="r" for="ch" forName="Child9" refType="w" fact="0.1907"/>
              <dgm:constr type="t" for="ch" forName="Child9" refType="h" fact="0.6876"/>
              <dgm:constr type="w" for="ch" forName="Child9" refType="w" fact="0.089"/>
              <dgm:constr type="h" for="ch" forName="Child9" refType="h" fact="0.3124"/>
              <dgm:constr type="r" for="ch" forName="Accent8" refType="w" fact="0.3121"/>
              <dgm:constr type="t" for="ch" forName="Accent8" refType="h" fact="-0.0109"/>
              <dgm:constr type="w" for="ch" forName="Accent8" refType="w" fact="0.1348"/>
              <dgm:constr type="h" for="ch" forName="Accent8" refType="h" fact="0.806"/>
              <dgm:constr type="r" for="ch" forName="ParentBackground8" refType="w" fact="0.2892"/>
              <dgm:constr type="t" for="ch" forName="ParentBackground8" refType="h" fact="0.1262"/>
              <dgm:constr type="w" for="ch" forName="ParentBackground8" refType="w" fact="0.089"/>
              <dgm:constr type="h" for="ch" forName="ParentBackground8" refType="h" fact="0.5319"/>
              <dgm:constr type="r" for="ch" forName="Child8" refType="w" fact="0.2892"/>
              <dgm:constr type="t" for="ch" forName="Child8" refType="h" fact="0.6876"/>
              <dgm:constr type="w" for="ch" forName="Child8" refType="w" fact="0.089"/>
              <dgm:constr type="h" for="ch" forName="Child8" refType="h" fact="0.3124"/>
              <dgm:constr type="r" for="ch" forName="Accent7" refType="w" fact="0.4107"/>
              <dgm:constr type="t" for="ch" forName="Accent7" refType="h" fact="-0.0109"/>
              <dgm:constr type="w" for="ch" forName="Accent7" refType="w" fact="0.1348"/>
              <dgm:constr type="h" for="ch" forName="Accent7" refType="h" fact="0.806"/>
              <dgm:constr type="r" for="ch" forName="ParentBackground7" refType="w" fact="0.3877"/>
              <dgm:constr type="t" for="ch" forName="ParentBackground7" refType="h" fact="0.1262"/>
              <dgm:constr type="w" for="ch" forName="ParentBackground7" refType="w" fact="0.089"/>
              <dgm:constr type="h" for="ch" forName="ParentBackground7" refType="h" fact="0.5319"/>
              <dgm:constr type="r" for="ch" forName="Child7" refType="w" fact="0.3877"/>
              <dgm:constr type="t" for="ch" forName="Child7" refType="h" fact="0.6876"/>
              <dgm:constr type="w" for="ch" forName="Child7" refType="w" fact="0.089"/>
              <dgm:constr type="h" for="ch" forName="Child7" refType="h" fact="0.3124"/>
              <dgm:constr type="r" for="ch" forName="Accent6" refType="w" fact="0.5092"/>
              <dgm:constr type="t" for="ch" forName="Accent6" refType="h" fact="-0.0109"/>
              <dgm:constr type="w" for="ch" forName="Accent6" refType="w" fact="0.1348"/>
              <dgm:constr type="h" for="ch" forName="Accent6" refType="h" fact="0.806"/>
              <dgm:constr type="r" for="ch" forName="ParentBackground6" refType="w" fact="0.4863"/>
              <dgm:constr type="t" for="ch" forName="ParentBackground6" refType="h" fact="0.1262"/>
              <dgm:constr type="w" for="ch" forName="ParentBackground6" refType="w" fact="0.089"/>
              <dgm:constr type="h" for="ch" forName="ParentBackground6" refType="h" fact="0.5319"/>
              <dgm:constr type="r" for="ch" forName="Child6" refType="w" fact="0.4863"/>
              <dgm:constr type="t" for="ch" forName="Child6" refType="h" fact="0.6876"/>
              <dgm:constr type="w" for="ch" forName="Child6" refType="w" fact="0.089"/>
              <dgm:constr type="h" for="ch" forName="Child6" refType="h" fact="0.3124"/>
              <dgm:constr type="r" for="ch" forName="Accent5" refType="w" fact="0.6077"/>
              <dgm:constr type="t" for="ch" forName="Accent5" refType="h" fact="-0.0109"/>
              <dgm:constr type="w" for="ch" forName="Accent5" refType="w" fact="0.1348"/>
              <dgm:constr type="h" for="ch" forName="Accent5" refType="h" fact="0.806"/>
              <dgm:constr type="r" for="ch" forName="ParentBackground5" refType="w" fact="0.5848"/>
              <dgm:constr type="t" for="ch" forName="ParentBackground5" refType="h" fact="0.1262"/>
              <dgm:constr type="w" for="ch" forName="ParentBackground5" refType="w" fact="0.089"/>
              <dgm:constr type="h" for="ch" forName="ParentBackground5" refType="h" fact="0.5319"/>
              <dgm:constr type="r" for="ch" forName="Child5" refType="w" fact="0.5848"/>
              <dgm:constr type="t" for="ch" forName="Child5" refType="h" fact="0.6876"/>
              <dgm:constr type="w" for="ch" forName="Child5" refType="w" fact="0.089"/>
              <dgm:constr type="h" for="ch" forName="Child5" refType="h" fact="0.3124"/>
              <dgm:constr type="r" for="ch" forName="Accent4" refType="w" fact="0.7062"/>
              <dgm:constr type="t" for="ch" forName="Accent4" refType="h" fact="-0.0109"/>
              <dgm:constr type="w" for="ch" forName="Accent4" refType="w" fact="0.1348"/>
              <dgm:constr type="h" for="ch" forName="Accent4" refType="h" fact="0.806"/>
              <dgm:constr type="r" for="ch" forName="ParentBackground4" refType="w" fact="0.6833"/>
              <dgm:constr type="t" for="ch" forName="ParentBackground4" refType="h" fact="0.1262"/>
              <dgm:constr type="w" for="ch" forName="ParentBackground4" refType="w" fact="0.089"/>
              <dgm:constr type="h" for="ch" forName="ParentBackground4" refType="h" fact="0.5319"/>
              <dgm:constr type="r" for="ch" forName="Child4" refType="w" fact="0.6833"/>
              <dgm:constr type="t" for="ch" forName="Child4" refType="h" fact="0.6876"/>
              <dgm:constr type="w" for="ch" forName="Child4" refType="w" fact="0.089"/>
              <dgm:constr type="h" for="ch" forName="Child4" refType="h" fact="0.3124"/>
              <dgm:constr type="r" for="ch" forName="Accent3" refType="w" fact="0.8048"/>
              <dgm:constr type="t" for="ch" forName="Accent3" refType="h" fact="-0.0109"/>
              <dgm:constr type="w" for="ch" forName="Accent3" refType="w" fact="0.1348"/>
              <dgm:constr type="h" for="ch" forName="Accent3" refType="h" fact="0.806"/>
              <dgm:constr type="r" for="ch" forName="ParentBackground3" refType="w" fact="0.7818"/>
              <dgm:constr type="t" for="ch" forName="ParentBackground3" refType="h" fact="0.1262"/>
              <dgm:constr type="w" for="ch" forName="ParentBackground3" refType="w" fact="0.089"/>
              <dgm:constr type="h" for="ch" forName="ParentBackground3" refType="h" fact="0.5319"/>
              <dgm:constr type="r" for="ch" forName="Child3" refType="w" fact="0.7818"/>
              <dgm:constr type="t" for="ch" forName="Child3" refType="h" fact="0.6876"/>
              <dgm:constr type="w" for="ch" forName="Child3" refType="w" fact="0.089"/>
              <dgm:constr type="h" for="ch" forName="Child3" refType="h" fact="0.3124"/>
              <dgm:constr type="r" for="ch" forName="Accent2" refType="w" fact="0.9033"/>
              <dgm:constr type="t" for="ch" forName="Accent2" refType="h" fact="-0.0109"/>
              <dgm:constr type="w" for="ch" forName="Accent2" refType="w" fact="0.1348"/>
              <dgm:constr type="h" for="ch" forName="Accent2" refType="h" fact="0.806"/>
              <dgm:constr type="r" for="ch" forName="ParentBackground2" refType="w" fact="0.8804"/>
              <dgm:constr type="t" for="ch" forName="ParentBackground2" refType="h" fact="0.1262"/>
              <dgm:constr type="w" for="ch" forName="ParentBackground2" refType="w" fact="0.089"/>
              <dgm:constr type="h" for="ch" forName="ParentBackground2" refType="h" fact="0.5319"/>
              <dgm:constr type="r" for="ch" forName="Child2" refType="w" fact="0.8804"/>
              <dgm:constr type="t" for="ch" forName="Child2" refType="h" fact="0.6876"/>
              <dgm:constr type="w" for="ch" forName="Child2" refType="w" fact="0.089"/>
              <dgm:constr type="h" for="ch" forName="Child2" refType="h" fact="0.3124"/>
              <dgm:constr type="r" for="ch" forName="Accent1" refType="w" fact="1.0018"/>
              <dgm:constr type="t" for="ch" forName="Accent1" refType="h" fact="-0.0109"/>
              <dgm:constr type="w" for="ch" forName="Accent1" refType="w" fact="0.1348"/>
              <dgm:constr type="h" for="ch" forName="Accent1" refType="h" fact="0.806"/>
              <dgm:constr type="r" for="ch" forName="ParentBackground1" refType="w" fact="0.9789"/>
              <dgm:constr type="t" for="ch" forName="ParentBackground1" refType="h" fact="0.1262"/>
              <dgm:constr type="w" for="ch" forName="ParentBackground1" refType="w" fact="0.089"/>
              <dgm:constr type="h" for="ch" forName="ParentBackground1" refType="h" fact="0.5319"/>
              <dgm:constr type="r" for="ch" forName="Child1" refType="w" fact="0.9789"/>
              <dgm:constr type="t" for="ch" forName="Child1" refType="h" fact="0.6876"/>
              <dgm:constr type="w" for="ch" forName="Child1" refType="w" fact="0.089"/>
              <dgm:constr type="h" for="ch" forName="Child1" refType="h" fact="0.3124"/>
            </dgm:constrLst>
          </dgm:if>
          <dgm:else name="Name27">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r" for="ch" forName="Parent11" refType="w" fact="0.0723"/>
              <dgm:constr type="t" for="ch" forName="Parent11" refType="h" fact="0.2022"/>
              <dgm:constr type="w" for="ch" forName="Parent11" refType="w" fact="0.0579"/>
              <dgm:constr type="h" for="ch" forName="Parent11" refType="h" fact="0.3799"/>
              <dgm:constr type="r" for="ch" forName="Parent10" refType="w" fact="0.162"/>
              <dgm:constr type="t" for="ch" forName="Parent10" refType="h" fact="0.2022"/>
              <dgm:constr type="w" for="ch" forName="Parent10" refType="w" fact="0.0579"/>
              <dgm:constr type="h" for="ch" forName="Parent10" refType="h" fact="0.3799"/>
              <dgm:constr type="r" for="ch" forName="Parent9" refType="w" fact="0.2517"/>
              <dgm:constr type="t" for="ch" forName="Parent9" refType="h" fact="0.2022"/>
              <dgm:constr type="w" for="ch" forName="Parent9" refType="w" fact="0.0579"/>
              <dgm:constr type="h" for="ch" forName="Parent9" refType="h" fact="0.3799"/>
              <dgm:constr type="r" for="ch" forName="Parent8" refType="w" fact="0.3414"/>
              <dgm:constr type="t" for="ch" forName="Parent8" refType="h" fact="0.2022"/>
              <dgm:constr type="w" for="ch" forName="Parent8" refType="w" fact="0.0579"/>
              <dgm:constr type="h" for="ch" forName="Parent8" refType="h" fact="0.3799"/>
              <dgm:constr type="r" for="ch" forName="Parent7" refType="w" fact="0.4311"/>
              <dgm:constr type="t" for="ch" forName="Parent7" refType="h" fact="0.2022"/>
              <dgm:constr type="w" for="ch" forName="Parent7" refType="w" fact="0.0579"/>
              <dgm:constr type="h" for="ch" forName="Parent7" refType="h" fact="0.3799"/>
              <dgm:constr type="r" for="ch" forName="Parent6" refType="w" fact="0.5208"/>
              <dgm:constr type="t" for="ch" forName="Parent6" refType="h" fact="0.2022"/>
              <dgm:constr type="w" for="ch" forName="Parent6" refType="w" fact="0.0579"/>
              <dgm:constr type="h" for="ch" forName="Parent6" refType="h" fact="0.3799"/>
              <dgm:constr type="r" for="ch" forName="Parent5" refType="w" fact="0.6105"/>
              <dgm:constr type="t" for="ch" forName="Parent5" refType="h" fact="0.2022"/>
              <dgm:constr type="w" for="ch" forName="Parent5" refType="w" fact="0.0579"/>
              <dgm:constr type="h" for="ch" forName="Parent5" refType="h" fact="0.3799"/>
              <dgm:constr type="r" for="ch" forName="Parent4" refType="w" fact="0.7001"/>
              <dgm:constr type="t" for="ch" forName="Parent4" refType="h" fact="0.2022"/>
              <dgm:constr type="w" for="ch" forName="Parent4" refType="w" fact="0.0579"/>
              <dgm:constr type="h" for="ch" forName="Parent4" refType="h" fact="0.3799"/>
              <dgm:constr type="r" for="ch" forName="Parent3" refType="w" fact="0.7898"/>
              <dgm:constr type="t" for="ch" forName="Parent3" refType="h" fact="0.2022"/>
              <dgm:constr type="w" for="ch" forName="Parent3" refType="w" fact="0.0579"/>
              <dgm:constr type="h" for="ch" forName="Parent3" refType="h" fact="0.3799"/>
              <dgm:constr type="r" for="ch" forName="Parent2" refType="w" fact="0.8795"/>
              <dgm:constr type="t" for="ch" forName="Parent2" refType="h" fact="0.2022"/>
              <dgm:constr type="w" for="ch" forName="Parent2" refType="w" fact="0.0579"/>
              <dgm:constr type="h" for="ch" forName="Parent2" refType="h" fact="0.3799"/>
              <dgm:constr type="r" for="ch" forName="Parent1" refType="w" fact="0.9692"/>
              <dgm:constr type="t" for="ch" forName="Parent1" refType="h" fact="0.2022"/>
              <dgm:constr type="w" for="ch" forName="Parent1" refType="w" fact="0.0579"/>
              <dgm:constr type="h" for="ch" forName="Parent1" refType="h" fact="0.3799"/>
              <dgm:constr type="r" for="ch" forName="Accent11" refType="w" fact="0.0868"/>
              <dgm:constr type="t" for="ch" forName="Accent11" refType="h" fact="0.1072"/>
              <dgm:constr type="w" for="ch" forName="Accent11" refType="w" fact="0.0868"/>
              <dgm:constr type="h" for="ch" forName="Accent11" refType="h" fact="0.5699"/>
              <dgm:constr type="r" for="ch" forName="ParentBackground11" refType="w" fact="0.0839"/>
              <dgm:constr type="t" for="ch" forName="ParentBackground11" refType="h" fact="0.1262"/>
              <dgm:constr type="w" for="ch" forName="ParentBackground11" refType="w" fact="0.081"/>
              <dgm:constr type="h" for="ch" forName="ParentBackground11" refType="h" fact="0.5319"/>
              <dgm:constr type="r" for="ch" forName="Child11" refType="w" fact="0.0839"/>
              <dgm:constr type="t" for="ch" forName="Child11" refType="h" fact="0.6876"/>
              <dgm:constr type="w" for="ch" forName="Child11" refType="w" fact="0.081"/>
              <dgm:constr type="h" for="ch" forName="Child11" refType="h" fact="0.3124"/>
              <dgm:constr type="r" for="ch" forName="Accent10" refType="w" fact="0.1945"/>
              <dgm:constr type="t" for="ch" forName="Accent10" refType="h" fact="-0.0109"/>
              <dgm:constr type="w" for="ch" forName="Accent10" refType="w" fact="0.1228"/>
              <dgm:constr type="h" for="ch" forName="Accent10" refType="h" fact="0.806"/>
              <dgm:constr type="r" for="ch" forName="ParentBackground10" refType="w" fact="0.1736"/>
              <dgm:constr type="t" for="ch" forName="ParentBackground10" refType="h" fact="0.1262"/>
              <dgm:constr type="w" for="ch" forName="ParentBackground10" refType="w" fact="0.081"/>
              <dgm:constr type="h" for="ch" forName="ParentBackground10" refType="h" fact="0.5319"/>
              <dgm:constr type="r" for="ch" forName="Child10" refType="w" fact="0.1736"/>
              <dgm:constr type="t" for="ch" forName="Child10" refType="h" fact="0.6876"/>
              <dgm:constr type="w" for="ch" forName="Child10" refType="w" fact="0.081"/>
              <dgm:constr type="h" for="ch" forName="Child10" refType="h" fact="0.3124"/>
              <dgm:constr type="r" for="ch" forName="Accent9" refType="w" fact="0.2842"/>
              <dgm:constr type="t" for="ch" forName="Accent9" refType="h" fact="-0.0109"/>
              <dgm:constr type="w" for="ch" forName="Accent9" refType="w" fact="0.1228"/>
              <dgm:constr type="h" for="ch" forName="Accent9" refType="h" fact="0.806"/>
              <dgm:constr type="r" for="ch" forName="ParentBackground9" refType="w" fact="0.2633"/>
              <dgm:constr type="t" for="ch" forName="ParentBackground9" refType="h" fact="0.1262"/>
              <dgm:constr type="w" for="ch" forName="ParentBackground9" refType="w" fact="0.081"/>
              <dgm:constr type="h" for="ch" forName="ParentBackground9" refType="h" fact="0.5319"/>
              <dgm:constr type="r" for="ch" forName="Child9" refType="w" fact="0.2633"/>
              <dgm:constr type="t" for="ch" forName="Child9" refType="h" fact="0.6876"/>
              <dgm:constr type="w" for="ch" forName="Child9" refType="w" fact="0.081"/>
              <dgm:constr type="h" for="ch" forName="Child9" refType="h" fact="0.3124"/>
              <dgm:constr type="r" for="ch" forName="Accent8" refType="w" fact="0.3739"/>
              <dgm:constr type="t" for="ch" forName="Accent8" refType="h" fact="-0.0109"/>
              <dgm:constr type="w" for="ch" forName="Accent8" refType="w" fact="0.1228"/>
              <dgm:constr type="h" for="ch" forName="Accent8" refType="h" fact="0.806"/>
              <dgm:constr type="r" for="ch" forName="ParentBackground8" refType="w" fact="0.353"/>
              <dgm:constr type="t" for="ch" forName="ParentBackground8" refType="h" fact="0.1262"/>
              <dgm:constr type="w" for="ch" forName="ParentBackground8" refType="w" fact="0.081"/>
              <dgm:constr type="h" for="ch" forName="ParentBackground8" refType="h" fact="0.5319"/>
              <dgm:constr type="r" for="ch" forName="Child8" refType="w" fact="0.353"/>
              <dgm:constr type="t" for="ch" forName="Child8" refType="h" fact="0.6876"/>
              <dgm:constr type="w" for="ch" forName="Child8" refType="w" fact="0.081"/>
              <dgm:constr type="h" for="ch" forName="Child8" refType="h" fact="0.3124"/>
              <dgm:constr type="r" for="ch" forName="Accent7" refType="w" fact="0.4636"/>
              <dgm:constr type="t" for="ch" forName="Accent7" refType="h" fact="-0.0109"/>
              <dgm:constr type="w" for="ch" forName="Accent7" refType="w" fact="0.1228"/>
              <dgm:constr type="h" for="ch" forName="Accent7" refType="h" fact="0.806"/>
              <dgm:constr type="r" for="ch" forName="ParentBackground7" refType="w" fact="0.4427"/>
              <dgm:constr type="t" for="ch" forName="ParentBackground7" refType="h" fact="0.1262"/>
              <dgm:constr type="w" for="ch" forName="ParentBackground7" refType="w" fact="0.081"/>
              <dgm:constr type="h" for="ch" forName="ParentBackground7" refType="h" fact="0.5319"/>
              <dgm:constr type="r" for="ch" forName="Child7" refType="w" fact="0.4427"/>
              <dgm:constr type="t" for="ch" forName="Child7" refType="h" fact="0.6876"/>
              <dgm:constr type="w" for="ch" forName="Child7" refType="w" fact="0.081"/>
              <dgm:constr type="h" for="ch" forName="Child7" refType="h" fact="0.3124"/>
              <dgm:constr type="r" for="ch" forName="Accent6" refType="w" fact="0.5533"/>
              <dgm:constr type="t" for="ch" forName="Accent6" refType="h" fact="-0.0109"/>
              <dgm:constr type="w" for="ch" forName="Accent6" refType="w" fact="0.1228"/>
              <dgm:constr type="h" for="ch" forName="Accent6" refType="h" fact="0.806"/>
              <dgm:constr type="r" for="ch" forName="ParentBackground6" refType="w" fact="0.5323"/>
              <dgm:constr type="t" for="ch" forName="ParentBackground6" refType="h" fact="0.1262"/>
              <dgm:constr type="w" for="ch" forName="ParentBackground6" refType="w" fact="0.081"/>
              <dgm:constr type="h" for="ch" forName="ParentBackground6" refType="h" fact="0.5319"/>
              <dgm:constr type="r" for="ch" forName="Child6" refType="w" fact="0.5323"/>
              <dgm:constr type="t" for="ch" forName="Child6" refType="h" fact="0.6876"/>
              <dgm:constr type="w" for="ch" forName="Child6" refType="w" fact="0.081"/>
              <dgm:constr type="h" for="ch" forName="Child6" refType="h" fact="0.3124"/>
              <dgm:constr type="r" for="ch" forName="Accent5" refType="w" fact="0.6429"/>
              <dgm:constr type="t" for="ch" forName="Accent5" refType="h" fact="-0.0109"/>
              <dgm:constr type="w" for="ch" forName="Accent5" refType="w" fact="0.1228"/>
              <dgm:constr type="h" for="ch" forName="Accent5" refType="h" fact="0.806"/>
              <dgm:constr type="r" for="ch" forName="ParentBackground5" refType="w" fact="0.622"/>
              <dgm:constr type="t" for="ch" forName="ParentBackground5" refType="h" fact="0.1262"/>
              <dgm:constr type="w" for="ch" forName="ParentBackground5" refType="w" fact="0.081"/>
              <dgm:constr type="h" for="ch" forName="ParentBackground5" refType="h" fact="0.5319"/>
              <dgm:constr type="r" for="ch" forName="Child5" refType="w" fact="0.622"/>
              <dgm:constr type="t" for="ch" forName="Child5" refType="h" fact="0.6876"/>
              <dgm:constr type="w" for="ch" forName="Child5" refType="w" fact="0.081"/>
              <dgm:constr type="h" for="ch" forName="Child5" refType="h" fact="0.3124"/>
              <dgm:constr type="r" for="ch" forName="Accent4" refType="w" fact="0.7326"/>
              <dgm:constr type="t" for="ch" forName="Accent4" refType="h" fact="-0.0109"/>
              <dgm:constr type="w" for="ch" forName="Accent4" refType="w" fact="0.1228"/>
              <dgm:constr type="h" for="ch" forName="Accent4" refType="h" fact="0.806"/>
              <dgm:constr type="r" for="ch" forName="ParentBackground4" refType="w" fact="0.7117"/>
              <dgm:constr type="t" for="ch" forName="ParentBackground4" refType="h" fact="0.1262"/>
              <dgm:constr type="w" for="ch" forName="ParentBackground4" refType="w" fact="0.081"/>
              <dgm:constr type="h" for="ch" forName="ParentBackground4" refType="h" fact="0.5319"/>
              <dgm:constr type="r" for="ch" forName="Child4" refType="w" fact="0.7117"/>
              <dgm:constr type="t" for="ch" forName="Child4" refType="h" fact="0.6876"/>
              <dgm:constr type="w" for="ch" forName="Child4" refType="w" fact="0.081"/>
              <dgm:constr type="h" for="ch" forName="Child4" refType="h" fact="0.3124"/>
              <dgm:constr type="r" for="ch" forName="Accent3" refType="w" fact="0.8223"/>
              <dgm:constr type="t" for="ch" forName="Accent3" refType="h" fact="-0.0109"/>
              <dgm:constr type="w" for="ch" forName="Accent3" refType="w" fact="0.1228"/>
              <dgm:constr type="h" for="ch" forName="Accent3" refType="h" fact="0.806"/>
              <dgm:constr type="r" for="ch" forName="ParentBackground3" refType="w" fact="0.8014"/>
              <dgm:constr type="t" for="ch" forName="ParentBackground3" refType="h" fact="0.1262"/>
              <dgm:constr type="w" for="ch" forName="ParentBackground3" refType="w" fact="0.081"/>
              <dgm:constr type="h" for="ch" forName="ParentBackground3" refType="h" fact="0.5319"/>
              <dgm:constr type="r" for="ch" forName="Child3" refType="w" fact="0.8014"/>
              <dgm:constr type="t" for="ch" forName="Child3" refType="h" fact="0.6876"/>
              <dgm:constr type="w" for="ch" forName="Child3" refType="w" fact="0.081"/>
              <dgm:constr type="h" for="ch" forName="Child3" refType="h" fact="0.3124"/>
              <dgm:constr type="r" for="ch" forName="Accent2" refType="w" fact="0.912"/>
              <dgm:constr type="t" for="ch" forName="Accent2" refType="h" fact="-0.0109"/>
              <dgm:constr type="w" for="ch" forName="Accent2" refType="w" fact="0.1228"/>
              <dgm:constr type="h" for="ch" forName="Accent2" refType="h" fact="0.806"/>
              <dgm:constr type="r" for="ch" forName="ParentBackground2" refType="w" fact="0.8911"/>
              <dgm:constr type="t" for="ch" forName="ParentBackground2" refType="h" fact="0.1262"/>
              <dgm:constr type="w" for="ch" forName="ParentBackground2" refType="w" fact="0.081"/>
              <dgm:constr type="h" for="ch" forName="ParentBackground2" refType="h" fact="0.5319"/>
              <dgm:constr type="r" for="ch" forName="Child2" refType="w" fact="0.8911"/>
              <dgm:constr type="t" for="ch" forName="Child2" refType="h" fact="0.6876"/>
              <dgm:constr type="w" for="ch" forName="Child2" refType="w" fact="0.081"/>
              <dgm:constr type="h" for="ch" forName="Child2" refType="h" fact="0.3124"/>
              <dgm:constr type="r" for="ch" forName="Accent1" refType="w" fact="1.0017"/>
              <dgm:constr type="t" for="ch" forName="Accent1" refType="h" fact="-0.0109"/>
              <dgm:constr type="w" for="ch" forName="Accent1" refType="w" fact="0.1228"/>
              <dgm:constr type="h" for="ch" forName="Accent1" refType="h" fact="0.806"/>
              <dgm:constr type="r" for="ch" forName="ParentBackground1" refType="w" fact="0.9808"/>
              <dgm:constr type="t" for="ch" forName="ParentBackground1" refType="h" fact="0.1262"/>
              <dgm:constr type="w" for="ch" forName="ParentBackground1" refType="w" fact="0.081"/>
              <dgm:constr type="h" for="ch" forName="ParentBackground1" refType="h" fact="0.5319"/>
              <dgm:constr type="r" for="ch" forName="Child1" refType="w" fact="0.9808"/>
              <dgm:constr type="t" for="ch" forName="Child1" refType="h" fact="0.6876"/>
              <dgm:constr type="w" for="ch" forName="Child1" refType="w" fact="0.081"/>
              <dgm:constr type="h" for="ch" forName="Child1" refType="h" fact="0.3124"/>
            </dgm:constrLst>
          </dgm:else>
        </dgm:choose>
      </dgm:else>
    </dgm:choose>
    <dgm:forEach name="wrapper" axis="self" ptType="parTrans">
      <dgm:forEach name="accentRepeat" axis="self">
        <dgm:layoutNode name="Accent" styleLbl="node1">
          <dgm:alg type="sp"/>
          <dgm:choose name="Name28">
            <dgm:if name="Name29" axis="followSib" ptType="node" func="cnt" op="equ" val="0">
              <dgm:shape xmlns:r="http://schemas.openxmlformats.org/officeDocument/2006/relationships" type="ellipse" r:blip="">
                <dgm:adjLst/>
              </dgm:shape>
            </dgm:if>
            <dgm:else name="Name30">
              <dgm:choose name="Name31">
                <dgm:if name="Name32" axis="precedSib" ptType="node" func="cnt" op="equ" val="10">
                  <dgm:shape xmlns:r="http://schemas.openxmlformats.org/officeDocument/2006/relationships" type="ellipse" r:blip="">
                    <dgm:adjLst/>
                  </dgm:shape>
                </dgm:if>
                <dgm:else name="Name33">
                  <dgm:choose name="Name34">
                    <dgm:if name="Name35" func="var" arg="dir" op="equ" val="norm">
                      <dgm:shape xmlns:r="http://schemas.openxmlformats.org/officeDocument/2006/relationships" rot="45" type="teardrop" r:blip="">
                        <dgm:adjLst>
                          <dgm:adj idx="1" val="1"/>
                        </dgm:adjLst>
                      </dgm:shape>
                    </dgm:if>
                    <dgm:else name="Name36">
                      <dgm:shape xmlns:r="http://schemas.openxmlformats.org/officeDocument/2006/relationships" rot="225" type="teardrop" r:blip="">
                        <dgm:adjLst>
                          <dgm:adj idx="1" val="1"/>
                        </dgm:adjLst>
                      </dgm:shape>
                    </dgm:else>
                  </dgm:choose>
                </dgm:else>
              </dgm:choose>
            </dgm:else>
          </dgm:choose>
          <dgm:presOf/>
        </dgm:layoutNode>
      </dgm:forEach>
      <dgm:forEach name="parentBackgroundRepeat" axis="self">
        <dgm:layoutNode name="ParentBackground" styleLbl="fgAcc1">
          <dgm:alg type="sp"/>
          <dgm:shape xmlns:r="http://schemas.openxmlformats.org/officeDocument/2006/relationships" type="ellipse" r:blip="">
            <dgm:adjLst/>
          </dgm:shape>
          <dgm:presOf axis="self" ptType="node"/>
        </dgm:layoutNode>
      </dgm:forEach>
    </dgm:forEach>
    <dgm:forEach name="Name37" axis="ch" ptType="node" st="11" cnt="1">
      <dgm:layoutNode name="Accent11">
        <dgm:alg type="sp"/>
        <dgm:shape xmlns:r="http://schemas.openxmlformats.org/officeDocument/2006/relationships" r:blip="">
          <dgm:adjLst/>
        </dgm:shape>
        <dgm:presOf/>
        <dgm:constrLst/>
        <dgm:forEach name="Name38" ref="accentRepeat"/>
      </dgm:layoutNode>
      <dgm:layoutNode name="ParentBackground11">
        <dgm:alg type="sp"/>
        <dgm:shape xmlns:r="http://schemas.openxmlformats.org/officeDocument/2006/relationships" r:blip="">
          <dgm:adjLst/>
        </dgm:shape>
        <dgm:presOf/>
        <dgm:forEach name="Name39" ref="parentBackgroundRepeat"/>
      </dgm:layoutNode>
      <dgm:choose name="Name40">
        <dgm:if name="Name41" axis="ch" ptType="node" func="cnt" op="gte" val="1">
          <dgm:layoutNode name="Child1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2"/>
      </dgm:choose>
      <dgm:layoutNode name="Parent1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3" axis="ch" ptType="node" st="10" cnt="1">
      <dgm:layoutNode name="Accent10">
        <dgm:alg type="sp"/>
        <dgm:shape xmlns:r="http://schemas.openxmlformats.org/officeDocument/2006/relationships" r:blip="">
          <dgm:adjLst/>
        </dgm:shape>
        <dgm:presOf/>
        <dgm:constrLst/>
        <dgm:forEach name="Name44" ref="accentRepeat"/>
      </dgm:layoutNode>
      <dgm:layoutNode name="ParentBackground10">
        <dgm:alg type="sp"/>
        <dgm:shape xmlns:r="http://schemas.openxmlformats.org/officeDocument/2006/relationships" r:blip="">
          <dgm:adjLst/>
        </dgm:shape>
        <dgm:presOf/>
        <dgm:forEach name="Name45" ref="parentBackgroundRepeat"/>
      </dgm:layoutNode>
      <dgm:choose name="Name46">
        <dgm:if name="Name47" axis="ch" ptType="node" func="cnt" op="gte" val="1">
          <dgm:layoutNode name="Child10"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8"/>
      </dgm:choose>
      <dgm:layoutNode name="Parent10"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9" axis="ch" ptType="node" st="9" cnt="1">
      <dgm:layoutNode name="Accent9">
        <dgm:alg type="sp"/>
        <dgm:shape xmlns:r="http://schemas.openxmlformats.org/officeDocument/2006/relationships" r:blip="">
          <dgm:adjLst/>
        </dgm:shape>
        <dgm:presOf/>
        <dgm:constrLst/>
        <dgm:forEach name="Name50" ref="accentRepeat"/>
      </dgm:layoutNode>
      <dgm:layoutNode name="ParentBackground9">
        <dgm:alg type="sp"/>
        <dgm:shape xmlns:r="http://schemas.openxmlformats.org/officeDocument/2006/relationships" r:blip="">
          <dgm:adjLst/>
        </dgm:shape>
        <dgm:presOf/>
        <dgm:forEach name="Name51" ref="parentBackgroundRepeat"/>
      </dgm:layoutNode>
      <dgm:choose name="Name52">
        <dgm:if name="Name53" axis="ch" ptType="node" func="cnt" op="gte" val="1">
          <dgm:layoutNode name="Child9"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4"/>
      </dgm:choose>
      <dgm:layoutNode name="Parent9"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55" axis="ch" ptType="node" st="8" cnt="1">
      <dgm:layoutNode name="Accent8">
        <dgm:alg type="sp"/>
        <dgm:shape xmlns:r="http://schemas.openxmlformats.org/officeDocument/2006/relationships" r:blip="">
          <dgm:adjLst/>
        </dgm:shape>
        <dgm:presOf/>
        <dgm:constrLst/>
        <dgm:forEach name="Name56" ref="accentRepeat"/>
      </dgm:layoutNode>
      <dgm:layoutNode name="ParentBackground8">
        <dgm:alg type="sp"/>
        <dgm:shape xmlns:r="http://schemas.openxmlformats.org/officeDocument/2006/relationships" r:blip="">
          <dgm:adjLst/>
        </dgm:shape>
        <dgm:presOf/>
        <dgm:forEach name="Name57" ref="parentBackgroundRepeat"/>
      </dgm:layoutNode>
      <dgm:choose name="Name58">
        <dgm:if name="Name59" axis="ch" ptType="node" func="cnt" op="gte" val="1">
          <dgm:layoutNode name="Child8"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0"/>
      </dgm:choose>
      <dgm:layoutNode name="Parent8"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1" axis="ch" ptType="node" st="7" cnt="1">
      <dgm:layoutNode name="Accent7">
        <dgm:alg type="sp"/>
        <dgm:shape xmlns:r="http://schemas.openxmlformats.org/officeDocument/2006/relationships" r:blip="">
          <dgm:adjLst/>
        </dgm:shape>
        <dgm:presOf/>
        <dgm:constrLst/>
        <dgm:forEach name="Name62" ref="accentRepeat"/>
      </dgm:layoutNode>
      <dgm:layoutNode name="ParentBackground7">
        <dgm:alg type="sp"/>
        <dgm:shape xmlns:r="http://schemas.openxmlformats.org/officeDocument/2006/relationships" r:blip="">
          <dgm:adjLst/>
        </dgm:shape>
        <dgm:presOf/>
        <dgm:forEach name="Name63" ref="parentBackgroundRepeat"/>
      </dgm:layoutNode>
      <dgm:choose name="Name64">
        <dgm:if name="Name65" axis="ch" ptType="node" func="cnt" op="gte" val="1">
          <dgm:layoutNode name="Child7"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6"/>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7" axis="ch" ptType="node" st="6" cnt="1">
      <dgm:layoutNode name="Accent6">
        <dgm:alg type="sp"/>
        <dgm:shape xmlns:r="http://schemas.openxmlformats.org/officeDocument/2006/relationships" r:blip="">
          <dgm:adjLst/>
        </dgm:shape>
        <dgm:presOf/>
        <dgm:constrLst/>
        <dgm:forEach name="Name68" ref="accentRepeat"/>
      </dgm:layoutNode>
      <dgm:layoutNode name="ParentBackground6">
        <dgm:alg type="sp"/>
        <dgm:shape xmlns:r="http://schemas.openxmlformats.org/officeDocument/2006/relationships" r:blip="">
          <dgm:adjLst/>
        </dgm:shape>
        <dgm:presOf/>
        <dgm:forEach name="Name69" ref="parentBackgroundRepeat"/>
      </dgm:layoutNode>
      <dgm:choose name="Name70">
        <dgm:if name="Name71" axis="ch" ptType="node" func="cnt" op="gte" val="1">
          <dgm:layoutNode name="Child6"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3" axis="ch" ptType="node" st="5" cnt="1">
      <dgm:layoutNode name="Accent5">
        <dgm:alg type="sp"/>
        <dgm:shape xmlns:r="http://schemas.openxmlformats.org/officeDocument/2006/relationships" r:blip="">
          <dgm:adjLst/>
        </dgm:shape>
        <dgm:presOf/>
        <dgm:constrLst/>
        <dgm:forEach name="Name74" ref="accentRepeat"/>
      </dgm:layoutNode>
      <dgm:layoutNode name="ParentBackground5">
        <dgm:alg type="sp"/>
        <dgm:shape xmlns:r="http://schemas.openxmlformats.org/officeDocument/2006/relationships" r:blip="">
          <dgm:adjLst/>
        </dgm:shape>
        <dgm:presOf/>
        <dgm:forEach name="Name75" ref="parentBackgroundRepeat"/>
      </dgm:layoutNode>
      <dgm:choose name="Name76">
        <dgm:if name="Name77" axis="ch" ptType="node" func="cnt" op="gte" val="1">
          <dgm:layoutNode name="Child5"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8"/>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9" axis="ch" ptType="node" st="4" cnt="1">
      <dgm:layoutNode name="Accent4">
        <dgm:alg type="sp"/>
        <dgm:shape xmlns:r="http://schemas.openxmlformats.org/officeDocument/2006/relationships" r:blip="">
          <dgm:adjLst/>
        </dgm:shape>
        <dgm:presOf/>
        <dgm:constrLst/>
        <dgm:forEach name="Name80" ref="accentRepeat"/>
      </dgm:layoutNode>
      <dgm:layoutNode name="ParentBackground4">
        <dgm:alg type="sp"/>
        <dgm:shape xmlns:r="http://schemas.openxmlformats.org/officeDocument/2006/relationships" r:blip="">
          <dgm:adjLst/>
        </dgm:shape>
        <dgm:presOf/>
        <dgm:forEach name="Name81" ref="parentBackgroundRepeat"/>
      </dgm:layoutNode>
      <dgm:choose name="Name82">
        <dgm:if name="Name83" axis="ch" ptType="node" func="cnt" op="gte" val="1">
          <dgm:layoutNode name="Child4"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layoutNode name="ParentBackground3">
        <dgm:alg type="sp"/>
        <dgm:shape xmlns:r="http://schemas.openxmlformats.org/officeDocument/2006/relationships" r:blip="">
          <dgm:adjLst/>
        </dgm:shape>
        <dgm:presOf/>
        <dgm:forEach name="Name87" ref="parentBackgroundRepeat"/>
      </dgm:layoutNode>
      <dgm:choose name="Name88">
        <dgm:if name="Name89" axis="ch" ptType="node" func="cnt" op="gte" val="1">
          <dgm:layoutNode name="Child3"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1" axis="ch" ptType="node" st="2" cnt="1">
      <dgm:layoutNode name="Accent2">
        <dgm:alg type="sp"/>
        <dgm:shape xmlns:r="http://schemas.openxmlformats.org/officeDocument/2006/relationships" r:blip="">
          <dgm:adjLst/>
        </dgm:shape>
        <dgm:presOf/>
        <dgm:constrLst/>
        <dgm:forEach name="Name92" ref="accentRepeat"/>
      </dgm:layoutNode>
      <dgm:layoutNode name="ParentBackground2" styleLbl="fgAcc1">
        <dgm:alg type="sp"/>
        <dgm:shape xmlns:r="http://schemas.openxmlformats.org/officeDocument/2006/relationships" r:blip="">
          <dgm:adjLst/>
        </dgm:shape>
        <dgm:presOf/>
        <dgm:forEach name="Name93" ref="parentBackgroundRepeat"/>
      </dgm:layoutNode>
      <dgm:choose name="Name94">
        <dgm:if name="Name95" axis="ch" ptType="node" func="cnt" op="gte" val="1">
          <dgm:layoutNode name="Child2"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6"/>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7" axis="ch" ptType="node" cnt="1">
      <dgm:layoutNode name="Accent1">
        <dgm:alg type="sp"/>
        <dgm:shape xmlns:r="http://schemas.openxmlformats.org/officeDocument/2006/relationships" r:blip="">
          <dgm:adjLst/>
        </dgm:shape>
        <dgm:presOf/>
        <dgm:constrLst/>
        <dgm:forEach name="Name98" ref="accentRepeat"/>
      </dgm:layoutNode>
      <dgm:layoutNode name="ParentBackground1">
        <dgm:alg type="sp"/>
        <dgm:shape xmlns:r="http://schemas.openxmlformats.org/officeDocument/2006/relationships" r:blip="">
          <dgm:adjLst/>
        </dgm:shape>
        <dgm:presOf/>
        <dgm:forEach name="Name99" ref="parentBackgroundRepeat"/>
      </dgm:layoutNode>
      <dgm:choose name="Name100">
        <dgm:if name="Name101" axis="ch" ptType="node" func="cnt" op="gte" val="1">
          <dgm:layoutNode name="Child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2"/>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7663"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773488" y="0"/>
            <a:ext cx="2887662" cy="496888"/>
          </a:xfrm>
          <a:prstGeom prst="rect">
            <a:avLst/>
          </a:prstGeom>
        </p:spPr>
        <p:txBody>
          <a:bodyPr vert="horz" lIns="91440" tIns="45720" rIns="91440" bIns="45720" rtlCol="0"/>
          <a:lstStyle>
            <a:lvl1pPr algn="r">
              <a:defRPr sz="1200"/>
            </a:lvl1pPr>
          </a:lstStyle>
          <a:p>
            <a:fld id="{B6A19C64-0403-4225-94FD-B36BE502D38A}" type="datetimeFigureOut">
              <a:rPr lang="en-GB" smtClean="0"/>
              <a:t>29/09/2018</a:t>
            </a:fld>
            <a:endParaRPr lang="en-GB"/>
          </a:p>
        </p:txBody>
      </p:sp>
      <p:sp>
        <p:nvSpPr>
          <p:cNvPr id="4" name="Footer Placeholder 3"/>
          <p:cNvSpPr>
            <a:spLocks noGrp="1"/>
          </p:cNvSpPr>
          <p:nvPr>
            <p:ph type="ftr" sz="quarter" idx="2"/>
          </p:nvPr>
        </p:nvSpPr>
        <p:spPr>
          <a:xfrm>
            <a:off x="0" y="9428163"/>
            <a:ext cx="2887663" cy="4968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773488" y="9428163"/>
            <a:ext cx="2887662" cy="496887"/>
          </a:xfrm>
          <a:prstGeom prst="rect">
            <a:avLst/>
          </a:prstGeom>
        </p:spPr>
        <p:txBody>
          <a:bodyPr vert="horz" lIns="91440" tIns="45720" rIns="91440" bIns="45720" rtlCol="0" anchor="b"/>
          <a:lstStyle>
            <a:lvl1pPr algn="r">
              <a:defRPr sz="1200"/>
            </a:lvl1pPr>
          </a:lstStyle>
          <a:p>
            <a:fld id="{432DD45B-23BB-4FA6-B1D1-33C3D18DBBF4}" type="slidenum">
              <a:rPr lang="en-GB" smtClean="0"/>
              <a:t>‹#›</a:t>
            </a:fld>
            <a:endParaRPr lang="en-GB"/>
          </a:p>
        </p:txBody>
      </p:sp>
    </p:spTree>
    <p:extLst>
      <p:ext uri="{BB962C8B-B14F-4D97-AF65-F5344CB8AC3E}">
        <p14:creationId xmlns:p14="http://schemas.microsoft.com/office/powerpoint/2010/main" val="103664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7186"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774010" y="0"/>
            <a:ext cx="2887186" cy="496332"/>
          </a:xfrm>
          <a:prstGeom prst="rect">
            <a:avLst/>
          </a:prstGeom>
        </p:spPr>
        <p:txBody>
          <a:bodyPr vert="horz" lIns="91440" tIns="45720" rIns="91440" bIns="45720" rtlCol="0"/>
          <a:lstStyle>
            <a:lvl1pPr algn="r">
              <a:defRPr sz="1200"/>
            </a:lvl1pPr>
          </a:lstStyle>
          <a:p>
            <a:fld id="{5295AD0D-8153-4040-AA54-7D0EA89B8EE3}" type="datetimeFigureOut">
              <a:rPr lang="en-GB" smtClean="0"/>
              <a:t>29/09/2018</a:t>
            </a:fld>
            <a:endParaRPr lang="en-GB"/>
          </a:p>
        </p:txBody>
      </p:sp>
      <p:sp>
        <p:nvSpPr>
          <p:cNvPr id="4" name="Slide Image Placeholder 3"/>
          <p:cNvSpPr>
            <a:spLocks noGrp="1" noRot="1" noChangeAspect="1"/>
          </p:cNvSpPr>
          <p:nvPr>
            <p:ph type="sldImg" idx="2"/>
          </p:nvPr>
        </p:nvSpPr>
        <p:spPr>
          <a:xfrm>
            <a:off x="850900"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66274" y="4715153"/>
            <a:ext cx="533019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887186"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774010" y="9428583"/>
            <a:ext cx="2887186" cy="496332"/>
          </a:xfrm>
          <a:prstGeom prst="rect">
            <a:avLst/>
          </a:prstGeom>
        </p:spPr>
        <p:txBody>
          <a:bodyPr vert="horz" lIns="91440" tIns="45720" rIns="91440" bIns="45720" rtlCol="0" anchor="b"/>
          <a:lstStyle>
            <a:lvl1pPr algn="r">
              <a:defRPr sz="1200"/>
            </a:lvl1pPr>
          </a:lstStyle>
          <a:p>
            <a:fld id="{F5CF6010-7CF1-45C7-9240-00F8F0415F29}" type="slidenum">
              <a:rPr lang="en-GB" smtClean="0"/>
              <a:t>‹#›</a:t>
            </a:fld>
            <a:endParaRPr lang="en-GB"/>
          </a:p>
        </p:txBody>
      </p:sp>
    </p:spTree>
    <p:extLst>
      <p:ext uri="{BB962C8B-B14F-4D97-AF65-F5344CB8AC3E}">
        <p14:creationId xmlns:p14="http://schemas.microsoft.com/office/powerpoint/2010/main" val="7884541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 am head of International Development at ONS</a:t>
            </a:r>
          </a:p>
          <a:p>
            <a:r>
              <a:rPr lang="en-GB" dirty="0"/>
              <a:t>Some of you may know me from my previous roles in DFID.  I will attempt to cover in this presentation what both DFID and ONS are doing to support statistical capacity building in Africa – at a number of levels.  </a:t>
            </a:r>
          </a:p>
        </p:txBody>
      </p:sp>
      <p:sp>
        <p:nvSpPr>
          <p:cNvPr id="4" name="Slide Number Placeholder 3"/>
          <p:cNvSpPr>
            <a:spLocks noGrp="1"/>
          </p:cNvSpPr>
          <p:nvPr>
            <p:ph type="sldNum" sz="quarter" idx="10"/>
          </p:nvPr>
        </p:nvSpPr>
        <p:spPr/>
        <p:txBody>
          <a:bodyPr/>
          <a:lstStyle/>
          <a:p>
            <a:fld id="{F5CF6010-7CF1-45C7-9240-00F8F0415F29}" type="slidenum">
              <a:rPr lang="en-GB" smtClean="0"/>
              <a:t>1</a:t>
            </a:fld>
            <a:endParaRPr lang="en-GB"/>
          </a:p>
        </p:txBody>
      </p:sp>
    </p:spTree>
    <p:extLst>
      <p:ext uri="{BB962C8B-B14F-4D97-AF65-F5344CB8AC3E}">
        <p14:creationId xmlns:p14="http://schemas.microsoft.com/office/powerpoint/2010/main" val="19903654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a:t>.</a:t>
            </a:r>
          </a:p>
          <a:p>
            <a:endParaRPr lang="en-GB" baseline="0" dirty="0"/>
          </a:p>
          <a:p>
            <a:pPr marL="171450" indent="-171450">
              <a:buFont typeface="Arial" panose="020B0604020202020204" pitchFamily="34" charset="0"/>
              <a:buChar char="•"/>
            </a:pPr>
            <a:r>
              <a:rPr lang="en-GB" baseline="0" dirty="0"/>
              <a:t>Data urgently needed to track (and deliver) SDGs and </a:t>
            </a:r>
            <a:r>
              <a:rPr lang="en-GB" b="1" u="sng" baseline="0" dirty="0"/>
              <a:t>evidence DFID (and wider development) programming/policies.</a:t>
            </a:r>
          </a:p>
          <a:p>
            <a:pPr marL="171450" indent="-171450">
              <a:buFont typeface="Arial" panose="020B0604020202020204" pitchFamily="34" charset="0"/>
              <a:buChar char="•"/>
            </a:pPr>
            <a:r>
              <a:rPr lang="en-GB" baseline="0" dirty="0"/>
              <a:t>Data revolution provides opportunity…</a:t>
            </a:r>
          </a:p>
          <a:p>
            <a:pPr marL="171450" indent="-171450">
              <a:buFont typeface="Arial" panose="020B0604020202020204" pitchFamily="34" charset="0"/>
              <a:buChar char="•"/>
            </a:pPr>
            <a:r>
              <a:rPr lang="en-GB" baseline="0" dirty="0"/>
              <a:t>DFID has the majority or resource for SCB working Africa and drives priorities, it  works centrally, (and with global partners), and at a country level in some countries – progs which complement and support DFID key priorities and policies, working collectively with policy and country teams (and drawing on expertise of ONS).</a:t>
            </a:r>
          </a:p>
          <a:p>
            <a:pPr marL="171450" indent="-171450">
              <a:buFont typeface="Arial" panose="020B0604020202020204" pitchFamily="34" charset="0"/>
              <a:buChar char="•"/>
            </a:pPr>
            <a:r>
              <a:rPr lang="en-GB" baseline="0" dirty="0"/>
              <a:t>Considering where we can add best add value and/or leverage others to engage. </a:t>
            </a:r>
          </a:p>
          <a:p>
            <a:pPr marL="171450" indent="-171450">
              <a:buFont typeface="Arial" panose="020B0604020202020204" pitchFamily="34" charset="0"/>
              <a:buChar char="•"/>
            </a:pPr>
            <a:r>
              <a:rPr lang="en-GB" baseline="0" dirty="0"/>
              <a:t>Achieving this through set of </a:t>
            </a:r>
            <a:r>
              <a:rPr lang="en-GB" baseline="0" dirty="0" err="1"/>
              <a:t>progs</a:t>
            </a:r>
            <a:r>
              <a:rPr lang="en-GB" baseline="0" dirty="0"/>
              <a:t> focusing on: </a:t>
            </a:r>
            <a:r>
              <a:rPr lang="en-GB" b="1" u="sng" baseline="0" dirty="0"/>
              <a:t>Global partnerships; the strengthening of National Statistical Systems and maximising use of data innovation</a:t>
            </a:r>
            <a:r>
              <a:rPr lang="en-GB" baseline="0" dirty="0"/>
              <a:t>. </a:t>
            </a:r>
          </a:p>
          <a:p>
            <a:endParaRPr lang="en-GB" dirty="0">
              <a:solidFill>
                <a:srgbClr val="FF0000"/>
              </a:solidFill>
            </a:endParaRPr>
          </a:p>
          <a:p>
            <a:endParaRPr lang="en-GB" baseline="0" dirty="0"/>
          </a:p>
          <a:p>
            <a:endParaRPr lang="en-GB" i="1" baseline="0" dirty="0">
              <a:solidFill>
                <a:srgbClr val="FF0000"/>
              </a:solidFill>
            </a:endParaRPr>
          </a:p>
          <a:p>
            <a:endParaRPr lang="en-GB" dirty="0"/>
          </a:p>
        </p:txBody>
      </p:sp>
      <p:sp>
        <p:nvSpPr>
          <p:cNvPr id="4" name="Slide Number Placeholder 3"/>
          <p:cNvSpPr>
            <a:spLocks noGrp="1"/>
          </p:cNvSpPr>
          <p:nvPr>
            <p:ph type="sldNum" sz="quarter" idx="10"/>
          </p:nvPr>
        </p:nvSpPr>
        <p:spPr/>
        <p:txBody>
          <a:bodyPr/>
          <a:lstStyle/>
          <a:p>
            <a:fld id="{F5CF6010-7CF1-45C7-9240-00F8F0415F29}" type="slidenum">
              <a:rPr lang="en-GB" smtClean="0"/>
              <a:t>2</a:t>
            </a:fld>
            <a:endParaRPr lang="en-GB"/>
          </a:p>
        </p:txBody>
      </p:sp>
    </p:spTree>
    <p:extLst>
      <p:ext uri="{BB962C8B-B14F-4D97-AF65-F5344CB8AC3E}">
        <p14:creationId xmlns:p14="http://schemas.microsoft.com/office/powerpoint/2010/main" val="1342399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These  are some of the major events of this year, in which ONS and DFID played a major role in organising or are making major announcements. Obviously there are others! (this event, IAOS, UNSC etc)</a:t>
            </a:r>
          </a:p>
          <a:p>
            <a:endParaRPr lang="en-GB" baseline="0" dirty="0"/>
          </a:p>
          <a:p>
            <a:r>
              <a:rPr lang="en-GB" baseline="0" dirty="0"/>
              <a:t>Some of you who attended the Data for Development Festival in Bristol in March, will have taken a coach over the Severn Bridge to visit ONS and our new Data Science Campus, in South Wales.</a:t>
            </a:r>
          </a:p>
          <a:p>
            <a:endParaRPr lang="en-GB" baseline="0" dirty="0"/>
          </a:p>
          <a:p>
            <a:r>
              <a:rPr lang="en-GB" baseline="0" dirty="0"/>
              <a:t>Some of you will have heard DFID and the ONS talking at a number of events on this list about the inclusive data charter, which we launched in July in new </a:t>
            </a:r>
            <a:r>
              <a:rPr lang="en-GB" baseline="0" dirty="0" err="1"/>
              <a:t>york</a:t>
            </a:r>
            <a:r>
              <a:rPr lang="en-GB" baseline="0" dirty="0"/>
              <a:t> – we would love all countries to sign up to this and develop their own action plans, as we have. If you are considering doing so, and wish to make announcements at WDF or CHOSC – please do talk to me.</a:t>
            </a:r>
          </a:p>
          <a:p>
            <a:endParaRPr lang="en-GB" baseline="0" dirty="0"/>
          </a:p>
          <a:p>
            <a:r>
              <a:rPr lang="en-GB" baseline="0" dirty="0"/>
              <a:t>Later slides will talk about Aim 2.</a:t>
            </a:r>
          </a:p>
        </p:txBody>
      </p:sp>
      <p:sp>
        <p:nvSpPr>
          <p:cNvPr id="4" name="Slide Number Placeholder 3"/>
          <p:cNvSpPr>
            <a:spLocks noGrp="1"/>
          </p:cNvSpPr>
          <p:nvPr>
            <p:ph type="sldNum" sz="quarter" idx="10"/>
          </p:nvPr>
        </p:nvSpPr>
        <p:spPr/>
        <p:txBody>
          <a:bodyPr/>
          <a:lstStyle/>
          <a:p>
            <a:fld id="{F5CF6010-7CF1-45C7-9240-00F8F0415F29}" type="slidenum">
              <a:rPr lang="en-GB" smtClean="0"/>
              <a:t>3</a:t>
            </a:fld>
            <a:endParaRPr lang="en-GB"/>
          </a:p>
        </p:txBody>
      </p:sp>
    </p:spTree>
    <p:extLst>
      <p:ext uri="{BB962C8B-B14F-4D97-AF65-F5344CB8AC3E}">
        <p14:creationId xmlns:p14="http://schemas.microsoft.com/office/powerpoint/2010/main" val="3226842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John Pullinger on the board of GPSDD and DFID funding</a:t>
            </a:r>
          </a:p>
          <a:p>
            <a:endParaRPr lang="en-GB" b="1" dirty="0"/>
          </a:p>
          <a:p>
            <a:r>
              <a:rPr lang="en-GB" b="1" dirty="0"/>
              <a:t>ONS and DFID active members of P21, and DFID funding</a:t>
            </a:r>
          </a:p>
          <a:p>
            <a:endParaRPr lang="en-GB" b="1" dirty="0"/>
          </a:p>
          <a:p>
            <a:r>
              <a:rPr lang="en-GB" b="1" dirty="0"/>
              <a:t>DFID funding ICP –and ONS providing technical inputs</a:t>
            </a:r>
          </a:p>
          <a:p>
            <a:endParaRPr lang="en-GB" b="1" dirty="0"/>
          </a:p>
          <a:p>
            <a:r>
              <a:rPr lang="en-GB" b="1" dirty="0"/>
              <a:t>DFID funding a UNSD project to improve SDG monitoring. ONS has developed (with the US) our own NRP, in open source code, and are available to support others who want to copy our approach. See our stall. Have already been working with Rwanda and Ghana</a:t>
            </a:r>
            <a:endParaRPr lang="en-GB" dirty="0"/>
          </a:p>
        </p:txBody>
      </p:sp>
      <p:sp>
        <p:nvSpPr>
          <p:cNvPr id="4" name="Slide Number Placeholder 3"/>
          <p:cNvSpPr>
            <a:spLocks noGrp="1"/>
          </p:cNvSpPr>
          <p:nvPr>
            <p:ph type="sldNum" sz="quarter" idx="10"/>
          </p:nvPr>
        </p:nvSpPr>
        <p:spPr/>
        <p:txBody>
          <a:bodyPr/>
          <a:lstStyle/>
          <a:p>
            <a:fld id="{F5CF6010-7CF1-45C7-9240-00F8F0415F29}" type="slidenum">
              <a:rPr lang="en-GB" smtClean="0"/>
              <a:t>4</a:t>
            </a:fld>
            <a:endParaRPr lang="en-GB"/>
          </a:p>
        </p:txBody>
      </p:sp>
    </p:spTree>
    <p:extLst>
      <p:ext uri="{BB962C8B-B14F-4D97-AF65-F5344CB8AC3E}">
        <p14:creationId xmlns:p14="http://schemas.microsoft.com/office/powerpoint/2010/main" val="35598876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Both ONS and DFID support national statistical offices directly, and make contributions to international programmes which many NSOs benefit from</a:t>
            </a:r>
          </a:p>
          <a:p>
            <a:endParaRPr lang="en-GB" dirty="0"/>
          </a:p>
          <a:p>
            <a:r>
              <a:rPr lang="en-GB" dirty="0"/>
              <a:t>Examples</a:t>
            </a:r>
            <a:r>
              <a:rPr lang="en-GB" baseline="0" dirty="0"/>
              <a:t> of </a:t>
            </a:r>
            <a:r>
              <a:rPr lang="en-GB" dirty="0"/>
              <a:t>success.</a:t>
            </a:r>
            <a:r>
              <a:rPr lang="en-GB" baseline="0" dirty="0"/>
              <a:t> </a:t>
            </a:r>
          </a:p>
          <a:p>
            <a:r>
              <a:rPr lang="en-GB" sz="1200" b="1" kern="1200" dirty="0">
                <a:solidFill>
                  <a:schemeClr val="tx1"/>
                </a:solidFill>
                <a:effectLst/>
                <a:latin typeface="+mn-lt"/>
                <a:ea typeface="+mn-ea"/>
                <a:cs typeface="+mn-cs"/>
              </a:rPr>
              <a:t>EDDI2 Sierra Leone </a:t>
            </a:r>
            <a:r>
              <a:rPr lang="en-GB" sz="1200" kern="1200" dirty="0">
                <a:solidFill>
                  <a:schemeClr val="tx1"/>
                </a:solidFill>
                <a:effectLst/>
                <a:latin typeface="+mn-lt"/>
                <a:ea typeface="+mn-ea"/>
                <a:cs typeface="+mn-cs"/>
              </a:rPr>
              <a:t>Over the past year in Sierra Leone they have supported the statistics office to improve the quality of source data used for national accounts e.g. by completing a business census, producing supply and use tables, developing a new business register and improving tax data. Also in Sierra Leone a national CPI was produced for the first time, prior to this the statistics office compiled two different CPIs neither of which was truly national. </a:t>
            </a:r>
          </a:p>
          <a:p>
            <a:endParaRPr lang="en-GB" b="1" dirty="0"/>
          </a:p>
          <a:p>
            <a:r>
              <a:rPr lang="en-GB" sz="1200" b="1" kern="1200" dirty="0">
                <a:solidFill>
                  <a:schemeClr val="tx1"/>
                </a:solidFill>
                <a:effectLst/>
                <a:latin typeface="+mn-lt"/>
                <a:ea typeface="+mn-ea"/>
                <a:cs typeface="+mn-cs"/>
              </a:rPr>
              <a:t>EDDI2 in Zimbabwe </a:t>
            </a:r>
            <a:r>
              <a:rPr lang="en-GB" sz="1200" kern="1200" dirty="0">
                <a:solidFill>
                  <a:schemeClr val="tx1"/>
                </a:solidFill>
                <a:effectLst/>
                <a:latin typeface="+mn-lt"/>
                <a:ea typeface="+mn-ea"/>
                <a:cs typeface="+mn-cs"/>
              </a:rPr>
              <a:t>after an absence of 20 years, Zimbabwe now produces high quality </a:t>
            </a:r>
            <a:r>
              <a:rPr lang="en-GB" sz="1200" kern="1200" dirty="0" err="1">
                <a:solidFill>
                  <a:schemeClr val="tx1"/>
                </a:solidFill>
                <a:effectLst/>
                <a:latin typeface="+mn-lt"/>
                <a:ea typeface="+mn-ea"/>
                <a:cs typeface="+mn-cs"/>
              </a:rPr>
              <a:t>BoP</a:t>
            </a:r>
            <a:r>
              <a:rPr lang="en-GB" sz="1200" kern="1200" dirty="0">
                <a:solidFill>
                  <a:schemeClr val="tx1"/>
                </a:solidFill>
                <a:effectLst/>
                <a:latin typeface="+mn-lt"/>
                <a:ea typeface="+mn-ea"/>
                <a:cs typeface="+mn-cs"/>
              </a:rPr>
              <a:t> statistics that date back to 2009. Giving policy makers and investors a much better understanding of the country’s international trade status. </a:t>
            </a:r>
          </a:p>
          <a:p>
            <a:endParaRPr lang="en-GB"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TFSCB household surveys </a:t>
            </a:r>
            <a:r>
              <a:rPr lang="en-GB" sz="1200" kern="1200" dirty="0">
                <a:solidFill>
                  <a:schemeClr val="tx1"/>
                </a:solidFill>
                <a:effectLst/>
                <a:latin typeface="+mn-lt"/>
                <a:ea typeface="+mn-ea"/>
                <a:cs typeface="+mn-cs"/>
              </a:rPr>
              <a:t>TFSCB has supported  household surveys in 40 countries  providing the only source of data on poverty rates and other socio economic SDG indicators. Quite often filling gaps in poverty data that have persisted for decades. The results will provide DFID with data to inform our strategies and priorities in country offices and in particular to complete a Country Development Diagnostic.. In Nigeria, it will produce poverty data for the first time in a decade. </a:t>
            </a:r>
          </a:p>
          <a:p>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F5CF6010-7CF1-45C7-9240-00F8F0415F29}" type="slidenum">
              <a:rPr lang="en-GB" smtClean="0"/>
              <a:t>5</a:t>
            </a:fld>
            <a:endParaRPr lang="en-GB"/>
          </a:p>
        </p:txBody>
      </p:sp>
    </p:spTree>
    <p:extLst>
      <p:ext uri="{BB962C8B-B14F-4D97-AF65-F5344CB8AC3E}">
        <p14:creationId xmlns:p14="http://schemas.microsoft.com/office/powerpoint/2010/main" val="20422015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As well as providing technical input to other DFID funded work around the world (e.g. </a:t>
            </a:r>
          </a:p>
          <a:p>
            <a:pPr marL="171450" indent="-171450">
              <a:buFontTx/>
              <a:buChar char="-"/>
            </a:pPr>
            <a:r>
              <a:rPr lang="en-GB" dirty="0"/>
              <a:t>providing technical experts to  EDDI2 in Zimbabwe, Nigeria, the Gambia,;</a:t>
            </a:r>
          </a:p>
          <a:p>
            <a:pPr marL="171450" indent="-171450">
              <a:buFontTx/>
              <a:buChar char="-"/>
            </a:pPr>
            <a:r>
              <a:rPr lang="en-GB" dirty="0"/>
              <a:t> and as previously mentioned ICP, </a:t>
            </a:r>
          </a:p>
          <a:p>
            <a:pPr marL="171450" indent="-171450">
              <a:buFontTx/>
              <a:buChar char="-"/>
            </a:pPr>
            <a:r>
              <a:rPr lang="en-GB" dirty="0"/>
              <a:t>and supporting the Ethiopia census, funded directly by DFID Ethiopia. </a:t>
            </a:r>
          </a:p>
          <a:p>
            <a:pPr marL="171450" indent="-171450">
              <a:buFontTx/>
              <a:buChar char="-"/>
            </a:pPr>
            <a:endParaRPr lang="en-GB" dirty="0"/>
          </a:p>
          <a:p>
            <a:pPr marL="171450" indent="-171450">
              <a:buFontTx/>
              <a:buChar char="-"/>
            </a:pPr>
            <a:endParaRPr lang="en-GB" dirty="0"/>
          </a:p>
          <a:p>
            <a:pPr marL="0" indent="0">
              <a:buFontTx/>
              <a:buNone/>
            </a:pPr>
            <a:r>
              <a:rPr lang="en-GB" dirty="0"/>
              <a:t> ONS is also developing medium term partnerships with a few NSIs who are focussed on statistical modernisation, and want to work in partnership with the UK. These are in the very  early stages! But so far the following themes are emerging…</a:t>
            </a:r>
          </a:p>
          <a:p>
            <a:pPr marL="0" indent="0">
              <a:buFontTx/>
              <a:buNone/>
            </a:pPr>
            <a:endParaRPr lang="en-GB" dirty="0"/>
          </a:p>
          <a:p>
            <a:pPr lvl="0"/>
            <a:r>
              <a:rPr lang="en-US" sz="1200" kern="1200" dirty="0">
                <a:solidFill>
                  <a:schemeClr val="tx1"/>
                </a:solidFill>
                <a:effectLst/>
                <a:latin typeface="+mn-lt"/>
                <a:ea typeface="+mn-ea"/>
                <a:cs typeface="+mn-cs"/>
              </a:rPr>
              <a:t>Modernizing communication approaches</a:t>
            </a:r>
            <a:endParaRPr lang="en-GB"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Proving strategic leadership training</a:t>
            </a:r>
            <a:endParaRPr lang="en-GB"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Improving data sharing processes and practices across national statistical systems and beyond, including legislation and policy frameworks</a:t>
            </a:r>
            <a:endParaRPr lang="en-GB"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Exploration of new data sources, undertaking joint data science projects, supporting the development of data science capability</a:t>
            </a:r>
            <a:endParaRPr lang="en-GB"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Filling SDG data gaps and improving SDG data dissemination</a:t>
            </a:r>
            <a:endParaRPr lang="en-GB"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Censuses and especially improving quality management, and increasing the value of census outputs</a:t>
            </a:r>
            <a:endParaRPr lang="en-GB" sz="1200" kern="1200" dirty="0">
              <a:solidFill>
                <a:schemeClr val="tx1"/>
              </a:solidFill>
              <a:effectLst/>
              <a:latin typeface="+mn-lt"/>
              <a:ea typeface="+mn-ea"/>
              <a:cs typeface="+mn-cs"/>
            </a:endParaRPr>
          </a:p>
          <a:p>
            <a:pPr marL="0" indent="0">
              <a:buFontTx/>
              <a:buNone/>
            </a:pPr>
            <a:endParaRPr lang="en-GB" dirty="0"/>
          </a:p>
          <a:p>
            <a:pPr marL="0" indent="0">
              <a:buFontTx/>
              <a:buNone/>
            </a:pPr>
            <a:r>
              <a:rPr lang="en-GB" dirty="0"/>
              <a:t>Would be useful to get feedback on whether partners think these are the right areas..?</a:t>
            </a:r>
          </a:p>
          <a:p>
            <a:pPr marL="0" indent="0">
              <a:buFontTx/>
              <a:buNone/>
            </a:pPr>
            <a:r>
              <a:rPr lang="en-GB" dirty="0"/>
              <a:t>There is potential for (a few!) more partnerships after 2020… do speak to me…</a:t>
            </a:r>
          </a:p>
        </p:txBody>
      </p:sp>
      <p:sp>
        <p:nvSpPr>
          <p:cNvPr id="4" name="Slide Number Placeholder 3"/>
          <p:cNvSpPr>
            <a:spLocks noGrp="1"/>
          </p:cNvSpPr>
          <p:nvPr>
            <p:ph type="sldNum" sz="quarter" idx="10"/>
          </p:nvPr>
        </p:nvSpPr>
        <p:spPr/>
        <p:txBody>
          <a:bodyPr/>
          <a:lstStyle/>
          <a:p>
            <a:fld id="{F5CF6010-7CF1-45C7-9240-00F8F0415F29}" type="slidenum">
              <a:rPr lang="en-GB" smtClean="0"/>
              <a:t>6</a:t>
            </a:fld>
            <a:endParaRPr lang="en-GB"/>
          </a:p>
        </p:txBody>
      </p:sp>
    </p:spTree>
    <p:extLst>
      <p:ext uri="{BB962C8B-B14F-4D97-AF65-F5344CB8AC3E}">
        <p14:creationId xmlns:p14="http://schemas.microsoft.com/office/powerpoint/2010/main" val="21566219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GRID 3 working with Gates, Flowminder.org, UNFPA and a number of universities around the world, this project aims to </a:t>
            </a:r>
          </a:p>
          <a:p>
            <a:endParaRPr lang="en-GB"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 </a:t>
            </a:r>
            <a:r>
              <a:rPr lang="en-US" sz="1200" b="1" i="0" u="none" strike="noStrike" kern="1200" baseline="0" dirty="0">
                <a:solidFill>
                  <a:schemeClr val="tx1"/>
                </a:solidFill>
                <a:latin typeface="+mn-lt"/>
                <a:ea typeface="+mn-ea"/>
                <a:cs typeface="+mn-cs"/>
              </a:rPr>
              <a:t>GRID3 pursues two complementary pathways to support countries in the production of high-resolution population data: 1) assisting in carrying out the highest resolution census possible, and 2) where such a census cannot be fully executed everywhere, producing population counts through the use of “hybrid census” that combines a traditional census with population </a:t>
            </a:r>
            <a:endParaRPr lang="en-US" sz="1200" b="0" i="0" u="none" strike="noStrike" kern="1200" baseline="0" dirty="0">
              <a:solidFill>
                <a:schemeClr val="tx1"/>
              </a:solidFill>
              <a:latin typeface="+mn-lt"/>
              <a:ea typeface="+mn-ea"/>
              <a:cs typeface="+mn-cs"/>
            </a:endParaRPr>
          </a:p>
          <a:p>
            <a:r>
              <a:rPr lang="en-US" sz="1200" b="1" i="0" u="none" strike="noStrike" kern="1200" baseline="0" dirty="0">
                <a:solidFill>
                  <a:schemeClr val="tx1"/>
                </a:solidFill>
                <a:latin typeface="+mn-lt"/>
                <a:ea typeface="+mn-ea"/>
                <a:cs typeface="+mn-cs"/>
              </a:rPr>
              <a:t>estimates based on </a:t>
            </a:r>
            <a:r>
              <a:rPr lang="en-US" sz="1200" b="1" i="0" u="none" strike="noStrike" kern="1200" baseline="0" dirty="0" err="1">
                <a:solidFill>
                  <a:schemeClr val="tx1"/>
                </a:solidFill>
                <a:latin typeface="+mn-lt"/>
                <a:ea typeface="+mn-ea"/>
                <a:cs typeface="+mn-cs"/>
              </a:rPr>
              <a:t>microcensus</a:t>
            </a:r>
            <a:r>
              <a:rPr lang="en-US" sz="1200" b="1" i="0" u="none" strike="noStrike" kern="1200" baseline="0" dirty="0">
                <a:solidFill>
                  <a:schemeClr val="tx1"/>
                </a:solidFill>
                <a:latin typeface="+mn-lt"/>
                <a:ea typeface="+mn-ea"/>
                <a:cs typeface="+mn-cs"/>
              </a:rPr>
              <a:t>, survey and satellite imagery. </a:t>
            </a:r>
            <a:endParaRPr lang="en-GB" baseline="0" dirty="0"/>
          </a:p>
          <a:p>
            <a:endParaRPr lang="en-GB" b="1" baseline="0" dirty="0"/>
          </a:p>
          <a:p>
            <a:endParaRPr lang="en-GB" b="1" baseline="0" dirty="0"/>
          </a:p>
          <a:p>
            <a:r>
              <a:rPr lang="en-GB" baseline="0" dirty="0"/>
              <a:t>Through our partnerships ONS is supporting innovation directly, especially by undertaking joint data science projects with partners, </a:t>
            </a:r>
            <a:r>
              <a:rPr lang="en-GB" baseline="0" dirty="0" err="1"/>
              <a:t>e..g</a:t>
            </a:r>
            <a:r>
              <a:rPr lang="en-GB" baseline="0" dirty="0"/>
              <a:t> in Rwanda.</a:t>
            </a:r>
          </a:p>
          <a:p>
            <a:endParaRPr lang="en-GB" baseline="0" dirty="0"/>
          </a:p>
          <a:p>
            <a:r>
              <a:rPr lang="en-GB" baseline="0" dirty="0"/>
              <a:t>ONS SDG team and the data science campus are currently exploring how open source, scalable, methods might be used to produce some SDG indicators comparably and quickly. The idea is that we will identify approaches that are repeatable, and make the data and methods available so that other countries can repeat if they like. We are looking for countries to work with on this and if anyone has any ideas or are aware of existing work in this field please do let us know. </a:t>
            </a:r>
          </a:p>
          <a:p>
            <a:endParaRPr lang="en-GB"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a:t>ONS is playing a major role in supporting the UN to develop a Global Data Platform, to make significant strides in improving access to tools and methods for NSOs around the World. If you are going to the World Data Form – please attend the open day on 21</a:t>
            </a:r>
            <a:r>
              <a:rPr lang="en-GB" baseline="30000" dirty="0"/>
              <a:t>st</a:t>
            </a:r>
            <a:r>
              <a:rPr lang="en-GB" baseline="0" dirty="0"/>
              <a:t> October, </a:t>
            </a:r>
            <a:r>
              <a:rPr lang="en-GB" sz="1200" kern="1200" dirty="0">
                <a:solidFill>
                  <a:schemeClr val="tx1"/>
                </a:solidFill>
                <a:effectLst/>
                <a:latin typeface="+mn-lt"/>
                <a:ea typeface="+mn-ea"/>
                <a:cs typeface="+mn-cs"/>
              </a:rPr>
              <a:t>Armani Hotel Dubai, </a:t>
            </a:r>
            <a:r>
              <a:rPr lang="en-GB" sz="1200" kern="1200" dirty="0" err="1">
                <a:solidFill>
                  <a:schemeClr val="tx1"/>
                </a:solidFill>
                <a:effectLst/>
                <a:latin typeface="+mn-lt"/>
                <a:ea typeface="+mn-ea"/>
                <a:cs typeface="+mn-cs"/>
              </a:rPr>
              <a:t>Burj</a:t>
            </a:r>
            <a:r>
              <a:rPr lang="en-GB" sz="1200" kern="1200" dirty="0">
                <a:solidFill>
                  <a:schemeClr val="tx1"/>
                </a:solidFill>
                <a:effectLst/>
                <a:latin typeface="+mn-lt"/>
                <a:ea typeface="+mn-ea"/>
                <a:cs typeface="+mn-cs"/>
              </a:rPr>
              <a:t> Khalifa Ballroom. Tickets and more information are available through Eventbrite if you want to contact me.</a:t>
            </a:r>
          </a:p>
          <a:p>
            <a:endParaRPr lang="en-GB" baseline="0" dirty="0"/>
          </a:p>
          <a:p>
            <a:endParaRPr lang="en-GB" baseline="0" dirty="0"/>
          </a:p>
          <a:p>
            <a:endParaRPr lang="en-GB" b="1" baseline="0" dirty="0"/>
          </a:p>
        </p:txBody>
      </p:sp>
      <p:sp>
        <p:nvSpPr>
          <p:cNvPr id="4" name="Slide Number Placeholder 3"/>
          <p:cNvSpPr>
            <a:spLocks noGrp="1"/>
          </p:cNvSpPr>
          <p:nvPr>
            <p:ph type="sldNum" sz="quarter" idx="10"/>
          </p:nvPr>
        </p:nvSpPr>
        <p:spPr/>
        <p:txBody>
          <a:bodyPr/>
          <a:lstStyle/>
          <a:p>
            <a:fld id="{F5CF6010-7CF1-45C7-9240-00F8F0415F29}" type="slidenum">
              <a:rPr lang="en-GB" smtClean="0"/>
              <a:t>7</a:t>
            </a:fld>
            <a:endParaRPr lang="en-GB"/>
          </a:p>
        </p:txBody>
      </p:sp>
    </p:spTree>
    <p:extLst>
      <p:ext uri="{BB962C8B-B14F-4D97-AF65-F5344CB8AC3E}">
        <p14:creationId xmlns:p14="http://schemas.microsoft.com/office/powerpoint/2010/main" val="22432791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89C971B-8608-40FB-9DEC-60FDF46C4B99}" type="datetimeFigureOut">
              <a:rPr lang="en-GB" smtClean="0"/>
              <a:pPr/>
              <a:t>29/09/2018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197807-7114-4EFA-AEE9-41615D5D7FF3}" type="slidenum">
              <a:rPr lang="en-GB" smtClean="0"/>
              <a:pPr/>
              <a:t>‹#›</a:t>
            </a:fld>
            <a:endParaRPr lang="en-GB"/>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401046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89C971B-8608-40FB-9DEC-60FDF46C4B99}" type="datetimeFigureOut">
              <a:rPr lang="en-GB" smtClean="0"/>
              <a:pPr/>
              <a:t>29/09/2018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197807-7114-4EFA-AEE9-41615D5D7FF3}" type="slidenum">
              <a:rPr lang="en-GB" smtClean="0"/>
              <a:pPr/>
              <a:t>‹#›</a:t>
            </a:fld>
            <a:endParaRPr lang="en-GB"/>
          </a:p>
        </p:txBody>
      </p:sp>
    </p:spTree>
    <p:extLst>
      <p:ext uri="{BB962C8B-B14F-4D97-AF65-F5344CB8AC3E}">
        <p14:creationId xmlns:p14="http://schemas.microsoft.com/office/powerpoint/2010/main" val="36190038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89C971B-8608-40FB-9DEC-60FDF46C4B99}" type="datetimeFigureOut">
              <a:rPr lang="en-GB" smtClean="0"/>
              <a:pPr/>
              <a:t>29/09/2018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197807-7114-4EFA-AEE9-41615D5D7FF3}" type="slidenum">
              <a:rPr lang="en-GB" smtClean="0"/>
              <a:pPr/>
              <a:t>‹#›</a:t>
            </a:fld>
            <a:endParaRPr lang="en-GB"/>
          </a:p>
        </p:txBody>
      </p:sp>
    </p:spTree>
    <p:extLst>
      <p:ext uri="{BB962C8B-B14F-4D97-AF65-F5344CB8AC3E}">
        <p14:creationId xmlns:p14="http://schemas.microsoft.com/office/powerpoint/2010/main" val="4343592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chemeClr val="accent1"/>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89C971B-8608-40FB-9DEC-60FDF46C4B99}" type="datetimeFigureOut">
              <a:rPr lang="en-GB" smtClean="0"/>
              <a:pPr/>
              <a:t>29/09/2018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197807-7114-4EFA-AEE9-41615D5D7FF3}" type="slidenum">
              <a:rPr lang="en-GB" smtClean="0"/>
              <a:pPr/>
              <a:t>‹#›</a:t>
            </a:fld>
            <a:endParaRPr lang="en-GB"/>
          </a:p>
        </p:txBody>
      </p:sp>
    </p:spTree>
    <p:extLst>
      <p:ext uri="{BB962C8B-B14F-4D97-AF65-F5344CB8AC3E}">
        <p14:creationId xmlns:p14="http://schemas.microsoft.com/office/powerpoint/2010/main" val="7980299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89C971B-8608-40FB-9DEC-60FDF46C4B99}" type="datetimeFigureOut">
              <a:rPr lang="en-GB" smtClean="0"/>
              <a:pPr/>
              <a:t>29/09/2018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197807-7114-4EFA-AEE9-41615D5D7FF3}" type="slidenum">
              <a:rPr lang="en-GB" smtClean="0"/>
              <a:pPr/>
              <a:t>‹#›</a:t>
            </a:fld>
            <a:endParaRPr lang="en-GB"/>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4350047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89C971B-8608-40FB-9DEC-60FDF46C4B99}" type="datetimeFigureOut">
              <a:rPr lang="en-GB" smtClean="0"/>
              <a:pPr/>
              <a:t>29/09/2018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A197807-7114-4EFA-AEE9-41615D5D7FF3}" type="slidenum">
              <a:rPr lang="en-GB" smtClean="0"/>
              <a:pPr/>
              <a:t>‹#›</a:t>
            </a:fld>
            <a:endParaRPr lang="en-GB"/>
          </a:p>
        </p:txBody>
      </p:sp>
      <p:sp>
        <p:nvSpPr>
          <p:cNvPr id="8" name="Title 1"/>
          <p:cNvSpPr txBox="1">
            <a:spLocks/>
          </p:cNvSpPr>
          <p:nvPr userDrawn="1"/>
        </p:nvSpPr>
        <p:spPr>
          <a:xfrm>
            <a:off x="533400" y="515112"/>
            <a:ext cx="8229600" cy="9906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b="1" kern="1200" spc="-100" baseline="0">
                <a:solidFill>
                  <a:schemeClr val="accent1"/>
                </a:solidFill>
                <a:latin typeface="+mj-lt"/>
                <a:ea typeface="+mj-ea"/>
                <a:cs typeface="+mj-cs"/>
              </a:defRPr>
            </a:lvl1pPr>
          </a:lstStyle>
          <a:p>
            <a:r>
              <a:rPr lang="en-US" dirty="0"/>
              <a:t>Click to edit Master title style</a:t>
            </a:r>
          </a:p>
        </p:txBody>
      </p:sp>
    </p:spTree>
    <p:extLst>
      <p:ext uri="{BB962C8B-B14F-4D97-AF65-F5344CB8AC3E}">
        <p14:creationId xmlns:p14="http://schemas.microsoft.com/office/powerpoint/2010/main" val="5061552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89C971B-8608-40FB-9DEC-60FDF46C4B99}" type="datetimeFigureOut">
              <a:rPr lang="en-GB" smtClean="0"/>
              <a:pPr/>
              <a:t>29/09/2018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A197807-7114-4EFA-AEE9-41615D5D7FF3}" type="slidenum">
              <a:rPr lang="en-GB" smtClean="0"/>
              <a:pPr/>
              <a:t>‹#›</a:t>
            </a:fld>
            <a:endParaRPr lang="en-GB"/>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411297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chemeClr val="accent1"/>
                </a:solidFill>
              </a:defRPr>
            </a:lvl1pPr>
          </a:lstStyle>
          <a:p>
            <a:r>
              <a:rPr lang="en-US" dirty="0"/>
              <a:t>Click to edit Master title style</a:t>
            </a:r>
          </a:p>
        </p:txBody>
      </p:sp>
      <p:sp>
        <p:nvSpPr>
          <p:cNvPr id="3" name="Date Placeholder 2"/>
          <p:cNvSpPr>
            <a:spLocks noGrp="1"/>
          </p:cNvSpPr>
          <p:nvPr>
            <p:ph type="dt" sz="half" idx="10"/>
          </p:nvPr>
        </p:nvSpPr>
        <p:spPr/>
        <p:txBody>
          <a:bodyPr/>
          <a:lstStyle/>
          <a:p>
            <a:fld id="{C89C971B-8608-40FB-9DEC-60FDF46C4B99}" type="datetimeFigureOut">
              <a:rPr lang="en-GB" smtClean="0"/>
              <a:pPr/>
              <a:t>29/09/2018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A197807-7114-4EFA-AEE9-41615D5D7FF3}" type="slidenum">
              <a:rPr lang="en-GB" smtClean="0"/>
              <a:pPr/>
              <a:t>‹#›</a:t>
            </a:fld>
            <a:endParaRPr lang="en-GB"/>
          </a:p>
        </p:txBody>
      </p:sp>
    </p:spTree>
    <p:extLst>
      <p:ext uri="{BB962C8B-B14F-4D97-AF65-F5344CB8AC3E}">
        <p14:creationId xmlns:p14="http://schemas.microsoft.com/office/powerpoint/2010/main" val="9396915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9C971B-8608-40FB-9DEC-60FDF46C4B99}" type="datetimeFigureOut">
              <a:rPr lang="en-GB" smtClean="0"/>
              <a:pPr/>
              <a:t>29/09/2018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A197807-7114-4EFA-AEE9-41615D5D7FF3}" type="slidenum">
              <a:rPr lang="en-GB" smtClean="0"/>
              <a:pPr/>
              <a:t>‹#›</a:t>
            </a:fld>
            <a:endParaRPr lang="en-GB"/>
          </a:p>
        </p:txBody>
      </p:sp>
    </p:spTree>
    <p:extLst>
      <p:ext uri="{BB962C8B-B14F-4D97-AF65-F5344CB8AC3E}">
        <p14:creationId xmlns:p14="http://schemas.microsoft.com/office/powerpoint/2010/main" val="3527139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89C971B-8608-40FB-9DEC-60FDF46C4B99}" type="datetimeFigureOut">
              <a:rPr lang="en-GB" smtClean="0"/>
              <a:pPr/>
              <a:t>29/09/2018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A197807-7114-4EFA-AEE9-41615D5D7FF3}" type="slidenum">
              <a:rPr lang="en-GB" smtClean="0"/>
              <a:pPr/>
              <a:t>‹#›</a:t>
            </a:fld>
            <a:endParaRPr lang="en-GB"/>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38379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89C971B-8608-40FB-9DEC-60FDF46C4B99}" type="datetimeFigureOut">
              <a:rPr lang="en-GB" smtClean="0"/>
              <a:pPr/>
              <a:t>29/09/2018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A197807-7114-4EFA-AEE9-41615D5D7FF3}" type="slidenum">
              <a:rPr lang="en-GB" smtClean="0"/>
              <a:pPr/>
              <a:t>‹#›</a:t>
            </a:fld>
            <a:endParaRPr lang="en-GB"/>
          </a:p>
        </p:txBody>
      </p:sp>
    </p:spTree>
    <p:extLst>
      <p:ext uri="{BB962C8B-B14F-4D97-AF65-F5344CB8AC3E}">
        <p14:creationId xmlns:p14="http://schemas.microsoft.com/office/powerpoint/2010/main" val="1910847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C89C971B-8608-40FB-9DEC-60FDF46C4B99}" type="datetimeFigureOut">
              <a:rPr lang="en-GB" smtClean="0"/>
              <a:pPr/>
              <a:t>29/09/2018</a:t>
            </a:fld>
            <a:endParaRPr lang="en-GB"/>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GB"/>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6A197807-7114-4EFA-AEE9-41615D5D7FF3}" type="slidenum">
              <a:rPr lang="en-GB" smtClean="0"/>
              <a:pPr/>
              <a:t>‹#›</a:t>
            </a:fld>
            <a:endParaRPr lang="en-GB"/>
          </a:p>
        </p:txBody>
      </p:sp>
    </p:spTree>
    <p:extLst>
      <p:ext uri="{BB962C8B-B14F-4D97-AF65-F5344CB8AC3E}">
        <p14:creationId xmlns:p14="http://schemas.microsoft.com/office/powerpoint/2010/main" val="31628391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International.Development@ons.gov.uk"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8" Type="http://schemas.openxmlformats.org/officeDocument/2006/relationships/diagramData" Target="../diagrams/data3.xml"/><Relationship Id="rId3" Type="http://schemas.openxmlformats.org/officeDocument/2006/relationships/diagramData" Target="../diagrams/data2.xml"/><Relationship Id="rId7" Type="http://schemas.microsoft.com/office/2007/relationships/diagramDrawing" Target="../diagrams/drawing2.xml"/><Relationship Id="rId12"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11" Type="http://schemas.openxmlformats.org/officeDocument/2006/relationships/diagramColors" Target="../diagrams/colors3.xml"/><Relationship Id="rId5" Type="http://schemas.openxmlformats.org/officeDocument/2006/relationships/diagramQuickStyle" Target="../diagrams/quickStyle2.xml"/><Relationship Id="rId10" Type="http://schemas.openxmlformats.org/officeDocument/2006/relationships/diagramQuickStyle" Target="../diagrams/quickStyle3.xml"/><Relationship Id="rId4" Type="http://schemas.openxmlformats.org/officeDocument/2006/relationships/diagramLayout" Target="../diagrams/layout2.xml"/><Relationship Id="rId9" Type="http://schemas.openxmlformats.org/officeDocument/2006/relationships/diagramLayout" Target="../diagrams/layout3.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1153"/>
            <a:ext cx="7848600" cy="1927225"/>
          </a:xfrm>
        </p:spPr>
        <p:txBody>
          <a:bodyPr/>
          <a:lstStyle/>
          <a:p>
            <a:pPr algn="ctr"/>
            <a:r>
              <a:rPr lang="en-GB" b="1" dirty="0">
                <a:solidFill>
                  <a:schemeClr val="accent1"/>
                </a:solidFill>
              </a:rPr>
              <a:t>UK support to statistics in </a:t>
            </a:r>
            <a:r>
              <a:rPr lang="en-GB" b="1" dirty="0" err="1">
                <a:solidFill>
                  <a:schemeClr val="accent1"/>
                </a:solidFill>
              </a:rPr>
              <a:t>africa</a:t>
            </a:r>
            <a:endParaRPr lang="en-GB" b="1" dirty="0">
              <a:solidFill>
                <a:schemeClr val="accent1"/>
              </a:solidFill>
            </a:endParaRPr>
          </a:p>
        </p:txBody>
      </p:sp>
      <p:sp>
        <p:nvSpPr>
          <p:cNvPr id="4" name="Subtitle 3">
            <a:extLst>
              <a:ext uri="{FF2B5EF4-FFF2-40B4-BE49-F238E27FC236}">
                <a16:creationId xmlns:a16="http://schemas.microsoft.com/office/drawing/2014/main" id="{72F4A9D3-1350-4EB2-9609-26C549FE1DB2}"/>
              </a:ext>
            </a:extLst>
          </p:cNvPr>
          <p:cNvSpPr>
            <a:spLocks noGrp="1"/>
          </p:cNvSpPr>
          <p:nvPr>
            <p:ph type="subTitle" idx="1"/>
          </p:nvPr>
        </p:nvSpPr>
        <p:spPr>
          <a:xfrm>
            <a:off x="1043608" y="4797152"/>
            <a:ext cx="7200800" cy="1680592"/>
          </a:xfrm>
        </p:spPr>
        <p:txBody>
          <a:bodyPr>
            <a:normAutofit/>
          </a:bodyPr>
          <a:lstStyle/>
          <a:p>
            <a:pPr algn="ctr"/>
            <a:r>
              <a:rPr lang="en-GB" sz="1800" dirty="0"/>
              <a:t>Emily Poskett, </a:t>
            </a:r>
          </a:p>
          <a:p>
            <a:pPr algn="ctr"/>
            <a:r>
              <a:rPr lang="en-GB" sz="1800" dirty="0"/>
              <a:t>Head of International Development, ONS</a:t>
            </a:r>
          </a:p>
          <a:p>
            <a:pPr algn="ctr"/>
            <a:r>
              <a:rPr lang="en-GB" sz="1800" dirty="0"/>
              <a:t>September 2018</a:t>
            </a:r>
          </a:p>
          <a:p>
            <a:pPr algn="ctr"/>
            <a:r>
              <a:rPr lang="en-GB" sz="1800" dirty="0">
                <a:solidFill>
                  <a:srgbClr val="0070C0"/>
                </a:solidFill>
                <a:hlinkClick r:id="rId3"/>
              </a:rPr>
              <a:t>International.Development@ons.gov.uk</a:t>
            </a:r>
            <a:r>
              <a:rPr lang="en-GB" sz="1800" dirty="0">
                <a:solidFill>
                  <a:srgbClr val="0070C0"/>
                </a:solidFill>
              </a:rPr>
              <a:t> </a:t>
            </a:r>
          </a:p>
        </p:txBody>
      </p:sp>
      <p:pic>
        <p:nvPicPr>
          <p:cNvPr id="3" name="Picture 2">
            <a:extLst>
              <a:ext uri="{FF2B5EF4-FFF2-40B4-BE49-F238E27FC236}">
                <a16:creationId xmlns:a16="http://schemas.microsoft.com/office/drawing/2014/main" id="{BE116FDB-9603-4CD4-A7E5-0CF3ADA674F6}"/>
              </a:ext>
            </a:extLst>
          </p:cNvPr>
          <p:cNvPicPr>
            <a:picLocks noChangeAspect="1"/>
          </p:cNvPicPr>
          <p:nvPr/>
        </p:nvPicPr>
        <p:blipFill>
          <a:blip r:embed="rId4"/>
          <a:stretch>
            <a:fillRect/>
          </a:stretch>
        </p:blipFill>
        <p:spPr>
          <a:xfrm>
            <a:off x="395536" y="620688"/>
            <a:ext cx="1304657" cy="1438781"/>
          </a:xfrm>
          <a:prstGeom prst="rect">
            <a:avLst/>
          </a:prstGeom>
        </p:spPr>
      </p:pic>
      <p:pic>
        <p:nvPicPr>
          <p:cNvPr id="5" name="Picture 4" descr="A picture containing bottle&#10;&#10;Description generated with high confidence">
            <a:extLst>
              <a:ext uri="{FF2B5EF4-FFF2-40B4-BE49-F238E27FC236}">
                <a16:creationId xmlns:a16="http://schemas.microsoft.com/office/drawing/2014/main" id="{D3B442DA-6417-4E1C-A5C7-BE1D8FFA322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588224" y="836712"/>
            <a:ext cx="2309428" cy="705991"/>
          </a:xfrm>
          <a:prstGeom prst="rect">
            <a:avLst/>
          </a:prstGeom>
        </p:spPr>
      </p:pic>
    </p:spTree>
    <p:extLst>
      <p:ext uri="{BB962C8B-B14F-4D97-AF65-F5344CB8AC3E}">
        <p14:creationId xmlns:p14="http://schemas.microsoft.com/office/powerpoint/2010/main" val="25182201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hidden="1"/>
          <p:cNvSpPr>
            <a:spLocks noGrp="1"/>
          </p:cNvSpPr>
          <p:nvPr>
            <p:ph type="title"/>
          </p:nvPr>
        </p:nvSpPr>
        <p:spPr/>
        <p:txBody>
          <a:bodyPr>
            <a:normAutofit fontScale="90000"/>
          </a:bodyPr>
          <a:lstStyle/>
          <a:p>
            <a:r>
              <a:rPr lang="en-GB" sz="2200" b="1">
                <a:solidFill>
                  <a:schemeClr val="tx1"/>
                </a:solidFill>
              </a:rPr>
              <a:t>Global Stats Vision: </a:t>
            </a:r>
            <a:r>
              <a:rPr lang="en-GB" sz="2200">
                <a:solidFill>
                  <a:schemeClr val="tx1"/>
                </a:solidFill>
              </a:rPr>
              <a:t>Quality accessible , timely and reliable disaggregated data will be used to measure and achieve SDG and leave no-one behind.</a:t>
            </a:r>
            <a:br>
              <a:rPr lang="en-GB" sz="2200">
                <a:solidFill>
                  <a:schemeClr val="tx1"/>
                </a:solidFill>
              </a:rPr>
            </a:br>
            <a:br>
              <a:rPr lang="en-GB" sz="2200">
                <a:solidFill>
                  <a:schemeClr val="tx1"/>
                </a:solidFill>
              </a:rPr>
            </a:br>
            <a:r>
              <a:rPr lang="en-GB" sz="2200" b="1">
                <a:solidFill>
                  <a:schemeClr val="tx1"/>
                </a:solidFill>
              </a:rPr>
              <a:t>PILLAR 3: Data to support delivery of the SDGS.</a:t>
            </a:r>
            <a:endParaRPr lang="en-GB" b="1" dirty="0"/>
          </a:p>
        </p:txBody>
      </p:sp>
      <p:graphicFrame>
        <p:nvGraphicFramePr>
          <p:cNvPr id="4" name="Diagram 3"/>
          <p:cNvGraphicFramePr/>
          <p:nvPr>
            <p:extLst>
              <p:ext uri="{D42A27DB-BD31-4B8C-83A1-F6EECF244321}">
                <p14:modId xmlns:p14="http://schemas.microsoft.com/office/powerpoint/2010/main" val="336732950"/>
              </p:ext>
            </p:extLst>
          </p:nvPr>
        </p:nvGraphicFramePr>
        <p:xfrm>
          <a:off x="1474640" y="2132856"/>
          <a:ext cx="7105128" cy="41764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ounded Rectangle 4"/>
          <p:cNvSpPr/>
          <p:nvPr/>
        </p:nvSpPr>
        <p:spPr>
          <a:xfrm>
            <a:off x="251520" y="2132856"/>
            <a:ext cx="1080120" cy="41638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GB" sz="2400" b="1" dirty="0"/>
              <a:t>Coordination</a:t>
            </a:r>
          </a:p>
        </p:txBody>
      </p:sp>
      <p:sp>
        <p:nvSpPr>
          <p:cNvPr id="7" name="TextBox 6"/>
          <p:cNvSpPr txBox="1"/>
          <p:nvPr/>
        </p:nvSpPr>
        <p:spPr>
          <a:xfrm>
            <a:off x="395536" y="556827"/>
            <a:ext cx="8424936" cy="1200329"/>
          </a:xfrm>
          <a:prstGeom prst="rect">
            <a:avLst/>
          </a:prstGeom>
          <a:noFill/>
        </p:spPr>
        <p:txBody>
          <a:bodyPr wrap="square" rtlCol="0">
            <a:spAutoFit/>
          </a:bodyPr>
          <a:lstStyle/>
          <a:p>
            <a:r>
              <a:rPr lang="en-GB" sz="2400" b="1" dirty="0"/>
              <a:t>GLOBAL STATISTICS: Quality accessible, timely and reliable disaggregated data will be used to measure and achieve the SDGs and leave no-one behind</a:t>
            </a:r>
          </a:p>
        </p:txBody>
      </p:sp>
    </p:spTree>
    <p:extLst>
      <p:ext uri="{BB962C8B-B14F-4D97-AF65-F5344CB8AC3E}">
        <p14:creationId xmlns:p14="http://schemas.microsoft.com/office/powerpoint/2010/main" val="12219852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r>
              <a:rPr lang="en-GB" b="1" dirty="0"/>
              <a:t>International Advocacy</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03709741"/>
              </p:ext>
            </p:extLst>
          </p:nvPr>
        </p:nvGraphicFramePr>
        <p:xfrm>
          <a:off x="440432" y="1052736"/>
          <a:ext cx="8229600" cy="41764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Diagram 4"/>
          <p:cNvGraphicFramePr/>
          <p:nvPr>
            <p:extLst>
              <p:ext uri="{D42A27DB-BD31-4B8C-83A1-F6EECF244321}">
                <p14:modId xmlns:p14="http://schemas.microsoft.com/office/powerpoint/2010/main" val="2447016307"/>
              </p:ext>
            </p:extLst>
          </p:nvPr>
        </p:nvGraphicFramePr>
        <p:xfrm>
          <a:off x="227054" y="4077072"/>
          <a:ext cx="8656356" cy="3199904"/>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35911660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Global programmes UK Aid supports </a:t>
            </a:r>
          </a:p>
        </p:txBody>
      </p:sp>
      <p:grpSp>
        <p:nvGrpSpPr>
          <p:cNvPr id="5" name="Group 4"/>
          <p:cNvGrpSpPr/>
          <p:nvPr/>
        </p:nvGrpSpPr>
        <p:grpSpPr>
          <a:xfrm>
            <a:off x="457200" y="1524000"/>
            <a:ext cx="8229600" cy="2860440"/>
            <a:chOff x="457200" y="3616560"/>
            <a:chExt cx="8229600" cy="767880"/>
          </a:xfrm>
        </p:grpSpPr>
        <p:sp>
          <p:nvSpPr>
            <p:cNvPr id="6" name="Rectangle 5"/>
            <p:cNvSpPr/>
            <p:nvPr/>
          </p:nvSpPr>
          <p:spPr>
            <a:xfrm>
              <a:off x="457200" y="3749400"/>
              <a:ext cx="8229600" cy="226800"/>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7" name="Freeform 6"/>
            <p:cNvSpPr/>
            <p:nvPr/>
          </p:nvSpPr>
          <p:spPr>
            <a:xfrm>
              <a:off x="868680" y="3616560"/>
              <a:ext cx="7015688" cy="265680"/>
            </a:xfrm>
            <a:custGeom>
              <a:avLst/>
              <a:gdLst>
                <a:gd name="connsiteX0" fmla="*/ 0 w 5760720"/>
                <a:gd name="connsiteY0" fmla="*/ 44281 h 265680"/>
                <a:gd name="connsiteX1" fmla="*/ 44281 w 5760720"/>
                <a:gd name="connsiteY1" fmla="*/ 0 h 265680"/>
                <a:gd name="connsiteX2" fmla="*/ 5716439 w 5760720"/>
                <a:gd name="connsiteY2" fmla="*/ 0 h 265680"/>
                <a:gd name="connsiteX3" fmla="*/ 5760720 w 5760720"/>
                <a:gd name="connsiteY3" fmla="*/ 44281 h 265680"/>
                <a:gd name="connsiteX4" fmla="*/ 5760720 w 5760720"/>
                <a:gd name="connsiteY4" fmla="*/ 221399 h 265680"/>
                <a:gd name="connsiteX5" fmla="*/ 5716439 w 5760720"/>
                <a:gd name="connsiteY5" fmla="*/ 265680 h 265680"/>
                <a:gd name="connsiteX6" fmla="*/ 44281 w 5760720"/>
                <a:gd name="connsiteY6" fmla="*/ 265680 h 265680"/>
                <a:gd name="connsiteX7" fmla="*/ 0 w 5760720"/>
                <a:gd name="connsiteY7" fmla="*/ 221399 h 265680"/>
                <a:gd name="connsiteX8" fmla="*/ 0 w 5760720"/>
                <a:gd name="connsiteY8" fmla="*/ 44281 h 265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60720" h="265680">
                  <a:moveTo>
                    <a:pt x="0" y="44281"/>
                  </a:moveTo>
                  <a:cubicBezTo>
                    <a:pt x="0" y="19825"/>
                    <a:pt x="19825" y="0"/>
                    <a:pt x="44281" y="0"/>
                  </a:cubicBezTo>
                  <a:lnTo>
                    <a:pt x="5716439" y="0"/>
                  </a:lnTo>
                  <a:cubicBezTo>
                    <a:pt x="5740895" y="0"/>
                    <a:pt x="5760720" y="19825"/>
                    <a:pt x="5760720" y="44281"/>
                  </a:cubicBezTo>
                  <a:lnTo>
                    <a:pt x="5760720" y="221399"/>
                  </a:lnTo>
                  <a:cubicBezTo>
                    <a:pt x="5760720" y="245855"/>
                    <a:pt x="5740895" y="265680"/>
                    <a:pt x="5716439" y="265680"/>
                  </a:cubicBezTo>
                  <a:lnTo>
                    <a:pt x="44281" y="265680"/>
                  </a:lnTo>
                  <a:cubicBezTo>
                    <a:pt x="19825" y="265680"/>
                    <a:pt x="0" y="245855"/>
                    <a:pt x="0" y="221399"/>
                  </a:cubicBezTo>
                  <a:lnTo>
                    <a:pt x="0" y="44281"/>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30711" tIns="12969" rIns="230711" bIns="12969" numCol="1" spcCol="1270" anchor="ctr" anchorCtr="0">
              <a:noAutofit/>
            </a:bodyPr>
            <a:lstStyle/>
            <a:p>
              <a:pPr lvl="0" algn="l" defTabSz="400050">
                <a:lnSpc>
                  <a:spcPct val="90000"/>
                </a:lnSpc>
                <a:spcBef>
                  <a:spcPct val="0"/>
                </a:spcBef>
                <a:spcAft>
                  <a:spcPct val="35000"/>
                </a:spcAft>
              </a:pPr>
              <a:r>
                <a:rPr lang="en-GB" sz="2000" b="1" kern="1200" dirty="0"/>
                <a:t>AIM 1: Press international system to coordinate support for data and align behind national priorities  </a:t>
              </a:r>
            </a:p>
          </p:txBody>
        </p:sp>
        <p:sp>
          <p:nvSpPr>
            <p:cNvPr id="8" name="Rectangle 7"/>
            <p:cNvSpPr/>
            <p:nvPr/>
          </p:nvSpPr>
          <p:spPr>
            <a:xfrm>
              <a:off x="457200" y="4157640"/>
              <a:ext cx="8229600" cy="226800"/>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9" name="Freeform 8"/>
            <p:cNvSpPr/>
            <p:nvPr/>
          </p:nvSpPr>
          <p:spPr>
            <a:xfrm>
              <a:off x="868680" y="4024800"/>
              <a:ext cx="7015688" cy="265680"/>
            </a:xfrm>
            <a:custGeom>
              <a:avLst/>
              <a:gdLst>
                <a:gd name="connsiteX0" fmla="*/ 0 w 5760720"/>
                <a:gd name="connsiteY0" fmla="*/ 44281 h 265680"/>
                <a:gd name="connsiteX1" fmla="*/ 44281 w 5760720"/>
                <a:gd name="connsiteY1" fmla="*/ 0 h 265680"/>
                <a:gd name="connsiteX2" fmla="*/ 5716439 w 5760720"/>
                <a:gd name="connsiteY2" fmla="*/ 0 h 265680"/>
                <a:gd name="connsiteX3" fmla="*/ 5760720 w 5760720"/>
                <a:gd name="connsiteY3" fmla="*/ 44281 h 265680"/>
                <a:gd name="connsiteX4" fmla="*/ 5760720 w 5760720"/>
                <a:gd name="connsiteY4" fmla="*/ 221399 h 265680"/>
                <a:gd name="connsiteX5" fmla="*/ 5716439 w 5760720"/>
                <a:gd name="connsiteY5" fmla="*/ 265680 h 265680"/>
                <a:gd name="connsiteX6" fmla="*/ 44281 w 5760720"/>
                <a:gd name="connsiteY6" fmla="*/ 265680 h 265680"/>
                <a:gd name="connsiteX7" fmla="*/ 0 w 5760720"/>
                <a:gd name="connsiteY7" fmla="*/ 221399 h 265680"/>
                <a:gd name="connsiteX8" fmla="*/ 0 w 5760720"/>
                <a:gd name="connsiteY8" fmla="*/ 44281 h 265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60720" h="265680">
                  <a:moveTo>
                    <a:pt x="0" y="44281"/>
                  </a:moveTo>
                  <a:cubicBezTo>
                    <a:pt x="0" y="19825"/>
                    <a:pt x="19825" y="0"/>
                    <a:pt x="44281" y="0"/>
                  </a:cubicBezTo>
                  <a:lnTo>
                    <a:pt x="5716439" y="0"/>
                  </a:lnTo>
                  <a:cubicBezTo>
                    <a:pt x="5740895" y="0"/>
                    <a:pt x="5760720" y="19825"/>
                    <a:pt x="5760720" y="44281"/>
                  </a:cubicBezTo>
                  <a:lnTo>
                    <a:pt x="5760720" y="221399"/>
                  </a:lnTo>
                  <a:cubicBezTo>
                    <a:pt x="5760720" y="245855"/>
                    <a:pt x="5740895" y="265680"/>
                    <a:pt x="5716439" y="265680"/>
                  </a:cubicBezTo>
                  <a:lnTo>
                    <a:pt x="44281" y="265680"/>
                  </a:lnTo>
                  <a:cubicBezTo>
                    <a:pt x="19825" y="265680"/>
                    <a:pt x="0" y="245855"/>
                    <a:pt x="0" y="221399"/>
                  </a:cubicBezTo>
                  <a:lnTo>
                    <a:pt x="0" y="44281"/>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30711" tIns="12969" rIns="230711" bIns="12969" numCol="1" spcCol="1270" anchor="ctr" anchorCtr="0">
              <a:noAutofit/>
            </a:bodyPr>
            <a:lstStyle/>
            <a:p>
              <a:pPr lvl="0" algn="l" defTabSz="400050">
                <a:lnSpc>
                  <a:spcPct val="90000"/>
                </a:lnSpc>
                <a:spcBef>
                  <a:spcPct val="0"/>
                </a:spcBef>
                <a:spcAft>
                  <a:spcPct val="35000"/>
                </a:spcAft>
              </a:pPr>
              <a:r>
                <a:rPr lang="en-GB" sz="2000" b="1" kern="1200" dirty="0"/>
                <a:t>AIM 2: Address data issues where there is a global approach </a:t>
              </a:r>
            </a:p>
          </p:txBody>
        </p:sp>
      </p:grpSp>
      <p:graphicFrame>
        <p:nvGraphicFramePr>
          <p:cNvPr id="10" name="Diagram 9"/>
          <p:cNvGraphicFramePr/>
          <p:nvPr>
            <p:extLst>
              <p:ext uri="{D42A27DB-BD31-4B8C-83A1-F6EECF244321}">
                <p14:modId xmlns:p14="http://schemas.microsoft.com/office/powerpoint/2010/main" val="14792918"/>
              </p:ext>
            </p:extLst>
          </p:nvPr>
        </p:nvGraphicFramePr>
        <p:xfrm>
          <a:off x="48346" y="4034428"/>
          <a:ext cx="8656356" cy="31999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832440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Support for statistics at country level</a:t>
            </a:r>
          </a:p>
        </p:txBody>
      </p:sp>
      <p:grpSp>
        <p:nvGrpSpPr>
          <p:cNvPr id="5" name="Group 4"/>
          <p:cNvGrpSpPr/>
          <p:nvPr/>
        </p:nvGrpSpPr>
        <p:grpSpPr>
          <a:xfrm>
            <a:off x="457200" y="1524000"/>
            <a:ext cx="8229600" cy="2860440"/>
            <a:chOff x="457200" y="3616560"/>
            <a:chExt cx="8229600" cy="767880"/>
          </a:xfrm>
        </p:grpSpPr>
        <p:sp>
          <p:nvSpPr>
            <p:cNvPr id="6" name="Rectangle 5"/>
            <p:cNvSpPr/>
            <p:nvPr/>
          </p:nvSpPr>
          <p:spPr>
            <a:xfrm>
              <a:off x="457200" y="3749400"/>
              <a:ext cx="8229600" cy="226800"/>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7" name="Freeform 6"/>
            <p:cNvSpPr/>
            <p:nvPr/>
          </p:nvSpPr>
          <p:spPr>
            <a:xfrm>
              <a:off x="868680" y="3616560"/>
              <a:ext cx="7015688" cy="265680"/>
            </a:xfrm>
            <a:custGeom>
              <a:avLst/>
              <a:gdLst>
                <a:gd name="connsiteX0" fmla="*/ 0 w 5760720"/>
                <a:gd name="connsiteY0" fmla="*/ 44281 h 265680"/>
                <a:gd name="connsiteX1" fmla="*/ 44281 w 5760720"/>
                <a:gd name="connsiteY1" fmla="*/ 0 h 265680"/>
                <a:gd name="connsiteX2" fmla="*/ 5716439 w 5760720"/>
                <a:gd name="connsiteY2" fmla="*/ 0 h 265680"/>
                <a:gd name="connsiteX3" fmla="*/ 5760720 w 5760720"/>
                <a:gd name="connsiteY3" fmla="*/ 44281 h 265680"/>
                <a:gd name="connsiteX4" fmla="*/ 5760720 w 5760720"/>
                <a:gd name="connsiteY4" fmla="*/ 221399 h 265680"/>
                <a:gd name="connsiteX5" fmla="*/ 5716439 w 5760720"/>
                <a:gd name="connsiteY5" fmla="*/ 265680 h 265680"/>
                <a:gd name="connsiteX6" fmla="*/ 44281 w 5760720"/>
                <a:gd name="connsiteY6" fmla="*/ 265680 h 265680"/>
                <a:gd name="connsiteX7" fmla="*/ 0 w 5760720"/>
                <a:gd name="connsiteY7" fmla="*/ 221399 h 265680"/>
                <a:gd name="connsiteX8" fmla="*/ 0 w 5760720"/>
                <a:gd name="connsiteY8" fmla="*/ 44281 h 265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60720" h="265680">
                  <a:moveTo>
                    <a:pt x="0" y="44281"/>
                  </a:moveTo>
                  <a:cubicBezTo>
                    <a:pt x="0" y="19825"/>
                    <a:pt x="19825" y="0"/>
                    <a:pt x="44281" y="0"/>
                  </a:cubicBezTo>
                  <a:lnTo>
                    <a:pt x="5716439" y="0"/>
                  </a:lnTo>
                  <a:cubicBezTo>
                    <a:pt x="5740895" y="0"/>
                    <a:pt x="5760720" y="19825"/>
                    <a:pt x="5760720" y="44281"/>
                  </a:cubicBezTo>
                  <a:lnTo>
                    <a:pt x="5760720" y="221399"/>
                  </a:lnTo>
                  <a:cubicBezTo>
                    <a:pt x="5760720" y="245855"/>
                    <a:pt x="5740895" y="265680"/>
                    <a:pt x="5716439" y="265680"/>
                  </a:cubicBezTo>
                  <a:lnTo>
                    <a:pt x="44281" y="265680"/>
                  </a:lnTo>
                  <a:cubicBezTo>
                    <a:pt x="19825" y="265680"/>
                    <a:pt x="0" y="245855"/>
                    <a:pt x="0" y="221399"/>
                  </a:cubicBezTo>
                  <a:lnTo>
                    <a:pt x="0" y="44281"/>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30711" tIns="12969" rIns="230711" bIns="12969" numCol="1" spcCol="1270" anchor="ctr" anchorCtr="0">
              <a:noAutofit/>
            </a:bodyPr>
            <a:lstStyle/>
            <a:p>
              <a:pPr lvl="0" algn="l" defTabSz="400050">
                <a:lnSpc>
                  <a:spcPct val="90000"/>
                </a:lnSpc>
                <a:spcBef>
                  <a:spcPct val="0"/>
                </a:spcBef>
                <a:spcAft>
                  <a:spcPct val="35000"/>
                </a:spcAft>
              </a:pPr>
              <a:r>
                <a:rPr lang="en-GB" sz="2000" b="1" kern="1200" dirty="0"/>
                <a:t>AIM 1: Focus on getting the basics right</a:t>
              </a:r>
            </a:p>
          </p:txBody>
        </p:sp>
        <p:sp>
          <p:nvSpPr>
            <p:cNvPr id="8" name="Rectangle 7"/>
            <p:cNvSpPr/>
            <p:nvPr/>
          </p:nvSpPr>
          <p:spPr>
            <a:xfrm>
              <a:off x="457200" y="4157640"/>
              <a:ext cx="8229600" cy="226800"/>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9" name="Freeform 8"/>
            <p:cNvSpPr/>
            <p:nvPr/>
          </p:nvSpPr>
          <p:spPr>
            <a:xfrm>
              <a:off x="868680" y="4024800"/>
              <a:ext cx="7015688" cy="265680"/>
            </a:xfrm>
            <a:custGeom>
              <a:avLst/>
              <a:gdLst>
                <a:gd name="connsiteX0" fmla="*/ 0 w 5760720"/>
                <a:gd name="connsiteY0" fmla="*/ 44281 h 265680"/>
                <a:gd name="connsiteX1" fmla="*/ 44281 w 5760720"/>
                <a:gd name="connsiteY1" fmla="*/ 0 h 265680"/>
                <a:gd name="connsiteX2" fmla="*/ 5716439 w 5760720"/>
                <a:gd name="connsiteY2" fmla="*/ 0 h 265680"/>
                <a:gd name="connsiteX3" fmla="*/ 5760720 w 5760720"/>
                <a:gd name="connsiteY3" fmla="*/ 44281 h 265680"/>
                <a:gd name="connsiteX4" fmla="*/ 5760720 w 5760720"/>
                <a:gd name="connsiteY4" fmla="*/ 221399 h 265680"/>
                <a:gd name="connsiteX5" fmla="*/ 5716439 w 5760720"/>
                <a:gd name="connsiteY5" fmla="*/ 265680 h 265680"/>
                <a:gd name="connsiteX6" fmla="*/ 44281 w 5760720"/>
                <a:gd name="connsiteY6" fmla="*/ 265680 h 265680"/>
                <a:gd name="connsiteX7" fmla="*/ 0 w 5760720"/>
                <a:gd name="connsiteY7" fmla="*/ 221399 h 265680"/>
                <a:gd name="connsiteX8" fmla="*/ 0 w 5760720"/>
                <a:gd name="connsiteY8" fmla="*/ 44281 h 265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60720" h="265680">
                  <a:moveTo>
                    <a:pt x="0" y="44281"/>
                  </a:moveTo>
                  <a:cubicBezTo>
                    <a:pt x="0" y="19825"/>
                    <a:pt x="19825" y="0"/>
                    <a:pt x="44281" y="0"/>
                  </a:cubicBezTo>
                  <a:lnTo>
                    <a:pt x="5716439" y="0"/>
                  </a:lnTo>
                  <a:cubicBezTo>
                    <a:pt x="5740895" y="0"/>
                    <a:pt x="5760720" y="19825"/>
                    <a:pt x="5760720" y="44281"/>
                  </a:cubicBezTo>
                  <a:lnTo>
                    <a:pt x="5760720" y="221399"/>
                  </a:lnTo>
                  <a:cubicBezTo>
                    <a:pt x="5760720" y="245855"/>
                    <a:pt x="5740895" y="265680"/>
                    <a:pt x="5716439" y="265680"/>
                  </a:cubicBezTo>
                  <a:lnTo>
                    <a:pt x="44281" y="265680"/>
                  </a:lnTo>
                  <a:cubicBezTo>
                    <a:pt x="19825" y="265680"/>
                    <a:pt x="0" y="245855"/>
                    <a:pt x="0" y="221399"/>
                  </a:cubicBezTo>
                  <a:lnTo>
                    <a:pt x="0" y="44281"/>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30711" tIns="12969" rIns="230711" bIns="12969" numCol="1" spcCol="1270" anchor="ctr" anchorCtr="0">
              <a:noAutofit/>
            </a:bodyPr>
            <a:lstStyle/>
            <a:p>
              <a:pPr lvl="0" algn="l" defTabSz="400050">
                <a:lnSpc>
                  <a:spcPct val="90000"/>
                </a:lnSpc>
                <a:spcBef>
                  <a:spcPct val="0"/>
                </a:spcBef>
                <a:spcAft>
                  <a:spcPct val="35000"/>
                </a:spcAft>
              </a:pPr>
              <a:r>
                <a:rPr lang="en-GB" sz="2000" b="1" kern="1200" dirty="0"/>
                <a:t>AIM 2: Support and encourage modernisation</a:t>
              </a:r>
            </a:p>
          </p:txBody>
        </p:sp>
      </p:grpSp>
      <p:graphicFrame>
        <p:nvGraphicFramePr>
          <p:cNvPr id="10" name="Diagram 9"/>
          <p:cNvGraphicFramePr/>
          <p:nvPr>
            <p:extLst>
              <p:ext uri="{D42A27DB-BD31-4B8C-83A1-F6EECF244321}">
                <p14:modId xmlns:p14="http://schemas.microsoft.com/office/powerpoint/2010/main" val="1131007733"/>
              </p:ext>
            </p:extLst>
          </p:nvPr>
        </p:nvGraphicFramePr>
        <p:xfrm>
          <a:off x="48346" y="4034428"/>
          <a:ext cx="8656356" cy="31999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850859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ONS partnerships with NSIs	</a:t>
            </a:r>
          </a:p>
        </p:txBody>
      </p:sp>
      <p:sp>
        <p:nvSpPr>
          <p:cNvPr id="3" name="Content Placeholder 2"/>
          <p:cNvSpPr>
            <a:spLocks noGrp="1"/>
          </p:cNvSpPr>
          <p:nvPr>
            <p:ph idx="1"/>
          </p:nvPr>
        </p:nvSpPr>
        <p:spPr/>
        <p:txBody>
          <a:bodyPr>
            <a:normAutofit lnSpcReduction="10000"/>
          </a:bodyPr>
          <a:lstStyle/>
          <a:p>
            <a:r>
              <a:rPr lang="en-GB" dirty="0"/>
              <a:t>4 new partnerships: Ghana, Kenya, Rwanda and UNECA</a:t>
            </a:r>
          </a:p>
          <a:p>
            <a:r>
              <a:rPr lang="en-GB" dirty="0"/>
              <a:t>Collaborative partnerships, demand driven. </a:t>
            </a:r>
          </a:p>
          <a:p>
            <a:r>
              <a:rPr lang="en-GB" dirty="0"/>
              <a:t>Focus on statistical modernisation. Themes emerging:</a:t>
            </a:r>
          </a:p>
          <a:p>
            <a:pPr lvl="1"/>
            <a:r>
              <a:rPr lang="en-US" dirty="0"/>
              <a:t>Modernizing communication approaches</a:t>
            </a:r>
            <a:endParaRPr lang="en-GB" dirty="0"/>
          </a:p>
          <a:p>
            <a:pPr lvl="1"/>
            <a:r>
              <a:rPr lang="en-US" dirty="0"/>
              <a:t>Proving strategic leadership training</a:t>
            </a:r>
            <a:endParaRPr lang="en-GB" dirty="0"/>
          </a:p>
          <a:p>
            <a:pPr lvl="1"/>
            <a:r>
              <a:rPr lang="en-US" dirty="0"/>
              <a:t>Supporting data sharing processes and practices </a:t>
            </a:r>
          </a:p>
          <a:p>
            <a:pPr lvl="1"/>
            <a:r>
              <a:rPr lang="en-US" dirty="0"/>
              <a:t>Exploration of new data sources and data science </a:t>
            </a:r>
          </a:p>
          <a:p>
            <a:pPr lvl="1"/>
            <a:r>
              <a:rPr lang="en-US" dirty="0"/>
              <a:t>Filling SDG data gaps and improving SDG dissemination</a:t>
            </a:r>
            <a:endParaRPr lang="en-GB" dirty="0"/>
          </a:p>
          <a:p>
            <a:pPr lvl="1"/>
            <a:r>
              <a:rPr lang="en-US" dirty="0"/>
              <a:t>Censuses: including quality management, and outputs</a:t>
            </a:r>
            <a:endParaRPr lang="en-GB" dirty="0"/>
          </a:p>
          <a:p>
            <a:r>
              <a:rPr lang="en-GB" dirty="0"/>
              <a:t>ONS embedding advisors to lead partnership</a:t>
            </a:r>
          </a:p>
          <a:p>
            <a:r>
              <a:rPr lang="en-GB" dirty="0"/>
              <a:t>Potential for ONS to develop partnerships with other countries </a:t>
            </a:r>
          </a:p>
          <a:p>
            <a:endParaRPr lang="en-GB" dirty="0"/>
          </a:p>
          <a:p>
            <a:endParaRPr lang="en-GB" dirty="0"/>
          </a:p>
          <a:p>
            <a:endParaRPr lang="en-GB" dirty="0"/>
          </a:p>
        </p:txBody>
      </p:sp>
    </p:spTree>
    <p:extLst>
      <p:ext uri="{BB962C8B-B14F-4D97-AF65-F5344CB8AC3E}">
        <p14:creationId xmlns:p14="http://schemas.microsoft.com/office/powerpoint/2010/main" val="8651312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Support for Innovation</a:t>
            </a:r>
          </a:p>
        </p:txBody>
      </p:sp>
      <p:grpSp>
        <p:nvGrpSpPr>
          <p:cNvPr id="5" name="Group 4"/>
          <p:cNvGrpSpPr/>
          <p:nvPr/>
        </p:nvGrpSpPr>
        <p:grpSpPr>
          <a:xfrm>
            <a:off x="475102" y="1628800"/>
            <a:ext cx="8229600" cy="2860440"/>
            <a:chOff x="457200" y="3616560"/>
            <a:chExt cx="8229600" cy="767880"/>
          </a:xfrm>
        </p:grpSpPr>
        <p:sp>
          <p:nvSpPr>
            <p:cNvPr id="6" name="Rectangle 5"/>
            <p:cNvSpPr/>
            <p:nvPr/>
          </p:nvSpPr>
          <p:spPr>
            <a:xfrm>
              <a:off x="457200" y="3749400"/>
              <a:ext cx="8229600" cy="226800"/>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7" name="Freeform 6"/>
            <p:cNvSpPr/>
            <p:nvPr/>
          </p:nvSpPr>
          <p:spPr>
            <a:xfrm>
              <a:off x="868680" y="3616560"/>
              <a:ext cx="7015688" cy="265680"/>
            </a:xfrm>
            <a:custGeom>
              <a:avLst/>
              <a:gdLst>
                <a:gd name="connsiteX0" fmla="*/ 0 w 5760720"/>
                <a:gd name="connsiteY0" fmla="*/ 44281 h 265680"/>
                <a:gd name="connsiteX1" fmla="*/ 44281 w 5760720"/>
                <a:gd name="connsiteY1" fmla="*/ 0 h 265680"/>
                <a:gd name="connsiteX2" fmla="*/ 5716439 w 5760720"/>
                <a:gd name="connsiteY2" fmla="*/ 0 h 265680"/>
                <a:gd name="connsiteX3" fmla="*/ 5760720 w 5760720"/>
                <a:gd name="connsiteY3" fmla="*/ 44281 h 265680"/>
                <a:gd name="connsiteX4" fmla="*/ 5760720 w 5760720"/>
                <a:gd name="connsiteY4" fmla="*/ 221399 h 265680"/>
                <a:gd name="connsiteX5" fmla="*/ 5716439 w 5760720"/>
                <a:gd name="connsiteY5" fmla="*/ 265680 h 265680"/>
                <a:gd name="connsiteX6" fmla="*/ 44281 w 5760720"/>
                <a:gd name="connsiteY6" fmla="*/ 265680 h 265680"/>
                <a:gd name="connsiteX7" fmla="*/ 0 w 5760720"/>
                <a:gd name="connsiteY7" fmla="*/ 221399 h 265680"/>
                <a:gd name="connsiteX8" fmla="*/ 0 w 5760720"/>
                <a:gd name="connsiteY8" fmla="*/ 44281 h 265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60720" h="265680">
                  <a:moveTo>
                    <a:pt x="0" y="44281"/>
                  </a:moveTo>
                  <a:cubicBezTo>
                    <a:pt x="0" y="19825"/>
                    <a:pt x="19825" y="0"/>
                    <a:pt x="44281" y="0"/>
                  </a:cubicBezTo>
                  <a:lnTo>
                    <a:pt x="5716439" y="0"/>
                  </a:lnTo>
                  <a:cubicBezTo>
                    <a:pt x="5740895" y="0"/>
                    <a:pt x="5760720" y="19825"/>
                    <a:pt x="5760720" y="44281"/>
                  </a:cubicBezTo>
                  <a:lnTo>
                    <a:pt x="5760720" y="221399"/>
                  </a:lnTo>
                  <a:cubicBezTo>
                    <a:pt x="5760720" y="245855"/>
                    <a:pt x="5740895" y="265680"/>
                    <a:pt x="5716439" y="265680"/>
                  </a:cubicBezTo>
                  <a:lnTo>
                    <a:pt x="44281" y="265680"/>
                  </a:lnTo>
                  <a:cubicBezTo>
                    <a:pt x="19825" y="265680"/>
                    <a:pt x="0" y="245855"/>
                    <a:pt x="0" y="221399"/>
                  </a:cubicBezTo>
                  <a:lnTo>
                    <a:pt x="0" y="44281"/>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30711" tIns="12969" rIns="230711" bIns="12969" numCol="1" spcCol="1270" anchor="ctr" anchorCtr="0">
              <a:noAutofit/>
            </a:bodyPr>
            <a:lstStyle/>
            <a:p>
              <a:pPr lvl="0" algn="l" defTabSz="400050">
                <a:lnSpc>
                  <a:spcPct val="90000"/>
                </a:lnSpc>
                <a:spcBef>
                  <a:spcPct val="0"/>
                </a:spcBef>
                <a:spcAft>
                  <a:spcPct val="35000"/>
                </a:spcAft>
              </a:pPr>
              <a:r>
                <a:rPr lang="en-GB" sz="2000" b="1" dirty="0"/>
                <a:t>AIM 1: Support Innovations that have the power to be transformative</a:t>
              </a:r>
              <a:endParaRPr lang="en-GB" sz="2000" b="1" kern="1200" dirty="0"/>
            </a:p>
          </p:txBody>
        </p:sp>
        <p:sp>
          <p:nvSpPr>
            <p:cNvPr id="8" name="Rectangle 7"/>
            <p:cNvSpPr/>
            <p:nvPr/>
          </p:nvSpPr>
          <p:spPr>
            <a:xfrm>
              <a:off x="457200" y="4157640"/>
              <a:ext cx="8229600" cy="226800"/>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9" name="Freeform 8"/>
            <p:cNvSpPr/>
            <p:nvPr/>
          </p:nvSpPr>
          <p:spPr>
            <a:xfrm>
              <a:off x="868680" y="4024800"/>
              <a:ext cx="7015688" cy="265680"/>
            </a:xfrm>
            <a:custGeom>
              <a:avLst/>
              <a:gdLst>
                <a:gd name="connsiteX0" fmla="*/ 0 w 5760720"/>
                <a:gd name="connsiteY0" fmla="*/ 44281 h 265680"/>
                <a:gd name="connsiteX1" fmla="*/ 44281 w 5760720"/>
                <a:gd name="connsiteY1" fmla="*/ 0 h 265680"/>
                <a:gd name="connsiteX2" fmla="*/ 5716439 w 5760720"/>
                <a:gd name="connsiteY2" fmla="*/ 0 h 265680"/>
                <a:gd name="connsiteX3" fmla="*/ 5760720 w 5760720"/>
                <a:gd name="connsiteY3" fmla="*/ 44281 h 265680"/>
                <a:gd name="connsiteX4" fmla="*/ 5760720 w 5760720"/>
                <a:gd name="connsiteY4" fmla="*/ 221399 h 265680"/>
                <a:gd name="connsiteX5" fmla="*/ 5716439 w 5760720"/>
                <a:gd name="connsiteY5" fmla="*/ 265680 h 265680"/>
                <a:gd name="connsiteX6" fmla="*/ 44281 w 5760720"/>
                <a:gd name="connsiteY6" fmla="*/ 265680 h 265680"/>
                <a:gd name="connsiteX7" fmla="*/ 0 w 5760720"/>
                <a:gd name="connsiteY7" fmla="*/ 221399 h 265680"/>
                <a:gd name="connsiteX8" fmla="*/ 0 w 5760720"/>
                <a:gd name="connsiteY8" fmla="*/ 44281 h 265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60720" h="265680">
                  <a:moveTo>
                    <a:pt x="0" y="44281"/>
                  </a:moveTo>
                  <a:cubicBezTo>
                    <a:pt x="0" y="19825"/>
                    <a:pt x="19825" y="0"/>
                    <a:pt x="44281" y="0"/>
                  </a:cubicBezTo>
                  <a:lnTo>
                    <a:pt x="5716439" y="0"/>
                  </a:lnTo>
                  <a:cubicBezTo>
                    <a:pt x="5740895" y="0"/>
                    <a:pt x="5760720" y="19825"/>
                    <a:pt x="5760720" y="44281"/>
                  </a:cubicBezTo>
                  <a:lnTo>
                    <a:pt x="5760720" y="221399"/>
                  </a:lnTo>
                  <a:cubicBezTo>
                    <a:pt x="5760720" y="245855"/>
                    <a:pt x="5740895" y="265680"/>
                    <a:pt x="5716439" y="265680"/>
                  </a:cubicBezTo>
                  <a:lnTo>
                    <a:pt x="44281" y="265680"/>
                  </a:lnTo>
                  <a:cubicBezTo>
                    <a:pt x="19825" y="265680"/>
                    <a:pt x="0" y="245855"/>
                    <a:pt x="0" y="221399"/>
                  </a:cubicBezTo>
                  <a:lnTo>
                    <a:pt x="0" y="44281"/>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30711" tIns="12969" rIns="230711" bIns="12969" numCol="1" spcCol="1270" anchor="ctr" anchorCtr="0">
              <a:noAutofit/>
            </a:bodyPr>
            <a:lstStyle/>
            <a:p>
              <a:pPr lvl="0" algn="l" defTabSz="400050">
                <a:lnSpc>
                  <a:spcPct val="90000"/>
                </a:lnSpc>
                <a:spcBef>
                  <a:spcPct val="0"/>
                </a:spcBef>
                <a:spcAft>
                  <a:spcPct val="35000"/>
                </a:spcAft>
              </a:pPr>
              <a:r>
                <a:rPr lang="en-GB" sz="2000" b="1" kern="1200" dirty="0"/>
                <a:t>AIM 2: Embed innovation into National Stats Systems</a:t>
              </a:r>
            </a:p>
          </p:txBody>
        </p:sp>
      </p:grpSp>
      <p:graphicFrame>
        <p:nvGraphicFramePr>
          <p:cNvPr id="10" name="Diagram 9"/>
          <p:cNvGraphicFramePr/>
          <p:nvPr>
            <p:extLst>
              <p:ext uri="{D42A27DB-BD31-4B8C-83A1-F6EECF244321}">
                <p14:modId xmlns:p14="http://schemas.microsoft.com/office/powerpoint/2010/main" val="683124636"/>
              </p:ext>
            </p:extLst>
          </p:nvPr>
        </p:nvGraphicFramePr>
        <p:xfrm>
          <a:off x="48346" y="4034428"/>
          <a:ext cx="8656356" cy="31999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647552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we have learnt?</a:t>
            </a:r>
          </a:p>
        </p:txBody>
      </p:sp>
      <p:sp>
        <p:nvSpPr>
          <p:cNvPr id="3" name="Content Placeholder 2"/>
          <p:cNvSpPr>
            <a:spLocks noGrp="1"/>
          </p:cNvSpPr>
          <p:nvPr>
            <p:ph idx="1"/>
          </p:nvPr>
        </p:nvSpPr>
        <p:spPr/>
        <p:txBody>
          <a:bodyPr/>
          <a:lstStyle/>
          <a:p>
            <a:r>
              <a:rPr lang="en-GB" dirty="0"/>
              <a:t>Need to have whole of government buy-in </a:t>
            </a:r>
          </a:p>
          <a:p>
            <a:r>
              <a:rPr lang="en-GB" dirty="0"/>
              <a:t>Statistics Offices need support from their own Parliament</a:t>
            </a:r>
          </a:p>
          <a:p>
            <a:r>
              <a:rPr lang="en-GB" dirty="0"/>
              <a:t>Need to work more with data users</a:t>
            </a:r>
          </a:p>
          <a:p>
            <a:r>
              <a:rPr lang="en-GB" dirty="0"/>
              <a:t>Capacity still needs to be built and new skills are needed including in geospatial and data science</a:t>
            </a:r>
          </a:p>
          <a:p>
            <a:r>
              <a:rPr lang="en-GB" dirty="0"/>
              <a:t>Co-ordination across government needed</a:t>
            </a:r>
          </a:p>
          <a:p>
            <a:r>
              <a:rPr lang="en-GB" dirty="0"/>
              <a:t>Innovation can help but we still need to strengthen the basics </a:t>
            </a:r>
            <a:r>
              <a:rPr lang="en-GB" dirty="0" err="1"/>
              <a:t>eg</a:t>
            </a:r>
            <a:r>
              <a:rPr lang="en-GB" dirty="0"/>
              <a:t>. </a:t>
            </a:r>
            <a:r>
              <a:rPr lang="en-GB" dirty="0" err="1"/>
              <a:t>CRVS</a:t>
            </a:r>
            <a:r>
              <a:rPr lang="en-GB" dirty="0"/>
              <a:t>, administrative data systems and population estimates. </a:t>
            </a:r>
          </a:p>
        </p:txBody>
      </p:sp>
    </p:spTree>
    <p:extLst>
      <p:ext uri="{BB962C8B-B14F-4D97-AF65-F5344CB8AC3E}">
        <p14:creationId xmlns:p14="http://schemas.microsoft.com/office/powerpoint/2010/main" val="99667703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F777EE368B3E047A33692D8B72492C6" ma:contentTypeVersion="0" ma:contentTypeDescription="Create a new document." ma:contentTypeScope="" ma:versionID="89892180bcb2dc886c3e55ec2bd4a683">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837445A-5CDA-4819-8AC0-E3208EFA20D7}">
  <ds:schemaRefs>
    <ds:schemaRef ds:uri="http://schemas.microsoft.com/sharepoint/v3/contenttype/forms"/>
  </ds:schemaRefs>
</ds:datastoreItem>
</file>

<file path=customXml/itemProps2.xml><?xml version="1.0" encoding="utf-8"?>
<ds:datastoreItem xmlns:ds="http://schemas.openxmlformats.org/officeDocument/2006/customXml" ds:itemID="{498C65A6-1CE9-415D-A1CD-D4C741463FB2}">
  <ds:schemaRefs>
    <ds:schemaRef ds:uri="http://www.w3.org/XML/1998/namespace"/>
    <ds:schemaRef ds:uri="http://purl.org/dc/dcmitype/"/>
    <ds:schemaRef ds:uri="http://schemas.microsoft.com/office/2006/documentManagement/types"/>
    <ds:schemaRef ds:uri="http://purl.org/dc/elements/1.1/"/>
    <ds:schemaRef ds:uri="http://purl.org/dc/terms/"/>
    <ds:schemaRef ds:uri="http://schemas.microsoft.com/office/infopath/2007/PartnerControls"/>
    <ds:schemaRef ds:uri="http://schemas.openxmlformats.org/package/2006/metadata/core-properties"/>
    <ds:schemaRef ds:uri="http://schemas.microsoft.com/office/2006/metadata/properties"/>
  </ds:schemaRefs>
</ds:datastoreItem>
</file>

<file path=customXml/itemProps3.xml><?xml version="1.0" encoding="utf-8"?>
<ds:datastoreItem xmlns:ds="http://schemas.openxmlformats.org/officeDocument/2006/customXml" ds:itemID="{A8F76822-32EE-4C50-ABC3-5BB69882E3E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9702</TotalTime>
  <Words>1651</Words>
  <Application>Microsoft Office PowerPoint</Application>
  <PresentationFormat>On-screen Show (4:3)</PresentationFormat>
  <Paragraphs>139</Paragraphs>
  <Slides>8</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Century Gothic</vt:lpstr>
      <vt:lpstr>Clarity</vt:lpstr>
      <vt:lpstr>UK support to statistics in africa</vt:lpstr>
      <vt:lpstr>Global Stats Vision: Quality accessible , timely and reliable disaggregated data will be used to measure and achieve SDG and leave no-one behind.  PILLAR 3: Data to support delivery of the SDGS.</vt:lpstr>
      <vt:lpstr>International Advocacy</vt:lpstr>
      <vt:lpstr>Global programmes UK Aid supports </vt:lpstr>
      <vt:lpstr>Support for statistics at country level</vt:lpstr>
      <vt:lpstr>ONS partnerships with NSIs </vt:lpstr>
      <vt:lpstr>Support for Innovation</vt:lpstr>
      <vt:lpstr>What we have learnt?</vt:lpstr>
    </vt:vector>
  </TitlesOfParts>
  <Company>DFID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Jessica Vince</dc:creator>
  <cp:lastModifiedBy>Poskett, Emily</cp:lastModifiedBy>
  <cp:revision>251</cp:revision>
  <cp:lastPrinted>2016-12-13T15:45:20Z</cp:lastPrinted>
  <dcterms:created xsi:type="dcterms:W3CDTF">2016-05-13T12:41:12Z</dcterms:created>
  <dcterms:modified xsi:type="dcterms:W3CDTF">2018-09-30T08:48:35Z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0x010100FF777EE368B3E047A33692D8B72492C6</vt:lpwstr>
  </property>
</Properties>
</file>