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 id="2147483677" r:id="rId2"/>
  </p:sldMasterIdLst>
  <p:notesMasterIdLst>
    <p:notesMasterId r:id="rId17"/>
  </p:notesMasterIdLst>
  <p:sldIdLst>
    <p:sldId id="257" r:id="rId3"/>
    <p:sldId id="352" r:id="rId4"/>
    <p:sldId id="341" r:id="rId5"/>
    <p:sldId id="374" r:id="rId6"/>
    <p:sldId id="379" r:id="rId7"/>
    <p:sldId id="375" r:id="rId8"/>
    <p:sldId id="381" r:id="rId9"/>
    <p:sldId id="380" r:id="rId10"/>
    <p:sldId id="376" r:id="rId11"/>
    <p:sldId id="377" r:id="rId12"/>
    <p:sldId id="378" r:id="rId13"/>
    <p:sldId id="359" r:id="rId14"/>
    <p:sldId id="383" r:id="rId15"/>
    <p:sldId id="32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mar KOUTA" initials="MK"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9" autoAdjust="0"/>
  </p:normalViewPr>
  <p:slideViewPr>
    <p:cSldViewPr snapToGrid="0">
      <p:cViewPr varScale="1">
        <p:scale>
          <a:sx n="64" d="100"/>
          <a:sy n="64" d="100"/>
        </p:scale>
        <p:origin x="773" y="6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_rels/data10.xml.rels><?xml version="1.0" encoding="UTF-8" standalone="yes"?>
<Relationships xmlns="http://schemas.openxmlformats.org/package/2006/relationships"><Relationship Id="rId3" Type="http://schemas.openxmlformats.org/officeDocument/2006/relationships/hyperlink" Target="mailto:K.L.KOUAKOU@AFDB.ORG" TargetMode="External"/><Relationship Id="rId2" Type="http://schemas.openxmlformats.org/officeDocument/2006/relationships/hyperlink" Target="mailto:B.MUNGYEREZA@AFDB.ORG" TargetMode="External"/><Relationship Id="rId1" Type="http://schemas.openxmlformats.org/officeDocument/2006/relationships/hyperlink" Target="mailto:C.LUFUMPA@AFDB.ORG" TargetMode="External"/></Relationships>
</file>

<file path=ppt/diagrams/_rels/drawing10.xml.rels><?xml version="1.0" encoding="UTF-8" standalone="yes"?>
<Relationships xmlns="http://schemas.openxmlformats.org/package/2006/relationships"><Relationship Id="rId3" Type="http://schemas.openxmlformats.org/officeDocument/2006/relationships/hyperlink" Target="mailto:C.LUFUMPA@AFDB.ORG" TargetMode="External"/><Relationship Id="rId2" Type="http://schemas.openxmlformats.org/officeDocument/2006/relationships/hyperlink" Target="mailto:K.L.KOUAKOU@AFDB.ORG" TargetMode="External"/><Relationship Id="rId1" Type="http://schemas.openxmlformats.org/officeDocument/2006/relationships/hyperlink" Target="mailto:B.MUNGYEREZA@AFDB.ORG"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934E73-690A-4B4D-84EE-F43FAE73D2D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ACE61728-853C-46D8-9F85-D50B2D47331E}">
      <dgm:prSet phldrT="[Texte]" custT="1"/>
      <dgm:spPr/>
      <dgm:t>
        <a:bodyPr/>
        <a:lstStyle/>
        <a:p>
          <a:r>
            <a:rPr lang="fr-FR" sz="2400" b="1" dirty="0" smtClean="0"/>
            <a:t>Introduction</a:t>
          </a:r>
          <a:endParaRPr lang="fr-FR" sz="2400" b="1" dirty="0"/>
        </a:p>
      </dgm:t>
    </dgm:pt>
    <dgm:pt modelId="{2A1C40E8-AAC1-43BE-A00F-0A5F0A3983B3}" type="parTrans" cxnId="{FE01D555-AD5C-4184-B434-3C7FC11C2AA0}">
      <dgm:prSet/>
      <dgm:spPr/>
      <dgm:t>
        <a:bodyPr/>
        <a:lstStyle/>
        <a:p>
          <a:endParaRPr lang="fr-FR" sz="2000"/>
        </a:p>
      </dgm:t>
    </dgm:pt>
    <dgm:pt modelId="{ED292559-EE02-436C-95EE-FD6FAD5890E8}" type="sibTrans" cxnId="{FE01D555-AD5C-4184-B434-3C7FC11C2AA0}">
      <dgm:prSet/>
      <dgm:spPr/>
      <dgm:t>
        <a:bodyPr/>
        <a:lstStyle/>
        <a:p>
          <a:endParaRPr lang="fr-FR" sz="2000"/>
        </a:p>
      </dgm:t>
    </dgm:pt>
    <dgm:pt modelId="{1D32FA44-7943-4AA0-B3AA-51FA812D2783}">
      <dgm:prSet phldrT="[Texte]" custT="1"/>
      <dgm:spPr/>
      <dgm:t>
        <a:bodyPr/>
        <a:lstStyle/>
        <a:p>
          <a:r>
            <a:rPr lang="en-US" sz="2400" b="1" dirty="0" smtClean="0"/>
            <a:t>Statistical Capacity Building Activities</a:t>
          </a:r>
          <a:endParaRPr lang="fr-FR" sz="2400" b="1" dirty="0"/>
        </a:p>
      </dgm:t>
    </dgm:pt>
    <dgm:pt modelId="{04AB968F-DCB9-463B-8307-E23B5D3DEC4B}" type="parTrans" cxnId="{0FE6B7A9-0444-4DD5-9DDE-F704AB591DAB}">
      <dgm:prSet/>
      <dgm:spPr/>
      <dgm:t>
        <a:bodyPr/>
        <a:lstStyle/>
        <a:p>
          <a:endParaRPr lang="fr-FR" sz="2000"/>
        </a:p>
      </dgm:t>
    </dgm:pt>
    <dgm:pt modelId="{A1C4C758-06BE-498B-8C7D-4257CE6F1173}" type="sibTrans" cxnId="{0FE6B7A9-0444-4DD5-9DDE-F704AB591DAB}">
      <dgm:prSet/>
      <dgm:spPr/>
      <dgm:t>
        <a:bodyPr/>
        <a:lstStyle/>
        <a:p>
          <a:endParaRPr lang="fr-FR" sz="2000"/>
        </a:p>
      </dgm:t>
    </dgm:pt>
    <dgm:pt modelId="{365B9667-7857-4991-A674-697F0386A785}">
      <dgm:prSet phldrT="[Texte]" custT="1"/>
      <dgm:spPr/>
      <dgm:t>
        <a:bodyPr/>
        <a:lstStyle/>
        <a:p>
          <a:endParaRPr lang="fr-FR" sz="2400" b="1" dirty="0"/>
        </a:p>
      </dgm:t>
    </dgm:pt>
    <dgm:pt modelId="{FDFCE797-C2BB-420D-84ED-2577C232257D}" type="parTrans" cxnId="{9254484B-BB02-4426-85E8-2F2B8EE00CFE}">
      <dgm:prSet/>
      <dgm:spPr/>
      <dgm:t>
        <a:bodyPr/>
        <a:lstStyle/>
        <a:p>
          <a:endParaRPr lang="fr-FR" sz="2000"/>
        </a:p>
      </dgm:t>
    </dgm:pt>
    <dgm:pt modelId="{1166DB32-2C73-4BDF-83B6-7E663A0778FA}" type="sibTrans" cxnId="{9254484B-BB02-4426-85E8-2F2B8EE00CFE}">
      <dgm:prSet/>
      <dgm:spPr/>
      <dgm:t>
        <a:bodyPr/>
        <a:lstStyle/>
        <a:p>
          <a:endParaRPr lang="fr-FR" sz="2000"/>
        </a:p>
      </dgm:t>
    </dgm:pt>
    <dgm:pt modelId="{0B650BB4-8AF3-4DCB-8298-8E10ECE25B25}">
      <dgm:prSet custT="1"/>
      <dgm:spPr/>
      <dgm:t>
        <a:bodyPr/>
        <a:lstStyle/>
        <a:p>
          <a:endParaRPr lang="fr-FR" sz="2400" b="1" dirty="0"/>
        </a:p>
      </dgm:t>
    </dgm:pt>
    <dgm:pt modelId="{CDC4CA4D-17F1-4A6D-97AB-0CCF130DCD9F}" type="parTrans" cxnId="{B0B22DE9-E23A-4E89-A05F-E6D3B2CC19B5}">
      <dgm:prSet/>
      <dgm:spPr/>
      <dgm:t>
        <a:bodyPr/>
        <a:lstStyle/>
        <a:p>
          <a:endParaRPr lang="fr-FR" sz="2000"/>
        </a:p>
      </dgm:t>
    </dgm:pt>
    <dgm:pt modelId="{C3CEBEFC-BA74-49A9-BA31-DAA699121C7A}" type="sibTrans" cxnId="{B0B22DE9-E23A-4E89-A05F-E6D3B2CC19B5}">
      <dgm:prSet/>
      <dgm:spPr/>
      <dgm:t>
        <a:bodyPr/>
        <a:lstStyle/>
        <a:p>
          <a:endParaRPr lang="fr-FR" sz="2000"/>
        </a:p>
      </dgm:t>
    </dgm:pt>
    <dgm:pt modelId="{1101ADE5-1F46-413F-A1D7-7BD874E2A357}">
      <dgm:prSet phldrT="[Texte]" custT="1"/>
      <dgm:spPr/>
      <dgm:t>
        <a:bodyPr/>
        <a:lstStyle/>
        <a:p>
          <a:endParaRPr lang="fr-FR" sz="2400" dirty="0"/>
        </a:p>
      </dgm:t>
    </dgm:pt>
    <dgm:pt modelId="{16B6C156-4B35-4EDC-8B59-AAE045ED2A91}" type="parTrans" cxnId="{D1F32336-511D-4C34-B913-482CBEE7150C}">
      <dgm:prSet/>
      <dgm:spPr/>
      <dgm:t>
        <a:bodyPr/>
        <a:lstStyle/>
        <a:p>
          <a:endParaRPr lang="fr-FR" sz="2000"/>
        </a:p>
      </dgm:t>
    </dgm:pt>
    <dgm:pt modelId="{D184B435-03D0-4418-A746-F2422B2ABA13}" type="sibTrans" cxnId="{D1F32336-511D-4C34-B913-482CBEE7150C}">
      <dgm:prSet/>
      <dgm:spPr/>
      <dgm:t>
        <a:bodyPr/>
        <a:lstStyle/>
        <a:p>
          <a:endParaRPr lang="fr-FR" sz="2000"/>
        </a:p>
      </dgm:t>
    </dgm:pt>
    <dgm:pt modelId="{1911142F-F2F2-4703-ADE7-1152399979B0}">
      <dgm:prSet custT="1"/>
      <dgm:spPr/>
      <dgm:t>
        <a:bodyPr/>
        <a:lstStyle/>
        <a:p>
          <a:r>
            <a:rPr lang="en-US" sz="2400" b="1" noProof="0" dirty="0" smtClean="0"/>
            <a:t>Challenges</a:t>
          </a:r>
          <a:endParaRPr lang="en-US" sz="2400" b="1" noProof="0" dirty="0"/>
        </a:p>
      </dgm:t>
    </dgm:pt>
    <dgm:pt modelId="{25DD7479-A837-4CB9-82E3-7A518576DD09}" type="parTrans" cxnId="{06D31F98-E4D7-450E-BC93-DA232F2F4340}">
      <dgm:prSet/>
      <dgm:spPr/>
      <dgm:t>
        <a:bodyPr/>
        <a:lstStyle/>
        <a:p>
          <a:endParaRPr lang="fr-FR" sz="2000"/>
        </a:p>
      </dgm:t>
    </dgm:pt>
    <dgm:pt modelId="{54A0C61A-7C53-4D51-90B8-0266104E1CEE}" type="sibTrans" cxnId="{06D31F98-E4D7-450E-BC93-DA232F2F4340}">
      <dgm:prSet/>
      <dgm:spPr/>
      <dgm:t>
        <a:bodyPr/>
        <a:lstStyle/>
        <a:p>
          <a:endParaRPr lang="fr-FR" sz="2000"/>
        </a:p>
      </dgm:t>
    </dgm:pt>
    <dgm:pt modelId="{5ECCAFE7-955B-41D5-860F-58446D2025C1}" type="pres">
      <dgm:prSet presAssocID="{77934E73-690A-4B4D-84EE-F43FAE73D2D3}" presName="linear" presStyleCnt="0">
        <dgm:presLayoutVars>
          <dgm:dir/>
          <dgm:animLvl val="lvl"/>
          <dgm:resizeHandles val="exact"/>
        </dgm:presLayoutVars>
      </dgm:prSet>
      <dgm:spPr/>
      <dgm:t>
        <a:bodyPr/>
        <a:lstStyle/>
        <a:p>
          <a:endParaRPr lang="fr-FR"/>
        </a:p>
      </dgm:t>
    </dgm:pt>
    <dgm:pt modelId="{04DBAF2F-7760-4B56-9DE6-172ADED7FED2}" type="pres">
      <dgm:prSet presAssocID="{ACE61728-853C-46D8-9F85-D50B2D47331E}" presName="parentLin" presStyleCnt="0"/>
      <dgm:spPr/>
    </dgm:pt>
    <dgm:pt modelId="{CAEA6595-900B-4B99-8DCB-FA03642C0C63}" type="pres">
      <dgm:prSet presAssocID="{ACE61728-853C-46D8-9F85-D50B2D47331E}" presName="parentLeftMargin" presStyleLbl="node1" presStyleIdx="0" presStyleCnt="6"/>
      <dgm:spPr/>
      <dgm:t>
        <a:bodyPr/>
        <a:lstStyle/>
        <a:p>
          <a:endParaRPr lang="fr-FR"/>
        </a:p>
      </dgm:t>
    </dgm:pt>
    <dgm:pt modelId="{6FE4A38E-0C86-43D5-90C2-B43D49F4039A}" type="pres">
      <dgm:prSet presAssocID="{ACE61728-853C-46D8-9F85-D50B2D47331E}" presName="parentText" presStyleLbl="node1" presStyleIdx="0" presStyleCnt="6">
        <dgm:presLayoutVars>
          <dgm:chMax val="0"/>
          <dgm:bulletEnabled val="1"/>
        </dgm:presLayoutVars>
      </dgm:prSet>
      <dgm:spPr/>
      <dgm:t>
        <a:bodyPr/>
        <a:lstStyle/>
        <a:p>
          <a:endParaRPr lang="fr-FR"/>
        </a:p>
      </dgm:t>
    </dgm:pt>
    <dgm:pt modelId="{2AD6E360-9B45-42B7-8FF0-C63CC64AB750}" type="pres">
      <dgm:prSet presAssocID="{ACE61728-853C-46D8-9F85-D50B2D47331E}" presName="negativeSpace" presStyleCnt="0"/>
      <dgm:spPr/>
    </dgm:pt>
    <dgm:pt modelId="{9DC86C34-1264-4514-9F89-EAEC05D4C643}" type="pres">
      <dgm:prSet presAssocID="{ACE61728-853C-46D8-9F85-D50B2D47331E}" presName="childText" presStyleLbl="conFgAcc1" presStyleIdx="0" presStyleCnt="6">
        <dgm:presLayoutVars>
          <dgm:bulletEnabled val="1"/>
        </dgm:presLayoutVars>
      </dgm:prSet>
      <dgm:spPr/>
    </dgm:pt>
    <dgm:pt modelId="{EE2D1968-3C5F-4DFB-A78C-32368319E7F5}" type="pres">
      <dgm:prSet presAssocID="{ED292559-EE02-436C-95EE-FD6FAD5890E8}" presName="spaceBetweenRectangles" presStyleCnt="0"/>
      <dgm:spPr/>
    </dgm:pt>
    <dgm:pt modelId="{C4994DBE-C3FF-486E-A96F-2FC78E3633BF}" type="pres">
      <dgm:prSet presAssocID="{1D32FA44-7943-4AA0-B3AA-51FA812D2783}" presName="parentLin" presStyleCnt="0"/>
      <dgm:spPr/>
    </dgm:pt>
    <dgm:pt modelId="{5D58BE80-159D-458D-A186-4A8659A11409}" type="pres">
      <dgm:prSet presAssocID="{1D32FA44-7943-4AA0-B3AA-51FA812D2783}" presName="parentLeftMargin" presStyleLbl="node1" presStyleIdx="0" presStyleCnt="6"/>
      <dgm:spPr/>
      <dgm:t>
        <a:bodyPr/>
        <a:lstStyle/>
        <a:p>
          <a:endParaRPr lang="fr-FR"/>
        </a:p>
      </dgm:t>
    </dgm:pt>
    <dgm:pt modelId="{DEB86C6D-796E-42BD-9F69-ACE2C204CD23}" type="pres">
      <dgm:prSet presAssocID="{1D32FA44-7943-4AA0-B3AA-51FA812D2783}" presName="parentText" presStyleLbl="node1" presStyleIdx="1" presStyleCnt="6">
        <dgm:presLayoutVars>
          <dgm:chMax val="0"/>
          <dgm:bulletEnabled val="1"/>
        </dgm:presLayoutVars>
      </dgm:prSet>
      <dgm:spPr/>
      <dgm:t>
        <a:bodyPr/>
        <a:lstStyle/>
        <a:p>
          <a:endParaRPr lang="fr-FR"/>
        </a:p>
      </dgm:t>
    </dgm:pt>
    <dgm:pt modelId="{032E468A-C833-432B-B92B-A541636D3E5E}" type="pres">
      <dgm:prSet presAssocID="{1D32FA44-7943-4AA0-B3AA-51FA812D2783}" presName="negativeSpace" presStyleCnt="0"/>
      <dgm:spPr/>
    </dgm:pt>
    <dgm:pt modelId="{3C94B942-FF88-4013-95C7-F66A738FC6CF}" type="pres">
      <dgm:prSet presAssocID="{1D32FA44-7943-4AA0-B3AA-51FA812D2783}" presName="childText" presStyleLbl="conFgAcc1" presStyleIdx="1" presStyleCnt="6">
        <dgm:presLayoutVars>
          <dgm:bulletEnabled val="1"/>
        </dgm:presLayoutVars>
      </dgm:prSet>
      <dgm:spPr/>
    </dgm:pt>
    <dgm:pt modelId="{AA46CCEC-37A7-4603-B338-C253E65601AE}" type="pres">
      <dgm:prSet presAssocID="{A1C4C758-06BE-498B-8C7D-4257CE6F1173}" presName="spaceBetweenRectangles" presStyleCnt="0"/>
      <dgm:spPr/>
    </dgm:pt>
    <dgm:pt modelId="{53790497-5CD8-4EF1-AFF5-E6CE287B22AD}" type="pres">
      <dgm:prSet presAssocID="{1911142F-F2F2-4703-ADE7-1152399979B0}" presName="parentLin" presStyleCnt="0"/>
      <dgm:spPr/>
    </dgm:pt>
    <dgm:pt modelId="{E8F98C0A-9702-4B92-8896-9B878C0D0EA0}" type="pres">
      <dgm:prSet presAssocID="{1911142F-F2F2-4703-ADE7-1152399979B0}" presName="parentLeftMargin" presStyleLbl="node1" presStyleIdx="1" presStyleCnt="6"/>
      <dgm:spPr/>
      <dgm:t>
        <a:bodyPr/>
        <a:lstStyle/>
        <a:p>
          <a:endParaRPr lang="fr-FR"/>
        </a:p>
      </dgm:t>
    </dgm:pt>
    <dgm:pt modelId="{08AC14E6-BB41-4DB9-A392-E04C87604626}" type="pres">
      <dgm:prSet presAssocID="{1911142F-F2F2-4703-ADE7-1152399979B0}" presName="parentText" presStyleLbl="node1" presStyleIdx="2" presStyleCnt="6">
        <dgm:presLayoutVars>
          <dgm:chMax val="0"/>
          <dgm:bulletEnabled val="1"/>
        </dgm:presLayoutVars>
      </dgm:prSet>
      <dgm:spPr/>
      <dgm:t>
        <a:bodyPr/>
        <a:lstStyle/>
        <a:p>
          <a:endParaRPr lang="fr-FR"/>
        </a:p>
      </dgm:t>
    </dgm:pt>
    <dgm:pt modelId="{9557876E-3746-4063-A0CC-BA98C8A97B53}" type="pres">
      <dgm:prSet presAssocID="{1911142F-F2F2-4703-ADE7-1152399979B0}" presName="negativeSpace" presStyleCnt="0"/>
      <dgm:spPr/>
    </dgm:pt>
    <dgm:pt modelId="{28D1B307-0DE7-453D-A9FC-B00E0B24BEC3}" type="pres">
      <dgm:prSet presAssocID="{1911142F-F2F2-4703-ADE7-1152399979B0}" presName="childText" presStyleLbl="conFgAcc1" presStyleIdx="2" presStyleCnt="6">
        <dgm:presLayoutVars>
          <dgm:bulletEnabled val="1"/>
        </dgm:presLayoutVars>
      </dgm:prSet>
      <dgm:spPr/>
    </dgm:pt>
    <dgm:pt modelId="{DE227179-0C34-45B1-8908-FCBA4AEB9073}" type="pres">
      <dgm:prSet presAssocID="{54A0C61A-7C53-4D51-90B8-0266104E1CEE}" presName="spaceBetweenRectangles" presStyleCnt="0"/>
      <dgm:spPr/>
    </dgm:pt>
    <dgm:pt modelId="{B490293B-6766-4D53-B5E6-C2EC952A3FE0}" type="pres">
      <dgm:prSet presAssocID="{365B9667-7857-4991-A674-697F0386A785}" presName="parentLin" presStyleCnt="0"/>
      <dgm:spPr/>
    </dgm:pt>
    <dgm:pt modelId="{FF907D03-47C3-4145-9609-7BDF4F107519}" type="pres">
      <dgm:prSet presAssocID="{365B9667-7857-4991-A674-697F0386A785}" presName="parentLeftMargin" presStyleLbl="node1" presStyleIdx="2" presStyleCnt="6"/>
      <dgm:spPr/>
      <dgm:t>
        <a:bodyPr/>
        <a:lstStyle/>
        <a:p>
          <a:endParaRPr lang="fr-FR"/>
        </a:p>
      </dgm:t>
    </dgm:pt>
    <dgm:pt modelId="{5A3FB6BD-0565-48AE-B61C-374B9FD16D42}" type="pres">
      <dgm:prSet presAssocID="{365B9667-7857-4991-A674-697F0386A785}" presName="parentText" presStyleLbl="node1" presStyleIdx="3" presStyleCnt="6">
        <dgm:presLayoutVars>
          <dgm:chMax val="0"/>
          <dgm:bulletEnabled val="1"/>
        </dgm:presLayoutVars>
      </dgm:prSet>
      <dgm:spPr/>
      <dgm:t>
        <a:bodyPr/>
        <a:lstStyle/>
        <a:p>
          <a:endParaRPr lang="fr-FR"/>
        </a:p>
      </dgm:t>
    </dgm:pt>
    <dgm:pt modelId="{DF735825-A74D-44B4-84D1-32FEB8D60B6A}" type="pres">
      <dgm:prSet presAssocID="{365B9667-7857-4991-A674-697F0386A785}" presName="negativeSpace" presStyleCnt="0"/>
      <dgm:spPr/>
    </dgm:pt>
    <dgm:pt modelId="{9828FF7A-BD48-4120-8A94-6799FD6C9769}" type="pres">
      <dgm:prSet presAssocID="{365B9667-7857-4991-A674-697F0386A785}" presName="childText" presStyleLbl="conFgAcc1" presStyleIdx="3" presStyleCnt="6">
        <dgm:presLayoutVars>
          <dgm:bulletEnabled val="1"/>
        </dgm:presLayoutVars>
      </dgm:prSet>
      <dgm:spPr/>
    </dgm:pt>
    <dgm:pt modelId="{40C48E3A-5D0E-437B-A1D1-50299539EE1E}" type="pres">
      <dgm:prSet presAssocID="{1166DB32-2C73-4BDF-83B6-7E663A0778FA}" presName="spaceBetweenRectangles" presStyleCnt="0"/>
      <dgm:spPr/>
    </dgm:pt>
    <dgm:pt modelId="{A97DF76D-D749-4B10-A95C-C9337B3D26C1}" type="pres">
      <dgm:prSet presAssocID="{1101ADE5-1F46-413F-A1D7-7BD874E2A357}" presName="parentLin" presStyleCnt="0"/>
      <dgm:spPr/>
    </dgm:pt>
    <dgm:pt modelId="{B68E91DD-A8DB-411B-A73D-B9F41D60AEBC}" type="pres">
      <dgm:prSet presAssocID="{1101ADE5-1F46-413F-A1D7-7BD874E2A357}" presName="parentLeftMargin" presStyleLbl="node1" presStyleIdx="3" presStyleCnt="6"/>
      <dgm:spPr/>
      <dgm:t>
        <a:bodyPr/>
        <a:lstStyle/>
        <a:p>
          <a:endParaRPr lang="fr-FR"/>
        </a:p>
      </dgm:t>
    </dgm:pt>
    <dgm:pt modelId="{6235A996-195B-4A92-9EB0-2858EEEBDFD0}" type="pres">
      <dgm:prSet presAssocID="{1101ADE5-1F46-413F-A1D7-7BD874E2A357}" presName="parentText" presStyleLbl="node1" presStyleIdx="4" presStyleCnt="6">
        <dgm:presLayoutVars>
          <dgm:chMax val="0"/>
          <dgm:bulletEnabled val="1"/>
        </dgm:presLayoutVars>
      </dgm:prSet>
      <dgm:spPr/>
      <dgm:t>
        <a:bodyPr/>
        <a:lstStyle/>
        <a:p>
          <a:endParaRPr lang="fr-FR"/>
        </a:p>
      </dgm:t>
    </dgm:pt>
    <dgm:pt modelId="{23747B6F-6317-48D4-8F73-AD09AA057015}" type="pres">
      <dgm:prSet presAssocID="{1101ADE5-1F46-413F-A1D7-7BD874E2A357}" presName="negativeSpace" presStyleCnt="0"/>
      <dgm:spPr/>
    </dgm:pt>
    <dgm:pt modelId="{27ED7D02-6E04-4EA6-B030-7B47B32E7DF1}" type="pres">
      <dgm:prSet presAssocID="{1101ADE5-1F46-413F-A1D7-7BD874E2A357}" presName="childText" presStyleLbl="conFgAcc1" presStyleIdx="4" presStyleCnt="6">
        <dgm:presLayoutVars>
          <dgm:bulletEnabled val="1"/>
        </dgm:presLayoutVars>
      </dgm:prSet>
      <dgm:spPr/>
    </dgm:pt>
    <dgm:pt modelId="{72D43C96-6256-4138-9246-99F9507B3B9A}" type="pres">
      <dgm:prSet presAssocID="{D184B435-03D0-4418-A746-F2422B2ABA13}" presName="spaceBetweenRectangles" presStyleCnt="0"/>
      <dgm:spPr/>
    </dgm:pt>
    <dgm:pt modelId="{94CB01BC-FB17-4F44-BB8D-8608B5931ED1}" type="pres">
      <dgm:prSet presAssocID="{0B650BB4-8AF3-4DCB-8298-8E10ECE25B25}" presName="parentLin" presStyleCnt="0"/>
      <dgm:spPr/>
    </dgm:pt>
    <dgm:pt modelId="{1C9AA45F-A804-44C8-A8F8-033B0A0809DE}" type="pres">
      <dgm:prSet presAssocID="{0B650BB4-8AF3-4DCB-8298-8E10ECE25B25}" presName="parentLeftMargin" presStyleLbl="node1" presStyleIdx="4" presStyleCnt="6"/>
      <dgm:spPr/>
      <dgm:t>
        <a:bodyPr/>
        <a:lstStyle/>
        <a:p>
          <a:endParaRPr lang="fr-FR"/>
        </a:p>
      </dgm:t>
    </dgm:pt>
    <dgm:pt modelId="{1643993B-53FE-404A-88C9-EAA146143ADC}" type="pres">
      <dgm:prSet presAssocID="{0B650BB4-8AF3-4DCB-8298-8E10ECE25B25}" presName="parentText" presStyleLbl="node1" presStyleIdx="5" presStyleCnt="6">
        <dgm:presLayoutVars>
          <dgm:chMax val="0"/>
          <dgm:bulletEnabled val="1"/>
        </dgm:presLayoutVars>
      </dgm:prSet>
      <dgm:spPr/>
      <dgm:t>
        <a:bodyPr/>
        <a:lstStyle/>
        <a:p>
          <a:endParaRPr lang="fr-FR"/>
        </a:p>
      </dgm:t>
    </dgm:pt>
    <dgm:pt modelId="{DAAB2F14-06AE-4D7B-92E2-A4C77073E039}" type="pres">
      <dgm:prSet presAssocID="{0B650BB4-8AF3-4DCB-8298-8E10ECE25B25}" presName="negativeSpace" presStyleCnt="0"/>
      <dgm:spPr/>
    </dgm:pt>
    <dgm:pt modelId="{E2ACFFFC-2B7F-41E5-AEC5-AA85C68D3638}" type="pres">
      <dgm:prSet presAssocID="{0B650BB4-8AF3-4DCB-8298-8E10ECE25B25}" presName="childText" presStyleLbl="conFgAcc1" presStyleIdx="5" presStyleCnt="6">
        <dgm:presLayoutVars>
          <dgm:bulletEnabled val="1"/>
        </dgm:presLayoutVars>
      </dgm:prSet>
      <dgm:spPr/>
    </dgm:pt>
  </dgm:ptLst>
  <dgm:cxnLst>
    <dgm:cxn modelId="{4E7A4137-0184-4940-8157-EB7745B87AB9}" type="presOf" srcId="{1101ADE5-1F46-413F-A1D7-7BD874E2A357}" destId="{6235A996-195B-4A92-9EB0-2858EEEBDFD0}" srcOrd="1" destOrd="0" presId="urn:microsoft.com/office/officeart/2005/8/layout/list1"/>
    <dgm:cxn modelId="{0CBD9E6F-EBED-47F5-8530-4F3EB15463A8}" type="presOf" srcId="{365B9667-7857-4991-A674-697F0386A785}" destId="{FF907D03-47C3-4145-9609-7BDF4F107519}" srcOrd="0" destOrd="0" presId="urn:microsoft.com/office/officeart/2005/8/layout/list1"/>
    <dgm:cxn modelId="{00B9A489-4D31-4FB6-A4F2-969F59D2DEE6}" type="presOf" srcId="{ACE61728-853C-46D8-9F85-D50B2D47331E}" destId="{6FE4A38E-0C86-43D5-90C2-B43D49F4039A}" srcOrd="1" destOrd="0" presId="urn:microsoft.com/office/officeart/2005/8/layout/list1"/>
    <dgm:cxn modelId="{0FE6B7A9-0444-4DD5-9DDE-F704AB591DAB}" srcId="{77934E73-690A-4B4D-84EE-F43FAE73D2D3}" destId="{1D32FA44-7943-4AA0-B3AA-51FA812D2783}" srcOrd="1" destOrd="0" parTransId="{04AB968F-DCB9-463B-8307-E23B5D3DEC4B}" sibTransId="{A1C4C758-06BE-498B-8C7D-4257CE6F1173}"/>
    <dgm:cxn modelId="{7DB987F9-3FE0-4603-9506-4DFE23456666}" type="presOf" srcId="{1911142F-F2F2-4703-ADE7-1152399979B0}" destId="{E8F98C0A-9702-4B92-8896-9B878C0D0EA0}" srcOrd="0" destOrd="0" presId="urn:microsoft.com/office/officeart/2005/8/layout/list1"/>
    <dgm:cxn modelId="{40A41D75-D0CA-484A-9891-98C33EC57DF6}" type="presOf" srcId="{77934E73-690A-4B4D-84EE-F43FAE73D2D3}" destId="{5ECCAFE7-955B-41D5-860F-58446D2025C1}" srcOrd="0" destOrd="0" presId="urn:microsoft.com/office/officeart/2005/8/layout/list1"/>
    <dgm:cxn modelId="{9254484B-BB02-4426-85E8-2F2B8EE00CFE}" srcId="{77934E73-690A-4B4D-84EE-F43FAE73D2D3}" destId="{365B9667-7857-4991-A674-697F0386A785}" srcOrd="3" destOrd="0" parTransId="{FDFCE797-C2BB-420D-84ED-2577C232257D}" sibTransId="{1166DB32-2C73-4BDF-83B6-7E663A0778FA}"/>
    <dgm:cxn modelId="{06D31F98-E4D7-450E-BC93-DA232F2F4340}" srcId="{77934E73-690A-4B4D-84EE-F43FAE73D2D3}" destId="{1911142F-F2F2-4703-ADE7-1152399979B0}" srcOrd="2" destOrd="0" parTransId="{25DD7479-A837-4CB9-82E3-7A518576DD09}" sibTransId="{54A0C61A-7C53-4D51-90B8-0266104E1CEE}"/>
    <dgm:cxn modelId="{FE01D555-AD5C-4184-B434-3C7FC11C2AA0}" srcId="{77934E73-690A-4B4D-84EE-F43FAE73D2D3}" destId="{ACE61728-853C-46D8-9F85-D50B2D47331E}" srcOrd="0" destOrd="0" parTransId="{2A1C40E8-AAC1-43BE-A00F-0A5F0A3983B3}" sibTransId="{ED292559-EE02-436C-95EE-FD6FAD5890E8}"/>
    <dgm:cxn modelId="{A02BB102-CE53-4841-8DC3-6CE6D9EC9127}" type="presOf" srcId="{ACE61728-853C-46D8-9F85-D50B2D47331E}" destId="{CAEA6595-900B-4B99-8DCB-FA03642C0C63}" srcOrd="0" destOrd="0" presId="urn:microsoft.com/office/officeart/2005/8/layout/list1"/>
    <dgm:cxn modelId="{78D56C16-147B-4653-BA62-730D5060396F}" type="presOf" srcId="{0B650BB4-8AF3-4DCB-8298-8E10ECE25B25}" destId="{1C9AA45F-A804-44C8-A8F8-033B0A0809DE}" srcOrd="0" destOrd="0" presId="urn:microsoft.com/office/officeart/2005/8/layout/list1"/>
    <dgm:cxn modelId="{B4771BAA-E53D-43CC-8940-9F2569A0095C}" type="presOf" srcId="{0B650BB4-8AF3-4DCB-8298-8E10ECE25B25}" destId="{1643993B-53FE-404A-88C9-EAA146143ADC}" srcOrd="1" destOrd="0" presId="urn:microsoft.com/office/officeart/2005/8/layout/list1"/>
    <dgm:cxn modelId="{B0B22DE9-E23A-4E89-A05F-E6D3B2CC19B5}" srcId="{77934E73-690A-4B4D-84EE-F43FAE73D2D3}" destId="{0B650BB4-8AF3-4DCB-8298-8E10ECE25B25}" srcOrd="5" destOrd="0" parTransId="{CDC4CA4D-17F1-4A6D-97AB-0CCF130DCD9F}" sibTransId="{C3CEBEFC-BA74-49A9-BA31-DAA699121C7A}"/>
    <dgm:cxn modelId="{27E08899-7866-4AE7-9C0C-B6F1B67EE1B9}" type="presOf" srcId="{1911142F-F2F2-4703-ADE7-1152399979B0}" destId="{08AC14E6-BB41-4DB9-A392-E04C87604626}" srcOrd="1" destOrd="0" presId="urn:microsoft.com/office/officeart/2005/8/layout/list1"/>
    <dgm:cxn modelId="{EF9F785A-2659-49E2-A87D-A9C82EA1C814}" type="presOf" srcId="{1101ADE5-1F46-413F-A1D7-7BD874E2A357}" destId="{B68E91DD-A8DB-411B-A73D-B9F41D60AEBC}" srcOrd="0" destOrd="0" presId="urn:microsoft.com/office/officeart/2005/8/layout/list1"/>
    <dgm:cxn modelId="{4C520063-CBFA-44D2-B3A0-6C91BA1B8479}" type="presOf" srcId="{365B9667-7857-4991-A674-697F0386A785}" destId="{5A3FB6BD-0565-48AE-B61C-374B9FD16D42}" srcOrd="1" destOrd="0" presId="urn:microsoft.com/office/officeart/2005/8/layout/list1"/>
    <dgm:cxn modelId="{D1F32336-511D-4C34-B913-482CBEE7150C}" srcId="{77934E73-690A-4B4D-84EE-F43FAE73D2D3}" destId="{1101ADE5-1F46-413F-A1D7-7BD874E2A357}" srcOrd="4" destOrd="0" parTransId="{16B6C156-4B35-4EDC-8B59-AAE045ED2A91}" sibTransId="{D184B435-03D0-4418-A746-F2422B2ABA13}"/>
    <dgm:cxn modelId="{9CC2D5A5-4FCB-47BC-8CC1-5F25CA4BE1D2}" type="presOf" srcId="{1D32FA44-7943-4AA0-B3AA-51FA812D2783}" destId="{5D58BE80-159D-458D-A186-4A8659A11409}" srcOrd="0" destOrd="0" presId="urn:microsoft.com/office/officeart/2005/8/layout/list1"/>
    <dgm:cxn modelId="{1BC25368-142F-47CF-8696-01333A4040E7}" type="presOf" srcId="{1D32FA44-7943-4AA0-B3AA-51FA812D2783}" destId="{DEB86C6D-796E-42BD-9F69-ACE2C204CD23}" srcOrd="1" destOrd="0" presId="urn:microsoft.com/office/officeart/2005/8/layout/list1"/>
    <dgm:cxn modelId="{68EA34FC-8673-4926-B593-4E0B293CA3B7}" type="presParOf" srcId="{5ECCAFE7-955B-41D5-860F-58446D2025C1}" destId="{04DBAF2F-7760-4B56-9DE6-172ADED7FED2}" srcOrd="0" destOrd="0" presId="urn:microsoft.com/office/officeart/2005/8/layout/list1"/>
    <dgm:cxn modelId="{DC98F11A-DF98-442E-8249-9FE8726DF8EA}" type="presParOf" srcId="{04DBAF2F-7760-4B56-9DE6-172ADED7FED2}" destId="{CAEA6595-900B-4B99-8DCB-FA03642C0C63}" srcOrd="0" destOrd="0" presId="urn:microsoft.com/office/officeart/2005/8/layout/list1"/>
    <dgm:cxn modelId="{5C249ADA-9D45-49F1-885F-0D46878AACBF}" type="presParOf" srcId="{04DBAF2F-7760-4B56-9DE6-172ADED7FED2}" destId="{6FE4A38E-0C86-43D5-90C2-B43D49F4039A}" srcOrd="1" destOrd="0" presId="urn:microsoft.com/office/officeart/2005/8/layout/list1"/>
    <dgm:cxn modelId="{72BE9F83-3CFB-455E-B21C-E7284A5EFB3C}" type="presParOf" srcId="{5ECCAFE7-955B-41D5-860F-58446D2025C1}" destId="{2AD6E360-9B45-42B7-8FF0-C63CC64AB750}" srcOrd="1" destOrd="0" presId="urn:microsoft.com/office/officeart/2005/8/layout/list1"/>
    <dgm:cxn modelId="{3D2EA86D-27A5-46D9-9ACE-8B45A3BB7B05}" type="presParOf" srcId="{5ECCAFE7-955B-41D5-860F-58446D2025C1}" destId="{9DC86C34-1264-4514-9F89-EAEC05D4C643}" srcOrd="2" destOrd="0" presId="urn:microsoft.com/office/officeart/2005/8/layout/list1"/>
    <dgm:cxn modelId="{27387186-8B07-4AF8-8A59-594A95FC4364}" type="presParOf" srcId="{5ECCAFE7-955B-41D5-860F-58446D2025C1}" destId="{EE2D1968-3C5F-4DFB-A78C-32368319E7F5}" srcOrd="3" destOrd="0" presId="urn:microsoft.com/office/officeart/2005/8/layout/list1"/>
    <dgm:cxn modelId="{EF65CB74-18FA-4EC8-AF0F-FF6AE213161E}" type="presParOf" srcId="{5ECCAFE7-955B-41D5-860F-58446D2025C1}" destId="{C4994DBE-C3FF-486E-A96F-2FC78E3633BF}" srcOrd="4" destOrd="0" presId="urn:microsoft.com/office/officeart/2005/8/layout/list1"/>
    <dgm:cxn modelId="{3B4CB1D5-C4CE-4E83-B816-734CD462F6D5}" type="presParOf" srcId="{C4994DBE-C3FF-486E-A96F-2FC78E3633BF}" destId="{5D58BE80-159D-458D-A186-4A8659A11409}" srcOrd="0" destOrd="0" presId="urn:microsoft.com/office/officeart/2005/8/layout/list1"/>
    <dgm:cxn modelId="{CEC7B9C1-1681-42F1-98AF-390AEC7BA962}" type="presParOf" srcId="{C4994DBE-C3FF-486E-A96F-2FC78E3633BF}" destId="{DEB86C6D-796E-42BD-9F69-ACE2C204CD23}" srcOrd="1" destOrd="0" presId="urn:microsoft.com/office/officeart/2005/8/layout/list1"/>
    <dgm:cxn modelId="{A8F46B92-9B59-4972-97DF-E7130245A772}" type="presParOf" srcId="{5ECCAFE7-955B-41D5-860F-58446D2025C1}" destId="{032E468A-C833-432B-B92B-A541636D3E5E}" srcOrd="5" destOrd="0" presId="urn:microsoft.com/office/officeart/2005/8/layout/list1"/>
    <dgm:cxn modelId="{151032DC-5FCE-4FC8-B098-77BDD80FFC0D}" type="presParOf" srcId="{5ECCAFE7-955B-41D5-860F-58446D2025C1}" destId="{3C94B942-FF88-4013-95C7-F66A738FC6CF}" srcOrd="6" destOrd="0" presId="urn:microsoft.com/office/officeart/2005/8/layout/list1"/>
    <dgm:cxn modelId="{5E470878-1F34-4830-A2D8-CA94F710CF43}" type="presParOf" srcId="{5ECCAFE7-955B-41D5-860F-58446D2025C1}" destId="{AA46CCEC-37A7-4603-B338-C253E65601AE}" srcOrd="7" destOrd="0" presId="urn:microsoft.com/office/officeart/2005/8/layout/list1"/>
    <dgm:cxn modelId="{905FD778-0F0B-40EF-B7A9-FFDBDB916CEF}" type="presParOf" srcId="{5ECCAFE7-955B-41D5-860F-58446D2025C1}" destId="{53790497-5CD8-4EF1-AFF5-E6CE287B22AD}" srcOrd="8" destOrd="0" presId="urn:microsoft.com/office/officeart/2005/8/layout/list1"/>
    <dgm:cxn modelId="{33C1493B-590A-4CC1-9F75-BFA0D4CD80ED}" type="presParOf" srcId="{53790497-5CD8-4EF1-AFF5-E6CE287B22AD}" destId="{E8F98C0A-9702-4B92-8896-9B878C0D0EA0}" srcOrd="0" destOrd="0" presId="urn:microsoft.com/office/officeart/2005/8/layout/list1"/>
    <dgm:cxn modelId="{D6A0885D-6734-462E-BF86-FA122B8E5DD3}" type="presParOf" srcId="{53790497-5CD8-4EF1-AFF5-E6CE287B22AD}" destId="{08AC14E6-BB41-4DB9-A392-E04C87604626}" srcOrd="1" destOrd="0" presId="urn:microsoft.com/office/officeart/2005/8/layout/list1"/>
    <dgm:cxn modelId="{D2CEDBC2-F182-43BC-AB72-E61079172CB9}" type="presParOf" srcId="{5ECCAFE7-955B-41D5-860F-58446D2025C1}" destId="{9557876E-3746-4063-A0CC-BA98C8A97B53}" srcOrd="9" destOrd="0" presId="urn:microsoft.com/office/officeart/2005/8/layout/list1"/>
    <dgm:cxn modelId="{C837512B-8FE2-4F15-8A36-E9E3ACBF930C}" type="presParOf" srcId="{5ECCAFE7-955B-41D5-860F-58446D2025C1}" destId="{28D1B307-0DE7-453D-A9FC-B00E0B24BEC3}" srcOrd="10" destOrd="0" presId="urn:microsoft.com/office/officeart/2005/8/layout/list1"/>
    <dgm:cxn modelId="{04CBBBBE-6F4A-4F91-B98C-D2965FF3A34E}" type="presParOf" srcId="{5ECCAFE7-955B-41D5-860F-58446D2025C1}" destId="{DE227179-0C34-45B1-8908-FCBA4AEB9073}" srcOrd="11" destOrd="0" presId="urn:microsoft.com/office/officeart/2005/8/layout/list1"/>
    <dgm:cxn modelId="{16784FE1-D5E0-4FD8-9ACB-8C30C2ADE212}" type="presParOf" srcId="{5ECCAFE7-955B-41D5-860F-58446D2025C1}" destId="{B490293B-6766-4D53-B5E6-C2EC952A3FE0}" srcOrd="12" destOrd="0" presId="urn:microsoft.com/office/officeart/2005/8/layout/list1"/>
    <dgm:cxn modelId="{B4217CDB-BA5E-4132-8334-9DE00D51A6FA}" type="presParOf" srcId="{B490293B-6766-4D53-B5E6-C2EC952A3FE0}" destId="{FF907D03-47C3-4145-9609-7BDF4F107519}" srcOrd="0" destOrd="0" presId="urn:microsoft.com/office/officeart/2005/8/layout/list1"/>
    <dgm:cxn modelId="{76654C77-E4D2-47E6-A405-33D1C13BA8BC}" type="presParOf" srcId="{B490293B-6766-4D53-B5E6-C2EC952A3FE0}" destId="{5A3FB6BD-0565-48AE-B61C-374B9FD16D42}" srcOrd="1" destOrd="0" presId="urn:microsoft.com/office/officeart/2005/8/layout/list1"/>
    <dgm:cxn modelId="{0D610106-6923-4195-9339-FD977A6FAEB2}" type="presParOf" srcId="{5ECCAFE7-955B-41D5-860F-58446D2025C1}" destId="{DF735825-A74D-44B4-84D1-32FEB8D60B6A}" srcOrd="13" destOrd="0" presId="urn:microsoft.com/office/officeart/2005/8/layout/list1"/>
    <dgm:cxn modelId="{EA662729-D410-4DE4-B9ED-F7B4AE3DE87A}" type="presParOf" srcId="{5ECCAFE7-955B-41D5-860F-58446D2025C1}" destId="{9828FF7A-BD48-4120-8A94-6799FD6C9769}" srcOrd="14" destOrd="0" presId="urn:microsoft.com/office/officeart/2005/8/layout/list1"/>
    <dgm:cxn modelId="{50386F4B-6D21-4069-BEED-28BE4FBDA947}" type="presParOf" srcId="{5ECCAFE7-955B-41D5-860F-58446D2025C1}" destId="{40C48E3A-5D0E-437B-A1D1-50299539EE1E}" srcOrd="15" destOrd="0" presId="urn:microsoft.com/office/officeart/2005/8/layout/list1"/>
    <dgm:cxn modelId="{C275E167-F688-4CB2-ADB3-600C6F874A3B}" type="presParOf" srcId="{5ECCAFE7-955B-41D5-860F-58446D2025C1}" destId="{A97DF76D-D749-4B10-A95C-C9337B3D26C1}" srcOrd="16" destOrd="0" presId="urn:microsoft.com/office/officeart/2005/8/layout/list1"/>
    <dgm:cxn modelId="{EAC7B2AB-635E-4D66-9D8F-853021C5A1AE}" type="presParOf" srcId="{A97DF76D-D749-4B10-A95C-C9337B3D26C1}" destId="{B68E91DD-A8DB-411B-A73D-B9F41D60AEBC}" srcOrd="0" destOrd="0" presId="urn:microsoft.com/office/officeart/2005/8/layout/list1"/>
    <dgm:cxn modelId="{B77116BD-8BC8-447B-94CB-4B414B91D558}" type="presParOf" srcId="{A97DF76D-D749-4B10-A95C-C9337B3D26C1}" destId="{6235A996-195B-4A92-9EB0-2858EEEBDFD0}" srcOrd="1" destOrd="0" presId="urn:microsoft.com/office/officeart/2005/8/layout/list1"/>
    <dgm:cxn modelId="{89354B08-6215-4BC4-8A81-DE0BF9FD9098}" type="presParOf" srcId="{5ECCAFE7-955B-41D5-860F-58446D2025C1}" destId="{23747B6F-6317-48D4-8F73-AD09AA057015}" srcOrd="17" destOrd="0" presId="urn:microsoft.com/office/officeart/2005/8/layout/list1"/>
    <dgm:cxn modelId="{AA75B87D-7AAF-48FF-BF1E-9F3DBF1331D5}" type="presParOf" srcId="{5ECCAFE7-955B-41D5-860F-58446D2025C1}" destId="{27ED7D02-6E04-4EA6-B030-7B47B32E7DF1}" srcOrd="18" destOrd="0" presId="urn:microsoft.com/office/officeart/2005/8/layout/list1"/>
    <dgm:cxn modelId="{57BA4097-8A9D-4EDD-A227-CBA8D3B014B2}" type="presParOf" srcId="{5ECCAFE7-955B-41D5-860F-58446D2025C1}" destId="{72D43C96-6256-4138-9246-99F9507B3B9A}" srcOrd="19" destOrd="0" presId="urn:microsoft.com/office/officeart/2005/8/layout/list1"/>
    <dgm:cxn modelId="{0B8E4AC7-D45F-46A4-B400-98016BE270AC}" type="presParOf" srcId="{5ECCAFE7-955B-41D5-860F-58446D2025C1}" destId="{94CB01BC-FB17-4F44-BB8D-8608B5931ED1}" srcOrd="20" destOrd="0" presId="urn:microsoft.com/office/officeart/2005/8/layout/list1"/>
    <dgm:cxn modelId="{DDBAA69F-D67E-4B6E-BF61-2B4BC80F553F}" type="presParOf" srcId="{94CB01BC-FB17-4F44-BB8D-8608B5931ED1}" destId="{1C9AA45F-A804-44C8-A8F8-033B0A0809DE}" srcOrd="0" destOrd="0" presId="urn:microsoft.com/office/officeart/2005/8/layout/list1"/>
    <dgm:cxn modelId="{CEC7E445-9BFC-4C2C-8FEE-FED27FF2966F}" type="presParOf" srcId="{94CB01BC-FB17-4F44-BB8D-8608B5931ED1}" destId="{1643993B-53FE-404A-88C9-EAA146143ADC}" srcOrd="1" destOrd="0" presId="urn:microsoft.com/office/officeart/2005/8/layout/list1"/>
    <dgm:cxn modelId="{B339860F-44AC-4A90-9632-6DD29CA2D77D}" type="presParOf" srcId="{5ECCAFE7-955B-41D5-860F-58446D2025C1}" destId="{DAAB2F14-06AE-4D7B-92E2-A4C77073E039}" srcOrd="21" destOrd="0" presId="urn:microsoft.com/office/officeart/2005/8/layout/list1"/>
    <dgm:cxn modelId="{9A96F3C2-7241-46FA-983B-8310EC1C035E}" type="presParOf" srcId="{5ECCAFE7-955B-41D5-860F-58446D2025C1}" destId="{E2ACFFFC-2B7F-41E5-AEC5-AA85C68D3638}"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FA90254-A187-465F-9BA5-E486B37FFC5B}"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fr-FR"/>
        </a:p>
      </dgm:t>
    </dgm:pt>
    <dgm:pt modelId="{CA62C67E-E968-4D9D-97D9-BF1316910E64}">
      <dgm:prSet phldrT="[Texte]"/>
      <dgm:spPr/>
      <dgm:t>
        <a:bodyPr/>
        <a:lstStyle/>
        <a:p>
          <a:r>
            <a:rPr lang="en-US" b="1" dirty="0" smtClean="0"/>
            <a:t>Ben Paul MUNGYEREZA</a:t>
          </a:r>
          <a:endParaRPr lang="fr-FR" dirty="0"/>
        </a:p>
      </dgm:t>
    </dgm:pt>
    <dgm:pt modelId="{B2D07E46-AE9C-4494-AC1E-74D1149BCFCF}" type="parTrans" cxnId="{EFBCEFC5-B8D0-418F-911D-DE032F562F08}">
      <dgm:prSet/>
      <dgm:spPr/>
      <dgm:t>
        <a:bodyPr/>
        <a:lstStyle/>
        <a:p>
          <a:endParaRPr lang="fr-FR"/>
        </a:p>
      </dgm:t>
    </dgm:pt>
    <dgm:pt modelId="{BE84B0C7-E898-4380-A513-A084C0DB3A6B}" type="sibTrans" cxnId="{EFBCEFC5-B8D0-418F-911D-DE032F562F08}">
      <dgm:prSet/>
      <dgm:spPr/>
      <dgm:t>
        <a:bodyPr/>
        <a:lstStyle/>
        <a:p>
          <a:endParaRPr lang="fr-FR"/>
        </a:p>
      </dgm:t>
    </dgm:pt>
    <dgm:pt modelId="{6AFC605B-D379-491A-A008-DDBE7698CEEA}">
      <dgm:prSet phldrT="[Texte]"/>
      <dgm:spPr/>
      <dgm:t>
        <a:bodyPr/>
        <a:lstStyle/>
        <a:p>
          <a:r>
            <a:rPr lang="en-US" b="1" dirty="0" smtClean="0"/>
            <a:t>Manager, Statistical Capacity Building Division</a:t>
          </a:r>
          <a:endParaRPr lang="fr-FR" dirty="0"/>
        </a:p>
      </dgm:t>
    </dgm:pt>
    <dgm:pt modelId="{017BCC63-A1F8-4E74-AFDA-FB8FA9398428}" type="parTrans" cxnId="{30FD0916-15D0-4B57-83AC-C77452D24047}">
      <dgm:prSet/>
      <dgm:spPr/>
      <dgm:t>
        <a:bodyPr/>
        <a:lstStyle/>
        <a:p>
          <a:endParaRPr lang="fr-FR"/>
        </a:p>
      </dgm:t>
    </dgm:pt>
    <dgm:pt modelId="{B0DBF048-F871-406A-BAF8-34987898B4B7}" type="sibTrans" cxnId="{30FD0916-15D0-4B57-83AC-C77452D24047}">
      <dgm:prSet/>
      <dgm:spPr/>
      <dgm:t>
        <a:bodyPr/>
        <a:lstStyle/>
        <a:p>
          <a:endParaRPr lang="fr-FR"/>
        </a:p>
      </dgm:t>
    </dgm:pt>
    <dgm:pt modelId="{82396EF6-5552-4340-8BC3-79E7587539BE}">
      <dgm:prSet phldrT="[Texte]"/>
      <dgm:spPr/>
      <dgm:t>
        <a:bodyPr/>
        <a:lstStyle/>
        <a:p>
          <a:r>
            <a:rPr lang="en-US" b="1" dirty="0" smtClean="0"/>
            <a:t>Louis </a:t>
          </a:r>
          <a:r>
            <a:rPr lang="en-US" b="1" dirty="0" err="1" smtClean="0"/>
            <a:t>Koua</a:t>
          </a:r>
          <a:r>
            <a:rPr lang="en-US" b="1" dirty="0" smtClean="0"/>
            <a:t> KOUAKOU</a:t>
          </a:r>
          <a:endParaRPr lang="fr-FR" dirty="0"/>
        </a:p>
      </dgm:t>
    </dgm:pt>
    <dgm:pt modelId="{0E7ABDD8-C620-470E-8C1C-6095D5E6DE52}" type="parTrans" cxnId="{10C655C8-B90D-406F-80A4-8CB61E67F48F}">
      <dgm:prSet/>
      <dgm:spPr/>
      <dgm:t>
        <a:bodyPr/>
        <a:lstStyle/>
        <a:p>
          <a:endParaRPr lang="fr-FR"/>
        </a:p>
      </dgm:t>
    </dgm:pt>
    <dgm:pt modelId="{26D40B07-A69D-4D68-8CEC-BD0F973B0EBF}" type="sibTrans" cxnId="{10C655C8-B90D-406F-80A4-8CB61E67F48F}">
      <dgm:prSet/>
      <dgm:spPr/>
      <dgm:t>
        <a:bodyPr/>
        <a:lstStyle/>
        <a:p>
          <a:endParaRPr lang="fr-FR"/>
        </a:p>
      </dgm:t>
    </dgm:pt>
    <dgm:pt modelId="{B42CB39C-11E4-42D9-A84D-8E54A7EC739D}">
      <dgm:prSet phldrT="[Texte]"/>
      <dgm:spPr/>
      <dgm:t>
        <a:bodyPr/>
        <a:lstStyle/>
        <a:p>
          <a:r>
            <a:rPr lang="en-US" b="1" dirty="0" smtClean="0"/>
            <a:t>Manager, Economic &amp; Social Statistics Division</a:t>
          </a:r>
          <a:endParaRPr lang="fr-FR" dirty="0"/>
        </a:p>
      </dgm:t>
    </dgm:pt>
    <dgm:pt modelId="{948CBDBE-7D02-41B1-98A6-DD577A80AF4E}" type="parTrans" cxnId="{0251E720-64AA-422A-8C95-74F64F61C345}">
      <dgm:prSet/>
      <dgm:spPr/>
      <dgm:t>
        <a:bodyPr/>
        <a:lstStyle/>
        <a:p>
          <a:endParaRPr lang="fr-FR"/>
        </a:p>
      </dgm:t>
    </dgm:pt>
    <dgm:pt modelId="{0B8BA20A-A0C3-4C61-86A1-548422F6EEB7}" type="sibTrans" cxnId="{0251E720-64AA-422A-8C95-74F64F61C345}">
      <dgm:prSet/>
      <dgm:spPr/>
      <dgm:t>
        <a:bodyPr/>
        <a:lstStyle/>
        <a:p>
          <a:endParaRPr lang="fr-FR"/>
        </a:p>
      </dgm:t>
    </dgm:pt>
    <dgm:pt modelId="{EEC39F76-BB63-4D93-B7AC-88B71C3A746C}">
      <dgm:prSet phldrT="[Texte]"/>
      <dgm:spPr/>
      <dgm:t>
        <a:bodyPr/>
        <a:lstStyle/>
        <a:p>
          <a:r>
            <a:rPr lang="en-US" b="1" dirty="0" smtClean="0"/>
            <a:t>Charles </a:t>
          </a:r>
          <a:r>
            <a:rPr lang="en-US" b="1" dirty="0" err="1" smtClean="0"/>
            <a:t>Leyeka</a:t>
          </a:r>
          <a:r>
            <a:rPr lang="en-US" b="1" dirty="0" smtClean="0"/>
            <a:t> LUFUMPA</a:t>
          </a:r>
        </a:p>
        <a:p>
          <a:r>
            <a:rPr lang="en-US" b="1" dirty="0" smtClean="0"/>
            <a:t>Director, Statistics Department</a:t>
          </a:r>
          <a:endParaRPr lang="fr-FR" dirty="0"/>
        </a:p>
      </dgm:t>
    </dgm:pt>
    <dgm:pt modelId="{06EA87B2-3B78-4891-8829-E8184E38EDFC}" type="parTrans" cxnId="{42968238-189C-465D-A93E-6EC547A8EC3B}">
      <dgm:prSet/>
      <dgm:spPr/>
      <dgm:t>
        <a:bodyPr/>
        <a:lstStyle/>
        <a:p>
          <a:endParaRPr lang="fr-FR"/>
        </a:p>
      </dgm:t>
    </dgm:pt>
    <dgm:pt modelId="{3C19655D-D2F9-4683-8334-544191615878}" type="sibTrans" cxnId="{42968238-189C-465D-A93E-6EC547A8EC3B}">
      <dgm:prSet/>
      <dgm:spPr/>
      <dgm:t>
        <a:bodyPr/>
        <a:lstStyle/>
        <a:p>
          <a:endParaRPr lang="fr-FR"/>
        </a:p>
      </dgm:t>
    </dgm:pt>
    <dgm:pt modelId="{93375BD2-CF44-492B-B657-6BB65ECFDCB1}">
      <dgm:prSet phldrT="[Texte]"/>
      <dgm:spPr/>
      <dgm:t>
        <a:bodyPr/>
        <a:lstStyle/>
        <a:p>
          <a:r>
            <a:rPr lang="en-US" b="1" dirty="0" smtClean="0"/>
            <a:t>Email: </a:t>
          </a:r>
          <a:r>
            <a:rPr lang="en-US" b="1" dirty="0" smtClean="0">
              <a:hlinkClick xmlns:r="http://schemas.openxmlformats.org/officeDocument/2006/relationships" r:id="rId1"/>
            </a:rPr>
            <a:t>C.LUFUMPA@AFDB.ORG</a:t>
          </a:r>
          <a:endParaRPr lang="fr-FR" dirty="0"/>
        </a:p>
      </dgm:t>
    </dgm:pt>
    <dgm:pt modelId="{2D835FE6-6CDF-455A-8D06-69EF20B80BA6}" type="parTrans" cxnId="{24EA2F82-7CFC-498F-937A-19894D3F49A2}">
      <dgm:prSet/>
      <dgm:spPr/>
      <dgm:t>
        <a:bodyPr/>
        <a:lstStyle/>
        <a:p>
          <a:endParaRPr lang="fr-FR"/>
        </a:p>
      </dgm:t>
    </dgm:pt>
    <dgm:pt modelId="{8D8533D8-7288-4309-82B2-81A3F9E07928}" type="sibTrans" cxnId="{24EA2F82-7CFC-498F-937A-19894D3F49A2}">
      <dgm:prSet/>
      <dgm:spPr/>
      <dgm:t>
        <a:bodyPr/>
        <a:lstStyle/>
        <a:p>
          <a:endParaRPr lang="fr-FR"/>
        </a:p>
      </dgm:t>
    </dgm:pt>
    <dgm:pt modelId="{1782E109-92C5-4B81-9C6D-AED5C5366C8B}">
      <dgm:prSet/>
      <dgm:spPr/>
      <dgm:t>
        <a:bodyPr/>
        <a:lstStyle/>
        <a:p>
          <a:r>
            <a:rPr lang="en-US" b="1" smtClean="0"/>
            <a:t>Email: </a:t>
          </a:r>
          <a:r>
            <a:rPr lang="en-US" b="1" smtClean="0">
              <a:hlinkClick xmlns:r="http://schemas.openxmlformats.org/officeDocument/2006/relationships" r:id="rId2"/>
            </a:rPr>
            <a:t>B.MUNGYEREZA@AFDB.ORG</a:t>
          </a:r>
          <a:endParaRPr lang="en-US" b="1" dirty="0" smtClean="0"/>
        </a:p>
      </dgm:t>
    </dgm:pt>
    <dgm:pt modelId="{B9E61D7D-1DE2-4593-82A4-2F01CC995632}" type="parTrans" cxnId="{C0725990-10A6-41C4-B690-1F93D3B5F092}">
      <dgm:prSet/>
      <dgm:spPr/>
      <dgm:t>
        <a:bodyPr/>
        <a:lstStyle/>
        <a:p>
          <a:endParaRPr lang="fr-FR"/>
        </a:p>
      </dgm:t>
    </dgm:pt>
    <dgm:pt modelId="{62583161-F179-4243-BA1E-6B7C2C72F126}" type="sibTrans" cxnId="{C0725990-10A6-41C4-B690-1F93D3B5F092}">
      <dgm:prSet/>
      <dgm:spPr/>
      <dgm:t>
        <a:bodyPr/>
        <a:lstStyle/>
        <a:p>
          <a:endParaRPr lang="fr-FR"/>
        </a:p>
      </dgm:t>
    </dgm:pt>
    <dgm:pt modelId="{19810130-3516-41DB-8B03-35026411AEE5}">
      <dgm:prSet/>
      <dgm:spPr/>
      <dgm:t>
        <a:bodyPr/>
        <a:lstStyle/>
        <a:p>
          <a:r>
            <a:rPr lang="en-US" b="1" dirty="0" smtClean="0"/>
            <a:t>Tel: +225-2026-4592 (Landline); +225-7575-0781 (Mobile)</a:t>
          </a:r>
          <a:endParaRPr lang="en-US" dirty="0"/>
        </a:p>
      </dgm:t>
    </dgm:pt>
    <dgm:pt modelId="{EE9F49E7-B66F-4687-B008-BE805D07B378}" type="parTrans" cxnId="{513E8EAB-C607-4306-BF86-339D243B0FB3}">
      <dgm:prSet/>
      <dgm:spPr/>
      <dgm:t>
        <a:bodyPr/>
        <a:lstStyle/>
        <a:p>
          <a:endParaRPr lang="fr-FR"/>
        </a:p>
      </dgm:t>
    </dgm:pt>
    <dgm:pt modelId="{E5FEFCF2-7EB8-412C-88DB-B875836BA497}" type="sibTrans" cxnId="{513E8EAB-C607-4306-BF86-339D243B0FB3}">
      <dgm:prSet/>
      <dgm:spPr/>
      <dgm:t>
        <a:bodyPr/>
        <a:lstStyle/>
        <a:p>
          <a:endParaRPr lang="fr-FR"/>
        </a:p>
      </dgm:t>
    </dgm:pt>
    <dgm:pt modelId="{640F49E7-47C0-4081-B709-F449916AC61E}">
      <dgm:prSet/>
      <dgm:spPr/>
      <dgm:t>
        <a:bodyPr/>
        <a:lstStyle/>
        <a:p>
          <a:r>
            <a:rPr lang="en-US" b="1" dirty="0" smtClean="0"/>
            <a:t>Email: </a:t>
          </a:r>
          <a:r>
            <a:rPr lang="en-US" b="1" dirty="0" smtClean="0">
              <a:hlinkClick xmlns:r="http://schemas.openxmlformats.org/officeDocument/2006/relationships" r:id="rId3"/>
            </a:rPr>
            <a:t>K.L.KOUAKOU@AFDB.ORG</a:t>
          </a:r>
          <a:endParaRPr lang="en-US" b="1" dirty="0"/>
        </a:p>
      </dgm:t>
    </dgm:pt>
    <dgm:pt modelId="{C3F3C0F5-63E2-49A9-B5BA-0BA5102124E9}" type="parTrans" cxnId="{EC332870-3626-40A2-93D6-A66CE86AC970}">
      <dgm:prSet/>
      <dgm:spPr/>
      <dgm:t>
        <a:bodyPr/>
        <a:lstStyle/>
        <a:p>
          <a:endParaRPr lang="fr-FR"/>
        </a:p>
      </dgm:t>
    </dgm:pt>
    <dgm:pt modelId="{57508BD9-92E9-498E-883F-DEF9F23D6AA6}" type="sibTrans" cxnId="{EC332870-3626-40A2-93D6-A66CE86AC970}">
      <dgm:prSet/>
      <dgm:spPr/>
      <dgm:t>
        <a:bodyPr/>
        <a:lstStyle/>
        <a:p>
          <a:endParaRPr lang="fr-FR"/>
        </a:p>
      </dgm:t>
    </dgm:pt>
    <dgm:pt modelId="{425BC31D-A163-4A18-A2D6-C90FC8BF6239}">
      <dgm:prSet/>
      <dgm:spPr/>
      <dgm:t>
        <a:bodyPr/>
        <a:lstStyle/>
        <a:p>
          <a:r>
            <a:rPr lang="en-US" b="1" dirty="0" smtClean="0"/>
            <a:t>Tel: +225-2026-3058 (Landline); +225-7575-0685 (Mobile)</a:t>
          </a:r>
          <a:endParaRPr lang="en-US" dirty="0"/>
        </a:p>
      </dgm:t>
    </dgm:pt>
    <dgm:pt modelId="{FDBC8549-CEC0-4001-88BE-2A891026E851}" type="parTrans" cxnId="{DBBFE5B0-68BF-4378-9A58-AD9F4B718C0B}">
      <dgm:prSet/>
      <dgm:spPr/>
      <dgm:t>
        <a:bodyPr/>
        <a:lstStyle/>
        <a:p>
          <a:endParaRPr lang="fr-FR"/>
        </a:p>
      </dgm:t>
    </dgm:pt>
    <dgm:pt modelId="{27E03391-811F-434E-8B9A-2BBDD5B506A7}" type="sibTrans" cxnId="{DBBFE5B0-68BF-4378-9A58-AD9F4B718C0B}">
      <dgm:prSet/>
      <dgm:spPr/>
      <dgm:t>
        <a:bodyPr/>
        <a:lstStyle/>
        <a:p>
          <a:endParaRPr lang="fr-FR"/>
        </a:p>
      </dgm:t>
    </dgm:pt>
    <dgm:pt modelId="{E3BEB34C-EB7F-4984-8B16-8D788824C263}">
      <dgm:prSet/>
      <dgm:spPr/>
      <dgm:t>
        <a:bodyPr/>
        <a:lstStyle/>
        <a:p>
          <a:r>
            <a:rPr lang="en-US" b="1" dirty="0" smtClean="0"/>
            <a:t>Tel: +225-2026-2175 (Landline); +225-7575-0185 (Mobile)</a:t>
          </a:r>
          <a:endParaRPr lang="en-US" dirty="0"/>
        </a:p>
      </dgm:t>
    </dgm:pt>
    <dgm:pt modelId="{1FC49536-E427-44DB-9886-50ACA13E041E}" type="parTrans" cxnId="{F43824A0-3DA0-4264-881B-6FD12D352D0A}">
      <dgm:prSet/>
      <dgm:spPr/>
      <dgm:t>
        <a:bodyPr/>
        <a:lstStyle/>
        <a:p>
          <a:endParaRPr lang="fr-FR"/>
        </a:p>
      </dgm:t>
    </dgm:pt>
    <dgm:pt modelId="{4BFAAA99-2B7C-439A-87F8-D2E6BDCBD58E}" type="sibTrans" cxnId="{F43824A0-3DA0-4264-881B-6FD12D352D0A}">
      <dgm:prSet/>
      <dgm:spPr/>
      <dgm:t>
        <a:bodyPr/>
        <a:lstStyle/>
        <a:p>
          <a:endParaRPr lang="fr-FR"/>
        </a:p>
      </dgm:t>
    </dgm:pt>
    <dgm:pt modelId="{DD78F229-E175-4636-8583-7939552C0FCA}" type="pres">
      <dgm:prSet presAssocID="{AFA90254-A187-465F-9BA5-E486B37FFC5B}" presName="linear" presStyleCnt="0">
        <dgm:presLayoutVars>
          <dgm:dir/>
          <dgm:resizeHandles val="exact"/>
        </dgm:presLayoutVars>
      </dgm:prSet>
      <dgm:spPr/>
      <dgm:t>
        <a:bodyPr/>
        <a:lstStyle/>
        <a:p>
          <a:endParaRPr lang="fr-FR"/>
        </a:p>
      </dgm:t>
    </dgm:pt>
    <dgm:pt modelId="{D9DAB955-849B-4323-A447-8D696E12BE59}" type="pres">
      <dgm:prSet presAssocID="{CA62C67E-E968-4D9D-97D9-BF1316910E64}" presName="comp" presStyleCnt="0"/>
      <dgm:spPr/>
    </dgm:pt>
    <dgm:pt modelId="{B81BDCDF-CA98-4063-A307-35B3B2116DFE}" type="pres">
      <dgm:prSet presAssocID="{CA62C67E-E968-4D9D-97D9-BF1316910E64}" presName="box" presStyleLbl="node1" presStyleIdx="0" presStyleCnt="3"/>
      <dgm:spPr/>
      <dgm:t>
        <a:bodyPr/>
        <a:lstStyle/>
        <a:p>
          <a:endParaRPr lang="fr-FR"/>
        </a:p>
      </dgm:t>
    </dgm:pt>
    <dgm:pt modelId="{D8A1EFDC-36AB-4767-9431-2B35590E8241}" type="pres">
      <dgm:prSet presAssocID="{CA62C67E-E968-4D9D-97D9-BF1316910E64}" presName="img" presStyleLbl="fgImgPlace1" presStyleIdx="0" presStyleCnt="3"/>
      <dgm:spPr/>
    </dgm:pt>
    <dgm:pt modelId="{417AE7C9-145C-4406-87D8-CF380C18FDD9}" type="pres">
      <dgm:prSet presAssocID="{CA62C67E-E968-4D9D-97D9-BF1316910E64}" presName="text" presStyleLbl="node1" presStyleIdx="0" presStyleCnt="3">
        <dgm:presLayoutVars>
          <dgm:bulletEnabled val="1"/>
        </dgm:presLayoutVars>
      </dgm:prSet>
      <dgm:spPr/>
      <dgm:t>
        <a:bodyPr/>
        <a:lstStyle/>
        <a:p>
          <a:endParaRPr lang="fr-FR"/>
        </a:p>
      </dgm:t>
    </dgm:pt>
    <dgm:pt modelId="{B6DC2200-C6C5-43BD-97D5-9449BB19F4E5}" type="pres">
      <dgm:prSet presAssocID="{BE84B0C7-E898-4380-A513-A084C0DB3A6B}" presName="spacer" presStyleCnt="0"/>
      <dgm:spPr/>
    </dgm:pt>
    <dgm:pt modelId="{18BF88D7-96CF-4CB3-992D-77A3E3CCBBBA}" type="pres">
      <dgm:prSet presAssocID="{82396EF6-5552-4340-8BC3-79E7587539BE}" presName="comp" presStyleCnt="0"/>
      <dgm:spPr/>
    </dgm:pt>
    <dgm:pt modelId="{9ACF36FC-FF65-4D4C-BECC-21F7644D0984}" type="pres">
      <dgm:prSet presAssocID="{82396EF6-5552-4340-8BC3-79E7587539BE}" presName="box" presStyleLbl="node1" presStyleIdx="1" presStyleCnt="3"/>
      <dgm:spPr/>
      <dgm:t>
        <a:bodyPr/>
        <a:lstStyle/>
        <a:p>
          <a:endParaRPr lang="fr-FR"/>
        </a:p>
      </dgm:t>
    </dgm:pt>
    <dgm:pt modelId="{936F16DF-1A3E-4EE8-99F3-EE1D66BC6EA1}" type="pres">
      <dgm:prSet presAssocID="{82396EF6-5552-4340-8BC3-79E7587539BE}" presName="img" presStyleLbl="fgImgPlace1" presStyleIdx="1" presStyleCnt="3"/>
      <dgm:spPr/>
    </dgm:pt>
    <dgm:pt modelId="{90054271-0660-486C-B9DB-FC5A113D4450}" type="pres">
      <dgm:prSet presAssocID="{82396EF6-5552-4340-8BC3-79E7587539BE}" presName="text" presStyleLbl="node1" presStyleIdx="1" presStyleCnt="3">
        <dgm:presLayoutVars>
          <dgm:bulletEnabled val="1"/>
        </dgm:presLayoutVars>
      </dgm:prSet>
      <dgm:spPr/>
      <dgm:t>
        <a:bodyPr/>
        <a:lstStyle/>
        <a:p>
          <a:endParaRPr lang="fr-FR"/>
        </a:p>
      </dgm:t>
    </dgm:pt>
    <dgm:pt modelId="{46A5C717-F177-4431-A903-AA7089CEC65C}" type="pres">
      <dgm:prSet presAssocID="{26D40B07-A69D-4D68-8CEC-BD0F973B0EBF}" presName="spacer" presStyleCnt="0"/>
      <dgm:spPr/>
    </dgm:pt>
    <dgm:pt modelId="{010B27FE-7A73-4DAF-BF4E-88753569D960}" type="pres">
      <dgm:prSet presAssocID="{EEC39F76-BB63-4D93-B7AC-88B71C3A746C}" presName="comp" presStyleCnt="0"/>
      <dgm:spPr/>
    </dgm:pt>
    <dgm:pt modelId="{9C4D6CD2-FD46-43F4-A7BB-CCE4CD1F772B}" type="pres">
      <dgm:prSet presAssocID="{EEC39F76-BB63-4D93-B7AC-88B71C3A746C}" presName="box" presStyleLbl="node1" presStyleIdx="2" presStyleCnt="3" custLinFactNeighborX="-227" custLinFactNeighborY="-2727"/>
      <dgm:spPr/>
      <dgm:t>
        <a:bodyPr/>
        <a:lstStyle/>
        <a:p>
          <a:endParaRPr lang="fr-FR"/>
        </a:p>
      </dgm:t>
    </dgm:pt>
    <dgm:pt modelId="{DE9DA6F8-8F10-45F8-814F-6879C286F334}" type="pres">
      <dgm:prSet presAssocID="{EEC39F76-BB63-4D93-B7AC-88B71C3A746C}" presName="img" presStyleLbl="fgImgPlace1" presStyleIdx="2" presStyleCnt="3"/>
      <dgm:spPr/>
    </dgm:pt>
    <dgm:pt modelId="{EED75511-1E26-4135-BD4F-6C81C7225690}" type="pres">
      <dgm:prSet presAssocID="{EEC39F76-BB63-4D93-B7AC-88B71C3A746C}" presName="text" presStyleLbl="node1" presStyleIdx="2" presStyleCnt="3">
        <dgm:presLayoutVars>
          <dgm:bulletEnabled val="1"/>
        </dgm:presLayoutVars>
      </dgm:prSet>
      <dgm:spPr/>
      <dgm:t>
        <a:bodyPr/>
        <a:lstStyle/>
        <a:p>
          <a:endParaRPr lang="fr-FR"/>
        </a:p>
      </dgm:t>
    </dgm:pt>
  </dgm:ptLst>
  <dgm:cxnLst>
    <dgm:cxn modelId="{B1A5A37E-13EF-4C71-8EB0-338366658BBF}" type="presOf" srcId="{E3BEB34C-EB7F-4984-8B16-8D788824C263}" destId="{9C4D6CD2-FD46-43F4-A7BB-CCE4CD1F772B}" srcOrd="0" destOrd="2" presId="urn:microsoft.com/office/officeart/2005/8/layout/vList4"/>
    <dgm:cxn modelId="{0F63CB79-6D59-4706-9B69-91AA478A7935}" type="presOf" srcId="{640F49E7-47C0-4081-B709-F449916AC61E}" destId="{90054271-0660-486C-B9DB-FC5A113D4450}" srcOrd="1" destOrd="2" presId="urn:microsoft.com/office/officeart/2005/8/layout/vList4"/>
    <dgm:cxn modelId="{D5484AE5-EFCE-449B-B496-46FC42858DEC}" type="presOf" srcId="{425BC31D-A163-4A18-A2D6-C90FC8BF6239}" destId="{9ACF36FC-FF65-4D4C-BECC-21F7644D0984}" srcOrd="0" destOrd="3" presId="urn:microsoft.com/office/officeart/2005/8/layout/vList4"/>
    <dgm:cxn modelId="{EBC56AB9-B61B-4E0F-94AF-D121A161C73D}" type="presOf" srcId="{6AFC605B-D379-491A-A008-DDBE7698CEEA}" destId="{417AE7C9-145C-4406-87D8-CF380C18FDD9}" srcOrd="1" destOrd="1" presId="urn:microsoft.com/office/officeart/2005/8/layout/vList4"/>
    <dgm:cxn modelId="{EC4ADC46-1145-4757-B7BD-97E70B6CA350}" type="presOf" srcId="{EEC39F76-BB63-4D93-B7AC-88B71C3A746C}" destId="{9C4D6CD2-FD46-43F4-A7BB-CCE4CD1F772B}" srcOrd="0" destOrd="0" presId="urn:microsoft.com/office/officeart/2005/8/layout/vList4"/>
    <dgm:cxn modelId="{DBBFE5B0-68BF-4378-9A58-AD9F4B718C0B}" srcId="{82396EF6-5552-4340-8BC3-79E7587539BE}" destId="{425BC31D-A163-4A18-A2D6-C90FC8BF6239}" srcOrd="2" destOrd="0" parTransId="{FDBC8549-CEC0-4001-88BE-2A891026E851}" sibTransId="{27E03391-811F-434E-8B9A-2BBDD5B506A7}"/>
    <dgm:cxn modelId="{A98D2DCD-DA34-4B81-9E1D-19F7AA1F0CA5}" type="presOf" srcId="{1782E109-92C5-4B81-9C6D-AED5C5366C8B}" destId="{B81BDCDF-CA98-4063-A307-35B3B2116DFE}" srcOrd="0" destOrd="2" presId="urn:microsoft.com/office/officeart/2005/8/layout/vList4"/>
    <dgm:cxn modelId="{4C54C8AB-35BD-42E9-9526-82DA96C6010B}" type="presOf" srcId="{82396EF6-5552-4340-8BC3-79E7587539BE}" destId="{9ACF36FC-FF65-4D4C-BECC-21F7644D0984}" srcOrd="0" destOrd="0" presId="urn:microsoft.com/office/officeart/2005/8/layout/vList4"/>
    <dgm:cxn modelId="{513E8EAB-C607-4306-BF86-339D243B0FB3}" srcId="{CA62C67E-E968-4D9D-97D9-BF1316910E64}" destId="{19810130-3516-41DB-8B03-35026411AEE5}" srcOrd="2" destOrd="0" parTransId="{EE9F49E7-B66F-4687-B008-BE805D07B378}" sibTransId="{E5FEFCF2-7EB8-412C-88DB-B875836BA497}"/>
    <dgm:cxn modelId="{3BD8E9C5-1FB9-483D-AA02-77F4CE64FEAD}" type="presOf" srcId="{19810130-3516-41DB-8B03-35026411AEE5}" destId="{417AE7C9-145C-4406-87D8-CF380C18FDD9}" srcOrd="1" destOrd="3" presId="urn:microsoft.com/office/officeart/2005/8/layout/vList4"/>
    <dgm:cxn modelId="{0251E720-64AA-422A-8C95-74F64F61C345}" srcId="{82396EF6-5552-4340-8BC3-79E7587539BE}" destId="{B42CB39C-11E4-42D9-A84D-8E54A7EC739D}" srcOrd="0" destOrd="0" parTransId="{948CBDBE-7D02-41B1-98A6-DD577A80AF4E}" sibTransId="{0B8BA20A-A0C3-4C61-86A1-548422F6EEB7}"/>
    <dgm:cxn modelId="{B3A2D797-C98B-4E54-A130-1B6C3B759BC7}" type="presOf" srcId="{93375BD2-CF44-492B-B657-6BB65ECFDCB1}" destId="{9C4D6CD2-FD46-43F4-A7BB-CCE4CD1F772B}" srcOrd="0" destOrd="1" presId="urn:microsoft.com/office/officeart/2005/8/layout/vList4"/>
    <dgm:cxn modelId="{5E531C0E-7C21-4E6A-923C-B977EF81C90B}" type="presOf" srcId="{EEC39F76-BB63-4D93-B7AC-88B71C3A746C}" destId="{EED75511-1E26-4135-BD4F-6C81C7225690}" srcOrd="1" destOrd="0" presId="urn:microsoft.com/office/officeart/2005/8/layout/vList4"/>
    <dgm:cxn modelId="{F78EB287-CDA8-4A3F-8708-D24E4A6D25FB}" type="presOf" srcId="{6AFC605B-D379-491A-A008-DDBE7698CEEA}" destId="{B81BDCDF-CA98-4063-A307-35B3B2116DFE}" srcOrd="0" destOrd="1" presId="urn:microsoft.com/office/officeart/2005/8/layout/vList4"/>
    <dgm:cxn modelId="{A6BD1055-34D3-4594-BDFD-C29DD5FDE419}" type="presOf" srcId="{19810130-3516-41DB-8B03-35026411AEE5}" destId="{B81BDCDF-CA98-4063-A307-35B3B2116DFE}" srcOrd="0" destOrd="3" presId="urn:microsoft.com/office/officeart/2005/8/layout/vList4"/>
    <dgm:cxn modelId="{808086F2-8B21-4AAA-8648-560F55F17C1D}" type="presOf" srcId="{93375BD2-CF44-492B-B657-6BB65ECFDCB1}" destId="{EED75511-1E26-4135-BD4F-6C81C7225690}" srcOrd="1" destOrd="1" presId="urn:microsoft.com/office/officeart/2005/8/layout/vList4"/>
    <dgm:cxn modelId="{E182B4E8-391F-489F-9E8F-90D148BEA3BA}" type="presOf" srcId="{E3BEB34C-EB7F-4984-8B16-8D788824C263}" destId="{EED75511-1E26-4135-BD4F-6C81C7225690}" srcOrd="1" destOrd="2" presId="urn:microsoft.com/office/officeart/2005/8/layout/vList4"/>
    <dgm:cxn modelId="{C0725990-10A6-41C4-B690-1F93D3B5F092}" srcId="{CA62C67E-E968-4D9D-97D9-BF1316910E64}" destId="{1782E109-92C5-4B81-9C6D-AED5C5366C8B}" srcOrd="1" destOrd="0" parTransId="{B9E61D7D-1DE2-4593-82A4-2F01CC995632}" sibTransId="{62583161-F179-4243-BA1E-6B7C2C72F126}"/>
    <dgm:cxn modelId="{24EA2F82-7CFC-498F-937A-19894D3F49A2}" srcId="{EEC39F76-BB63-4D93-B7AC-88B71C3A746C}" destId="{93375BD2-CF44-492B-B657-6BB65ECFDCB1}" srcOrd="0" destOrd="0" parTransId="{2D835FE6-6CDF-455A-8D06-69EF20B80BA6}" sibTransId="{8D8533D8-7288-4309-82B2-81A3F9E07928}"/>
    <dgm:cxn modelId="{4E89E0AE-6394-409A-B7D3-87A03D1345C4}" type="presOf" srcId="{B42CB39C-11E4-42D9-A84D-8E54A7EC739D}" destId="{9ACF36FC-FF65-4D4C-BECC-21F7644D0984}" srcOrd="0" destOrd="1" presId="urn:microsoft.com/office/officeart/2005/8/layout/vList4"/>
    <dgm:cxn modelId="{30FD0916-15D0-4B57-83AC-C77452D24047}" srcId="{CA62C67E-E968-4D9D-97D9-BF1316910E64}" destId="{6AFC605B-D379-491A-A008-DDBE7698CEEA}" srcOrd="0" destOrd="0" parTransId="{017BCC63-A1F8-4E74-AFDA-FB8FA9398428}" sibTransId="{B0DBF048-F871-406A-BAF8-34987898B4B7}"/>
    <dgm:cxn modelId="{DF1297EB-EAD3-4C9C-A815-19D363AA4714}" type="presOf" srcId="{AFA90254-A187-465F-9BA5-E486B37FFC5B}" destId="{DD78F229-E175-4636-8583-7939552C0FCA}" srcOrd="0" destOrd="0" presId="urn:microsoft.com/office/officeart/2005/8/layout/vList4"/>
    <dgm:cxn modelId="{EFBCEFC5-B8D0-418F-911D-DE032F562F08}" srcId="{AFA90254-A187-465F-9BA5-E486B37FFC5B}" destId="{CA62C67E-E968-4D9D-97D9-BF1316910E64}" srcOrd="0" destOrd="0" parTransId="{B2D07E46-AE9C-4494-AC1E-74D1149BCFCF}" sibTransId="{BE84B0C7-E898-4380-A513-A084C0DB3A6B}"/>
    <dgm:cxn modelId="{10C655C8-B90D-406F-80A4-8CB61E67F48F}" srcId="{AFA90254-A187-465F-9BA5-E486B37FFC5B}" destId="{82396EF6-5552-4340-8BC3-79E7587539BE}" srcOrd="1" destOrd="0" parTransId="{0E7ABDD8-C620-470E-8C1C-6095D5E6DE52}" sibTransId="{26D40B07-A69D-4D68-8CEC-BD0F973B0EBF}"/>
    <dgm:cxn modelId="{54078514-2EB7-42F6-BE1C-A80AB9F0AA1E}" type="presOf" srcId="{B42CB39C-11E4-42D9-A84D-8E54A7EC739D}" destId="{90054271-0660-486C-B9DB-FC5A113D4450}" srcOrd="1" destOrd="1" presId="urn:microsoft.com/office/officeart/2005/8/layout/vList4"/>
    <dgm:cxn modelId="{F43824A0-3DA0-4264-881B-6FD12D352D0A}" srcId="{EEC39F76-BB63-4D93-B7AC-88B71C3A746C}" destId="{E3BEB34C-EB7F-4984-8B16-8D788824C263}" srcOrd="1" destOrd="0" parTransId="{1FC49536-E427-44DB-9886-50ACA13E041E}" sibTransId="{4BFAAA99-2B7C-439A-87F8-D2E6BDCBD58E}"/>
    <dgm:cxn modelId="{EC332870-3626-40A2-93D6-A66CE86AC970}" srcId="{82396EF6-5552-4340-8BC3-79E7587539BE}" destId="{640F49E7-47C0-4081-B709-F449916AC61E}" srcOrd="1" destOrd="0" parTransId="{C3F3C0F5-63E2-49A9-B5BA-0BA5102124E9}" sibTransId="{57508BD9-92E9-498E-883F-DEF9F23D6AA6}"/>
    <dgm:cxn modelId="{42968238-189C-465D-A93E-6EC547A8EC3B}" srcId="{AFA90254-A187-465F-9BA5-E486B37FFC5B}" destId="{EEC39F76-BB63-4D93-B7AC-88B71C3A746C}" srcOrd="2" destOrd="0" parTransId="{06EA87B2-3B78-4891-8829-E8184E38EDFC}" sibTransId="{3C19655D-D2F9-4683-8334-544191615878}"/>
    <dgm:cxn modelId="{D66ABCBC-CA82-4312-A779-1CBA3962189F}" type="presOf" srcId="{425BC31D-A163-4A18-A2D6-C90FC8BF6239}" destId="{90054271-0660-486C-B9DB-FC5A113D4450}" srcOrd="1" destOrd="3" presId="urn:microsoft.com/office/officeart/2005/8/layout/vList4"/>
    <dgm:cxn modelId="{79612ED9-D805-4C34-AC4A-35C1A7EA4DC2}" type="presOf" srcId="{CA62C67E-E968-4D9D-97D9-BF1316910E64}" destId="{B81BDCDF-CA98-4063-A307-35B3B2116DFE}" srcOrd="0" destOrd="0" presId="urn:microsoft.com/office/officeart/2005/8/layout/vList4"/>
    <dgm:cxn modelId="{F7BF8904-EC0F-4A15-8CAC-B2A445998398}" type="presOf" srcId="{CA62C67E-E968-4D9D-97D9-BF1316910E64}" destId="{417AE7C9-145C-4406-87D8-CF380C18FDD9}" srcOrd="1" destOrd="0" presId="urn:microsoft.com/office/officeart/2005/8/layout/vList4"/>
    <dgm:cxn modelId="{20E43095-89AF-4C80-B9D8-31856F6201C6}" type="presOf" srcId="{1782E109-92C5-4B81-9C6D-AED5C5366C8B}" destId="{417AE7C9-145C-4406-87D8-CF380C18FDD9}" srcOrd="1" destOrd="2" presId="urn:microsoft.com/office/officeart/2005/8/layout/vList4"/>
    <dgm:cxn modelId="{6269D493-7088-4326-8C25-8CAAB36E6434}" type="presOf" srcId="{82396EF6-5552-4340-8BC3-79E7587539BE}" destId="{90054271-0660-486C-B9DB-FC5A113D4450}" srcOrd="1" destOrd="0" presId="urn:microsoft.com/office/officeart/2005/8/layout/vList4"/>
    <dgm:cxn modelId="{9201E7C3-975C-4D39-9ABD-0DC620B15CFA}" type="presOf" srcId="{640F49E7-47C0-4081-B709-F449916AC61E}" destId="{9ACF36FC-FF65-4D4C-BECC-21F7644D0984}" srcOrd="0" destOrd="2" presId="urn:microsoft.com/office/officeart/2005/8/layout/vList4"/>
    <dgm:cxn modelId="{AEB81CE7-96F9-455E-B657-BF9661C6BB61}" type="presParOf" srcId="{DD78F229-E175-4636-8583-7939552C0FCA}" destId="{D9DAB955-849B-4323-A447-8D696E12BE59}" srcOrd="0" destOrd="0" presId="urn:microsoft.com/office/officeart/2005/8/layout/vList4"/>
    <dgm:cxn modelId="{F06BA2CB-E176-4E9F-913F-C7F0B9E60EF0}" type="presParOf" srcId="{D9DAB955-849B-4323-A447-8D696E12BE59}" destId="{B81BDCDF-CA98-4063-A307-35B3B2116DFE}" srcOrd="0" destOrd="0" presId="urn:microsoft.com/office/officeart/2005/8/layout/vList4"/>
    <dgm:cxn modelId="{96562ACB-8A01-4F9C-845A-BF2E46DEC253}" type="presParOf" srcId="{D9DAB955-849B-4323-A447-8D696E12BE59}" destId="{D8A1EFDC-36AB-4767-9431-2B35590E8241}" srcOrd="1" destOrd="0" presId="urn:microsoft.com/office/officeart/2005/8/layout/vList4"/>
    <dgm:cxn modelId="{BA04B54A-5ECE-496A-B2D9-AD3560D4DCEC}" type="presParOf" srcId="{D9DAB955-849B-4323-A447-8D696E12BE59}" destId="{417AE7C9-145C-4406-87D8-CF380C18FDD9}" srcOrd="2" destOrd="0" presId="urn:microsoft.com/office/officeart/2005/8/layout/vList4"/>
    <dgm:cxn modelId="{90EB0466-087B-42FC-BEF9-62B825A72AC7}" type="presParOf" srcId="{DD78F229-E175-4636-8583-7939552C0FCA}" destId="{B6DC2200-C6C5-43BD-97D5-9449BB19F4E5}" srcOrd="1" destOrd="0" presId="urn:microsoft.com/office/officeart/2005/8/layout/vList4"/>
    <dgm:cxn modelId="{CCED71D5-3A16-481D-B2F3-929C008899D7}" type="presParOf" srcId="{DD78F229-E175-4636-8583-7939552C0FCA}" destId="{18BF88D7-96CF-4CB3-992D-77A3E3CCBBBA}" srcOrd="2" destOrd="0" presId="urn:microsoft.com/office/officeart/2005/8/layout/vList4"/>
    <dgm:cxn modelId="{B4CB8905-074B-4C3A-86C1-E2F7F9B2AF56}" type="presParOf" srcId="{18BF88D7-96CF-4CB3-992D-77A3E3CCBBBA}" destId="{9ACF36FC-FF65-4D4C-BECC-21F7644D0984}" srcOrd="0" destOrd="0" presId="urn:microsoft.com/office/officeart/2005/8/layout/vList4"/>
    <dgm:cxn modelId="{FE82F715-9CF9-4C62-B532-7C7048614524}" type="presParOf" srcId="{18BF88D7-96CF-4CB3-992D-77A3E3CCBBBA}" destId="{936F16DF-1A3E-4EE8-99F3-EE1D66BC6EA1}" srcOrd="1" destOrd="0" presId="urn:microsoft.com/office/officeart/2005/8/layout/vList4"/>
    <dgm:cxn modelId="{97C91D58-CCFD-4FC2-BD04-322A216393C2}" type="presParOf" srcId="{18BF88D7-96CF-4CB3-992D-77A3E3CCBBBA}" destId="{90054271-0660-486C-B9DB-FC5A113D4450}" srcOrd="2" destOrd="0" presId="urn:microsoft.com/office/officeart/2005/8/layout/vList4"/>
    <dgm:cxn modelId="{9319BE45-4BD4-48D5-89DD-9F04A5443594}" type="presParOf" srcId="{DD78F229-E175-4636-8583-7939552C0FCA}" destId="{46A5C717-F177-4431-A903-AA7089CEC65C}" srcOrd="3" destOrd="0" presId="urn:microsoft.com/office/officeart/2005/8/layout/vList4"/>
    <dgm:cxn modelId="{FC4719AE-A5C8-41EB-B152-26FC85B57A5A}" type="presParOf" srcId="{DD78F229-E175-4636-8583-7939552C0FCA}" destId="{010B27FE-7A73-4DAF-BF4E-88753569D960}" srcOrd="4" destOrd="0" presId="urn:microsoft.com/office/officeart/2005/8/layout/vList4"/>
    <dgm:cxn modelId="{02386A19-28A0-4337-A265-A51A9EDF1051}" type="presParOf" srcId="{010B27FE-7A73-4DAF-BF4E-88753569D960}" destId="{9C4D6CD2-FD46-43F4-A7BB-CCE4CD1F772B}" srcOrd="0" destOrd="0" presId="urn:microsoft.com/office/officeart/2005/8/layout/vList4"/>
    <dgm:cxn modelId="{8685878E-CE25-4587-A6A5-3BD3380B5D60}" type="presParOf" srcId="{010B27FE-7A73-4DAF-BF4E-88753569D960}" destId="{DE9DA6F8-8F10-45F8-814F-6879C286F334}" srcOrd="1" destOrd="0" presId="urn:microsoft.com/office/officeart/2005/8/layout/vList4"/>
    <dgm:cxn modelId="{8CED4041-8612-4B54-B2B2-A54CEA237B2A}" type="presParOf" srcId="{010B27FE-7A73-4DAF-BF4E-88753569D960}" destId="{EED75511-1E26-4135-BD4F-6C81C7225690}" srcOrd="2" destOrd="0" presId="urn:microsoft.com/office/officeart/2005/8/layout/vList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DC5CB8-496A-464E-A49F-6D6FAF59665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E7A4AAC9-4051-4252-BD2B-C641C305BCCD}">
      <dgm:prSet phldrT="[Texte]" custT="1"/>
      <dgm:spPr/>
      <dgm:t>
        <a:bodyPr/>
        <a:lstStyle/>
        <a:p>
          <a:r>
            <a:rPr lang="en-US" sz="3600" b="1" dirty="0" smtClean="0"/>
            <a:t>The Statistics Department is responsible for the Bank’s statistical activities that focus on two main components </a:t>
          </a:r>
          <a:endParaRPr lang="fr-FR" sz="3600" b="1" dirty="0"/>
        </a:p>
      </dgm:t>
    </dgm:pt>
    <dgm:pt modelId="{67A010CC-53A2-4D42-BA94-C363A987E218}" type="parTrans" cxnId="{E8387377-85B8-4B56-9B8A-081B591C7213}">
      <dgm:prSet/>
      <dgm:spPr/>
      <dgm:t>
        <a:bodyPr/>
        <a:lstStyle/>
        <a:p>
          <a:endParaRPr lang="fr-FR"/>
        </a:p>
      </dgm:t>
    </dgm:pt>
    <dgm:pt modelId="{14B9DE0A-5C52-4996-9D9B-B30116F0A0D3}" type="sibTrans" cxnId="{E8387377-85B8-4B56-9B8A-081B591C7213}">
      <dgm:prSet/>
      <dgm:spPr/>
      <dgm:t>
        <a:bodyPr/>
        <a:lstStyle/>
        <a:p>
          <a:endParaRPr lang="fr-FR"/>
        </a:p>
      </dgm:t>
    </dgm:pt>
    <dgm:pt modelId="{287E46E0-7AFA-46D5-9BD8-A44A0B6F8A33}">
      <dgm:prSet phldrT="[Texte]"/>
      <dgm:spPr/>
      <dgm:t>
        <a:bodyPr/>
        <a:lstStyle/>
        <a:p>
          <a:r>
            <a:rPr lang="en-US" dirty="0" smtClean="0"/>
            <a:t>Providing support for effective development of statistical capacity and systems in African countries</a:t>
          </a:r>
          <a:endParaRPr lang="fr-FR" dirty="0"/>
        </a:p>
      </dgm:t>
    </dgm:pt>
    <dgm:pt modelId="{CE014179-F69C-4347-A19B-4DDECC1715C2}" type="parTrans" cxnId="{942B9E91-9AF5-4577-A431-8919577533E5}">
      <dgm:prSet/>
      <dgm:spPr/>
      <dgm:t>
        <a:bodyPr/>
        <a:lstStyle/>
        <a:p>
          <a:endParaRPr lang="fr-FR"/>
        </a:p>
      </dgm:t>
    </dgm:pt>
    <dgm:pt modelId="{E775BCED-305F-479A-9C53-5DAEF545A4C6}" type="sibTrans" cxnId="{942B9E91-9AF5-4577-A431-8919577533E5}">
      <dgm:prSet/>
      <dgm:spPr/>
      <dgm:t>
        <a:bodyPr/>
        <a:lstStyle/>
        <a:p>
          <a:endParaRPr lang="fr-FR"/>
        </a:p>
      </dgm:t>
    </dgm:pt>
    <dgm:pt modelId="{6E93D445-DBD0-4CCE-9920-800A83426EA4}">
      <dgm:prSet phldrT="[Texte]"/>
      <dgm:spPr/>
      <dgm:t>
        <a:bodyPr/>
        <a:lstStyle/>
        <a:p>
          <a:r>
            <a:rPr lang="en-US" dirty="0" smtClean="0"/>
            <a:t>Mainstreaming results measurement in Bank operations to ensure their operational effectiveness as well as meeting the data needs for the Bank’s research, policy and financial services</a:t>
          </a:r>
          <a:endParaRPr lang="fr-FR" dirty="0"/>
        </a:p>
      </dgm:t>
    </dgm:pt>
    <dgm:pt modelId="{21556849-8700-41CE-BBDB-0CACE969ADA9}" type="parTrans" cxnId="{404B77C2-26F3-4C2A-B523-BE2F0ACD32A2}">
      <dgm:prSet/>
      <dgm:spPr/>
      <dgm:t>
        <a:bodyPr/>
        <a:lstStyle/>
        <a:p>
          <a:endParaRPr lang="fr-FR"/>
        </a:p>
      </dgm:t>
    </dgm:pt>
    <dgm:pt modelId="{F8AD7F36-F8FE-4466-BF93-829DF2A718E4}" type="sibTrans" cxnId="{404B77C2-26F3-4C2A-B523-BE2F0ACD32A2}">
      <dgm:prSet/>
      <dgm:spPr/>
      <dgm:t>
        <a:bodyPr/>
        <a:lstStyle/>
        <a:p>
          <a:endParaRPr lang="fr-FR"/>
        </a:p>
      </dgm:t>
    </dgm:pt>
    <dgm:pt modelId="{F1980BA9-2536-4BEE-8E51-B34ACE80D6DD}">
      <dgm:prSet phldrT="[Texte]"/>
      <dgm:spPr/>
      <dgm:t>
        <a:bodyPr/>
        <a:lstStyle/>
        <a:p>
          <a:endParaRPr lang="fr-FR" dirty="0"/>
        </a:p>
      </dgm:t>
    </dgm:pt>
    <dgm:pt modelId="{B1B56773-92CE-478E-8750-6D616260704E}" type="parTrans" cxnId="{42A50E9A-9E82-44AE-95BA-2991FB1F0E36}">
      <dgm:prSet/>
      <dgm:spPr/>
      <dgm:t>
        <a:bodyPr/>
        <a:lstStyle/>
        <a:p>
          <a:endParaRPr lang="fr-FR"/>
        </a:p>
      </dgm:t>
    </dgm:pt>
    <dgm:pt modelId="{A8A83F15-1DE0-4E1D-92A0-5A0C4B783C6A}" type="sibTrans" cxnId="{42A50E9A-9E82-44AE-95BA-2991FB1F0E36}">
      <dgm:prSet/>
      <dgm:spPr/>
      <dgm:t>
        <a:bodyPr/>
        <a:lstStyle/>
        <a:p>
          <a:endParaRPr lang="fr-FR"/>
        </a:p>
      </dgm:t>
    </dgm:pt>
    <dgm:pt modelId="{A4AB035C-69EF-4A3F-AC5B-BB9BF08F1931}" type="pres">
      <dgm:prSet presAssocID="{10DC5CB8-496A-464E-A49F-6D6FAF59665B}" presName="Name0" presStyleCnt="0">
        <dgm:presLayoutVars>
          <dgm:dir/>
          <dgm:animLvl val="lvl"/>
          <dgm:resizeHandles val="exact"/>
        </dgm:presLayoutVars>
      </dgm:prSet>
      <dgm:spPr/>
      <dgm:t>
        <a:bodyPr/>
        <a:lstStyle/>
        <a:p>
          <a:endParaRPr lang="fr-FR"/>
        </a:p>
      </dgm:t>
    </dgm:pt>
    <dgm:pt modelId="{7C76CD08-A4B7-451C-95B4-51A1ED048D77}" type="pres">
      <dgm:prSet presAssocID="{E7A4AAC9-4051-4252-BD2B-C641C305BCCD}" presName="composite" presStyleCnt="0"/>
      <dgm:spPr/>
    </dgm:pt>
    <dgm:pt modelId="{C77C4DF4-365E-48A4-BD61-74B320188F1D}" type="pres">
      <dgm:prSet presAssocID="{E7A4AAC9-4051-4252-BD2B-C641C305BCCD}" presName="parTx" presStyleLbl="alignNode1" presStyleIdx="0" presStyleCnt="1">
        <dgm:presLayoutVars>
          <dgm:chMax val="0"/>
          <dgm:chPref val="0"/>
          <dgm:bulletEnabled val="1"/>
        </dgm:presLayoutVars>
      </dgm:prSet>
      <dgm:spPr/>
      <dgm:t>
        <a:bodyPr/>
        <a:lstStyle/>
        <a:p>
          <a:endParaRPr lang="fr-FR"/>
        </a:p>
      </dgm:t>
    </dgm:pt>
    <dgm:pt modelId="{0D17CDBC-6510-4DB0-9BC6-02580788F8D5}" type="pres">
      <dgm:prSet presAssocID="{E7A4AAC9-4051-4252-BD2B-C641C305BCCD}" presName="desTx" presStyleLbl="alignAccFollowNode1" presStyleIdx="0" presStyleCnt="1">
        <dgm:presLayoutVars>
          <dgm:bulletEnabled val="1"/>
        </dgm:presLayoutVars>
      </dgm:prSet>
      <dgm:spPr/>
      <dgm:t>
        <a:bodyPr/>
        <a:lstStyle/>
        <a:p>
          <a:endParaRPr lang="fr-FR"/>
        </a:p>
      </dgm:t>
    </dgm:pt>
  </dgm:ptLst>
  <dgm:cxnLst>
    <dgm:cxn modelId="{76C080D3-3D5C-473C-BFCA-23343886646E}" type="presOf" srcId="{6E93D445-DBD0-4CCE-9920-800A83426EA4}" destId="{0D17CDBC-6510-4DB0-9BC6-02580788F8D5}" srcOrd="0" destOrd="2" presId="urn:microsoft.com/office/officeart/2005/8/layout/hList1"/>
    <dgm:cxn modelId="{ABCD2DB6-B1F6-4474-8DF2-FFD324974783}" type="presOf" srcId="{F1980BA9-2536-4BEE-8E51-B34ACE80D6DD}" destId="{0D17CDBC-6510-4DB0-9BC6-02580788F8D5}" srcOrd="0" destOrd="1" presId="urn:microsoft.com/office/officeart/2005/8/layout/hList1"/>
    <dgm:cxn modelId="{019036E3-31FA-4766-936E-1BFC71A1029D}" type="presOf" srcId="{E7A4AAC9-4051-4252-BD2B-C641C305BCCD}" destId="{C77C4DF4-365E-48A4-BD61-74B320188F1D}" srcOrd="0" destOrd="0" presId="urn:microsoft.com/office/officeart/2005/8/layout/hList1"/>
    <dgm:cxn modelId="{5785D23C-ABC1-4DB0-BB00-9139E9AE8C16}" type="presOf" srcId="{10DC5CB8-496A-464E-A49F-6D6FAF59665B}" destId="{A4AB035C-69EF-4A3F-AC5B-BB9BF08F1931}" srcOrd="0" destOrd="0" presId="urn:microsoft.com/office/officeart/2005/8/layout/hList1"/>
    <dgm:cxn modelId="{E8387377-85B8-4B56-9B8A-081B591C7213}" srcId="{10DC5CB8-496A-464E-A49F-6D6FAF59665B}" destId="{E7A4AAC9-4051-4252-BD2B-C641C305BCCD}" srcOrd="0" destOrd="0" parTransId="{67A010CC-53A2-4D42-BA94-C363A987E218}" sibTransId="{14B9DE0A-5C52-4996-9D9B-B30116F0A0D3}"/>
    <dgm:cxn modelId="{57446920-0026-4624-A244-980F94364E44}" type="presOf" srcId="{287E46E0-7AFA-46D5-9BD8-A44A0B6F8A33}" destId="{0D17CDBC-6510-4DB0-9BC6-02580788F8D5}" srcOrd="0" destOrd="0" presId="urn:microsoft.com/office/officeart/2005/8/layout/hList1"/>
    <dgm:cxn modelId="{42A50E9A-9E82-44AE-95BA-2991FB1F0E36}" srcId="{E7A4AAC9-4051-4252-BD2B-C641C305BCCD}" destId="{F1980BA9-2536-4BEE-8E51-B34ACE80D6DD}" srcOrd="1" destOrd="0" parTransId="{B1B56773-92CE-478E-8750-6D616260704E}" sibTransId="{A8A83F15-1DE0-4E1D-92A0-5A0C4B783C6A}"/>
    <dgm:cxn modelId="{942B9E91-9AF5-4577-A431-8919577533E5}" srcId="{E7A4AAC9-4051-4252-BD2B-C641C305BCCD}" destId="{287E46E0-7AFA-46D5-9BD8-A44A0B6F8A33}" srcOrd="0" destOrd="0" parTransId="{CE014179-F69C-4347-A19B-4DDECC1715C2}" sibTransId="{E775BCED-305F-479A-9C53-5DAEF545A4C6}"/>
    <dgm:cxn modelId="{404B77C2-26F3-4C2A-B523-BE2F0ACD32A2}" srcId="{E7A4AAC9-4051-4252-BD2B-C641C305BCCD}" destId="{6E93D445-DBD0-4CCE-9920-800A83426EA4}" srcOrd="2" destOrd="0" parTransId="{21556849-8700-41CE-BBDB-0CACE969ADA9}" sibTransId="{F8AD7F36-F8FE-4466-BF93-829DF2A718E4}"/>
    <dgm:cxn modelId="{B3D9A8E3-3028-4AF6-864F-59EE489B0AC0}" type="presParOf" srcId="{A4AB035C-69EF-4A3F-AC5B-BB9BF08F1931}" destId="{7C76CD08-A4B7-451C-95B4-51A1ED048D77}" srcOrd="0" destOrd="0" presId="urn:microsoft.com/office/officeart/2005/8/layout/hList1"/>
    <dgm:cxn modelId="{21BF972A-E5EF-47D3-BC75-AF1F178A9EB9}" type="presParOf" srcId="{7C76CD08-A4B7-451C-95B4-51A1ED048D77}" destId="{C77C4DF4-365E-48A4-BD61-74B320188F1D}" srcOrd="0" destOrd="0" presId="urn:microsoft.com/office/officeart/2005/8/layout/hList1"/>
    <dgm:cxn modelId="{E69FCA4F-F806-42BD-AF43-C6DD489DD210}" type="presParOf" srcId="{7C76CD08-A4B7-451C-95B4-51A1ED048D77}" destId="{0D17CDBC-6510-4DB0-9BC6-02580788F8D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DC5CB8-496A-464E-A49F-6D6FAF59665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E7A4AAC9-4051-4252-BD2B-C641C305BCCD}">
      <dgm:prSet phldrT="[Texte]" custT="1"/>
      <dgm:spPr/>
      <dgm:t>
        <a:bodyPr/>
        <a:lstStyle/>
        <a:p>
          <a:endParaRPr lang="fr-FR" sz="2000" b="1" dirty="0"/>
        </a:p>
      </dgm:t>
    </dgm:pt>
    <dgm:pt modelId="{67A010CC-53A2-4D42-BA94-C363A987E218}" type="parTrans" cxnId="{E8387377-85B8-4B56-9B8A-081B591C7213}">
      <dgm:prSet/>
      <dgm:spPr/>
      <dgm:t>
        <a:bodyPr/>
        <a:lstStyle/>
        <a:p>
          <a:endParaRPr lang="fr-FR"/>
        </a:p>
      </dgm:t>
    </dgm:pt>
    <dgm:pt modelId="{14B9DE0A-5C52-4996-9D9B-B30116F0A0D3}" type="sibTrans" cxnId="{E8387377-85B8-4B56-9B8A-081B591C7213}">
      <dgm:prSet/>
      <dgm:spPr/>
      <dgm:t>
        <a:bodyPr/>
        <a:lstStyle/>
        <a:p>
          <a:endParaRPr lang="fr-FR"/>
        </a:p>
      </dgm:t>
    </dgm:pt>
    <dgm:pt modelId="{287E46E0-7AFA-46D5-9BD8-A44A0B6F8A33}">
      <dgm:prSet phldrT="[Texte]" custT="1"/>
      <dgm:spPr/>
      <dgm:t>
        <a:bodyPr/>
        <a:lstStyle/>
        <a:p>
          <a:r>
            <a:rPr lang="en-US" sz="2000" dirty="0" smtClean="0">
              <a:latin typeface="Arial" panose="020B0604020202020204" pitchFamily="34" charset="0"/>
              <a:cs typeface="Arial" panose="020B0604020202020204" pitchFamily="34" charset="0"/>
            </a:rPr>
            <a:t>The Bank provides technical assistance and financial support for regional public goods (RPGs) activities</a:t>
          </a:r>
          <a:r>
            <a:rPr lang="en-US" altLang="fr-FR" sz="2000" dirty="0" smtClean="0">
              <a:latin typeface="Arial" panose="020B0604020202020204" pitchFamily="34" charset="0"/>
              <a:cs typeface="Arial" panose="020B0604020202020204" pitchFamily="34" charset="0"/>
            </a:rPr>
            <a:t> </a:t>
          </a:r>
          <a:endParaRPr lang="fr-FR" sz="2000" dirty="0">
            <a:latin typeface="Arial" panose="020B0604020202020204" pitchFamily="34" charset="0"/>
            <a:cs typeface="Arial" panose="020B0604020202020204" pitchFamily="34" charset="0"/>
          </a:endParaRPr>
        </a:p>
      </dgm:t>
    </dgm:pt>
    <dgm:pt modelId="{CE014179-F69C-4347-A19B-4DDECC1715C2}" type="parTrans" cxnId="{942B9E91-9AF5-4577-A431-8919577533E5}">
      <dgm:prSet/>
      <dgm:spPr/>
      <dgm:t>
        <a:bodyPr/>
        <a:lstStyle/>
        <a:p>
          <a:endParaRPr lang="fr-FR"/>
        </a:p>
      </dgm:t>
    </dgm:pt>
    <dgm:pt modelId="{E775BCED-305F-479A-9C53-5DAEF545A4C6}" type="sibTrans" cxnId="{942B9E91-9AF5-4577-A431-8919577533E5}">
      <dgm:prSet/>
      <dgm:spPr/>
      <dgm:t>
        <a:bodyPr/>
        <a:lstStyle/>
        <a:p>
          <a:endParaRPr lang="fr-FR"/>
        </a:p>
      </dgm:t>
    </dgm:pt>
    <dgm:pt modelId="{DDD40EA5-F932-4436-9492-34F90238AB8B}">
      <dgm:prSet custT="1"/>
      <dgm:spPr/>
      <dgm:t>
        <a:bodyPr/>
        <a:lstStyle/>
        <a:p>
          <a:r>
            <a:rPr lang="en-US" altLang="fr-FR" sz="2000" dirty="0" err="1" smtClean="0">
              <a:solidFill>
                <a:srgbClr val="92D050"/>
              </a:solidFill>
              <a:latin typeface="Arial" panose="020B0604020202020204" pitchFamily="34" charset="0"/>
              <a:cs typeface="Arial" panose="020B0604020202020204" pitchFamily="34" charset="0"/>
            </a:rPr>
            <a:t>Statcom</a:t>
          </a:r>
          <a:endParaRPr lang="fr-FR" sz="2000" dirty="0">
            <a:solidFill>
              <a:srgbClr val="92D050"/>
            </a:solidFill>
            <a:latin typeface="Arial" panose="020B0604020202020204" pitchFamily="34" charset="0"/>
            <a:cs typeface="Arial" panose="020B0604020202020204" pitchFamily="34" charset="0"/>
          </a:endParaRPr>
        </a:p>
      </dgm:t>
    </dgm:pt>
    <dgm:pt modelId="{575810C2-ACBB-4952-AA5E-7145653A2452}" type="parTrans" cxnId="{EFC3B362-DDFB-4508-BDC4-002CA496158F}">
      <dgm:prSet/>
      <dgm:spPr/>
      <dgm:t>
        <a:bodyPr/>
        <a:lstStyle/>
        <a:p>
          <a:endParaRPr lang="fr-FR"/>
        </a:p>
      </dgm:t>
    </dgm:pt>
    <dgm:pt modelId="{95BEFDF6-88E9-4EB8-B0B6-056AA7D9A400}" type="sibTrans" cxnId="{EFC3B362-DDFB-4508-BDC4-002CA496158F}">
      <dgm:prSet/>
      <dgm:spPr/>
      <dgm:t>
        <a:bodyPr/>
        <a:lstStyle/>
        <a:p>
          <a:endParaRPr lang="fr-FR"/>
        </a:p>
      </dgm:t>
    </dgm:pt>
    <dgm:pt modelId="{4DB69588-2298-4FF9-A95C-ADF76D47E474}">
      <dgm:prSet custT="1"/>
      <dgm:spPr/>
      <dgm:t>
        <a:bodyPr/>
        <a:lstStyle/>
        <a:p>
          <a:r>
            <a:rPr lang="en-US" altLang="fr-FR" sz="2000" dirty="0" smtClean="0">
              <a:solidFill>
                <a:srgbClr val="92D050"/>
              </a:solidFill>
              <a:latin typeface="Arial" panose="020B0604020202020204" pitchFamily="34" charset="0"/>
              <a:cs typeface="Arial" panose="020B0604020202020204" pitchFamily="34" charset="0"/>
            </a:rPr>
            <a:t>ISI</a:t>
          </a:r>
          <a:endParaRPr lang="fr-FR" sz="2000" dirty="0">
            <a:solidFill>
              <a:srgbClr val="92D050"/>
            </a:solidFill>
            <a:latin typeface="Arial" panose="020B0604020202020204" pitchFamily="34" charset="0"/>
            <a:cs typeface="Arial" panose="020B0604020202020204" pitchFamily="34" charset="0"/>
          </a:endParaRPr>
        </a:p>
      </dgm:t>
    </dgm:pt>
    <dgm:pt modelId="{3A1CA8E0-3831-4605-8902-56D0C9C39A86}" type="parTrans" cxnId="{36D378F6-09CA-4F04-B5CB-10FCB265BA31}">
      <dgm:prSet/>
      <dgm:spPr/>
      <dgm:t>
        <a:bodyPr/>
        <a:lstStyle/>
        <a:p>
          <a:endParaRPr lang="fr-FR"/>
        </a:p>
      </dgm:t>
    </dgm:pt>
    <dgm:pt modelId="{9E584838-9781-4C52-9396-2DC1ABD37461}" type="sibTrans" cxnId="{36D378F6-09CA-4F04-B5CB-10FCB265BA31}">
      <dgm:prSet/>
      <dgm:spPr/>
      <dgm:t>
        <a:bodyPr/>
        <a:lstStyle/>
        <a:p>
          <a:endParaRPr lang="fr-FR"/>
        </a:p>
      </dgm:t>
    </dgm:pt>
    <dgm:pt modelId="{3E8C9D00-F319-4698-8D90-EB76D8E7FD2B}">
      <dgm:prSet custT="1"/>
      <dgm:spPr/>
      <dgm:t>
        <a:bodyPr/>
        <a:lstStyle/>
        <a:p>
          <a:r>
            <a:rPr lang="en-US" sz="2000" dirty="0" smtClean="0">
              <a:solidFill>
                <a:srgbClr val="92D050"/>
              </a:solidFill>
              <a:latin typeface="Arial" panose="020B0604020202020204" pitchFamily="34" charset="0"/>
              <a:cs typeface="Arial" panose="020B0604020202020204" pitchFamily="34" charset="0"/>
            </a:rPr>
            <a:t>Workshops in general</a:t>
          </a:r>
          <a:endParaRPr lang="en-US" sz="2000" dirty="0">
            <a:solidFill>
              <a:srgbClr val="92D050"/>
            </a:solidFill>
            <a:latin typeface="Arial" panose="020B0604020202020204" pitchFamily="34" charset="0"/>
            <a:cs typeface="Arial" panose="020B0604020202020204" pitchFamily="34" charset="0"/>
          </a:endParaRPr>
        </a:p>
      </dgm:t>
    </dgm:pt>
    <dgm:pt modelId="{43ED7DF4-D963-413D-8B41-90ACA22B1D99}" type="parTrans" cxnId="{124B7CDE-0314-4321-8989-8B7801FF438F}">
      <dgm:prSet/>
      <dgm:spPr/>
      <dgm:t>
        <a:bodyPr/>
        <a:lstStyle/>
        <a:p>
          <a:endParaRPr lang="fr-FR"/>
        </a:p>
      </dgm:t>
    </dgm:pt>
    <dgm:pt modelId="{74A516C0-4024-42BB-BF86-74A7B50C2233}" type="sibTrans" cxnId="{124B7CDE-0314-4321-8989-8B7801FF438F}">
      <dgm:prSet/>
      <dgm:spPr/>
      <dgm:t>
        <a:bodyPr/>
        <a:lstStyle/>
        <a:p>
          <a:endParaRPr lang="fr-FR"/>
        </a:p>
      </dgm:t>
    </dgm:pt>
    <dgm:pt modelId="{91505920-3438-4431-A093-4646CF1F997B}">
      <dgm:prSet phldrT="[Texte]" custT="1"/>
      <dgm:spPr/>
      <dgm:t>
        <a:bodyPr/>
        <a:lstStyle/>
        <a:p>
          <a:r>
            <a:rPr lang="en-US" sz="2000" i="0" u="sng" dirty="0" smtClean="0">
              <a:latin typeface="Arial" panose="020B0604020202020204" pitchFamily="34" charset="0"/>
              <a:cs typeface="Arial" panose="020B0604020202020204" pitchFamily="34" charset="0"/>
            </a:rPr>
            <a:t>Training of RMC and SRO officials to strengthen statistical capacity</a:t>
          </a:r>
          <a:endParaRPr lang="fr-FR" sz="2000" dirty="0">
            <a:latin typeface="Arial" panose="020B0604020202020204" pitchFamily="34" charset="0"/>
            <a:cs typeface="Arial" panose="020B0604020202020204" pitchFamily="34" charset="0"/>
          </a:endParaRPr>
        </a:p>
      </dgm:t>
    </dgm:pt>
    <dgm:pt modelId="{69937769-4744-412B-9780-3ECEB13B6577}" type="parTrans" cxnId="{AB2E1A41-BC63-477D-983D-8B40EFBBC6BD}">
      <dgm:prSet/>
      <dgm:spPr/>
      <dgm:t>
        <a:bodyPr/>
        <a:lstStyle/>
        <a:p>
          <a:endParaRPr lang="fr-FR"/>
        </a:p>
      </dgm:t>
    </dgm:pt>
    <dgm:pt modelId="{3A296FAC-FDE7-4A9C-A31C-36E08AC2F87A}" type="sibTrans" cxnId="{AB2E1A41-BC63-477D-983D-8B40EFBBC6BD}">
      <dgm:prSet/>
      <dgm:spPr/>
      <dgm:t>
        <a:bodyPr/>
        <a:lstStyle/>
        <a:p>
          <a:endParaRPr lang="fr-FR"/>
        </a:p>
      </dgm:t>
    </dgm:pt>
    <dgm:pt modelId="{85541AFE-E1A4-4F7C-8CE5-EEB1DBE43F4D}">
      <dgm:prSet phldrT="[Texte]" custT="1"/>
      <dgm:spPr/>
      <dgm:t>
        <a:bodyPr/>
        <a:lstStyle/>
        <a:p>
          <a:r>
            <a:rPr lang="en-US" sz="2000" i="0" u="sng" dirty="0" smtClean="0">
              <a:latin typeface="Arial" panose="020B0604020202020204" pitchFamily="34" charset="0"/>
              <a:cs typeface="Arial" panose="020B0604020202020204" pitchFamily="34" charset="0"/>
            </a:rPr>
            <a:t>Organizational and methodological work to promote statistical infrastructure development</a:t>
          </a:r>
          <a:r>
            <a:rPr lang="en-US" sz="2000" dirty="0" smtClean="0">
              <a:latin typeface="Arial" panose="020B0604020202020204" pitchFamily="34" charset="0"/>
              <a:cs typeface="Arial" panose="020B0604020202020204" pitchFamily="34" charset="0"/>
            </a:rPr>
            <a:t> using an approach that fits the African environment</a:t>
          </a:r>
          <a:endParaRPr lang="fr-FR" sz="2000" dirty="0">
            <a:latin typeface="Arial" panose="020B0604020202020204" pitchFamily="34" charset="0"/>
            <a:cs typeface="Arial" panose="020B0604020202020204" pitchFamily="34" charset="0"/>
          </a:endParaRPr>
        </a:p>
      </dgm:t>
    </dgm:pt>
    <dgm:pt modelId="{B8250152-5F70-4660-B0B7-88B59F086CBB}" type="parTrans" cxnId="{B18ABAB4-E259-4B1B-A67A-804B50204B9F}">
      <dgm:prSet/>
      <dgm:spPr/>
      <dgm:t>
        <a:bodyPr/>
        <a:lstStyle/>
        <a:p>
          <a:endParaRPr lang="fr-FR"/>
        </a:p>
      </dgm:t>
    </dgm:pt>
    <dgm:pt modelId="{ED1B83F4-C99D-480D-818C-913F8207285F}" type="sibTrans" cxnId="{B18ABAB4-E259-4B1B-A67A-804B50204B9F}">
      <dgm:prSet/>
      <dgm:spPr/>
      <dgm:t>
        <a:bodyPr/>
        <a:lstStyle/>
        <a:p>
          <a:endParaRPr lang="fr-FR"/>
        </a:p>
      </dgm:t>
    </dgm:pt>
    <dgm:pt modelId="{D74A7CDD-493B-4AA0-B503-819F37BEFFBA}">
      <dgm:prSet phldrT="[Texte]" custT="1"/>
      <dgm:spPr/>
      <dgm:t>
        <a:bodyPr/>
        <a:lstStyle/>
        <a:p>
          <a:r>
            <a:rPr lang="en-US" sz="2000" i="1" dirty="0" smtClean="0">
              <a:latin typeface="Arial" panose="020B0604020202020204" pitchFamily="34" charset="0"/>
              <a:cs typeface="Arial" panose="020B0604020202020204" pitchFamily="34" charset="0"/>
            </a:rPr>
            <a:t>Development of  manuals, Guidelines : National Account Manual, NSDS Sector Guidelines, Statistical Business Register Guidelines</a:t>
          </a:r>
          <a:r>
            <a:rPr lang="fr-FR" sz="2000" i="1" dirty="0" smtClean="0">
              <a:latin typeface="Arial" panose="020B0604020202020204" pitchFamily="34" charset="0"/>
              <a:cs typeface="Arial" panose="020B0604020202020204" pitchFamily="34" charset="0"/>
            </a:rPr>
            <a:t>	</a:t>
          </a:r>
          <a:r>
            <a:rPr lang="fr-FR" sz="2000" dirty="0" smtClean="0">
              <a:latin typeface="Arial" panose="020B0604020202020204" pitchFamily="34" charset="0"/>
              <a:cs typeface="Arial" panose="020B0604020202020204" pitchFamily="34" charset="0"/>
            </a:rPr>
            <a:t>	</a:t>
          </a:r>
          <a:endParaRPr lang="fr-FR" sz="2000" dirty="0">
            <a:latin typeface="Arial" panose="020B0604020202020204" pitchFamily="34" charset="0"/>
            <a:cs typeface="Arial" panose="020B0604020202020204" pitchFamily="34" charset="0"/>
          </a:endParaRPr>
        </a:p>
      </dgm:t>
    </dgm:pt>
    <dgm:pt modelId="{2D5EB02E-FDBF-4C03-BCF0-57CB6094DC88}" type="parTrans" cxnId="{783F3289-6F40-4F45-BEA9-6F7F1C854B1E}">
      <dgm:prSet/>
      <dgm:spPr/>
      <dgm:t>
        <a:bodyPr/>
        <a:lstStyle/>
        <a:p>
          <a:endParaRPr lang="fr-FR"/>
        </a:p>
      </dgm:t>
    </dgm:pt>
    <dgm:pt modelId="{60329F77-FBAB-4F2A-A33B-EE13B7AE7126}" type="sibTrans" cxnId="{783F3289-6F40-4F45-BEA9-6F7F1C854B1E}">
      <dgm:prSet/>
      <dgm:spPr/>
      <dgm:t>
        <a:bodyPr/>
        <a:lstStyle/>
        <a:p>
          <a:endParaRPr lang="fr-FR"/>
        </a:p>
      </dgm:t>
    </dgm:pt>
    <dgm:pt modelId="{E05F868D-0E40-430B-941C-A8123666CF00}">
      <dgm:prSet phldrT="[Texte]" custT="1"/>
      <dgm:spPr/>
      <dgm:t>
        <a:bodyPr/>
        <a:lstStyle/>
        <a:p>
          <a:endParaRPr lang="fr-FR" sz="2000" dirty="0">
            <a:latin typeface="Arial" panose="020B0604020202020204" pitchFamily="34" charset="0"/>
            <a:cs typeface="Arial" panose="020B0604020202020204" pitchFamily="34" charset="0"/>
          </a:endParaRPr>
        </a:p>
      </dgm:t>
    </dgm:pt>
    <dgm:pt modelId="{D280438B-EA9D-41CA-8A7F-96286E1B6281}" type="parTrans" cxnId="{9DED8F12-00BE-4709-B472-6DB822F20102}">
      <dgm:prSet/>
      <dgm:spPr/>
      <dgm:t>
        <a:bodyPr/>
        <a:lstStyle/>
        <a:p>
          <a:endParaRPr lang="fr-FR"/>
        </a:p>
      </dgm:t>
    </dgm:pt>
    <dgm:pt modelId="{E16C2A47-414E-47C6-9724-B3FD6B167E33}" type="sibTrans" cxnId="{9DED8F12-00BE-4709-B472-6DB822F20102}">
      <dgm:prSet/>
      <dgm:spPr/>
      <dgm:t>
        <a:bodyPr/>
        <a:lstStyle/>
        <a:p>
          <a:endParaRPr lang="fr-FR"/>
        </a:p>
      </dgm:t>
    </dgm:pt>
    <dgm:pt modelId="{C04D39CC-68FA-4C2F-9289-1B2E9C4291F3}">
      <dgm:prSet phldrT="[Texte]" custT="1"/>
      <dgm:spPr/>
      <dgm:t>
        <a:bodyPr/>
        <a:lstStyle/>
        <a:p>
          <a:endParaRPr lang="fr-FR" sz="2000" dirty="0">
            <a:latin typeface="Arial" panose="020B0604020202020204" pitchFamily="34" charset="0"/>
            <a:cs typeface="Arial" panose="020B0604020202020204" pitchFamily="34" charset="0"/>
          </a:endParaRPr>
        </a:p>
      </dgm:t>
    </dgm:pt>
    <dgm:pt modelId="{20BB3D5B-513B-4670-9EB0-1D3267744804}" type="parTrans" cxnId="{7F4420D7-4211-4AC4-9C7D-E53BE7B646C6}">
      <dgm:prSet/>
      <dgm:spPr/>
      <dgm:t>
        <a:bodyPr/>
        <a:lstStyle/>
        <a:p>
          <a:endParaRPr lang="fr-FR"/>
        </a:p>
      </dgm:t>
    </dgm:pt>
    <dgm:pt modelId="{50E77894-2CDC-4604-94FE-4950E650FE5B}" type="sibTrans" cxnId="{7F4420D7-4211-4AC4-9C7D-E53BE7B646C6}">
      <dgm:prSet/>
      <dgm:spPr/>
      <dgm:t>
        <a:bodyPr/>
        <a:lstStyle/>
        <a:p>
          <a:endParaRPr lang="fr-FR"/>
        </a:p>
      </dgm:t>
    </dgm:pt>
    <dgm:pt modelId="{61F10F97-DC26-4C0A-82AA-AB1A31BFA240}">
      <dgm:prSet custT="1"/>
      <dgm:spPr/>
      <dgm:t>
        <a:bodyPr/>
        <a:lstStyle/>
        <a:p>
          <a:endParaRPr lang="en-US" altLang="fr-FR" sz="2000" dirty="0">
            <a:latin typeface="Arial" panose="020B0604020202020204" pitchFamily="34" charset="0"/>
            <a:cs typeface="Arial" panose="020B0604020202020204" pitchFamily="34" charset="0"/>
          </a:endParaRPr>
        </a:p>
      </dgm:t>
    </dgm:pt>
    <dgm:pt modelId="{BEEE73EA-3065-4481-8758-82A662EB21D7}" type="parTrans" cxnId="{1B279919-E755-4D91-BD08-1080C9350D5D}">
      <dgm:prSet/>
      <dgm:spPr/>
      <dgm:t>
        <a:bodyPr/>
        <a:lstStyle/>
        <a:p>
          <a:endParaRPr lang="fr-FR"/>
        </a:p>
      </dgm:t>
    </dgm:pt>
    <dgm:pt modelId="{EA775BDD-C484-4B55-AF90-E38C4DB4ADD5}" type="sibTrans" cxnId="{1B279919-E755-4D91-BD08-1080C9350D5D}">
      <dgm:prSet/>
      <dgm:spPr/>
      <dgm:t>
        <a:bodyPr/>
        <a:lstStyle/>
        <a:p>
          <a:endParaRPr lang="fr-FR"/>
        </a:p>
      </dgm:t>
    </dgm:pt>
    <dgm:pt modelId="{DA50D566-8179-44E9-8E6C-A56F8BF8909F}">
      <dgm:prSet custT="1"/>
      <dgm:spPr/>
      <dgm:t>
        <a:bodyPr/>
        <a:lstStyle/>
        <a:p>
          <a:r>
            <a:rPr lang="en-US" sz="2000" i="0" u="sng" dirty="0" smtClean="0">
              <a:latin typeface="Arial" panose="020B0604020202020204" pitchFamily="34" charset="0"/>
              <a:cs typeface="Arial" panose="020B0604020202020204" pitchFamily="34" charset="0"/>
            </a:rPr>
            <a:t>Support events such as :</a:t>
          </a:r>
          <a:endParaRPr lang="fr-FR" sz="2000" dirty="0">
            <a:latin typeface="Arial" panose="020B0604020202020204" pitchFamily="34" charset="0"/>
            <a:cs typeface="Arial" panose="020B0604020202020204" pitchFamily="34" charset="0"/>
          </a:endParaRPr>
        </a:p>
      </dgm:t>
    </dgm:pt>
    <dgm:pt modelId="{7C9F6AB7-7B56-4182-8BF0-D84CC1C9A90C}" type="parTrans" cxnId="{FD8AE781-DFB3-4F79-8696-39B984476793}">
      <dgm:prSet/>
      <dgm:spPr/>
      <dgm:t>
        <a:bodyPr/>
        <a:lstStyle/>
        <a:p>
          <a:endParaRPr lang="fr-FR"/>
        </a:p>
      </dgm:t>
    </dgm:pt>
    <dgm:pt modelId="{475DD346-0F44-492B-B19B-C87E466BA0D9}" type="sibTrans" cxnId="{FD8AE781-DFB3-4F79-8696-39B984476793}">
      <dgm:prSet/>
      <dgm:spPr/>
      <dgm:t>
        <a:bodyPr/>
        <a:lstStyle/>
        <a:p>
          <a:endParaRPr lang="fr-FR"/>
        </a:p>
      </dgm:t>
    </dgm:pt>
    <dgm:pt modelId="{19068118-2172-4E71-A98C-93B9EC5CD6DB}">
      <dgm:prSet custT="1"/>
      <dgm:spPr/>
      <dgm:t>
        <a:bodyPr/>
        <a:lstStyle/>
        <a:p>
          <a:r>
            <a:rPr lang="en-US" altLang="fr-FR" sz="2000" dirty="0" smtClean="0">
              <a:solidFill>
                <a:srgbClr val="92D050"/>
              </a:solidFill>
              <a:latin typeface="Arial" panose="020B0604020202020204" pitchFamily="34" charset="0"/>
              <a:cs typeface="Arial" panose="020B0604020202020204" pitchFamily="34" charset="0"/>
            </a:rPr>
            <a:t>ASSD</a:t>
          </a:r>
          <a:endParaRPr lang="en-US" altLang="fr-FR" sz="2000" dirty="0">
            <a:latin typeface="Arial" panose="020B0604020202020204" pitchFamily="34" charset="0"/>
            <a:cs typeface="Arial" panose="020B0604020202020204" pitchFamily="34" charset="0"/>
          </a:endParaRPr>
        </a:p>
      </dgm:t>
    </dgm:pt>
    <dgm:pt modelId="{206A57C4-06BC-4B62-A45B-23C8664D6A04}" type="parTrans" cxnId="{A3F0153B-6E16-4ABF-A5FE-AAB216EA5559}">
      <dgm:prSet/>
      <dgm:spPr/>
      <dgm:t>
        <a:bodyPr/>
        <a:lstStyle/>
        <a:p>
          <a:endParaRPr lang="fr-FR"/>
        </a:p>
      </dgm:t>
    </dgm:pt>
    <dgm:pt modelId="{4C19D072-A5D2-4115-B767-D21955718321}" type="sibTrans" cxnId="{A3F0153B-6E16-4ABF-A5FE-AAB216EA5559}">
      <dgm:prSet/>
      <dgm:spPr/>
      <dgm:t>
        <a:bodyPr/>
        <a:lstStyle/>
        <a:p>
          <a:endParaRPr lang="fr-FR"/>
        </a:p>
      </dgm:t>
    </dgm:pt>
    <dgm:pt modelId="{A4AB035C-69EF-4A3F-AC5B-BB9BF08F1931}" type="pres">
      <dgm:prSet presAssocID="{10DC5CB8-496A-464E-A49F-6D6FAF59665B}" presName="Name0" presStyleCnt="0">
        <dgm:presLayoutVars>
          <dgm:dir/>
          <dgm:animLvl val="lvl"/>
          <dgm:resizeHandles val="exact"/>
        </dgm:presLayoutVars>
      </dgm:prSet>
      <dgm:spPr/>
      <dgm:t>
        <a:bodyPr/>
        <a:lstStyle/>
        <a:p>
          <a:endParaRPr lang="fr-FR"/>
        </a:p>
      </dgm:t>
    </dgm:pt>
    <dgm:pt modelId="{7C76CD08-A4B7-451C-95B4-51A1ED048D77}" type="pres">
      <dgm:prSet presAssocID="{E7A4AAC9-4051-4252-BD2B-C641C305BCCD}" presName="composite" presStyleCnt="0"/>
      <dgm:spPr/>
    </dgm:pt>
    <dgm:pt modelId="{C77C4DF4-365E-48A4-BD61-74B320188F1D}" type="pres">
      <dgm:prSet presAssocID="{E7A4AAC9-4051-4252-BD2B-C641C305BCCD}" presName="parTx" presStyleLbl="alignNode1" presStyleIdx="0" presStyleCnt="1">
        <dgm:presLayoutVars>
          <dgm:chMax val="0"/>
          <dgm:chPref val="0"/>
          <dgm:bulletEnabled val="1"/>
        </dgm:presLayoutVars>
      </dgm:prSet>
      <dgm:spPr/>
      <dgm:t>
        <a:bodyPr/>
        <a:lstStyle/>
        <a:p>
          <a:endParaRPr lang="fr-FR"/>
        </a:p>
      </dgm:t>
    </dgm:pt>
    <dgm:pt modelId="{0D17CDBC-6510-4DB0-9BC6-02580788F8D5}" type="pres">
      <dgm:prSet presAssocID="{E7A4AAC9-4051-4252-BD2B-C641C305BCCD}" presName="desTx" presStyleLbl="alignAccFollowNode1" presStyleIdx="0" presStyleCnt="1" custLinFactNeighborY="-918">
        <dgm:presLayoutVars>
          <dgm:bulletEnabled val="1"/>
        </dgm:presLayoutVars>
      </dgm:prSet>
      <dgm:spPr/>
      <dgm:t>
        <a:bodyPr/>
        <a:lstStyle/>
        <a:p>
          <a:endParaRPr lang="fr-FR"/>
        </a:p>
      </dgm:t>
    </dgm:pt>
  </dgm:ptLst>
  <dgm:cxnLst>
    <dgm:cxn modelId="{232478A1-D1D1-46AD-9410-401891D83BC3}" type="presOf" srcId="{D74A7CDD-493B-4AA0-B503-819F37BEFFBA}" destId="{0D17CDBC-6510-4DB0-9BC6-02580788F8D5}" srcOrd="0" destOrd="3" presId="urn:microsoft.com/office/officeart/2005/8/layout/hList1"/>
    <dgm:cxn modelId="{57446920-0026-4624-A244-980F94364E44}" type="presOf" srcId="{287E46E0-7AFA-46D5-9BD8-A44A0B6F8A33}" destId="{0D17CDBC-6510-4DB0-9BC6-02580788F8D5}" srcOrd="0" destOrd="0" presId="urn:microsoft.com/office/officeart/2005/8/layout/hList1"/>
    <dgm:cxn modelId="{FD8AE781-DFB3-4F79-8696-39B984476793}" srcId="{E7A4AAC9-4051-4252-BD2B-C641C305BCCD}" destId="{DA50D566-8179-44E9-8E6C-A56F8BF8909F}" srcOrd="6" destOrd="0" parTransId="{7C9F6AB7-7B56-4182-8BF0-D84CC1C9A90C}" sibTransId="{475DD346-0F44-492B-B19B-C87E466BA0D9}"/>
    <dgm:cxn modelId="{124B7CDE-0314-4321-8989-8B7801FF438F}" srcId="{E7A4AAC9-4051-4252-BD2B-C641C305BCCD}" destId="{3E8C9D00-F319-4698-8D90-EB76D8E7FD2B}" srcOrd="10" destOrd="0" parTransId="{43ED7DF4-D963-413D-8B41-90ACA22B1D99}" sibTransId="{74A516C0-4024-42BB-BF86-74A7B50C2233}"/>
    <dgm:cxn modelId="{1B279919-E755-4D91-BD08-1080C9350D5D}" srcId="{E7A4AAC9-4051-4252-BD2B-C641C305BCCD}" destId="{61F10F97-DC26-4C0A-82AA-AB1A31BFA240}" srcOrd="5" destOrd="0" parTransId="{BEEE73EA-3065-4481-8758-82A662EB21D7}" sibTransId="{EA775BDD-C484-4B55-AF90-E38C4DB4ADD5}"/>
    <dgm:cxn modelId="{C1FEE228-D0C0-4B8A-BAE9-DBC416798605}" type="presOf" srcId="{C04D39CC-68FA-4C2F-9289-1B2E9C4291F3}" destId="{0D17CDBC-6510-4DB0-9BC6-02580788F8D5}" srcOrd="0" destOrd="4" presId="urn:microsoft.com/office/officeart/2005/8/layout/hList1"/>
    <dgm:cxn modelId="{D70EBECA-AFEE-4C87-86FD-2C43186A9DB8}" type="presOf" srcId="{4DB69588-2298-4FF9-A95C-ADF76D47E474}" destId="{0D17CDBC-6510-4DB0-9BC6-02580788F8D5}" srcOrd="0" destOrd="10" presId="urn:microsoft.com/office/officeart/2005/8/layout/hList1"/>
    <dgm:cxn modelId="{7F4420D7-4211-4AC4-9C7D-E53BE7B646C6}" srcId="{E7A4AAC9-4051-4252-BD2B-C641C305BCCD}" destId="{C04D39CC-68FA-4C2F-9289-1B2E9C4291F3}" srcOrd="3" destOrd="0" parTransId="{20BB3D5B-513B-4670-9EB0-1D3267744804}" sibTransId="{50E77894-2CDC-4604-94FE-4950E650FE5B}"/>
    <dgm:cxn modelId="{4BBFA254-EDF0-4A1E-B0F9-336685A4547E}" type="presOf" srcId="{19068118-2172-4E71-A98C-93B9EC5CD6DB}" destId="{0D17CDBC-6510-4DB0-9BC6-02580788F8D5}" srcOrd="0" destOrd="8" presId="urn:microsoft.com/office/officeart/2005/8/layout/hList1"/>
    <dgm:cxn modelId="{54652536-99B7-4EE6-B417-8AD16A45CF7B}" type="presOf" srcId="{DA50D566-8179-44E9-8E6C-A56F8BF8909F}" destId="{0D17CDBC-6510-4DB0-9BC6-02580788F8D5}" srcOrd="0" destOrd="7" presId="urn:microsoft.com/office/officeart/2005/8/layout/hList1"/>
    <dgm:cxn modelId="{4EE15A86-F147-4A76-B1D8-6C94225520D9}" type="presOf" srcId="{91505920-3438-4431-A093-4646CF1F997B}" destId="{0D17CDBC-6510-4DB0-9BC6-02580788F8D5}" srcOrd="0" destOrd="5" presId="urn:microsoft.com/office/officeart/2005/8/layout/hList1"/>
    <dgm:cxn modelId="{A3F0153B-6E16-4ABF-A5FE-AAB216EA5559}" srcId="{E7A4AAC9-4051-4252-BD2B-C641C305BCCD}" destId="{19068118-2172-4E71-A98C-93B9EC5CD6DB}" srcOrd="7" destOrd="0" parTransId="{206A57C4-06BC-4B62-A45B-23C8664D6A04}" sibTransId="{4C19D072-A5D2-4115-B767-D21955718321}"/>
    <dgm:cxn modelId="{783F3289-6F40-4F45-BEA9-6F7F1C854B1E}" srcId="{85541AFE-E1A4-4F7C-8CE5-EEB1DBE43F4D}" destId="{D74A7CDD-493B-4AA0-B503-819F37BEFFBA}" srcOrd="0" destOrd="0" parTransId="{2D5EB02E-FDBF-4C03-BCF0-57CB6094DC88}" sibTransId="{60329F77-FBAB-4F2A-A33B-EE13B7AE7126}"/>
    <dgm:cxn modelId="{B18ABAB4-E259-4B1B-A67A-804B50204B9F}" srcId="{E7A4AAC9-4051-4252-BD2B-C641C305BCCD}" destId="{85541AFE-E1A4-4F7C-8CE5-EEB1DBE43F4D}" srcOrd="2" destOrd="0" parTransId="{B8250152-5F70-4660-B0B7-88B59F086CBB}" sibTransId="{ED1B83F4-C99D-480D-818C-913F8207285F}"/>
    <dgm:cxn modelId="{E8387377-85B8-4B56-9B8A-081B591C7213}" srcId="{10DC5CB8-496A-464E-A49F-6D6FAF59665B}" destId="{E7A4AAC9-4051-4252-BD2B-C641C305BCCD}" srcOrd="0" destOrd="0" parTransId="{67A010CC-53A2-4D42-BA94-C363A987E218}" sibTransId="{14B9DE0A-5C52-4996-9D9B-B30116F0A0D3}"/>
    <dgm:cxn modelId="{942B9E91-9AF5-4577-A431-8919577533E5}" srcId="{E7A4AAC9-4051-4252-BD2B-C641C305BCCD}" destId="{287E46E0-7AFA-46D5-9BD8-A44A0B6F8A33}" srcOrd="0" destOrd="0" parTransId="{CE014179-F69C-4347-A19B-4DDECC1715C2}" sibTransId="{E775BCED-305F-479A-9C53-5DAEF545A4C6}"/>
    <dgm:cxn modelId="{2F20DBC1-33CE-4FE8-884F-B9D6D5A204F8}" type="presOf" srcId="{DDD40EA5-F932-4436-9492-34F90238AB8B}" destId="{0D17CDBC-6510-4DB0-9BC6-02580788F8D5}" srcOrd="0" destOrd="9" presId="urn:microsoft.com/office/officeart/2005/8/layout/hList1"/>
    <dgm:cxn modelId="{9DED8F12-00BE-4709-B472-6DB822F20102}" srcId="{E7A4AAC9-4051-4252-BD2B-C641C305BCCD}" destId="{E05F868D-0E40-430B-941C-A8123666CF00}" srcOrd="1" destOrd="0" parTransId="{D280438B-EA9D-41CA-8A7F-96286E1B6281}" sibTransId="{E16C2A47-414E-47C6-9724-B3FD6B167E33}"/>
    <dgm:cxn modelId="{EFC3B362-DDFB-4508-BDC4-002CA496158F}" srcId="{E7A4AAC9-4051-4252-BD2B-C641C305BCCD}" destId="{DDD40EA5-F932-4436-9492-34F90238AB8B}" srcOrd="8" destOrd="0" parTransId="{575810C2-ACBB-4952-AA5E-7145653A2452}" sibTransId="{95BEFDF6-88E9-4EB8-B0B6-056AA7D9A400}"/>
    <dgm:cxn modelId="{36D378F6-09CA-4F04-B5CB-10FCB265BA31}" srcId="{E7A4AAC9-4051-4252-BD2B-C641C305BCCD}" destId="{4DB69588-2298-4FF9-A95C-ADF76D47E474}" srcOrd="9" destOrd="0" parTransId="{3A1CA8E0-3831-4605-8902-56D0C9C39A86}" sibTransId="{9E584838-9781-4C52-9396-2DC1ABD37461}"/>
    <dgm:cxn modelId="{F349EDB4-996E-4930-8161-89AF0B44435B}" type="presOf" srcId="{61F10F97-DC26-4C0A-82AA-AB1A31BFA240}" destId="{0D17CDBC-6510-4DB0-9BC6-02580788F8D5}" srcOrd="0" destOrd="6" presId="urn:microsoft.com/office/officeart/2005/8/layout/hList1"/>
    <dgm:cxn modelId="{AB2E1A41-BC63-477D-983D-8B40EFBBC6BD}" srcId="{E7A4AAC9-4051-4252-BD2B-C641C305BCCD}" destId="{91505920-3438-4431-A093-4646CF1F997B}" srcOrd="4" destOrd="0" parTransId="{69937769-4744-412B-9780-3ECEB13B6577}" sibTransId="{3A296FAC-FDE7-4A9C-A31C-36E08AC2F87A}"/>
    <dgm:cxn modelId="{DC9BB9A7-3756-4720-BD23-D7341BCC5B0B}" type="presOf" srcId="{3E8C9D00-F319-4698-8D90-EB76D8E7FD2B}" destId="{0D17CDBC-6510-4DB0-9BC6-02580788F8D5}" srcOrd="0" destOrd="11" presId="urn:microsoft.com/office/officeart/2005/8/layout/hList1"/>
    <dgm:cxn modelId="{3AA1635F-73BD-4D68-9FC5-512F72580319}" type="presOf" srcId="{E05F868D-0E40-430B-941C-A8123666CF00}" destId="{0D17CDBC-6510-4DB0-9BC6-02580788F8D5}" srcOrd="0" destOrd="1" presId="urn:microsoft.com/office/officeart/2005/8/layout/hList1"/>
    <dgm:cxn modelId="{7A365CCC-8F98-40B5-99EF-58BE0156C228}" type="presOf" srcId="{85541AFE-E1A4-4F7C-8CE5-EEB1DBE43F4D}" destId="{0D17CDBC-6510-4DB0-9BC6-02580788F8D5}" srcOrd="0" destOrd="2" presId="urn:microsoft.com/office/officeart/2005/8/layout/hList1"/>
    <dgm:cxn modelId="{5785D23C-ABC1-4DB0-BB00-9139E9AE8C16}" type="presOf" srcId="{10DC5CB8-496A-464E-A49F-6D6FAF59665B}" destId="{A4AB035C-69EF-4A3F-AC5B-BB9BF08F1931}" srcOrd="0" destOrd="0" presId="urn:microsoft.com/office/officeart/2005/8/layout/hList1"/>
    <dgm:cxn modelId="{019036E3-31FA-4766-936E-1BFC71A1029D}" type="presOf" srcId="{E7A4AAC9-4051-4252-BD2B-C641C305BCCD}" destId="{C77C4DF4-365E-48A4-BD61-74B320188F1D}" srcOrd="0" destOrd="0" presId="urn:microsoft.com/office/officeart/2005/8/layout/hList1"/>
    <dgm:cxn modelId="{B3D9A8E3-3028-4AF6-864F-59EE489B0AC0}" type="presParOf" srcId="{A4AB035C-69EF-4A3F-AC5B-BB9BF08F1931}" destId="{7C76CD08-A4B7-451C-95B4-51A1ED048D77}" srcOrd="0" destOrd="0" presId="urn:microsoft.com/office/officeart/2005/8/layout/hList1"/>
    <dgm:cxn modelId="{21BF972A-E5EF-47D3-BC75-AF1F178A9EB9}" type="presParOf" srcId="{7C76CD08-A4B7-451C-95B4-51A1ED048D77}" destId="{C77C4DF4-365E-48A4-BD61-74B320188F1D}" srcOrd="0" destOrd="0" presId="urn:microsoft.com/office/officeart/2005/8/layout/hList1"/>
    <dgm:cxn modelId="{E69FCA4F-F806-42BD-AF43-C6DD489DD210}" type="presParOf" srcId="{7C76CD08-A4B7-451C-95B4-51A1ED048D77}" destId="{0D17CDBC-6510-4DB0-9BC6-02580788F8D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ED51AB-133D-47E8-AFB7-C565683DE30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7BD724C3-C52B-4245-8C73-6654D904AB9D}">
      <dgm:prSet phldrT="[Texte]" custT="1"/>
      <dgm:spPr>
        <a:solidFill>
          <a:schemeClr val="accent6">
            <a:lumMod val="60000"/>
            <a:lumOff val="40000"/>
          </a:schemeClr>
        </a:solidFill>
      </dgm:spPr>
      <dgm:t>
        <a:bodyPr/>
        <a:lstStyle/>
        <a:p>
          <a:r>
            <a:rPr lang="en-US" sz="3200" b="1" dirty="0" smtClean="0"/>
            <a:t>Cross Cutting Areas</a:t>
          </a:r>
          <a:endParaRPr lang="fr-FR" sz="3200" dirty="0"/>
        </a:p>
      </dgm:t>
    </dgm:pt>
    <dgm:pt modelId="{079CAC9A-79AB-4CA2-9D33-7FFDE4181D7C}" type="parTrans" cxnId="{74B9C72E-CBA1-4B06-939B-237687B8D980}">
      <dgm:prSet/>
      <dgm:spPr/>
      <dgm:t>
        <a:bodyPr/>
        <a:lstStyle/>
        <a:p>
          <a:endParaRPr lang="fr-FR"/>
        </a:p>
      </dgm:t>
    </dgm:pt>
    <dgm:pt modelId="{0D78ECDC-B6A5-43B4-B8E2-451DC4B27925}" type="sibTrans" cxnId="{74B9C72E-CBA1-4B06-939B-237687B8D980}">
      <dgm:prSet/>
      <dgm:spPr/>
      <dgm:t>
        <a:bodyPr/>
        <a:lstStyle/>
        <a:p>
          <a:endParaRPr lang="fr-FR"/>
        </a:p>
      </dgm:t>
    </dgm:pt>
    <dgm:pt modelId="{3D8D107C-1922-41E2-BFEE-DC8706ED2E34}">
      <dgm:prSet phldrT="[Texte]" custT="1"/>
      <dgm:spPr/>
      <dgm:t>
        <a:bodyPr/>
        <a:lstStyle/>
        <a:p>
          <a:r>
            <a:rPr lang="en-US" sz="2000" i="1" dirty="0" smtClean="0"/>
            <a:t>Strategy for the Harmonization of Statistics in Africa (</a:t>
          </a:r>
          <a:r>
            <a:rPr lang="en-US" sz="2000" i="1" dirty="0" err="1" smtClean="0"/>
            <a:t>SHaSA</a:t>
          </a:r>
          <a:r>
            <a:rPr lang="en-US" sz="2000" i="1" dirty="0" smtClean="0"/>
            <a:t>). </a:t>
          </a:r>
          <a:r>
            <a:rPr lang="en-GB" sz="2000" dirty="0" smtClean="0"/>
            <a:t>T</a:t>
          </a:r>
          <a:r>
            <a:rPr lang="en-US" sz="2000" dirty="0" smtClean="0"/>
            <a:t>he Bank successfully le</a:t>
          </a:r>
          <a:r>
            <a:rPr lang="en-GB" sz="2000" dirty="0" smtClean="0"/>
            <a:t>d</a:t>
          </a:r>
          <a:r>
            <a:rPr lang="en-US" sz="2000" dirty="0" smtClean="0"/>
            <a:t> the preparation of SHaSA-2 which was endorsed by the </a:t>
          </a:r>
          <a:r>
            <a:rPr lang="en-GB" sz="2000" dirty="0" smtClean="0"/>
            <a:t>African </a:t>
          </a:r>
          <a:r>
            <a:rPr lang="en-US" sz="2000" dirty="0" smtClean="0"/>
            <a:t>Heads of State and Government </a:t>
          </a:r>
          <a:r>
            <a:rPr lang="en-GB" sz="2000" dirty="0" smtClean="0"/>
            <a:t>Summit </a:t>
          </a:r>
          <a:r>
            <a:rPr lang="en-US" sz="2000" dirty="0" smtClean="0"/>
            <a:t>in January 2018. Preparations for the launching of SHaSA-2 in Abidjan (date to be determined in tandem with AUC, ACBF, and ECA)</a:t>
          </a:r>
          <a:endParaRPr lang="fr-FR" sz="2000" dirty="0"/>
        </a:p>
      </dgm:t>
    </dgm:pt>
    <dgm:pt modelId="{EC0307AB-E975-4205-9631-F964932213F9}" type="parTrans" cxnId="{6786F455-FB64-4B61-96E0-A00A0B859673}">
      <dgm:prSet/>
      <dgm:spPr/>
      <dgm:t>
        <a:bodyPr/>
        <a:lstStyle/>
        <a:p>
          <a:endParaRPr lang="fr-FR"/>
        </a:p>
      </dgm:t>
    </dgm:pt>
    <dgm:pt modelId="{9C9635FA-C689-4C21-8F7F-93CAC1D49D5F}" type="sibTrans" cxnId="{6786F455-FB64-4B61-96E0-A00A0B859673}">
      <dgm:prSet/>
      <dgm:spPr/>
      <dgm:t>
        <a:bodyPr/>
        <a:lstStyle/>
        <a:p>
          <a:endParaRPr lang="fr-FR"/>
        </a:p>
      </dgm:t>
    </dgm:pt>
    <dgm:pt modelId="{878E459D-5B46-47CA-8EE4-99B2465F996F}">
      <dgm:prSet phldrT="[Texte]" custT="1"/>
      <dgm:spPr/>
      <dgm:t>
        <a:bodyPr/>
        <a:lstStyle/>
        <a:p>
          <a:endParaRPr lang="fr-FR" sz="2400" dirty="0"/>
        </a:p>
      </dgm:t>
    </dgm:pt>
    <dgm:pt modelId="{F49841C9-97B0-459D-A417-C4029E5F65E7}" type="parTrans" cxnId="{6F1E906F-8D48-442C-ACE2-F7E46A4AFDF2}">
      <dgm:prSet/>
      <dgm:spPr/>
      <dgm:t>
        <a:bodyPr/>
        <a:lstStyle/>
        <a:p>
          <a:endParaRPr lang="fr-FR"/>
        </a:p>
      </dgm:t>
    </dgm:pt>
    <dgm:pt modelId="{A7A102E4-A36F-41F8-A256-A7652D04C95D}" type="sibTrans" cxnId="{6F1E906F-8D48-442C-ACE2-F7E46A4AFDF2}">
      <dgm:prSet/>
      <dgm:spPr/>
      <dgm:t>
        <a:bodyPr/>
        <a:lstStyle/>
        <a:p>
          <a:endParaRPr lang="fr-FR"/>
        </a:p>
      </dgm:t>
    </dgm:pt>
    <dgm:pt modelId="{C4F51FDD-FDED-4468-A27E-835A0FBAB14A}">
      <dgm:prSet phldrT="[Texte]" custT="1"/>
      <dgm:spPr/>
      <dgm:t>
        <a:bodyPr/>
        <a:lstStyle/>
        <a:p>
          <a:r>
            <a:rPr lang="en-US" sz="2000" i="1" dirty="0" smtClean="0"/>
            <a:t>National Strategies for the Development of Statistics (NSDS). </a:t>
          </a:r>
          <a:r>
            <a:rPr lang="en-US" sz="2000" dirty="0" smtClean="0"/>
            <a:t>The Bank is the lead agency in providing technical and financial assistance to RMCs for NSDS design and implementation.</a:t>
          </a:r>
          <a:endParaRPr lang="fr-FR" sz="2000" dirty="0"/>
        </a:p>
      </dgm:t>
    </dgm:pt>
    <dgm:pt modelId="{2D9F2A25-FC56-4211-9260-78849B2DCECA}" type="parTrans" cxnId="{AEF7683D-7F4F-4953-B5D6-183427B2AEAA}">
      <dgm:prSet/>
      <dgm:spPr/>
      <dgm:t>
        <a:bodyPr/>
        <a:lstStyle/>
        <a:p>
          <a:endParaRPr lang="fr-FR"/>
        </a:p>
      </dgm:t>
    </dgm:pt>
    <dgm:pt modelId="{6DBF9AC9-13D9-49FA-AF94-6CABEFFAA609}" type="sibTrans" cxnId="{AEF7683D-7F4F-4953-B5D6-183427B2AEAA}">
      <dgm:prSet/>
      <dgm:spPr/>
      <dgm:t>
        <a:bodyPr/>
        <a:lstStyle/>
        <a:p>
          <a:endParaRPr lang="fr-FR"/>
        </a:p>
      </dgm:t>
    </dgm:pt>
    <dgm:pt modelId="{B4F71D9E-B80F-413E-B271-B0D7C2522FA7}">
      <dgm:prSet phldrT="[Texte]" custT="1"/>
      <dgm:spPr/>
      <dgm:t>
        <a:bodyPr/>
        <a:lstStyle/>
        <a:p>
          <a:r>
            <a:rPr lang="en-US" sz="2000" i="1" dirty="0" smtClean="0"/>
            <a:t>Africa Information Highway (AIH) (Data Management and Dissemination)</a:t>
          </a:r>
          <a:endParaRPr lang="fr-FR" sz="2000" dirty="0"/>
        </a:p>
      </dgm:t>
    </dgm:pt>
    <dgm:pt modelId="{8861122A-B43C-4EAD-BDED-7117E17E5CAB}" type="parTrans" cxnId="{7730E596-0B0F-4D28-9C43-42D767683604}">
      <dgm:prSet/>
      <dgm:spPr/>
      <dgm:t>
        <a:bodyPr/>
        <a:lstStyle/>
        <a:p>
          <a:endParaRPr lang="fr-FR"/>
        </a:p>
      </dgm:t>
    </dgm:pt>
    <dgm:pt modelId="{AEE406B7-2FAF-4650-B474-808324CD77C5}" type="sibTrans" cxnId="{7730E596-0B0F-4D28-9C43-42D767683604}">
      <dgm:prSet/>
      <dgm:spPr/>
      <dgm:t>
        <a:bodyPr/>
        <a:lstStyle/>
        <a:p>
          <a:endParaRPr lang="fr-FR"/>
        </a:p>
      </dgm:t>
    </dgm:pt>
    <dgm:pt modelId="{371A0BE6-1D40-468E-BCAA-5C333ECD366C}">
      <dgm:prSet phldrT="[Texte]" custT="1"/>
      <dgm:spPr/>
      <dgm:t>
        <a:bodyPr/>
        <a:lstStyle/>
        <a:p>
          <a:r>
            <a:rPr lang="en-US" sz="2000" i="1" dirty="0" smtClean="0"/>
            <a:t>African Economic Outlook</a:t>
          </a:r>
          <a:endParaRPr lang="fr-FR" sz="2000" dirty="0"/>
        </a:p>
      </dgm:t>
    </dgm:pt>
    <dgm:pt modelId="{EB409370-2C17-4369-9B3F-88E9AFEDF35B}" type="parTrans" cxnId="{2F71C10A-ACCE-438D-8512-8EB3E09CFA45}">
      <dgm:prSet/>
      <dgm:spPr/>
      <dgm:t>
        <a:bodyPr/>
        <a:lstStyle/>
        <a:p>
          <a:endParaRPr lang="fr-FR"/>
        </a:p>
      </dgm:t>
    </dgm:pt>
    <dgm:pt modelId="{399ED292-D7D8-4F86-9EBF-78231C8E57ED}" type="sibTrans" cxnId="{2F71C10A-ACCE-438D-8512-8EB3E09CFA45}">
      <dgm:prSet/>
      <dgm:spPr/>
      <dgm:t>
        <a:bodyPr/>
        <a:lstStyle/>
        <a:p>
          <a:endParaRPr lang="fr-FR"/>
        </a:p>
      </dgm:t>
    </dgm:pt>
    <dgm:pt modelId="{5E7BFBC9-13A9-406C-BE54-5AEB5B31EE73}">
      <dgm:prSet phldrT="[Texte]" custT="1"/>
      <dgm:spPr/>
      <dgm:t>
        <a:bodyPr/>
        <a:lstStyle/>
        <a:p>
          <a:endParaRPr lang="fr-FR" sz="2000" dirty="0"/>
        </a:p>
      </dgm:t>
    </dgm:pt>
    <dgm:pt modelId="{2AD85559-A416-4455-BC82-5CDDCD62309A}" type="parTrans" cxnId="{69DED137-639B-4893-8441-746645EDC3AB}">
      <dgm:prSet/>
      <dgm:spPr/>
      <dgm:t>
        <a:bodyPr/>
        <a:lstStyle/>
        <a:p>
          <a:endParaRPr lang="fr-FR"/>
        </a:p>
      </dgm:t>
    </dgm:pt>
    <dgm:pt modelId="{AD60D6BB-8BE3-4C36-9723-F3923138C4BC}" type="sibTrans" cxnId="{69DED137-639B-4893-8441-746645EDC3AB}">
      <dgm:prSet/>
      <dgm:spPr/>
      <dgm:t>
        <a:bodyPr/>
        <a:lstStyle/>
        <a:p>
          <a:endParaRPr lang="fr-FR"/>
        </a:p>
      </dgm:t>
    </dgm:pt>
    <dgm:pt modelId="{A903FC29-7AAE-473B-B5E3-609B3D849266}">
      <dgm:prSet phldrT="[Texte]" custT="1"/>
      <dgm:spPr/>
      <dgm:t>
        <a:bodyPr/>
        <a:lstStyle/>
        <a:p>
          <a:endParaRPr lang="fr-FR" sz="2000" dirty="0"/>
        </a:p>
      </dgm:t>
    </dgm:pt>
    <dgm:pt modelId="{FA872287-4790-41D9-8B6C-39A91D0CAC5B}" type="parTrans" cxnId="{C7F1A928-3ED4-4116-B2A7-E280CA8DE016}">
      <dgm:prSet/>
      <dgm:spPr/>
      <dgm:t>
        <a:bodyPr/>
        <a:lstStyle/>
        <a:p>
          <a:endParaRPr lang="fr-FR"/>
        </a:p>
      </dgm:t>
    </dgm:pt>
    <dgm:pt modelId="{B5C4C1E2-B2EB-4974-8CD0-67324C9BEA5C}" type="sibTrans" cxnId="{C7F1A928-3ED4-4116-B2A7-E280CA8DE016}">
      <dgm:prSet/>
      <dgm:spPr/>
      <dgm:t>
        <a:bodyPr/>
        <a:lstStyle/>
        <a:p>
          <a:endParaRPr lang="fr-FR"/>
        </a:p>
      </dgm:t>
    </dgm:pt>
    <dgm:pt modelId="{32DC70F2-A052-4787-9EB6-7245A30D9B3C}">
      <dgm:prSet phldrT="[Texte]" custT="1"/>
      <dgm:spPr/>
      <dgm:t>
        <a:bodyPr/>
        <a:lstStyle/>
        <a:p>
          <a:endParaRPr lang="fr-FR" sz="2000" dirty="0"/>
        </a:p>
      </dgm:t>
    </dgm:pt>
    <dgm:pt modelId="{B686D431-E7CB-446A-B5CE-4C0D9BC9C716}" type="parTrans" cxnId="{9BFB7A23-5F60-423E-8CC3-CCF41D00E35C}">
      <dgm:prSet/>
      <dgm:spPr/>
      <dgm:t>
        <a:bodyPr/>
        <a:lstStyle/>
        <a:p>
          <a:endParaRPr lang="fr-FR"/>
        </a:p>
      </dgm:t>
    </dgm:pt>
    <dgm:pt modelId="{7890D173-14AE-456C-ABF2-E6F4A4931BEC}" type="sibTrans" cxnId="{9BFB7A23-5F60-423E-8CC3-CCF41D00E35C}">
      <dgm:prSet/>
      <dgm:spPr/>
      <dgm:t>
        <a:bodyPr/>
        <a:lstStyle/>
        <a:p>
          <a:endParaRPr lang="fr-FR"/>
        </a:p>
      </dgm:t>
    </dgm:pt>
    <dgm:pt modelId="{F0640418-2FC5-4AC4-B997-98A4E1711A32}" type="pres">
      <dgm:prSet presAssocID="{B7ED51AB-133D-47E8-AFB7-C565683DE301}" presName="linear" presStyleCnt="0">
        <dgm:presLayoutVars>
          <dgm:animLvl val="lvl"/>
          <dgm:resizeHandles val="exact"/>
        </dgm:presLayoutVars>
      </dgm:prSet>
      <dgm:spPr/>
      <dgm:t>
        <a:bodyPr/>
        <a:lstStyle/>
        <a:p>
          <a:endParaRPr lang="fr-FR"/>
        </a:p>
      </dgm:t>
    </dgm:pt>
    <dgm:pt modelId="{6C83BB78-2B43-4BB6-B9C6-BF6FF38A64FA}" type="pres">
      <dgm:prSet presAssocID="{7BD724C3-C52B-4245-8C73-6654D904AB9D}" presName="parentText" presStyleLbl="node1" presStyleIdx="0" presStyleCnt="1" custScaleY="76445" custLinFactNeighborX="-848" custLinFactNeighborY="-5156">
        <dgm:presLayoutVars>
          <dgm:chMax val="0"/>
          <dgm:bulletEnabled val="1"/>
        </dgm:presLayoutVars>
      </dgm:prSet>
      <dgm:spPr/>
      <dgm:t>
        <a:bodyPr/>
        <a:lstStyle/>
        <a:p>
          <a:endParaRPr lang="fr-FR"/>
        </a:p>
      </dgm:t>
    </dgm:pt>
    <dgm:pt modelId="{C47C069B-CBA7-454E-85F2-8A8550139BC5}" type="pres">
      <dgm:prSet presAssocID="{7BD724C3-C52B-4245-8C73-6654D904AB9D}" presName="childText" presStyleLbl="revTx" presStyleIdx="0" presStyleCnt="1">
        <dgm:presLayoutVars>
          <dgm:bulletEnabled val="1"/>
        </dgm:presLayoutVars>
      </dgm:prSet>
      <dgm:spPr/>
      <dgm:t>
        <a:bodyPr/>
        <a:lstStyle/>
        <a:p>
          <a:endParaRPr lang="fr-FR"/>
        </a:p>
      </dgm:t>
    </dgm:pt>
  </dgm:ptLst>
  <dgm:cxnLst>
    <dgm:cxn modelId="{555F122F-2790-4E40-9A52-4525689AB2B8}" type="presOf" srcId="{B7ED51AB-133D-47E8-AFB7-C565683DE301}" destId="{F0640418-2FC5-4AC4-B997-98A4E1711A32}" srcOrd="0" destOrd="0" presId="urn:microsoft.com/office/officeart/2005/8/layout/vList2"/>
    <dgm:cxn modelId="{03F7C51D-C034-4747-ADA4-3240E8E14537}" type="presOf" srcId="{A903FC29-7AAE-473B-B5E3-609B3D849266}" destId="{C47C069B-CBA7-454E-85F2-8A8550139BC5}" srcOrd="0" destOrd="3" presId="urn:microsoft.com/office/officeart/2005/8/layout/vList2"/>
    <dgm:cxn modelId="{AEF7683D-7F4F-4953-B5D6-183427B2AEAA}" srcId="{7BD724C3-C52B-4245-8C73-6654D904AB9D}" destId="{C4F51FDD-FDED-4468-A27E-835A0FBAB14A}" srcOrd="2" destOrd="0" parTransId="{2D9F2A25-FC56-4211-9260-78849B2DCECA}" sibTransId="{6DBF9AC9-13D9-49FA-AF94-6CABEFFAA609}"/>
    <dgm:cxn modelId="{BB306F1A-9E35-49E6-A63F-5D349FDD1208}" type="presOf" srcId="{32DC70F2-A052-4787-9EB6-7245A30D9B3C}" destId="{C47C069B-CBA7-454E-85F2-8A8550139BC5}" srcOrd="0" destOrd="5" presId="urn:microsoft.com/office/officeart/2005/8/layout/vList2"/>
    <dgm:cxn modelId="{7730E596-0B0F-4D28-9C43-42D767683604}" srcId="{7BD724C3-C52B-4245-8C73-6654D904AB9D}" destId="{B4F71D9E-B80F-413E-B271-B0D7C2522FA7}" srcOrd="4" destOrd="0" parTransId="{8861122A-B43C-4EAD-BDED-7117E17E5CAB}" sibTransId="{AEE406B7-2FAF-4650-B474-808324CD77C5}"/>
    <dgm:cxn modelId="{A9464830-D7D3-4D69-8E23-5347119856C1}" type="presOf" srcId="{7BD724C3-C52B-4245-8C73-6654D904AB9D}" destId="{6C83BB78-2B43-4BB6-B9C6-BF6FF38A64FA}" srcOrd="0" destOrd="0" presId="urn:microsoft.com/office/officeart/2005/8/layout/vList2"/>
    <dgm:cxn modelId="{915D9C72-6350-4F10-BE82-5A66BF99C496}" type="presOf" srcId="{371A0BE6-1D40-468E-BCAA-5C333ECD366C}" destId="{C47C069B-CBA7-454E-85F2-8A8550139BC5}" srcOrd="0" destOrd="6" presId="urn:microsoft.com/office/officeart/2005/8/layout/vList2"/>
    <dgm:cxn modelId="{C7F1A928-3ED4-4116-B2A7-E280CA8DE016}" srcId="{7BD724C3-C52B-4245-8C73-6654D904AB9D}" destId="{A903FC29-7AAE-473B-B5E3-609B3D849266}" srcOrd="3" destOrd="0" parTransId="{FA872287-4790-41D9-8B6C-39A91D0CAC5B}" sibTransId="{B5C4C1E2-B2EB-4974-8CD0-67324C9BEA5C}"/>
    <dgm:cxn modelId="{F0251631-70CA-4D37-BC16-128AA94717A5}" type="presOf" srcId="{5E7BFBC9-13A9-406C-BE54-5AEB5B31EE73}" destId="{C47C069B-CBA7-454E-85F2-8A8550139BC5}" srcOrd="0" destOrd="1" presId="urn:microsoft.com/office/officeart/2005/8/layout/vList2"/>
    <dgm:cxn modelId="{6786F455-FB64-4B61-96E0-A00A0B859673}" srcId="{7BD724C3-C52B-4245-8C73-6654D904AB9D}" destId="{3D8D107C-1922-41E2-BFEE-DC8706ED2E34}" srcOrd="0" destOrd="0" parTransId="{EC0307AB-E975-4205-9631-F964932213F9}" sibTransId="{9C9635FA-C689-4C21-8F7F-93CAC1D49D5F}"/>
    <dgm:cxn modelId="{6F1E906F-8D48-442C-ACE2-F7E46A4AFDF2}" srcId="{7BD724C3-C52B-4245-8C73-6654D904AB9D}" destId="{878E459D-5B46-47CA-8EE4-99B2465F996F}" srcOrd="7" destOrd="0" parTransId="{F49841C9-97B0-459D-A417-C4029E5F65E7}" sibTransId="{A7A102E4-A36F-41F8-A256-A7652D04C95D}"/>
    <dgm:cxn modelId="{9BFB7A23-5F60-423E-8CC3-CCF41D00E35C}" srcId="{7BD724C3-C52B-4245-8C73-6654D904AB9D}" destId="{32DC70F2-A052-4787-9EB6-7245A30D9B3C}" srcOrd="5" destOrd="0" parTransId="{B686D431-E7CB-446A-B5CE-4C0D9BC9C716}" sibTransId="{7890D173-14AE-456C-ABF2-E6F4A4931BEC}"/>
    <dgm:cxn modelId="{716C4D1A-D86D-4295-A73A-D6370EC9C078}" type="presOf" srcId="{878E459D-5B46-47CA-8EE4-99B2465F996F}" destId="{C47C069B-CBA7-454E-85F2-8A8550139BC5}" srcOrd="0" destOrd="7" presId="urn:microsoft.com/office/officeart/2005/8/layout/vList2"/>
    <dgm:cxn modelId="{69DED137-639B-4893-8441-746645EDC3AB}" srcId="{7BD724C3-C52B-4245-8C73-6654D904AB9D}" destId="{5E7BFBC9-13A9-406C-BE54-5AEB5B31EE73}" srcOrd="1" destOrd="0" parTransId="{2AD85559-A416-4455-BC82-5CDDCD62309A}" sibTransId="{AD60D6BB-8BE3-4C36-9723-F3923138C4BC}"/>
    <dgm:cxn modelId="{F10E37E5-62A0-4246-AAF9-B1FCC35B7DFC}" type="presOf" srcId="{C4F51FDD-FDED-4468-A27E-835A0FBAB14A}" destId="{C47C069B-CBA7-454E-85F2-8A8550139BC5}" srcOrd="0" destOrd="2" presId="urn:microsoft.com/office/officeart/2005/8/layout/vList2"/>
    <dgm:cxn modelId="{74B9C72E-CBA1-4B06-939B-237687B8D980}" srcId="{B7ED51AB-133D-47E8-AFB7-C565683DE301}" destId="{7BD724C3-C52B-4245-8C73-6654D904AB9D}" srcOrd="0" destOrd="0" parTransId="{079CAC9A-79AB-4CA2-9D33-7FFDE4181D7C}" sibTransId="{0D78ECDC-B6A5-43B4-B8E2-451DC4B27925}"/>
    <dgm:cxn modelId="{324AE811-52F5-49B9-96F4-59E2FE15AF7A}" type="presOf" srcId="{3D8D107C-1922-41E2-BFEE-DC8706ED2E34}" destId="{C47C069B-CBA7-454E-85F2-8A8550139BC5}" srcOrd="0" destOrd="0" presId="urn:microsoft.com/office/officeart/2005/8/layout/vList2"/>
    <dgm:cxn modelId="{B5EF59B9-4413-452C-BAE6-5C123A92777D}" type="presOf" srcId="{B4F71D9E-B80F-413E-B271-B0D7C2522FA7}" destId="{C47C069B-CBA7-454E-85F2-8A8550139BC5}" srcOrd="0" destOrd="4" presId="urn:microsoft.com/office/officeart/2005/8/layout/vList2"/>
    <dgm:cxn modelId="{2F71C10A-ACCE-438D-8512-8EB3E09CFA45}" srcId="{7BD724C3-C52B-4245-8C73-6654D904AB9D}" destId="{371A0BE6-1D40-468E-BCAA-5C333ECD366C}" srcOrd="6" destOrd="0" parTransId="{EB409370-2C17-4369-9B3F-88E9AFEDF35B}" sibTransId="{399ED292-D7D8-4F86-9EBF-78231C8E57ED}"/>
    <dgm:cxn modelId="{401D9191-F63A-4308-9C93-9A735E4CC3CE}" type="presParOf" srcId="{F0640418-2FC5-4AC4-B997-98A4E1711A32}" destId="{6C83BB78-2B43-4BB6-B9C6-BF6FF38A64FA}" srcOrd="0" destOrd="0" presId="urn:microsoft.com/office/officeart/2005/8/layout/vList2"/>
    <dgm:cxn modelId="{EB920BF2-95D9-407B-B8F0-3C7CC6AF67D7}" type="presParOf" srcId="{F0640418-2FC5-4AC4-B997-98A4E1711A32}" destId="{C47C069B-CBA7-454E-85F2-8A8550139BC5}"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ED51AB-133D-47E8-AFB7-C565683DE301}"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fr-FR"/>
        </a:p>
      </dgm:t>
    </dgm:pt>
    <dgm:pt modelId="{7BD724C3-C52B-4245-8C73-6654D904AB9D}">
      <dgm:prSet phldrT="[Texte]"/>
      <dgm:spPr/>
      <dgm:t>
        <a:bodyPr/>
        <a:lstStyle/>
        <a:p>
          <a:r>
            <a:rPr lang="en-US" b="1" dirty="0" smtClean="0"/>
            <a:t>Power and Light up Africa and Infrastructure Statistics</a:t>
          </a:r>
          <a:endParaRPr lang="fr-FR" dirty="0"/>
        </a:p>
      </dgm:t>
    </dgm:pt>
    <dgm:pt modelId="{079CAC9A-79AB-4CA2-9D33-7FFDE4181D7C}" type="parTrans" cxnId="{74B9C72E-CBA1-4B06-939B-237687B8D980}">
      <dgm:prSet/>
      <dgm:spPr/>
      <dgm:t>
        <a:bodyPr/>
        <a:lstStyle/>
        <a:p>
          <a:endParaRPr lang="fr-FR"/>
        </a:p>
      </dgm:t>
    </dgm:pt>
    <dgm:pt modelId="{0D78ECDC-B6A5-43B4-B8E2-451DC4B27925}" type="sibTrans" cxnId="{74B9C72E-CBA1-4B06-939B-237687B8D980}">
      <dgm:prSet/>
      <dgm:spPr/>
      <dgm:t>
        <a:bodyPr/>
        <a:lstStyle/>
        <a:p>
          <a:endParaRPr lang="fr-FR"/>
        </a:p>
      </dgm:t>
    </dgm:pt>
    <dgm:pt modelId="{3D8D107C-1922-41E2-BFEE-DC8706ED2E34}">
      <dgm:prSet phldrT="[Texte]"/>
      <dgm:spPr/>
      <dgm:t>
        <a:bodyPr/>
        <a:lstStyle/>
        <a:p>
          <a:r>
            <a:rPr lang="en-US" dirty="0" smtClean="0"/>
            <a:t>The Bank has been assigned the lead role in Africa in the area of infrastructure statistics and infrastructure knowledge products. The objective of this initiative is to achieve a major improvement in the country-level knowledge base of the infrastructure sector. </a:t>
          </a:r>
          <a:endParaRPr lang="fr-FR" dirty="0"/>
        </a:p>
      </dgm:t>
    </dgm:pt>
    <dgm:pt modelId="{EC0307AB-E975-4205-9631-F964932213F9}" type="parTrans" cxnId="{6786F455-FB64-4B61-96E0-A00A0B859673}">
      <dgm:prSet/>
      <dgm:spPr/>
      <dgm:t>
        <a:bodyPr/>
        <a:lstStyle/>
        <a:p>
          <a:endParaRPr lang="fr-FR"/>
        </a:p>
      </dgm:t>
    </dgm:pt>
    <dgm:pt modelId="{9C9635FA-C689-4C21-8F7F-93CAC1D49D5F}" type="sibTrans" cxnId="{6786F455-FB64-4B61-96E0-A00A0B859673}">
      <dgm:prSet/>
      <dgm:spPr/>
      <dgm:t>
        <a:bodyPr/>
        <a:lstStyle/>
        <a:p>
          <a:endParaRPr lang="fr-FR"/>
        </a:p>
      </dgm:t>
    </dgm:pt>
    <dgm:pt modelId="{1C1FC436-7BBF-4151-A6B5-6BB7A33FAEDA}">
      <dgm:prSet phldrT="[Texte]"/>
      <dgm:spPr>
        <a:solidFill>
          <a:srgbClr val="92D050"/>
        </a:solidFill>
      </dgm:spPr>
      <dgm:t>
        <a:bodyPr/>
        <a:lstStyle/>
        <a:p>
          <a:r>
            <a:rPr lang="en-US" b="1" dirty="0" smtClean="0"/>
            <a:t>Feed Africa (Agriculture Statistics) - </a:t>
          </a:r>
          <a:r>
            <a:rPr lang="en-US" i="1" dirty="0" smtClean="0"/>
            <a:t>Action Plan to Improve Statistics for Food Security, Sustainable Agriculture and Rural Development in Africa</a:t>
          </a:r>
          <a:endParaRPr lang="fr-FR" dirty="0"/>
        </a:p>
      </dgm:t>
    </dgm:pt>
    <dgm:pt modelId="{1D888046-E70B-4EF4-AE94-0E85DFB6E3ED}" type="parTrans" cxnId="{3724EA94-7DED-4973-9D0D-9E5D9403E5A9}">
      <dgm:prSet/>
      <dgm:spPr/>
      <dgm:t>
        <a:bodyPr/>
        <a:lstStyle/>
        <a:p>
          <a:endParaRPr lang="fr-FR"/>
        </a:p>
      </dgm:t>
    </dgm:pt>
    <dgm:pt modelId="{6EAD2F3C-CEB5-499A-A172-F004A1FBBB78}" type="sibTrans" cxnId="{3724EA94-7DED-4973-9D0D-9E5D9403E5A9}">
      <dgm:prSet/>
      <dgm:spPr/>
      <dgm:t>
        <a:bodyPr/>
        <a:lstStyle/>
        <a:p>
          <a:endParaRPr lang="fr-FR"/>
        </a:p>
      </dgm:t>
    </dgm:pt>
    <dgm:pt modelId="{5DFECA7C-352B-468D-B11B-6A633B84AEAD}">
      <dgm:prSet phldrT="[Texte]"/>
      <dgm:spPr/>
      <dgm:t>
        <a:bodyPr/>
        <a:lstStyle/>
        <a:p>
          <a:r>
            <a:rPr lang="en-GB" i="1" dirty="0" smtClean="0"/>
            <a:t>Development of Strategic Plans for Agricultural and Rural Statistics (SPARS). 14 countries covered.</a:t>
          </a:r>
          <a:endParaRPr lang="fr-FR" dirty="0"/>
        </a:p>
      </dgm:t>
    </dgm:pt>
    <dgm:pt modelId="{F9B3AA71-E015-4966-B09B-B29B3E6AAC4F}" type="parTrans" cxnId="{AB57D202-03A1-40F4-B1D6-5CF7DFD59D59}">
      <dgm:prSet/>
      <dgm:spPr/>
      <dgm:t>
        <a:bodyPr/>
        <a:lstStyle/>
        <a:p>
          <a:endParaRPr lang="fr-FR"/>
        </a:p>
      </dgm:t>
    </dgm:pt>
    <dgm:pt modelId="{342FA60B-E190-461C-ABF7-759E8DB72626}" type="sibTrans" cxnId="{AB57D202-03A1-40F4-B1D6-5CF7DFD59D59}">
      <dgm:prSet/>
      <dgm:spPr/>
      <dgm:t>
        <a:bodyPr/>
        <a:lstStyle/>
        <a:p>
          <a:endParaRPr lang="fr-FR"/>
        </a:p>
      </dgm:t>
    </dgm:pt>
    <dgm:pt modelId="{3267E783-E361-4A90-BF32-53A9203069ED}">
      <dgm:prSet phldrT="[Texte]"/>
      <dgm:spPr/>
      <dgm:t>
        <a:bodyPr/>
        <a:lstStyle/>
        <a:p>
          <a:r>
            <a:rPr lang="en-GB" i="1" dirty="0" smtClean="0"/>
            <a:t>Construction of master sampling frames - </a:t>
          </a:r>
          <a:r>
            <a:rPr lang="en-GB" dirty="0" smtClean="0"/>
            <a:t>So far, ECST has been supported four countries: Benin, Kenya, Niger, and Senegal</a:t>
          </a:r>
          <a:r>
            <a:rPr lang="en-US" dirty="0" smtClean="0"/>
            <a:t>…</a:t>
          </a:r>
          <a:endParaRPr lang="fr-FR" dirty="0"/>
        </a:p>
      </dgm:t>
    </dgm:pt>
    <dgm:pt modelId="{E455C3AA-3097-480A-9F97-38B107D59FEB}" type="parTrans" cxnId="{AF052EA6-732A-4C73-A35F-F774FF11BD7F}">
      <dgm:prSet/>
      <dgm:spPr/>
      <dgm:t>
        <a:bodyPr/>
        <a:lstStyle/>
        <a:p>
          <a:endParaRPr lang="fr-FR"/>
        </a:p>
      </dgm:t>
    </dgm:pt>
    <dgm:pt modelId="{47FB8C9D-6AC6-4149-9081-548C6AA4BCDA}" type="sibTrans" cxnId="{AF052EA6-732A-4C73-A35F-F774FF11BD7F}">
      <dgm:prSet/>
      <dgm:spPr/>
      <dgm:t>
        <a:bodyPr/>
        <a:lstStyle/>
        <a:p>
          <a:endParaRPr lang="fr-FR"/>
        </a:p>
      </dgm:t>
    </dgm:pt>
    <dgm:pt modelId="{D1D1D75B-31E4-4A66-A2BA-99B0EA02E769}">
      <dgm:prSet phldrT="[Texte]"/>
      <dgm:spPr/>
      <dgm:t>
        <a:bodyPr/>
        <a:lstStyle/>
        <a:p>
          <a:r>
            <a:rPr lang="en-GB" i="1" dirty="0" smtClean="0"/>
            <a:t>Development of Food Balance Sheets (FBS)- </a:t>
          </a:r>
          <a:r>
            <a:rPr lang="en-GB" dirty="0" smtClean="0"/>
            <a:t>So far, four countries are being supported on FBS: Cote d’Ivoire, Kenya, Tanzania, and Togo</a:t>
          </a:r>
          <a:endParaRPr lang="fr-FR" dirty="0"/>
        </a:p>
      </dgm:t>
    </dgm:pt>
    <dgm:pt modelId="{1435B2B6-AFF1-4FFF-84A0-33F0D568819E}" type="parTrans" cxnId="{11331F5C-0D52-47D8-8F7F-B1F87CD672FF}">
      <dgm:prSet/>
      <dgm:spPr/>
      <dgm:t>
        <a:bodyPr/>
        <a:lstStyle/>
        <a:p>
          <a:endParaRPr lang="fr-FR"/>
        </a:p>
      </dgm:t>
    </dgm:pt>
    <dgm:pt modelId="{E82A60B5-3F31-4B2C-B366-F28D3180226A}" type="sibTrans" cxnId="{11331F5C-0D52-47D8-8F7F-B1F87CD672FF}">
      <dgm:prSet/>
      <dgm:spPr/>
      <dgm:t>
        <a:bodyPr/>
        <a:lstStyle/>
        <a:p>
          <a:endParaRPr lang="fr-FR"/>
        </a:p>
      </dgm:t>
    </dgm:pt>
    <dgm:pt modelId="{18398FB6-F8D0-49FF-BAEC-F696DE6BC87F}">
      <dgm:prSet phldrT="[Texte]"/>
      <dgm:spPr/>
      <dgm:t>
        <a:bodyPr/>
        <a:lstStyle/>
        <a:p>
          <a:r>
            <a:rPr lang="en-GB" i="1" dirty="0" smtClean="0"/>
            <a:t>Use of Computer-Assisted Personal Interview (CAPI) technology for agricultural data collection - </a:t>
          </a:r>
          <a:r>
            <a:rPr lang="en-US" dirty="0" smtClean="0"/>
            <a:t>Five countries are receiving technical assistance in this area: </a:t>
          </a:r>
          <a:r>
            <a:rPr lang="en-GB" dirty="0" smtClean="0"/>
            <a:t>Ghana, Malawi, Mozambique, Tunisia, and Zanzibar</a:t>
          </a:r>
          <a:endParaRPr lang="fr-FR" dirty="0"/>
        </a:p>
      </dgm:t>
    </dgm:pt>
    <dgm:pt modelId="{5F103EEC-268D-4EFF-BDA4-59B2AFE3416A}" type="parTrans" cxnId="{E5172FDB-E58E-41B1-8250-09415C322CDB}">
      <dgm:prSet/>
      <dgm:spPr/>
      <dgm:t>
        <a:bodyPr/>
        <a:lstStyle/>
        <a:p>
          <a:endParaRPr lang="fr-FR"/>
        </a:p>
      </dgm:t>
    </dgm:pt>
    <dgm:pt modelId="{E90C1028-DE7B-4037-BD06-0F06A19F205D}" type="sibTrans" cxnId="{E5172FDB-E58E-41B1-8250-09415C322CDB}">
      <dgm:prSet/>
      <dgm:spPr/>
      <dgm:t>
        <a:bodyPr/>
        <a:lstStyle/>
        <a:p>
          <a:endParaRPr lang="fr-FR"/>
        </a:p>
      </dgm:t>
    </dgm:pt>
    <dgm:pt modelId="{0111BF86-B820-450F-A057-121511C77EB9}">
      <dgm:prSet phldrT="[Texte]"/>
      <dgm:spPr/>
      <dgm:t>
        <a:bodyPr/>
        <a:lstStyle/>
        <a:p>
          <a:r>
            <a:rPr lang="en-US" i="1" dirty="0" smtClean="0"/>
            <a:t>updated Agricultural Minimum Sets of Core Data (MSCD). </a:t>
          </a:r>
          <a:r>
            <a:rPr lang="en-GB" dirty="0" smtClean="0"/>
            <a:t>ECST has supported  48 RMCs to regularly generate the minimum sets of core agricultural data – the first time Africa had such a large number of countries accomplishing this important milestone</a:t>
          </a:r>
          <a:endParaRPr lang="fr-FR" dirty="0"/>
        </a:p>
      </dgm:t>
    </dgm:pt>
    <dgm:pt modelId="{F1658EF4-FD48-4A38-B05E-92E5C4F1BA87}" type="parTrans" cxnId="{925C9FD9-C66F-4B93-B059-89D6DD53DC23}">
      <dgm:prSet/>
      <dgm:spPr/>
      <dgm:t>
        <a:bodyPr/>
        <a:lstStyle/>
        <a:p>
          <a:endParaRPr lang="fr-FR"/>
        </a:p>
      </dgm:t>
    </dgm:pt>
    <dgm:pt modelId="{32BB9434-9053-422C-945E-F25443884278}" type="sibTrans" cxnId="{925C9FD9-C66F-4B93-B059-89D6DD53DC23}">
      <dgm:prSet/>
      <dgm:spPr/>
      <dgm:t>
        <a:bodyPr/>
        <a:lstStyle/>
        <a:p>
          <a:endParaRPr lang="fr-FR"/>
        </a:p>
      </dgm:t>
    </dgm:pt>
    <dgm:pt modelId="{A3422682-4DEE-4DC6-83B6-EAA7F1C5166F}">
      <dgm:prSet phldrT="[Texte]"/>
      <dgm:spPr/>
      <dgm:t>
        <a:bodyPr/>
        <a:lstStyle/>
        <a:p>
          <a:r>
            <a:rPr lang="en-US" b="1" dirty="0" smtClean="0"/>
            <a:t>Areas covered : (</a:t>
          </a:r>
          <a:r>
            <a:rPr lang="en-US" b="1" dirty="0" err="1" smtClean="0"/>
            <a:t>i</a:t>
          </a:r>
          <a:r>
            <a:rPr lang="en-US" b="1" dirty="0" smtClean="0"/>
            <a:t>) </a:t>
          </a:r>
          <a:r>
            <a:rPr lang="en-US" dirty="0" smtClean="0"/>
            <a:t>Transport; (ii) Electricity; (iii) ICT; and (iv) Water and Sanitation</a:t>
          </a:r>
          <a:endParaRPr lang="fr-FR" dirty="0"/>
        </a:p>
      </dgm:t>
    </dgm:pt>
    <dgm:pt modelId="{EDE903FF-5FD2-456B-9A83-03C0BEDFA99D}" type="parTrans" cxnId="{CCA90B2C-01B2-4BA6-A270-ED2B87C863AF}">
      <dgm:prSet/>
      <dgm:spPr/>
      <dgm:t>
        <a:bodyPr/>
        <a:lstStyle/>
        <a:p>
          <a:endParaRPr lang="fr-FR"/>
        </a:p>
      </dgm:t>
    </dgm:pt>
    <dgm:pt modelId="{6C05C9B3-6DE7-4C0F-8026-9C826B904DB3}" type="sibTrans" cxnId="{CCA90B2C-01B2-4BA6-A270-ED2B87C863AF}">
      <dgm:prSet/>
      <dgm:spPr/>
      <dgm:t>
        <a:bodyPr/>
        <a:lstStyle/>
        <a:p>
          <a:endParaRPr lang="fr-FR"/>
        </a:p>
      </dgm:t>
    </dgm:pt>
    <dgm:pt modelId="{02B95506-43C9-4EA3-944D-E9963701E972}">
      <dgm:prSet phldrT="[Texte]"/>
      <dgm:spPr/>
      <dgm:t>
        <a:bodyPr/>
        <a:lstStyle/>
        <a:p>
          <a:r>
            <a:rPr lang="fr-FR" dirty="0" err="1" smtClean="0"/>
            <a:t>Need</a:t>
          </a:r>
          <a:r>
            <a:rPr lang="fr-FR" dirty="0" smtClean="0"/>
            <a:t> for countries to </a:t>
          </a:r>
          <a:r>
            <a:rPr lang="fr-FR" dirty="0" err="1" smtClean="0"/>
            <a:t>integrate</a:t>
          </a:r>
          <a:r>
            <a:rPr lang="fr-FR" dirty="0" smtClean="0"/>
            <a:t> infrastructure </a:t>
          </a:r>
          <a:r>
            <a:rPr lang="fr-FR" dirty="0" err="1" smtClean="0"/>
            <a:t>statistics</a:t>
          </a:r>
          <a:r>
            <a:rPr lang="fr-FR" dirty="0" smtClean="0"/>
            <a:t> in </a:t>
          </a:r>
          <a:r>
            <a:rPr lang="fr-FR" dirty="0" err="1" smtClean="0"/>
            <a:t>their</a:t>
          </a:r>
          <a:r>
            <a:rPr lang="fr-FR" dirty="0" smtClean="0"/>
            <a:t> National </a:t>
          </a:r>
          <a:r>
            <a:rPr lang="fr-FR" dirty="0" err="1" smtClean="0"/>
            <a:t>Statistical</a:t>
          </a:r>
          <a:r>
            <a:rPr lang="fr-FR" dirty="0" smtClean="0"/>
            <a:t> </a:t>
          </a:r>
          <a:r>
            <a:rPr lang="fr-FR" dirty="0" err="1" smtClean="0"/>
            <a:t>systems</a:t>
          </a:r>
          <a:endParaRPr lang="fr-FR" dirty="0"/>
        </a:p>
      </dgm:t>
    </dgm:pt>
    <dgm:pt modelId="{3AC76188-B43B-44C9-BA80-6274D11FAAB6}" type="parTrans" cxnId="{2B3F6DCF-0E61-4445-BD73-FED3220A72F5}">
      <dgm:prSet/>
      <dgm:spPr/>
      <dgm:t>
        <a:bodyPr/>
        <a:lstStyle/>
        <a:p>
          <a:endParaRPr lang="fr-FR"/>
        </a:p>
      </dgm:t>
    </dgm:pt>
    <dgm:pt modelId="{26B1729D-A737-4C9E-8747-AE39D8EE21EC}" type="sibTrans" cxnId="{2B3F6DCF-0E61-4445-BD73-FED3220A72F5}">
      <dgm:prSet/>
      <dgm:spPr/>
      <dgm:t>
        <a:bodyPr/>
        <a:lstStyle/>
        <a:p>
          <a:endParaRPr lang="fr-FR"/>
        </a:p>
      </dgm:t>
    </dgm:pt>
    <dgm:pt modelId="{3F268F80-9C24-4373-B8F2-AD53C139BBE3}">
      <dgm:prSet phldrT="[Texte]"/>
      <dgm:spPr/>
      <dgm:t>
        <a:bodyPr/>
        <a:lstStyle/>
        <a:p>
          <a:r>
            <a:rPr lang="en-US" i="1" dirty="0" smtClean="0"/>
            <a:t>Reporting on Agricultural Statistics Capacity Indicators (ASCI)</a:t>
          </a:r>
          <a:r>
            <a:rPr lang="en-US" dirty="0" smtClean="0"/>
            <a:t> </a:t>
          </a:r>
          <a:endParaRPr lang="fr-FR" dirty="0"/>
        </a:p>
      </dgm:t>
    </dgm:pt>
    <dgm:pt modelId="{DF20315A-B169-4A1A-BC24-C1B72CA8CE61}" type="parTrans" cxnId="{A294586E-C605-443F-ACA1-ED187460CCD6}">
      <dgm:prSet/>
      <dgm:spPr/>
      <dgm:t>
        <a:bodyPr/>
        <a:lstStyle/>
        <a:p>
          <a:endParaRPr lang="fr-FR"/>
        </a:p>
      </dgm:t>
    </dgm:pt>
    <dgm:pt modelId="{1E2A3EAD-82F8-486A-B349-09AC36C966CF}" type="sibTrans" cxnId="{A294586E-C605-443F-ACA1-ED187460CCD6}">
      <dgm:prSet/>
      <dgm:spPr/>
      <dgm:t>
        <a:bodyPr/>
        <a:lstStyle/>
        <a:p>
          <a:endParaRPr lang="fr-FR"/>
        </a:p>
      </dgm:t>
    </dgm:pt>
    <dgm:pt modelId="{F0640418-2FC5-4AC4-B997-98A4E1711A32}" type="pres">
      <dgm:prSet presAssocID="{B7ED51AB-133D-47E8-AFB7-C565683DE301}" presName="linear" presStyleCnt="0">
        <dgm:presLayoutVars>
          <dgm:animLvl val="lvl"/>
          <dgm:resizeHandles val="exact"/>
        </dgm:presLayoutVars>
      </dgm:prSet>
      <dgm:spPr/>
      <dgm:t>
        <a:bodyPr/>
        <a:lstStyle/>
        <a:p>
          <a:endParaRPr lang="fr-FR"/>
        </a:p>
      </dgm:t>
    </dgm:pt>
    <dgm:pt modelId="{6C83BB78-2B43-4BB6-B9C6-BF6FF38A64FA}" type="pres">
      <dgm:prSet presAssocID="{7BD724C3-C52B-4245-8C73-6654D904AB9D}" presName="parentText" presStyleLbl="node1" presStyleIdx="0" presStyleCnt="2">
        <dgm:presLayoutVars>
          <dgm:chMax val="0"/>
          <dgm:bulletEnabled val="1"/>
        </dgm:presLayoutVars>
      </dgm:prSet>
      <dgm:spPr/>
      <dgm:t>
        <a:bodyPr/>
        <a:lstStyle/>
        <a:p>
          <a:endParaRPr lang="fr-FR"/>
        </a:p>
      </dgm:t>
    </dgm:pt>
    <dgm:pt modelId="{C47C069B-CBA7-454E-85F2-8A8550139BC5}" type="pres">
      <dgm:prSet presAssocID="{7BD724C3-C52B-4245-8C73-6654D904AB9D}" presName="childText" presStyleLbl="revTx" presStyleIdx="0" presStyleCnt="2">
        <dgm:presLayoutVars>
          <dgm:bulletEnabled val="1"/>
        </dgm:presLayoutVars>
      </dgm:prSet>
      <dgm:spPr/>
      <dgm:t>
        <a:bodyPr/>
        <a:lstStyle/>
        <a:p>
          <a:endParaRPr lang="fr-FR"/>
        </a:p>
      </dgm:t>
    </dgm:pt>
    <dgm:pt modelId="{D528D82B-DD18-4495-BA48-CEA41F0C2994}" type="pres">
      <dgm:prSet presAssocID="{1C1FC436-7BBF-4151-A6B5-6BB7A33FAEDA}" presName="parentText" presStyleLbl="node1" presStyleIdx="1" presStyleCnt="2">
        <dgm:presLayoutVars>
          <dgm:chMax val="0"/>
          <dgm:bulletEnabled val="1"/>
        </dgm:presLayoutVars>
      </dgm:prSet>
      <dgm:spPr/>
      <dgm:t>
        <a:bodyPr/>
        <a:lstStyle/>
        <a:p>
          <a:endParaRPr lang="fr-FR"/>
        </a:p>
      </dgm:t>
    </dgm:pt>
    <dgm:pt modelId="{A96C622B-4D39-4995-93C1-C9F1F6C06FED}" type="pres">
      <dgm:prSet presAssocID="{1C1FC436-7BBF-4151-A6B5-6BB7A33FAEDA}" presName="childText" presStyleLbl="revTx" presStyleIdx="1" presStyleCnt="2">
        <dgm:presLayoutVars>
          <dgm:bulletEnabled val="1"/>
        </dgm:presLayoutVars>
      </dgm:prSet>
      <dgm:spPr/>
      <dgm:t>
        <a:bodyPr/>
        <a:lstStyle/>
        <a:p>
          <a:endParaRPr lang="fr-FR"/>
        </a:p>
      </dgm:t>
    </dgm:pt>
  </dgm:ptLst>
  <dgm:cxnLst>
    <dgm:cxn modelId="{925C9FD9-C66F-4B93-B059-89D6DD53DC23}" srcId="{1C1FC436-7BBF-4151-A6B5-6BB7A33FAEDA}" destId="{0111BF86-B820-450F-A057-121511C77EB9}" srcOrd="4" destOrd="0" parTransId="{F1658EF4-FD48-4A38-B05E-92E5C4F1BA87}" sibTransId="{32BB9434-9053-422C-945E-F25443884278}"/>
    <dgm:cxn modelId="{2A71AA0B-A62E-4FD2-99D1-34A50C3A3674}" type="presOf" srcId="{D1D1D75B-31E4-4A66-A2BA-99B0EA02E769}" destId="{A96C622B-4D39-4995-93C1-C9F1F6C06FED}" srcOrd="0" destOrd="2" presId="urn:microsoft.com/office/officeart/2005/8/layout/vList2"/>
    <dgm:cxn modelId="{76F7DFE9-A913-4D73-BE3B-C209BFFF9BBB}" type="presOf" srcId="{1C1FC436-7BBF-4151-A6B5-6BB7A33FAEDA}" destId="{D528D82B-DD18-4495-BA48-CEA41F0C2994}" srcOrd="0" destOrd="0" presId="urn:microsoft.com/office/officeart/2005/8/layout/vList2"/>
    <dgm:cxn modelId="{5656DC0E-E1FC-49F8-8DE3-98FE2A66B133}" type="presOf" srcId="{0111BF86-B820-450F-A057-121511C77EB9}" destId="{A96C622B-4D39-4995-93C1-C9F1F6C06FED}" srcOrd="0" destOrd="4" presId="urn:microsoft.com/office/officeart/2005/8/layout/vList2"/>
    <dgm:cxn modelId="{A294586E-C605-443F-ACA1-ED187460CCD6}" srcId="{1C1FC436-7BBF-4151-A6B5-6BB7A33FAEDA}" destId="{3F268F80-9C24-4373-B8F2-AD53C139BBE3}" srcOrd="5" destOrd="0" parTransId="{DF20315A-B169-4A1A-BC24-C1B72CA8CE61}" sibTransId="{1E2A3EAD-82F8-486A-B349-09AC36C966CF}"/>
    <dgm:cxn modelId="{D4576D41-10D6-4492-8BE9-7E104D72DE3E}" type="presOf" srcId="{A3422682-4DEE-4DC6-83B6-EAA7F1C5166F}" destId="{C47C069B-CBA7-454E-85F2-8A8550139BC5}" srcOrd="0" destOrd="1" presId="urn:microsoft.com/office/officeart/2005/8/layout/vList2"/>
    <dgm:cxn modelId="{324AE811-52F5-49B9-96F4-59E2FE15AF7A}" type="presOf" srcId="{3D8D107C-1922-41E2-BFEE-DC8706ED2E34}" destId="{C47C069B-CBA7-454E-85F2-8A8550139BC5}" srcOrd="0" destOrd="0" presId="urn:microsoft.com/office/officeart/2005/8/layout/vList2"/>
    <dgm:cxn modelId="{CA3E9681-CABF-4661-A29E-A84107297C07}" type="presOf" srcId="{3267E783-E361-4A90-BF32-53A9203069ED}" destId="{A96C622B-4D39-4995-93C1-C9F1F6C06FED}" srcOrd="0" destOrd="1" presId="urn:microsoft.com/office/officeart/2005/8/layout/vList2"/>
    <dgm:cxn modelId="{CCA90B2C-01B2-4BA6-A270-ED2B87C863AF}" srcId="{7BD724C3-C52B-4245-8C73-6654D904AB9D}" destId="{A3422682-4DEE-4DC6-83B6-EAA7F1C5166F}" srcOrd="1" destOrd="0" parTransId="{EDE903FF-5FD2-456B-9A83-03C0BEDFA99D}" sibTransId="{6C05C9B3-6DE7-4C0F-8026-9C826B904DB3}"/>
    <dgm:cxn modelId="{11331F5C-0D52-47D8-8F7F-B1F87CD672FF}" srcId="{1C1FC436-7BBF-4151-A6B5-6BB7A33FAEDA}" destId="{D1D1D75B-31E4-4A66-A2BA-99B0EA02E769}" srcOrd="2" destOrd="0" parTransId="{1435B2B6-AFF1-4FFF-84A0-33F0D568819E}" sibTransId="{E82A60B5-3F31-4B2C-B366-F28D3180226A}"/>
    <dgm:cxn modelId="{555F122F-2790-4E40-9A52-4525689AB2B8}" type="presOf" srcId="{B7ED51AB-133D-47E8-AFB7-C565683DE301}" destId="{F0640418-2FC5-4AC4-B997-98A4E1711A32}" srcOrd="0" destOrd="0" presId="urn:microsoft.com/office/officeart/2005/8/layout/vList2"/>
    <dgm:cxn modelId="{E5172FDB-E58E-41B1-8250-09415C322CDB}" srcId="{1C1FC436-7BBF-4151-A6B5-6BB7A33FAEDA}" destId="{18398FB6-F8D0-49FF-BAEC-F696DE6BC87F}" srcOrd="3" destOrd="0" parTransId="{5F103EEC-268D-4EFF-BDA4-59B2AFE3416A}" sibTransId="{E90C1028-DE7B-4037-BD06-0F06A19F205D}"/>
    <dgm:cxn modelId="{74B9C72E-CBA1-4B06-939B-237687B8D980}" srcId="{B7ED51AB-133D-47E8-AFB7-C565683DE301}" destId="{7BD724C3-C52B-4245-8C73-6654D904AB9D}" srcOrd="0" destOrd="0" parTransId="{079CAC9A-79AB-4CA2-9D33-7FFDE4181D7C}" sibTransId="{0D78ECDC-B6A5-43B4-B8E2-451DC4B27925}"/>
    <dgm:cxn modelId="{724681DF-4581-45DF-993D-3C6ABB9497C7}" type="presOf" srcId="{3F268F80-9C24-4373-B8F2-AD53C139BBE3}" destId="{A96C622B-4D39-4995-93C1-C9F1F6C06FED}" srcOrd="0" destOrd="5" presId="urn:microsoft.com/office/officeart/2005/8/layout/vList2"/>
    <dgm:cxn modelId="{AB57D202-03A1-40F4-B1D6-5CF7DFD59D59}" srcId="{1C1FC436-7BBF-4151-A6B5-6BB7A33FAEDA}" destId="{5DFECA7C-352B-468D-B11B-6A633B84AEAD}" srcOrd="0" destOrd="0" parTransId="{F9B3AA71-E015-4966-B09B-B29B3E6AAC4F}" sibTransId="{342FA60B-E190-461C-ABF7-759E8DB72626}"/>
    <dgm:cxn modelId="{2B3F6DCF-0E61-4445-BD73-FED3220A72F5}" srcId="{7BD724C3-C52B-4245-8C73-6654D904AB9D}" destId="{02B95506-43C9-4EA3-944D-E9963701E972}" srcOrd="2" destOrd="0" parTransId="{3AC76188-B43B-44C9-BA80-6274D11FAAB6}" sibTransId="{26B1729D-A737-4C9E-8747-AE39D8EE21EC}"/>
    <dgm:cxn modelId="{AF052EA6-732A-4C73-A35F-F774FF11BD7F}" srcId="{1C1FC436-7BBF-4151-A6B5-6BB7A33FAEDA}" destId="{3267E783-E361-4A90-BF32-53A9203069ED}" srcOrd="1" destOrd="0" parTransId="{E455C3AA-3097-480A-9F97-38B107D59FEB}" sibTransId="{47FB8C9D-6AC6-4149-9081-548C6AA4BCDA}"/>
    <dgm:cxn modelId="{A6D474B5-49EC-4A1B-B657-56D1CB24442A}" type="presOf" srcId="{02B95506-43C9-4EA3-944D-E9963701E972}" destId="{C47C069B-CBA7-454E-85F2-8A8550139BC5}" srcOrd="0" destOrd="2" presId="urn:microsoft.com/office/officeart/2005/8/layout/vList2"/>
    <dgm:cxn modelId="{3724EA94-7DED-4973-9D0D-9E5D9403E5A9}" srcId="{B7ED51AB-133D-47E8-AFB7-C565683DE301}" destId="{1C1FC436-7BBF-4151-A6B5-6BB7A33FAEDA}" srcOrd="1" destOrd="0" parTransId="{1D888046-E70B-4EF4-AE94-0E85DFB6E3ED}" sibTransId="{6EAD2F3C-CEB5-499A-A172-F004A1FBBB78}"/>
    <dgm:cxn modelId="{BDC9C086-E4EB-492B-B081-9F2DAF43ADFC}" type="presOf" srcId="{5DFECA7C-352B-468D-B11B-6A633B84AEAD}" destId="{A96C622B-4D39-4995-93C1-C9F1F6C06FED}" srcOrd="0" destOrd="0" presId="urn:microsoft.com/office/officeart/2005/8/layout/vList2"/>
    <dgm:cxn modelId="{A9464830-D7D3-4D69-8E23-5347119856C1}" type="presOf" srcId="{7BD724C3-C52B-4245-8C73-6654D904AB9D}" destId="{6C83BB78-2B43-4BB6-B9C6-BF6FF38A64FA}" srcOrd="0" destOrd="0" presId="urn:microsoft.com/office/officeart/2005/8/layout/vList2"/>
    <dgm:cxn modelId="{A90C99E4-0852-4222-B6C6-9CF973238D97}" type="presOf" srcId="{18398FB6-F8D0-49FF-BAEC-F696DE6BC87F}" destId="{A96C622B-4D39-4995-93C1-C9F1F6C06FED}" srcOrd="0" destOrd="3" presId="urn:microsoft.com/office/officeart/2005/8/layout/vList2"/>
    <dgm:cxn modelId="{6786F455-FB64-4B61-96E0-A00A0B859673}" srcId="{7BD724C3-C52B-4245-8C73-6654D904AB9D}" destId="{3D8D107C-1922-41E2-BFEE-DC8706ED2E34}" srcOrd="0" destOrd="0" parTransId="{EC0307AB-E975-4205-9631-F964932213F9}" sibTransId="{9C9635FA-C689-4C21-8F7F-93CAC1D49D5F}"/>
    <dgm:cxn modelId="{401D9191-F63A-4308-9C93-9A735E4CC3CE}" type="presParOf" srcId="{F0640418-2FC5-4AC4-B997-98A4E1711A32}" destId="{6C83BB78-2B43-4BB6-B9C6-BF6FF38A64FA}" srcOrd="0" destOrd="0" presId="urn:microsoft.com/office/officeart/2005/8/layout/vList2"/>
    <dgm:cxn modelId="{EB920BF2-95D9-407B-B8F0-3C7CC6AF67D7}" type="presParOf" srcId="{F0640418-2FC5-4AC4-B997-98A4E1711A32}" destId="{C47C069B-CBA7-454E-85F2-8A8550139BC5}" srcOrd="1" destOrd="0" presId="urn:microsoft.com/office/officeart/2005/8/layout/vList2"/>
    <dgm:cxn modelId="{770F7D20-A412-4C04-B24D-470883AAE61F}" type="presParOf" srcId="{F0640418-2FC5-4AC4-B997-98A4E1711A32}" destId="{D528D82B-DD18-4495-BA48-CEA41F0C2994}" srcOrd="2" destOrd="0" presId="urn:microsoft.com/office/officeart/2005/8/layout/vList2"/>
    <dgm:cxn modelId="{585894AC-5810-4220-871A-133A7B432D2B}" type="presParOf" srcId="{F0640418-2FC5-4AC4-B997-98A4E1711A32}" destId="{A96C622B-4D39-4995-93C1-C9F1F6C06FED}"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7ED51AB-133D-47E8-AFB7-C565683DE30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7BD724C3-C52B-4245-8C73-6654D904AB9D}">
      <dgm:prSet phldrT="[Texte]" custT="1"/>
      <dgm:spPr>
        <a:solidFill>
          <a:schemeClr val="accent4">
            <a:lumMod val="75000"/>
          </a:schemeClr>
        </a:solidFill>
      </dgm:spPr>
      <dgm:t>
        <a:bodyPr/>
        <a:lstStyle/>
        <a:p>
          <a:r>
            <a:rPr lang="en-US" sz="3200" b="1" dirty="0" smtClean="0"/>
            <a:t>Integrate-Industrialize Africa</a:t>
          </a:r>
          <a:endParaRPr lang="fr-FR" sz="3200" dirty="0"/>
        </a:p>
      </dgm:t>
    </dgm:pt>
    <dgm:pt modelId="{079CAC9A-79AB-4CA2-9D33-7FFDE4181D7C}" type="parTrans" cxnId="{74B9C72E-CBA1-4B06-939B-237687B8D980}">
      <dgm:prSet/>
      <dgm:spPr/>
      <dgm:t>
        <a:bodyPr/>
        <a:lstStyle/>
        <a:p>
          <a:endParaRPr lang="fr-FR"/>
        </a:p>
      </dgm:t>
    </dgm:pt>
    <dgm:pt modelId="{0D78ECDC-B6A5-43B4-B8E2-451DC4B27925}" type="sibTrans" cxnId="{74B9C72E-CBA1-4B06-939B-237687B8D980}">
      <dgm:prSet/>
      <dgm:spPr/>
      <dgm:t>
        <a:bodyPr/>
        <a:lstStyle/>
        <a:p>
          <a:endParaRPr lang="fr-FR"/>
        </a:p>
      </dgm:t>
    </dgm:pt>
    <dgm:pt modelId="{3D8D107C-1922-41E2-BFEE-DC8706ED2E34}">
      <dgm:prSet phldrT="[Texte]" custT="1"/>
      <dgm:spPr/>
      <dgm:t>
        <a:bodyPr/>
        <a:lstStyle/>
        <a:p>
          <a:r>
            <a:rPr lang="en-US" sz="2400" i="1" dirty="0" smtClean="0"/>
            <a:t>Strategy for the Harmonization of Statistics in Africa (SHaSA-2)- </a:t>
          </a:r>
          <a:r>
            <a:rPr lang="en-GB" sz="2400" dirty="0" smtClean="0"/>
            <a:t>T</a:t>
          </a:r>
          <a:r>
            <a:rPr lang="en-US" sz="2400" dirty="0" smtClean="0"/>
            <a:t>he Bank successfully le</a:t>
          </a:r>
          <a:r>
            <a:rPr lang="en-GB" sz="2400" dirty="0" smtClean="0"/>
            <a:t>d</a:t>
          </a:r>
          <a:r>
            <a:rPr lang="en-US" sz="2400" dirty="0" smtClean="0"/>
            <a:t> the preparation of SHaSA-2 which was endorsed by the </a:t>
          </a:r>
          <a:r>
            <a:rPr lang="en-GB" sz="2400" dirty="0" smtClean="0"/>
            <a:t>African </a:t>
          </a:r>
          <a:r>
            <a:rPr lang="en-US" sz="2400" dirty="0" smtClean="0"/>
            <a:t>Heads of State and Government </a:t>
          </a:r>
          <a:r>
            <a:rPr lang="en-GB" sz="2400" dirty="0" smtClean="0"/>
            <a:t>Summit </a:t>
          </a:r>
          <a:r>
            <a:rPr lang="en-US" sz="2400" dirty="0" smtClean="0"/>
            <a:t>in January 2018. Preparations for the launching of SHaSA-2 in Abidjan (date to be determined in tandem with AUC, ACBF, and ECA)</a:t>
          </a:r>
          <a:endParaRPr lang="fr-FR" sz="2400" dirty="0"/>
        </a:p>
      </dgm:t>
    </dgm:pt>
    <dgm:pt modelId="{EC0307AB-E975-4205-9631-F964932213F9}" type="parTrans" cxnId="{6786F455-FB64-4B61-96E0-A00A0B859673}">
      <dgm:prSet/>
      <dgm:spPr/>
      <dgm:t>
        <a:bodyPr/>
        <a:lstStyle/>
        <a:p>
          <a:endParaRPr lang="fr-FR"/>
        </a:p>
      </dgm:t>
    </dgm:pt>
    <dgm:pt modelId="{9C9635FA-C689-4C21-8F7F-93CAC1D49D5F}" type="sibTrans" cxnId="{6786F455-FB64-4B61-96E0-A00A0B859673}">
      <dgm:prSet/>
      <dgm:spPr/>
      <dgm:t>
        <a:bodyPr/>
        <a:lstStyle/>
        <a:p>
          <a:endParaRPr lang="fr-FR"/>
        </a:p>
      </dgm:t>
    </dgm:pt>
    <dgm:pt modelId="{7E4F1B41-7001-4234-A399-0F1D95F91AA7}">
      <dgm:prSet phldrT="[Texte]" custT="1"/>
      <dgm:spPr/>
      <dgm:t>
        <a:bodyPr/>
        <a:lstStyle/>
        <a:p>
          <a:r>
            <a:rPr lang="en-GB" sz="2400" i="1" dirty="0" smtClean="0"/>
            <a:t>International Comparison Program for Africa (ICP-Africa)- </a:t>
          </a:r>
          <a:r>
            <a:rPr lang="en-US" sz="2400" dirty="0" smtClean="0"/>
            <a:t>The Bank coordinates</a:t>
          </a:r>
          <a:r>
            <a:rPr lang="en-GB" sz="2400" dirty="0" smtClean="0"/>
            <a:t> ICP-Africa activities across 50 participating RMCs. </a:t>
          </a:r>
          <a:r>
            <a:rPr lang="en-US" sz="2400" dirty="0" smtClean="0"/>
            <a:t>Finalization of the collection and validation of their price data for some 560 products and services by end December 2018</a:t>
          </a:r>
          <a:endParaRPr lang="fr-FR" sz="2400" dirty="0"/>
        </a:p>
      </dgm:t>
    </dgm:pt>
    <dgm:pt modelId="{CC937918-F531-4801-9BC3-1A274E56FC1D}" type="parTrans" cxnId="{FEFD3DFF-BD6A-446E-81B0-36A231094B43}">
      <dgm:prSet/>
      <dgm:spPr/>
      <dgm:t>
        <a:bodyPr/>
        <a:lstStyle/>
        <a:p>
          <a:endParaRPr lang="fr-FR"/>
        </a:p>
      </dgm:t>
    </dgm:pt>
    <dgm:pt modelId="{2A55C3C9-86B6-4005-B9F1-739A9BB2D46D}" type="sibTrans" cxnId="{FEFD3DFF-BD6A-446E-81B0-36A231094B43}">
      <dgm:prSet/>
      <dgm:spPr/>
      <dgm:t>
        <a:bodyPr/>
        <a:lstStyle/>
        <a:p>
          <a:endParaRPr lang="fr-FR"/>
        </a:p>
      </dgm:t>
    </dgm:pt>
    <dgm:pt modelId="{878E459D-5B46-47CA-8EE4-99B2465F996F}">
      <dgm:prSet phldrT="[Texte]" custT="1"/>
      <dgm:spPr/>
      <dgm:t>
        <a:bodyPr/>
        <a:lstStyle/>
        <a:p>
          <a:endParaRPr lang="fr-FR" sz="2400" dirty="0"/>
        </a:p>
      </dgm:t>
    </dgm:pt>
    <dgm:pt modelId="{F49841C9-97B0-459D-A417-C4029E5F65E7}" type="parTrans" cxnId="{6F1E906F-8D48-442C-ACE2-F7E46A4AFDF2}">
      <dgm:prSet/>
      <dgm:spPr/>
      <dgm:t>
        <a:bodyPr/>
        <a:lstStyle/>
        <a:p>
          <a:endParaRPr lang="fr-FR"/>
        </a:p>
      </dgm:t>
    </dgm:pt>
    <dgm:pt modelId="{A7A102E4-A36F-41F8-A256-A7652D04C95D}" type="sibTrans" cxnId="{6F1E906F-8D48-442C-ACE2-F7E46A4AFDF2}">
      <dgm:prSet/>
      <dgm:spPr/>
      <dgm:t>
        <a:bodyPr/>
        <a:lstStyle/>
        <a:p>
          <a:endParaRPr lang="fr-FR"/>
        </a:p>
      </dgm:t>
    </dgm:pt>
    <dgm:pt modelId="{C4F51FDD-FDED-4468-A27E-835A0FBAB14A}">
      <dgm:prSet phldrT="[Texte]" custT="1"/>
      <dgm:spPr/>
      <dgm:t>
        <a:bodyPr/>
        <a:lstStyle/>
        <a:p>
          <a:endParaRPr lang="fr-FR" sz="2400" dirty="0"/>
        </a:p>
      </dgm:t>
    </dgm:pt>
    <dgm:pt modelId="{2D9F2A25-FC56-4211-9260-78849B2DCECA}" type="parTrans" cxnId="{AEF7683D-7F4F-4953-B5D6-183427B2AEAA}">
      <dgm:prSet/>
      <dgm:spPr/>
      <dgm:t>
        <a:bodyPr/>
        <a:lstStyle/>
        <a:p>
          <a:endParaRPr lang="fr-FR"/>
        </a:p>
      </dgm:t>
    </dgm:pt>
    <dgm:pt modelId="{6DBF9AC9-13D9-49FA-AF94-6CABEFFAA609}" type="sibTrans" cxnId="{AEF7683D-7F4F-4953-B5D6-183427B2AEAA}">
      <dgm:prSet/>
      <dgm:spPr/>
      <dgm:t>
        <a:bodyPr/>
        <a:lstStyle/>
        <a:p>
          <a:endParaRPr lang="fr-FR"/>
        </a:p>
      </dgm:t>
    </dgm:pt>
    <dgm:pt modelId="{F0640418-2FC5-4AC4-B997-98A4E1711A32}" type="pres">
      <dgm:prSet presAssocID="{B7ED51AB-133D-47E8-AFB7-C565683DE301}" presName="linear" presStyleCnt="0">
        <dgm:presLayoutVars>
          <dgm:animLvl val="lvl"/>
          <dgm:resizeHandles val="exact"/>
        </dgm:presLayoutVars>
      </dgm:prSet>
      <dgm:spPr/>
      <dgm:t>
        <a:bodyPr/>
        <a:lstStyle/>
        <a:p>
          <a:endParaRPr lang="fr-FR"/>
        </a:p>
      </dgm:t>
    </dgm:pt>
    <dgm:pt modelId="{6C83BB78-2B43-4BB6-B9C6-BF6FF38A64FA}" type="pres">
      <dgm:prSet presAssocID="{7BD724C3-C52B-4245-8C73-6654D904AB9D}" presName="parentText" presStyleLbl="node1" presStyleIdx="0" presStyleCnt="1" custScaleY="76445" custLinFactNeighborX="601" custLinFactNeighborY="-18415">
        <dgm:presLayoutVars>
          <dgm:chMax val="0"/>
          <dgm:bulletEnabled val="1"/>
        </dgm:presLayoutVars>
      </dgm:prSet>
      <dgm:spPr/>
      <dgm:t>
        <a:bodyPr/>
        <a:lstStyle/>
        <a:p>
          <a:endParaRPr lang="fr-FR"/>
        </a:p>
      </dgm:t>
    </dgm:pt>
    <dgm:pt modelId="{C47C069B-CBA7-454E-85F2-8A8550139BC5}" type="pres">
      <dgm:prSet presAssocID="{7BD724C3-C52B-4245-8C73-6654D904AB9D}" presName="childText" presStyleLbl="revTx" presStyleIdx="0" presStyleCnt="1">
        <dgm:presLayoutVars>
          <dgm:bulletEnabled val="1"/>
        </dgm:presLayoutVars>
      </dgm:prSet>
      <dgm:spPr/>
      <dgm:t>
        <a:bodyPr/>
        <a:lstStyle/>
        <a:p>
          <a:endParaRPr lang="fr-FR"/>
        </a:p>
      </dgm:t>
    </dgm:pt>
  </dgm:ptLst>
  <dgm:cxnLst>
    <dgm:cxn modelId="{555F122F-2790-4E40-9A52-4525689AB2B8}" type="presOf" srcId="{B7ED51AB-133D-47E8-AFB7-C565683DE301}" destId="{F0640418-2FC5-4AC4-B997-98A4E1711A32}" srcOrd="0" destOrd="0" presId="urn:microsoft.com/office/officeart/2005/8/layout/vList2"/>
    <dgm:cxn modelId="{AEF7683D-7F4F-4953-B5D6-183427B2AEAA}" srcId="{7BD724C3-C52B-4245-8C73-6654D904AB9D}" destId="{C4F51FDD-FDED-4468-A27E-835A0FBAB14A}" srcOrd="1" destOrd="0" parTransId="{2D9F2A25-FC56-4211-9260-78849B2DCECA}" sibTransId="{6DBF9AC9-13D9-49FA-AF94-6CABEFFAA609}"/>
    <dgm:cxn modelId="{A9464830-D7D3-4D69-8E23-5347119856C1}" type="presOf" srcId="{7BD724C3-C52B-4245-8C73-6654D904AB9D}" destId="{6C83BB78-2B43-4BB6-B9C6-BF6FF38A64FA}" srcOrd="0" destOrd="0" presId="urn:microsoft.com/office/officeart/2005/8/layout/vList2"/>
    <dgm:cxn modelId="{6786F455-FB64-4B61-96E0-A00A0B859673}" srcId="{7BD724C3-C52B-4245-8C73-6654D904AB9D}" destId="{3D8D107C-1922-41E2-BFEE-DC8706ED2E34}" srcOrd="0" destOrd="0" parTransId="{EC0307AB-E975-4205-9631-F964932213F9}" sibTransId="{9C9635FA-C689-4C21-8F7F-93CAC1D49D5F}"/>
    <dgm:cxn modelId="{6F1E906F-8D48-442C-ACE2-F7E46A4AFDF2}" srcId="{7BD724C3-C52B-4245-8C73-6654D904AB9D}" destId="{878E459D-5B46-47CA-8EE4-99B2465F996F}" srcOrd="2" destOrd="0" parTransId="{F49841C9-97B0-459D-A417-C4029E5F65E7}" sibTransId="{A7A102E4-A36F-41F8-A256-A7652D04C95D}"/>
    <dgm:cxn modelId="{FEFD3DFF-BD6A-446E-81B0-36A231094B43}" srcId="{7BD724C3-C52B-4245-8C73-6654D904AB9D}" destId="{7E4F1B41-7001-4234-A399-0F1D95F91AA7}" srcOrd="3" destOrd="0" parTransId="{CC937918-F531-4801-9BC3-1A274E56FC1D}" sibTransId="{2A55C3C9-86B6-4005-B9F1-739A9BB2D46D}"/>
    <dgm:cxn modelId="{6CFA75C6-8F19-4CD2-A4B8-5571300D2B11}" type="presOf" srcId="{7E4F1B41-7001-4234-A399-0F1D95F91AA7}" destId="{C47C069B-CBA7-454E-85F2-8A8550139BC5}" srcOrd="0" destOrd="3" presId="urn:microsoft.com/office/officeart/2005/8/layout/vList2"/>
    <dgm:cxn modelId="{716C4D1A-D86D-4295-A73A-D6370EC9C078}" type="presOf" srcId="{878E459D-5B46-47CA-8EE4-99B2465F996F}" destId="{C47C069B-CBA7-454E-85F2-8A8550139BC5}" srcOrd="0" destOrd="2" presId="urn:microsoft.com/office/officeart/2005/8/layout/vList2"/>
    <dgm:cxn modelId="{F10E37E5-62A0-4246-AAF9-B1FCC35B7DFC}" type="presOf" srcId="{C4F51FDD-FDED-4468-A27E-835A0FBAB14A}" destId="{C47C069B-CBA7-454E-85F2-8A8550139BC5}" srcOrd="0" destOrd="1" presId="urn:microsoft.com/office/officeart/2005/8/layout/vList2"/>
    <dgm:cxn modelId="{74B9C72E-CBA1-4B06-939B-237687B8D980}" srcId="{B7ED51AB-133D-47E8-AFB7-C565683DE301}" destId="{7BD724C3-C52B-4245-8C73-6654D904AB9D}" srcOrd="0" destOrd="0" parTransId="{079CAC9A-79AB-4CA2-9D33-7FFDE4181D7C}" sibTransId="{0D78ECDC-B6A5-43B4-B8E2-451DC4B27925}"/>
    <dgm:cxn modelId="{324AE811-52F5-49B9-96F4-59E2FE15AF7A}" type="presOf" srcId="{3D8D107C-1922-41E2-BFEE-DC8706ED2E34}" destId="{C47C069B-CBA7-454E-85F2-8A8550139BC5}" srcOrd="0" destOrd="0" presId="urn:microsoft.com/office/officeart/2005/8/layout/vList2"/>
    <dgm:cxn modelId="{401D9191-F63A-4308-9C93-9A735E4CC3CE}" type="presParOf" srcId="{F0640418-2FC5-4AC4-B997-98A4E1711A32}" destId="{6C83BB78-2B43-4BB6-B9C6-BF6FF38A64FA}" srcOrd="0" destOrd="0" presId="urn:microsoft.com/office/officeart/2005/8/layout/vList2"/>
    <dgm:cxn modelId="{EB920BF2-95D9-407B-B8F0-3C7CC6AF67D7}" type="presParOf" srcId="{F0640418-2FC5-4AC4-B997-98A4E1711A32}" destId="{C47C069B-CBA7-454E-85F2-8A8550139BC5}"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7ED51AB-133D-47E8-AFB7-C565683DE30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7BD724C3-C52B-4245-8C73-6654D904AB9D}">
      <dgm:prSet phldrT="[Texte]" custT="1"/>
      <dgm:spPr>
        <a:solidFill>
          <a:schemeClr val="accent4">
            <a:lumMod val="75000"/>
          </a:schemeClr>
        </a:solidFill>
      </dgm:spPr>
      <dgm:t>
        <a:bodyPr/>
        <a:lstStyle/>
        <a:p>
          <a:r>
            <a:rPr lang="en-US" sz="3200" b="1" dirty="0" smtClean="0"/>
            <a:t>Integrate-Industrialize Africa</a:t>
          </a:r>
          <a:endParaRPr lang="fr-FR" sz="3200" dirty="0"/>
        </a:p>
      </dgm:t>
    </dgm:pt>
    <dgm:pt modelId="{079CAC9A-79AB-4CA2-9D33-7FFDE4181D7C}" type="parTrans" cxnId="{74B9C72E-CBA1-4B06-939B-237687B8D980}">
      <dgm:prSet/>
      <dgm:spPr/>
      <dgm:t>
        <a:bodyPr/>
        <a:lstStyle/>
        <a:p>
          <a:endParaRPr lang="fr-FR"/>
        </a:p>
      </dgm:t>
    </dgm:pt>
    <dgm:pt modelId="{0D78ECDC-B6A5-43B4-B8E2-451DC4B27925}" type="sibTrans" cxnId="{74B9C72E-CBA1-4B06-939B-237687B8D980}">
      <dgm:prSet/>
      <dgm:spPr/>
      <dgm:t>
        <a:bodyPr/>
        <a:lstStyle/>
        <a:p>
          <a:endParaRPr lang="fr-FR"/>
        </a:p>
      </dgm:t>
    </dgm:pt>
    <dgm:pt modelId="{3D8D107C-1922-41E2-BFEE-DC8706ED2E34}">
      <dgm:prSet phldrT="[Texte]" custT="1"/>
      <dgm:spPr/>
      <dgm:t>
        <a:bodyPr/>
        <a:lstStyle/>
        <a:p>
          <a:r>
            <a:rPr lang="en-GB" sz="2400" i="1" dirty="0" smtClean="0"/>
            <a:t>National Accounts (NA)</a:t>
          </a:r>
          <a:r>
            <a:rPr lang="en-US" sz="2400" i="1" dirty="0" smtClean="0"/>
            <a:t>- The Bank</a:t>
          </a:r>
          <a:r>
            <a:rPr lang="en-US" sz="2400" dirty="0" smtClean="0"/>
            <a:t> provides support to RMCs on improving their NA, including assisting them in the process of rebasing their GDPs. In Q4 2018, the Bank will assist Zambia in conducting some economic surveys and support the process of GDP rebasing</a:t>
          </a:r>
          <a:endParaRPr lang="fr-FR" sz="2400" dirty="0"/>
        </a:p>
      </dgm:t>
    </dgm:pt>
    <dgm:pt modelId="{EC0307AB-E975-4205-9631-F964932213F9}" type="parTrans" cxnId="{6786F455-FB64-4B61-96E0-A00A0B859673}">
      <dgm:prSet/>
      <dgm:spPr/>
      <dgm:t>
        <a:bodyPr/>
        <a:lstStyle/>
        <a:p>
          <a:endParaRPr lang="fr-FR"/>
        </a:p>
      </dgm:t>
    </dgm:pt>
    <dgm:pt modelId="{9C9635FA-C689-4C21-8F7F-93CAC1D49D5F}" type="sibTrans" cxnId="{6786F455-FB64-4B61-96E0-A00A0B859673}">
      <dgm:prSet/>
      <dgm:spPr/>
      <dgm:t>
        <a:bodyPr/>
        <a:lstStyle/>
        <a:p>
          <a:endParaRPr lang="fr-FR"/>
        </a:p>
      </dgm:t>
    </dgm:pt>
    <dgm:pt modelId="{7E4F1B41-7001-4234-A399-0F1D95F91AA7}">
      <dgm:prSet phldrT="[Texte]" custT="1"/>
      <dgm:spPr/>
      <dgm:t>
        <a:bodyPr/>
        <a:lstStyle/>
        <a:p>
          <a:r>
            <a:rPr lang="en-GB" sz="2400" i="1" dirty="0" smtClean="0"/>
            <a:t>Harmonized Consumer Price Index (HCPI)- The Bank</a:t>
          </a:r>
          <a:r>
            <a:rPr lang="en-GB" sz="2400" dirty="0" smtClean="0"/>
            <a:t> provides Technical and financial support  to COMESA &amp; SADC RMCs for</a:t>
          </a:r>
          <a:r>
            <a:rPr lang="en-US" sz="2400" dirty="0" smtClean="0"/>
            <a:t> the monthly production and dissemination of the HCPI, </a:t>
          </a:r>
          <a:r>
            <a:rPr lang="en-GB" sz="2400" dirty="0" smtClean="0"/>
            <a:t>to inform the </a:t>
          </a:r>
          <a:r>
            <a:rPr lang="en-US" sz="2400" dirty="0" smtClean="0"/>
            <a:t>regional </a:t>
          </a:r>
          <a:r>
            <a:rPr lang="en-GB" sz="2400" dirty="0" smtClean="0"/>
            <a:t>macroeconomic convergence agenda. </a:t>
          </a:r>
          <a:r>
            <a:rPr lang="en-US" sz="2400" dirty="0" smtClean="0"/>
            <a:t>This assistance is being extended to AMU, CEMAC &amp; ECOWAS countries</a:t>
          </a:r>
          <a:endParaRPr lang="fr-FR" sz="2400" dirty="0"/>
        </a:p>
      </dgm:t>
    </dgm:pt>
    <dgm:pt modelId="{CC937918-F531-4801-9BC3-1A274E56FC1D}" type="parTrans" cxnId="{FEFD3DFF-BD6A-446E-81B0-36A231094B43}">
      <dgm:prSet/>
      <dgm:spPr/>
      <dgm:t>
        <a:bodyPr/>
        <a:lstStyle/>
        <a:p>
          <a:endParaRPr lang="fr-FR"/>
        </a:p>
      </dgm:t>
    </dgm:pt>
    <dgm:pt modelId="{2A55C3C9-86B6-4005-B9F1-739A9BB2D46D}" type="sibTrans" cxnId="{FEFD3DFF-BD6A-446E-81B0-36A231094B43}">
      <dgm:prSet/>
      <dgm:spPr/>
      <dgm:t>
        <a:bodyPr/>
        <a:lstStyle/>
        <a:p>
          <a:endParaRPr lang="fr-FR"/>
        </a:p>
      </dgm:t>
    </dgm:pt>
    <dgm:pt modelId="{C4F51FDD-FDED-4468-A27E-835A0FBAB14A}">
      <dgm:prSet phldrT="[Texte]" custT="1"/>
      <dgm:spPr/>
      <dgm:t>
        <a:bodyPr/>
        <a:lstStyle/>
        <a:p>
          <a:endParaRPr lang="fr-FR" sz="2400" dirty="0"/>
        </a:p>
      </dgm:t>
    </dgm:pt>
    <dgm:pt modelId="{2D9F2A25-FC56-4211-9260-78849B2DCECA}" type="parTrans" cxnId="{AEF7683D-7F4F-4953-B5D6-183427B2AEAA}">
      <dgm:prSet/>
      <dgm:spPr/>
      <dgm:t>
        <a:bodyPr/>
        <a:lstStyle/>
        <a:p>
          <a:endParaRPr lang="fr-FR"/>
        </a:p>
      </dgm:t>
    </dgm:pt>
    <dgm:pt modelId="{6DBF9AC9-13D9-49FA-AF94-6CABEFFAA609}" type="sibTrans" cxnId="{AEF7683D-7F4F-4953-B5D6-183427B2AEAA}">
      <dgm:prSet/>
      <dgm:spPr/>
      <dgm:t>
        <a:bodyPr/>
        <a:lstStyle/>
        <a:p>
          <a:endParaRPr lang="fr-FR"/>
        </a:p>
      </dgm:t>
    </dgm:pt>
    <dgm:pt modelId="{667FA574-330A-4028-8F4E-7B25696F0751}">
      <dgm:prSet phldrT="[Texte]" custT="1"/>
      <dgm:spPr/>
      <dgm:t>
        <a:bodyPr/>
        <a:lstStyle/>
        <a:p>
          <a:r>
            <a:rPr lang="en-GB" sz="2400" i="1" dirty="0" smtClean="0"/>
            <a:t>Statistical Business Register (SBR). </a:t>
          </a:r>
          <a:r>
            <a:rPr lang="en-US" sz="2400" dirty="0" smtClean="0"/>
            <a:t>SBRs are critical tools that provides  the source data for designing the  frames for all economic surveys</a:t>
          </a:r>
          <a:endParaRPr lang="fr-FR" sz="2400" dirty="0"/>
        </a:p>
      </dgm:t>
    </dgm:pt>
    <dgm:pt modelId="{DC901960-684D-4F45-90F7-73C7826D0D8F}" type="parTrans" cxnId="{AAA86369-0647-45BD-994A-6C873FC1A6DF}">
      <dgm:prSet/>
      <dgm:spPr/>
      <dgm:t>
        <a:bodyPr/>
        <a:lstStyle/>
        <a:p>
          <a:endParaRPr lang="fr-FR"/>
        </a:p>
      </dgm:t>
    </dgm:pt>
    <dgm:pt modelId="{B5DA8082-373A-44A2-8D8A-4AE3C65D1870}" type="sibTrans" cxnId="{AAA86369-0647-45BD-994A-6C873FC1A6DF}">
      <dgm:prSet/>
      <dgm:spPr/>
      <dgm:t>
        <a:bodyPr/>
        <a:lstStyle/>
        <a:p>
          <a:endParaRPr lang="fr-FR"/>
        </a:p>
      </dgm:t>
    </dgm:pt>
    <dgm:pt modelId="{F0640418-2FC5-4AC4-B997-98A4E1711A32}" type="pres">
      <dgm:prSet presAssocID="{B7ED51AB-133D-47E8-AFB7-C565683DE301}" presName="linear" presStyleCnt="0">
        <dgm:presLayoutVars>
          <dgm:animLvl val="lvl"/>
          <dgm:resizeHandles val="exact"/>
        </dgm:presLayoutVars>
      </dgm:prSet>
      <dgm:spPr/>
      <dgm:t>
        <a:bodyPr/>
        <a:lstStyle/>
        <a:p>
          <a:endParaRPr lang="fr-FR"/>
        </a:p>
      </dgm:t>
    </dgm:pt>
    <dgm:pt modelId="{6C83BB78-2B43-4BB6-B9C6-BF6FF38A64FA}" type="pres">
      <dgm:prSet presAssocID="{7BD724C3-C52B-4245-8C73-6654D904AB9D}" presName="parentText" presStyleLbl="node1" presStyleIdx="0" presStyleCnt="1" custScaleY="76445" custLinFactNeighborX="-631" custLinFactNeighborY="-7189">
        <dgm:presLayoutVars>
          <dgm:chMax val="0"/>
          <dgm:bulletEnabled val="1"/>
        </dgm:presLayoutVars>
      </dgm:prSet>
      <dgm:spPr/>
      <dgm:t>
        <a:bodyPr/>
        <a:lstStyle/>
        <a:p>
          <a:endParaRPr lang="fr-FR"/>
        </a:p>
      </dgm:t>
    </dgm:pt>
    <dgm:pt modelId="{C47C069B-CBA7-454E-85F2-8A8550139BC5}" type="pres">
      <dgm:prSet presAssocID="{7BD724C3-C52B-4245-8C73-6654D904AB9D}" presName="childText" presStyleLbl="revTx" presStyleIdx="0" presStyleCnt="1">
        <dgm:presLayoutVars>
          <dgm:bulletEnabled val="1"/>
        </dgm:presLayoutVars>
      </dgm:prSet>
      <dgm:spPr/>
      <dgm:t>
        <a:bodyPr/>
        <a:lstStyle/>
        <a:p>
          <a:endParaRPr lang="fr-FR"/>
        </a:p>
      </dgm:t>
    </dgm:pt>
  </dgm:ptLst>
  <dgm:cxnLst>
    <dgm:cxn modelId="{555F122F-2790-4E40-9A52-4525689AB2B8}" type="presOf" srcId="{B7ED51AB-133D-47E8-AFB7-C565683DE301}" destId="{F0640418-2FC5-4AC4-B997-98A4E1711A32}" srcOrd="0" destOrd="0" presId="urn:microsoft.com/office/officeart/2005/8/layout/vList2"/>
    <dgm:cxn modelId="{AEF7683D-7F4F-4953-B5D6-183427B2AEAA}" srcId="{7BD724C3-C52B-4245-8C73-6654D904AB9D}" destId="{C4F51FDD-FDED-4468-A27E-835A0FBAB14A}" srcOrd="2" destOrd="0" parTransId="{2D9F2A25-FC56-4211-9260-78849B2DCECA}" sibTransId="{6DBF9AC9-13D9-49FA-AF94-6CABEFFAA609}"/>
    <dgm:cxn modelId="{A9464830-D7D3-4D69-8E23-5347119856C1}" type="presOf" srcId="{7BD724C3-C52B-4245-8C73-6654D904AB9D}" destId="{6C83BB78-2B43-4BB6-B9C6-BF6FF38A64FA}" srcOrd="0" destOrd="0" presId="urn:microsoft.com/office/officeart/2005/8/layout/vList2"/>
    <dgm:cxn modelId="{6786F455-FB64-4B61-96E0-A00A0B859673}" srcId="{7BD724C3-C52B-4245-8C73-6654D904AB9D}" destId="{3D8D107C-1922-41E2-BFEE-DC8706ED2E34}" srcOrd="0" destOrd="0" parTransId="{EC0307AB-E975-4205-9631-F964932213F9}" sibTransId="{9C9635FA-C689-4C21-8F7F-93CAC1D49D5F}"/>
    <dgm:cxn modelId="{FEFD3DFF-BD6A-446E-81B0-36A231094B43}" srcId="{7BD724C3-C52B-4245-8C73-6654D904AB9D}" destId="{7E4F1B41-7001-4234-A399-0F1D95F91AA7}" srcOrd="3" destOrd="0" parTransId="{CC937918-F531-4801-9BC3-1A274E56FC1D}" sibTransId="{2A55C3C9-86B6-4005-B9F1-739A9BB2D46D}"/>
    <dgm:cxn modelId="{7C1C6405-E1BE-43A2-B627-4CF3A22BEB76}" type="presOf" srcId="{667FA574-330A-4028-8F4E-7B25696F0751}" destId="{C47C069B-CBA7-454E-85F2-8A8550139BC5}" srcOrd="0" destOrd="1" presId="urn:microsoft.com/office/officeart/2005/8/layout/vList2"/>
    <dgm:cxn modelId="{AAA86369-0647-45BD-994A-6C873FC1A6DF}" srcId="{7BD724C3-C52B-4245-8C73-6654D904AB9D}" destId="{667FA574-330A-4028-8F4E-7B25696F0751}" srcOrd="1" destOrd="0" parTransId="{DC901960-684D-4F45-90F7-73C7826D0D8F}" sibTransId="{B5DA8082-373A-44A2-8D8A-4AE3C65D1870}"/>
    <dgm:cxn modelId="{6CFA75C6-8F19-4CD2-A4B8-5571300D2B11}" type="presOf" srcId="{7E4F1B41-7001-4234-A399-0F1D95F91AA7}" destId="{C47C069B-CBA7-454E-85F2-8A8550139BC5}" srcOrd="0" destOrd="3" presId="urn:microsoft.com/office/officeart/2005/8/layout/vList2"/>
    <dgm:cxn modelId="{F10E37E5-62A0-4246-AAF9-B1FCC35B7DFC}" type="presOf" srcId="{C4F51FDD-FDED-4468-A27E-835A0FBAB14A}" destId="{C47C069B-CBA7-454E-85F2-8A8550139BC5}" srcOrd="0" destOrd="2" presId="urn:microsoft.com/office/officeart/2005/8/layout/vList2"/>
    <dgm:cxn modelId="{74B9C72E-CBA1-4B06-939B-237687B8D980}" srcId="{B7ED51AB-133D-47E8-AFB7-C565683DE301}" destId="{7BD724C3-C52B-4245-8C73-6654D904AB9D}" srcOrd="0" destOrd="0" parTransId="{079CAC9A-79AB-4CA2-9D33-7FFDE4181D7C}" sibTransId="{0D78ECDC-B6A5-43B4-B8E2-451DC4B27925}"/>
    <dgm:cxn modelId="{324AE811-52F5-49B9-96F4-59E2FE15AF7A}" type="presOf" srcId="{3D8D107C-1922-41E2-BFEE-DC8706ED2E34}" destId="{C47C069B-CBA7-454E-85F2-8A8550139BC5}" srcOrd="0" destOrd="0" presId="urn:microsoft.com/office/officeart/2005/8/layout/vList2"/>
    <dgm:cxn modelId="{401D9191-F63A-4308-9C93-9A735E4CC3CE}" type="presParOf" srcId="{F0640418-2FC5-4AC4-B997-98A4E1711A32}" destId="{6C83BB78-2B43-4BB6-B9C6-BF6FF38A64FA}" srcOrd="0" destOrd="0" presId="urn:microsoft.com/office/officeart/2005/8/layout/vList2"/>
    <dgm:cxn modelId="{EB920BF2-95D9-407B-B8F0-3C7CC6AF67D7}" type="presParOf" srcId="{F0640418-2FC5-4AC4-B997-98A4E1711A32}" destId="{C47C069B-CBA7-454E-85F2-8A8550139BC5}"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7ED51AB-133D-47E8-AFB7-C565683DE30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7BD724C3-C52B-4245-8C73-6654D904AB9D}">
      <dgm:prSet phldrT="[Texte]" custT="1"/>
      <dgm:spPr>
        <a:solidFill>
          <a:schemeClr val="accent3">
            <a:lumMod val="75000"/>
          </a:schemeClr>
        </a:solidFill>
      </dgm:spPr>
      <dgm:t>
        <a:bodyPr/>
        <a:lstStyle/>
        <a:p>
          <a:r>
            <a:rPr lang="en-US" sz="3200" b="1" dirty="0" smtClean="0"/>
            <a:t>Improve the Quality of Lives of Africans</a:t>
          </a:r>
          <a:endParaRPr lang="fr-FR" sz="3200" dirty="0"/>
        </a:p>
      </dgm:t>
    </dgm:pt>
    <dgm:pt modelId="{079CAC9A-79AB-4CA2-9D33-7FFDE4181D7C}" type="parTrans" cxnId="{74B9C72E-CBA1-4B06-939B-237687B8D980}">
      <dgm:prSet/>
      <dgm:spPr/>
      <dgm:t>
        <a:bodyPr/>
        <a:lstStyle/>
        <a:p>
          <a:endParaRPr lang="fr-FR"/>
        </a:p>
      </dgm:t>
    </dgm:pt>
    <dgm:pt modelId="{0D78ECDC-B6A5-43B4-B8E2-451DC4B27925}" type="sibTrans" cxnId="{74B9C72E-CBA1-4B06-939B-237687B8D980}">
      <dgm:prSet/>
      <dgm:spPr/>
      <dgm:t>
        <a:bodyPr/>
        <a:lstStyle/>
        <a:p>
          <a:endParaRPr lang="fr-FR"/>
        </a:p>
      </dgm:t>
    </dgm:pt>
    <dgm:pt modelId="{3D8D107C-1922-41E2-BFEE-DC8706ED2E34}">
      <dgm:prSet phldrT="[Texte]" custT="1"/>
      <dgm:spPr/>
      <dgm:t>
        <a:bodyPr/>
        <a:lstStyle/>
        <a:p>
          <a:r>
            <a:rPr lang="en-US" sz="2000" i="1" dirty="0" smtClean="0"/>
            <a:t>2020 Round of Population &amp; Housing Censuses- </a:t>
          </a:r>
          <a:r>
            <a:rPr lang="en-US" sz="2000" i="0" dirty="0" smtClean="0"/>
            <a:t>The Bank </a:t>
          </a:r>
          <a:r>
            <a:rPr lang="en-US" sz="2000" dirty="0" smtClean="0"/>
            <a:t>helped countries prepare for the 2010 Round of Population and Housing Census (RPHC), &amp; assisted them to process the data and analyze the results.</a:t>
          </a:r>
          <a:endParaRPr lang="fr-FR" sz="2000" dirty="0"/>
        </a:p>
      </dgm:t>
    </dgm:pt>
    <dgm:pt modelId="{EC0307AB-E975-4205-9631-F964932213F9}" type="parTrans" cxnId="{6786F455-FB64-4B61-96E0-A00A0B859673}">
      <dgm:prSet/>
      <dgm:spPr/>
      <dgm:t>
        <a:bodyPr/>
        <a:lstStyle/>
        <a:p>
          <a:endParaRPr lang="fr-FR"/>
        </a:p>
      </dgm:t>
    </dgm:pt>
    <dgm:pt modelId="{9C9635FA-C689-4C21-8F7F-93CAC1D49D5F}" type="sibTrans" cxnId="{6786F455-FB64-4B61-96E0-A00A0B859673}">
      <dgm:prSet/>
      <dgm:spPr/>
      <dgm:t>
        <a:bodyPr/>
        <a:lstStyle/>
        <a:p>
          <a:endParaRPr lang="fr-FR"/>
        </a:p>
      </dgm:t>
    </dgm:pt>
    <dgm:pt modelId="{C4F51FDD-FDED-4468-A27E-835A0FBAB14A}">
      <dgm:prSet phldrT="[Texte]" custT="1"/>
      <dgm:spPr/>
      <dgm:t>
        <a:bodyPr/>
        <a:lstStyle/>
        <a:p>
          <a:r>
            <a:rPr lang="en-US" sz="2000" i="1" dirty="0" smtClean="0"/>
            <a:t>SDGs Data &amp; Monitoring</a:t>
          </a:r>
          <a:r>
            <a:rPr lang="en-US" sz="2000" dirty="0" smtClean="0"/>
            <a:t>:  The Bank assists RMCs to improve the quality of their data for monitoring progress toward the SDGs. The Bank has developed and installed SDG Data Hubs in all the RMCs. </a:t>
          </a:r>
          <a:endParaRPr lang="fr-FR" sz="2000" dirty="0"/>
        </a:p>
      </dgm:t>
    </dgm:pt>
    <dgm:pt modelId="{2D9F2A25-FC56-4211-9260-78849B2DCECA}" type="parTrans" cxnId="{AEF7683D-7F4F-4953-B5D6-183427B2AEAA}">
      <dgm:prSet/>
      <dgm:spPr/>
      <dgm:t>
        <a:bodyPr/>
        <a:lstStyle/>
        <a:p>
          <a:endParaRPr lang="fr-FR"/>
        </a:p>
      </dgm:t>
    </dgm:pt>
    <dgm:pt modelId="{6DBF9AC9-13D9-49FA-AF94-6CABEFFAA609}" type="sibTrans" cxnId="{AEF7683D-7F4F-4953-B5D6-183427B2AEAA}">
      <dgm:prSet/>
      <dgm:spPr/>
      <dgm:t>
        <a:bodyPr/>
        <a:lstStyle/>
        <a:p>
          <a:endParaRPr lang="fr-FR"/>
        </a:p>
      </dgm:t>
    </dgm:pt>
    <dgm:pt modelId="{B4F71D9E-B80F-413E-B271-B0D7C2522FA7}">
      <dgm:prSet phldrT="[Texte]" custT="1"/>
      <dgm:spPr/>
      <dgm:t>
        <a:bodyPr/>
        <a:lstStyle/>
        <a:p>
          <a:r>
            <a:rPr lang="en-US" sz="2000" i="1" dirty="0" smtClean="0"/>
            <a:t>Civil Registration and Vital Statistics. </a:t>
          </a:r>
          <a:r>
            <a:rPr lang="en-US" sz="2000" i="0" dirty="0" smtClean="0"/>
            <a:t>The Bank </a:t>
          </a:r>
          <a:r>
            <a:rPr lang="en-US" sz="2000" dirty="0" smtClean="0"/>
            <a:t>provides methodological support to improve the collection of Civil Registration and Vital Statistics (CRVS) in RMCs.</a:t>
          </a:r>
          <a:endParaRPr lang="fr-FR" sz="2000" dirty="0"/>
        </a:p>
      </dgm:t>
    </dgm:pt>
    <dgm:pt modelId="{8861122A-B43C-4EAD-BDED-7117E17E5CAB}" type="parTrans" cxnId="{7730E596-0B0F-4D28-9C43-42D767683604}">
      <dgm:prSet/>
      <dgm:spPr/>
      <dgm:t>
        <a:bodyPr/>
        <a:lstStyle/>
        <a:p>
          <a:endParaRPr lang="fr-FR"/>
        </a:p>
      </dgm:t>
    </dgm:pt>
    <dgm:pt modelId="{AEE406B7-2FAF-4650-B474-808324CD77C5}" type="sibTrans" cxnId="{7730E596-0B0F-4D28-9C43-42D767683604}">
      <dgm:prSet/>
      <dgm:spPr/>
      <dgm:t>
        <a:bodyPr/>
        <a:lstStyle/>
        <a:p>
          <a:endParaRPr lang="fr-FR"/>
        </a:p>
      </dgm:t>
    </dgm:pt>
    <dgm:pt modelId="{371A0BE6-1D40-468E-BCAA-5C333ECD366C}">
      <dgm:prSet phldrT="[Texte]" custT="1"/>
      <dgm:spPr/>
      <dgm:t>
        <a:bodyPr/>
        <a:lstStyle/>
        <a:p>
          <a:r>
            <a:rPr lang="en-GB" sz="2000" i="1" dirty="0" smtClean="0"/>
            <a:t>Household Surveys and Poverty Work</a:t>
          </a:r>
          <a:r>
            <a:rPr lang="en-GB" sz="2000" dirty="0" smtClean="0"/>
            <a:t>: The Bank provides </a:t>
          </a:r>
          <a:r>
            <a:rPr lang="en-US" sz="2000" dirty="0" smtClean="0"/>
            <a:t>technical &amp; financial support to RMCs for household survey fieldwork leading to the generation of country poverty statistics.</a:t>
          </a:r>
          <a:endParaRPr lang="fr-FR" sz="2000" dirty="0"/>
        </a:p>
      </dgm:t>
    </dgm:pt>
    <dgm:pt modelId="{EB409370-2C17-4369-9B3F-88E9AFEDF35B}" type="parTrans" cxnId="{2F71C10A-ACCE-438D-8512-8EB3E09CFA45}">
      <dgm:prSet/>
      <dgm:spPr/>
      <dgm:t>
        <a:bodyPr/>
        <a:lstStyle/>
        <a:p>
          <a:endParaRPr lang="fr-FR"/>
        </a:p>
      </dgm:t>
    </dgm:pt>
    <dgm:pt modelId="{399ED292-D7D8-4F86-9EBF-78231C8E57ED}" type="sibTrans" cxnId="{2F71C10A-ACCE-438D-8512-8EB3E09CFA45}">
      <dgm:prSet/>
      <dgm:spPr/>
      <dgm:t>
        <a:bodyPr/>
        <a:lstStyle/>
        <a:p>
          <a:endParaRPr lang="fr-FR"/>
        </a:p>
      </dgm:t>
    </dgm:pt>
    <dgm:pt modelId="{5E7BFBC9-13A9-406C-BE54-5AEB5B31EE73}">
      <dgm:prSet phldrT="[Texte]" custT="1"/>
      <dgm:spPr/>
      <dgm:t>
        <a:bodyPr/>
        <a:lstStyle/>
        <a:p>
          <a:endParaRPr lang="fr-FR" sz="2000" dirty="0"/>
        </a:p>
      </dgm:t>
    </dgm:pt>
    <dgm:pt modelId="{2AD85559-A416-4455-BC82-5CDDCD62309A}" type="parTrans" cxnId="{69DED137-639B-4893-8441-746645EDC3AB}">
      <dgm:prSet/>
      <dgm:spPr/>
      <dgm:t>
        <a:bodyPr/>
        <a:lstStyle/>
        <a:p>
          <a:endParaRPr lang="fr-FR"/>
        </a:p>
      </dgm:t>
    </dgm:pt>
    <dgm:pt modelId="{AD60D6BB-8BE3-4C36-9723-F3923138C4BC}" type="sibTrans" cxnId="{69DED137-639B-4893-8441-746645EDC3AB}">
      <dgm:prSet/>
      <dgm:spPr/>
      <dgm:t>
        <a:bodyPr/>
        <a:lstStyle/>
        <a:p>
          <a:endParaRPr lang="fr-FR"/>
        </a:p>
      </dgm:t>
    </dgm:pt>
    <dgm:pt modelId="{A903FC29-7AAE-473B-B5E3-609B3D849266}">
      <dgm:prSet phldrT="[Texte]" custT="1"/>
      <dgm:spPr/>
      <dgm:t>
        <a:bodyPr/>
        <a:lstStyle/>
        <a:p>
          <a:endParaRPr lang="fr-FR" sz="2000" dirty="0"/>
        </a:p>
      </dgm:t>
    </dgm:pt>
    <dgm:pt modelId="{FA872287-4790-41D9-8B6C-39A91D0CAC5B}" type="parTrans" cxnId="{C7F1A928-3ED4-4116-B2A7-E280CA8DE016}">
      <dgm:prSet/>
      <dgm:spPr/>
      <dgm:t>
        <a:bodyPr/>
        <a:lstStyle/>
        <a:p>
          <a:endParaRPr lang="fr-FR"/>
        </a:p>
      </dgm:t>
    </dgm:pt>
    <dgm:pt modelId="{B5C4C1E2-B2EB-4974-8CD0-67324C9BEA5C}" type="sibTrans" cxnId="{C7F1A928-3ED4-4116-B2A7-E280CA8DE016}">
      <dgm:prSet/>
      <dgm:spPr/>
      <dgm:t>
        <a:bodyPr/>
        <a:lstStyle/>
        <a:p>
          <a:endParaRPr lang="fr-FR"/>
        </a:p>
      </dgm:t>
    </dgm:pt>
    <dgm:pt modelId="{32DC70F2-A052-4787-9EB6-7245A30D9B3C}">
      <dgm:prSet phldrT="[Texte]" custT="1"/>
      <dgm:spPr/>
      <dgm:t>
        <a:bodyPr/>
        <a:lstStyle/>
        <a:p>
          <a:endParaRPr lang="fr-FR" sz="2000" dirty="0"/>
        </a:p>
      </dgm:t>
    </dgm:pt>
    <dgm:pt modelId="{B686D431-E7CB-446A-B5CE-4C0D9BC9C716}" type="parTrans" cxnId="{9BFB7A23-5F60-423E-8CC3-CCF41D00E35C}">
      <dgm:prSet/>
      <dgm:spPr/>
      <dgm:t>
        <a:bodyPr/>
        <a:lstStyle/>
        <a:p>
          <a:endParaRPr lang="fr-FR"/>
        </a:p>
      </dgm:t>
    </dgm:pt>
    <dgm:pt modelId="{7890D173-14AE-456C-ABF2-E6F4A4931BEC}" type="sibTrans" cxnId="{9BFB7A23-5F60-423E-8CC3-CCF41D00E35C}">
      <dgm:prSet/>
      <dgm:spPr/>
      <dgm:t>
        <a:bodyPr/>
        <a:lstStyle/>
        <a:p>
          <a:endParaRPr lang="fr-FR"/>
        </a:p>
      </dgm:t>
    </dgm:pt>
    <dgm:pt modelId="{E19F2D41-C83A-4043-B4BF-B90AC0852F9C}">
      <dgm:prSet phldrT="[Texte]" custT="1"/>
      <dgm:spPr/>
      <dgm:t>
        <a:bodyPr/>
        <a:lstStyle/>
        <a:p>
          <a:r>
            <a:rPr lang="fr-FR" sz="2000" dirty="0" smtClean="0"/>
            <a:t>Labour </a:t>
          </a:r>
          <a:r>
            <a:rPr lang="fr-FR" sz="2000" dirty="0" err="1" smtClean="0"/>
            <a:t>Statistics</a:t>
          </a:r>
          <a:r>
            <a:rPr lang="fr-FR" sz="2000" dirty="0" smtClean="0"/>
            <a:t> (</a:t>
          </a:r>
          <a:r>
            <a:rPr lang="fr-FR" sz="2000" dirty="0" err="1" smtClean="0"/>
            <a:t>with</a:t>
          </a:r>
          <a:r>
            <a:rPr lang="fr-FR" sz="2000" dirty="0" smtClean="0"/>
            <a:t> ILO). The Bank </a:t>
          </a:r>
          <a:r>
            <a:rPr lang="en-US" sz="2000" dirty="0" smtClean="0"/>
            <a:t>is assisting RMCs to improve their labor statistics through: (</a:t>
          </a:r>
          <a:r>
            <a:rPr lang="en-US" sz="2000" dirty="0" err="1" smtClean="0"/>
            <a:t>i</a:t>
          </a:r>
          <a:r>
            <a:rPr lang="en-US" sz="2000" dirty="0" smtClean="0"/>
            <a:t>) preparing operational and methodological guidebooks to help in the conduct of labor force surveys and household expenditure surveys (ii) assisting with labor surveys; (iii) providing technical and operational support to countries to undertake labor statistics classifications and to develop business registers; and (iv) providing training for African sampling statisticians.</a:t>
          </a:r>
          <a:endParaRPr lang="fr-FR" sz="2000" dirty="0"/>
        </a:p>
      </dgm:t>
    </dgm:pt>
    <dgm:pt modelId="{C9D54D07-8064-417B-A000-2307E10A1088}" type="parTrans" cxnId="{C83C0E4F-2786-400D-BCA0-6572A6C39B8C}">
      <dgm:prSet/>
      <dgm:spPr/>
      <dgm:t>
        <a:bodyPr/>
        <a:lstStyle/>
        <a:p>
          <a:endParaRPr lang="fr-FR"/>
        </a:p>
      </dgm:t>
    </dgm:pt>
    <dgm:pt modelId="{81DA21D6-F683-43B0-9E5A-7DEE2F43D6C3}" type="sibTrans" cxnId="{C83C0E4F-2786-400D-BCA0-6572A6C39B8C}">
      <dgm:prSet/>
      <dgm:spPr/>
      <dgm:t>
        <a:bodyPr/>
        <a:lstStyle/>
        <a:p>
          <a:endParaRPr lang="fr-FR"/>
        </a:p>
      </dgm:t>
    </dgm:pt>
    <dgm:pt modelId="{B610BA52-FD69-4CC5-AA5E-F5BF8DE6BA51}">
      <dgm:prSet phldrT="[Texte]" custT="1"/>
      <dgm:spPr/>
      <dgm:t>
        <a:bodyPr/>
        <a:lstStyle/>
        <a:p>
          <a:r>
            <a:rPr lang="fr-FR" sz="2000" dirty="0" err="1" smtClean="0"/>
            <a:t>Gender</a:t>
          </a:r>
          <a:r>
            <a:rPr lang="fr-FR" sz="2000" dirty="0" smtClean="0"/>
            <a:t> </a:t>
          </a:r>
          <a:r>
            <a:rPr lang="fr-FR" sz="2000" dirty="0" err="1" smtClean="0"/>
            <a:t>Statistics</a:t>
          </a:r>
          <a:r>
            <a:rPr lang="fr-FR" sz="2000" dirty="0" smtClean="0"/>
            <a:t>. The Bank </a:t>
          </a:r>
          <a:r>
            <a:rPr lang="en-US" sz="2000" dirty="0" smtClean="0"/>
            <a:t>activities in this area include: (</a:t>
          </a:r>
          <a:r>
            <a:rPr lang="en-US" sz="2000" dirty="0" err="1" smtClean="0"/>
            <a:t>i</a:t>
          </a:r>
          <a:r>
            <a:rPr lang="en-US" sz="2000" dirty="0" smtClean="0"/>
            <a:t>) developing gender indicators; (ii) launching a process addressing challenges related to the development of gender statistics in Bank documents.</a:t>
          </a:r>
          <a:endParaRPr lang="fr-FR" sz="2000" dirty="0"/>
        </a:p>
      </dgm:t>
    </dgm:pt>
    <dgm:pt modelId="{C09A7E9D-D310-4106-B360-8073A335B480}" type="parTrans" cxnId="{CFFA6594-0F6A-44FC-9ADC-02377E4BD27E}">
      <dgm:prSet/>
      <dgm:spPr/>
      <dgm:t>
        <a:bodyPr/>
        <a:lstStyle/>
        <a:p>
          <a:endParaRPr lang="fr-FR"/>
        </a:p>
      </dgm:t>
    </dgm:pt>
    <dgm:pt modelId="{70A094FF-89B6-4BC2-8AD3-E9BE3E8A7D6E}" type="sibTrans" cxnId="{CFFA6594-0F6A-44FC-9ADC-02377E4BD27E}">
      <dgm:prSet/>
      <dgm:spPr/>
      <dgm:t>
        <a:bodyPr/>
        <a:lstStyle/>
        <a:p>
          <a:endParaRPr lang="fr-FR"/>
        </a:p>
      </dgm:t>
    </dgm:pt>
    <dgm:pt modelId="{F0640418-2FC5-4AC4-B997-98A4E1711A32}" type="pres">
      <dgm:prSet presAssocID="{B7ED51AB-133D-47E8-AFB7-C565683DE301}" presName="linear" presStyleCnt="0">
        <dgm:presLayoutVars>
          <dgm:animLvl val="lvl"/>
          <dgm:resizeHandles val="exact"/>
        </dgm:presLayoutVars>
      </dgm:prSet>
      <dgm:spPr/>
      <dgm:t>
        <a:bodyPr/>
        <a:lstStyle/>
        <a:p>
          <a:endParaRPr lang="fr-FR"/>
        </a:p>
      </dgm:t>
    </dgm:pt>
    <dgm:pt modelId="{6C83BB78-2B43-4BB6-B9C6-BF6FF38A64FA}" type="pres">
      <dgm:prSet presAssocID="{7BD724C3-C52B-4245-8C73-6654D904AB9D}" presName="parentText" presStyleLbl="node1" presStyleIdx="0" presStyleCnt="1" custScaleY="76445" custLinFactNeighborX="601" custLinFactNeighborY="-18415">
        <dgm:presLayoutVars>
          <dgm:chMax val="0"/>
          <dgm:bulletEnabled val="1"/>
        </dgm:presLayoutVars>
      </dgm:prSet>
      <dgm:spPr/>
      <dgm:t>
        <a:bodyPr/>
        <a:lstStyle/>
        <a:p>
          <a:endParaRPr lang="fr-FR"/>
        </a:p>
      </dgm:t>
    </dgm:pt>
    <dgm:pt modelId="{C47C069B-CBA7-454E-85F2-8A8550139BC5}" type="pres">
      <dgm:prSet presAssocID="{7BD724C3-C52B-4245-8C73-6654D904AB9D}" presName="childText" presStyleLbl="revTx" presStyleIdx="0" presStyleCnt="1">
        <dgm:presLayoutVars>
          <dgm:bulletEnabled val="1"/>
        </dgm:presLayoutVars>
      </dgm:prSet>
      <dgm:spPr/>
      <dgm:t>
        <a:bodyPr/>
        <a:lstStyle/>
        <a:p>
          <a:endParaRPr lang="fr-FR"/>
        </a:p>
      </dgm:t>
    </dgm:pt>
  </dgm:ptLst>
  <dgm:cxnLst>
    <dgm:cxn modelId="{2F71C10A-ACCE-438D-8512-8EB3E09CFA45}" srcId="{7BD724C3-C52B-4245-8C73-6654D904AB9D}" destId="{371A0BE6-1D40-468E-BCAA-5C333ECD366C}" srcOrd="6" destOrd="0" parTransId="{EB409370-2C17-4369-9B3F-88E9AFEDF35B}" sibTransId="{399ED292-D7D8-4F86-9EBF-78231C8E57ED}"/>
    <dgm:cxn modelId="{915D9C72-6350-4F10-BE82-5A66BF99C496}" type="presOf" srcId="{371A0BE6-1D40-468E-BCAA-5C333ECD366C}" destId="{C47C069B-CBA7-454E-85F2-8A8550139BC5}" srcOrd="0" destOrd="6" presId="urn:microsoft.com/office/officeart/2005/8/layout/vList2"/>
    <dgm:cxn modelId="{BB306F1A-9E35-49E6-A63F-5D349FDD1208}" type="presOf" srcId="{32DC70F2-A052-4787-9EB6-7245A30D9B3C}" destId="{C47C069B-CBA7-454E-85F2-8A8550139BC5}" srcOrd="0" destOrd="5" presId="urn:microsoft.com/office/officeart/2005/8/layout/vList2"/>
    <dgm:cxn modelId="{7730E596-0B0F-4D28-9C43-42D767683604}" srcId="{7BD724C3-C52B-4245-8C73-6654D904AB9D}" destId="{B4F71D9E-B80F-413E-B271-B0D7C2522FA7}" srcOrd="4" destOrd="0" parTransId="{8861122A-B43C-4EAD-BDED-7117E17E5CAB}" sibTransId="{AEE406B7-2FAF-4650-B474-808324CD77C5}"/>
    <dgm:cxn modelId="{AEF7683D-7F4F-4953-B5D6-183427B2AEAA}" srcId="{7BD724C3-C52B-4245-8C73-6654D904AB9D}" destId="{C4F51FDD-FDED-4468-A27E-835A0FBAB14A}" srcOrd="2" destOrd="0" parTransId="{2D9F2A25-FC56-4211-9260-78849B2DCECA}" sibTransId="{6DBF9AC9-13D9-49FA-AF94-6CABEFFAA609}"/>
    <dgm:cxn modelId="{324AE811-52F5-49B9-96F4-59E2FE15AF7A}" type="presOf" srcId="{3D8D107C-1922-41E2-BFEE-DC8706ED2E34}" destId="{C47C069B-CBA7-454E-85F2-8A8550139BC5}" srcOrd="0" destOrd="0" presId="urn:microsoft.com/office/officeart/2005/8/layout/vList2"/>
    <dgm:cxn modelId="{EA81F6B3-5D0A-41E8-8D84-4298F32D7D22}" type="presOf" srcId="{E19F2D41-C83A-4043-B4BF-B90AC0852F9C}" destId="{C47C069B-CBA7-454E-85F2-8A8550139BC5}" srcOrd="0" destOrd="7" presId="urn:microsoft.com/office/officeart/2005/8/layout/vList2"/>
    <dgm:cxn modelId="{F10E37E5-62A0-4246-AAF9-B1FCC35B7DFC}" type="presOf" srcId="{C4F51FDD-FDED-4468-A27E-835A0FBAB14A}" destId="{C47C069B-CBA7-454E-85F2-8A8550139BC5}" srcOrd="0" destOrd="2" presId="urn:microsoft.com/office/officeart/2005/8/layout/vList2"/>
    <dgm:cxn modelId="{555F122F-2790-4E40-9A52-4525689AB2B8}" type="presOf" srcId="{B7ED51AB-133D-47E8-AFB7-C565683DE301}" destId="{F0640418-2FC5-4AC4-B997-98A4E1711A32}" srcOrd="0" destOrd="0" presId="urn:microsoft.com/office/officeart/2005/8/layout/vList2"/>
    <dgm:cxn modelId="{74B9C72E-CBA1-4B06-939B-237687B8D980}" srcId="{B7ED51AB-133D-47E8-AFB7-C565683DE301}" destId="{7BD724C3-C52B-4245-8C73-6654D904AB9D}" srcOrd="0" destOrd="0" parTransId="{079CAC9A-79AB-4CA2-9D33-7FFDE4181D7C}" sibTransId="{0D78ECDC-B6A5-43B4-B8E2-451DC4B27925}"/>
    <dgm:cxn modelId="{C7F1A928-3ED4-4116-B2A7-E280CA8DE016}" srcId="{7BD724C3-C52B-4245-8C73-6654D904AB9D}" destId="{A903FC29-7AAE-473B-B5E3-609B3D849266}" srcOrd="3" destOrd="0" parTransId="{FA872287-4790-41D9-8B6C-39A91D0CAC5B}" sibTransId="{B5C4C1E2-B2EB-4974-8CD0-67324C9BEA5C}"/>
    <dgm:cxn modelId="{CFFA6594-0F6A-44FC-9ADC-02377E4BD27E}" srcId="{7BD724C3-C52B-4245-8C73-6654D904AB9D}" destId="{B610BA52-FD69-4CC5-AA5E-F5BF8DE6BA51}" srcOrd="8" destOrd="0" parTransId="{C09A7E9D-D310-4106-B360-8073A335B480}" sibTransId="{70A094FF-89B6-4BC2-8AD3-E9BE3E8A7D6E}"/>
    <dgm:cxn modelId="{C83C0E4F-2786-400D-BCA0-6572A6C39B8C}" srcId="{7BD724C3-C52B-4245-8C73-6654D904AB9D}" destId="{E19F2D41-C83A-4043-B4BF-B90AC0852F9C}" srcOrd="7" destOrd="0" parTransId="{C9D54D07-8064-417B-A000-2307E10A1088}" sibTransId="{81DA21D6-F683-43B0-9E5A-7DEE2F43D6C3}"/>
    <dgm:cxn modelId="{8750A14D-CE6C-473F-B374-08C77928024F}" type="presOf" srcId="{B610BA52-FD69-4CC5-AA5E-F5BF8DE6BA51}" destId="{C47C069B-CBA7-454E-85F2-8A8550139BC5}" srcOrd="0" destOrd="8" presId="urn:microsoft.com/office/officeart/2005/8/layout/vList2"/>
    <dgm:cxn modelId="{9BFB7A23-5F60-423E-8CC3-CCF41D00E35C}" srcId="{7BD724C3-C52B-4245-8C73-6654D904AB9D}" destId="{32DC70F2-A052-4787-9EB6-7245A30D9B3C}" srcOrd="5" destOrd="0" parTransId="{B686D431-E7CB-446A-B5CE-4C0D9BC9C716}" sibTransId="{7890D173-14AE-456C-ABF2-E6F4A4931BEC}"/>
    <dgm:cxn modelId="{69DED137-639B-4893-8441-746645EDC3AB}" srcId="{7BD724C3-C52B-4245-8C73-6654D904AB9D}" destId="{5E7BFBC9-13A9-406C-BE54-5AEB5B31EE73}" srcOrd="1" destOrd="0" parTransId="{2AD85559-A416-4455-BC82-5CDDCD62309A}" sibTransId="{AD60D6BB-8BE3-4C36-9723-F3923138C4BC}"/>
    <dgm:cxn modelId="{B5EF59B9-4413-452C-BAE6-5C123A92777D}" type="presOf" srcId="{B4F71D9E-B80F-413E-B271-B0D7C2522FA7}" destId="{C47C069B-CBA7-454E-85F2-8A8550139BC5}" srcOrd="0" destOrd="4" presId="urn:microsoft.com/office/officeart/2005/8/layout/vList2"/>
    <dgm:cxn modelId="{A9464830-D7D3-4D69-8E23-5347119856C1}" type="presOf" srcId="{7BD724C3-C52B-4245-8C73-6654D904AB9D}" destId="{6C83BB78-2B43-4BB6-B9C6-BF6FF38A64FA}" srcOrd="0" destOrd="0" presId="urn:microsoft.com/office/officeart/2005/8/layout/vList2"/>
    <dgm:cxn modelId="{F0251631-70CA-4D37-BC16-128AA94717A5}" type="presOf" srcId="{5E7BFBC9-13A9-406C-BE54-5AEB5B31EE73}" destId="{C47C069B-CBA7-454E-85F2-8A8550139BC5}" srcOrd="0" destOrd="1" presId="urn:microsoft.com/office/officeart/2005/8/layout/vList2"/>
    <dgm:cxn modelId="{03F7C51D-C034-4747-ADA4-3240E8E14537}" type="presOf" srcId="{A903FC29-7AAE-473B-B5E3-609B3D849266}" destId="{C47C069B-CBA7-454E-85F2-8A8550139BC5}" srcOrd="0" destOrd="3" presId="urn:microsoft.com/office/officeart/2005/8/layout/vList2"/>
    <dgm:cxn modelId="{6786F455-FB64-4B61-96E0-A00A0B859673}" srcId="{7BD724C3-C52B-4245-8C73-6654D904AB9D}" destId="{3D8D107C-1922-41E2-BFEE-DC8706ED2E34}" srcOrd="0" destOrd="0" parTransId="{EC0307AB-E975-4205-9631-F964932213F9}" sibTransId="{9C9635FA-C689-4C21-8F7F-93CAC1D49D5F}"/>
    <dgm:cxn modelId="{401D9191-F63A-4308-9C93-9A735E4CC3CE}" type="presParOf" srcId="{F0640418-2FC5-4AC4-B997-98A4E1711A32}" destId="{6C83BB78-2B43-4BB6-B9C6-BF6FF38A64FA}" srcOrd="0" destOrd="0" presId="urn:microsoft.com/office/officeart/2005/8/layout/vList2"/>
    <dgm:cxn modelId="{EB920BF2-95D9-407B-B8F0-3C7CC6AF67D7}" type="presParOf" srcId="{F0640418-2FC5-4AC4-B997-98A4E1711A32}" destId="{C47C069B-CBA7-454E-85F2-8A8550139BC5}"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160A4CE-5A59-4654-888B-AD35B604A7C0}"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D0D7CF5A-64E2-4C89-AB9B-F7F01D5E028E}">
      <dgm:prSet phldrT="[Texte]" custT="1"/>
      <dgm:spPr/>
      <dgm:t>
        <a:bodyPr/>
        <a:lstStyle/>
        <a:p>
          <a:r>
            <a:rPr lang="en-GB" sz="2000" dirty="0" smtClean="0"/>
            <a:t>Advocacy at country level</a:t>
          </a:r>
          <a:endParaRPr lang="fr-FR" sz="2000" dirty="0"/>
        </a:p>
      </dgm:t>
    </dgm:pt>
    <dgm:pt modelId="{9B4DBA35-4EB4-485A-99CB-70D046E6AF64}" type="parTrans" cxnId="{8FA3AB8D-1E17-43C8-9CD8-74C554AA2E74}">
      <dgm:prSet/>
      <dgm:spPr/>
      <dgm:t>
        <a:bodyPr/>
        <a:lstStyle/>
        <a:p>
          <a:endParaRPr lang="fr-FR"/>
        </a:p>
      </dgm:t>
    </dgm:pt>
    <dgm:pt modelId="{D5E07B34-CCE5-492D-9B3B-85224591CD76}" type="sibTrans" cxnId="{8FA3AB8D-1E17-43C8-9CD8-74C554AA2E74}">
      <dgm:prSet/>
      <dgm:spPr/>
      <dgm:t>
        <a:bodyPr/>
        <a:lstStyle/>
        <a:p>
          <a:endParaRPr lang="fr-FR"/>
        </a:p>
      </dgm:t>
    </dgm:pt>
    <dgm:pt modelId="{05250766-3811-4953-8C36-2D63CE0952CE}">
      <dgm:prSet phldrT="[Texte]" custT="1"/>
      <dgm:spPr/>
      <dgm:t>
        <a:bodyPr/>
        <a:lstStyle/>
        <a:p>
          <a:r>
            <a:rPr lang="en-GB" sz="2000" dirty="0" smtClean="0"/>
            <a:t>Budgetary allocations</a:t>
          </a:r>
          <a:endParaRPr lang="fr-FR" sz="2000" dirty="0"/>
        </a:p>
      </dgm:t>
    </dgm:pt>
    <dgm:pt modelId="{34A7E798-C012-439E-B811-9B445DB0A4CD}" type="parTrans" cxnId="{AAAFF055-42A2-428B-A1FB-97273E983E10}">
      <dgm:prSet/>
      <dgm:spPr/>
      <dgm:t>
        <a:bodyPr/>
        <a:lstStyle/>
        <a:p>
          <a:endParaRPr lang="fr-FR"/>
        </a:p>
      </dgm:t>
    </dgm:pt>
    <dgm:pt modelId="{5C5DE389-FE47-477F-B35B-0AE382C2B2AE}" type="sibTrans" cxnId="{AAAFF055-42A2-428B-A1FB-97273E983E10}">
      <dgm:prSet/>
      <dgm:spPr/>
      <dgm:t>
        <a:bodyPr/>
        <a:lstStyle/>
        <a:p>
          <a:endParaRPr lang="fr-FR"/>
        </a:p>
      </dgm:t>
    </dgm:pt>
    <dgm:pt modelId="{66F4866F-BC6D-440D-A1EE-DD3395CBE6A8}">
      <dgm:prSet phldrT="[Texte]" custT="1"/>
      <dgm:spPr/>
      <dgm:t>
        <a:bodyPr/>
        <a:lstStyle/>
        <a:p>
          <a:r>
            <a:rPr lang="en-GB" sz="2000" dirty="0" smtClean="0"/>
            <a:t>Audit Report</a:t>
          </a:r>
          <a:endParaRPr lang="fr-FR" sz="2000" dirty="0"/>
        </a:p>
      </dgm:t>
    </dgm:pt>
    <dgm:pt modelId="{92E727CC-2591-4EDC-9967-89EBF9DB6750}" type="parTrans" cxnId="{5370F669-E2DA-4B2C-BCFB-5B210A59AAFD}">
      <dgm:prSet/>
      <dgm:spPr/>
      <dgm:t>
        <a:bodyPr/>
        <a:lstStyle/>
        <a:p>
          <a:endParaRPr lang="fr-FR"/>
        </a:p>
      </dgm:t>
    </dgm:pt>
    <dgm:pt modelId="{DC0A38C1-570C-4722-A4E2-E9E0BEFCBF73}" type="sibTrans" cxnId="{5370F669-E2DA-4B2C-BCFB-5B210A59AAFD}">
      <dgm:prSet/>
      <dgm:spPr/>
      <dgm:t>
        <a:bodyPr/>
        <a:lstStyle/>
        <a:p>
          <a:endParaRPr lang="fr-FR"/>
        </a:p>
      </dgm:t>
    </dgm:pt>
    <dgm:pt modelId="{578B93B9-B347-4325-A963-69F0596B56DC}">
      <dgm:prSet phldrT="[Texte]" custT="1"/>
      <dgm:spPr/>
      <dgm:t>
        <a:bodyPr/>
        <a:lstStyle/>
        <a:p>
          <a:r>
            <a:rPr lang="en-GB" sz="2000" dirty="0" smtClean="0"/>
            <a:t>Justifications to Sub Regional Organizations</a:t>
          </a:r>
          <a:endParaRPr lang="fr-FR" sz="2000" dirty="0"/>
        </a:p>
      </dgm:t>
    </dgm:pt>
    <dgm:pt modelId="{B8230B10-C2A6-4642-822B-B9046F1EE3FF}" type="parTrans" cxnId="{F14E2523-5997-46A5-A39F-8EC4D6164212}">
      <dgm:prSet/>
      <dgm:spPr/>
      <dgm:t>
        <a:bodyPr/>
        <a:lstStyle/>
        <a:p>
          <a:endParaRPr lang="fr-FR"/>
        </a:p>
      </dgm:t>
    </dgm:pt>
    <dgm:pt modelId="{6B012C89-AF2C-4710-A02D-32229332FA2C}" type="sibTrans" cxnId="{F14E2523-5997-46A5-A39F-8EC4D6164212}">
      <dgm:prSet/>
      <dgm:spPr/>
      <dgm:t>
        <a:bodyPr/>
        <a:lstStyle/>
        <a:p>
          <a:endParaRPr lang="fr-FR"/>
        </a:p>
      </dgm:t>
    </dgm:pt>
    <dgm:pt modelId="{C66D394F-C8A7-4F0E-A35E-3DEDCC980175}">
      <dgm:prSet phldrT="[Texte]" custT="1"/>
      <dgm:spPr/>
      <dgm:t>
        <a:bodyPr/>
        <a:lstStyle/>
        <a:p>
          <a:endParaRPr lang="fr-FR" sz="2000" dirty="0"/>
        </a:p>
      </dgm:t>
    </dgm:pt>
    <dgm:pt modelId="{1EAC3366-C6B9-4AB1-A0A4-006187BD0720}" type="parTrans" cxnId="{B755332F-A56A-44D3-B2F7-E4D7D156F135}">
      <dgm:prSet/>
      <dgm:spPr/>
      <dgm:t>
        <a:bodyPr/>
        <a:lstStyle/>
        <a:p>
          <a:endParaRPr lang="fr-FR"/>
        </a:p>
      </dgm:t>
    </dgm:pt>
    <dgm:pt modelId="{392E5B81-B73F-4E0B-863C-A0761D8C938B}" type="sibTrans" cxnId="{B755332F-A56A-44D3-B2F7-E4D7D156F135}">
      <dgm:prSet/>
      <dgm:spPr/>
      <dgm:t>
        <a:bodyPr/>
        <a:lstStyle/>
        <a:p>
          <a:endParaRPr lang="fr-FR"/>
        </a:p>
      </dgm:t>
    </dgm:pt>
    <dgm:pt modelId="{5F657986-1D12-40B0-BD92-4B0F02A58713}" type="pres">
      <dgm:prSet presAssocID="{9160A4CE-5A59-4654-888B-AD35B604A7C0}" presName="Name0" presStyleCnt="0">
        <dgm:presLayoutVars>
          <dgm:dir/>
          <dgm:animLvl val="lvl"/>
          <dgm:resizeHandles val="exact"/>
        </dgm:presLayoutVars>
      </dgm:prSet>
      <dgm:spPr/>
      <dgm:t>
        <a:bodyPr/>
        <a:lstStyle/>
        <a:p>
          <a:endParaRPr lang="fr-FR"/>
        </a:p>
      </dgm:t>
    </dgm:pt>
    <dgm:pt modelId="{A02B4D09-474B-4DA5-A4F3-F11CE25426B0}" type="pres">
      <dgm:prSet presAssocID="{C66D394F-C8A7-4F0E-A35E-3DEDCC980175}" presName="boxAndChildren" presStyleCnt="0"/>
      <dgm:spPr/>
    </dgm:pt>
    <dgm:pt modelId="{35DC72F4-ECB4-4BA3-BD09-14A5FDF06F2E}" type="pres">
      <dgm:prSet presAssocID="{C66D394F-C8A7-4F0E-A35E-3DEDCC980175}" presName="parentTextBox" presStyleLbl="node1" presStyleIdx="0" presStyleCnt="5"/>
      <dgm:spPr/>
      <dgm:t>
        <a:bodyPr/>
        <a:lstStyle/>
        <a:p>
          <a:endParaRPr lang="fr-FR"/>
        </a:p>
      </dgm:t>
    </dgm:pt>
    <dgm:pt modelId="{1D12D17C-83C6-4B34-9F1F-22D898D0E11E}" type="pres">
      <dgm:prSet presAssocID="{6B012C89-AF2C-4710-A02D-32229332FA2C}" presName="sp" presStyleCnt="0"/>
      <dgm:spPr/>
    </dgm:pt>
    <dgm:pt modelId="{F30D2B89-2150-417A-A7E6-7B319A79B5B1}" type="pres">
      <dgm:prSet presAssocID="{578B93B9-B347-4325-A963-69F0596B56DC}" presName="arrowAndChildren" presStyleCnt="0"/>
      <dgm:spPr/>
    </dgm:pt>
    <dgm:pt modelId="{9C3BB7CC-AAB7-4D29-9C96-E395C1BBB4B5}" type="pres">
      <dgm:prSet presAssocID="{578B93B9-B347-4325-A963-69F0596B56DC}" presName="parentTextArrow" presStyleLbl="node1" presStyleIdx="1" presStyleCnt="5"/>
      <dgm:spPr/>
      <dgm:t>
        <a:bodyPr/>
        <a:lstStyle/>
        <a:p>
          <a:endParaRPr lang="fr-FR"/>
        </a:p>
      </dgm:t>
    </dgm:pt>
    <dgm:pt modelId="{EA06C7EC-8D65-4F61-BD23-85DF1F7D67B8}" type="pres">
      <dgm:prSet presAssocID="{DC0A38C1-570C-4722-A4E2-E9E0BEFCBF73}" presName="sp" presStyleCnt="0"/>
      <dgm:spPr/>
    </dgm:pt>
    <dgm:pt modelId="{B207C09A-5ED5-485B-8685-021BC196AFEB}" type="pres">
      <dgm:prSet presAssocID="{66F4866F-BC6D-440D-A1EE-DD3395CBE6A8}" presName="arrowAndChildren" presStyleCnt="0"/>
      <dgm:spPr/>
    </dgm:pt>
    <dgm:pt modelId="{11F2B387-1011-4B76-8AAE-7FBCF5EC4866}" type="pres">
      <dgm:prSet presAssocID="{66F4866F-BC6D-440D-A1EE-DD3395CBE6A8}" presName="parentTextArrow" presStyleLbl="node1" presStyleIdx="2" presStyleCnt="5"/>
      <dgm:spPr/>
      <dgm:t>
        <a:bodyPr/>
        <a:lstStyle/>
        <a:p>
          <a:endParaRPr lang="fr-FR"/>
        </a:p>
      </dgm:t>
    </dgm:pt>
    <dgm:pt modelId="{1D417231-6E74-4A9C-8952-8397444AF1D6}" type="pres">
      <dgm:prSet presAssocID="{5C5DE389-FE47-477F-B35B-0AE382C2B2AE}" presName="sp" presStyleCnt="0"/>
      <dgm:spPr/>
    </dgm:pt>
    <dgm:pt modelId="{722B4D59-2575-4C43-9D5F-95964196B908}" type="pres">
      <dgm:prSet presAssocID="{05250766-3811-4953-8C36-2D63CE0952CE}" presName="arrowAndChildren" presStyleCnt="0"/>
      <dgm:spPr/>
    </dgm:pt>
    <dgm:pt modelId="{C0AA7F80-537B-4670-BDC1-113F78ED3342}" type="pres">
      <dgm:prSet presAssocID="{05250766-3811-4953-8C36-2D63CE0952CE}" presName="parentTextArrow" presStyleLbl="node1" presStyleIdx="3" presStyleCnt="5"/>
      <dgm:spPr/>
      <dgm:t>
        <a:bodyPr/>
        <a:lstStyle/>
        <a:p>
          <a:endParaRPr lang="fr-FR"/>
        </a:p>
      </dgm:t>
    </dgm:pt>
    <dgm:pt modelId="{0BC35DEC-F2B9-4184-A2C1-68BF75293C2F}" type="pres">
      <dgm:prSet presAssocID="{D5E07B34-CCE5-492D-9B3B-85224591CD76}" presName="sp" presStyleCnt="0"/>
      <dgm:spPr/>
    </dgm:pt>
    <dgm:pt modelId="{C5B91FFD-C56B-4663-9C03-D809514EC138}" type="pres">
      <dgm:prSet presAssocID="{D0D7CF5A-64E2-4C89-AB9B-F7F01D5E028E}" presName="arrowAndChildren" presStyleCnt="0"/>
      <dgm:spPr/>
    </dgm:pt>
    <dgm:pt modelId="{EA522FBC-2DEC-4F34-BDBB-0C730548CCD0}" type="pres">
      <dgm:prSet presAssocID="{D0D7CF5A-64E2-4C89-AB9B-F7F01D5E028E}" presName="parentTextArrow" presStyleLbl="node1" presStyleIdx="4" presStyleCnt="5"/>
      <dgm:spPr/>
      <dgm:t>
        <a:bodyPr/>
        <a:lstStyle/>
        <a:p>
          <a:endParaRPr lang="fr-FR"/>
        </a:p>
      </dgm:t>
    </dgm:pt>
  </dgm:ptLst>
  <dgm:cxnLst>
    <dgm:cxn modelId="{7307144F-DE1A-4910-ADFF-C036F18E7A63}" type="presOf" srcId="{578B93B9-B347-4325-A963-69F0596B56DC}" destId="{9C3BB7CC-AAB7-4D29-9C96-E395C1BBB4B5}" srcOrd="0" destOrd="0" presId="urn:microsoft.com/office/officeart/2005/8/layout/process4"/>
    <dgm:cxn modelId="{AAAFF055-42A2-428B-A1FB-97273E983E10}" srcId="{9160A4CE-5A59-4654-888B-AD35B604A7C0}" destId="{05250766-3811-4953-8C36-2D63CE0952CE}" srcOrd="1" destOrd="0" parTransId="{34A7E798-C012-439E-B811-9B445DB0A4CD}" sibTransId="{5C5DE389-FE47-477F-B35B-0AE382C2B2AE}"/>
    <dgm:cxn modelId="{B755332F-A56A-44D3-B2F7-E4D7D156F135}" srcId="{9160A4CE-5A59-4654-888B-AD35B604A7C0}" destId="{C66D394F-C8A7-4F0E-A35E-3DEDCC980175}" srcOrd="4" destOrd="0" parTransId="{1EAC3366-C6B9-4AB1-A0A4-006187BD0720}" sibTransId="{392E5B81-B73F-4E0B-863C-A0761D8C938B}"/>
    <dgm:cxn modelId="{7F8CE175-E17B-4A1A-8BF0-3A9B5001690C}" type="presOf" srcId="{05250766-3811-4953-8C36-2D63CE0952CE}" destId="{C0AA7F80-537B-4670-BDC1-113F78ED3342}" srcOrd="0" destOrd="0" presId="urn:microsoft.com/office/officeart/2005/8/layout/process4"/>
    <dgm:cxn modelId="{EAFB1B29-2A20-46AE-81D3-A4DC3C0C057F}" type="presOf" srcId="{9160A4CE-5A59-4654-888B-AD35B604A7C0}" destId="{5F657986-1D12-40B0-BD92-4B0F02A58713}" srcOrd="0" destOrd="0" presId="urn:microsoft.com/office/officeart/2005/8/layout/process4"/>
    <dgm:cxn modelId="{F8B1DFA8-EB98-4E3C-8C21-4D032EB2AF30}" type="presOf" srcId="{66F4866F-BC6D-440D-A1EE-DD3395CBE6A8}" destId="{11F2B387-1011-4B76-8AAE-7FBCF5EC4866}" srcOrd="0" destOrd="0" presId="urn:microsoft.com/office/officeart/2005/8/layout/process4"/>
    <dgm:cxn modelId="{F14E2523-5997-46A5-A39F-8EC4D6164212}" srcId="{9160A4CE-5A59-4654-888B-AD35B604A7C0}" destId="{578B93B9-B347-4325-A963-69F0596B56DC}" srcOrd="3" destOrd="0" parTransId="{B8230B10-C2A6-4642-822B-B9046F1EE3FF}" sibTransId="{6B012C89-AF2C-4710-A02D-32229332FA2C}"/>
    <dgm:cxn modelId="{5370F669-E2DA-4B2C-BCFB-5B210A59AAFD}" srcId="{9160A4CE-5A59-4654-888B-AD35B604A7C0}" destId="{66F4866F-BC6D-440D-A1EE-DD3395CBE6A8}" srcOrd="2" destOrd="0" parTransId="{92E727CC-2591-4EDC-9967-89EBF9DB6750}" sibTransId="{DC0A38C1-570C-4722-A4E2-E9E0BEFCBF73}"/>
    <dgm:cxn modelId="{26FF3316-C4A3-4C62-A55F-3E8F344BAD31}" type="presOf" srcId="{C66D394F-C8A7-4F0E-A35E-3DEDCC980175}" destId="{35DC72F4-ECB4-4BA3-BD09-14A5FDF06F2E}" srcOrd="0" destOrd="0" presId="urn:microsoft.com/office/officeart/2005/8/layout/process4"/>
    <dgm:cxn modelId="{8FA3AB8D-1E17-43C8-9CD8-74C554AA2E74}" srcId="{9160A4CE-5A59-4654-888B-AD35B604A7C0}" destId="{D0D7CF5A-64E2-4C89-AB9B-F7F01D5E028E}" srcOrd="0" destOrd="0" parTransId="{9B4DBA35-4EB4-485A-99CB-70D046E6AF64}" sibTransId="{D5E07B34-CCE5-492D-9B3B-85224591CD76}"/>
    <dgm:cxn modelId="{41BC34B9-3663-4B85-8263-455DA55F9E10}" type="presOf" srcId="{D0D7CF5A-64E2-4C89-AB9B-F7F01D5E028E}" destId="{EA522FBC-2DEC-4F34-BDBB-0C730548CCD0}" srcOrd="0" destOrd="0" presId="urn:microsoft.com/office/officeart/2005/8/layout/process4"/>
    <dgm:cxn modelId="{AED5AEF3-B0CE-4094-80F7-F64B5712BE9D}" type="presParOf" srcId="{5F657986-1D12-40B0-BD92-4B0F02A58713}" destId="{A02B4D09-474B-4DA5-A4F3-F11CE25426B0}" srcOrd="0" destOrd="0" presId="urn:microsoft.com/office/officeart/2005/8/layout/process4"/>
    <dgm:cxn modelId="{1578E318-9AEE-4252-AB90-F5CB35D5A47F}" type="presParOf" srcId="{A02B4D09-474B-4DA5-A4F3-F11CE25426B0}" destId="{35DC72F4-ECB4-4BA3-BD09-14A5FDF06F2E}" srcOrd="0" destOrd="0" presId="urn:microsoft.com/office/officeart/2005/8/layout/process4"/>
    <dgm:cxn modelId="{9E7B08BA-EF29-4EA3-AF97-49E1620DF394}" type="presParOf" srcId="{5F657986-1D12-40B0-BD92-4B0F02A58713}" destId="{1D12D17C-83C6-4B34-9F1F-22D898D0E11E}" srcOrd="1" destOrd="0" presId="urn:microsoft.com/office/officeart/2005/8/layout/process4"/>
    <dgm:cxn modelId="{2083F64F-0B50-416F-9EED-286CEC433D40}" type="presParOf" srcId="{5F657986-1D12-40B0-BD92-4B0F02A58713}" destId="{F30D2B89-2150-417A-A7E6-7B319A79B5B1}" srcOrd="2" destOrd="0" presId="urn:microsoft.com/office/officeart/2005/8/layout/process4"/>
    <dgm:cxn modelId="{CCBAFA49-9826-4A9C-B7AD-867F25C64A5A}" type="presParOf" srcId="{F30D2B89-2150-417A-A7E6-7B319A79B5B1}" destId="{9C3BB7CC-AAB7-4D29-9C96-E395C1BBB4B5}" srcOrd="0" destOrd="0" presId="urn:microsoft.com/office/officeart/2005/8/layout/process4"/>
    <dgm:cxn modelId="{95835009-D9CA-4FF0-BE11-FF65B87C7F29}" type="presParOf" srcId="{5F657986-1D12-40B0-BD92-4B0F02A58713}" destId="{EA06C7EC-8D65-4F61-BD23-85DF1F7D67B8}" srcOrd="3" destOrd="0" presId="urn:microsoft.com/office/officeart/2005/8/layout/process4"/>
    <dgm:cxn modelId="{AF26B2D3-6621-4779-A02A-CD06AB44BCDD}" type="presParOf" srcId="{5F657986-1D12-40B0-BD92-4B0F02A58713}" destId="{B207C09A-5ED5-485B-8685-021BC196AFEB}" srcOrd="4" destOrd="0" presId="urn:microsoft.com/office/officeart/2005/8/layout/process4"/>
    <dgm:cxn modelId="{4636D000-A5EA-47AA-861D-B2FBBE95A98A}" type="presParOf" srcId="{B207C09A-5ED5-485B-8685-021BC196AFEB}" destId="{11F2B387-1011-4B76-8AAE-7FBCF5EC4866}" srcOrd="0" destOrd="0" presId="urn:microsoft.com/office/officeart/2005/8/layout/process4"/>
    <dgm:cxn modelId="{D0A56586-1C4B-4CE0-B564-B722D7E40D15}" type="presParOf" srcId="{5F657986-1D12-40B0-BD92-4B0F02A58713}" destId="{1D417231-6E74-4A9C-8952-8397444AF1D6}" srcOrd="5" destOrd="0" presId="urn:microsoft.com/office/officeart/2005/8/layout/process4"/>
    <dgm:cxn modelId="{5004E678-354E-47A7-87C6-F4AE09CDF456}" type="presParOf" srcId="{5F657986-1D12-40B0-BD92-4B0F02A58713}" destId="{722B4D59-2575-4C43-9D5F-95964196B908}" srcOrd="6" destOrd="0" presId="urn:microsoft.com/office/officeart/2005/8/layout/process4"/>
    <dgm:cxn modelId="{7F0AA1E7-3C9D-4DBA-B2A7-5228D84156B9}" type="presParOf" srcId="{722B4D59-2575-4C43-9D5F-95964196B908}" destId="{C0AA7F80-537B-4670-BDC1-113F78ED3342}" srcOrd="0" destOrd="0" presId="urn:microsoft.com/office/officeart/2005/8/layout/process4"/>
    <dgm:cxn modelId="{55FE7F40-7735-4457-BA30-BAF86F57EE77}" type="presParOf" srcId="{5F657986-1D12-40B0-BD92-4B0F02A58713}" destId="{0BC35DEC-F2B9-4184-A2C1-68BF75293C2F}" srcOrd="7" destOrd="0" presId="urn:microsoft.com/office/officeart/2005/8/layout/process4"/>
    <dgm:cxn modelId="{FB74AA1A-8682-468E-81D7-086DB35F2C2A}" type="presParOf" srcId="{5F657986-1D12-40B0-BD92-4B0F02A58713}" destId="{C5B91FFD-C56B-4663-9C03-D809514EC138}" srcOrd="8" destOrd="0" presId="urn:microsoft.com/office/officeart/2005/8/layout/process4"/>
    <dgm:cxn modelId="{57C407BE-D7D8-4CCB-9716-D76CA8A8A8B8}" type="presParOf" srcId="{C5B91FFD-C56B-4663-9C03-D809514EC138}" destId="{EA522FBC-2DEC-4F34-BDBB-0C730548CCD0}"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C86C34-1264-4514-9F89-EAEC05D4C643}">
      <dsp:nvSpPr>
        <dsp:cNvPr id="0" name=""/>
        <dsp:cNvSpPr/>
      </dsp:nvSpPr>
      <dsp:spPr>
        <a:xfrm>
          <a:off x="0" y="360135"/>
          <a:ext cx="8384209"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FE4A38E-0C86-43D5-90C2-B43D49F4039A}">
      <dsp:nvSpPr>
        <dsp:cNvPr id="0" name=""/>
        <dsp:cNvSpPr/>
      </dsp:nvSpPr>
      <dsp:spPr>
        <a:xfrm>
          <a:off x="419210" y="35415"/>
          <a:ext cx="5868946"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1832" tIns="0" rIns="221832" bIns="0" numCol="1" spcCol="1270" anchor="ctr" anchorCtr="0">
          <a:noAutofit/>
        </a:bodyPr>
        <a:lstStyle/>
        <a:p>
          <a:pPr lvl="0" algn="l" defTabSz="1066800">
            <a:lnSpc>
              <a:spcPct val="90000"/>
            </a:lnSpc>
            <a:spcBef>
              <a:spcPct val="0"/>
            </a:spcBef>
            <a:spcAft>
              <a:spcPct val="35000"/>
            </a:spcAft>
          </a:pPr>
          <a:r>
            <a:rPr lang="fr-FR" sz="2400" b="1" kern="1200" dirty="0" smtClean="0"/>
            <a:t>Introduction</a:t>
          </a:r>
          <a:endParaRPr lang="fr-FR" sz="2400" b="1" kern="1200" dirty="0"/>
        </a:p>
      </dsp:txBody>
      <dsp:txXfrm>
        <a:off x="450913" y="67118"/>
        <a:ext cx="5805540" cy="586034"/>
      </dsp:txXfrm>
    </dsp:sp>
    <dsp:sp modelId="{3C94B942-FF88-4013-95C7-F66A738FC6CF}">
      <dsp:nvSpPr>
        <dsp:cNvPr id="0" name=""/>
        <dsp:cNvSpPr/>
      </dsp:nvSpPr>
      <dsp:spPr>
        <a:xfrm>
          <a:off x="0" y="1358055"/>
          <a:ext cx="8384209"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B86C6D-796E-42BD-9F69-ACE2C204CD23}">
      <dsp:nvSpPr>
        <dsp:cNvPr id="0" name=""/>
        <dsp:cNvSpPr/>
      </dsp:nvSpPr>
      <dsp:spPr>
        <a:xfrm>
          <a:off x="419210" y="1033335"/>
          <a:ext cx="5868946"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1832" tIns="0" rIns="221832" bIns="0" numCol="1" spcCol="1270" anchor="ctr" anchorCtr="0">
          <a:noAutofit/>
        </a:bodyPr>
        <a:lstStyle/>
        <a:p>
          <a:pPr lvl="0" algn="l" defTabSz="1066800">
            <a:lnSpc>
              <a:spcPct val="90000"/>
            </a:lnSpc>
            <a:spcBef>
              <a:spcPct val="0"/>
            </a:spcBef>
            <a:spcAft>
              <a:spcPct val="35000"/>
            </a:spcAft>
          </a:pPr>
          <a:r>
            <a:rPr lang="en-US" sz="2400" b="1" kern="1200" dirty="0" smtClean="0"/>
            <a:t>Statistical Capacity Building Activities</a:t>
          </a:r>
          <a:endParaRPr lang="fr-FR" sz="2400" b="1" kern="1200" dirty="0"/>
        </a:p>
      </dsp:txBody>
      <dsp:txXfrm>
        <a:off x="450913" y="1065038"/>
        <a:ext cx="5805540" cy="586034"/>
      </dsp:txXfrm>
    </dsp:sp>
    <dsp:sp modelId="{28D1B307-0DE7-453D-A9FC-B00E0B24BEC3}">
      <dsp:nvSpPr>
        <dsp:cNvPr id="0" name=""/>
        <dsp:cNvSpPr/>
      </dsp:nvSpPr>
      <dsp:spPr>
        <a:xfrm>
          <a:off x="0" y="2355975"/>
          <a:ext cx="8384209"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8AC14E6-BB41-4DB9-A392-E04C87604626}">
      <dsp:nvSpPr>
        <dsp:cNvPr id="0" name=""/>
        <dsp:cNvSpPr/>
      </dsp:nvSpPr>
      <dsp:spPr>
        <a:xfrm>
          <a:off x="419210" y="2031255"/>
          <a:ext cx="5868946"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1832" tIns="0" rIns="221832" bIns="0" numCol="1" spcCol="1270" anchor="ctr" anchorCtr="0">
          <a:noAutofit/>
        </a:bodyPr>
        <a:lstStyle/>
        <a:p>
          <a:pPr lvl="0" algn="l" defTabSz="1066800">
            <a:lnSpc>
              <a:spcPct val="90000"/>
            </a:lnSpc>
            <a:spcBef>
              <a:spcPct val="0"/>
            </a:spcBef>
            <a:spcAft>
              <a:spcPct val="35000"/>
            </a:spcAft>
          </a:pPr>
          <a:r>
            <a:rPr lang="en-US" sz="2400" b="1" kern="1200" noProof="0" dirty="0" smtClean="0"/>
            <a:t>Challenges</a:t>
          </a:r>
          <a:endParaRPr lang="en-US" sz="2400" b="1" kern="1200" noProof="0" dirty="0"/>
        </a:p>
      </dsp:txBody>
      <dsp:txXfrm>
        <a:off x="450913" y="2062958"/>
        <a:ext cx="5805540" cy="586034"/>
      </dsp:txXfrm>
    </dsp:sp>
    <dsp:sp modelId="{9828FF7A-BD48-4120-8A94-6799FD6C9769}">
      <dsp:nvSpPr>
        <dsp:cNvPr id="0" name=""/>
        <dsp:cNvSpPr/>
      </dsp:nvSpPr>
      <dsp:spPr>
        <a:xfrm>
          <a:off x="0" y="3353895"/>
          <a:ext cx="8384209"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A3FB6BD-0565-48AE-B61C-374B9FD16D42}">
      <dsp:nvSpPr>
        <dsp:cNvPr id="0" name=""/>
        <dsp:cNvSpPr/>
      </dsp:nvSpPr>
      <dsp:spPr>
        <a:xfrm>
          <a:off x="419210" y="3029175"/>
          <a:ext cx="5868946"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1832" tIns="0" rIns="221832" bIns="0" numCol="1" spcCol="1270" anchor="ctr" anchorCtr="0">
          <a:noAutofit/>
        </a:bodyPr>
        <a:lstStyle/>
        <a:p>
          <a:pPr lvl="0" algn="l" defTabSz="1066800">
            <a:lnSpc>
              <a:spcPct val="90000"/>
            </a:lnSpc>
            <a:spcBef>
              <a:spcPct val="0"/>
            </a:spcBef>
            <a:spcAft>
              <a:spcPct val="35000"/>
            </a:spcAft>
          </a:pPr>
          <a:endParaRPr lang="fr-FR" sz="2400" b="1" kern="1200" dirty="0"/>
        </a:p>
      </dsp:txBody>
      <dsp:txXfrm>
        <a:off x="450913" y="3060878"/>
        <a:ext cx="5805540" cy="586034"/>
      </dsp:txXfrm>
    </dsp:sp>
    <dsp:sp modelId="{27ED7D02-6E04-4EA6-B030-7B47B32E7DF1}">
      <dsp:nvSpPr>
        <dsp:cNvPr id="0" name=""/>
        <dsp:cNvSpPr/>
      </dsp:nvSpPr>
      <dsp:spPr>
        <a:xfrm>
          <a:off x="0" y="4351815"/>
          <a:ext cx="8384209"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235A996-195B-4A92-9EB0-2858EEEBDFD0}">
      <dsp:nvSpPr>
        <dsp:cNvPr id="0" name=""/>
        <dsp:cNvSpPr/>
      </dsp:nvSpPr>
      <dsp:spPr>
        <a:xfrm>
          <a:off x="419210" y="4027095"/>
          <a:ext cx="5868946"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1832" tIns="0" rIns="221832" bIns="0" numCol="1" spcCol="1270" anchor="ctr" anchorCtr="0">
          <a:noAutofit/>
        </a:bodyPr>
        <a:lstStyle/>
        <a:p>
          <a:pPr lvl="0" algn="l" defTabSz="1066800">
            <a:lnSpc>
              <a:spcPct val="90000"/>
            </a:lnSpc>
            <a:spcBef>
              <a:spcPct val="0"/>
            </a:spcBef>
            <a:spcAft>
              <a:spcPct val="35000"/>
            </a:spcAft>
          </a:pPr>
          <a:endParaRPr lang="fr-FR" sz="2400" kern="1200" dirty="0"/>
        </a:p>
      </dsp:txBody>
      <dsp:txXfrm>
        <a:off x="450913" y="4058798"/>
        <a:ext cx="5805540" cy="586034"/>
      </dsp:txXfrm>
    </dsp:sp>
    <dsp:sp modelId="{E2ACFFFC-2B7F-41E5-AEC5-AA85C68D3638}">
      <dsp:nvSpPr>
        <dsp:cNvPr id="0" name=""/>
        <dsp:cNvSpPr/>
      </dsp:nvSpPr>
      <dsp:spPr>
        <a:xfrm>
          <a:off x="0" y="5349735"/>
          <a:ext cx="8384209"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43993B-53FE-404A-88C9-EAA146143ADC}">
      <dsp:nvSpPr>
        <dsp:cNvPr id="0" name=""/>
        <dsp:cNvSpPr/>
      </dsp:nvSpPr>
      <dsp:spPr>
        <a:xfrm>
          <a:off x="419210" y="5025015"/>
          <a:ext cx="5868946"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1832" tIns="0" rIns="221832" bIns="0" numCol="1" spcCol="1270" anchor="ctr" anchorCtr="0">
          <a:noAutofit/>
        </a:bodyPr>
        <a:lstStyle/>
        <a:p>
          <a:pPr lvl="0" algn="l" defTabSz="1066800">
            <a:lnSpc>
              <a:spcPct val="90000"/>
            </a:lnSpc>
            <a:spcBef>
              <a:spcPct val="0"/>
            </a:spcBef>
            <a:spcAft>
              <a:spcPct val="35000"/>
            </a:spcAft>
          </a:pPr>
          <a:endParaRPr lang="fr-FR" sz="2400" b="1" kern="1200" dirty="0"/>
        </a:p>
      </dsp:txBody>
      <dsp:txXfrm>
        <a:off x="450913" y="5056718"/>
        <a:ext cx="5805540" cy="58603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1BDCDF-CA98-4063-A307-35B3B2116DFE}">
      <dsp:nvSpPr>
        <dsp:cNvPr id="0" name=""/>
        <dsp:cNvSpPr/>
      </dsp:nvSpPr>
      <dsp:spPr>
        <a:xfrm>
          <a:off x="0" y="0"/>
          <a:ext cx="8128000" cy="18176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Ben Paul MUNGYEREZA</a:t>
          </a:r>
          <a:endParaRPr lang="fr-FR" sz="2400" kern="1200" dirty="0"/>
        </a:p>
        <a:p>
          <a:pPr marL="171450" lvl="1" indent="-171450" algn="l" defTabSz="844550">
            <a:lnSpc>
              <a:spcPct val="90000"/>
            </a:lnSpc>
            <a:spcBef>
              <a:spcPct val="0"/>
            </a:spcBef>
            <a:spcAft>
              <a:spcPct val="15000"/>
            </a:spcAft>
            <a:buChar char="••"/>
          </a:pPr>
          <a:r>
            <a:rPr lang="en-US" sz="1900" b="1" kern="1200" dirty="0" smtClean="0"/>
            <a:t>Manager, Statistical Capacity Building Division</a:t>
          </a:r>
          <a:endParaRPr lang="fr-FR" sz="1900" kern="1200" dirty="0"/>
        </a:p>
        <a:p>
          <a:pPr marL="171450" lvl="1" indent="-171450" algn="l" defTabSz="844550">
            <a:lnSpc>
              <a:spcPct val="90000"/>
            </a:lnSpc>
            <a:spcBef>
              <a:spcPct val="0"/>
            </a:spcBef>
            <a:spcAft>
              <a:spcPct val="15000"/>
            </a:spcAft>
            <a:buChar char="••"/>
          </a:pPr>
          <a:r>
            <a:rPr lang="en-US" sz="1900" b="1" kern="1200" smtClean="0"/>
            <a:t>Email: </a:t>
          </a:r>
          <a:r>
            <a:rPr lang="en-US" sz="1900" b="1" kern="1200" smtClean="0">
              <a:hlinkClick xmlns:r="http://schemas.openxmlformats.org/officeDocument/2006/relationships" r:id="rId1"/>
            </a:rPr>
            <a:t>B.MUNGYEREZA@AFDB.ORG</a:t>
          </a:r>
          <a:endParaRPr lang="en-US" sz="1900" b="1" kern="1200" dirty="0" smtClean="0"/>
        </a:p>
        <a:p>
          <a:pPr marL="171450" lvl="1" indent="-171450" algn="l" defTabSz="844550">
            <a:lnSpc>
              <a:spcPct val="90000"/>
            </a:lnSpc>
            <a:spcBef>
              <a:spcPct val="0"/>
            </a:spcBef>
            <a:spcAft>
              <a:spcPct val="15000"/>
            </a:spcAft>
            <a:buChar char="••"/>
          </a:pPr>
          <a:r>
            <a:rPr lang="en-US" sz="1900" b="1" kern="1200" dirty="0" smtClean="0"/>
            <a:t>Tel: +225-2026-4592 (Landline); +225-7575-0781 (Mobile)</a:t>
          </a:r>
          <a:endParaRPr lang="en-US" sz="1900" kern="1200" dirty="0"/>
        </a:p>
      </dsp:txBody>
      <dsp:txXfrm>
        <a:off x="1807366" y="0"/>
        <a:ext cx="6320633" cy="1817662"/>
      </dsp:txXfrm>
    </dsp:sp>
    <dsp:sp modelId="{D8A1EFDC-36AB-4767-9431-2B35590E8241}">
      <dsp:nvSpPr>
        <dsp:cNvPr id="0" name=""/>
        <dsp:cNvSpPr/>
      </dsp:nvSpPr>
      <dsp:spPr>
        <a:xfrm>
          <a:off x="181766" y="181766"/>
          <a:ext cx="1625600" cy="1454130"/>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CF36FC-FF65-4D4C-BECC-21F7644D0984}">
      <dsp:nvSpPr>
        <dsp:cNvPr id="0" name=""/>
        <dsp:cNvSpPr/>
      </dsp:nvSpPr>
      <dsp:spPr>
        <a:xfrm>
          <a:off x="0" y="1999428"/>
          <a:ext cx="8128000" cy="18176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Louis </a:t>
          </a:r>
          <a:r>
            <a:rPr lang="en-US" sz="2400" b="1" kern="1200" dirty="0" err="1" smtClean="0"/>
            <a:t>Koua</a:t>
          </a:r>
          <a:r>
            <a:rPr lang="en-US" sz="2400" b="1" kern="1200" dirty="0" smtClean="0"/>
            <a:t> KOUAKOU</a:t>
          </a:r>
          <a:endParaRPr lang="fr-FR" sz="2400" kern="1200" dirty="0"/>
        </a:p>
        <a:p>
          <a:pPr marL="171450" lvl="1" indent="-171450" algn="l" defTabSz="844550">
            <a:lnSpc>
              <a:spcPct val="90000"/>
            </a:lnSpc>
            <a:spcBef>
              <a:spcPct val="0"/>
            </a:spcBef>
            <a:spcAft>
              <a:spcPct val="15000"/>
            </a:spcAft>
            <a:buChar char="••"/>
          </a:pPr>
          <a:r>
            <a:rPr lang="en-US" sz="1900" b="1" kern="1200" dirty="0" smtClean="0"/>
            <a:t>Manager, Economic &amp; Social Statistics Division</a:t>
          </a:r>
          <a:endParaRPr lang="fr-FR" sz="1900" kern="1200" dirty="0"/>
        </a:p>
        <a:p>
          <a:pPr marL="171450" lvl="1" indent="-171450" algn="l" defTabSz="844550">
            <a:lnSpc>
              <a:spcPct val="90000"/>
            </a:lnSpc>
            <a:spcBef>
              <a:spcPct val="0"/>
            </a:spcBef>
            <a:spcAft>
              <a:spcPct val="15000"/>
            </a:spcAft>
            <a:buChar char="••"/>
          </a:pPr>
          <a:r>
            <a:rPr lang="en-US" sz="1900" b="1" kern="1200" dirty="0" smtClean="0"/>
            <a:t>Email: </a:t>
          </a:r>
          <a:r>
            <a:rPr lang="en-US" sz="1900" b="1" kern="1200" dirty="0" smtClean="0">
              <a:hlinkClick xmlns:r="http://schemas.openxmlformats.org/officeDocument/2006/relationships" r:id="rId2"/>
            </a:rPr>
            <a:t>K.L.KOUAKOU@AFDB.ORG</a:t>
          </a:r>
          <a:endParaRPr lang="en-US" sz="1900" b="1" kern="1200" dirty="0"/>
        </a:p>
        <a:p>
          <a:pPr marL="171450" lvl="1" indent="-171450" algn="l" defTabSz="844550">
            <a:lnSpc>
              <a:spcPct val="90000"/>
            </a:lnSpc>
            <a:spcBef>
              <a:spcPct val="0"/>
            </a:spcBef>
            <a:spcAft>
              <a:spcPct val="15000"/>
            </a:spcAft>
            <a:buChar char="••"/>
          </a:pPr>
          <a:r>
            <a:rPr lang="en-US" sz="1900" b="1" kern="1200" dirty="0" smtClean="0"/>
            <a:t>Tel: +225-2026-3058 (Landline); +225-7575-0685 (Mobile)</a:t>
          </a:r>
          <a:endParaRPr lang="en-US" sz="1900" kern="1200" dirty="0"/>
        </a:p>
      </dsp:txBody>
      <dsp:txXfrm>
        <a:off x="1807366" y="1999428"/>
        <a:ext cx="6320633" cy="1817662"/>
      </dsp:txXfrm>
    </dsp:sp>
    <dsp:sp modelId="{936F16DF-1A3E-4EE8-99F3-EE1D66BC6EA1}">
      <dsp:nvSpPr>
        <dsp:cNvPr id="0" name=""/>
        <dsp:cNvSpPr/>
      </dsp:nvSpPr>
      <dsp:spPr>
        <a:xfrm>
          <a:off x="181766" y="2181194"/>
          <a:ext cx="1625600" cy="1454130"/>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C4D6CD2-FD46-43F4-A7BB-CCE4CD1F772B}">
      <dsp:nvSpPr>
        <dsp:cNvPr id="0" name=""/>
        <dsp:cNvSpPr/>
      </dsp:nvSpPr>
      <dsp:spPr>
        <a:xfrm>
          <a:off x="0" y="3949289"/>
          <a:ext cx="8128000" cy="18176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Charles </a:t>
          </a:r>
          <a:r>
            <a:rPr lang="en-US" sz="2400" b="1" kern="1200" dirty="0" err="1" smtClean="0"/>
            <a:t>Leyeka</a:t>
          </a:r>
          <a:r>
            <a:rPr lang="en-US" sz="2400" b="1" kern="1200" dirty="0" smtClean="0"/>
            <a:t> LUFUMPA</a:t>
          </a:r>
        </a:p>
        <a:p>
          <a:pPr lvl="0" algn="l" defTabSz="1066800">
            <a:lnSpc>
              <a:spcPct val="90000"/>
            </a:lnSpc>
            <a:spcBef>
              <a:spcPct val="0"/>
            </a:spcBef>
            <a:spcAft>
              <a:spcPct val="35000"/>
            </a:spcAft>
          </a:pPr>
          <a:r>
            <a:rPr lang="en-US" sz="2400" b="1" kern="1200" dirty="0" smtClean="0"/>
            <a:t>Director, Statistics Department</a:t>
          </a:r>
          <a:endParaRPr lang="fr-FR" sz="2400" kern="1200" dirty="0"/>
        </a:p>
        <a:p>
          <a:pPr marL="171450" lvl="1" indent="-171450" algn="l" defTabSz="844550">
            <a:lnSpc>
              <a:spcPct val="90000"/>
            </a:lnSpc>
            <a:spcBef>
              <a:spcPct val="0"/>
            </a:spcBef>
            <a:spcAft>
              <a:spcPct val="15000"/>
            </a:spcAft>
            <a:buChar char="••"/>
          </a:pPr>
          <a:r>
            <a:rPr lang="en-US" sz="1900" b="1" kern="1200" dirty="0" smtClean="0"/>
            <a:t>Email: </a:t>
          </a:r>
          <a:r>
            <a:rPr lang="en-US" sz="1900" b="1" kern="1200" dirty="0" smtClean="0">
              <a:hlinkClick xmlns:r="http://schemas.openxmlformats.org/officeDocument/2006/relationships" r:id="rId3"/>
            </a:rPr>
            <a:t>C.LUFUMPA@AFDB.ORG</a:t>
          </a:r>
          <a:endParaRPr lang="fr-FR" sz="1900" kern="1200" dirty="0"/>
        </a:p>
        <a:p>
          <a:pPr marL="171450" lvl="1" indent="-171450" algn="l" defTabSz="844550">
            <a:lnSpc>
              <a:spcPct val="90000"/>
            </a:lnSpc>
            <a:spcBef>
              <a:spcPct val="0"/>
            </a:spcBef>
            <a:spcAft>
              <a:spcPct val="15000"/>
            </a:spcAft>
            <a:buChar char="••"/>
          </a:pPr>
          <a:r>
            <a:rPr lang="en-US" sz="1900" b="1" kern="1200" dirty="0" smtClean="0"/>
            <a:t>Tel: +225-2026-2175 (Landline); +225-7575-0185 (Mobile)</a:t>
          </a:r>
          <a:endParaRPr lang="en-US" sz="1900" kern="1200" dirty="0"/>
        </a:p>
      </dsp:txBody>
      <dsp:txXfrm>
        <a:off x="1807366" y="3949289"/>
        <a:ext cx="6320633" cy="1817662"/>
      </dsp:txXfrm>
    </dsp:sp>
    <dsp:sp modelId="{DE9DA6F8-8F10-45F8-814F-6879C286F334}">
      <dsp:nvSpPr>
        <dsp:cNvPr id="0" name=""/>
        <dsp:cNvSpPr/>
      </dsp:nvSpPr>
      <dsp:spPr>
        <a:xfrm>
          <a:off x="181766" y="4180623"/>
          <a:ext cx="1625600" cy="1454130"/>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C4DF4-365E-48A4-BD61-74B320188F1D}">
      <dsp:nvSpPr>
        <dsp:cNvPr id="0" name=""/>
        <dsp:cNvSpPr/>
      </dsp:nvSpPr>
      <dsp:spPr>
        <a:xfrm>
          <a:off x="0" y="60282"/>
          <a:ext cx="10396330" cy="18112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US" sz="3600" b="1" kern="1200" dirty="0" smtClean="0"/>
            <a:t>The Statistics Department is responsible for the Bank’s statistical activities that focus on two main components </a:t>
          </a:r>
          <a:endParaRPr lang="fr-FR" sz="3600" b="1" kern="1200" dirty="0"/>
        </a:p>
      </dsp:txBody>
      <dsp:txXfrm>
        <a:off x="0" y="60282"/>
        <a:ext cx="10396330" cy="1811287"/>
      </dsp:txXfrm>
    </dsp:sp>
    <dsp:sp modelId="{0D17CDBC-6510-4DB0-9BC6-02580788F8D5}">
      <dsp:nvSpPr>
        <dsp:cNvPr id="0" name=""/>
        <dsp:cNvSpPr/>
      </dsp:nvSpPr>
      <dsp:spPr>
        <a:xfrm>
          <a:off x="0" y="1871570"/>
          <a:ext cx="10396330" cy="365908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a:lnSpc>
              <a:spcPct val="90000"/>
            </a:lnSpc>
            <a:spcBef>
              <a:spcPct val="0"/>
            </a:spcBef>
            <a:spcAft>
              <a:spcPct val="15000"/>
            </a:spcAft>
            <a:buChar char="••"/>
          </a:pPr>
          <a:r>
            <a:rPr lang="en-US" sz="3100" kern="1200" dirty="0" smtClean="0"/>
            <a:t>Providing support for effective development of statistical capacity and systems in African countries</a:t>
          </a:r>
          <a:endParaRPr lang="fr-FR" sz="3100" kern="1200" dirty="0"/>
        </a:p>
        <a:p>
          <a:pPr marL="285750" lvl="1" indent="-285750" algn="l" defTabSz="1377950">
            <a:lnSpc>
              <a:spcPct val="90000"/>
            </a:lnSpc>
            <a:spcBef>
              <a:spcPct val="0"/>
            </a:spcBef>
            <a:spcAft>
              <a:spcPct val="15000"/>
            </a:spcAft>
            <a:buChar char="••"/>
          </a:pPr>
          <a:endParaRPr lang="fr-FR" sz="3100" kern="1200" dirty="0"/>
        </a:p>
        <a:p>
          <a:pPr marL="285750" lvl="1" indent="-285750" algn="l" defTabSz="1377950">
            <a:lnSpc>
              <a:spcPct val="90000"/>
            </a:lnSpc>
            <a:spcBef>
              <a:spcPct val="0"/>
            </a:spcBef>
            <a:spcAft>
              <a:spcPct val="15000"/>
            </a:spcAft>
            <a:buChar char="••"/>
          </a:pPr>
          <a:r>
            <a:rPr lang="en-US" sz="3100" kern="1200" dirty="0" smtClean="0"/>
            <a:t>Mainstreaming results measurement in Bank operations to ensure their operational effectiveness as well as meeting the data needs for the Bank’s research, policy and financial services</a:t>
          </a:r>
          <a:endParaRPr lang="fr-FR" sz="3100" kern="1200" dirty="0"/>
        </a:p>
      </dsp:txBody>
      <dsp:txXfrm>
        <a:off x="0" y="1871570"/>
        <a:ext cx="10396330" cy="36590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C4DF4-365E-48A4-BD61-74B320188F1D}">
      <dsp:nvSpPr>
        <dsp:cNvPr id="0" name=""/>
        <dsp:cNvSpPr/>
      </dsp:nvSpPr>
      <dsp:spPr>
        <a:xfrm>
          <a:off x="0" y="10435"/>
          <a:ext cx="10215717" cy="1036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endParaRPr lang="fr-FR" sz="2000" b="1" kern="1200" dirty="0"/>
        </a:p>
      </dsp:txBody>
      <dsp:txXfrm>
        <a:off x="0" y="10435"/>
        <a:ext cx="10215717" cy="1036800"/>
      </dsp:txXfrm>
    </dsp:sp>
    <dsp:sp modelId="{0D17CDBC-6510-4DB0-9BC6-02580788F8D5}">
      <dsp:nvSpPr>
        <dsp:cNvPr id="0" name=""/>
        <dsp:cNvSpPr/>
      </dsp:nvSpPr>
      <dsp:spPr>
        <a:xfrm>
          <a:off x="0" y="1003691"/>
          <a:ext cx="10215717" cy="47433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panose="020B0604020202020204" pitchFamily="34" charset="0"/>
              <a:cs typeface="Arial" panose="020B0604020202020204" pitchFamily="34" charset="0"/>
            </a:rPr>
            <a:t>The Bank provides technical assistance and financial support for regional public goods (RPGs) activities</a:t>
          </a:r>
          <a:r>
            <a:rPr lang="en-US" altLang="fr-FR" sz="2000" kern="1200" dirty="0" smtClean="0">
              <a:latin typeface="Arial" panose="020B0604020202020204" pitchFamily="34" charset="0"/>
              <a:cs typeface="Arial" panose="020B0604020202020204" pitchFamily="34" charset="0"/>
            </a:rPr>
            <a:t> </a:t>
          </a:r>
          <a:endParaRPr lang="fr-FR"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endParaRPr lang="fr-FR"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i="0" u="sng" kern="1200" dirty="0" smtClean="0">
              <a:latin typeface="Arial" panose="020B0604020202020204" pitchFamily="34" charset="0"/>
              <a:cs typeface="Arial" panose="020B0604020202020204" pitchFamily="34" charset="0"/>
            </a:rPr>
            <a:t>Organizational and methodological work to promote statistical infrastructure development</a:t>
          </a:r>
          <a:r>
            <a:rPr lang="en-US" sz="2000" kern="1200" dirty="0" smtClean="0">
              <a:latin typeface="Arial" panose="020B0604020202020204" pitchFamily="34" charset="0"/>
              <a:cs typeface="Arial" panose="020B0604020202020204" pitchFamily="34" charset="0"/>
            </a:rPr>
            <a:t> using an approach that fits the African environment</a:t>
          </a:r>
          <a:endParaRPr lang="fr-FR" sz="2000" kern="1200" dirty="0">
            <a:latin typeface="Arial" panose="020B0604020202020204" pitchFamily="34" charset="0"/>
            <a:cs typeface="Arial" panose="020B0604020202020204" pitchFamily="34" charset="0"/>
          </a:endParaRPr>
        </a:p>
        <a:p>
          <a:pPr marL="457200" lvl="2" indent="-228600" algn="l" defTabSz="889000">
            <a:lnSpc>
              <a:spcPct val="90000"/>
            </a:lnSpc>
            <a:spcBef>
              <a:spcPct val="0"/>
            </a:spcBef>
            <a:spcAft>
              <a:spcPct val="15000"/>
            </a:spcAft>
            <a:buChar char="••"/>
          </a:pPr>
          <a:r>
            <a:rPr lang="en-US" sz="2000" i="1" kern="1200" dirty="0" smtClean="0">
              <a:latin typeface="Arial" panose="020B0604020202020204" pitchFamily="34" charset="0"/>
              <a:cs typeface="Arial" panose="020B0604020202020204" pitchFamily="34" charset="0"/>
            </a:rPr>
            <a:t>Development of  manuals, Guidelines : National Account Manual, NSDS Sector Guidelines, Statistical Business Register Guidelines</a:t>
          </a:r>
          <a:r>
            <a:rPr lang="fr-FR" sz="2000" i="1" kern="1200" dirty="0" smtClean="0">
              <a:latin typeface="Arial" panose="020B0604020202020204" pitchFamily="34" charset="0"/>
              <a:cs typeface="Arial" panose="020B0604020202020204" pitchFamily="34" charset="0"/>
            </a:rPr>
            <a:t>	</a:t>
          </a:r>
          <a:r>
            <a:rPr lang="fr-FR" sz="2000" kern="1200" dirty="0" smtClean="0">
              <a:latin typeface="Arial" panose="020B0604020202020204" pitchFamily="34" charset="0"/>
              <a:cs typeface="Arial" panose="020B0604020202020204" pitchFamily="34" charset="0"/>
            </a:rPr>
            <a:t>	</a:t>
          </a:r>
          <a:endParaRPr lang="fr-FR"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endParaRPr lang="fr-FR"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i="0" u="sng" kern="1200" dirty="0" smtClean="0">
              <a:latin typeface="Arial" panose="020B0604020202020204" pitchFamily="34" charset="0"/>
              <a:cs typeface="Arial" panose="020B0604020202020204" pitchFamily="34" charset="0"/>
            </a:rPr>
            <a:t>Training of RMC and SRO officials to strengthen statistical capacity</a:t>
          </a:r>
          <a:endParaRPr lang="fr-FR"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endParaRPr lang="en-US" altLang="fr-FR"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i="0" u="sng" kern="1200" dirty="0" smtClean="0">
              <a:latin typeface="Arial" panose="020B0604020202020204" pitchFamily="34" charset="0"/>
              <a:cs typeface="Arial" panose="020B0604020202020204" pitchFamily="34" charset="0"/>
            </a:rPr>
            <a:t>Support events such as :</a:t>
          </a:r>
          <a:endParaRPr lang="fr-FR"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altLang="fr-FR" sz="2000" kern="1200" dirty="0" smtClean="0">
              <a:solidFill>
                <a:srgbClr val="92D050"/>
              </a:solidFill>
              <a:latin typeface="Arial" panose="020B0604020202020204" pitchFamily="34" charset="0"/>
              <a:cs typeface="Arial" panose="020B0604020202020204" pitchFamily="34" charset="0"/>
            </a:rPr>
            <a:t>ASSD</a:t>
          </a:r>
          <a:endParaRPr lang="en-US" altLang="fr-FR"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altLang="fr-FR" sz="2000" kern="1200" dirty="0" err="1" smtClean="0">
              <a:solidFill>
                <a:srgbClr val="92D050"/>
              </a:solidFill>
              <a:latin typeface="Arial" panose="020B0604020202020204" pitchFamily="34" charset="0"/>
              <a:cs typeface="Arial" panose="020B0604020202020204" pitchFamily="34" charset="0"/>
            </a:rPr>
            <a:t>Statcom</a:t>
          </a:r>
          <a:endParaRPr lang="fr-FR" sz="2000" kern="1200" dirty="0">
            <a:solidFill>
              <a:srgbClr val="92D050"/>
            </a:solidFill>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altLang="fr-FR" sz="2000" kern="1200" dirty="0" smtClean="0">
              <a:solidFill>
                <a:srgbClr val="92D050"/>
              </a:solidFill>
              <a:latin typeface="Arial" panose="020B0604020202020204" pitchFamily="34" charset="0"/>
              <a:cs typeface="Arial" panose="020B0604020202020204" pitchFamily="34" charset="0"/>
            </a:rPr>
            <a:t>ISI</a:t>
          </a:r>
          <a:endParaRPr lang="fr-FR" sz="2000" kern="1200" dirty="0">
            <a:solidFill>
              <a:srgbClr val="92D050"/>
            </a:solidFill>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dirty="0" smtClean="0">
              <a:solidFill>
                <a:srgbClr val="92D050"/>
              </a:solidFill>
              <a:latin typeface="Arial" panose="020B0604020202020204" pitchFamily="34" charset="0"/>
              <a:cs typeface="Arial" panose="020B0604020202020204" pitchFamily="34" charset="0"/>
            </a:rPr>
            <a:t>Workshops in general</a:t>
          </a:r>
          <a:endParaRPr lang="en-US" sz="2000" kern="1200" dirty="0">
            <a:solidFill>
              <a:srgbClr val="92D050"/>
            </a:solidFill>
            <a:latin typeface="Arial" panose="020B0604020202020204" pitchFamily="34" charset="0"/>
            <a:cs typeface="Arial" panose="020B0604020202020204" pitchFamily="34" charset="0"/>
          </a:endParaRPr>
        </a:p>
      </dsp:txBody>
      <dsp:txXfrm>
        <a:off x="0" y="1003691"/>
        <a:ext cx="10215717" cy="47433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83BB78-2B43-4BB6-B9C6-BF6FF38A64FA}">
      <dsp:nvSpPr>
        <dsp:cNvPr id="0" name=""/>
        <dsp:cNvSpPr/>
      </dsp:nvSpPr>
      <dsp:spPr>
        <a:xfrm>
          <a:off x="0" y="538904"/>
          <a:ext cx="11356258" cy="930182"/>
        </a:xfrm>
        <a:prstGeom prst="round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b="1" kern="1200" dirty="0" smtClean="0"/>
            <a:t>Cross Cutting Areas</a:t>
          </a:r>
          <a:endParaRPr lang="fr-FR" sz="3200" kern="1200" dirty="0"/>
        </a:p>
      </dsp:txBody>
      <dsp:txXfrm>
        <a:off x="45408" y="584312"/>
        <a:ext cx="11265442" cy="839366"/>
      </dsp:txXfrm>
    </dsp:sp>
    <dsp:sp modelId="{C47C069B-CBA7-454E-85F2-8A8550139BC5}">
      <dsp:nvSpPr>
        <dsp:cNvPr id="0" name=""/>
        <dsp:cNvSpPr/>
      </dsp:nvSpPr>
      <dsp:spPr>
        <a:xfrm>
          <a:off x="0" y="1670271"/>
          <a:ext cx="11356258" cy="3901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0561"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i="1" kern="1200" dirty="0" smtClean="0"/>
            <a:t>Strategy for the Harmonization of Statistics in Africa (</a:t>
          </a:r>
          <a:r>
            <a:rPr lang="en-US" sz="2000" i="1" kern="1200" dirty="0" err="1" smtClean="0"/>
            <a:t>SHaSA</a:t>
          </a:r>
          <a:r>
            <a:rPr lang="en-US" sz="2000" i="1" kern="1200" dirty="0" smtClean="0"/>
            <a:t>). </a:t>
          </a:r>
          <a:r>
            <a:rPr lang="en-GB" sz="2000" kern="1200" dirty="0" smtClean="0"/>
            <a:t>T</a:t>
          </a:r>
          <a:r>
            <a:rPr lang="en-US" sz="2000" kern="1200" dirty="0" smtClean="0"/>
            <a:t>he Bank successfully le</a:t>
          </a:r>
          <a:r>
            <a:rPr lang="en-GB" sz="2000" kern="1200" dirty="0" smtClean="0"/>
            <a:t>d</a:t>
          </a:r>
          <a:r>
            <a:rPr lang="en-US" sz="2000" kern="1200" dirty="0" smtClean="0"/>
            <a:t> the preparation of SHaSA-2 which was endorsed by the </a:t>
          </a:r>
          <a:r>
            <a:rPr lang="en-GB" sz="2000" kern="1200" dirty="0" smtClean="0"/>
            <a:t>African </a:t>
          </a:r>
          <a:r>
            <a:rPr lang="en-US" sz="2000" kern="1200" dirty="0" smtClean="0"/>
            <a:t>Heads of State and Government </a:t>
          </a:r>
          <a:r>
            <a:rPr lang="en-GB" sz="2000" kern="1200" dirty="0" smtClean="0"/>
            <a:t>Summit </a:t>
          </a:r>
          <a:r>
            <a:rPr lang="en-US" sz="2000" kern="1200" dirty="0" smtClean="0"/>
            <a:t>in January 2018. Preparations for the launching of SHaSA-2 in Abidjan (date to be determined in tandem with AUC, ACBF, and ECA)</a:t>
          </a:r>
          <a:endParaRPr lang="fr-FR" sz="2000" kern="1200" dirty="0"/>
        </a:p>
        <a:p>
          <a:pPr marL="228600" lvl="1" indent="-228600" algn="l" defTabSz="889000">
            <a:lnSpc>
              <a:spcPct val="90000"/>
            </a:lnSpc>
            <a:spcBef>
              <a:spcPct val="0"/>
            </a:spcBef>
            <a:spcAft>
              <a:spcPct val="20000"/>
            </a:spcAft>
            <a:buChar char="••"/>
          </a:pPr>
          <a:endParaRPr lang="fr-FR" sz="2000" kern="1200" dirty="0"/>
        </a:p>
        <a:p>
          <a:pPr marL="228600" lvl="1" indent="-228600" algn="l" defTabSz="889000">
            <a:lnSpc>
              <a:spcPct val="90000"/>
            </a:lnSpc>
            <a:spcBef>
              <a:spcPct val="0"/>
            </a:spcBef>
            <a:spcAft>
              <a:spcPct val="20000"/>
            </a:spcAft>
            <a:buChar char="••"/>
          </a:pPr>
          <a:r>
            <a:rPr lang="en-US" sz="2000" i="1" kern="1200" dirty="0" smtClean="0"/>
            <a:t>National Strategies for the Development of Statistics (NSDS). </a:t>
          </a:r>
          <a:r>
            <a:rPr lang="en-US" sz="2000" kern="1200" dirty="0" smtClean="0"/>
            <a:t>The Bank is the lead agency in providing technical and financial assistance to RMCs for NSDS design and implementation.</a:t>
          </a:r>
          <a:endParaRPr lang="fr-FR" sz="2000" kern="1200" dirty="0"/>
        </a:p>
        <a:p>
          <a:pPr marL="228600" lvl="1" indent="-228600" algn="l" defTabSz="889000">
            <a:lnSpc>
              <a:spcPct val="90000"/>
            </a:lnSpc>
            <a:spcBef>
              <a:spcPct val="0"/>
            </a:spcBef>
            <a:spcAft>
              <a:spcPct val="20000"/>
            </a:spcAft>
            <a:buChar char="••"/>
          </a:pPr>
          <a:endParaRPr lang="fr-FR" sz="2000" kern="1200" dirty="0"/>
        </a:p>
        <a:p>
          <a:pPr marL="228600" lvl="1" indent="-228600" algn="l" defTabSz="889000">
            <a:lnSpc>
              <a:spcPct val="90000"/>
            </a:lnSpc>
            <a:spcBef>
              <a:spcPct val="0"/>
            </a:spcBef>
            <a:spcAft>
              <a:spcPct val="20000"/>
            </a:spcAft>
            <a:buChar char="••"/>
          </a:pPr>
          <a:r>
            <a:rPr lang="en-US" sz="2000" i="1" kern="1200" dirty="0" smtClean="0"/>
            <a:t>Africa Information Highway (AIH) (Data Management and Dissemination)</a:t>
          </a:r>
          <a:endParaRPr lang="fr-FR" sz="2000" kern="1200" dirty="0"/>
        </a:p>
        <a:p>
          <a:pPr marL="228600" lvl="1" indent="-228600" algn="l" defTabSz="889000">
            <a:lnSpc>
              <a:spcPct val="90000"/>
            </a:lnSpc>
            <a:spcBef>
              <a:spcPct val="0"/>
            </a:spcBef>
            <a:spcAft>
              <a:spcPct val="20000"/>
            </a:spcAft>
            <a:buChar char="••"/>
          </a:pPr>
          <a:endParaRPr lang="fr-FR" sz="2000" kern="1200" dirty="0"/>
        </a:p>
        <a:p>
          <a:pPr marL="228600" lvl="1" indent="-228600" algn="l" defTabSz="889000">
            <a:lnSpc>
              <a:spcPct val="90000"/>
            </a:lnSpc>
            <a:spcBef>
              <a:spcPct val="0"/>
            </a:spcBef>
            <a:spcAft>
              <a:spcPct val="20000"/>
            </a:spcAft>
            <a:buChar char="••"/>
          </a:pPr>
          <a:r>
            <a:rPr lang="en-US" sz="2000" i="1" kern="1200" dirty="0" smtClean="0"/>
            <a:t>African Economic Outlook</a:t>
          </a:r>
          <a:endParaRPr lang="fr-FR" sz="2000" kern="1200" dirty="0"/>
        </a:p>
        <a:p>
          <a:pPr marL="228600" lvl="1" indent="-228600" algn="l" defTabSz="1066800">
            <a:lnSpc>
              <a:spcPct val="90000"/>
            </a:lnSpc>
            <a:spcBef>
              <a:spcPct val="0"/>
            </a:spcBef>
            <a:spcAft>
              <a:spcPct val="20000"/>
            </a:spcAft>
            <a:buChar char="••"/>
          </a:pPr>
          <a:endParaRPr lang="fr-FR" sz="2400" kern="1200" dirty="0"/>
        </a:p>
      </dsp:txBody>
      <dsp:txXfrm>
        <a:off x="0" y="1670271"/>
        <a:ext cx="11356258" cy="39019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83BB78-2B43-4BB6-B9C6-BF6FF38A64FA}">
      <dsp:nvSpPr>
        <dsp:cNvPr id="0" name=""/>
        <dsp:cNvSpPr/>
      </dsp:nvSpPr>
      <dsp:spPr>
        <a:xfrm>
          <a:off x="0" y="486954"/>
          <a:ext cx="11444749" cy="8342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1" kern="1200" dirty="0" smtClean="0"/>
            <a:t>Power and Light up Africa and Infrastructure Statistics</a:t>
          </a:r>
          <a:endParaRPr lang="fr-FR" sz="2100" kern="1200" dirty="0"/>
        </a:p>
      </dsp:txBody>
      <dsp:txXfrm>
        <a:off x="40724" y="527678"/>
        <a:ext cx="11363301" cy="752780"/>
      </dsp:txXfrm>
    </dsp:sp>
    <dsp:sp modelId="{C47C069B-CBA7-454E-85F2-8A8550139BC5}">
      <dsp:nvSpPr>
        <dsp:cNvPr id="0" name=""/>
        <dsp:cNvSpPr/>
      </dsp:nvSpPr>
      <dsp:spPr>
        <a:xfrm>
          <a:off x="0" y="1321182"/>
          <a:ext cx="11444749" cy="1065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3371"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t>The Bank has been assigned the lead role in Africa in the area of infrastructure statistics and infrastructure knowledge products. The objective of this initiative is to achieve a major improvement in the country-level knowledge base of the infrastructure sector. </a:t>
          </a:r>
          <a:endParaRPr lang="fr-FR" sz="1600" kern="1200" dirty="0"/>
        </a:p>
        <a:p>
          <a:pPr marL="171450" lvl="1" indent="-171450" algn="l" defTabSz="711200">
            <a:lnSpc>
              <a:spcPct val="90000"/>
            </a:lnSpc>
            <a:spcBef>
              <a:spcPct val="0"/>
            </a:spcBef>
            <a:spcAft>
              <a:spcPct val="20000"/>
            </a:spcAft>
            <a:buChar char="••"/>
          </a:pPr>
          <a:r>
            <a:rPr lang="en-US" sz="1600" b="1" kern="1200" dirty="0" smtClean="0"/>
            <a:t>Areas covered : (</a:t>
          </a:r>
          <a:r>
            <a:rPr lang="en-US" sz="1600" b="1" kern="1200" dirty="0" err="1" smtClean="0"/>
            <a:t>i</a:t>
          </a:r>
          <a:r>
            <a:rPr lang="en-US" sz="1600" b="1" kern="1200" dirty="0" smtClean="0"/>
            <a:t>) </a:t>
          </a:r>
          <a:r>
            <a:rPr lang="en-US" sz="1600" kern="1200" dirty="0" smtClean="0"/>
            <a:t>Transport; (ii) Electricity; (iii) ICT; and (iv) Water and Sanitation</a:t>
          </a:r>
          <a:endParaRPr lang="fr-FR" sz="1600" kern="1200" dirty="0"/>
        </a:p>
        <a:p>
          <a:pPr marL="171450" lvl="1" indent="-171450" algn="l" defTabSz="711200">
            <a:lnSpc>
              <a:spcPct val="90000"/>
            </a:lnSpc>
            <a:spcBef>
              <a:spcPct val="0"/>
            </a:spcBef>
            <a:spcAft>
              <a:spcPct val="20000"/>
            </a:spcAft>
            <a:buChar char="••"/>
          </a:pPr>
          <a:r>
            <a:rPr lang="fr-FR" sz="1600" kern="1200" dirty="0" err="1" smtClean="0"/>
            <a:t>Need</a:t>
          </a:r>
          <a:r>
            <a:rPr lang="fr-FR" sz="1600" kern="1200" dirty="0" smtClean="0"/>
            <a:t> for countries to </a:t>
          </a:r>
          <a:r>
            <a:rPr lang="fr-FR" sz="1600" kern="1200" dirty="0" err="1" smtClean="0"/>
            <a:t>integrate</a:t>
          </a:r>
          <a:r>
            <a:rPr lang="fr-FR" sz="1600" kern="1200" dirty="0" smtClean="0"/>
            <a:t> infrastructure </a:t>
          </a:r>
          <a:r>
            <a:rPr lang="fr-FR" sz="1600" kern="1200" dirty="0" err="1" smtClean="0"/>
            <a:t>statistics</a:t>
          </a:r>
          <a:r>
            <a:rPr lang="fr-FR" sz="1600" kern="1200" dirty="0" smtClean="0"/>
            <a:t> in </a:t>
          </a:r>
          <a:r>
            <a:rPr lang="fr-FR" sz="1600" kern="1200" dirty="0" err="1" smtClean="0"/>
            <a:t>their</a:t>
          </a:r>
          <a:r>
            <a:rPr lang="fr-FR" sz="1600" kern="1200" dirty="0" smtClean="0"/>
            <a:t> National </a:t>
          </a:r>
          <a:r>
            <a:rPr lang="fr-FR" sz="1600" kern="1200" dirty="0" err="1" smtClean="0"/>
            <a:t>Statistical</a:t>
          </a:r>
          <a:r>
            <a:rPr lang="fr-FR" sz="1600" kern="1200" dirty="0" smtClean="0"/>
            <a:t> </a:t>
          </a:r>
          <a:r>
            <a:rPr lang="fr-FR" sz="1600" kern="1200" dirty="0" err="1" smtClean="0"/>
            <a:t>systems</a:t>
          </a:r>
          <a:endParaRPr lang="fr-FR" sz="1600" kern="1200" dirty="0"/>
        </a:p>
      </dsp:txBody>
      <dsp:txXfrm>
        <a:off x="0" y="1321182"/>
        <a:ext cx="11444749" cy="1065015"/>
      </dsp:txXfrm>
    </dsp:sp>
    <dsp:sp modelId="{D528D82B-DD18-4495-BA48-CEA41F0C2994}">
      <dsp:nvSpPr>
        <dsp:cNvPr id="0" name=""/>
        <dsp:cNvSpPr/>
      </dsp:nvSpPr>
      <dsp:spPr>
        <a:xfrm>
          <a:off x="0" y="2386197"/>
          <a:ext cx="11444749" cy="834228"/>
        </a:xfrm>
        <a:prstGeom prst="round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1" kern="1200" dirty="0" smtClean="0"/>
            <a:t>Feed Africa (Agriculture Statistics) - </a:t>
          </a:r>
          <a:r>
            <a:rPr lang="en-US" sz="2100" i="1" kern="1200" dirty="0" smtClean="0"/>
            <a:t>Action Plan to Improve Statistics for Food Security, Sustainable Agriculture and Rural Development in Africa</a:t>
          </a:r>
          <a:endParaRPr lang="fr-FR" sz="2100" kern="1200" dirty="0"/>
        </a:p>
      </dsp:txBody>
      <dsp:txXfrm>
        <a:off x="40724" y="2426921"/>
        <a:ext cx="11363301" cy="752780"/>
      </dsp:txXfrm>
    </dsp:sp>
    <dsp:sp modelId="{A96C622B-4D39-4995-93C1-C9F1F6C06FED}">
      <dsp:nvSpPr>
        <dsp:cNvPr id="0" name=""/>
        <dsp:cNvSpPr/>
      </dsp:nvSpPr>
      <dsp:spPr>
        <a:xfrm>
          <a:off x="0" y="3220426"/>
          <a:ext cx="11444749" cy="2347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3371"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GB" sz="1600" i="1" kern="1200" dirty="0" smtClean="0"/>
            <a:t>Development of Strategic Plans for Agricultural and Rural Statistics (SPARS). 14 countries covered.</a:t>
          </a:r>
          <a:endParaRPr lang="fr-FR" sz="1600" kern="1200" dirty="0"/>
        </a:p>
        <a:p>
          <a:pPr marL="171450" lvl="1" indent="-171450" algn="l" defTabSz="711200">
            <a:lnSpc>
              <a:spcPct val="90000"/>
            </a:lnSpc>
            <a:spcBef>
              <a:spcPct val="0"/>
            </a:spcBef>
            <a:spcAft>
              <a:spcPct val="20000"/>
            </a:spcAft>
            <a:buChar char="••"/>
          </a:pPr>
          <a:r>
            <a:rPr lang="en-GB" sz="1600" i="1" kern="1200" dirty="0" smtClean="0"/>
            <a:t>Construction of master sampling frames - </a:t>
          </a:r>
          <a:r>
            <a:rPr lang="en-GB" sz="1600" kern="1200" dirty="0" smtClean="0"/>
            <a:t>So far, ECST has been supported four countries: Benin, Kenya, Niger, and Senegal</a:t>
          </a:r>
          <a:r>
            <a:rPr lang="en-US" sz="1600" kern="1200" dirty="0" smtClean="0"/>
            <a:t>…</a:t>
          </a:r>
          <a:endParaRPr lang="fr-FR" sz="1600" kern="1200" dirty="0"/>
        </a:p>
        <a:p>
          <a:pPr marL="171450" lvl="1" indent="-171450" algn="l" defTabSz="711200">
            <a:lnSpc>
              <a:spcPct val="90000"/>
            </a:lnSpc>
            <a:spcBef>
              <a:spcPct val="0"/>
            </a:spcBef>
            <a:spcAft>
              <a:spcPct val="20000"/>
            </a:spcAft>
            <a:buChar char="••"/>
          </a:pPr>
          <a:r>
            <a:rPr lang="en-GB" sz="1600" i="1" kern="1200" dirty="0" smtClean="0"/>
            <a:t>Development of Food Balance Sheets (FBS)- </a:t>
          </a:r>
          <a:r>
            <a:rPr lang="en-GB" sz="1600" kern="1200" dirty="0" smtClean="0"/>
            <a:t>So far, four countries are being supported on FBS: Cote d’Ivoire, Kenya, Tanzania, and Togo</a:t>
          </a:r>
          <a:endParaRPr lang="fr-FR" sz="1600" kern="1200" dirty="0"/>
        </a:p>
        <a:p>
          <a:pPr marL="171450" lvl="1" indent="-171450" algn="l" defTabSz="711200">
            <a:lnSpc>
              <a:spcPct val="90000"/>
            </a:lnSpc>
            <a:spcBef>
              <a:spcPct val="0"/>
            </a:spcBef>
            <a:spcAft>
              <a:spcPct val="20000"/>
            </a:spcAft>
            <a:buChar char="••"/>
          </a:pPr>
          <a:r>
            <a:rPr lang="en-GB" sz="1600" i="1" kern="1200" dirty="0" smtClean="0"/>
            <a:t>Use of Computer-Assisted Personal Interview (CAPI) technology for agricultural data collection - </a:t>
          </a:r>
          <a:r>
            <a:rPr lang="en-US" sz="1600" kern="1200" dirty="0" smtClean="0"/>
            <a:t>Five countries are receiving technical assistance in this area: </a:t>
          </a:r>
          <a:r>
            <a:rPr lang="en-GB" sz="1600" kern="1200" dirty="0" smtClean="0"/>
            <a:t>Ghana, Malawi, Mozambique, Tunisia, and Zanzibar</a:t>
          </a:r>
          <a:endParaRPr lang="fr-FR" sz="1600" kern="1200" dirty="0"/>
        </a:p>
        <a:p>
          <a:pPr marL="171450" lvl="1" indent="-171450" algn="l" defTabSz="711200">
            <a:lnSpc>
              <a:spcPct val="90000"/>
            </a:lnSpc>
            <a:spcBef>
              <a:spcPct val="0"/>
            </a:spcBef>
            <a:spcAft>
              <a:spcPct val="20000"/>
            </a:spcAft>
            <a:buChar char="••"/>
          </a:pPr>
          <a:r>
            <a:rPr lang="en-US" sz="1600" i="1" kern="1200" dirty="0" smtClean="0"/>
            <a:t>updated Agricultural Minimum Sets of Core Data (MSCD). </a:t>
          </a:r>
          <a:r>
            <a:rPr lang="en-GB" sz="1600" kern="1200" dirty="0" smtClean="0"/>
            <a:t>ECST has supported  48 RMCs to regularly generate the minimum sets of core agricultural data – the first time Africa had such a large number of countries accomplishing this important milestone</a:t>
          </a:r>
          <a:endParaRPr lang="fr-FR" sz="1600" kern="1200" dirty="0"/>
        </a:p>
        <a:p>
          <a:pPr marL="171450" lvl="1" indent="-171450" algn="l" defTabSz="711200">
            <a:lnSpc>
              <a:spcPct val="90000"/>
            </a:lnSpc>
            <a:spcBef>
              <a:spcPct val="0"/>
            </a:spcBef>
            <a:spcAft>
              <a:spcPct val="20000"/>
            </a:spcAft>
            <a:buChar char="••"/>
          </a:pPr>
          <a:r>
            <a:rPr lang="en-US" sz="1600" i="1" kern="1200" dirty="0" smtClean="0"/>
            <a:t>Reporting on Agricultural Statistics Capacity Indicators (ASCI)</a:t>
          </a:r>
          <a:r>
            <a:rPr lang="en-US" sz="1600" kern="1200" dirty="0" smtClean="0"/>
            <a:t> </a:t>
          </a:r>
          <a:endParaRPr lang="fr-FR" sz="1600" kern="1200" dirty="0"/>
        </a:p>
      </dsp:txBody>
      <dsp:txXfrm>
        <a:off x="0" y="3220426"/>
        <a:ext cx="11444749" cy="23473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83BB78-2B43-4BB6-B9C6-BF6FF38A64FA}">
      <dsp:nvSpPr>
        <dsp:cNvPr id="0" name=""/>
        <dsp:cNvSpPr/>
      </dsp:nvSpPr>
      <dsp:spPr>
        <a:xfrm>
          <a:off x="0" y="205649"/>
          <a:ext cx="11444749" cy="930182"/>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b="1" kern="1200" dirty="0" smtClean="0"/>
            <a:t>Integrate-Industrialize Africa</a:t>
          </a:r>
          <a:endParaRPr lang="fr-FR" sz="3200" kern="1200" dirty="0"/>
        </a:p>
      </dsp:txBody>
      <dsp:txXfrm>
        <a:off x="45408" y="251057"/>
        <a:ext cx="11353933" cy="839366"/>
      </dsp:txXfrm>
    </dsp:sp>
    <dsp:sp modelId="{C47C069B-CBA7-454E-85F2-8A8550139BC5}">
      <dsp:nvSpPr>
        <dsp:cNvPr id="0" name=""/>
        <dsp:cNvSpPr/>
      </dsp:nvSpPr>
      <dsp:spPr>
        <a:xfrm>
          <a:off x="0" y="1804821"/>
          <a:ext cx="11444749" cy="3632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3371"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i="1" kern="1200" dirty="0" smtClean="0"/>
            <a:t>Strategy for the Harmonization of Statistics in Africa (SHaSA-2)- </a:t>
          </a:r>
          <a:r>
            <a:rPr lang="en-GB" sz="2400" kern="1200" dirty="0" smtClean="0"/>
            <a:t>T</a:t>
          </a:r>
          <a:r>
            <a:rPr lang="en-US" sz="2400" kern="1200" dirty="0" smtClean="0"/>
            <a:t>he Bank successfully le</a:t>
          </a:r>
          <a:r>
            <a:rPr lang="en-GB" sz="2400" kern="1200" dirty="0" smtClean="0"/>
            <a:t>d</a:t>
          </a:r>
          <a:r>
            <a:rPr lang="en-US" sz="2400" kern="1200" dirty="0" smtClean="0"/>
            <a:t> the preparation of SHaSA-2 which was endorsed by the </a:t>
          </a:r>
          <a:r>
            <a:rPr lang="en-GB" sz="2400" kern="1200" dirty="0" smtClean="0"/>
            <a:t>African </a:t>
          </a:r>
          <a:r>
            <a:rPr lang="en-US" sz="2400" kern="1200" dirty="0" smtClean="0"/>
            <a:t>Heads of State and Government </a:t>
          </a:r>
          <a:r>
            <a:rPr lang="en-GB" sz="2400" kern="1200" dirty="0" smtClean="0"/>
            <a:t>Summit </a:t>
          </a:r>
          <a:r>
            <a:rPr lang="en-US" sz="2400" kern="1200" dirty="0" smtClean="0"/>
            <a:t>in January 2018. Preparations for the launching of SHaSA-2 in Abidjan (date to be determined in tandem with AUC, ACBF, and ECA)</a:t>
          </a:r>
          <a:endParaRPr lang="fr-FR" sz="2400" kern="1200" dirty="0"/>
        </a:p>
        <a:p>
          <a:pPr marL="228600" lvl="1" indent="-228600" algn="l" defTabSz="1066800">
            <a:lnSpc>
              <a:spcPct val="90000"/>
            </a:lnSpc>
            <a:spcBef>
              <a:spcPct val="0"/>
            </a:spcBef>
            <a:spcAft>
              <a:spcPct val="20000"/>
            </a:spcAft>
            <a:buChar char="••"/>
          </a:pPr>
          <a:endParaRPr lang="fr-FR" sz="2400" kern="1200" dirty="0"/>
        </a:p>
        <a:p>
          <a:pPr marL="228600" lvl="1" indent="-228600" algn="l" defTabSz="1066800">
            <a:lnSpc>
              <a:spcPct val="90000"/>
            </a:lnSpc>
            <a:spcBef>
              <a:spcPct val="0"/>
            </a:spcBef>
            <a:spcAft>
              <a:spcPct val="20000"/>
            </a:spcAft>
            <a:buChar char="••"/>
          </a:pPr>
          <a:endParaRPr lang="fr-FR" sz="2400" kern="1200" dirty="0"/>
        </a:p>
        <a:p>
          <a:pPr marL="228600" lvl="1" indent="-228600" algn="l" defTabSz="1066800">
            <a:lnSpc>
              <a:spcPct val="90000"/>
            </a:lnSpc>
            <a:spcBef>
              <a:spcPct val="0"/>
            </a:spcBef>
            <a:spcAft>
              <a:spcPct val="20000"/>
            </a:spcAft>
            <a:buChar char="••"/>
          </a:pPr>
          <a:r>
            <a:rPr lang="en-GB" sz="2400" i="1" kern="1200" dirty="0" smtClean="0"/>
            <a:t>International Comparison Program for Africa (ICP-Africa)- </a:t>
          </a:r>
          <a:r>
            <a:rPr lang="en-US" sz="2400" kern="1200" dirty="0" smtClean="0"/>
            <a:t>The Bank coordinates</a:t>
          </a:r>
          <a:r>
            <a:rPr lang="en-GB" sz="2400" kern="1200" dirty="0" smtClean="0"/>
            <a:t> ICP-Africa activities across 50 participating RMCs. </a:t>
          </a:r>
          <a:r>
            <a:rPr lang="en-US" sz="2400" kern="1200" dirty="0" smtClean="0"/>
            <a:t>Finalization of the collection and validation of their price data for some 560 products and services by end December 2018</a:t>
          </a:r>
          <a:endParaRPr lang="fr-FR" sz="2400" kern="1200" dirty="0"/>
        </a:p>
      </dsp:txBody>
      <dsp:txXfrm>
        <a:off x="0" y="1804821"/>
        <a:ext cx="11444749" cy="36328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83BB78-2B43-4BB6-B9C6-BF6FF38A64FA}">
      <dsp:nvSpPr>
        <dsp:cNvPr id="0" name=""/>
        <dsp:cNvSpPr/>
      </dsp:nvSpPr>
      <dsp:spPr>
        <a:xfrm>
          <a:off x="0" y="421103"/>
          <a:ext cx="11444749" cy="930182"/>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b="1" kern="1200" dirty="0" smtClean="0"/>
            <a:t>Integrate-Industrialize Africa</a:t>
          </a:r>
          <a:endParaRPr lang="fr-FR" sz="3200" kern="1200" dirty="0"/>
        </a:p>
      </dsp:txBody>
      <dsp:txXfrm>
        <a:off x="45408" y="466511"/>
        <a:ext cx="11353933" cy="839366"/>
      </dsp:txXfrm>
    </dsp:sp>
    <dsp:sp modelId="{C47C069B-CBA7-454E-85F2-8A8550139BC5}">
      <dsp:nvSpPr>
        <dsp:cNvPr id="0" name=""/>
        <dsp:cNvSpPr/>
      </dsp:nvSpPr>
      <dsp:spPr>
        <a:xfrm>
          <a:off x="0" y="1636633"/>
          <a:ext cx="11444749" cy="3969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3371"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GB" sz="2400" i="1" kern="1200" dirty="0" smtClean="0"/>
            <a:t>National Accounts (NA)</a:t>
          </a:r>
          <a:r>
            <a:rPr lang="en-US" sz="2400" i="1" kern="1200" dirty="0" smtClean="0"/>
            <a:t>- The Bank</a:t>
          </a:r>
          <a:r>
            <a:rPr lang="en-US" sz="2400" kern="1200" dirty="0" smtClean="0"/>
            <a:t> provides support to RMCs on improving their NA, including assisting them in the process of rebasing their GDPs. In Q4 2018, the Bank will assist Zambia in conducting some economic surveys and support the process of GDP rebasing</a:t>
          </a:r>
          <a:endParaRPr lang="fr-FR" sz="2400" kern="1200" dirty="0"/>
        </a:p>
        <a:p>
          <a:pPr marL="228600" lvl="1" indent="-228600" algn="l" defTabSz="1066800">
            <a:lnSpc>
              <a:spcPct val="90000"/>
            </a:lnSpc>
            <a:spcBef>
              <a:spcPct val="0"/>
            </a:spcBef>
            <a:spcAft>
              <a:spcPct val="20000"/>
            </a:spcAft>
            <a:buChar char="••"/>
          </a:pPr>
          <a:r>
            <a:rPr lang="en-GB" sz="2400" i="1" kern="1200" dirty="0" smtClean="0"/>
            <a:t>Statistical Business Register (SBR). </a:t>
          </a:r>
          <a:r>
            <a:rPr lang="en-US" sz="2400" kern="1200" dirty="0" smtClean="0"/>
            <a:t>SBRs are critical tools that provides  the source data for designing the  frames for all economic surveys</a:t>
          </a:r>
          <a:endParaRPr lang="fr-FR" sz="2400" kern="1200" dirty="0"/>
        </a:p>
        <a:p>
          <a:pPr marL="228600" lvl="1" indent="-228600" algn="l" defTabSz="1066800">
            <a:lnSpc>
              <a:spcPct val="90000"/>
            </a:lnSpc>
            <a:spcBef>
              <a:spcPct val="0"/>
            </a:spcBef>
            <a:spcAft>
              <a:spcPct val="20000"/>
            </a:spcAft>
            <a:buChar char="••"/>
          </a:pPr>
          <a:endParaRPr lang="fr-FR" sz="2400" kern="1200" dirty="0"/>
        </a:p>
        <a:p>
          <a:pPr marL="228600" lvl="1" indent="-228600" algn="l" defTabSz="1066800">
            <a:lnSpc>
              <a:spcPct val="90000"/>
            </a:lnSpc>
            <a:spcBef>
              <a:spcPct val="0"/>
            </a:spcBef>
            <a:spcAft>
              <a:spcPct val="20000"/>
            </a:spcAft>
            <a:buChar char="••"/>
          </a:pPr>
          <a:r>
            <a:rPr lang="en-GB" sz="2400" i="1" kern="1200" dirty="0" smtClean="0"/>
            <a:t>Harmonized Consumer Price Index (HCPI)- The Bank</a:t>
          </a:r>
          <a:r>
            <a:rPr lang="en-GB" sz="2400" kern="1200" dirty="0" smtClean="0"/>
            <a:t> provides Technical and financial support  to COMESA &amp; SADC RMCs for</a:t>
          </a:r>
          <a:r>
            <a:rPr lang="en-US" sz="2400" kern="1200" dirty="0" smtClean="0"/>
            <a:t> the monthly production and dissemination of the HCPI, </a:t>
          </a:r>
          <a:r>
            <a:rPr lang="en-GB" sz="2400" kern="1200" dirty="0" smtClean="0"/>
            <a:t>to inform the </a:t>
          </a:r>
          <a:r>
            <a:rPr lang="en-US" sz="2400" kern="1200" dirty="0" smtClean="0"/>
            <a:t>regional </a:t>
          </a:r>
          <a:r>
            <a:rPr lang="en-GB" sz="2400" kern="1200" dirty="0" smtClean="0"/>
            <a:t>macroeconomic convergence agenda. </a:t>
          </a:r>
          <a:r>
            <a:rPr lang="en-US" sz="2400" kern="1200" dirty="0" smtClean="0"/>
            <a:t>This assistance is being extended to AMU, CEMAC &amp; ECOWAS countries</a:t>
          </a:r>
          <a:endParaRPr lang="fr-FR" sz="2400" kern="1200" dirty="0"/>
        </a:p>
      </dsp:txBody>
      <dsp:txXfrm>
        <a:off x="0" y="1636633"/>
        <a:ext cx="11444749" cy="39692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83BB78-2B43-4BB6-B9C6-BF6FF38A64FA}">
      <dsp:nvSpPr>
        <dsp:cNvPr id="0" name=""/>
        <dsp:cNvSpPr/>
      </dsp:nvSpPr>
      <dsp:spPr>
        <a:xfrm>
          <a:off x="0" y="0"/>
          <a:ext cx="11356258" cy="715525"/>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b="1" kern="1200" dirty="0" smtClean="0"/>
            <a:t>Improve the Quality of Lives of Africans</a:t>
          </a:r>
          <a:endParaRPr lang="fr-FR" sz="3200" kern="1200" dirty="0"/>
        </a:p>
      </dsp:txBody>
      <dsp:txXfrm>
        <a:off x="34929" y="34929"/>
        <a:ext cx="11286400" cy="645667"/>
      </dsp:txXfrm>
    </dsp:sp>
    <dsp:sp modelId="{C47C069B-CBA7-454E-85F2-8A8550139BC5}">
      <dsp:nvSpPr>
        <dsp:cNvPr id="0" name=""/>
        <dsp:cNvSpPr/>
      </dsp:nvSpPr>
      <dsp:spPr>
        <a:xfrm>
          <a:off x="0" y="719417"/>
          <a:ext cx="11356258" cy="558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0561"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i="1" kern="1200" dirty="0" smtClean="0"/>
            <a:t>2020 Round of Population &amp; Housing Censuses- </a:t>
          </a:r>
          <a:r>
            <a:rPr lang="en-US" sz="2000" i="0" kern="1200" dirty="0" smtClean="0"/>
            <a:t>The Bank </a:t>
          </a:r>
          <a:r>
            <a:rPr lang="en-US" sz="2000" kern="1200" dirty="0" smtClean="0"/>
            <a:t>helped countries prepare for the 2010 Round of Population and Housing Census (RPHC), &amp; assisted them to process the data and analyze the results.</a:t>
          </a:r>
          <a:endParaRPr lang="fr-FR" sz="2000" kern="1200" dirty="0"/>
        </a:p>
        <a:p>
          <a:pPr marL="228600" lvl="1" indent="-228600" algn="l" defTabSz="889000">
            <a:lnSpc>
              <a:spcPct val="90000"/>
            </a:lnSpc>
            <a:spcBef>
              <a:spcPct val="0"/>
            </a:spcBef>
            <a:spcAft>
              <a:spcPct val="20000"/>
            </a:spcAft>
            <a:buChar char="••"/>
          </a:pPr>
          <a:endParaRPr lang="fr-FR" sz="2000" kern="1200" dirty="0"/>
        </a:p>
        <a:p>
          <a:pPr marL="228600" lvl="1" indent="-228600" algn="l" defTabSz="889000">
            <a:lnSpc>
              <a:spcPct val="90000"/>
            </a:lnSpc>
            <a:spcBef>
              <a:spcPct val="0"/>
            </a:spcBef>
            <a:spcAft>
              <a:spcPct val="20000"/>
            </a:spcAft>
            <a:buChar char="••"/>
          </a:pPr>
          <a:r>
            <a:rPr lang="en-US" sz="2000" i="1" kern="1200" dirty="0" smtClean="0"/>
            <a:t>SDGs Data &amp; Monitoring</a:t>
          </a:r>
          <a:r>
            <a:rPr lang="en-US" sz="2000" kern="1200" dirty="0" smtClean="0"/>
            <a:t>:  The Bank assists RMCs to improve the quality of their data for monitoring progress toward the SDGs. The Bank has developed and installed SDG Data Hubs in all the RMCs. </a:t>
          </a:r>
          <a:endParaRPr lang="fr-FR" sz="2000" kern="1200" dirty="0"/>
        </a:p>
        <a:p>
          <a:pPr marL="228600" lvl="1" indent="-228600" algn="l" defTabSz="889000">
            <a:lnSpc>
              <a:spcPct val="90000"/>
            </a:lnSpc>
            <a:spcBef>
              <a:spcPct val="0"/>
            </a:spcBef>
            <a:spcAft>
              <a:spcPct val="20000"/>
            </a:spcAft>
            <a:buChar char="••"/>
          </a:pPr>
          <a:endParaRPr lang="fr-FR" sz="2000" kern="1200" dirty="0"/>
        </a:p>
        <a:p>
          <a:pPr marL="228600" lvl="1" indent="-228600" algn="l" defTabSz="889000">
            <a:lnSpc>
              <a:spcPct val="90000"/>
            </a:lnSpc>
            <a:spcBef>
              <a:spcPct val="0"/>
            </a:spcBef>
            <a:spcAft>
              <a:spcPct val="20000"/>
            </a:spcAft>
            <a:buChar char="••"/>
          </a:pPr>
          <a:r>
            <a:rPr lang="en-US" sz="2000" i="1" kern="1200" dirty="0" smtClean="0"/>
            <a:t>Civil Registration and Vital Statistics. </a:t>
          </a:r>
          <a:r>
            <a:rPr lang="en-US" sz="2000" i="0" kern="1200" dirty="0" smtClean="0"/>
            <a:t>The Bank </a:t>
          </a:r>
          <a:r>
            <a:rPr lang="en-US" sz="2000" kern="1200" dirty="0" smtClean="0"/>
            <a:t>provides methodological support to improve the collection of Civil Registration and Vital Statistics (CRVS) in RMCs.</a:t>
          </a:r>
          <a:endParaRPr lang="fr-FR" sz="2000" kern="1200" dirty="0"/>
        </a:p>
        <a:p>
          <a:pPr marL="228600" lvl="1" indent="-228600" algn="l" defTabSz="889000">
            <a:lnSpc>
              <a:spcPct val="90000"/>
            </a:lnSpc>
            <a:spcBef>
              <a:spcPct val="0"/>
            </a:spcBef>
            <a:spcAft>
              <a:spcPct val="20000"/>
            </a:spcAft>
            <a:buChar char="••"/>
          </a:pPr>
          <a:endParaRPr lang="fr-FR" sz="2000" kern="1200" dirty="0"/>
        </a:p>
        <a:p>
          <a:pPr marL="228600" lvl="1" indent="-228600" algn="l" defTabSz="889000">
            <a:lnSpc>
              <a:spcPct val="90000"/>
            </a:lnSpc>
            <a:spcBef>
              <a:spcPct val="0"/>
            </a:spcBef>
            <a:spcAft>
              <a:spcPct val="20000"/>
            </a:spcAft>
            <a:buChar char="••"/>
          </a:pPr>
          <a:r>
            <a:rPr lang="en-GB" sz="2000" i="1" kern="1200" dirty="0" smtClean="0"/>
            <a:t>Household Surveys and Poverty Work</a:t>
          </a:r>
          <a:r>
            <a:rPr lang="en-GB" sz="2000" kern="1200" dirty="0" smtClean="0"/>
            <a:t>: The Bank provides </a:t>
          </a:r>
          <a:r>
            <a:rPr lang="en-US" sz="2000" kern="1200" dirty="0" smtClean="0"/>
            <a:t>technical &amp; financial support to RMCs for household survey fieldwork leading to the generation of country poverty statistics.</a:t>
          </a:r>
          <a:endParaRPr lang="fr-FR" sz="2000" kern="1200" dirty="0"/>
        </a:p>
        <a:p>
          <a:pPr marL="228600" lvl="1" indent="-228600" algn="l" defTabSz="889000">
            <a:lnSpc>
              <a:spcPct val="90000"/>
            </a:lnSpc>
            <a:spcBef>
              <a:spcPct val="0"/>
            </a:spcBef>
            <a:spcAft>
              <a:spcPct val="20000"/>
            </a:spcAft>
            <a:buChar char="••"/>
          </a:pPr>
          <a:r>
            <a:rPr lang="fr-FR" sz="2000" kern="1200" dirty="0" smtClean="0"/>
            <a:t>Labour </a:t>
          </a:r>
          <a:r>
            <a:rPr lang="fr-FR" sz="2000" kern="1200" dirty="0" err="1" smtClean="0"/>
            <a:t>Statistics</a:t>
          </a:r>
          <a:r>
            <a:rPr lang="fr-FR" sz="2000" kern="1200" dirty="0" smtClean="0"/>
            <a:t> (</a:t>
          </a:r>
          <a:r>
            <a:rPr lang="fr-FR" sz="2000" kern="1200" dirty="0" err="1" smtClean="0"/>
            <a:t>with</a:t>
          </a:r>
          <a:r>
            <a:rPr lang="fr-FR" sz="2000" kern="1200" dirty="0" smtClean="0"/>
            <a:t> ILO). The Bank </a:t>
          </a:r>
          <a:r>
            <a:rPr lang="en-US" sz="2000" kern="1200" dirty="0" smtClean="0"/>
            <a:t>is assisting RMCs to improve their labor statistics through: (</a:t>
          </a:r>
          <a:r>
            <a:rPr lang="en-US" sz="2000" kern="1200" dirty="0" err="1" smtClean="0"/>
            <a:t>i</a:t>
          </a:r>
          <a:r>
            <a:rPr lang="en-US" sz="2000" kern="1200" dirty="0" smtClean="0"/>
            <a:t>) preparing operational and methodological guidebooks to help in the conduct of labor force surveys and household expenditure surveys (ii) assisting with labor surveys; (iii) providing technical and operational support to countries to undertake labor statistics classifications and to develop business registers; and (iv) providing training for African sampling statisticians.</a:t>
          </a:r>
          <a:endParaRPr lang="fr-FR" sz="2000" kern="1200" dirty="0"/>
        </a:p>
        <a:p>
          <a:pPr marL="228600" lvl="1" indent="-228600" algn="l" defTabSz="889000">
            <a:lnSpc>
              <a:spcPct val="90000"/>
            </a:lnSpc>
            <a:spcBef>
              <a:spcPct val="0"/>
            </a:spcBef>
            <a:spcAft>
              <a:spcPct val="20000"/>
            </a:spcAft>
            <a:buChar char="••"/>
          </a:pPr>
          <a:r>
            <a:rPr lang="fr-FR" sz="2000" kern="1200" dirty="0" err="1" smtClean="0"/>
            <a:t>Gender</a:t>
          </a:r>
          <a:r>
            <a:rPr lang="fr-FR" sz="2000" kern="1200" dirty="0" smtClean="0"/>
            <a:t> </a:t>
          </a:r>
          <a:r>
            <a:rPr lang="fr-FR" sz="2000" kern="1200" dirty="0" err="1" smtClean="0"/>
            <a:t>Statistics</a:t>
          </a:r>
          <a:r>
            <a:rPr lang="fr-FR" sz="2000" kern="1200" dirty="0" smtClean="0"/>
            <a:t>. The Bank </a:t>
          </a:r>
          <a:r>
            <a:rPr lang="en-US" sz="2000" kern="1200" dirty="0" smtClean="0"/>
            <a:t>activities in this area include: (</a:t>
          </a:r>
          <a:r>
            <a:rPr lang="en-US" sz="2000" kern="1200" dirty="0" err="1" smtClean="0"/>
            <a:t>i</a:t>
          </a:r>
          <a:r>
            <a:rPr lang="en-US" sz="2000" kern="1200" dirty="0" smtClean="0"/>
            <a:t>) developing gender indicators; (ii) launching a process addressing challenges related to the development of gender statistics in Bank documents.</a:t>
          </a:r>
          <a:endParaRPr lang="fr-FR" sz="2000" kern="1200" dirty="0"/>
        </a:p>
      </dsp:txBody>
      <dsp:txXfrm>
        <a:off x="0" y="719417"/>
        <a:ext cx="11356258" cy="55890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C72F4-ECB4-4BA3-BD09-14A5FDF06F2E}">
      <dsp:nvSpPr>
        <dsp:cNvPr id="0" name=""/>
        <dsp:cNvSpPr/>
      </dsp:nvSpPr>
      <dsp:spPr>
        <a:xfrm>
          <a:off x="0" y="4652753"/>
          <a:ext cx="8128000" cy="763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fr-FR" sz="2000" kern="1200" dirty="0"/>
        </a:p>
      </dsp:txBody>
      <dsp:txXfrm>
        <a:off x="0" y="4652753"/>
        <a:ext cx="8128000" cy="763322"/>
      </dsp:txXfrm>
    </dsp:sp>
    <dsp:sp modelId="{9C3BB7CC-AAB7-4D29-9C96-E395C1BBB4B5}">
      <dsp:nvSpPr>
        <dsp:cNvPr id="0" name=""/>
        <dsp:cNvSpPr/>
      </dsp:nvSpPr>
      <dsp:spPr>
        <a:xfrm rot="10800000">
          <a:off x="0" y="3490212"/>
          <a:ext cx="8128000" cy="117399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kern="1200" dirty="0" smtClean="0"/>
            <a:t>Justifications to Sub Regional Organizations</a:t>
          </a:r>
          <a:endParaRPr lang="fr-FR" sz="2000" kern="1200" dirty="0"/>
        </a:p>
      </dsp:txBody>
      <dsp:txXfrm rot="10800000">
        <a:off x="0" y="3490212"/>
        <a:ext cx="8128000" cy="762823"/>
      </dsp:txXfrm>
    </dsp:sp>
    <dsp:sp modelId="{11F2B387-1011-4B76-8AAE-7FBCF5EC4866}">
      <dsp:nvSpPr>
        <dsp:cNvPr id="0" name=""/>
        <dsp:cNvSpPr/>
      </dsp:nvSpPr>
      <dsp:spPr>
        <a:xfrm rot="10800000">
          <a:off x="0" y="2327672"/>
          <a:ext cx="8128000" cy="117399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kern="1200" dirty="0" smtClean="0"/>
            <a:t>Audit Report</a:t>
          </a:r>
          <a:endParaRPr lang="fr-FR" sz="2000" kern="1200" dirty="0"/>
        </a:p>
      </dsp:txBody>
      <dsp:txXfrm rot="10800000">
        <a:off x="0" y="2327672"/>
        <a:ext cx="8128000" cy="762823"/>
      </dsp:txXfrm>
    </dsp:sp>
    <dsp:sp modelId="{C0AA7F80-537B-4670-BDC1-113F78ED3342}">
      <dsp:nvSpPr>
        <dsp:cNvPr id="0" name=""/>
        <dsp:cNvSpPr/>
      </dsp:nvSpPr>
      <dsp:spPr>
        <a:xfrm rot="10800000">
          <a:off x="0" y="1165131"/>
          <a:ext cx="8128000" cy="117399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kern="1200" dirty="0" smtClean="0"/>
            <a:t>Budgetary allocations</a:t>
          </a:r>
          <a:endParaRPr lang="fr-FR" sz="2000" kern="1200" dirty="0"/>
        </a:p>
      </dsp:txBody>
      <dsp:txXfrm rot="10800000">
        <a:off x="0" y="1165131"/>
        <a:ext cx="8128000" cy="762823"/>
      </dsp:txXfrm>
    </dsp:sp>
    <dsp:sp modelId="{EA522FBC-2DEC-4F34-BDBB-0C730548CCD0}">
      <dsp:nvSpPr>
        <dsp:cNvPr id="0" name=""/>
        <dsp:cNvSpPr/>
      </dsp:nvSpPr>
      <dsp:spPr>
        <a:xfrm rot="10800000">
          <a:off x="0" y="2590"/>
          <a:ext cx="8128000" cy="117399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kern="1200" dirty="0" smtClean="0"/>
            <a:t>Advocacy at country level</a:t>
          </a:r>
          <a:endParaRPr lang="fr-FR" sz="2000" kern="1200" dirty="0"/>
        </a:p>
      </dsp:txBody>
      <dsp:txXfrm rot="10800000">
        <a:off x="0" y="2590"/>
        <a:ext cx="8128000" cy="76282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332FBD-A48E-4EF8-BAB7-5CE9117542BE}" type="datetimeFigureOut">
              <a:rPr lang="en-GB" smtClean="0"/>
              <a:t>04/10/2018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B89D73-ACF4-4D67-A2C8-CAECBB032876}" type="slidenum">
              <a:rPr lang="en-GB" smtClean="0"/>
              <a:t>‹N°›</a:t>
            </a:fld>
            <a:endParaRPr lang="en-GB"/>
          </a:p>
        </p:txBody>
      </p:sp>
    </p:spTree>
    <p:extLst>
      <p:ext uri="{BB962C8B-B14F-4D97-AF65-F5344CB8AC3E}">
        <p14:creationId xmlns:p14="http://schemas.microsoft.com/office/powerpoint/2010/main" val="2100315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F79CF0F-6C5B-43D1-B54F-B09F7FF82033}" type="datetime1">
              <a:rPr lang="en-US" smtClean="0"/>
              <a:t>10/4/2018</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6384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77698E9-4EC1-4275-94AE-5E053735BDCE}" type="datetime1">
              <a:rPr lang="en-US" smtClean="0"/>
              <a:t>10/4/2018</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4519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A39620-90FB-4350-A0B7-53106616D774}" type="datetime1">
              <a:rPr lang="en-US" smtClean="0"/>
              <a:t>10/4/2018</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95407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61BEF0D-F0BB-DE4B-95CE-6DB70DBA9567}" type="datetimeFigureOut">
              <a:rPr lang="en-US" smtClean="0"/>
              <a:pPr/>
              <a:t>10/4/2018</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75074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1BEF0D-F0BB-DE4B-95CE-6DB70DBA9567}" type="datetimeFigureOut">
              <a:rPr lang="en-US" smtClean="0"/>
              <a:pPr/>
              <a:t>10/4/2018</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89697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61BEF0D-F0BB-DE4B-95CE-6DB70DBA9567}" type="datetimeFigureOut">
              <a:rPr lang="en-US" smtClean="0"/>
              <a:pPr/>
              <a:t>10/4/2018</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79000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61BEF0D-F0BB-DE4B-95CE-6DB70DBA9567}" type="datetimeFigureOut">
              <a:rPr lang="en-US" smtClean="0"/>
              <a:pPr/>
              <a:t>10/4/2018</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5267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61BEF0D-F0BB-DE4B-95CE-6DB70DBA9567}" type="datetimeFigureOut">
              <a:rPr lang="en-US" smtClean="0"/>
              <a:pPr/>
              <a:t>10/4/2018</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59569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61BEF0D-F0BB-DE4B-95CE-6DB70DBA9567}" type="datetimeFigureOut">
              <a:rPr lang="en-US" smtClean="0"/>
              <a:pPr/>
              <a:t>10/4/2018</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94784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1BEF0D-F0BB-DE4B-95CE-6DB70DBA9567}" type="datetimeFigureOut">
              <a:rPr lang="en-US" smtClean="0"/>
              <a:pPr/>
              <a:t>10/4/2018</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81217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61BEF0D-F0BB-DE4B-95CE-6DB70DBA9567}" type="datetimeFigureOut">
              <a:rPr lang="en-US" smtClean="0"/>
              <a:pPr/>
              <a:t>10/4/2018</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58919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C80E52F-4042-44B8-BB7D-69D1A95CCCF3}" type="datetime1">
              <a:rPr lang="en-US" smtClean="0"/>
              <a:t>10/4/2018</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087868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61BEF0D-F0BB-DE4B-95CE-6DB70DBA9567}" type="datetimeFigureOut">
              <a:rPr lang="en-US" smtClean="0"/>
              <a:pPr/>
              <a:t>10/4/2018</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1146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1BEF0D-F0BB-DE4B-95CE-6DB70DBA9567}" type="datetimeFigureOut">
              <a:rPr lang="en-US" smtClean="0"/>
              <a:pPr/>
              <a:t>10/4/2018</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986872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1BEF0D-F0BB-DE4B-95CE-6DB70DBA9567}" type="datetimeFigureOut">
              <a:rPr lang="en-US" smtClean="0"/>
              <a:pPr/>
              <a:t>10/4/2018</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00457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41D5DCB-EE55-48FA-818D-3CBB235CA417}" type="datetime1">
              <a:rPr lang="en-US" smtClean="0"/>
              <a:t>10/4/2018</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49004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64E4B1E-DEFC-4E65-BEA3-03F4913DB115}" type="datetime1">
              <a:rPr lang="en-US" smtClean="0"/>
              <a:t>10/4/2018</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8880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2CE34AB-8DCD-484D-BF79-55DC98D372C3}" type="datetime1">
              <a:rPr lang="en-US" smtClean="0"/>
              <a:t>10/4/2018</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41457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3C35749-A8FC-4E9B-9380-0D993127C4E7}" type="datetime1">
              <a:rPr lang="en-US" smtClean="0"/>
              <a:t>10/4/2018</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7626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F3BD230-0CD7-4F3B-8DF4-C214570FD7B1}" type="datetime1">
              <a:rPr lang="en-US" smtClean="0"/>
              <a:t>10/4/2018</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20579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2DFE906-AC41-46D6-BFC9-D4D16D1A33B2}" type="datetime1">
              <a:rPr lang="en-US" smtClean="0"/>
              <a:t>10/4/2018</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6211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142E291-83B5-4812-A026-4D916D085E15}" type="datetime1">
              <a:rPr lang="en-US" smtClean="0"/>
              <a:t>10/4/2018</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81982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6C224-6EA8-4221-83E1-FF25EBED5728}" type="datetime1">
              <a:rPr lang="en-US" smtClean="0"/>
              <a:t>10/4/2018</a:t>
            </a:fld>
            <a:endParaRPr lang="en-US"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0996808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10/4/2018</a:t>
            </a:fld>
            <a:endParaRPr lang="en-US"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7546298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png"/><Relationship Id="rId7" Type="http://schemas.openxmlformats.org/officeDocument/2006/relationships/diagramColors" Target="../diagrams/colors7.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1.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png"/><Relationship Id="rId7" Type="http://schemas.openxmlformats.org/officeDocument/2006/relationships/diagramColors" Target="../diagrams/colors8.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2.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1.png"/><Relationship Id="rId7" Type="http://schemas.openxmlformats.org/officeDocument/2006/relationships/diagramColors" Target="../diagrams/colors9.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3.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1.png"/><Relationship Id="rId7" Type="http://schemas.openxmlformats.org/officeDocument/2006/relationships/diagramColors" Target="../diagrams/colors10.xml"/><Relationship Id="rId2" Type="http://schemas.openxmlformats.org/officeDocument/2006/relationships/image" Target="../media/image3.jpg"/><Relationship Id="rId1" Type="http://schemas.openxmlformats.org/officeDocument/2006/relationships/slideLayout" Target="../slideLayouts/slideLayout1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png"/><Relationship Id="rId7" Type="http://schemas.openxmlformats.org/officeDocument/2006/relationships/diagramColors" Target="../diagrams/colors4.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png"/><Relationship Id="rId7" Type="http://schemas.openxmlformats.org/officeDocument/2006/relationships/diagramColors" Target="../diagrams/colors5.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png"/><Relationship Id="rId7" Type="http://schemas.openxmlformats.org/officeDocument/2006/relationships/diagramColors" Target="../diagrams/colors6.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ZoneTexte 8"/>
          <p:cNvSpPr txBox="1"/>
          <p:nvPr/>
        </p:nvSpPr>
        <p:spPr>
          <a:xfrm>
            <a:off x="-1" y="4662736"/>
            <a:ext cx="12108873" cy="646331"/>
          </a:xfrm>
          <a:prstGeom prst="rect">
            <a:avLst/>
          </a:prstGeom>
          <a:solidFill>
            <a:schemeClr val="bg1"/>
          </a:solidFill>
        </p:spPr>
        <p:txBody>
          <a:bodyPr wrap="square" rtlCol="0">
            <a:spAutoFit/>
          </a:bodyPr>
          <a:lstStyle/>
          <a:p>
            <a:pPr algn="r" fontAlgn="auto">
              <a:spcAft>
                <a:spcPts val="0"/>
              </a:spcAft>
              <a:defRPr/>
            </a:pPr>
            <a:r>
              <a:rPr lang="en-US" sz="3600" b="1" dirty="0" smtClean="0">
                <a:solidFill>
                  <a:schemeClr val="tx2">
                    <a:lumMod val="75000"/>
                  </a:schemeClr>
                </a:solidFill>
              </a:rPr>
              <a:t>AfDB Statistical Capacity Building</a:t>
            </a:r>
          </a:p>
        </p:txBody>
      </p:sp>
      <p:sp>
        <p:nvSpPr>
          <p:cNvPr id="10" name="ZoneTexte 2"/>
          <p:cNvSpPr txBox="1"/>
          <p:nvPr/>
        </p:nvSpPr>
        <p:spPr>
          <a:xfrm>
            <a:off x="-83127" y="5232123"/>
            <a:ext cx="12192000" cy="1292662"/>
          </a:xfrm>
          <a:prstGeom prst="rect">
            <a:avLst/>
          </a:prstGeom>
          <a:noFill/>
        </p:spPr>
        <p:txBody>
          <a:bodyPr wrap="square" rtlCol="0">
            <a:spAutoFit/>
          </a:bodyPr>
          <a:lstStyle/>
          <a:p>
            <a:pPr algn="ctr" fontAlgn="auto">
              <a:spcAft>
                <a:spcPts val="0"/>
              </a:spcAft>
              <a:defRPr/>
            </a:pPr>
            <a:endParaRPr lang="en-US" b="1" dirty="0" smtClean="0">
              <a:solidFill>
                <a:schemeClr val="tx2">
                  <a:lumMod val="75000"/>
                </a:schemeClr>
              </a:solidFill>
            </a:endParaRPr>
          </a:p>
          <a:p>
            <a:pPr algn="r" fontAlgn="auto">
              <a:spcAft>
                <a:spcPts val="0"/>
              </a:spcAft>
              <a:defRPr/>
            </a:pPr>
            <a:r>
              <a:rPr lang="en-US" sz="3600" b="1" dirty="0" smtClean="0">
                <a:solidFill>
                  <a:schemeClr val="tx2">
                    <a:lumMod val="75000"/>
                  </a:schemeClr>
                </a:solidFill>
              </a:rPr>
              <a:t>Statistics Department</a:t>
            </a:r>
          </a:p>
          <a:p>
            <a:pPr algn="ctr" fontAlgn="auto">
              <a:spcAft>
                <a:spcPts val="0"/>
              </a:spcAft>
              <a:defRPr/>
            </a:pPr>
            <a:endParaRPr lang="en-US" sz="2400" b="1" dirty="0" smtClean="0">
              <a:solidFill>
                <a:schemeClr val="tx2">
                  <a:lumMod val="75000"/>
                </a:schemeClr>
              </a:solidFill>
            </a:endParaRPr>
          </a:p>
        </p:txBody>
      </p:sp>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r="60706" b="-333"/>
          <a:stretch>
            <a:fillRect/>
          </a:stretch>
        </p:blipFill>
        <p:spPr bwMode="auto">
          <a:xfrm>
            <a:off x="323520" y="5201090"/>
            <a:ext cx="3013447" cy="1446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956"/>
            <a:ext cx="12192000" cy="4685692"/>
          </a:xfrm>
          <a:prstGeom prst="rect">
            <a:avLst/>
          </a:prstGeom>
        </p:spPr>
      </p:pic>
      <p:sp>
        <p:nvSpPr>
          <p:cNvPr id="2" name="Espace réservé du numéro de diapositive 1"/>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847717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t="-11000" b="-11000"/>
          </a:stretch>
        </a:blipFill>
        <a:effectLst/>
      </p:bgPr>
    </p:bg>
    <p:spTree>
      <p:nvGrpSpPr>
        <p:cNvPr id="1" name=""/>
        <p:cNvGrpSpPr/>
        <p:nvPr/>
      </p:nvGrpSpPr>
      <p:grpSpPr>
        <a:xfrm>
          <a:off x="0" y="0"/>
          <a:ext cx="0" cy="0"/>
          <a:chOff x="0" y="0"/>
          <a:chExt cx="0" cy="0"/>
        </a:xfrm>
      </p:grpSpPr>
      <p:sp>
        <p:nvSpPr>
          <p:cNvPr id="7" name="ZoneTexte 6"/>
          <p:cNvSpPr txBox="1"/>
          <p:nvPr/>
        </p:nvSpPr>
        <p:spPr>
          <a:xfrm>
            <a:off x="111628" y="0"/>
            <a:ext cx="10036402" cy="646331"/>
          </a:xfrm>
          <a:prstGeom prst="rect">
            <a:avLst/>
          </a:prstGeom>
          <a:noFill/>
        </p:spPr>
        <p:txBody>
          <a:bodyPr wrap="none" rtlCol="0">
            <a:spAutoFit/>
          </a:bodyPr>
          <a:lstStyle/>
          <a:p>
            <a:r>
              <a:rPr lang="en-US" altLang="en-US" sz="3600" b="1" dirty="0">
                <a:ln w="0"/>
                <a:solidFill>
                  <a:schemeClr val="accent5">
                    <a:lumMod val="75000"/>
                  </a:schemeClr>
                </a:solidFill>
                <a:effectLst>
                  <a:reflection blurRad="6350" stA="53000" endA="300" endPos="35500" dir="5400000" sy="-90000" algn="bl" rotWithShape="0"/>
                </a:effectLst>
              </a:rPr>
              <a:t>Statistical Capacity Building- </a:t>
            </a:r>
            <a:r>
              <a:rPr lang="fr-FR" sz="3600" b="1" dirty="0" err="1">
                <a:ln w="0"/>
                <a:solidFill>
                  <a:schemeClr val="accent5">
                    <a:lumMod val="75000"/>
                  </a:schemeClr>
                </a:solidFill>
                <a:effectLst>
                  <a:reflection blurRad="6350" stA="53000" endA="300" endPos="35500" dir="5400000" sy="-90000" algn="bl" rotWithShape="0"/>
                </a:effectLst>
              </a:rPr>
              <a:t>Ongoing</a:t>
            </a:r>
            <a:r>
              <a:rPr lang="fr-FR" sz="3600" b="1" dirty="0">
                <a:ln w="0"/>
                <a:solidFill>
                  <a:schemeClr val="accent5">
                    <a:lumMod val="75000"/>
                  </a:schemeClr>
                </a:solidFill>
                <a:effectLst>
                  <a:reflection blurRad="6350" stA="53000" endA="300" endPos="35500" dir="5400000" sy="-90000" algn="bl" rotWithShape="0"/>
                </a:effectLst>
              </a:rPr>
              <a:t> </a:t>
            </a:r>
            <a:r>
              <a:rPr lang="fr-FR" sz="3600" b="1" dirty="0" err="1">
                <a:ln w="0"/>
                <a:solidFill>
                  <a:schemeClr val="accent5">
                    <a:lumMod val="75000"/>
                  </a:schemeClr>
                </a:solidFill>
                <a:effectLst>
                  <a:reflection blurRad="6350" stA="53000" endA="300" endPos="35500" dir="5400000" sy="-90000" algn="bl" rotWithShape="0"/>
                </a:effectLst>
              </a:rPr>
              <a:t>Activities</a:t>
            </a:r>
            <a:r>
              <a:rPr lang="fr-FR" sz="3600" b="1" dirty="0">
                <a:ln w="0"/>
                <a:solidFill>
                  <a:schemeClr val="accent5">
                    <a:lumMod val="75000"/>
                  </a:schemeClr>
                </a:solidFill>
                <a:effectLst>
                  <a:reflection blurRad="6350" stA="53000" endA="300" endPos="35500" dir="5400000" sy="-90000" algn="bl" rotWithShape="0"/>
                </a:effectLst>
              </a:rPr>
              <a:t> </a:t>
            </a:r>
            <a:r>
              <a:rPr lang="fr-FR" sz="3600" b="1" dirty="0" smtClean="0">
                <a:ln w="0"/>
                <a:solidFill>
                  <a:schemeClr val="accent5">
                    <a:lumMod val="75000"/>
                  </a:schemeClr>
                </a:solidFill>
                <a:effectLst>
                  <a:reflection blurRad="6350" stA="53000" endA="300" endPos="35500" dir="5400000" sy="-90000" algn="bl" rotWithShape="0"/>
                </a:effectLst>
              </a:rPr>
              <a:t>(4)</a:t>
            </a:r>
            <a:endParaRPr lang="fr-FR" sz="3600" b="1" dirty="0">
              <a:ln w="0"/>
              <a:solidFill>
                <a:schemeClr val="accent5">
                  <a:lumMod val="75000"/>
                </a:schemeClr>
              </a:solidFill>
              <a:effectLst>
                <a:reflection blurRad="6350" stA="53000" endA="300" endPos="35500" dir="5400000" sy="-90000" algn="bl" rotWithShape="0"/>
              </a:effectLst>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r="60706" b="-333"/>
          <a:stretch>
            <a:fillRect/>
          </a:stretch>
        </p:blipFill>
        <p:spPr bwMode="auto">
          <a:xfrm>
            <a:off x="10294374" y="0"/>
            <a:ext cx="1897626" cy="70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Diagramme 5"/>
          <p:cNvGraphicFramePr/>
          <p:nvPr>
            <p:extLst>
              <p:ext uri="{D42A27DB-BD31-4B8C-83A1-F6EECF244321}">
                <p14:modId xmlns:p14="http://schemas.microsoft.com/office/powerpoint/2010/main" val="39962910"/>
              </p:ext>
            </p:extLst>
          </p:nvPr>
        </p:nvGraphicFramePr>
        <p:xfrm>
          <a:off x="589935" y="462117"/>
          <a:ext cx="11444749" cy="63123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Espace réservé du numéro de diapositive 1"/>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51109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t="-11000" b="-11000"/>
          </a:stretch>
        </a:blipFill>
        <a:effectLst/>
      </p:bgPr>
    </p:bg>
    <p:spTree>
      <p:nvGrpSpPr>
        <p:cNvPr id="1" name=""/>
        <p:cNvGrpSpPr/>
        <p:nvPr/>
      </p:nvGrpSpPr>
      <p:grpSpPr>
        <a:xfrm>
          <a:off x="0" y="0"/>
          <a:ext cx="0" cy="0"/>
          <a:chOff x="0" y="0"/>
          <a:chExt cx="0" cy="0"/>
        </a:xfrm>
      </p:grpSpPr>
      <p:sp>
        <p:nvSpPr>
          <p:cNvPr id="7" name="ZoneTexte 6"/>
          <p:cNvSpPr txBox="1"/>
          <p:nvPr/>
        </p:nvSpPr>
        <p:spPr>
          <a:xfrm>
            <a:off x="111628" y="0"/>
            <a:ext cx="10036402" cy="1200329"/>
          </a:xfrm>
          <a:prstGeom prst="rect">
            <a:avLst/>
          </a:prstGeom>
          <a:noFill/>
        </p:spPr>
        <p:txBody>
          <a:bodyPr wrap="none" rtlCol="0">
            <a:spAutoFit/>
          </a:bodyPr>
          <a:lstStyle/>
          <a:p>
            <a:r>
              <a:rPr lang="en-US" altLang="en-US" sz="3600" b="1" dirty="0">
                <a:ln w="0"/>
                <a:solidFill>
                  <a:schemeClr val="accent5">
                    <a:lumMod val="75000"/>
                  </a:schemeClr>
                </a:solidFill>
                <a:effectLst>
                  <a:reflection blurRad="6350" stA="53000" endA="300" endPos="35500" dir="5400000" sy="-90000" algn="bl" rotWithShape="0"/>
                </a:effectLst>
              </a:rPr>
              <a:t>Statistical Capacity Building- </a:t>
            </a:r>
            <a:r>
              <a:rPr lang="fr-FR" sz="3600" b="1" dirty="0" err="1">
                <a:ln w="0"/>
                <a:solidFill>
                  <a:schemeClr val="accent5">
                    <a:lumMod val="75000"/>
                  </a:schemeClr>
                </a:solidFill>
                <a:effectLst>
                  <a:reflection blurRad="6350" stA="53000" endA="300" endPos="35500" dir="5400000" sy="-90000" algn="bl" rotWithShape="0"/>
                </a:effectLst>
              </a:rPr>
              <a:t>Ongoing</a:t>
            </a:r>
            <a:r>
              <a:rPr lang="fr-FR" sz="3600" b="1" dirty="0">
                <a:ln w="0"/>
                <a:solidFill>
                  <a:schemeClr val="accent5">
                    <a:lumMod val="75000"/>
                  </a:schemeClr>
                </a:solidFill>
                <a:effectLst>
                  <a:reflection blurRad="6350" stA="53000" endA="300" endPos="35500" dir="5400000" sy="-90000" algn="bl" rotWithShape="0"/>
                </a:effectLst>
              </a:rPr>
              <a:t> </a:t>
            </a:r>
            <a:r>
              <a:rPr lang="fr-FR" sz="3600" b="1" dirty="0" err="1">
                <a:ln w="0"/>
                <a:solidFill>
                  <a:schemeClr val="accent5">
                    <a:lumMod val="75000"/>
                  </a:schemeClr>
                </a:solidFill>
                <a:effectLst>
                  <a:reflection blurRad="6350" stA="53000" endA="300" endPos="35500" dir="5400000" sy="-90000" algn="bl" rotWithShape="0"/>
                </a:effectLst>
              </a:rPr>
              <a:t>Activities</a:t>
            </a:r>
            <a:r>
              <a:rPr lang="fr-FR" sz="3600" b="1" dirty="0">
                <a:ln w="0"/>
                <a:solidFill>
                  <a:schemeClr val="accent5">
                    <a:lumMod val="75000"/>
                  </a:schemeClr>
                </a:solidFill>
                <a:effectLst>
                  <a:reflection blurRad="6350" stA="53000" endA="300" endPos="35500" dir="5400000" sy="-90000" algn="bl" rotWithShape="0"/>
                </a:effectLst>
              </a:rPr>
              <a:t> </a:t>
            </a:r>
            <a:r>
              <a:rPr lang="fr-FR" sz="3600" b="1" dirty="0" smtClean="0">
                <a:ln w="0"/>
                <a:solidFill>
                  <a:schemeClr val="accent5">
                    <a:lumMod val="75000"/>
                  </a:schemeClr>
                </a:solidFill>
                <a:effectLst>
                  <a:reflection blurRad="6350" stA="53000" endA="300" endPos="35500" dir="5400000" sy="-90000" algn="bl" rotWithShape="0"/>
                </a:effectLst>
              </a:rPr>
              <a:t>(5)</a:t>
            </a:r>
            <a:endParaRPr lang="fr-FR" sz="3600" b="1" dirty="0">
              <a:ln w="0"/>
              <a:solidFill>
                <a:schemeClr val="accent5">
                  <a:lumMod val="75000"/>
                </a:schemeClr>
              </a:solidFill>
              <a:effectLst>
                <a:reflection blurRad="6350" stA="53000" endA="300" endPos="35500" dir="5400000" sy="-90000" algn="bl" rotWithShape="0"/>
              </a:effectLst>
            </a:endParaRPr>
          </a:p>
          <a:p>
            <a:endParaRPr lang="fr-FR" sz="3600" b="1" dirty="0">
              <a:ln w="0"/>
              <a:solidFill>
                <a:schemeClr val="accent5">
                  <a:lumMod val="75000"/>
                </a:schemeClr>
              </a:solidFill>
              <a:effectLst>
                <a:reflection blurRad="6350" stA="53000" endA="300" endPos="35500" dir="5400000" sy="-90000" algn="bl" rotWithShape="0"/>
              </a:effectLst>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r="60706" b="-333"/>
          <a:stretch>
            <a:fillRect/>
          </a:stretch>
        </p:blipFill>
        <p:spPr bwMode="auto">
          <a:xfrm>
            <a:off x="10294374" y="0"/>
            <a:ext cx="1897626" cy="70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Diagramme 5"/>
          <p:cNvGraphicFramePr/>
          <p:nvPr>
            <p:extLst>
              <p:ext uri="{D42A27DB-BD31-4B8C-83A1-F6EECF244321}">
                <p14:modId xmlns:p14="http://schemas.microsoft.com/office/powerpoint/2010/main" val="709281155"/>
              </p:ext>
            </p:extLst>
          </p:nvPr>
        </p:nvGraphicFramePr>
        <p:xfrm>
          <a:off x="353962" y="646331"/>
          <a:ext cx="11356258" cy="63123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Espace réservé du numéro de diapositive 1"/>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981020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t="-11000" b="-11000"/>
          </a:stretch>
        </a:blipFill>
        <a:effectLst/>
      </p:bgPr>
    </p:bg>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r="60706" b="-333"/>
          <a:stretch>
            <a:fillRect/>
          </a:stretch>
        </p:blipFill>
        <p:spPr bwMode="auto">
          <a:xfrm>
            <a:off x="10294374" y="0"/>
            <a:ext cx="1897626" cy="70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57316" y="61556"/>
            <a:ext cx="2244397" cy="646331"/>
          </a:xfrm>
          <a:prstGeom prst="rect">
            <a:avLst/>
          </a:prstGeom>
        </p:spPr>
        <p:txBody>
          <a:bodyPr wrap="none">
            <a:spAutoFit/>
          </a:bodyPr>
          <a:lstStyle/>
          <a:p>
            <a:r>
              <a:rPr lang="en-US" altLang="en-US" sz="3600" b="1" dirty="0">
                <a:ln w="0"/>
                <a:solidFill>
                  <a:schemeClr val="accent5">
                    <a:lumMod val="75000"/>
                  </a:schemeClr>
                </a:solidFill>
                <a:effectLst>
                  <a:reflection blurRad="6350" stA="53000" endA="300" endPos="35500" dir="5400000" sy="-90000" algn="bl" rotWithShape="0"/>
                </a:effectLst>
              </a:rPr>
              <a:t>Challenges</a:t>
            </a:r>
            <a:endParaRPr lang="en-US" sz="3600" b="1" dirty="0">
              <a:ln w="0"/>
              <a:solidFill>
                <a:schemeClr val="accent5">
                  <a:lumMod val="75000"/>
                </a:schemeClr>
              </a:solidFill>
              <a:effectLst>
                <a:reflection blurRad="6350" stA="53000" endA="300" endPos="35500" dir="5400000" sy="-90000" algn="bl" rotWithShape="0"/>
              </a:effectLst>
            </a:endParaRPr>
          </a:p>
        </p:txBody>
      </p:sp>
      <p:graphicFrame>
        <p:nvGraphicFramePr>
          <p:cNvPr id="6" name="Diagramme 5"/>
          <p:cNvGraphicFramePr/>
          <p:nvPr>
            <p:extLst>
              <p:ext uri="{D42A27DB-BD31-4B8C-83A1-F6EECF244321}">
                <p14:modId xmlns:p14="http://schemas.microsoft.com/office/powerpoint/2010/main" val="1371716037"/>
              </p:ext>
            </p:extLst>
          </p:nvPr>
        </p:nvGraphicFramePr>
        <p:xfrm>
          <a:off x="1520722" y="926144"/>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Espace réservé du numéro de diapositive 2"/>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214576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t="-11000" b="-11000"/>
          </a:stretch>
        </a:blipFill>
        <a:effectLst/>
      </p:bgPr>
    </p:bg>
    <p:spTree>
      <p:nvGrpSpPr>
        <p:cNvPr id="1" name=""/>
        <p:cNvGrpSpPr/>
        <p:nvPr/>
      </p:nvGrpSpPr>
      <p:grpSpPr>
        <a:xfrm>
          <a:off x="0" y="0"/>
          <a:ext cx="0" cy="0"/>
          <a:chOff x="0" y="0"/>
          <a:chExt cx="0" cy="0"/>
        </a:xfrm>
      </p:grpSpPr>
      <p:sp>
        <p:nvSpPr>
          <p:cNvPr id="7" name="ZoneTexte 6"/>
          <p:cNvSpPr txBox="1"/>
          <p:nvPr/>
        </p:nvSpPr>
        <p:spPr>
          <a:xfrm>
            <a:off x="111627" y="0"/>
            <a:ext cx="8930773"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w="0"/>
                <a:solidFill>
                  <a:srgbClr val="4472C4">
                    <a:lumMod val="75000"/>
                  </a:srgbClr>
                </a:solidFill>
                <a:effectLst>
                  <a:reflection blurRad="6350" stA="53000" endA="300" endPos="35500" dir="5400000" sy="-90000" algn="bl" rotWithShape="0"/>
                </a:effectLst>
                <a:uLnTx/>
                <a:uFillTx/>
                <a:latin typeface="Calibri" panose="020F0502020204030204"/>
                <a:ea typeface="+mn-ea"/>
                <a:cs typeface="+mn-cs"/>
              </a:rPr>
              <a:t>AfDB Key Contact </a:t>
            </a:r>
            <a:r>
              <a:rPr kumimoji="0" lang="en-US" sz="4000" b="1" i="0" u="none" strike="noStrike" kern="1200" cap="none" spc="0" normalizeH="0" baseline="0" noProof="0" dirty="0" smtClean="0">
                <a:ln w="0"/>
                <a:solidFill>
                  <a:srgbClr val="4472C4">
                    <a:lumMod val="75000"/>
                  </a:srgbClr>
                </a:solidFill>
                <a:effectLst>
                  <a:reflection blurRad="6350" stA="53000" endA="300" endPos="35500" dir="5400000" sy="-90000" algn="bl" rotWithShape="0"/>
                </a:effectLst>
                <a:uLnTx/>
                <a:uFillTx/>
                <a:latin typeface="Calibri" panose="020F0502020204030204"/>
                <a:ea typeface="+mn-ea"/>
                <a:cs typeface="+mn-cs"/>
              </a:rPr>
              <a:t>Information(Statistics</a:t>
            </a:r>
            <a:r>
              <a:rPr kumimoji="0" lang="en-US" sz="4000" b="1" i="0" u="none" strike="noStrike" kern="1200" cap="none" spc="0" normalizeH="0" baseline="0" noProof="0" dirty="0">
                <a:ln w="0"/>
                <a:solidFill>
                  <a:srgbClr val="4472C4">
                    <a:lumMod val="75000"/>
                  </a:srgbClr>
                </a:solidFill>
                <a:effectLst>
                  <a:reflection blurRad="6350" stA="53000" endA="300" endPos="35500" dir="5400000" sy="-90000" algn="bl" rotWithShape="0"/>
                </a:effectLst>
                <a:uLnTx/>
                <a:uFillTx/>
                <a:latin typeface="Calibri" panose="020F0502020204030204"/>
                <a:ea typeface="+mn-ea"/>
                <a:cs typeface="+mn-cs"/>
              </a:rPr>
              <a:t>)</a:t>
            </a:r>
            <a:endParaRPr kumimoji="0" lang="fr-FR" sz="4000" b="1" i="0" u="none" strike="noStrike" kern="1200" cap="none" spc="0" normalizeH="0" baseline="0" noProof="0" dirty="0">
              <a:ln w="0"/>
              <a:solidFill>
                <a:srgbClr val="4472C4">
                  <a:lumMod val="75000"/>
                </a:srgbClr>
              </a:solidFill>
              <a:effectLst>
                <a:reflection blurRad="6350" stA="53000" endA="300" endPos="35500" dir="5400000" sy="-90000" algn="bl" rotWithShape="0"/>
              </a:effectLst>
              <a:uLnTx/>
              <a:uFillTx/>
              <a:latin typeface="Calibri" panose="020F0502020204030204"/>
              <a:ea typeface="+mn-ea"/>
              <a:cs typeface="+mn-cs"/>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r="60706" b="-333"/>
          <a:stretch>
            <a:fillRect/>
          </a:stretch>
        </p:blipFill>
        <p:spPr bwMode="auto">
          <a:xfrm>
            <a:off x="10294374" y="0"/>
            <a:ext cx="1897626" cy="776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me 8"/>
          <p:cNvGraphicFramePr/>
          <p:nvPr>
            <p:extLst>
              <p:ext uri="{D42A27DB-BD31-4B8C-83A1-F6EECF244321}">
                <p14:modId xmlns:p14="http://schemas.microsoft.com/office/powerpoint/2010/main" val="1190290294"/>
              </p:ext>
            </p:extLst>
          </p:nvPr>
        </p:nvGraphicFramePr>
        <p:xfrm>
          <a:off x="2032000" y="848975"/>
          <a:ext cx="8128000" cy="58165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78374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t="-9000" b="-9000"/>
          </a:stretch>
        </a:blipFill>
        <a:effectLst/>
      </p:bgPr>
    </p:bg>
    <p:spTree>
      <p:nvGrpSpPr>
        <p:cNvPr id="1" name=""/>
        <p:cNvGrpSpPr/>
        <p:nvPr/>
      </p:nvGrpSpPr>
      <p:grpSpPr>
        <a:xfrm>
          <a:off x="0" y="0"/>
          <a:ext cx="0" cy="0"/>
          <a:chOff x="0" y="0"/>
          <a:chExt cx="0" cy="0"/>
        </a:xfrm>
      </p:grpSpPr>
      <p:sp>
        <p:nvSpPr>
          <p:cNvPr id="3" name="ZoneTexte 2"/>
          <p:cNvSpPr txBox="1"/>
          <p:nvPr/>
        </p:nvSpPr>
        <p:spPr>
          <a:xfrm>
            <a:off x="3506815" y="3651833"/>
            <a:ext cx="5949538" cy="707886"/>
          </a:xfrm>
          <a:prstGeom prst="rect">
            <a:avLst/>
          </a:prstGeom>
          <a:solidFill>
            <a:schemeClr val="accent2"/>
          </a:solidFill>
        </p:spPr>
        <p:txBody>
          <a:bodyPr wrap="square" rtlCol="0">
            <a:spAutoFit/>
          </a:bodyPr>
          <a:lstStyle/>
          <a:p>
            <a:pPr algn="ctr"/>
            <a:r>
              <a:rPr lang="en-US" sz="4000" b="1" dirty="0" smtClean="0">
                <a:ln w="0"/>
                <a:solidFill>
                  <a:schemeClr val="accent5">
                    <a:lumMod val="75000"/>
                  </a:schemeClr>
                </a:solidFill>
                <a:effectLst>
                  <a:reflection blurRad="6350" stA="53000" endA="300" endPos="35500" dir="5400000" sy="-90000" algn="bl" rotWithShape="0"/>
                </a:effectLst>
              </a:rPr>
              <a:t>Thank you</a:t>
            </a: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28899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t="-11000" b="-11000"/>
          </a:stretch>
        </a:blipFill>
        <a:effectLst/>
      </p:bgPr>
    </p:bg>
    <p:spTree>
      <p:nvGrpSpPr>
        <p:cNvPr id="1" name=""/>
        <p:cNvGrpSpPr/>
        <p:nvPr/>
      </p:nvGrpSpPr>
      <p:grpSpPr>
        <a:xfrm>
          <a:off x="0" y="0"/>
          <a:ext cx="0" cy="0"/>
          <a:chOff x="0" y="0"/>
          <a:chExt cx="0" cy="0"/>
        </a:xfrm>
      </p:grpSpPr>
      <p:sp>
        <p:nvSpPr>
          <p:cNvPr id="6" name="Rectangle 5"/>
          <p:cNvSpPr/>
          <p:nvPr/>
        </p:nvSpPr>
        <p:spPr>
          <a:xfrm>
            <a:off x="320634" y="0"/>
            <a:ext cx="1880900" cy="707886"/>
          </a:xfrm>
          <a:prstGeom prst="rect">
            <a:avLst/>
          </a:prstGeom>
        </p:spPr>
        <p:txBody>
          <a:bodyPr wrap="none">
            <a:spAutoFit/>
          </a:bodyPr>
          <a:lstStyle/>
          <a:p>
            <a:pPr>
              <a:buClr>
                <a:schemeClr val="accent5"/>
              </a:buClr>
            </a:pPr>
            <a:r>
              <a:rPr lang="fr-FR" sz="4000" b="1" dirty="0" smtClean="0">
                <a:ln w="0"/>
                <a:solidFill>
                  <a:schemeClr val="accent5">
                    <a:lumMod val="75000"/>
                  </a:schemeClr>
                </a:solidFill>
                <a:effectLst>
                  <a:reflection blurRad="6350" stA="53000" endA="300" endPos="35500" dir="5400000" sy="-90000" algn="bl" rotWithShape="0"/>
                </a:effectLst>
              </a:rPr>
              <a:t>Content</a:t>
            </a:r>
            <a:endParaRPr lang="fr-FR" sz="4000" b="1" dirty="0">
              <a:ln w="0"/>
              <a:solidFill>
                <a:schemeClr val="accent5">
                  <a:lumMod val="75000"/>
                </a:schemeClr>
              </a:solidFill>
              <a:effectLst>
                <a:reflection blurRad="6350" stA="53000" endA="300" endPos="35500" dir="5400000" sy="-90000" algn="bl" rotWithShape="0"/>
              </a:effectLst>
            </a:endParaRPr>
          </a:p>
        </p:txBody>
      </p:sp>
      <p:graphicFrame>
        <p:nvGraphicFramePr>
          <p:cNvPr id="2" name="Diagramme 1"/>
          <p:cNvGraphicFramePr/>
          <p:nvPr>
            <p:extLst>
              <p:ext uri="{D42A27DB-BD31-4B8C-83A1-F6EECF244321}">
                <p14:modId xmlns:p14="http://schemas.microsoft.com/office/powerpoint/2010/main" val="2995168953"/>
              </p:ext>
            </p:extLst>
          </p:nvPr>
        </p:nvGraphicFramePr>
        <p:xfrm>
          <a:off x="2031999" y="719666"/>
          <a:ext cx="8384209" cy="59395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3"/>
          <p:cNvPicPr>
            <a:picLocks noChangeAspect="1" noChangeArrowheads="1"/>
          </p:cNvPicPr>
          <p:nvPr/>
        </p:nvPicPr>
        <p:blipFill>
          <a:blip r:embed="rId8">
            <a:extLst>
              <a:ext uri="{28A0092B-C50C-407E-A947-70E740481C1C}">
                <a14:useLocalDpi xmlns:a14="http://schemas.microsoft.com/office/drawing/2010/main" val="0"/>
              </a:ext>
            </a:extLst>
          </a:blip>
          <a:srcRect r="60706" b="-333"/>
          <a:stretch>
            <a:fillRect/>
          </a:stretch>
        </p:blipFill>
        <p:spPr bwMode="auto">
          <a:xfrm>
            <a:off x="10294374" y="0"/>
            <a:ext cx="1897626" cy="70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numéro de diapositive 2"/>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366360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t="-11000" b="-11000"/>
          </a:stretch>
        </a:blipFill>
        <a:effectLst/>
      </p:bgPr>
    </p:bg>
    <p:spTree>
      <p:nvGrpSpPr>
        <p:cNvPr id="1" name=""/>
        <p:cNvGrpSpPr/>
        <p:nvPr/>
      </p:nvGrpSpPr>
      <p:grpSpPr>
        <a:xfrm>
          <a:off x="0" y="0"/>
          <a:ext cx="0" cy="0"/>
          <a:chOff x="0" y="0"/>
          <a:chExt cx="0" cy="0"/>
        </a:xfrm>
      </p:grpSpPr>
      <p:sp>
        <p:nvSpPr>
          <p:cNvPr id="7" name="ZoneTexte 6"/>
          <p:cNvSpPr txBox="1"/>
          <p:nvPr/>
        </p:nvSpPr>
        <p:spPr>
          <a:xfrm>
            <a:off x="111628" y="0"/>
            <a:ext cx="2580835" cy="646331"/>
          </a:xfrm>
          <a:prstGeom prst="rect">
            <a:avLst/>
          </a:prstGeom>
          <a:noFill/>
        </p:spPr>
        <p:txBody>
          <a:bodyPr wrap="none" rtlCol="0">
            <a:spAutoFit/>
          </a:bodyPr>
          <a:lstStyle/>
          <a:p>
            <a:r>
              <a:rPr lang="fr-FR" sz="3600" b="1" dirty="0" smtClean="0">
                <a:ln w="0"/>
                <a:solidFill>
                  <a:schemeClr val="accent5">
                    <a:lumMod val="75000"/>
                  </a:schemeClr>
                </a:solidFill>
                <a:effectLst>
                  <a:reflection blurRad="6350" stA="53000" endA="300" endPos="35500" dir="5400000" sy="-90000" algn="bl" rotWithShape="0"/>
                </a:effectLst>
              </a:rPr>
              <a:t>Introduction</a:t>
            </a:r>
            <a:endParaRPr lang="fr-FR" sz="3600" b="1" dirty="0">
              <a:ln w="0"/>
              <a:solidFill>
                <a:schemeClr val="accent5">
                  <a:lumMod val="75000"/>
                </a:schemeClr>
              </a:solidFill>
              <a:effectLst>
                <a:reflection blurRad="6350" stA="53000" endA="300" endPos="35500" dir="5400000" sy="-90000" algn="bl" rotWithShape="0"/>
              </a:effectLst>
            </a:endParaRPr>
          </a:p>
        </p:txBody>
      </p:sp>
      <p:graphicFrame>
        <p:nvGraphicFramePr>
          <p:cNvPr id="2" name="Diagramme 1"/>
          <p:cNvGraphicFramePr/>
          <p:nvPr>
            <p:extLst>
              <p:ext uri="{D42A27DB-BD31-4B8C-83A1-F6EECF244321}">
                <p14:modId xmlns:p14="http://schemas.microsoft.com/office/powerpoint/2010/main" val="458258622"/>
              </p:ext>
            </p:extLst>
          </p:nvPr>
        </p:nvGraphicFramePr>
        <p:xfrm>
          <a:off x="1152940" y="869497"/>
          <a:ext cx="10396330" cy="5590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3"/>
          <p:cNvPicPr>
            <a:picLocks noChangeAspect="1" noChangeArrowheads="1"/>
          </p:cNvPicPr>
          <p:nvPr/>
        </p:nvPicPr>
        <p:blipFill>
          <a:blip r:embed="rId8">
            <a:extLst>
              <a:ext uri="{28A0092B-C50C-407E-A947-70E740481C1C}">
                <a14:useLocalDpi xmlns:a14="http://schemas.microsoft.com/office/drawing/2010/main" val="0"/>
              </a:ext>
            </a:extLst>
          </a:blip>
          <a:srcRect r="60706" b="-333"/>
          <a:stretch>
            <a:fillRect/>
          </a:stretch>
        </p:blipFill>
        <p:spPr bwMode="auto">
          <a:xfrm>
            <a:off x="10294374" y="0"/>
            <a:ext cx="1897626" cy="70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numéro de diapositive 2"/>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053986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t="-11000" b="-11000"/>
          </a:stretch>
        </a:blipFill>
        <a:effectLst/>
      </p:bgPr>
    </p:bg>
    <p:spTree>
      <p:nvGrpSpPr>
        <p:cNvPr id="1" name=""/>
        <p:cNvGrpSpPr/>
        <p:nvPr/>
      </p:nvGrpSpPr>
      <p:grpSpPr>
        <a:xfrm>
          <a:off x="0" y="0"/>
          <a:ext cx="0" cy="0"/>
          <a:chOff x="0" y="0"/>
          <a:chExt cx="0" cy="0"/>
        </a:xfrm>
      </p:grpSpPr>
      <p:sp>
        <p:nvSpPr>
          <p:cNvPr id="7" name="ZoneTexte 6"/>
          <p:cNvSpPr txBox="1"/>
          <p:nvPr/>
        </p:nvSpPr>
        <p:spPr>
          <a:xfrm>
            <a:off x="111628" y="0"/>
            <a:ext cx="7323800" cy="646331"/>
          </a:xfrm>
          <a:prstGeom prst="rect">
            <a:avLst/>
          </a:prstGeom>
          <a:noFill/>
        </p:spPr>
        <p:txBody>
          <a:bodyPr wrap="none" rtlCol="0">
            <a:spAutoFit/>
          </a:bodyPr>
          <a:lstStyle/>
          <a:p>
            <a:r>
              <a:rPr lang="en-US" altLang="en-US" sz="3600" b="1" dirty="0" smtClean="0">
                <a:ln w="0"/>
                <a:solidFill>
                  <a:schemeClr val="accent5">
                    <a:lumMod val="75000"/>
                  </a:schemeClr>
                </a:solidFill>
                <a:effectLst>
                  <a:reflection blurRad="6350" stA="53000" endA="300" endPos="35500" dir="5400000" sy="-90000" algn="bl" rotWithShape="0"/>
                </a:effectLst>
              </a:rPr>
              <a:t>Statistical Capacity Building Activities</a:t>
            </a:r>
            <a:endParaRPr lang="fr-FR" sz="3600" b="1" dirty="0">
              <a:ln w="0"/>
              <a:solidFill>
                <a:schemeClr val="accent5">
                  <a:lumMod val="75000"/>
                </a:schemeClr>
              </a:solidFill>
              <a:effectLst>
                <a:reflection blurRad="6350" stA="53000" endA="300" endPos="35500" dir="5400000" sy="-90000" algn="bl" rotWithShape="0"/>
              </a:effectLst>
            </a:endParaRPr>
          </a:p>
        </p:txBody>
      </p:sp>
      <p:graphicFrame>
        <p:nvGraphicFramePr>
          <p:cNvPr id="2" name="Diagramme 1"/>
          <p:cNvGraphicFramePr/>
          <p:nvPr>
            <p:extLst>
              <p:ext uri="{D42A27DB-BD31-4B8C-83A1-F6EECF244321}">
                <p14:modId xmlns:p14="http://schemas.microsoft.com/office/powerpoint/2010/main" val="2690925140"/>
              </p:ext>
            </p:extLst>
          </p:nvPr>
        </p:nvGraphicFramePr>
        <p:xfrm>
          <a:off x="894734" y="796413"/>
          <a:ext cx="10215717" cy="58010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3"/>
          <p:cNvPicPr>
            <a:picLocks noChangeAspect="1" noChangeArrowheads="1"/>
          </p:cNvPicPr>
          <p:nvPr/>
        </p:nvPicPr>
        <p:blipFill>
          <a:blip r:embed="rId8">
            <a:extLst>
              <a:ext uri="{28A0092B-C50C-407E-A947-70E740481C1C}">
                <a14:useLocalDpi xmlns:a14="http://schemas.microsoft.com/office/drawing/2010/main" val="0"/>
              </a:ext>
            </a:extLst>
          </a:blip>
          <a:srcRect r="60706" b="-333"/>
          <a:stretch>
            <a:fillRect/>
          </a:stretch>
        </p:blipFill>
        <p:spPr bwMode="auto">
          <a:xfrm>
            <a:off x="10294374" y="0"/>
            <a:ext cx="1897626" cy="70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numéro de diapositive 2"/>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75625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t="-11000" b="-11000"/>
          </a:stretch>
        </a:blipFill>
        <a:effectLst/>
      </p:bgPr>
    </p:bg>
    <p:spTree>
      <p:nvGrpSpPr>
        <p:cNvPr id="1" name=""/>
        <p:cNvGrpSpPr/>
        <p:nvPr/>
      </p:nvGrpSpPr>
      <p:grpSpPr>
        <a:xfrm>
          <a:off x="0" y="0"/>
          <a:ext cx="0" cy="0"/>
          <a:chOff x="0" y="0"/>
          <a:chExt cx="0" cy="0"/>
        </a:xfrm>
      </p:grpSpPr>
      <p:sp>
        <p:nvSpPr>
          <p:cNvPr id="7" name="ZoneTexte 6"/>
          <p:cNvSpPr txBox="1"/>
          <p:nvPr/>
        </p:nvSpPr>
        <p:spPr>
          <a:xfrm>
            <a:off x="111628" y="0"/>
            <a:ext cx="9802363" cy="646331"/>
          </a:xfrm>
          <a:prstGeom prst="rect">
            <a:avLst/>
          </a:prstGeom>
          <a:noFill/>
        </p:spPr>
        <p:txBody>
          <a:bodyPr wrap="none" rtlCol="0">
            <a:spAutoFit/>
          </a:bodyPr>
          <a:lstStyle/>
          <a:p>
            <a:r>
              <a:rPr lang="en-US" altLang="en-US" sz="3600" b="1" dirty="0">
                <a:ln w="0"/>
                <a:solidFill>
                  <a:schemeClr val="accent5">
                    <a:lumMod val="75000"/>
                  </a:schemeClr>
                </a:solidFill>
                <a:effectLst>
                  <a:reflection blurRad="6350" stA="53000" endA="300" endPos="35500" dir="5400000" sy="-90000" algn="bl" rotWithShape="0"/>
                </a:effectLst>
              </a:rPr>
              <a:t>Statistical Capacity </a:t>
            </a:r>
            <a:r>
              <a:rPr lang="en-US" altLang="en-US" sz="3600" b="1" dirty="0" smtClean="0">
                <a:ln w="0"/>
                <a:solidFill>
                  <a:schemeClr val="accent5">
                    <a:lumMod val="75000"/>
                  </a:schemeClr>
                </a:solidFill>
                <a:effectLst>
                  <a:reflection blurRad="6350" stA="53000" endA="300" endPos="35500" dir="5400000" sy="-90000" algn="bl" rotWithShape="0"/>
                </a:effectLst>
              </a:rPr>
              <a:t>Building- </a:t>
            </a:r>
            <a:r>
              <a:rPr lang="fr-FR" sz="3600" b="1" dirty="0" err="1" smtClean="0">
                <a:ln w="0"/>
                <a:solidFill>
                  <a:schemeClr val="accent5">
                    <a:lumMod val="75000"/>
                  </a:schemeClr>
                </a:solidFill>
                <a:effectLst>
                  <a:reflection blurRad="6350" stA="53000" endA="300" endPos="35500" dir="5400000" sy="-90000" algn="bl" rotWithShape="0"/>
                </a:effectLst>
              </a:rPr>
              <a:t>Ongoing</a:t>
            </a:r>
            <a:r>
              <a:rPr lang="fr-FR" sz="3600" b="1" dirty="0" smtClean="0">
                <a:ln w="0"/>
                <a:solidFill>
                  <a:schemeClr val="accent5">
                    <a:lumMod val="75000"/>
                  </a:schemeClr>
                </a:solidFill>
                <a:effectLst>
                  <a:reflection blurRad="6350" stA="53000" endA="300" endPos="35500" dir="5400000" sy="-90000" algn="bl" rotWithShape="0"/>
                </a:effectLst>
              </a:rPr>
              <a:t> </a:t>
            </a:r>
            <a:r>
              <a:rPr lang="fr-FR" sz="3600" b="1" dirty="0" err="1">
                <a:ln w="0"/>
                <a:solidFill>
                  <a:schemeClr val="accent5">
                    <a:lumMod val="75000"/>
                  </a:schemeClr>
                </a:solidFill>
                <a:effectLst>
                  <a:reflection blurRad="6350" stA="53000" endA="300" endPos="35500" dir="5400000" sy="-90000" algn="bl" rotWithShape="0"/>
                </a:effectLst>
              </a:rPr>
              <a:t>Activities</a:t>
            </a:r>
            <a:r>
              <a:rPr lang="fr-FR" sz="3600" b="1" dirty="0">
                <a:ln w="0"/>
                <a:solidFill>
                  <a:schemeClr val="accent5">
                    <a:lumMod val="75000"/>
                  </a:schemeClr>
                </a:solidFill>
                <a:effectLst>
                  <a:reflection blurRad="6350" stA="53000" endA="300" endPos="35500" dir="5400000" sy="-90000" algn="bl" rotWithShape="0"/>
                </a:effectLst>
              </a:rPr>
              <a:t> </a:t>
            </a:r>
            <a:r>
              <a:rPr lang="fr-FR" sz="3600" b="1" dirty="0" smtClean="0">
                <a:ln w="0"/>
                <a:solidFill>
                  <a:schemeClr val="accent5">
                    <a:lumMod val="75000"/>
                  </a:schemeClr>
                </a:solidFill>
                <a:effectLst>
                  <a:reflection blurRad="6350" stA="53000" endA="300" endPos="35500" dir="5400000" sy="-90000" algn="bl" rotWithShape="0"/>
                </a:effectLst>
              </a:rPr>
              <a:t>(1)</a:t>
            </a:r>
            <a:endParaRPr lang="fr-FR" sz="3600" b="1" dirty="0">
              <a:ln w="0"/>
              <a:solidFill>
                <a:schemeClr val="accent5">
                  <a:lumMod val="75000"/>
                </a:schemeClr>
              </a:solidFill>
              <a:effectLst>
                <a:reflection blurRad="6350" stA="53000" endA="300" endPos="35500" dir="5400000" sy="-90000" algn="bl" rotWithShape="0"/>
              </a:effectLst>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r="60706" b="-333"/>
          <a:stretch>
            <a:fillRect/>
          </a:stretch>
        </p:blipFill>
        <p:spPr bwMode="auto">
          <a:xfrm>
            <a:off x="10294374" y="0"/>
            <a:ext cx="1897626" cy="70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Diagramme 5"/>
          <p:cNvGraphicFramePr/>
          <p:nvPr>
            <p:extLst>
              <p:ext uri="{D42A27DB-BD31-4B8C-83A1-F6EECF244321}">
                <p14:modId xmlns:p14="http://schemas.microsoft.com/office/powerpoint/2010/main" val="4011387426"/>
              </p:ext>
            </p:extLst>
          </p:nvPr>
        </p:nvGraphicFramePr>
        <p:xfrm>
          <a:off x="393291" y="323165"/>
          <a:ext cx="11356258" cy="63123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Espace réservé du numéro de diapositive 1"/>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887449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t="-11000" b="-11000"/>
          </a:stretch>
        </a:blipFill>
        <a:effectLst/>
      </p:bgPr>
    </p:bg>
    <p:spTree>
      <p:nvGrpSpPr>
        <p:cNvPr id="1" name=""/>
        <p:cNvGrpSpPr/>
        <p:nvPr/>
      </p:nvGrpSpPr>
      <p:grpSpPr>
        <a:xfrm>
          <a:off x="0" y="0"/>
          <a:ext cx="0" cy="0"/>
          <a:chOff x="0" y="0"/>
          <a:chExt cx="0" cy="0"/>
        </a:xfrm>
      </p:grpSpPr>
      <p:sp>
        <p:nvSpPr>
          <p:cNvPr id="7" name="ZoneTexte 6"/>
          <p:cNvSpPr txBox="1"/>
          <p:nvPr/>
        </p:nvSpPr>
        <p:spPr>
          <a:xfrm>
            <a:off x="111628" y="0"/>
            <a:ext cx="10036402" cy="646331"/>
          </a:xfrm>
          <a:prstGeom prst="rect">
            <a:avLst/>
          </a:prstGeom>
          <a:noFill/>
        </p:spPr>
        <p:txBody>
          <a:bodyPr wrap="none" rtlCol="0">
            <a:spAutoFit/>
          </a:bodyPr>
          <a:lstStyle/>
          <a:p>
            <a:r>
              <a:rPr lang="en-US" altLang="en-US" sz="3600" b="1" dirty="0">
                <a:ln w="0"/>
                <a:solidFill>
                  <a:schemeClr val="accent5">
                    <a:lumMod val="75000"/>
                  </a:schemeClr>
                </a:solidFill>
                <a:effectLst>
                  <a:reflection blurRad="6350" stA="53000" endA="300" endPos="35500" dir="5400000" sy="-90000" algn="bl" rotWithShape="0"/>
                </a:effectLst>
              </a:rPr>
              <a:t>Statistical Capacity Building- </a:t>
            </a:r>
            <a:r>
              <a:rPr lang="fr-FR" sz="3600" b="1" dirty="0" err="1">
                <a:ln w="0"/>
                <a:solidFill>
                  <a:schemeClr val="accent5">
                    <a:lumMod val="75000"/>
                  </a:schemeClr>
                </a:solidFill>
                <a:effectLst>
                  <a:reflection blurRad="6350" stA="53000" endA="300" endPos="35500" dir="5400000" sy="-90000" algn="bl" rotWithShape="0"/>
                </a:effectLst>
              </a:rPr>
              <a:t>Ongoing</a:t>
            </a:r>
            <a:r>
              <a:rPr lang="fr-FR" sz="3600" b="1" dirty="0">
                <a:ln w="0"/>
                <a:solidFill>
                  <a:schemeClr val="accent5">
                    <a:lumMod val="75000"/>
                  </a:schemeClr>
                </a:solidFill>
                <a:effectLst>
                  <a:reflection blurRad="6350" stA="53000" endA="300" endPos="35500" dir="5400000" sy="-90000" algn="bl" rotWithShape="0"/>
                </a:effectLst>
              </a:rPr>
              <a:t> </a:t>
            </a:r>
            <a:r>
              <a:rPr lang="fr-FR" sz="3600" b="1" dirty="0" err="1">
                <a:ln w="0"/>
                <a:solidFill>
                  <a:schemeClr val="accent5">
                    <a:lumMod val="75000"/>
                  </a:schemeClr>
                </a:solidFill>
                <a:effectLst>
                  <a:reflection blurRad="6350" stA="53000" endA="300" endPos="35500" dir="5400000" sy="-90000" algn="bl" rotWithShape="0"/>
                </a:effectLst>
              </a:rPr>
              <a:t>Activities</a:t>
            </a:r>
            <a:r>
              <a:rPr lang="fr-FR" sz="3600" b="1" dirty="0">
                <a:ln w="0"/>
                <a:solidFill>
                  <a:schemeClr val="accent5">
                    <a:lumMod val="75000"/>
                  </a:schemeClr>
                </a:solidFill>
                <a:effectLst>
                  <a:reflection blurRad="6350" stA="53000" endA="300" endPos="35500" dir="5400000" sy="-90000" algn="bl" rotWithShape="0"/>
                </a:effectLst>
              </a:rPr>
              <a:t> </a:t>
            </a:r>
            <a:r>
              <a:rPr lang="fr-FR" sz="3600" b="1" dirty="0" smtClean="0">
                <a:ln w="0"/>
                <a:solidFill>
                  <a:schemeClr val="accent5">
                    <a:lumMod val="75000"/>
                  </a:schemeClr>
                </a:solidFill>
                <a:effectLst>
                  <a:reflection blurRad="6350" stA="53000" endA="300" endPos="35500" dir="5400000" sy="-90000" algn="bl" rotWithShape="0"/>
                </a:effectLst>
              </a:rPr>
              <a:t>(2)</a:t>
            </a:r>
            <a:endParaRPr lang="fr-FR" sz="3600" b="1" dirty="0">
              <a:ln w="0"/>
              <a:solidFill>
                <a:schemeClr val="accent5">
                  <a:lumMod val="75000"/>
                </a:schemeClr>
              </a:solidFill>
              <a:effectLst>
                <a:reflection blurRad="6350" stA="53000" endA="300" endPos="35500" dir="5400000" sy="-90000" algn="bl" rotWithShape="0"/>
              </a:effectLst>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r="60706" b="-333"/>
          <a:stretch>
            <a:fillRect/>
          </a:stretch>
        </p:blipFill>
        <p:spPr bwMode="auto">
          <a:xfrm>
            <a:off x="10294374" y="0"/>
            <a:ext cx="1897626" cy="70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Diagramme 5"/>
          <p:cNvGraphicFramePr/>
          <p:nvPr>
            <p:extLst>
              <p:ext uri="{D42A27DB-BD31-4B8C-83A1-F6EECF244321}">
                <p14:modId xmlns:p14="http://schemas.microsoft.com/office/powerpoint/2010/main" val="4036394316"/>
              </p:ext>
            </p:extLst>
          </p:nvPr>
        </p:nvGraphicFramePr>
        <p:xfrm>
          <a:off x="589935" y="719665"/>
          <a:ext cx="11444749" cy="605476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Espace réservé du numéro de diapositive 1"/>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659149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36700" y="1052514"/>
            <a:ext cx="7805738" cy="123825"/>
          </a:xfrm>
          <a:custGeom>
            <a:avLst/>
            <a:gdLst/>
            <a:ahLst/>
            <a:cxnLst/>
            <a:rect l="l" t="t" r="r" b="b"/>
            <a:pathLst>
              <a:path w="9128760" h="143509">
                <a:moveTo>
                  <a:pt x="0" y="143255"/>
                </a:moveTo>
                <a:lnTo>
                  <a:pt x="9128759" y="143255"/>
                </a:lnTo>
                <a:lnTo>
                  <a:pt x="9128760" y="0"/>
                </a:lnTo>
                <a:lnTo>
                  <a:pt x="0" y="0"/>
                </a:lnTo>
                <a:lnTo>
                  <a:pt x="0" y="143255"/>
                </a:lnTo>
                <a:close/>
              </a:path>
            </a:pathLst>
          </a:custGeom>
          <a:solidFill>
            <a:srgbClr val="008000"/>
          </a:solidFill>
        </p:spPr>
        <p:txBody>
          <a:bodyPr lIns="0" tIns="0" rIns="0" bIns="0"/>
          <a:lstStyle/>
          <a:p>
            <a:pPr>
              <a:defRPr/>
            </a:pPr>
            <a:endParaRPr sz="2394"/>
          </a:p>
        </p:txBody>
      </p:sp>
      <p:sp>
        <p:nvSpPr>
          <p:cNvPr id="3" name="object 3"/>
          <p:cNvSpPr/>
          <p:nvPr/>
        </p:nvSpPr>
        <p:spPr>
          <a:xfrm>
            <a:off x="1535113" y="1174750"/>
            <a:ext cx="68262" cy="4751388"/>
          </a:xfrm>
          <a:prstGeom prst="rect">
            <a:avLst/>
          </a:prstGeom>
          <a:blipFill>
            <a:blip r:embed="rId2" cstate="print"/>
            <a:stretch>
              <a:fillRect/>
            </a:stretch>
          </a:blipFill>
        </p:spPr>
        <p:txBody>
          <a:bodyPr lIns="0" tIns="0" rIns="0" bIns="0"/>
          <a:lstStyle/>
          <a:p>
            <a:pPr>
              <a:defRPr/>
            </a:pPr>
            <a:endParaRPr sz="2394"/>
          </a:p>
        </p:txBody>
      </p:sp>
      <p:sp>
        <p:nvSpPr>
          <p:cNvPr id="6" name="object 6"/>
          <p:cNvSpPr/>
          <p:nvPr/>
        </p:nvSpPr>
        <p:spPr>
          <a:xfrm>
            <a:off x="1585914" y="250826"/>
            <a:ext cx="1138237" cy="536575"/>
          </a:xfrm>
          <a:prstGeom prst="rect">
            <a:avLst/>
          </a:prstGeom>
          <a:blipFill>
            <a:blip r:embed="rId3" cstate="print"/>
            <a:stretch>
              <a:fillRect/>
            </a:stretch>
          </a:blipFill>
        </p:spPr>
        <p:txBody>
          <a:bodyPr lIns="0" tIns="0" rIns="0" bIns="0"/>
          <a:lstStyle/>
          <a:p>
            <a:pPr>
              <a:defRPr/>
            </a:pPr>
            <a:endParaRPr sz="2394"/>
          </a:p>
        </p:txBody>
      </p:sp>
      <p:sp>
        <p:nvSpPr>
          <p:cNvPr id="7" name="object 7"/>
          <p:cNvSpPr txBox="1"/>
          <p:nvPr/>
        </p:nvSpPr>
        <p:spPr>
          <a:xfrm>
            <a:off x="1787525" y="609601"/>
            <a:ext cx="7200900" cy="5413375"/>
          </a:xfrm>
          <a:prstGeom prst="rect">
            <a:avLst/>
          </a:prstGeom>
        </p:spPr>
        <p:txBody>
          <a:bodyPr lIns="0" tIns="0" rIns="0" bIns="0">
            <a:spAutoFit/>
          </a:bodyPr>
          <a:lstStyle/>
          <a:p>
            <a:pPr marL="2087791">
              <a:defRPr/>
            </a:pPr>
            <a:r>
              <a:rPr lang="en-US" sz="2394" b="1" spc="-4" dirty="0">
                <a:latin typeface="Calibri"/>
                <a:cs typeface="Calibri"/>
              </a:rPr>
              <a:t>3</a:t>
            </a:r>
            <a:r>
              <a:rPr sz="2394" b="1" spc="-4" dirty="0">
                <a:latin typeface="Calibri"/>
                <a:cs typeface="Calibri"/>
              </a:rPr>
              <a:t>. AIKP </a:t>
            </a:r>
            <a:r>
              <a:rPr sz="2394" b="1" spc="-9" dirty="0">
                <a:latin typeface="Calibri"/>
                <a:cs typeface="Calibri"/>
              </a:rPr>
              <a:t>Country</a:t>
            </a:r>
            <a:r>
              <a:rPr sz="2394" b="1" spc="21" dirty="0">
                <a:latin typeface="Calibri"/>
                <a:cs typeface="Calibri"/>
              </a:rPr>
              <a:t> </a:t>
            </a:r>
            <a:r>
              <a:rPr sz="2394" b="1" spc="-51" dirty="0">
                <a:latin typeface="Calibri"/>
                <a:cs typeface="Calibri"/>
              </a:rPr>
              <a:t>Teams</a:t>
            </a:r>
            <a:endParaRPr sz="2394" dirty="0">
              <a:latin typeface="Calibri"/>
              <a:cs typeface="Calibri"/>
            </a:endParaRPr>
          </a:p>
          <a:p>
            <a:pPr>
              <a:spcBef>
                <a:spcPts val="47"/>
              </a:spcBef>
              <a:defRPr/>
            </a:pPr>
            <a:endParaRPr sz="2565" dirty="0">
              <a:latin typeface="Times New Roman"/>
              <a:cs typeface="Times New Roman"/>
            </a:endParaRPr>
          </a:p>
          <a:p>
            <a:pPr marL="255748" indent="-244888">
              <a:buFont typeface="Arial"/>
              <a:buChar char="•"/>
              <a:tabLst>
                <a:tab pos="255748" algn="l"/>
                <a:tab pos="256291" algn="l"/>
              </a:tabLst>
              <a:defRPr/>
            </a:pPr>
            <a:r>
              <a:rPr sz="2400" b="1" spc="-4" dirty="0">
                <a:solidFill>
                  <a:srgbClr val="E36C09"/>
                </a:solidFill>
                <a:latin typeface="Calibri"/>
                <a:cs typeface="Calibri"/>
              </a:rPr>
              <a:t>Composition </a:t>
            </a:r>
            <a:r>
              <a:rPr sz="2400" b="1" dirty="0">
                <a:latin typeface="Calibri"/>
                <a:cs typeface="Calibri"/>
              </a:rPr>
              <a:t>of </a:t>
            </a:r>
            <a:r>
              <a:rPr sz="2400" b="1" spc="-4" dirty="0">
                <a:latin typeface="Calibri"/>
                <a:cs typeface="Calibri"/>
              </a:rPr>
              <a:t>Country</a:t>
            </a:r>
            <a:r>
              <a:rPr sz="2400" b="1" spc="-38" dirty="0">
                <a:latin typeface="Calibri"/>
                <a:cs typeface="Calibri"/>
              </a:rPr>
              <a:t> </a:t>
            </a:r>
            <a:r>
              <a:rPr sz="2400" b="1" spc="-26" dirty="0">
                <a:latin typeface="Calibri"/>
                <a:cs typeface="Calibri"/>
              </a:rPr>
              <a:t>Teams</a:t>
            </a:r>
            <a:r>
              <a:rPr sz="2400" spc="-26" dirty="0">
                <a:latin typeface="Calibri"/>
                <a:cs typeface="Calibri"/>
              </a:rPr>
              <a:t>:</a:t>
            </a:r>
            <a:endParaRPr lang="en-US" sz="2400" spc="-26" dirty="0">
              <a:latin typeface="Calibri"/>
              <a:cs typeface="Calibri"/>
            </a:endParaRPr>
          </a:p>
          <a:p>
            <a:pPr marL="255748" indent="-244888">
              <a:buFont typeface="Arial"/>
              <a:buChar char="•"/>
              <a:tabLst>
                <a:tab pos="255748" algn="l"/>
                <a:tab pos="256291" algn="l"/>
              </a:tabLst>
              <a:defRPr/>
            </a:pPr>
            <a:endParaRPr sz="2400" dirty="0">
              <a:latin typeface="Calibri"/>
              <a:cs typeface="Calibri"/>
            </a:endParaRPr>
          </a:p>
          <a:p>
            <a:pPr marL="646699" lvl="1" indent="-244888">
              <a:buFont typeface="Arial Unicode MS"/>
              <a:buChar char=""/>
              <a:tabLst>
                <a:tab pos="647242" algn="l"/>
              </a:tabLst>
              <a:defRPr/>
            </a:pPr>
            <a:r>
              <a:rPr sz="2400" dirty="0">
                <a:latin typeface="Calibri"/>
                <a:cs typeface="Calibri"/>
              </a:rPr>
              <a:t>1 </a:t>
            </a:r>
            <a:r>
              <a:rPr sz="2400" spc="-9" dirty="0">
                <a:latin typeface="Calibri"/>
                <a:cs typeface="Calibri"/>
              </a:rPr>
              <a:t>Focal person </a:t>
            </a:r>
            <a:r>
              <a:rPr sz="2400" dirty="0">
                <a:latin typeface="Calibri"/>
                <a:cs typeface="Calibri"/>
              </a:rPr>
              <a:t>(based in NSO) </a:t>
            </a:r>
            <a:r>
              <a:rPr sz="2400" spc="-9" dirty="0">
                <a:solidFill>
                  <a:srgbClr val="E36C09"/>
                </a:solidFill>
                <a:latin typeface="Calibri"/>
                <a:cs typeface="Calibri"/>
              </a:rPr>
              <a:t>coordinating </a:t>
            </a:r>
            <a:r>
              <a:rPr sz="2400" spc="-13" dirty="0">
                <a:solidFill>
                  <a:srgbClr val="E36C09"/>
                </a:solidFill>
                <a:latin typeface="Calibri"/>
                <a:cs typeface="Calibri"/>
              </a:rPr>
              <a:t>data</a:t>
            </a:r>
            <a:r>
              <a:rPr sz="2400" spc="4" dirty="0">
                <a:solidFill>
                  <a:srgbClr val="E36C09"/>
                </a:solidFill>
                <a:latin typeface="Calibri"/>
                <a:cs typeface="Calibri"/>
              </a:rPr>
              <a:t> </a:t>
            </a:r>
            <a:r>
              <a:rPr sz="2400" dirty="0">
                <a:solidFill>
                  <a:srgbClr val="E36C09"/>
                </a:solidFill>
                <a:latin typeface="Calibri"/>
                <a:cs typeface="Calibri"/>
              </a:rPr>
              <a:t>collection</a:t>
            </a:r>
            <a:r>
              <a:rPr sz="2400" dirty="0">
                <a:latin typeface="Calibri"/>
                <a:cs typeface="Calibri"/>
              </a:rPr>
              <a:t>;</a:t>
            </a:r>
          </a:p>
          <a:p>
            <a:pPr marL="646699" lvl="1" indent="-244888">
              <a:spcBef>
                <a:spcPts val="1026"/>
              </a:spcBef>
              <a:buFont typeface="Arial Unicode MS"/>
              <a:buChar char=""/>
              <a:tabLst>
                <a:tab pos="647242" algn="l"/>
              </a:tabLst>
              <a:defRPr/>
            </a:pPr>
            <a:r>
              <a:rPr sz="2400" dirty="0">
                <a:latin typeface="Calibri"/>
                <a:cs typeface="Calibri"/>
              </a:rPr>
              <a:t>1 </a:t>
            </a:r>
            <a:r>
              <a:rPr sz="2400" spc="-4" dirty="0">
                <a:latin typeface="Calibri"/>
                <a:cs typeface="Calibri"/>
              </a:rPr>
              <a:t>Fiscal Expert responsible </a:t>
            </a:r>
            <a:r>
              <a:rPr sz="2400" spc="-13" dirty="0">
                <a:latin typeface="Calibri"/>
                <a:cs typeface="Calibri"/>
              </a:rPr>
              <a:t>for </a:t>
            </a:r>
            <a:r>
              <a:rPr sz="2400" spc="-4" dirty="0">
                <a:solidFill>
                  <a:srgbClr val="548ED4"/>
                </a:solidFill>
                <a:latin typeface="Calibri"/>
                <a:cs typeface="Calibri"/>
              </a:rPr>
              <a:t>Fiscal </a:t>
            </a:r>
            <a:r>
              <a:rPr sz="2400" spc="-13" dirty="0">
                <a:solidFill>
                  <a:srgbClr val="548ED4"/>
                </a:solidFill>
                <a:latin typeface="Calibri"/>
                <a:cs typeface="Calibri"/>
              </a:rPr>
              <a:t>data</a:t>
            </a:r>
            <a:r>
              <a:rPr sz="2400" spc="38" dirty="0">
                <a:solidFill>
                  <a:srgbClr val="548ED4"/>
                </a:solidFill>
                <a:latin typeface="Calibri"/>
                <a:cs typeface="Calibri"/>
              </a:rPr>
              <a:t> </a:t>
            </a:r>
            <a:r>
              <a:rPr sz="2400" spc="-4" dirty="0">
                <a:latin typeface="Calibri"/>
                <a:cs typeface="Calibri"/>
              </a:rPr>
              <a:t>collection;</a:t>
            </a:r>
            <a:endParaRPr sz="2400" dirty="0">
              <a:latin typeface="Calibri"/>
              <a:cs typeface="Calibri"/>
            </a:endParaRPr>
          </a:p>
          <a:p>
            <a:pPr marL="646699" lvl="1" indent="-244888">
              <a:spcBef>
                <a:spcPts val="1026"/>
              </a:spcBef>
              <a:buFont typeface="Arial Unicode MS"/>
              <a:buChar char=""/>
              <a:tabLst>
                <a:tab pos="647242" algn="l"/>
              </a:tabLst>
              <a:defRPr/>
            </a:pPr>
            <a:r>
              <a:rPr sz="2400" dirty="0">
                <a:latin typeface="Calibri"/>
                <a:cs typeface="Calibri"/>
              </a:rPr>
              <a:t>1 </a:t>
            </a:r>
            <a:r>
              <a:rPr sz="2400" spc="-4" dirty="0">
                <a:latin typeface="Calibri"/>
                <a:cs typeface="Calibri"/>
              </a:rPr>
              <a:t>Expert responsible </a:t>
            </a:r>
            <a:r>
              <a:rPr sz="2400" spc="-13" dirty="0">
                <a:latin typeface="Calibri"/>
                <a:cs typeface="Calibri"/>
              </a:rPr>
              <a:t>for </a:t>
            </a:r>
            <a:r>
              <a:rPr sz="2400" spc="-13" dirty="0">
                <a:solidFill>
                  <a:srgbClr val="C00000"/>
                </a:solidFill>
                <a:latin typeface="Calibri"/>
                <a:cs typeface="Calibri"/>
              </a:rPr>
              <a:t>Power</a:t>
            </a:r>
            <a:r>
              <a:rPr sz="2400" spc="-26" dirty="0">
                <a:solidFill>
                  <a:srgbClr val="C00000"/>
                </a:solidFill>
                <a:latin typeface="Calibri"/>
                <a:cs typeface="Calibri"/>
              </a:rPr>
              <a:t> </a:t>
            </a:r>
            <a:r>
              <a:rPr sz="2400" spc="-9" dirty="0">
                <a:solidFill>
                  <a:srgbClr val="C00000"/>
                </a:solidFill>
                <a:latin typeface="Calibri"/>
                <a:cs typeface="Calibri"/>
              </a:rPr>
              <a:t>sector</a:t>
            </a:r>
            <a:endParaRPr sz="2400" dirty="0">
              <a:latin typeface="Calibri"/>
              <a:cs typeface="Calibri"/>
            </a:endParaRPr>
          </a:p>
          <a:p>
            <a:pPr marL="646699" lvl="1" indent="-244888">
              <a:spcBef>
                <a:spcPts val="1026"/>
              </a:spcBef>
              <a:buFont typeface="Arial Unicode MS"/>
              <a:buChar char=""/>
              <a:tabLst>
                <a:tab pos="647242" algn="l"/>
              </a:tabLst>
              <a:defRPr/>
            </a:pPr>
            <a:r>
              <a:rPr sz="2400" dirty="0">
                <a:latin typeface="Calibri"/>
                <a:cs typeface="Calibri"/>
              </a:rPr>
              <a:t>1 </a:t>
            </a:r>
            <a:r>
              <a:rPr sz="2400" spc="-4" dirty="0">
                <a:latin typeface="Calibri"/>
                <a:cs typeface="Calibri"/>
              </a:rPr>
              <a:t>Expert </a:t>
            </a:r>
            <a:r>
              <a:rPr sz="2400" dirty="0">
                <a:latin typeface="Calibri"/>
                <a:cs typeface="Calibri"/>
              </a:rPr>
              <a:t>in </a:t>
            </a:r>
            <a:r>
              <a:rPr sz="2400" spc="-4" dirty="0">
                <a:latin typeface="Calibri"/>
                <a:cs typeface="Calibri"/>
              </a:rPr>
              <a:t>charge of </a:t>
            </a:r>
            <a:r>
              <a:rPr sz="2400" dirty="0">
                <a:solidFill>
                  <a:srgbClr val="F79546"/>
                </a:solidFill>
                <a:latin typeface="Calibri"/>
                <a:cs typeface="Calibri"/>
              </a:rPr>
              <a:t>ICT</a:t>
            </a:r>
            <a:r>
              <a:rPr sz="2400" spc="-68" dirty="0">
                <a:solidFill>
                  <a:srgbClr val="F79546"/>
                </a:solidFill>
                <a:latin typeface="Calibri"/>
                <a:cs typeface="Calibri"/>
              </a:rPr>
              <a:t> </a:t>
            </a:r>
            <a:r>
              <a:rPr sz="2400" spc="-9" dirty="0">
                <a:solidFill>
                  <a:srgbClr val="F79546"/>
                </a:solidFill>
                <a:latin typeface="Calibri"/>
                <a:cs typeface="Calibri"/>
              </a:rPr>
              <a:t>sector</a:t>
            </a:r>
            <a:endParaRPr sz="2400" dirty="0">
              <a:latin typeface="Calibri"/>
              <a:cs typeface="Calibri"/>
            </a:endParaRPr>
          </a:p>
          <a:p>
            <a:pPr marL="646699" lvl="1" indent="-244888">
              <a:spcBef>
                <a:spcPts val="1026"/>
              </a:spcBef>
              <a:buFont typeface="Arial Unicode MS"/>
              <a:buChar char=""/>
              <a:tabLst>
                <a:tab pos="647242" algn="l"/>
              </a:tabLst>
              <a:defRPr/>
            </a:pPr>
            <a:r>
              <a:rPr sz="2400" dirty="0">
                <a:latin typeface="Calibri"/>
                <a:cs typeface="Calibri"/>
              </a:rPr>
              <a:t>1 </a:t>
            </a:r>
            <a:r>
              <a:rPr sz="2400" spc="-4" dirty="0">
                <a:latin typeface="Calibri"/>
                <a:cs typeface="Calibri"/>
              </a:rPr>
              <a:t>Expert </a:t>
            </a:r>
            <a:r>
              <a:rPr sz="2400" dirty="0">
                <a:latin typeface="Calibri"/>
                <a:cs typeface="Calibri"/>
              </a:rPr>
              <a:t>in </a:t>
            </a:r>
            <a:r>
              <a:rPr sz="2400" spc="-4" dirty="0">
                <a:latin typeface="Calibri"/>
                <a:cs typeface="Calibri"/>
              </a:rPr>
              <a:t>charge of </a:t>
            </a:r>
            <a:r>
              <a:rPr sz="2400" spc="-21" dirty="0">
                <a:solidFill>
                  <a:srgbClr val="548ED4"/>
                </a:solidFill>
                <a:latin typeface="Calibri"/>
                <a:cs typeface="Calibri"/>
              </a:rPr>
              <a:t>Water </a:t>
            </a:r>
            <a:r>
              <a:rPr sz="2400" dirty="0">
                <a:solidFill>
                  <a:srgbClr val="548ED4"/>
                </a:solidFill>
                <a:latin typeface="Calibri"/>
                <a:cs typeface="Calibri"/>
              </a:rPr>
              <a:t>and </a:t>
            </a:r>
            <a:r>
              <a:rPr sz="2400" spc="-9" dirty="0">
                <a:solidFill>
                  <a:srgbClr val="548ED4"/>
                </a:solidFill>
                <a:latin typeface="Calibri"/>
                <a:cs typeface="Calibri"/>
              </a:rPr>
              <a:t>Sanitation</a:t>
            </a:r>
            <a:r>
              <a:rPr sz="2400" spc="13" dirty="0">
                <a:solidFill>
                  <a:srgbClr val="548ED4"/>
                </a:solidFill>
                <a:latin typeface="Calibri"/>
                <a:cs typeface="Calibri"/>
              </a:rPr>
              <a:t> </a:t>
            </a:r>
            <a:r>
              <a:rPr sz="2400" spc="-9" dirty="0">
                <a:solidFill>
                  <a:srgbClr val="548ED4"/>
                </a:solidFill>
                <a:latin typeface="Calibri"/>
                <a:cs typeface="Calibri"/>
              </a:rPr>
              <a:t>sector</a:t>
            </a:r>
            <a:endParaRPr sz="2400" dirty="0">
              <a:latin typeface="Calibri"/>
              <a:cs typeface="Calibri"/>
            </a:endParaRPr>
          </a:p>
          <a:p>
            <a:pPr marL="646699" lvl="1" indent="-244888">
              <a:spcBef>
                <a:spcPts val="1026"/>
              </a:spcBef>
              <a:buFont typeface="Arial Unicode MS"/>
              <a:buChar char=""/>
              <a:tabLst>
                <a:tab pos="647242" algn="l"/>
              </a:tabLst>
              <a:defRPr/>
            </a:pPr>
            <a:r>
              <a:rPr sz="2400" dirty="0">
                <a:latin typeface="Calibri"/>
                <a:cs typeface="Calibri"/>
              </a:rPr>
              <a:t>1 </a:t>
            </a:r>
            <a:r>
              <a:rPr sz="2400" spc="-17" dirty="0">
                <a:latin typeface="Calibri"/>
                <a:cs typeface="Calibri"/>
              </a:rPr>
              <a:t>Transport </a:t>
            </a:r>
            <a:r>
              <a:rPr sz="2400" spc="-4" dirty="0">
                <a:latin typeface="Calibri"/>
                <a:cs typeface="Calibri"/>
              </a:rPr>
              <a:t>Expert responsible </a:t>
            </a:r>
            <a:r>
              <a:rPr sz="2400" spc="-13" dirty="0">
                <a:latin typeface="Calibri"/>
                <a:cs typeface="Calibri"/>
              </a:rPr>
              <a:t>for </a:t>
            </a:r>
            <a:r>
              <a:rPr sz="2400" spc="-9" dirty="0">
                <a:solidFill>
                  <a:srgbClr val="00AF50"/>
                </a:solidFill>
                <a:latin typeface="Calibri"/>
                <a:cs typeface="Calibri"/>
              </a:rPr>
              <a:t>Road, </a:t>
            </a:r>
            <a:r>
              <a:rPr sz="2400" spc="-38" dirty="0">
                <a:solidFill>
                  <a:srgbClr val="00AF50"/>
                </a:solidFill>
                <a:latin typeface="Calibri"/>
                <a:cs typeface="Calibri"/>
              </a:rPr>
              <a:t>Air, </a:t>
            </a:r>
            <a:r>
              <a:rPr sz="2400" dirty="0">
                <a:solidFill>
                  <a:srgbClr val="00AF50"/>
                </a:solidFill>
                <a:latin typeface="Calibri"/>
                <a:cs typeface="Calibri"/>
              </a:rPr>
              <a:t>Rail and </a:t>
            </a:r>
            <a:r>
              <a:rPr sz="2400" spc="-13" dirty="0">
                <a:solidFill>
                  <a:srgbClr val="00AF50"/>
                </a:solidFill>
                <a:latin typeface="Calibri"/>
                <a:cs typeface="Calibri"/>
              </a:rPr>
              <a:t>Ports data</a:t>
            </a:r>
            <a:r>
              <a:rPr sz="2400" spc="141" dirty="0">
                <a:solidFill>
                  <a:srgbClr val="00AF50"/>
                </a:solidFill>
                <a:latin typeface="Calibri"/>
                <a:cs typeface="Calibri"/>
              </a:rPr>
              <a:t> </a:t>
            </a:r>
            <a:r>
              <a:rPr sz="2400" spc="-4" dirty="0">
                <a:latin typeface="Calibri"/>
                <a:cs typeface="Calibri"/>
              </a:rPr>
              <a:t>collection;</a:t>
            </a:r>
            <a:endParaRPr sz="2400" dirty="0">
              <a:latin typeface="Calibri"/>
              <a:cs typeface="Calibri"/>
            </a:endParaRPr>
          </a:p>
          <a:p>
            <a:pPr lvl="1">
              <a:spcBef>
                <a:spcPts val="9"/>
              </a:spcBef>
              <a:buFont typeface="Arial Unicode MS"/>
              <a:buChar char=""/>
              <a:defRPr/>
            </a:pPr>
            <a:endParaRPr sz="2052" dirty="0">
              <a:latin typeface="Times New Roman"/>
              <a:cs typeface="Times New Roman"/>
            </a:endParaRPr>
          </a:p>
        </p:txBody>
      </p:sp>
    </p:spTree>
    <p:extLst>
      <p:ext uri="{BB962C8B-B14F-4D97-AF65-F5344CB8AC3E}">
        <p14:creationId xmlns:p14="http://schemas.microsoft.com/office/powerpoint/2010/main" val="2178630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0" y="1073151"/>
            <a:ext cx="7818438" cy="123825"/>
          </a:xfrm>
          <a:custGeom>
            <a:avLst/>
            <a:gdLst/>
            <a:ahLst/>
            <a:cxnLst/>
            <a:rect l="l" t="t" r="r" b="b"/>
            <a:pathLst>
              <a:path w="9144000" h="143509">
                <a:moveTo>
                  <a:pt x="0" y="143255"/>
                </a:moveTo>
                <a:lnTo>
                  <a:pt x="9144000" y="143255"/>
                </a:lnTo>
                <a:lnTo>
                  <a:pt x="9144000" y="0"/>
                </a:lnTo>
                <a:lnTo>
                  <a:pt x="0" y="0"/>
                </a:lnTo>
                <a:lnTo>
                  <a:pt x="0" y="143255"/>
                </a:lnTo>
                <a:close/>
              </a:path>
            </a:pathLst>
          </a:custGeom>
          <a:solidFill>
            <a:srgbClr val="008000"/>
          </a:solidFill>
        </p:spPr>
        <p:txBody>
          <a:bodyPr lIns="0" tIns="0" rIns="0" bIns="0"/>
          <a:lstStyle/>
          <a:p>
            <a:pPr>
              <a:defRPr/>
            </a:pPr>
            <a:endParaRPr sz="2394"/>
          </a:p>
        </p:txBody>
      </p:sp>
      <p:sp>
        <p:nvSpPr>
          <p:cNvPr id="3" name="object 3"/>
          <p:cNvSpPr/>
          <p:nvPr/>
        </p:nvSpPr>
        <p:spPr>
          <a:xfrm>
            <a:off x="1524000" y="1196975"/>
            <a:ext cx="153988" cy="4764088"/>
          </a:xfrm>
          <a:prstGeom prst="rect">
            <a:avLst/>
          </a:prstGeom>
          <a:blipFill>
            <a:blip r:embed="rId2" cstate="print"/>
            <a:stretch>
              <a:fillRect/>
            </a:stretch>
          </a:blipFill>
        </p:spPr>
        <p:txBody>
          <a:bodyPr lIns="0" tIns="0" rIns="0" bIns="0"/>
          <a:lstStyle/>
          <a:p>
            <a:pPr>
              <a:defRPr/>
            </a:pPr>
            <a:endParaRPr sz="2394"/>
          </a:p>
        </p:txBody>
      </p:sp>
      <p:sp>
        <p:nvSpPr>
          <p:cNvPr id="4" name="object 4"/>
          <p:cNvSpPr txBox="1"/>
          <p:nvPr/>
        </p:nvSpPr>
        <p:spPr>
          <a:xfrm>
            <a:off x="3159125" y="600075"/>
            <a:ext cx="4548188" cy="420688"/>
          </a:xfrm>
          <a:prstGeom prst="rect">
            <a:avLst/>
          </a:prstGeom>
        </p:spPr>
        <p:txBody>
          <a:bodyPr lIns="0" tIns="0" rIns="0" bIns="0">
            <a:spAutoFit/>
          </a:bodyPr>
          <a:lstStyle/>
          <a:p>
            <a:pPr marL="10860">
              <a:defRPr/>
            </a:pPr>
            <a:r>
              <a:rPr lang="en-US" sz="2736" b="1" dirty="0">
                <a:latin typeface="Calibri"/>
                <a:cs typeface="Calibri"/>
              </a:rPr>
              <a:t>2</a:t>
            </a:r>
            <a:r>
              <a:rPr sz="2736" b="1" dirty="0">
                <a:latin typeface="Calibri"/>
                <a:cs typeface="Calibri"/>
              </a:rPr>
              <a:t>. AIKP </a:t>
            </a:r>
            <a:r>
              <a:rPr sz="2736" b="1" spc="-9" dirty="0">
                <a:latin typeface="Calibri"/>
                <a:cs typeface="Calibri"/>
              </a:rPr>
              <a:t>Participating</a:t>
            </a:r>
            <a:r>
              <a:rPr sz="2736" b="1" spc="-97" dirty="0">
                <a:latin typeface="Calibri"/>
                <a:cs typeface="Calibri"/>
              </a:rPr>
              <a:t> </a:t>
            </a:r>
            <a:r>
              <a:rPr sz="2736" b="1" spc="-4" dirty="0">
                <a:latin typeface="Calibri"/>
                <a:cs typeface="Calibri"/>
              </a:rPr>
              <a:t>countries</a:t>
            </a:r>
            <a:endParaRPr sz="2736" dirty="0">
              <a:latin typeface="Calibri"/>
              <a:cs typeface="Calibri"/>
            </a:endParaRPr>
          </a:p>
        </p:txBody>
      </p:sp>
      <p:sp>
        <p:nvSpPr>
          <p:cNvPr id="7" name="object 7"/>
          <p:cNvSpPr/>
          <p:nvPr/>
        </p:nvSpPr>
        <p:spPr>
          <a:xfrm>
            <a:off x="1585914" y="250826"/>
            <a:ext cx="1138237" cy="536575"/>
          </a:xfrm>
          <a:prstGeom prst="rect">
            <a:avLst/>
          </a:prstGeom>
          <a:blipFill>
            <a:blip r:embed="rId3" cstate="print"/>
            <a:stretch>
              <a:fillRect/>
            </a:stretch>
          </a:blipFill>
        </p:spPr>
        <p:txBody>
          <a:bodyPr lIns="0" tIns="0" rIns="0" bIns="0"/>
          <a:lstStyle/>
          <a:p>
            <a:pPr>
              <a:defRPr/>
            </a:pPr>
            <a:endParaRPr sz="2394"/>
          </a:p>
        </p:txBody>
      </p:sp>
      <p:sp>
        <p:nvSpPr>
          <p:cNvPr id="16390" name="object 9"/>
          <p:cNvSpPr txBox="1">
            <a:spLocks noChangeArrowheads="1"/>
          </p:cNvSpPr>
          <p:nvPr/>
        </p:nvSpPr>
        <p:spPr bwMode="auto">
          <a:xfrm>
            <a:off x="7151688" y="1444625"/>
            <a:ext cx="19685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1750">
              <a:spcBef>
                <a:spcPct val="20000"/>
              </a:spcBef>
              <a:buChar char="•"/>
              <a:defRPr sz="30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Font typeface="Wingdings" panose="05000000000000000000" pitchFamily="2" charset="2"/>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Font typeface="Wingdings" panose="05000000000000000000" pitchFamily="2" charset="2"/>
              <a:buChar char="ü"/>
              <a:defRPr sz="28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8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Font typeface="Wingdings" panose="05000000000000000000" pitchFamily="2" charset="2"/>
              <a:buChar char="Ø"/>
              <a:defRPr sz="28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Ø"/>
              <a:defRPr sz="28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Ø"/>
              <a:defRPr sz="28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Ø"/>
              <a:defRPr sz="28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Ø"/>
              <a:defRPr sz="28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r>
              <a:rPr lang="fr-FR" altLang="fr-FR" sz="1500" b="1">
                <a:solidFill>
                  <a:srgbClr val="FF0000"/>
                </a:solidFill>
                <a:latin typeface="Arial" panose="020B0604020202020204" pitchFamily="34" charset="0"/>
                <a:cs typeface="Arial" panose="020B0604020202020204" pitchFamily="34" charset="0"/>
              </a:rPr>
              <a:t>17 non-participating  countries</a:t>
            </a:r>
            <a:r>
              <a:rPr lang="fr-FR" altLang="fr-FR" sz="1500">
                <a:solidFill>
                  <a:srgbClr val="FF0000"/>
                </a:solidFill>
                <a:latin typeface="Arial" panose="020B0604020202020204" pitchFamily="34" charset="0"/>
                <a:cs typeface="Arial" panose="020B0604020202020204" pitchFamily="34" charset="0"/>
              </a:rPr>
              <a:t>:</a:t>
            </a:r>
            <a:endParaRPr lang="fr-FR" altLang="fr-FR" sz="1500">
              <a:latin typeface="Arial" panose="020B0604020202020204" pitchFamily="34" charset="0"/>
              <a:cs typeface="Arial" panose="020B0604020202020204" pitchFamily="34" charset="0"/>
            </a:endParaRPr>
          </a:p>
          <a:p>
            <a:pPr>
              <a:spcBef>
                <a:spcPts val="25"/>
              </a:spcBef>
              <a:buNone/>
            </a:pPr>
            <a:endParaRPr lang="fr-FR" altLang="fr-FR" sz="1500"/>
          </a:p>
          <a:p>
            <a:pPr>
              <a:spcBef>
                <a:spcPct val="0"/>
              </a:spcBef>
              <a:buFontTx/>
              <a:buNone/>
            </a:pPr>
            <a:r>
              <a:rPr lang="fr-FR" altLang="fr-FR" sz="1500">
                <a:latin typeface="Arial" panose="020B0604020202020204" pitchFamily="34" charset="0"/>
                <a:cs typeface="Arial" panose="020B0604020202020204" pitchFamily="34" charset="0"/>
              </a:rPr>
              <a:t>Morocco, Algeria, Libya, Cabo Verde, Guinea-Bissau, Togo, Equatorial Guinea, Gabon, Angola, Namibia, South Africa, Madagascar, Seychelles, Djibouti, Ethiopia, Somalia, Eritrea</a:t>
            </a:r>
            <a:endParaRPr lang="fr-FR" altLang="fr-FR" sz="1700"/>
          </a:p>
          <a:p>
            <a:pPr>
              <a:spcBef>
                <a:spcPts val="38"/>
              </a:spcBef>
              <a:buNone/>
            </a:pPr>
            <a:endParaRPr lang="fr-FR" altLang="fr-FR" sz="1700"/>
          </a:p>
          <a:p>
            <a:pPr>
              <a:spcBef>
                <a:spcPct val="0"/>
              </a:spcBef>
              <a:buFontTx/>
              <a:buNone/>
            </a:pPr>
            <a:r>
              <a:rPr lang="fr-FR" altLang="fr-FR" sz="1500" b="1">
                <a:solidFill>
                  <a:srgbClr val="00AF50"/>
                </a:solidFill>
                <a:latin typeface="Arial" panose="020B0604020202020204" pitchFamily="34" charset="0"/>
                <a:cs typeface="Arial" panose="020B0604020202020204" pitchFamily="34" charset="0"/>
              </a:rPr>
              <a:t>37 participating  countries</a:t>
            </a:r>
            <a:r>
              <a:rPr lang="fr-FR" altLang="fr-FR" sz="1500">
                <a:solidFill>
                  <a:srgbClr val="00AF50"/>
                </a:solidFill>
                <a:latin typeface="Arial" panose="020B0604020202020204" pitchFamily="34" charset="0"/>
                <a:cs typeface="Arial" panose="020B0604020202020204" pitchFamily="34" charset="0"/>
              </a:rPr>
              <a:t>:</a:t>
            </a:r>
            <a:endParaRPr lang="fr-FR" altLang="fr-FR" sz="1500">
              <a:latin typeface="Arial" panose="020B0604020202020204" pitchFamily="34" charset="0"/>
              <a:cs typeface="Arial" panose="020B0604020202020204" pitchFamily="34" charset="0"/>
            </a:endParaRPr>
          </a:p>
          <a:p>
            <a:pPr>
              <a:spcBef>
                <a:spcPts val="25"/>
              </a:spcBef>
              <a:buNone/>
            </a:pPr>
            <a:endParaRPr lang="fr-FR" altLang="fr-FR" sz="1500"/>
          </a:p>
          <a:p>
            <a:pPr>
              <a:spcBef>
                <a:spcPct val="0"/>
              </a:spcBef>
              <a:buFontTx/>
              <a:buNone/>
            </a:pPr>
            <a:r>
              <a:rPr lang="fr-FR" altLang="fr-FR" sz="1500">
                <a:latin typeface="Arial" panose="020B0604020202020204" pitchFamily="34" charset="0"/>
                <a:cs typeface="Arial" panose="020B0604020202020204" pitchFamily="34" charset="0"/>
              </a:rPr>
              <a:t>Countries with  established and  nominated teams</a:t>
            </a:r>
          </a:p>
        </p:txBody>
      </p:sp>
      <p:pic>
        <p:nvPicPr>
          <p:cNvPr id="16391" name="Imag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00250" y="1204914"/>
            <a:ext cx="4883150" cy="470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1909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t="-11000" b="-11000"/>
          </a:stretch>
        </a:blipFill>
        <a:effectLst/>
      </p:bgPr>
    </p:bg>
    <p:spTree>
      <p:nvGrpSpPr>
        <p:cNvPr id="1" name=""/>
        <p:cNvGrpSpPr/>
        <p:nvPr/>
      </p:nvGrpSpPr>
      <p:grpSpPr>
        <a:xfrm>
          <a:off x="0" y="0"/>
          <a:ext cx="0" cy="0"/>
          <a:chOff x="0" y="0"/>
          <a:chExt cx="0" cy="0"/>
        </a:xfrm>
      </p:grpSpPr>
      <p:sp>
        <p:nvSpPr>
          <p:cNvPr id="7" name="ZoneTexte 6"/>
          <p:cNvSpPr txBox="1"/>
          <p:nvPr/>
        </p:nvSpPr>
        <p:spPr>
          <a:xfrm>
            <a:off x="111628" y="0"/>
            <a:ext cx="10036402" cy="646331"/>
          </a:xfrm>
          <a:prstGeom prst="rect">
            <a:avLst/>
          </a:prstGeom>
          <a:noFill/>
        </p:spPr>
        <p:txBody>
          <a:bodyPr wrap="none" rtlCol="0">
            <a:spAutoFit/>
          </a:bodyPr>
          <a:lstStyle/>
          <a:p>
            <a:r>
              <a:rPr lang="en-US" altLang="en-US" sz="3600" b="1" dirty="0">
                <a:ln w="0"/>
                <a:solidFill>
                  <a:schemeClr val="accent5">
                    <a:lumMod val="75000"/>
                  </a:schemeClr>
                </a:solidFill>
                <a:effectLst>
                  <a:reflection blurRad="6350" stA="53000" endA="300" endPos="35500" dir="5400000" sy="-90000" algn="bl" rotWithShape="0"/>
                </a:effectLst>
              </a:rPr>
              <a:t>Statistical Capacity Building- </a:t>
            </a:r>
            <a:r>
              <a:rPr lang="fr-FR" sz="3600" b="1" dirty="0" err="1">
                <a:ln w="0"/>
                <a:solidFill>
                  <a:schemeClr val="accent5">
                    <a:lumMod val="75000"/>
                  </a:schemeClr>
                </a:solidFill>
                <a:effectLst>
                  <a:reflection blurRad="6350" stA="53000" endA="300" endPos="35500" dir="5400000" sy="-90000" algn="bl" rotWithShape="0"/>
                </a:effectLst>
              </a:rPr>
              <a:t>Ongoing</a:t>
            </a:r>
            <a:r>
              <a:rPr lang="fr-FR" sz="3600" b="1" dirty="0">
                <a:ln w="0"/>
                <a:solidFill>
                  <a:schemeClr val="accent5">
                    <a:lumMod val="75000"/>
                  </a:schemeClr>
                </a:solidFill>
                <a:effectLst>
                  <a:reflection blurRad="6350" stA="53000" endA="300" endPos="35500" dir="5400000" sy="-90000" algn="bl" rotWithShape="0"/>
                </a:effectLst>
              </a:rPr>
              <a:t> </a:t>
            </a:r>
            <a:r>
              <a:rPr lang="fr-FR" sz="3600" b="1" dirty="0" err="1">
                <a:ln w="0"/>
                <a:solidFill>
                  <a:schemeClr val="accent5">
                    <a:lumMod val="75000"/>
                  </a:schemeClr>
                </a:solidFill>
                <a:effectLst>
                  <a:reflection blurRad="6350" stA="53000" endA="300" endPos="35500" dir="5400000" sy="-90000" algn="bl" rotWithShape="0"/>
                </a:effectLst>
              </a:rPr>
              <a:t>Activities</a:t>
            </a:r>
            <a:r>
              <a:rPr lang="fr-FR" sz="3600" b="1" dirty="0">
                <a:ln w="0"/>
                <a:solidFill>
                  <a:schemeClr val="accent5">
                    <a:lumMod val="75000"/>
                  </a:schemeClr>
                </a:solidFill>
                <a:effectLst>
                  <a:reflection blurRad="6350" stA="53000" endA="300" endPos="35500" dir="5400000" sy="-90000" algn="bl" rotWithShape="0"/>
                </a:effectLst>
              </a:rPr>
              <a:t> </a:t>
            </a:r>
            <a:r>
              <a:rPr lang="fr-FR" sz="3600" b="1" dirty="0" smtClean="0">
                <a:ln w="0"/>
                <a:solidFill>
                  <a:schemeClr val="accent5">
                    <a:lumMod val="75000"/>
                  </a:schemeClr>
                </a:solidFill>
                <a:effectLst>
                  <a:reflection blurRad="6350" stA="53000" endA="300" endPos="35500" dir="5400000" sy="-90000" algn="bl" rotWithShape="0"/>
                </a:effectLst>
              </a:rPr>
              <a:t>(3)</a:t>
            </a:r>
            <a:endParaRPr lang="fr-FR" sz="3600" b="1" dirty="0">
              <a:ln w="0"/>
              <a:solidFill>
                <a:schemeClr val="accent5">
                  <a:lumMod val="75000"/>
                </a:schemeClr>
              </a:solidFill>
              <a:effectLst>
                <a:reflection blurRad="6350" stA="53000" endA="300" endPos="35500" dir="5400000" sy="-90000" algn="bl" rotWithShape="0"/>
              </a:effectLst>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r="60706" b="-333"/>
          <a:stretch>
            <a:fillRect/>
          </a:stretch>
        </p:blipFill>
        <p:spPr bwMode="auto">
          <a:xfrm>
            <a:off x="10294374" y="0"/>
            <a:ext cx="1897626" cy="70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Diagramme 5"/>
          <p:cNvGraphicFramePr/>
          <p:nvPr>
            <p:extLst>
              <p:ext uri="{D42A27DB-BD31-4B8C-83A1-F6EECF244321}">
                <p14:modId xmlns:p14="http://schemas.microsoft.com/office/powerpoint/2010/main" val="2055774571"/>
              </p:ext>
            </p:extLst>
          </p:nvPr>
        </p:nvGraphicFramePr>
        <p:xfrm>
          <a:off x="589935" y="462117"/>
          <a:ext cx="11444749" cy="63123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Espace réservé du numéro de diapositive 1"/>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966192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8285</TotalTime>
  <Words>1257</Words>
  <Application>Microsoft Office PowerPoint</Application>
  <PresentationFormat>Grand écran</PresentationFormat>
  <Paragraphs>104</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14</vt:i4>
      </vt:variant>
    </vt:vector>
  </HeadingPairs>
  <TitlesOfParts>
    <vt:vector size="21" baseType="lpstr">
      <vt:lpstr>Arial</vt:lpstr>
      <vt:lpstr>Arial Unicode MS</vt:lpstr>
      <vt:lpstr>Calibri</vt:lpstr>
      <vt:lpstr>Calibri Light</vt:lpstr>
      <vt:lpstr>Times New Roman</vt:lpstr>
      <vt:lpstr>Thème Office</vt: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Momar KOUTA</dc:creator>
  <cp:lastModifiedBy>KOUAKOU, KOUA LOUIS</cp:lastModifiedBy>
  <cp:revision>652</cp:revision>
  <dcterms:created xsi:type="dcterms:W3CDTF">2016-12-27T17:59:25Z</dcterms:created>
  <dcterms:modified xsi:type="dcterms:W3CDTF">2018-10-04T06:23:39Z</dcterms:modified>
</cp:coreProperties>
</file>