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9" r:id="rId2"/>
  </p:sldMasterIdLst>
  <p:notesMasterIdLst>
    <p:notesMasterId r:id="rId17"/>
  </p:notesMasterIdLst>
  <p:sldIdLst>
    <p:sldId id="297" r:id="rId3"/>
    <p:sldId id="282" r:id="rId4"/>
    <p:sldId id="281" r:id="rId5"/>
    <p:sldId id="286" r:id="rId6"/>
    <p:sldId id="279" r:id="rId7"/>
    <p:sldId id="295" r:id="rId8"/>
    <p:sldId id="289" r:id="rId9"/>
    <p:sldId id="290" r:id="rId10"/>
    <p:sldId id="280" r:id="rId11"/>
    <p:sldId id="287" r:id="rId12"/>
    <p:sldId id="288" r:id="rId13"/>
    <p:sldId id="292" r:id="rId14"/>
    <p:sldId id="293"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57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9373" autoAdjust="0"/>
  </p:normalViewPr>
  <p:slideViewPr>
    <p:cSldViewPr snapToGrid="0">
      <p:cViewPr varScale="1">
        <p:scale>
          <a:sx n="45" d="100"/>
          <a:sy n="45" d="100"/>
        </p:scale>
        <p:origin x="6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1F4B55-378D-421B-8267-69B3410A8F57}"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35BF07C2-D0AE-441C-99D6-CA706D72C6A2}">
      <dgm:prSet phldrT="[Text]"/>
      <dgm:spPr/>
      <dgm:t>
        <a:bodyPr/>
        <a:lstStyle/>
        <a:p>
          <a:r>
            <a:rPr lang="en-US" dirty="0"/>
            <a:t>CSO</a:t>
          </a:r>
        </a:p>
      </dgm:t>
    </dgm:pt>
    <dgm:pt modelId="{C348256A-741B-4008-B5C6-0BF3A3E10118}" type="parTrans" cxnId="{D53BD757-7904-4ED2-A268-DF9A7B407D4A}">
      <dgm:prSet/>
      <dgm:spPr/>
      <dgm:t>
        <a:bodyPr/>
        <a:lstStyle/>
        <a:p>
          <a:endParaRPr lang="en-US"/>
        </a:p>
      </dgm:t>
    </dgm:pt>
    <dgm:pt modelId="{41828F46-8271-4634-B4BE-2A18EB201C4E}" type="sibTrans" cxnId="{D53BD757-7904-4ED2-A268-DF9A7B407D4A}">
      <dgm:prSet/>
      <dgm:spPr/>
      <dgm:t>
        <a:bodyPr/>
        <a:lstStyle/>
        <a:p>
          <a:endParaRPr lang="en-US"/>
        </a:p>
      </dgm:t>
    </dgm:pt>
    <dgm:pt modelId="{896BA90D-09C9-4CE1-A3C6-9C16C9066539}">
      <dgm:prSet phldrT="[Text]"/>
      <dgm:spPr/>
      <dgm:t>
        <a:bodyPr/>
        <a:lstStyle/>
        <a:p>
          <a:r>
            <a:rPr lang="en-US" dirty="0"/>
            <a:t>Relevance</a:t>
          </a:r>
        </a:p>
      </dgm:t>
    </dgm:pt>
    <dgm:pt modelId="{55D3DE8E-8C73-4FFE-B916-385E9F6C79C5}" type="parTrans" cxnId="{8897C635-06F0-4257-9989-A7820FA4607B}">
      <dgm:prSet/>
      <dgm:spPr/>
      <dgm:t>
        <a:bodyPr/>
        <a:lstStyle/>
        <a:p>
          <a:endParaRPr lang="en-US"/>
        </a:p>
      </dgm:t>
    </dgm:pt>
    <dgm:pt modelId="{68461E92-8F83-41A6-81FD-26CC7324D80B}" type="sibTrans" cxnId="{8897C635-06F0-4257-9989-A7820FA4607B}">
      <dgm:prSet/>
      <dgm:spPr/>
      <dgm:t>
        <a:bodyPr/>
        <a:lstStyle/>
        <a:p>
          <a:endParaRPr lang="en-US"/>
        </a:p>
      </dgm:t>
    </dgm:pt>
    <dgm:pt modelId="{69D19C57-E49B-45BF-A700-3476AF21BD5B}">
      <dgm:prSet phldrT="[Text]"/>
      <dgm:spPr/>
      <dgm:t>
        <a:bodyPr/>
        <a:lstStyle/>
        <a:p>
          <a:r>
            <a:rPr lang="en-US" dirty="0"/>
            <a:t>Quality</a:t>
          </a:r>
        </a:p>
      </dgm:t>
    </dgm:pt>
    <dgm:pt modelId="{101B9D0B-03E8-4CA3-9FD1-70185C110F3B}" type="parTrans" cxnId="{1A4F0A96-9F6A-496B-93CC-4D469234B8E2}">
      <dgm:prSet/>
      <dgm:spPr/>
      <dgm:t>
        <a:bodyPr/>
        <a:lstStyle/>
        <a:p>
          <a:endParaRPr lang="en-US"/>
        </a:p>
      </dgm:t>
    </dgm:pt>
    <dgm:pt modelId="{E6798B1A-E844-4FB1-89A5-45E0F38746DD}" type="sibTrans" cxnId="{1A4F0A96-9F6A-496B-93CC-4D469234B8E2}">
      <dgm:prSet/>
      <dgm:spPr/>
      <dgm:t>
        <a:bodyPr/>
        <a:lstStyle/>
        <a:p>
          <a:endParaRPr lang="en-US"/>
        </a:p>
      </dgm:t>
    </dgm:pt>
    <dgm:pt modelId="{618C3FCE-110D-4EAD-B62D-411A10293476}">
      <dgm:prSet phldrT="[Text]"/>
      <dgm:spPr/>
      <dgm:t>
        <a:bodyPr/>
        <a:lstStyle/>
        <a:p>
          <a:r>
            <a:rPr lang="en-US" dirty="0"/>
            <a:t>Data collection</a:t>
          </a:r>
        </a:p>
      </dgm:t>
    </dgm:pt>
    <dgm:pt modelId="{98C54915-E8CE-4DC3-8189-FDFD263CFAC5}" type="parTrans" cxnId="{FF7F7175-2EA2-4FC6-99EF-9648A54BF825}">
      <dgm:prSet/>
      <dgm:spPr/>
      <dgm:t>
        <a:bodyPr/>
        <a:lstStyle/>
        <a:p>
          <a:endParaRPr lang="en-US"/>
        </a:p>
      </dgm:t>
    </dgm:pt>
    <dgm:pt modelId="{0C679F57-EB65-4E1A-B01B-766D37F94A22}" type="sibTrans" cxnId="{FF7F7175-2EA2-4FC6-99EF-9648A54BF825}">
      <dgm:prSet/>
      <dgm:spPr/>
      <dgm:t>
        <a:bodyPr/>
        <a:lstStyle/>
        <a:p>
          <a:endParaRPr lang="en-US"/>
        </a:p>
      </dgm:t>
    </dgm:pt>
    <dgm:pt modelId="{F78A874C-F26B-4055-A80A-C6F95AED8F03}">
      <dgm:prSet phldrT="[Text]"/>
      <dgm:spPr/>
      <dgm:t>
        <a:bodyPr/>
        <a:lstStyle/>
        <a:p>
          <a:r>
            <a:rPr lang="en-US" dirty="0"/>
            <a:t>Accessibility</a:t>
          </a:r>
        </a:p>
      </dgm:t>
    </dgm:pt>
    <dgm:pt modelId="{EF39A758-BC4F-49D3-AA8B-5CD95AB70BD5}" type="parTrans" cxnId="{C2901750-C9FB-4B43-A1A1-512C9B61DF93}">
      <dgm:prSet/>
      <dgm:spPr/>
      <dgm:t>
        <a:bodyPr/>
        <a:lstStyle/>
        <a:p>
          <a:endParaRPr lang="en-US"/>
        </a:p>
      </dgm:t>
    </dgm:pt>
    <dgm:pt modelId="{FDF92465-4EA2-4D24-B21B-06CCC63AF72E}" type="sibTrans" cxnId="{C2901750-C9FB-4B43-A1A1-512C9B61DF93}">
      <dgm:prSet/>
      <dgm:spPr/>
      <dgm:t>
        <a:bodyPr/>
        <a:lstStyle/>
        <a:p>
          <a:endParaRPr lang="en-US"/>
        </a:p>
      </dgm:t>
    </dgm:pt>
    <dgm:pt modelId="{9B115EE0-255B-405A-ACF6-EF0B06BEF3DB}">
      <dgm:prSet/>
      <dgm:spPr/>
      <dgm:t>
        <a:bodyPr/>
        <a:lstStyle/>
        <a:p>
          <a:r>
            <a:rPr lang="en-US" dirty="0"/>
            <a:t>Others</a:t>
          </a:r>
        </a:p>
      </dgm:t>
    </dgm:pt>
    <dgm:pt modelId="{8127DCF3-96B6-44EB-93F3-9E7767B8F80A}" type="parTrans" cxnId="{C23BC58B-E0DC-4647-A7F6-D707CD8FA192}">
      <dgm:prSet/>
      <dgm:spPr/>
      <dgm:t>
        <a:bodyPr/>
        <a:lstStyle/>
        <a:p>
          <a:endParaRPr lang="en-US"/>
        </a:p>
      </dgm:t>
    </dgm:pt>
    <dgm:pt modelId="{2BE9B68D-6C78-4302-A56F-EFEBE4FB42CE}" type="sibTrans" cxnId="{C23BC58B-E0DC-4647-A7F6-D707CD8FA192}">
      <dgm:prSet/>
      <dgm:spPr/>
      <dgm:t>
        <a:bodyPr/>
        <a:lstStyle/>
        <a:p>
          <a:endParaRPr lang="en-US"/>
        </a:p>
      </dgm:t>
    </dgm:pt>
    <dgm:pt modelId="{A894E807-8BF4-4FB0-BDCE-E1419322C5F3}" type="pres">
      <dgm:prSet presAssocID="{CD1F4B55-378D-421B-8267-69B3410A8F57}" presName="composite" presStyleCnt="0">
        <dgm:presLayoutVars>
          <dgm:chMax val="1"/>
          <dgm:dir/>
          <dgm:resizeHandles val="exact"/>
        </dgm:presLayoutVars>
      </dgm:prSet>
      <dgm:spPr/>
      <dgm:t>
        <a:bodyPr/>
        <a:lstStyle/>
        <a:p>
          <a:endParaRPr lang="fr-FR"/>
        </a:p>
      </dgm:t>
    </dgm:pt>
    <dgm:pt modelId="{EC9A43F6-BA55-4E32-A15E-33BF64E46EE8}" type="pres">
      <dgm:prSet presAssocID="{CD1F4B55-378D-421B-8267-69B3410A8F57}" presName="radial" presStyleCnt="0">
        <dgm:presLayoutVars>
          <dgm:animLvl val="ctr"/>
        </dgm:presLayoutVars>
      </dgm:prSet>
      <dgm:spPr/>
    </dgm:pt>
    <dgm:pt modelId="{1B1AB6CF-EA8B-4367-9904-7BAC9374D768}" type="pres">
      <dgm:prSet presAssocID="{35BF07C2-D0AE-441C-99D6-CA706D72C6A2}" presName="centerShape" presStyleLbl="vennNode1" presStyleIdx="0" presStyleCnt="6"/>
      <dgm:spPr/>
      <dgm:t>
        <a:bodyPr/>
        <a:lstStyle/>
        <a:p>
          <a:endParaRPr lang="fr-FR"/>
        </a:p>
      </dgm:t>
    </dgm:pt>
    <dgm:pt modelId="{839CB6C5-2DE4-49BF-ACB3-20A734DFE46E}" type="pres">
      <dgm:prSet presAssocID="{896BA90D-09C9-4CE1-A3C6-9C16C9066539}" presName="node" presStyleLbl="vennNode1" presStyleIdx="1" presStyleCnt="6" custScaleX="146417" custScaleY="139435">
        <dgm:presLayoutVars>
          <dgm:bulletEnabled val="1"/>
        </dgm:presLayoutVars>
      </dgm:prSet>
      <dgm:spPr/>
      <dgm:t>
        <a:bodyPr/>
        <a:lstStyle/>
        <a:p>
          <a:endParaRPr lang="fr-FR"/>
        </a:p>
      </dgm:t>
    </dgm:pt>
    <dgm:pt modelId="{7E654CD4-01F0-45C5-B82B-B44FE9A82937}" type="pres">
      <dgm:prSet presAssocID="{69D19C57-E49B-45BF-A700-3476AF21BD5B}" presName="node" presStyleLbl="vennNode1" presStyleIdx="2" presStyleCnt="6" custScaleX="146417" custScaleY="139435">
        <dgm:presLayoutVars>
          <dgm:bulletEnabled val="1"/>
        </dgm:presLayoutVars>
      </dgm:prSet>
      <dgm:spPr/>
      <dgm:t>
        <a:bodyPr/>
        <a:lstStyle/>
        <a:p>
          <a:endParaRPr lang="fr-FR"/>
        </a:p>
      </dgm:t>
    </dgm:pt>
    <dgm:pt modelId="{428BF1AE-9173-43A6-95C0-730BBCF82503}" type="pres">
      <dgm:prSet presAssocID="{618C3FCE-110D-4EAD-B62D-411A10293476}" presName="node" presStyleLbl="vennNode1" presStyleIdx="3" presStyleCnt="6" custScaleX="146417" custScaleY="139435">
        <dgm:presLayoutVars>
          <dgm:bulletEnabled val="1"/>
        </dgm:presLayoutVars>
      </dgm:prSet>
      <dgm:spPr/>
      <dgm:t>
        <a:bodyPr/>
        <a:lstStyle/>
        <a:p>
          <a:endParaRPr lang="fr-FR"/>
        </a:p>
      </dgm:t>
    </dgm:pt>
    <dgm:pt modelId="{93D91660-36AC-4E78-816F-1451822A3FD8}" type="pres">
      <dgm:prSet presAssocID="{9B115EE0-255B-405A-ACF6-EF0B06BEF3DB}" presName="node" presStyleLbl="vennNode1" presStyleIdx="4" presStyleCnt="6" custScaleX="149605" custScaleY="146368">
        <dgm:presLayoutVars>
          <dgm:bulletEnabled val="1"/>
        </dgm:presLayoutVars>
      </dgm:prSet>
      <dgm:spPr/>
      <dgm:t>
        <a:bodyPr/>
        <a:lstStyle/>
        <a:p>
          <a:endParaRPr lang="fr-FR"/>
        </a:p>
      </dgm:t>
    </dgm:pt>
    <dgm:pt modelId="{A03BE304-E64B-425C-99E7-B34D50B2C69A}" type="pres">
      <dgm:prSet presAssocID="{F78A874C-F26B-4055-A80A-C6F95AED8F03}" presName="node" presStyleLbl="vennNode1" presStyleIdx="5" presStyleCnt="6" custScaleX="146417" custScaleY="139435">
        <dgm:presLayoutVars>
          <dgm:bulletEnabled val="1"/>
        </dgm:presLayoutVars>
      </dgm:prSet>
      <dgm:spPr/>
      <dgm:t>
        <a:bodyPr/>
        <a:lstStyle/>
        <a:p>
          <a:endParaRPr lang="fr-FR"/>
        </a:p>
      </dgm:t>
    </dgm:pt>
  </dgm:ptLst>
  <dgm:cxnLst>
    <dgm:cxn modelId="{3CF3A12F-AED4-4C55-80E3-BEC86845BC47}" type="presOf" srcId="{CD1F4B55-378D-421B-8267-69B3410A8F57}" destId="{A894E807-8BF4-4FB0-BDCE-E1419322C5F3}" srcOrd="0" destOrd="0" presId="urn:microsoft.com/office/officeart/2005/8/layout/radial3"/>
    <dgm:cxn modelId="{C2901750-C9FB-4B43-A1A1-512C9B61DF93}" srcId="{35BF07C2-D0AE-441C-99D6-CA706D72C6A2}" destId="{F78A874C-F26B-4055-A80A-C6F95AED8F03}" srcOrd="4" destOrd="0" parTransId="{EF39A758-BC4F-49D3-AA8B-5CD95AB70BD5}" sibTransId="{FDF92465-4EA2-4D24-B21B-06CCC63AF72E}"/>
    <dgm:cxn modelId="{03566314-6EA4-489F-BE52-AED9CB800987}" type="presOf" srcId="{896BA90D-09C9-4CE1-A3C6-9C16C9066539}" destId="{839CB6C5-2DE4-49BF-ACB3-20A734DFE46E}" srcOrd="0" destOrd="0" presId="urn:microsoft.com/office/officeart/2005/8/layout/radial3"/>
    <dgm:cxn modelId="{59EC4DC5-3C1A-4A77-B39A-0287CA075EEA}" type="presOf" srcId="{F78A874C-F26B-4055-A80A-C6F95AED8F03}" destId="{A03BE304-E64B-425C-99E7-B34D50B2C69A}" srcOrd="0" destOrd="0" presId="urn:microsoft.com/office/officeart/2005/8/layout/radial3"/>
    <dgm:cxn modelId="{C23BC58B-E0DC-4647-A7F6-D707CD8FA192}" srcId="{35BF07C2-D0AE-441C-99D6-CA706D72C6A2}" destId="{9B115EE0-255B-405A-ACF6-EF0B06BEF3DB}" srcOrd="3" destOrd="0" parTransId="{8127DCF3-96B6-44EB-93F3-9E7767B8F80A}" sibTransId="{2BE9B68D-6C78-4302-A56F-EFEBE4FB42CE}"/>
    <dgm:cxn modelId="{1A4F0A96-9F6A-496B-93CC-4D469234B8E2}" srcId="{35BF07C2-D0AE-441C-99D6-CA706D72C6A2}" destId="{69D19C57-E49B-45BF-A700-3476AF21BD5B}" srcOrd="1" destOrd="0" parTransId="{101B9D0B-03E8-4CA3-9FD1-70185C110F3B}" sibTransId="{E6798B1A-E844-4FB1-89A5-45E0F38746DD}"/>
    <dgm:cxn modelId="{E6811796-7E25-48BC-80B0-0926987277BE}" type="presOf" srcId="{69D19C57-E49B-45BF-A700-3476AF21BD5B}" destId="{7E654CD4-01F0-45C5-B82B-B44FE9A82937}" srcOrd="0" destOrd="0" presId="urn:microsoft.com/office/officeart/2005/8/layout/radial3"/>
    <dgm:cxn modelId="{BECD8BEA-CE0E-444D-BB3A-A171528772E3}" type="presOf" srcId="{9B115EE0-255B-405A-ACF6-EF0B06BEF3DB}" destId="{93D91660-36AC-4E78-816F-1451822A3FD8}" srcOrd="0" destOrd="0" presId="urn:microsoft.com/office/officeart/2005/8/layout/radial3"/>
    <dgm:cxn modelId="{EDC59CCC-4867-490D-BDE1-81B5FEC07963}" type="presOf" srcId="{618C3FCE-110D-4EAD-B62D-411A10293476}" destId="{428BF1AE-9173-43A6-95C0-730BBCF82503}" srcOrd="0" destOrd="0" presId="urn:microsoft.com/office/officeart/2005/8/layout/radial3"/>
    <dgm:cxn modelId="{6D29B5C8-BBFD-4569-9E1D-4367E06926B1}" type="presOf" srcId="{35BF07C2-D0AE-441C-99D6-CA706D72C6A2}" destId="{1B1AB6CF-EA8B-4367-9904-7BAC9374D768}" srcOrd="0" destOrd="0" presId="urn:microsoft.com/office/officeart/2005/8/layout/radial3"/>
    <dgm:cxn modelId="{8897C635-06F0-4257-9989-A7820FA4607B}" srcId="{35BF07C2-D0AE-441C-99D6-CA706D72C6A2}" destId="{896BA90D-09C9-4CE1-A3C6-9C16C9066539}" srcOrd="0" destOrd="0" parTransId="{55D3DE8E-8C73-4FFE-B916-385E9F6C79C5}" sibTransId="{68461E92-8F83-41A6-81FD-26CC7324D80B}"/>
    <dgm:cxn modelId="{FF7F7175-2EA2-4FC6-99EF-9648A54BF825}" srcId="{35BF07C2-D0AE-441C-99D6-CA706D72C6A2}" destId="{618C3FCE-110D-4EAD-B62D-411A10293476}" srcOrd="2" destOrd="0" parTransId="{98C54915-E8CE-4DC3-8189-FDFD263CFAC5}" sibTransId="{0C679F57-EB65-4E1A-B01B-766D37F94A22}"/>
    <dgm:cxn modelId="{D53BD757-7904-4ED2-A268-DF9A7B407D4A}" srcId="{CD1F4B55-378D-421B-8267-69B3410A8F57}" destId="{35BF07C2-D0AE-441C-99D6-CA706D72C6A2}" srcOrd="0" destOrd="0" parTransId="{C348256A-741B-4008-B5C6-0BF3A3E10118}" sibTransId="{41828F46-8271-4634-B4BE-2A18EB201C4E}"/>
    <dgm:cxn modelId="{D6221C0A-DDDB-41E5-8576-A3048088FF48}" type="presParOf" srcId="{A894E807-8BF4-4FB0-BDCE-E1419322C5F3}" destId="{EC9A43F6-BA55-4E32-A15E-33BF64E46EE8}" srcOrd="0" destOrd="0" presId="urn:microsoft.com/office/officeart/2005/8/layout/radial3"/>
    <dgm:cxn modelId="{0A27725E-F46A-40F6-A5F6-F142717F7317}" type="presParOf" srcId="{EC9A43F6-BA55-4E32-A15E-33BF64E46EE8}" destId="{1B1AB6CF-EA8B-4367-9904-7BAC9374D768}" srcOrd="0" destOrd="0" presId="urn:microsoft.com/office/officeart/2005/8/layout/radial3"/>
    <dgm:cxn modelId="{E92F8B65-1941-4EE9-81E8-23754F4B959D}" type="presParOf" srcId="{EC9A43F6-BA55-4E32-A15E-33BF64E46EE8}" destId="{839CB6C5-2DE4-49BF-ACB3-20A734DFE46E}" srcOrd="1" destOrd="0" presId="urn:microsoft.com/office/officeart/2005/8/layout/radial3"/>
    <dgm:cxn modelId="{ABD5BF36-9222-4A3D-B8C1-958D2A95F4BC}" type="presParOf" srcId="{EC9A43F6-BA55-4E32-A15E-33BF64E46EE8}" destId="{7E654CD4-01F0-45C5-B82B-B44FE9A82937}" srcOrd="2" destOrd="0" presId="urn:microsoft.com/office/officeart/2005/8/layout/radial3"/>
    <dgm:cxn modelId="{81317902-433C-46F1-B82D-EFD5CEF19342}" type="presParOf" srcId="{EC9A43F6-BA55-4E32-A15E-33BF64E46EE8}" destId="{428BF1AE-9173-43A6-95C0-730BBCF82503}" srcOrd="3" destOrd="0" presId="urn:microsoft.com/office/officeart/2005/8/layout/radial3"/>
    <dgm:cxn modelId="{4385144B-DE15-4D28-8983-D98D8CDC7240}" type="presParOf" srcId="{EC9A43F6-BA55-4E32-A15E-33BF64E46EE8}" destId="{93D91660-36AC-4E78-816F-1451822A3FD8}" srcOrd="4" destOrd="0" presId="urn:microsoft.com/office/officeart/2005/8/layout/radial3"/>
    <dgm:cxn modelId="{742F0186-3525-4EB5-B602-629B744BF0A3}" type="presParOf" srcId="{EC9A43F6-BA55-4E32-A15E-33BF64E46EE8}" destId="{A03BE304-E64B-425C-99E7-B34D50B2C69A}" srcOrd="5" destOrd="0" presId="urn:microsoft.com/office/officeart/2005/8/layout/radial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1AB6CF-EA8B-4367-9904-7BAC9374D768}">
      <dsp:nvSpPr>
        <dsp:cNvPr id="0" name=""/>
        <dsp:cNvSpPr/>
      </dsp:nvSpPr>
      <dsp:spPr>
        <a:xfrm>
          <a:off x="1874589" y="1103121"/>
          <a:ext cx="2609551" cy="260955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7470" tIns="77470" rIns="77470" bIns="77470" numCol="1" spcCol="1270" anchor="ctr" anchorCtr="0">
          <a:noAutofit/>
        </a:bodyPr>
        <a:lstStyle/>
        <a:p>
          <a:pPr lvl="0" algn="ctr" defTabSz="2711450">
            <a:lnSpc>
              <a:spcPct val="90000"/>
            </a:lnSpc>
            <a:spcBef>
              <a:spcPct val="0"/>
            </a:spcBef>
            <a:spcAft>
              <a:spcPct val="35000"/>
            </a:spcAft>
          </a:pPr>
          <a:r>
            <a:rPr lang="en-US" sz="6100" kern="1200" dirty="0"/>
            <a:t>CSO</a:t>
          </a:r>
        </a:p>
      </dsp:txBody>
      <dsp:txXfrm>
        <a:off x="2256749" y="1485281"/>
        <a:ext cx="1845231" cy="1845231"/>
      </dsp:txXfrm>
    </dsp:sp>
    <dsp:sp modelId="{839CB6C5-2DE4-49BF-ACB3-20A734DFE46E}">
      <dsp:nvSpPr>
        <dsp:cNvPr id="0" name=""/>
        <dsp:cNvSpPr/>
      </dsp:nvSpPr>
      <dsp:spPr>
        <a:xfrm>
          <a:off x="2224158" y="-199373"/>
          <a:ext cx="1910413" cy="181931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Relevance</a:t>
          </a:r>
        </a:p>
      </dsp:txBody>
      <dsp:txXfrm>
        <a:off x="2503932" y="67059"/>
        <a:ext cx="1350865" cy="1286450"/>
      </dsp:txXfrm>
    </dsp:sp>
    <dsp:sp modelId="{7E654CD4-01F0-45C5-B82B-B44FE9A82937}">
      <dsp:nvSpPr>
        <dsp:cNvPr id="0" name=""/>
        <dsp:cNvSpPr/>
      </dsp:nvSpPr>
      <dsp:spPr>
        <a:xfrm>
          <a:off x="3838685" y="973648"/>
          <a:ext cx="1910413" cy="181931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Quality</a:t>
          </a:r>
        </a:p>
      </dsp:txBody>
      <dsp:txXfrm>
        <a:off x="4118459" y="1240080"/>
        <a:ext cx="1350865" cy="1286450"/>
      </dsp:txXfrm>
    </dsp:sp>
    <dsp:sp modelId="{428BF1AE-9173-43A6-95C0-730BBCF82503}">
      <dsp:nvSpPr>
        <dsp:cNvPr id="0" name=""/>
        <dsp:cNvSpPr/>
      </dsp:nvSpPr>
      <dsp:spPr>
        <a:xfrm>
          <a:off x="3221991" y="2871638"/>
          <a:ext cx="1910413" cy="181931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Data collection</a:t>
          </a:r>
        </a:p>
      </dsp:txBody>
      <dsp:txXfrm>
        <a:off x="3501765" y="3138070"/>
        <a:ext cx="1350865" cy="1286450"/>
      </dsp:txXfrm>
    </dsp:sp>
    <dsp:sp modelId="{93D91660-36AC-4E78-816F-1451822A3FD8}">
      <dsp:nvSpPr>
        <dsp:cNvPr id="0" name=""/>
        <dsp:cNvSpPr/>
      </dsp:nvSpPr>
      <dsp:spPr>
        <a:xfrm>
          <a:off x="1205528" y="2826408"/>
          <a:ext cx="1952010" cy="190977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Others</a:t>
          </a:r>
        </a:p>
      </dsp:txBody>
      <dsp:txXfrm>
        <a:off x="1491393" y="3106088"/>
        <a:ext cx="1380280" cy="1350414"/>
      </dsp:txXfrm>
    </dsp:sp>
    <dsp:sp modelId="{A03BE304-E64B-425C-99E7-B34D50B2C69A}">
      <dsp:nvSpPr>
        <dsp:cNvPr id="0" name=""/>
        <dsp:cNvSpPr/>
      </dsp:nvSpPr>
      <dsp:spPr>
        <a:xfrm>
          <a:off x="609631" y="973648"/>
          <a:ext cx="1910413" cy="181931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Accessibility</a:t>
          </a:r>
        </a:p>
      </dsp:txBody>
      <dsp:txXfrm>
        <a:off x="889405" y="1240080"/>
        <a:ext cx="1350865" cy="1286450"/>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36BAAD-63AE-4718-B371-BF4FDB9DE2C8}" type="datetimeFigureOut">
              <a:rPr lang="en-GB" smtClean="0"/>
              <a:t>22/04/2018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6B2A4D-29D8-43F4-95F9-61D19DFFCBD6}" type="slidenum">
              <a:rPr lang="en-GB" smtClean="0"/>
              <a:t>‹N°›</a:t>
            </a:fld>
            <a:endParaRPr lang="en-GB"/>
          </a:p>
        </p:txBody>
      </p:sp>
    </p:spTree>
    <p:extLst>
      <p:ext uri="{BB962C8B-B14F-4D97-AF65-F5344CB8AC3E}">
        <p14:creationId xmlns:p14="http://schemas.microsoft.com/office/powerpoint/2010/main" val="689170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dirty="0"/>
              <a:t>CSOs can enhance the role of NSS by providing complementary data in the data production process;</a:t>
            </a:r>
            <a:endParaRPr lang="en-US" dirty="0"/>
          </a:p>
          <a:p>
            <a:pPr lvl="0"/>
            <a:r>
              <a:rPr lang="en-GB" dirty="0"/>
              <a:t>CSOs can be seen as a source of funding for the production of official statistics, especially in areas where they have specific interest (e.g.: child labour in labour force studies – support from organisations that have interest);</a:t>
            </a:r>
            <a:endParaRPr lang="en-US" dirty="0"/>
          </a:p>
          <a:p>
            <a:pPr lvl="0"/>
            <a:r>
              <a:rPr lang="en-GB" dirty="0"/>
              <a:t>CSOs as a source of technical expertise, especially in instances/areas where they may have greater expertise than the NSO;</a:t>
            </a:r>
            <a:endParaRPr lang="en-US" dirty="0"/>
          </a:p>
          <a:p>
            <a:pPr lvl="0"/>
            <a:r>
              <a:rPr lang="en-GB" dirty="0"/>
              <a:t>Advocacy: CSOs taking an advocacy role in terms of sensitizing communities to participate in statistical data collection processes.</a:t>
            </a:r>
          </a:p>
          <a:p>
            <a:r>
              <a:rPr lang="en-GB" dirty="0"/>
              <a:t>CSOs as (secondary) Source of Validation for NSOs:</a:t>
            </a:r>
            <a:r>
              <a:rPr lang="en-US" dirty="0"/>
              <a:t> </a:t>
            </a:r>
            <a:r>
              <a:rPr lang="en-GB" dirty="0"/>
              <a:t>CSOs will help to counter-check and validate data collection sources, methods and findings of studies conducted by NSOs.</a:t>
            </a:r>
            <a:endParaRPr lang="en-US" dirty="0"/>
          </a:p>
          <a:p>
            <a:endParaRPr lang="en-GB" dirty="0"/>
          </a:p>
        </p:txBody>
      </p:sp>
      <p:sp>
        <p:nvSpPr>
          <p:cNvPr id="4" name="Slide Number Placeholder 3"/>
          <p:cNvSpPr>
            <a:spLocks noGrp="1"/>
          </p:cNvSpPr>
          <p:nvPr>
            <p:ph type="sldNum" sz="quarter" idx="10"/>
          </p:nvPr>
        </p:nvSpPr>
        <p:spPr/>
        <p:txBody>
          <a:bodyPr/>
          <a:lstStyle/>
          <a:p>
            <a:fld id="{546B2A4D-29D8-43F4-95F9-61D19DFFCBD6}" type="slidenum">
              <a:rPr lang="en-GB" smtClean="0"/>
              <a:t>2</a:t>
            </a:fld>
            <a:endParaRPr lang="en-GB"/>
          </a:p>
        </p:txBody>
      </p:sp>
    </p:spTree>
    <p:extLst>
      <p:ext uri="{BB962C8B-B14F-4D97-AF65-F5344CB8AC3E}">
        <p14:creationId xmlns:p14="http://schemas.microsoft.com/office/powerpoint/2010/main" val="22481299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The handbook articulates how  CSOs can contribute to official statistics through the notion of Big data as shown in the following diagram</a:t>
            </a:r>
          </a:p>
          <a:p>
            <a:endParaRPr lang="en-GB" dirty="0"/>
          </a:p>
        </p:txBody>
      </p:sp>
      <p:sp>
        <p:nvSpPr>
          <p:cNvPr id="4" name="Slide Number Placeholder 3"/>
          <p:cNvSpPr>
            <a:spLocks noGrp="1"/>
          </p:cNvSpPr>
          <p:nvPr>
            <p:ph type="sldNum" sz="quarter" idx="10"/>
          </p:nvPr>
        </p:nvSpPr>
        <p:spPr/>
        <p:txBody>
          <a:bodyPr/>
          <a:lstStyle/>
          <a:p>
            <a:fld id="{546B2A4D-29D8-43F4-95F9-61D19DFFCBD6}" type="slidenum">
              <a:rPr lang="en-GB" smtClean="0"/>
              <a:t>12</a:t>
            </a:fld>
            <a:endParaRPr lang="en-GB"/>
          </a:p>
        </p:txBody>
      </p:sp>
    </p:spTree>
    <p:extLst>
      <p:ext uri="{BB962C8B-B14F-4D97-AF65-F5344CB8AC3E}">
        <p14:creationId xmlns:p14="http://schemas.microsoft.com/office/powerpoint/2010/main" val="3998309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6B2A4D-29D8-43F4-95F9-61D19DFFCBD6}" type="slidenum">
              <a:rPr lang="en-GB" smtClean="0"/>
              <a:t>13</a:t>
            </a:fld>
            <a:endParaRPr lang="en-GB"/>
          </a:p>
        </p:txBody>
      </p:sp>
    </p:spTree>
    <p:extLst>
      <p:ext uri="{BB962C8B-B14F-4D97-AF65-F5344CB8AC3E}">
        <p14:creationId xmlns:p14="http://schemas.microsoft.com/office/powerpoint/2010/main" val="1754216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Facilitate the data collection; 	</a:t>
            </a:r>
            <a:endParaRPr lang="en-US" dirty="0"/>
          </a:p>
          <a:p>
            <a:pPr lvl="0"/>
            <a:r>
              <a:rPr lang="en-GB" dirty="0"/>
              <a:t>Provide information in domains where NSS doesn’t have any;</a:t>
            </a:r>
            <a:endParaRPr lang="en-US" dirty="0"/>
          </a:p>
          <a:p>
            <a:pPr lvl="0"/>
            <a:r>
              <a:rPr lang="en-GB" dirty="0"/>
              <a:t>Improve the accessibility to the statistics;</a:t>
            </a:r>
            <a:endParaRPr lang="en-US" dirty="0"/>
          </a:p>
          <a:p>
            <a:pPr lvl="0"/>
            <a:r>
              <a:rPr lang="en-GB" dirty="0"/>
              <a:t>Improve the relevance of the statistics;</a:t>
            </a:r>
            <a:endParaRPr lang="en-US" dirty="0"/>
          </a:p>
          <a:p>
            <a:pPr lvl="0"/>
            <a:r>
              <a:rPr lang="en-GB" dirty="0"/>
              <a:t>Improve the response rates</a:t>
            </a:r>
            <a:endParaRPr lang="en-US" dirty="0"/>
          </a:p>
          <a:p>
            <a:pPr lvl="0"/>
            <a:r>
              <a:rPr lang="en-GB" dirty="0"/>
              <a:t>Provide feedback reports on uses and quality of the data.</a:t>
            </a:r>
          </a:p>
          <a:p>
            <a:endParaRPr lang="en-GB" dirty="0"/>
          </a:p>
        </p:txBody>
      </p:sp>
      <p:sp>
        <p:nvSpPr>
          <p:cNvPr id="4" name="Slide Number Placeholder 3"/>
          <p:cNvSpPr>
            <a:spLocks noGrp="1"/>
          </p:cNvSpPr>
          <p:nvPr>
            <p:ph type="sldNum" sz="quarter" idx="10"/>
          </p:nvPr>
        </p:nvSpPr>
        <p:spPr/>
        <p:txBody>
          <a:bodyPr/>
          <a:lstStyle/>
          <a:p>
            <a:fld id="{546B2A4D-29D8-43F4-95F9-61D19DFFCBD6}" type="slidenum">
              <a:rPr lang="en-GB" smtClean="0"/>
              <a:t>3</a:t>
            </a:fld>
            <a:endParaRPr lang="en-GB"/>
          </a:p>
        </p:txBody>
      </p:sp>
    </p:spTree>
    <p:extLst>
      <p:ext uri="{BB962C8B-B14F-4D97-AF65-F5344CB8AC3E}">
        <p14:creationId xmlns:p14="http://schemas.microsoft.com/office/powerpoint/2010/main" val="283135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Facilitate the data collection; 	</a:t>
            </a:r>
            <a:endParaRPr lang="en-US" dirty="0"/>
          </a:p>
          <a:p>
            <a:pPr lvl="0"/>
            <a:r>
              <a:rPr lang="en-GB" dirty="0"/>
              <a:t>Provide information in domains where NSS doesn’t have any;</a:t>
            </a:r>
            <a:endParaRPr lang="en-US" dirty="0"/>
          </a:p>
          <a:p>
            <a:pPr lvl="0"/>
            <a:r>
              <a:rPr lang="en-GB" dirty="0"/>
              <a:t>Improve the accessibility to the statistics;</a:t>
            </a:r>
            <a:endParaRPr lang="en-US" dirty="0"/>
          </a:p>
          <a:p>
            <a:pPr lvl="0"/>
            <a:r>
              <a:rPr lang="en-GB" dirty="0"/>
              <a:t>Improve the relevance of the statistics;</a:t>
            </a:r>
            <a:endParaRPr lang="en-US" dirty="0"/>
          </a:p>
          <a:p>
            <a:pPr lvl="0"/>
            <a:r>
              <a:rPr lang="en-GB" dirty="0"/>
              <a:t>Improve the response rates</a:t>
            </a:r>
            <a:endParaRPr lang="en-US" dirty="0"/>
          </a:p>
          <a:p>
            <a:pPr lvl="0"/>
            <a:r>
              <a:rPr lang="en-GB" dirty="0"/>
              <a:t>Provide feedback reports on uses and quality of the data.</a:t>
            </a:r>
          </a:p>
          <a:p>
            <a:endParaRPr lang="en-GB" dirty="0"/>
          </a:p>
        </p:txBody>
      </p:sp>
      <p:sp>
        <p:nvSpPr>
          <p:cNvPr id="4" name="Slide Number Placeholder 3"/>
          <p:cNvSpPr>
            <a:spLocks noGrp="1"/>
          </p:cNvSpPr>
          <p:nvPr>
            <p:ph type="sldNum" sz="quarter" idx="10"/>
          </p:nvPr>
        </p:nvSpPr>
        <p:spPr/>
        <p:txBody>
          <a:bodyPr/>
          <a:lstStyle/>
          <a:p>
            <a:fld id="{546B2A4D-29D8-43F4-95F9-61D19DFFCBD6}" type="slidenum">
              <a:rPr lang="en-GB" smtClean="0"/>
              <a:t>4</a:t>
            </a:fld>
            <a:endParaRPr lang="en-GB"/>
          </a:p>
        </p:txBody>
      </p:sp>
    </p:spTree>
    <p:extLst>
      <p:ext uri="{BB962C8B-B14F-4D97-AF65-F5344CB8AC3E}">
        <p14:creationId xmlns:p14="http://schemas.microsoft.com/office/powerpoint/2010/main" val="2272758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6B2A4D-29D8-43F4-95F9-61D19DFFCBD6}" type="slidenum">
              <a:rPr lang="en-GB" smtClean="0"/>
              <a:t>6</a:t>
            </a:fld>
            <a:endParaRPr lang="en-GB"/>
          </a:p>
        </p:txBody>
      </p:sp>
    </p:spTree>
    <p:extLst>
      <p:ext uri="{BB962C8B-B14F-4D97-AF65-F5344CB8AC3E}">
        <p14:creationId xmlns:p14="http://schemas.microsoft.com/office/powerpoint/2010/main" val="2729028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6B2A4D-29D8-43F4-95F9-61D19DFFCBD6}" type="slidenum">
              <a:rPr lang="en-GB" smtClean="0"/>
              <a:t>7</a:t>
            </a:fld>
            <a:endParaRPr lang="en-GB"/>
          </a:p>
        </p:txBody>
      </p:sp>
    </p:spTree>
    <p:extLst>
      <p:ext uri="{BB962C8B-B14F-4D97-AF65-F5344CB8AC3E}">
        <p14:creationId xmlns:p14="http://schemas.microsoft.com/office/powerpoint/2010/main" val="1175034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6B2A4D-29D8-43F4-95F9-61D19DFFCBD6}" type="slidenum">
              <a:rPr lang="en-GB" smtClean="0"/>
              <a:t>8</a:t>
            </a:fld>
            <a:endParaRPr lang="en-GB"/>
          </a:p>
        </p:txBody>
      </p:sp>
    </p:spTree>
    <p:extLst>
      <p:ext uri="{BB962C8B-B14F-4D97-AF65-F5344CB8AC3E}">
        <p14:creationId xmlns:p14="http://schemas.microsoft.com/office/powerpoint/2010/main" val="133089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Facilitate the data collection; 	</a:t>
            </a:r>
            <a:endParaRPr lang="en-US" dirty="0"/>
          </a:p>
          <a:p>
            <a:pPr lvl="0"/>
            <a:r>
              <a:rPr lang="en-GB" dirty="0"/>
              <a:t>Provide information in domains where NSS doesn’t have any;</a:t>
            </a:r>
            <a:endParaRPr lang="en-US" dirty="0"/>
          </a:p>
          <a:p>
            <a:pPr lvl="0"/>
            <a:r>
              <a:rPr lang="en-GB" dirty="0"/>
              <a:t>Improve the accessibility to the statistics;</a:t>
            </a:r>
            <a:endParaRPr lang="en-US" dirty="0"/>
          </a:p>
          <a:p>
            <a:pPr lvl="0"/>
            <a:r>
              <a:rPr lang="en-GB" dirty="0"/>
              <a:t>Improve the relevance of the statistics;</a:t>
            </a:r>
            <a:endParaRPr lang="en-US" dirty="0"/>
          </a:p>
          <a:p>
            <a:pPr lvl="0"/>
            <a:r>
              <a:rPr lang="en-GB" dirty="0"/>
              <a:t>Improve the response rates</a:t>
            </a:r>
            <a:endParaRPr lang="en-US" dirty="0"/>
          </a:p>
          <a:p>
            <a:pPr lvl="0"/>
            <a:r>
              <a:rPr lang="en-GB" dirty="0"/>
              <a:t>Provide feedback reports on uses and quality of the data.</a:t>
            </a:r>
          </a:p>
          <a:p>
            <a:endParaRPr lang="en-GB" dirty="0"/>
          </a:p>
        </p:txBody>
      </p:sp>
      <p:sp>
        <p:nvSpPr>
          <p:cNvPr id="4" name="Slide Number Placeholder 3"/>
          <p:cNvSpPr>
            <a:spLocks noGrp="1"/>
          </p:cNvSpPr>
          <p:nvPr>
            <p:ph type="sldNum" sz="quarter" idx="10"/>
          </p:nvPr>
        </p:nvSpPr>
        <p:spPr/>
        <p:txBody>
          <a:bodyPr/>
          <a:lstStyle/>
          <a:p>
            <a:fld id="{546B2A4D-29D8-43F4-95F9-61D19DFFCBD6}" type="slidenum">
              <a:rPr lang="en-GB" smtClean="0"/>
              <a:t>9</a:t>
            </a:fld>
            <a:endParaRPr lang="en-GB"/>
          </a:p>
        </p:txBody>
      </p:sp>
    </p:spTree>
    <p:extLst>
      <p:ext uri="{BB962C8B-B14F-4D97-AF65-F5344CB8AC3E}">
        <p14:creationId xmlns:p14="http://schemas.microsoft.com/office/powerpoint/2010/main" val="952993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6B2A4D-29D8-43F4-95F9-61D19DFFCBD6}" type="slidenum">
              <a:rPr lang="en-GB" smtClean="0"/>
              <a:t>10</a:t>
            </a:fld>
            <a:endParaRPr lang="en-GB"/>
          </a:p>
        </p:txBody>
      </p:sp>
    </p:spTree>
    <p:extLst>
      <p:ext uri="{BB962C8B-B14F-4D97-AF65-F5344CB8AC3E}">
        <p14:creationId xmlns:p14="http://schemas.microsoft.com/office/powerpoint/2010/main" val="28267350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6B2A4D-29D8-43F4-95F9-61D19DFFCBD6}" type="slidenum">
              <a:rPr lang="en-GB" smtClean="0"/>
              <a:t>11</a:t>
            </a:fld>
            <a:endParaRPr lang="en-GB"/>
          </a:p>
        </p:txBody>
      </p:sp>
    </p:spTree>
    <p:extLst>
      <p:ext uri="{BB962C8B-B14F-4D97-AF65-F5344CB8AC3E}">
        <p14:creationId xmlns:p14="http://schemas.microsoft.com/office/powerpoint/2010/main" val="17404848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white">
          <a:xfrm>
            <a:off x="1833115" y="2428193"/>
            <a:ext cx="8525773" cy="914400"/>
          </a:xfrm>
        </p:spPr>
        <p:txBody>
          <a:bodyPr rIns="0" anchor="b">
            <a:noAutofit/>
          </a:bodyPr>
          <a:lstStyle>
            <a:lvl1pPr algn="ctr">
              <a:defRPr sz="3400" baseline="0">
                <a:solidFill>
                  <a:schemeClr val="tx1"/>
                </a:solidFill>
              </a:defRPr>
            </a:lvl1pPr>
          </a:lstStyle>
          <a:p>
            <a:r>
              <a:rPr lang="en-US" dirty="0"/>
              <a:t>Presentation Title</a:t>
            </a:r>
          </a:p>
        </p:txBody>
      </p:sp>
      <p:sp>
        <p:nvSpPr>
          <p:cNvPr id="3" name="Subtitle 2"/>
          <p:cNvSpPr>
            <a:spLocks noGrp="1"/>
          </p:cNvSpPr>
          <p:nvPr>
            <p:ph type="subTitle" idx="1" hasCustomPrompt="1"/>
          </p:nvPr>
        </p:nvSpPr>
        <p:spPr bwMode="white">
          <a:xfrm>
            <a:off x="1828800" y="3465218"/>
            <a:ext cx="8534400" cy="914400"/>
          </a:xfrm>
          <a:noFill/>
        </p:spPr>
        <p:txBody>
          <a:bodyPr>
            <a:noAutofit/>
          </a:bodyPr>
          <a:lstStyle>
            <a:lvl1pPr marL="0" indent="0" algn="ctr">
              <a:buNone/>
              <a:defRPr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of Presenter(s)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91827" y="6278095"/>
            <a:ext cx="6236620" cy="540000"/>
          </a:xfrm>
          <a:prstGeom prst="rect">
            <a:avLst/>
          </a:prstGeom>
        </p:spPr>
      </p:pic>
      <p:cxnSp>
        <p:nvCxnSpPr>
          <p:cNvPr id="6" name="Straight Connector 5"/>
          <p:cNvCxnSpPr/>
          <p:nvPr/>
        </p:nvCxnSpPr>
        <p:spPr bwMode="auto">
          <a:xfrm>
            <a:off x="0" y="6231333"/>
            <a:ext cx="12192000" cy="0"/>
          </a:xfrm>
          <a:prstGeom prst="line">
            <a:avLst/>
          </a:prstGeom>
          <a:noFill/>
          <a:ln w="19050"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1588709519"/>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2032000" y="2057400"/>
            <a:ext cx="4622800" cy="35052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6858000" y="2057400"/>
            <a:ext cx="4622800" cy="35052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extLst>
      <p:ext uri="{BB962C8B-B14F-4D97-AF65-F5344CB8AC3E}">
        <p14:creationId xmlns:p14="http://schemas.microsoft.com/office/powerpoint/2010/main" val="3138264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781EFBC0-7F90-4904-B539-0087A1CBAB91}" type="datetimeFigureOut">
              <a:rPr lang="en-US" smtClean="0"/>
              <a:t>4/22/2018</a:t>
            </a:fld>
            <a:endParaRPr lang="en-US"/>
          </a:p>
        </p:txBody>
      </p:sp>
      <p:sp>
        <p:nvSpPr>
          <p:cNvPr id="5" name="Espace réservé du pied de page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A6E8E88D-D957-4BBA-AC6E-5E5E05D08182}" type="slidenum">
              <a:rPr lang="en-US" smtClean="0"/>
              <a:t>‹N°›</a:t>
            </a:fld>
            <a:endParaRPr lang="en-US"/>
          </a:p>
        </p:txBody>
      </p:sp>
    </p:spTree>
    <p:extLst>
      <p:ext uri="{BB962C8B-B14F-4D97-AF65-F5344CB8AC3E}">
        <p14:creationId xmlns:p14="http://schemas.microsoft.com/office/powerpoint/2010/main" val="33551896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0D86C1-9463-47EE-BA31-55572824838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A4AAA67C-749E-4776-99AE-19CEDD03EB6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1F6B2251-997C-4C79-BB6D-11A420B2686B}"/>
              </a:ext>
            </a:extLst>
          </p:cNvPr>
          <p:cNvSpPr>
            <a:spLocks noGrp="1"/>
          </p:cNvSpPr>
          <p:nvPr>
            <p:ph type="dt" sz="half" idx="10"/>
          </p:nvPr>
        </p:nvSpPr>
        <p:spPr>
          <a:xfrm>
            <a:off x="838200" y="6356350"/>
            <a:ext cx="2743200" cy="365125"/>
          </a:xfrm>
          <a:prstGeom prst="rect">
            <a:avLst/>
          </a:prstGeom>
        </p:spPr>
        <p:txBody>
          <a:bodyPr/>
          <a:lstStyle/>
          <a:p>
            <a:fld id="{781EFBC0-7F90-4904-B539-0087A1CBAB91}" type="datetimeFigureOut">
              <a:rPr lang="en-US" smtClean="0"/>
              <a:t>4/22/2018</a:t>
            </a:fld>
            <a:endParaRPr lang="en-US"/>
          </a:p>
        </p:txBody>
      </p:sp>
      <p:sp>
        <p:nvSpPr>
          <p:cNvPr id="5" name="Footer Placeholder 4">
            <a:extLst>
              <a:ext uri="{FF2B5EF4-FFF2-40B4-BE49-F238E27FC236}">
                <a16:creationId xmlns:a16="http://schemas.microsoft.com/office/drawing/2014/main" xmlns="" id="{ABED4D24-B77D-4FF5-8F36-30E27A40579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4CD8555C-1A12-4242-9597-D5A8B2F4E980}"/>
              </a:ext>
            </a:extLst>
          </p:cNvPr>
          <p:cNvSpPr>
            <a:spLocks noGrp="1"/>
          </p:cNvSpPr>
          <p:nvPr>
            <p:ph type="sldNum" sz="quarter" idx="12"/>
          </p:nvPr>
        </p:nvSpPr>
        <p:spPr>
          <a:xfrm>
            <a:off x="8610600" y="6356350"/>
            <a:ext cx="2743200" cy="365125"/>
          </a:xfrm>
          <a:prstGeom prst="rect">
            <a:avLst/>
          </a:prstGeom>
        </p:spPr>
        <p:txBody>
          <a:bodyPr/>
          <a:lstStyle/>
          <a:p>
            <a:fld id="{A6E8E88D-D957-4BBA-AC6E-5E5E05D08182}" type="slidenum">
              <a:rPr lang="en-US" smtClean="0"/>
              <a:t>‹N°›</a:t>
            </a:fld>
            <a:endParaRPr lang="en-US"/>
          </a:p>
        </p:txBody>
      </p:sp>
    </p:spTree>
    <p:extLst>
      <p:ext uri="{BB962C8B-B14F-4D97-AF65-F5344CB8AC3E}">
        <p14:creationId xmlns:p14="http://schemas.microsoft.com/office/powerpoint/2010/main" val="322946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white">
          <a:xfrm>
            <a:off x="1833115" y="2428193"/>
            <a:ext cx="8525773" cy="914400"/>
          </a:xfrm>
        </p:spPr>
        <p:txBody>
          <a:bodyPr rIns="0" anchor="b">
            <a:noAutofit/>
          </a:bodyPr>
          <a:lstStyle>
            <a:lvl1pPr algn="ctr">
              <a:defRPr sz="3400" baseline="0">
                <a:solidFill>
                  <a:schemeClr val="tx1"/>
                </a:solidFill>
              </a:defRPr>
            </a:lvl1pPr>
          </a:lstStyle>
          <a:p>
            <a:r>
              <a:rPr lang="en-US" dirty="0"/>
              <a:t>Presentation Title</a:t>
            </a:r>
          </a:p>
        </p:txBody>
      </p:sp>
      <p:sp>
        <p:nvSpPr>
          <p:cNvPr id="3" name="Subtitle 2"/>
          <p:cNvSpPr>
            <a:spLocks noGrp="1"/>
          </p:cNvSpPr>
          <p:nvPr>
            <p:ph type="subTitle" idx="1" hasCustomPrompt="1"/>
          </p:nvPr>
        </p:nvSpPr>
        <p:spPr bwMode="white">
          <a:xfrm>
            <a:off x="1828800" y="3465218"/>
            <a:ext cx="8534400" cy="914400"/>
          </a:xfrm>
          <a:noFill/>
        </p:spPr>
        <p:txBody>
          <a:bodyPr>
            <a:noAutofit/>
          </a:bodyPr>
          <a:lstStyle>
            <a:lvl1pPr marL="0" indent="0" algn="ctr">
              <a:buNone/>
              <a:defRPr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of Presenter(s)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91827" y="6278095"/>
            <a:ext cx="6236620" cy="540000"/>
          </a:xfrm>
          <a:prstGeom prst="rect">
            <a:avLst/>
          </a:prstGeom>
        </p:spPr>
      </p:pic>
      <p:cxnSp>
        <p:nvCxnSpPr>
          <p:cNvPr id="6" name="Straight Connector 5"/>
          <p:cNvCxnSpPr/>
          <p:nvPr/>
        </p:nvCxnSpPr>
        <p:spPr bwMode="auto">
          <a:xfrm>
            <a:off x="0" y="6231333"/>
            <a:ext cx="12192000" cy="0"/>
          </a:xfrm>
          <a:prstGeom prst="line">
            <a:avLst/>
          </a:prstGeom>
          <a:noFill/>
          <a:ln w="19050"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3425868863"/>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2303" y="56700"/>
            <a:ext cx="11553935" cy="492443"/>
          </a:xfrm>
        </p:spPr>
        <p:txBody>
          <a:bodyPr anchor="t"/>
          <a:lstStyle>
            <a:lvl1pPr>
              <a:defRPr sz="3200">
                <a:solidFill>
                  <a:schemeClr val="accent2">
                    <a:lumMod val="50000"/>
                  </a:schemeClr>
                </a:solidFill>
              </a:defRPr>
            </a:lvl1pPr>
          </a:lstStyle>
          <a:p>
            <a:r>
              <a:rPr lang="en-US" dirty="0"/>
              <a:t>Click to Edit Master Title Style</a:t>
            </a:r>
          </a:p>
        </p:txBody>
      </p:sp>
      <p:sp>
        <p:nvSpPr>
          <p:cNvPr id="5" name="Content Placeholder 4"/>
          <p:cNvSpPr>
            <a:spLocks noGrp="1"/>
          </p:cNvSpPr>
          <p:nvPr>
            <p:ph sz="quarter" idx="10"/>
          </p:nvPr>
        </p:nvSpPr>
        <p:spPr>
          <a:xfrm>
            <a:off x="275951" y="756560"/>
            <a:ext cx="11589479" cy="5529943"/>
          </a:xfrm>
        </p:spPr>
        <p:txBody>
          <a:bodyPr/>
          <a:lstStyle>
            <a:lvl1pPr>
              <a:buClr>
                <a:schemeClr val="tx2"/>
              </a:buClr>
              <a:buSzPct val="110000"/>
              <a:defRPr sz="2800">
                <a:solidFill>
                  <a:schemeClr val="tx2"/>
                </a:solidFill>
              </a:defRPr>
            </a:lvl1pPr>
            <a:lvl2pPr marL="457200" indent="-173736">
              <a:buClr>
                <a:schemeClr val="tx2"/>
              </a:buClr>
              <a:buSzPct val="80000"/>
              <a:buFont typeface="Wingdings" panose="05000000000000000000" pitchFamily="2" charset="2"/>
              <a:buChar char="§"/>
              <a:defRPr sz="2400">
                <a:solidFill>
                  <a:schemeClr val="tx2"/>
                </a:solidFill>
              </a:defRPr>
            </a:lvl2pPr>
            <a:lvl3pPr>
              <a:buClr>
                <a:schemeClr val="tx2"/>
              </a:buClr>
              <a:buSzPct val="100000"/>
              <a:defRPr sz="2000">
                <a:solidFill>
                  <a:schemeClr val="tx2"/>
                </a:solidFill>
              </a:defRPr>
            </a:lvl3pPr>
          </a:lstStyle>
          <a:p>
            <a:pPr lvl="0"/>
            <a:r>
              <a:rPr lang="fr-FR" smtClean="0"/>
              <a:t>Modifiez les styles du texte du masque</a:t>
            </a:r>
          </a:p>
          <a:p>
            <a:pPr lvl="1"/>
            <a:r>
              <a:rPr lang="fr-FR" smtClean="0"/>
              <a:t>Deuxième niveau</a:t>
            </a:r>
          </a:p>
          <a:p>
            <a:pPr lvl="2"/>
            <a:r>
              <a:rPr lang="fr-FR" smtClean="0"/>
              <a:t>Troisième niveau</a:t>
            </a:r>
          </a:p>
        </p:txBody>
      </p:sp>
    </p:spTree>
    <p:extLst>
      <p:ext uri="{BB962C8B-B14F-4D97-AF65-F5344CB8AC3E}">
        <p14:creationId xmlns:p14="http://schemas.microsoft.com/office/powerpoint/2010/main" val="698394962"/>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Sub,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687" y="56700"/>
            <a:ext cx="11299372" cy="492443"/>
          </a:xfrm>
        </p:spPr>
        <p:txBody>
          <a:bodyPr/>
          <a:lstStyle>
            <a:lvl1pPr>
              <a:defRPr sz="3200">
                <a:solidFill>
                  <a:schemeClr val="accent2">
                    <a:lumMod val="50000"/>
                  </a:schemeClr>
                </a:solidFill>
              </a:defRPr>
            </a:lvl1pPr>
          </a:lstStyle>
          <a:p>
            <a:r>
              <a:rPr lang="en-US" dirty="0"/>
              <a:t>Click to Edit Master Title Style</a:t>
            </a:r>
          </a:p>
        </p:txBody>
      </p:sp>
      <p:sp>
        <p:nvSpPr>
          <p:cNvPr id="8" name="Text Placeholder 7"/>
          <p:cNvSpPr>
            <a:spLocks noGrp="1"/>
          </p:cNvSpPr>
          <p:nvPr>
            <p:ph type="body" sz="quarter" idx="11" hasCustomPrompt="1"/>
          </p:nvPr>
        </p:nvSpPr>
        <p:spPr>
          <a:xfrm>
            <a:off x="442686" y="604060"/>
            <a:ext cx="11299372" cy="430887"/>
          </a:xfrm>
        </p:spPr>
        <p:txBody>
          <a:bodyPr wrap="square" anchor="t" anchorCtr="0">
            <a:spAutoFit/>
          </a:bodyPr>
          <a:lstStyle>
            <a:lvl1pPr marL="0" indent="0">
              <a:spcBef>
                <a:spcPts val="0"/>
              </a:spcBef>
              <a:spcAft>
                <a:spcPts val="0"/>
              </a:spcAft>
              <a:buNone/>
              <a:defRPr sz="2800" i="1">
                <a:solidFill>
                  <a:schemeClr val="tx2"/>
                </a:solidFill>
              </a:defRPr>
            </a:lvl1pPr>
            <a:lvl2pPr marL="0" indent="0">
              <a:buNone/>
              <a:defRPr sz="1400"/>
            </a:lvl2pPr>
            <a:lvl3pPr marL="0" indent="0">
              <a:buNone/>
              <a:defRPr sz="1400"/>
            </a:lvl3pPr>
            <a:lvl4pPr marL="0" indent="0">
              <a:buNone/>
              <a:defRPr sz="1400"/>
            </a:lvl4pPr>
            <a:lvl5pPr marL="0" indent="0">
              <a:buNone/>
              <a:defRPr sz="1400"/>
            </a:lvl5pPr>
          </a:lstStyle>
          <a:p>
            <a:pPr lvl="0"/>
            <a:r>
              <a:rPr lang="en-US" dirty="0"/>
              <a:t>Click to Edit Subtitle (optional)</a:t>
            </a:r>
          </a:p>
        </p:txBody>
      </p:sp>
      <p:sp>
        <p:nvSpPr>
          <p:cNvPr id="11" name="Content Placeholder 10"/>
          <p:cNvSpPr>
            <a:spLocks noGrp="1"/>
          </p:cNvSpPr>
          <p:nvPr>
            <p:ph sz="quarter" idx="12"/>
          </p:nvPr>
        </p:nvSpPr>
        <p:spPr>
          <a:xfrm>
            <a:off x="442687" y="1349832"/>
            <a:ext cx="11299372" cy="4936671"/>
          </a:xfrm>
        </p:spPr>
        <p:txBody>
          <a:bodyPr/>
          <a:lstStyle>
            <a:lvl1pPr>
              <a:buClr>
                <a:schemeClr val="tx2"/>
              </a:buClr>
              <a:buSzPct val="100000"/>
              <a:defRPr sz="2800">
                <a:solidFill>
                  <a:schemeClr val="tx2"/>
                </a:solidFill>
              </a:defRPr>
            </a:lvl1pPr>
            <a:lvl2pPr marL="457200" indent="-173736">
              <a:buClr>
                <a:schemeClr val="tx2"/>
              </a:buClr>
              <a:buFont typeface="Wingdings" panose="05000000000000000000" pitchFamily="2" charset="2"/>
              <a:buChar char="§"/>
              <a:defRPr sz="2400">
                <a:solidFill>
                  <a:schemeClr val="tx2"/>
                </a:solidFill>
              </a:defRPr>
            </a:lvl2pPr>
            <a:lvl3pPr>
              <a:buClr>
                <a:schemeClr val="tx2"/>
              </a:buClr>
              <a:buSzPct val="100000"/>
              <a:defRPr sz="2000">
                <a:solidFill>
                  <a:schemeClr val="tx2"/>
                </a:solidFill>
              </a:defRPr>
            </a:lvl3pPr>
          </a:lstStyle>
          <a:p>
            <a:pPr lvl="0"/>
            <a:r>
              <a:rPr lang="fr-FR" smtClean="0"/>
              <a:t>Modifiez les styles du texte du masque</a:t>
            </a:r>
          </a:p>
          <a:p>
            <a:pPr lvl="1"/>
            <a:r>
              <a:rPr lang="fr-FR" smtClean="0"/>
              <a:t>Deuxième niveau</a:t>
            </a:r>
          </a:p>
          <a:p>
            <a:pPr lvl="2"/>
            <a:r>
              <a:rPr lang="fr-FR" smtClean="0"/>
              <a:t>Troisième niveau</a:t>
            </a:r>
          </a:p>
        </p:txBody>
      </p:sp>
    </p:spTree>
    <p:extLst>
      <p:ext uri="{BB962C8B-B14F-4D97-AF65-F5344CB8AC3E}">
        <p14:creationId xmlns:p14="http://schemas.microsoft.com/office/powerpoint/2010/main" val="2218118957"/>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1258919821"/>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4956622"/>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Section Title">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14401" y="3060742"/>
            <a:ext cx="5486400" cy="338554"/>
          </a:xfrm>
          <a:noFill/>
        </p:spPr>
        <p:txBody>
          <a:bodyPr anchor="t">
            <a:spAutoFit/>
          </a:bodyPr>
          <a:lstStyle>
            <a:lvl1pPr marL="0" indent="0" algn="l">
              <a:lnSpc>
                <a:spcPct val="100000"/>
              </a:lnSpc>
              <a:spcBef>
                <a:spcPts val="0"/>
              </a:spcBef>
              <a:spcAft>
                <a:spcPts val="0"/>
              </a:spcAft>
              <a:buNone/>
              <a:defRPr sz="2200" b="0">
                <a:solidFill>
                  <a:schemeClr val="tx2">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Presenter(s)</a:t>
            </a:r>
          </a:p>
        </p:txBody>
      </p:sp>
      <p:sp>
        <p:nvSpPr>
          <p:cNvPr id="2" name="Title 1"/>
          <p:cNvSpPr>
            <a:spLocks noGrp="1"/>
          </p:cNvSpPr>
          <p:nvPr>
            <p:ph type="title" hasCustomPrompt="1"/>
          </p:nvPr>
        </p:nvSpPr>
        <p:spPr>
          <a:xfrm>
            <a:off x="914400" y="1750886"/>
            <a:ext cx="5486400" cy="1169551"/>
          </a:xfrm>
        </p:spPr>
        <p:txBody>
          <a:bodyPr anchor="b">
            <a:spAutoFit/>
          </a:bodyPr>
          <a:lstStyle>
            <a:lvl1pPr algn="l" defTabSz="457200" rtl="0" eaLnBrk="1" latinLnBrk="0" hangingPunct="1">
              <a:lnSpc>
                <a:spcPct val="100000"/>
              </a:lnSpc>
              <a:spcBef>
                <a:spcPct val="0"/>
              </a:spcBef>
              <a:buNone/>
              <a:defRPr kumimoji="0" lang="en-US" sz="3800" b="1" i="0" kern="1200" cap="none" baseline="0">
                <a:solidFill>
                  <a:schemeClr val="tx1"/>
                </a:solidFill>
                <a:effectLst/>
                <a:latin typeface="+mj-lt"/>
                <a:ea typeface="+mj-ea"/>
                <a:cs typeface="Arial"/>
              </a:defRPr>
            </a:lvl1pPr>
          </a:lstStyle>
          <a:p>
            <a:r>
              <a:rPr kumimoji="0" lang="en-US" dirty="0"/>
              <a:t>Click to Edit </a:t>
            </a:r>
            <a:br>
              <a:rPr kumimoji="0" lang="en-US" dirty="0"/>
            </a:br>
            <a:r>
              <a:rPr kumimoji="0" lang="en-US" dirty="0"/>
              <a:t>Section Title</a:t>
            </a:r>
            <a:endParaRPr lang="en-US" dirty="0"/>
          </a:p>
        </p:txBody>
      </p:sp>
      <p:sp>
        <p:nvSpPr>
          <p:cNvPr id="10" name="Picture Placeholder 8"/>
          <p:cNvSpPr>
            <a:spLocks noGrp="1"/>
          </p:cNvSpPr>
          <p:nvPr>
            <p:ph type="pic" sz="quarter" idx="12" hasCustomPrompt="1"/>
          </p:nvPr>
        </p:nvSpPr>
        <p:spPr>
          <a:xfrm>
            <a:off x="7315200" y="0"/>
            <a:ext cx="4876800" cy="6428014"/>
          </a:xfrm>
          <a:prstGeom prst="rect">
            <a:avLst/>
          </a:prstGeom>
          <a:solidFill>
            <a:srgbClr val="FFFFFF"/>
          </a:solidFill>
          <a:ln>
            <a:noFill/>
          </a:ln>
        </p:spPr>
        <p:txBody>
          <a:bodyPr anchor="ctr"/>
          <a:lstStyle>
            <a:lvl1pPr marL="0" indent="0" algn="ctr">
              <a:buNone/>
              <a:defRPr sz="1800" baseline="0"/>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rPr>
              <a:t>Click icon to insert Picture</a:t>
            </a:r>
          </a:p>
        </p:txBody>
      </p:sp>
    </p:spTree>
    <p:extLst>
      <p:ext uri="{BB962C8B-B14F-4D97-AF65-F5344CB8AC3E}">
        <p14:creationId xmlns:p14="http://schemas.microsoft.com/office/powerpoint/2010/main" val="2486730002"/>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BIG wo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6" y="1990427"/>
            <a:ext cx="10367433" cy="1477328"/>
          </a:xfrm>
        </p:spPr>
        <p:txBody>
          <a:bodyPr anchor="b"/>
          <a:lstStyle>
            <a:lvl1pPr>
              <a:spcAft>
                <a:spcPts val="0"/>
              </a:spcAft>
              <a:defRPr sz="9600" baseline="0">
                <a:solidFill>
                  <a:schemeClr val="tx1"/>
                </a:solidFill>
              </a:defRPr>
            </a:lvl1pPr>
          </a:lstStyle>
          <a:p>
            <a:r>
              <a:rPr lang="en-US" dirty="0"/>
              <a:t>BIG Word</a:t>
            </a:r>
          </a:p>
        </p:txBody>
      </p:sp>
      <p:sp>
        <p:nvSpPr>
          <p:cNvPr id="4" name="Text Placeholder 3"/>
          <p:cNvSpPr>
            <a:spLocks noGrp="1"/>
          </p:cNvSpPr>
          <p:nvPr>
            <p:ph type="body" sz="quarter" idx="10" hasCustomPrompt="1"/>
          </p:nvPr>
        </p:nvSpPr>
        <p:spPr>
          <a:xfrm>
            <a:off x="912286" y="3467757"/>
            <a:ext cx="10367433" cy="615553"/>
          </a:xfrm>
          <a:noFill/>
        </p:spPr>
        <p:txBody>
          <a:bodyPr vert="horz" wrap="square" lIns="0" tIns="0" rIns="0" bIns="0" rtlCol="0" anchor="t">
            <a:spAutoFit/>
          </a:bodyPr>
          <a:lstStyle>
            <a:lvl1pPr marL="0" indent="0">
              <a:spcAft>
                <a:spcPts val="0"/>
              </a:spcAft>
              <a:buFontTx/>
              <a:buNone/>
              <a:defRPr lang="en-US" sz="4000" b="1" baseline="0" smtClean="0">
                <a:solidFill>
                  <a:schemeClr val="tx1">
                    <a:lumMod val="50000"/>
                    <a:lumOff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buNone/>
            </a:pPr>
            <a:r>
              <a:rPr lang="en-US" dirty="0"/>
              <a:t>Smaller word</a:t>
            </a:r>
          </a:p>
        </p:txBody>
      </p:sp>
    </p:spTree>
    <p:extLst>
      <p:ext uri="{BB962C8B-B14F-4D97-AF65-F5344CB8AC3E}">
        <p14:creationId xmlns:p14="http://schemas.microsoft.com/office/powerpoint/2010/main" val="485630528"/>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2303" y="56700"/>
            <a:ext cx="11553935" cy="492443"/>
          </a:xfrm>
        </p:spPr>
        <p:txBody>
          <a:bodyPr anchor="t"/>
          <a:lstStyle>
            <a:lvl1pPr>
              <a:defRPr sz="3200">
                <a:solidFill>
                  <a:schemeClr val="accent2">
                    <a:lumMod val="50000"/>
                  </a:schemeClr>
                </a:solidFill>
              </a:defRPr>
            </a:lvl1pPr>
          </a:lstStyle>
          <a:p>
            <a:r>
              <a:rPr lang="en-US" dirty="0"/>
              <a:t>Click to Edit Master Title Style</a:t>
            </a:r>
          </a:p>
        </p:txBody>
      </p:sp>
      <p:sp>
        <p:nvSpPr>
          <p:cNvPr id="5" name="Content Placeholder 4"/>
          <p:cNvSpPr>
            <a:spLocks noGrp="1"/>
          </p:cNvSpPr>
          <p:nvPr>
            <p:ph sz="quarter" idx="10"/>
          </p:nvPr>
        </p:nvSpPr>
        <p:spPr>
          <a:xfrm>
            <a:off x="275951" y="756560"/>
            <a:ext cx="11589479" cy="5529943"/>
          </a:xfrm>
        </p:spPr>
        <p:txBody>
          <a:bodyPr/>
          <a:lstStyle>
            <a:lvl1pPr>
              <a:buClr>
                <a:schemeClr val="tx2"/>
              </a:buClr>
              <a:buSzPct val="110000"/>
              <a:defRPr sz="2800">
                <a:solidFill>
                  <a:schemeClr val="tx2"/>
                </a:solidFill>
              </a:defRPr>
            </a:lvl1pPr>
            <a:lvl2pPr marL="457200" indent="-173736">
              <a:buClr>
                <a:schemeClr val="tx2"/>
              </a:buClr>
              <a:buSzPct val="80000"/>
              <a:buFont typeface="Wingdings" panose="05000000000000000000" pitchFamily="2" charset="2"/>
              <a:buChar char="§"/>
              <a:defRPr sz="2400">
                <a:solidFill>
                  <a:schemeClr val="tx2"/>
                </a:solidFill>
              </a:defRPr>
            </a:lvl2pPr>
            <a:lvl3pPr>
              <a:buClr>
                <a:schemeClr val="tx2"/>
              </a:buClr>
              <a:buSzPct val="100000"/>
              <a:defRPr sz="2000">
                <a:solidFill>
                  <a:schemeClr val="tx2"/>
                </a:solidFill>
              </a:defRPr>
            </a:lvl3pPr>
          </a:lstStyle>
          <a:p>
            <a:pPr lvl="0"/>
            <a:r>
              <a:rPr lang="fr-FR" smtClean="0"/>
              <a:t>Modifiez les styles du texte du masque</a:t>
            </a:r>
          </a:p>
          <a:p>
            <a:pPr lvl="1"/>
            <a:r>
              <a:rPr lang="fr-FR" smtClean="0"/>
              <a:t>Deuxième niveau</a:t>
            </a:r>
          </a:p>
          <a:p>
            <a:pPr lvl="2"/>
            <a:r>
              <a:rPr lang="fr-FR" smtClean="0"/>
              <a:t>Troisième niveau</a:t>
            </a:r>
          </a:p>
        </p:txBody>
      </p:sp>
    </p:spTree>
    <p:extLst>
      <p:ext uri="{BB962C8B-B14F-4D97-AF65-F5344CB8AC3E}">
        <p14:creationId xmlns:p14="http://schemas.microsoft.com/office/powerpoint/2010/main" val="997448953"/>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3" y="4639290"/>
            <a:ext cx="10060516" cy="461665"/>
          </a:xfrm>
        </p:spPr>
        <p:txBody>
          <a:bodyPr anchor="b"/>
          <a:lstStyle>
            <a:lvl1pPr>
              <a:spcAft>
                <a:spcPts val="0"/>
              </a:spcAft>
              <a:defRPr sz="3000" b="0" baseline="0">
                <a:solidFill>
                  <a:schemeClr val="tx2"/>
                </a:solidFill>
              </a:defRPr>
            </a:lvl1pPr>
          </a:lstStyle>
          <a:p>
            <a:r>
              <a:rPr lang="en-US" dirty="0"/>
              <a:t>“Quote”</a:t>
            </a:r>
          </a:p>
        </p:txBody>
      </p:sp>
      <p:sp>
        <p:nvSpPr>
          <p:cNvPr id="4" name="Text Placeholder 3"/>
          <p:cNvSpPr>
            <a:spLocks noGrp="1"/>
          </p:cNvSpPr>
          <p:nvPr>
            <p:ph type="body" sz="quarter" idx="10" hasCustomPrompt="1"/>
          </p:nvPr>
        </p:nvSpPr>
        <p:spPr>
          <a:xfrm>
            <a:off x="912283" y="5697071"/>
            <a:ext cx="10060516" cy="400110"/>
          </a:xfrm>
          <a:noFill/>
        </p:spPr>
        <p:txBody>
          <a:bodyPr vert="horz" wrap="square" lIns="0" tIns="0" rIns="0" bIns="0" rtlCol="0" anchor="t">
            <a:spAutoFit/>
          </a:bodyPr>
          <a:lstStyle>
            <a:lvl1pPr marL="0" indent="0" algn="r">
              <a:spcAft>
                <a:spcPts val="0"/>
              </a:spcAft>
              <a:buFontTx/>
              <a:buNone/>
              <a:defRPr lang="en-US" sz="2600" b="0" baseline="0" smtClean="0">
                <a:solidFill>
                  <a:schemeClr val="accent2">
                    <a:lumMod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pPr>
            <a:r>
              <a:rPr lang="en-US" dirty="0"/>
              <a:t>Name</a:t>
            </a:r>
          </a:p>
        </p:txBody>
      </p:sp>
    </p:spTree>
    <p:extLst>
      <p:ext uri="{BB962C8B-B14F-4D97-AF65-F5344CB8AC3E}">
        <p14:creationId xmlns:p14="http://schemas.microsoft.com/office/powerpoint/2010/main" val="1613963205"/>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369332"/>
          </a:xfrm>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fr-FR" smtClean="0"/>
              <a:t>Modifiez les styles du texte du masque</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1800" b="1"/>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fr-FR" smtClean="0"/>
              <a:t>Modifiez les styles du texte du masque</a:t>
            </a:r>
          </a:p>
        </p:txBody>
      </p:sp>
      <p:sp>
        <p:nvSpPr>
          <p:cNvPr id="6" name="Content Placeholder 5"/>
          <p:cNvSpPr>
            <a:spLocks noGrp="1"/>
          </p:cNvSpPr>
          <p:nvPr>
            <p:ph sz="quarter" idx="4"/>
          </p:nvPr>
        </p:nvSpPr>
        <p:spPr>
          <a:xfrm>
            <a:off x="6193368"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extLst>
      <p:ext uri="{BB962C8B-B14F-4D97-AF65-F5344CB8AC3E}">
        <p14:creationId xmlns:p14="http://schemas.microsoft.com/office/powerpoint/2010/main" val="2905932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2032000" y="2057400"/>
            <a:ext cx="4622800" cy="35052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6858000" y="2057400"/>
            <a:ext cx="4622800" cy="35052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extLst>
      <p:ext uri="{BB962C8B-B14F-4D97-AF65-F5344CB8AC3E}">
        <p14:creationId xmlns:p14="http://schemas.microsoft.com/office/powerpoint/2010/main" val="3680924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smtClean="0"/>
              <a:t>Modifiez le style du titre</a:t>
            </a:r>
            <a:endParaRPr lang="en-GB"/>
          </a:p>
        </p:txBody>
      </p:sp>
      <p:sp>
        <p:nvSpPr>
          <p:cNvPr id="3" name="Marcador de Posição de Conteúdo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Rectangle 6"/>
          <p:cNvSpPr>
            <a:spLocks noGrp="1"/>
          </p:cNvSpPr>
          <p:nvPr>
            <p:ph type="sldNum" sz="quarter" idx="10"/>
          </p:nvPr>
        </p:nvSpPr>
        <p:spPr>
          <a:xfrm>
            <a:off x="11224685" y="6376988"/>
            <a:ext cx="357716" cy="279400"/>
          </a:xfrm>
          <a:prstGeom prst="rect">
            <a:avLst/>
          </a:prstGeom>
        </p:spPr>
        <p:txBody>
          <a:bodyPr/>
          <a:lstStyle>
            <a:lvl1pPr>
              <a:defRPr/>
            </a:lvl1pPr>
          </a:lstStyle>
          <a:p>
            <a:fld id="{1597C455-1EE8-4127-80D0-D37F7DC0CAD7}" type="slidenum">
              <a:rPr lang="fr-FR" smtClean="0"/>
              <a:t>‹N°›</a:t>
            </a:fld>
            <a:endParaRPr lang="fr-FR"/>
          </a:p>
        </p:txBody>
      </p:sp>
    </p:spTree>
    <p:extLst>
      <p:ext uri="{BB962C8B-B14F-4D97-AF65-F5344CB8AC3E}">
        <p14:creationId xmlns:p14="http://schemas.microsoft.com/office/powerpoint/2010/main" val="3685408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9D7B9E61-EFEB-4363-B6E5-2EE35D98C54D}" type="datetimeFigureOut">
              <a:rPr lang="fr-FR" smtClean="0"/>
              <a:t>22/04/2018</a:t>
            </a:fld>
            <a:endParaRPr lang="fr-FR"/>
          </a:p>
        </p:txBody>
      </p:sp>
      <p:sp>
        <p:nvSpPr>
          <p:cNvPr id="5" name="Espace réservé du pied de page 4"/>
          <p:cNvSpPr>
            <a:spLocks noGrp="1"/>
          </p:cNvSpPr>
          <p:nvPr>
            <p:ph type="ftr" sz="quarter" idx="11"/>
          </p:nvPr>
        </p:nvSpPr>
        <p:spPr>
          <a:xfrm>
            <a:off x="4038600" y="6356350"/>
            <a:ext cx="41148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1597C455-1EE8-4127-80D0-D37F7DC0CAD7}" type="slidenum">
              <a:rPr lang="fr-FR" smtClean="0"/>
              <a:t>‹N°›</a:t>
            </a:fld>
            <a:endParaRPr lang="fr-FR"/>
          </a:p>
        </p:txBody>
      </p:sp>
    </p:spTree>
    <p:extLst>
      <p:ext uri="{BB962C8B-B14F-4D97-AF65-F5344CB8AC3E}">
        <p14:creationId xmlns:p14="http://schemas.microsoft.com/office/powerpoint/2010/main" val="1655096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687" y="56700"/>
            <a:ext cx="11299372" cy="492443"/>
          </a:xfrm>
        </p:spPr>
        <p:txBody>
          <a:bodyPr/>
          <a:lstStyle>
            <a:lvl1pPr>
              <a:defRPr sz="3200">
                <a:solidFill>
                  <a:schemeClr val="accent2">
                    <a:lumMod val="50000"/>
                  </a:schemeClr>
                </a:solidFill>
              </a:defRPr>
            </a:lvl1pPr>
          </a:lstStyle>
          <a:p>
            <a:r>
              <a:rPr lang="en-US" dirty="0"/>
              <a:t>Click to Edit Master Title Style</a:t>
            </a:r>
          </a:p>
        </p:txBody>
      </p:sp>
      <p:sp>
        <p:nvSpPr>
          <p:cNvPr id="8" name="Text Placeholder 7"/>
          <p:cNvSpPr>
            <a:spLocks noGrp="1"/>
          </p:cNvSpPr>
          <p:nvPr>
            <p:ph type="body" sz="quarter" idx="11" hasCustomPrompt="1"/>
          </p:nvPr>
        </p:nvSpPr>
        <p:spPr>
          <a:xfrm>
            <a:off x="442686" y="604060"/>
            <a:ext cx="11299372" cy="430887"/>
          </a:xfrm>
        </p:spPr>
        <p:txBody>
          <a:bodyPr wrap="square" anchor="t" anchorCtr="0">
            <a:spAutoFit/>
          </a:bodyPr>
          <a:lstStyle>
            <a:lvl1pPr marL="0" indent="0">
              <a:spcBef>
                <a:spcPts val="0"/>
              </a:spcBef>
              <a:spcAft>
                <a:spcPts val="0"/>
              </a:spcAft>
              <a:buNone/>
              <a:defRPr sz="2800" i="1">
                <a:solidFill>
                  <a:schemeClr val="tx2"/>
                </a:solidFill>
              </a:defRPr>
            </a:lvl1pPr>
            <a:lvl2pPr marL="0" indent="0">
              <a:buNone/>
              <a:defRPr sz="1400"/>
            </a:lvl2pPr>
            <a:lvl3pPr marL="0" indent="0">
              <a:buNone/>
              <a:defRPr sz="1400"/>
            </a:lvl3pPr>
            <a:lvl4pPr marL="0" indent="0">
              <a:buNone/>
              <a:defRPr sz="1400"/>
            </a:lvl4pPr>
            <a:lvl5pPr marL="0" indent="0">
              <a:buNone/>
              <a:defRPr sz="1400"/>
            </a:lvl5pPr>
          </a:lstStyle>
          <a:p>
            <a:pPr lvl="0"/>
            <a:r>
              <a:rPr lang="en-US" dirty="0"/>
              <a:t>Click to Edit Subtitle (optional)</a:t>
            </a:r>
          </a:p>
        </p:txBody>
      </p:sp>
      <p:sp>
        <p:nvSpPr>
          <p:cNvPr id="11" name="Content Placeholder 10"/>
          <p:cNvSpPr>
            <a:spLocks noGrp="1"/>
          </p:cNvSpPr>
          <p:nvPr>
            <p:ph sz="quarter" idx="12"/>
          </p:nvPr>
        </p:nvSpPr>
        <p:spPr>
          <a:xfrm>
            <a:off x="442687" y="1349832"/>
            <a:ext cx="11299372" cy="4936671"/>
          </a:xfrm>
        </p:spPr>
        <p:txBody>
          <a:bodyPr/>
          <a:lstStyle>
            <a:lvl1pPr>
              <a:buClr>
                <a:schemeClr val="tx2"/>
              </a:buClr>
              <a:buSzPct val="100000"/>
              <a:defRPr sz="2800">
                <a:solidFill>
                  <a:schemeClr val="tx2"/>
                </a:solidFill>
              </a:defRPr>
            </a:lvl1pPr>
            <a:lvl2pPr marL="457200" indent="-173736">
              <a:buClr>
                <a:schemeClr val="tx2"/>
              </a:buClr>
              <a:buFont typeface="Wingdings" panose="05000000000000000000" pitchFamily="2" charset="2"/>
              <a:buChar char="§"/>
              <a:defRPr sz="2400">
                <a:solidFill>
                  <a:schemeClr val="tx2"/>
                </a:solidFill>
              </a:defRPr>
            </a:lvl2pPr>
            <a:lvl3pPr>
              <a:buClr>
                <a:schemeClr val="tx2"/>
              </a:buClr>
              <a:buSzPct val="100000"/>
              <a:defRPr sz="2000">
                <a:solidFill>
                  <a:schemeClr val="tx2"/>
                </a:solidFill>
              </a:defRPr>
            </a:lvl3pPr>
          </a:lstStyle>
          <a:p>
            <a:pPr lvl="0"/>
            <a:r>
              <a:rPr lang="fr-FR" smtClean="0"/>
              <a:t>Modifiez les styles du texte du masque</a:t>
            </a:r>
          </a:p>
          <a:p>
            <a:pPr lvl="1"/>
            <a:r>
              <a:rPr lang="fr-FR" smtClean="0"/>
              <a:t>Deuxième niveau</a:t>
            </a:r>
          </a:p>
          <a:p>
            <a:pPr lvl="2"/>
            <a:r>
              <a:rPr lang="fr-FR" smtClean="0"/>
              <a:t>Troisième niveau</a:t>
            </a:r>
          </a:p>
        </p:txBody>
      </p:sp>
    </p:spTree>
    <p:extLst>
      <p:ext uri="{BB962C8B-B14F-4D97-AF65-F5344CB8AC3E}">
        <p14:creationId xmlns:p14="http://schemas.microsoft.com/office/powerpoint/2010/main" val="4111746724"/>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1736382460"/>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3688570"/>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Title">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14401" y="3060742"/>
            <a:ext cx="5486400" cy="338554"/>
          </a:xfrm>
          <a:noFill/>
        </p:spPr>
        <p:txBody>
          <a:bodyPr anchor="t">
            <a:spAutoFit/>
          </a:bodyPr>
          <a:lstStyle>
            <a:lvl1pPr marL="0" indent="0" algn="l">
              <a:lnSpc>
                <a:spcPct val="100000"/>
              </a:lnSpc>
              <a:spcBef>
                <a:spcPts val="0"/>
              </a:spcBef>
              <a:spcAft>
                <a:spcPts val="0"/>
              </a:spcAft>
              <a:buNone/>
              <a:defRPr sz="2200" b="0">
                <a:solidFill>
                  <a:schemeClr val="tx2">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Presenter(s)</a:t>
            </a:r>
          </a:p>
        </p:txBody>
      </p:sp>
      <p:sp>
        <p:nvSpPr>
          <p:cNvPr id="2" name="Title 1"/>
          <p:cNvSpPr>
            <a:spLocks noGrp="1"/>
          </p:cNvSpPr>
          <p:nvPr>
            <p:ph type="title" hasCustomPrompt="1"/>
          </p:nvPr>
        </p:nvSpPr>
        <p:spPr>
          <a:xfrm>
            <a:off x="914400" y="1750886"/>
            <a:ext cx="5486400" cy="1169551"/>
          </a:xfrm>
        </p:spPr>
        <p:txBody>
          <a:bodyPr anchor="b">
            <a:spAutoFit/>
          </a:bodyPr>
          <a:lstStyle>
            <a:lvl1pPr algn="l" defTabSz="457200" rtl="0" eaLnBrk="1" latinLnBrk="0" hangingPunct="1">
              <a:lnSpc>
                <a:spcPct val="100000"/>
              </a:lnSpc>
              <a:spcBef>
                <a:spcPct val="0"/>
              </a:spcBef>
              <a:buNone/>
              <a:defRPr kumimoji="0" lang="en-US" sz="3800" b="1" i="0" kern="1200" cap="none" baseline="0">
                <a:solidFill>
                  <a:schemeClr val="tx1"/>
                </a:solidFill>
                <a:effectLst/>
                <a:latin typeface="+mj-lt"/>
                <a:ea typeface="+mj-ea"/>
                <a:cs typeface="Arial"/>
              </a:defRPr>
            </a:lvl1pPr>
          </a:lstStyle>
          <a:p>
            <a:r>
              <a:rPr kumimoji="0" lang="en-US" dirty="0"/>
              <a:t>Click to Edit </a:t>
            </a:r>
            <a:br>
              <a:rPr kumimoji="0" lang="en-US" dirty="0"/>
            </a:br>
            <a:r>
              <a:rPr kumimoji="0" lang="en-US" dirty="0"/>
              <a:t>Section Title</a:t>
            </a:r>
            <a:endParaRPr lang="en-US" dirty="0"/>
          </a:p>
        </p:txBody>
      </p:sp>
      <p:sp>
        <p:nvSpPr>
          <p:cNvPr id="10" name="Picture Placeholder 8"/>
          <p:cNvSpPr>
            <a:spLocks noGrp="1"/>
          </p:cNvSpPr>
          <p:nvPr>
            <p:ph type="pic" sz="quarter" idx="12" hasCustomPrompt="1"/>
          </p:nvPr>
        </p:nvSpPr>
        <p:spPr>
          <a:xfrm>
            <a:off x="7315200" y="0"/>
            <a:ext cx="4876800" cy="6428014"/>
          </a:xfrm>
          <a:prstGeom prst="rect">
            <a:avLst/>
          </a:prstGeom>
          <a:solidFill>
            <a:srgbClr val="FFFFFF"/>
          </a:solidFill>
          <a:ln>
            <a:noFill/>
          </a:ln>
        </p:spPr>
        <p:txBody>
          <a:bodyPr anchor="ctr"/>
          <a:lstStyle>
            <a:lvl1pPr marL="0" indent="0" algn="ctr">
              <a:buNone/>
              <a:defRPr sz="1800" baseline="0"/>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rPr>
              <a:t>Click icon to insert Picture</a:t>
            </a:r>
          </a:p>
        </p:txBody>
      </p:sp>
    </p:spTree>
    <p:extLst>
      <p:ext uri="{BB962C8B-B14F-4D97-AF65-F5344CB8AC3E}">
        <p14:creationId xmlns:p14="http://schemas.microsoft.com/office/powerpoint/2010/main" val="62956757"/>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IG wo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6" y="1990427"/>
            <a:ext cx="10367433" cy="1477328"/>
          </a:xfrm>
        </p:spPr>
        <p:txBody>
          <a:bodyPr anchor="b"/>
          <a:lstStyle>
            <a:lvl1pPr>
              <a:spcAft>
                <a:spcPts val="0"/>
              </a:spcAft>
              <a:defRPr sz="9600" baseline="0">
                <a:solidFill>
                  <a:schemeClr val="tx1"/>
                </a:solidFill>
              </a:defRPr>
            </a:lvl1pPr>
          </a:lstStyle>
          <a:p>
            <a:r>
              <a:rPr lang="en-US" dirty="0"/>
              <a:t>BIG Word</a:t>
            </a:r>
          </a:p>
        </p:txBody>
      </p:sp>
      <p:sp>
        <p:nvSpPr>
          <p:cNvPr id="4" name="Text Placeholder 3"/>
          <p:cNvSpPr>
            <a:spLocks noGrp="1"/>
          </p:cNvSpPr>
          <p:nvPr>
            <p:ph type="body" sz="quarter" idx="10" hasCustomPrompt="1"/>
          </p:nvPr>
        </p:nvSpPr>
        <p:spPr>
          <a:xfrm>
            <a:off x="912286" y="3467757"/>
            <a:ext cx="10367433" cy="615553"/>
          </a:xfrm>
          <a:noFill/>
        </p:spPr>
        <p:txBody>
          <a:bodyPr vert="horz" wrap="square" lIns="0" tIns="0" rIns="0" bIns="0" rtlCol="0" anchor="t">
            <a:spAutoFit/>
          </a:bodyPr>
          <a:lstStyle>
            <a:lvl1pPr marL="0" indent="0">
              <a:spcAft>
                <a:spcPts val="0"/>
              </a:spcAft>
              <a:buFontTx/>
              <a:buNone/>
              <a:defRPr lang="en-US" sz="4000" b="1" baseline="0" smtClean="0">
                <a:solidFill>
                  <a:schemeClr val="tx1">
                    <a:lumMod val="50000"/>
                    <a:lumOff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buNone/>
            </a:pPr>
            <a:r>
              <a:rPr lang="en-US" dirty="0"/>
              <a:t>Smaller word</a:t>
            </a:r>
          </a:p>
        </p:txBody>
      </p:sp>
    </p:spTree>
    <p:extLst>
      <p:ext uri="{BB962C8B-B14F-4D97-AF65-F5344CB8AC3E}">
        <p14:creationId xmlns:p14="http://schemas.microsoft.com/office/powerpoint/2010/main" val="1568044569"/>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3" y="4639290"/>
            <a:ext cx="10060516" cy="461665"/>
          </a:xfrm>
        </p:spPr>
        <p:txBody>
          <a:bodyPr anchor="b"/>
          <a:lstStyle>
            <a:lvl1pPr>
              <a:spcAft>
                <a:spcPts val="0"/>
              </a:spcAft>
              <a:defRPr sz="3000" b="0" baseline="0">
                <a:solidFill>
                  <a:schemeClr val="tx2"/>
                </a:solidFill>
              </a:defRPr>
            </a:lvl1pPr>
          </a:lstStyle>
          <a:p>
            <a:r>
              <a:rPr lang="en-US" dirty="0"/>
              <a:t>“Quote”</a:t>
            </a:r>
          </a:p>
        </p:txBody>
      </p:sp>
      <p:sp>
        <p:nvSpPr>
          <p:cNvPr id="4" name="Text Placeholder 3"/>
          <p:cNvSpPr>
            <a:spLocks noGrp="1"/>
          </p:cNvSpPr>
          <p:nvPr>
            <p:ph type="body" sz="quarter" idx="10" hasCustomPrompt="1"/>
          </p:nvPr>
        </p:nvSpPr>
        <p:spPr>
          <a:xfrm>
            <a:off x="912283" y="5697071"/>
            <a:ext cx="10060516" cy="400110"/>
          </a:xfrm>
          <a:noFill/>
        </p:spPr>
        <p:txBody>
          <a:bodyPr vert="horz" wrap="square" lIns="0" tIns="0" rIns="0" bIns="0" rtlCol="0" anchor="t">
            <a:spAutoFit/>
          </a:bodyPr>
          <a:lstStyle>
            <a:lvl1pPr marL="0" indent="0" algn="r">
              <a:spcAft>
                <a:spcPts val="0"/>
              </a:spcAft>
              <a:buFontTx/>
              <a:buNone/>
              <a:defRPr lang="en-US" sz="2600" b="0" baseline="0" smtClean="0">
                <a:solidFill>
                  <a:schemeClr val="accent2">
                    <a:lumMod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pPr>
            <a:r>
              <a:rPr lang="en-US" dirty="0"/>
              <a:t>Name</a:t>
            </a:r>
          </a:p>
        </p:txBody>
      </p:sp>
    </p:spTree>
    <p:extLst>
      <p:ext uri="{BB962C8B-B14F-4D97-AF65-F5344CB8AC3E}">
        <p14:creationId xmlns:p14="http://schemas.microsoft.com/office/powerpoint/2010/main" val="861910718"/>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369332"/>
          </a:xfrm>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fr-FR" smtClean="0"/>
              <a:t>Modifiez les styles du texte du masque</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1800" b="1"/>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fr-FR" smtClean="0"/>
              <a:t>Modifiez les styles du texte du masque</a:t>
            </a:r>
          </a:p>
        </p:txBody>
      </p:sp>
      <p:sp>
        <p:nvSpPr>
          <p:cNvPr id="6" name="Content Placeholder 5"/>
          <p:cNvSpPr>
            <a:spLocks noGrp="1"/>
          </p:cNvSpPr>
          <p:nvPr>
            <p:ph sz="quarter" idx="4"/>
          </p:nvPr>
        </p:nvSpPr>
        <p:spPr>
          <a:xfrm>
            <a:off x="6193368"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extLst>
      <p:ext uri="{BB962C8B-B14F-4D97-AF65-F5344CB8AC3E}">
        <p14:creationId xmlns:p14="http://schemas.microsoft.com/office/powerpoint/2010/main" val="3059895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200" y="56697"/>
            <a:ext cx="12091912" cy="369332"/>
          </a:xfrm>
          <a:prstGeom prst="rect">
            <a:avLst/>
          </a:prstGeom>
          <a:noFill/>
        </p:spPr>
        <p:txBody>
          <a:bodyPr vert="horz" wrap="square" lIns="0" tIns="0" rIns="0" bIns="0" rtlCol="0" anchor="t">
            <a:spAutoFit/>
          </a:bodyPr>
          <a:lstStyle/>
          <a:p>
            <a:r>
              <a:rPr lang="fr-FR" smtClean="0"/>
              <a:t>Modifiez le style du titre</a:t>
            </a:r>
            <a:endParaRPr lang="en-US" dirty="0"/>
          </a:p>
        </p:txBody>
      </p:sp>
      <p:sp>
        <p:nvSpPr>
          <p:cNvPr id="3" name="Text Placeholder 2"/>
          <p:cNvSpPr>
            <a:spLocks noGrp="1"/>
          </p:cNvSpPr>
          <p:nvPr>
            <p:ph type="body" idx="1"/>
          </p:nvPr>
        </p:nvSpPr>
        <p:spPr>
          <a:xfrm>
            <a:off x="37200" y="598715"/>
            <a:ext cx="12091912" cy="5709557"/>
          </a:xfrm>
          <a:prstGeom prst="rect">
            <a:avLst/>
          </a:prstGeom>
          <a:noFill/>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p:nvPicPr>
        <p:blipFill>
          <a:blip r:embed="rId14"/>
          <a:stretch>
            <a:fillRect/>
          </a:stretch>
        </p:blipFill>
        <p:spPr>
          <a:xfrm>
            <a:off x="37201" y="6440808"/>
            <a:ext cx="3789891" cy="328149"/>
          </a:xfrm>
          <a:prstGeom prst="rect">
            <a:avLst/>
          </a:prstGeom>
        </p:spPr>
      </p:pic>
      <p:cxnSp>
        <p:nvCxnSpPr>
          <p:cNvPr id="8" name="Straight Connector 7"/>
          <p:cNvCxnSpPr/>
          <p:nvPr/>
        </p:nvCxnSpPr>
        <p:spPr bwMode="auto">
          <a:xfrm>
            <a:off x="0" y="6308270"/>
            <a:ext cx="12192000" cy="0"/>
          </a:xfrm>
          <a:prstGeom prst="line">
            <a:avLst/>
          </a:prstGeom>
          <a:noFill/>
          <a:ln w="19050"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298427370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ransition spd="med">
    <p:fade/>
  </p:transition>
  <p:txStyles>
    <p:titleStyle>
      <a:lvl1pPr algn="l" defTabSz="457200" rtl="0" eaLnBrk="1" latinLnBrk="0" hangingPunct="1">
        <a:lnSpc>
          <a:spcPct val="100000"/>
        </a:lnSpc>
        <a:spcBef>
          <a:spcPct val="0"/>
        </a:spcBef>
        <a:buNone/>
        <a:defRPr sz="2400" b="1" kern="1200">
          <a:solidFill>
            <a:schemeClr val="accent2">
              <a:lumMod val="50000"/>
            </a:schemeClr>
          </a:solidFill>
          <a:latin typeface="+mj-lt"/>
          <a:ea typeface="+mj-ea"/>
          <a:cs typeface="Arial"/>
        </a:defRPr>
      </a:lvl1pPr>
    </p:titleStyle>
    <p:bodyStyle>
      <a:lvl1pPr marL="176213" indent="-176213" algn="l" defTabSz="457200" rtl="0" eaLnBrk="1" latinLnBrk="0" hangingPunct="1">
        <a:lnSpc>
          <a:spcPct val="100000"/>
        </a:lnSpc>
        <a:spcBef>
          <a:spcPts val="300"/>
        </a:spcBef>
        <a:spcAft>
          <a:spcPts val="600"/>
        </a:spcAft>
        <a:buClr>
          <a:schemeClr val="accent4">
            <a:lumMod val="60000"/>
            <a:lumOff val="40000"/>
          </a:schemeClr>
        </a:buClr>
        <a:buSzPct val="80000"/>
        <a:buFont typeface="Arial"/>
        <a:buChar char="•"/>
        <a:defRPr sz="2000" b="1" kern="1200">
          <a:solidFill>
            <a:schemeClr val="tx2"/>
          </a:solidFill>
          <a:latin typeface="+mn-lt"/>
          <a:ea typeface="+mn-ea"/>
          <a:cs typeface="Arial"/>
        </a:defRPr>
      </a:lvl1pPr>
      <a:lvl2pPr marL="457200"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800" b="1" kern="1200">
          <a:solidFill>
            <a:schemeClr val="tx2"/>
          </a:solidFill>
          <a:latin typeface="+mn-lt"/>
          <a:ea typeface="+mn-ea"/>
          <a:cs typeface="Arial"/>
        </a:defRPr>
      </a:lvl2pPr>
      <a:lvl3pPr marL="795528"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600" b="1" kern="1200">
          <a:solidFill>
            <a:schemeClr val="tx2"/>
          </a:solidFill>
          <a:latin typeface="+mn-lt"/>
          <a:ea typeface="+mn-ea"/>
          <a:cs typeface="Arial"/>
        </a:defRPr>
      </a:lvl3pPr>
      <a:lvl4pPr marL="1216152" indent="-173736" algn="l" defTabSz="457200" rtl="0" eaLnBrk="1" latinLnBrk="0" hangingPunct="1">
        <a:lnSpc>
          <a:spcPts val="1800"/>
        </a:lnSpc>
        <a:spcBef>
          <a:spcPts val="0"/>
        </a:spcBef>
        <a:spcAft>
          <a:spcPts val="600"/>
        </a:spcAft>
        <a:buClr>
          <a:schemeClr val="accent4">
            <a:lumMod val="60000"/>
            <a:lumOff val="40000"/>
          </a:schemeClr>
        </a:buClr>
        <a:buSzPct val="80000"/>
        <a:buFont typeface="Lucida Grande"/>
        <a:buChar char="-"/>
        <a:defRPr sz="1400" b="1" kern="1200">
          <a:solidFill>
            <a:schemeClr val="tx1"/>
          </a:solidFill>
          <a:latin typeface="+mn-lt"/>
          <a:ea typeface="+mn-ea"/>
          <a:cs typeface="Arial"/>
        </a:defRPr>
      </a:lvl4pPr>
      <a:lvl5pPr marL="1546225" indent="-176213" algn="l" defTabSz="457200" rtl="0" eaLnBrk="1" latinLnBrk="0" hangingPunct="1">
        <a:lnSpc>
          <a:spcPts val="1900"/>
        </a:lnSpc>
        <a:spcBef>
          <a:spcPts val="0"/>
        </a:spcBef>
        <a:spcAft>
          <a:spcPts val="600"/>
        </a:spcAft>
        <a:buClr>
          <a:schemeClr val="accent4">
            <a:lumMod val="60000"/>
            <a:lumOff val="40000"/>
          </a:schemeClr>
        </a:buClr>
        <a:buSzPct val="80000"/>
        <a:buFont typeface="Lucida Grande"/>
        <a:buChar char="-"/>
        <a:defRPr lang="en-US" sz="1400" b="1" kern="1200" dirty="0">
          <a:solidFill>
            <a:schemeClr val="tx1"/>
          </a:solidFill>
          <a:latin typeface="+mn-lt"/>
          <a:ea typeface="+mn-ea"/>
          <a:cs typeface="Arial"/>
        </a:defRPr>
      </a:lvl5pPr>
      <a:lvl6pPr marL="1773238" indent="-177800" algn="l" defTabSz="401638" rtl="0" eaLnBrk="1" latinLnBrk="0" hangingPunct="1">
        <a:lnSpc>
          <a:spcPts val="1700"/>
        </a:lnSpc>
        <a:spcBef>
          <a:spcPts val="300"/>
        </a:spcBef>
        <a:spcAft>
          <a:spcPts val="300"/>
        </a:spcAft>
        <a:buSzPct val="80000"/>
        <a:buFont typeface="Lucida Grande"/>
        <a:buChar char="-"/>
        <a:tabLst>
          <a:tab pos="1484313" algn="l"/>
        </a:tabLst>
        <a:defRPr sz="1400" b="1" kern="1200">
          <a:solidFill>
            <a:schemeClr val="tx1"/>
          </a:solidFill>
          <a:latin typeface="Arial"/>
          <a:ea typeface="+mn-ea"/>
          <a:cs typeface="Arial"/>
        </a:defRPr>
      </a:lvl6pPr>
      <a:lvl7pPr marL="2062163" indent="-1762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7pPr>
      <a:lvl8pPr marL="2286000" indent="-173038"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8pPr>
      <a:lvl9pPr marL="2452688" indent="-1635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200" y="56697"/>
            <a:ext cx="12091912" cy="369332"/>
          </a:xfrm>
          <a:prstGeom prst="rect">
            <a:avLst/>
          </a:prstGeom>
          <a:noFill/>
        </p:spPr>
        <p:txBody>
          <a:bodyPr vert="horz" wrap="square" lIns="0" tIns="0" rIns="0" bIns="0" rtlCol="0" anchor="t">
            <a:spAutoFit/>
          </a:bodyPr>
          <a:lstStyle/>
          <a:p>
            <a:r>
              <a:rPr lang="fr-FR" smtClean="0"/>
              <a:t>Modifiez le style du titre</a:t>
            </a:r>
            <a:endParaRPr lang="en-US" dirty="0"/>
          </a:p>
        </p:txBody>
      </p:sp>
      <p:sp>
        <p:nvSpPr>
          <p:cNvPr id="3" name="Text Placeholder 2"/>
          <p:cNvSpPr>
            <a:spLocks noGrp="1"/>
          </p:cNvSpPr>
          <p:nvPr>
            <p:ph type="body" idx="1"/>
          </p:nvPr>
        </p:nvSpPr>
        <p:spPr>
          <a:xfrm>
            <a:off x="37200" y="598715"/>
            <a:ext cx="12091912" cy="5709557"/>
          </a:xfrm>
          <a:prstGeom prst="rect">
            <a:avLst/>
          </a:prstGeom>
          <a:noFill/>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p:nvPicPr>
        <p:blipFill>
          <a:blip r:embed="rId14"/>
          <a:stretch>
            <a:fillRect/>
          </a:stretch>
        </p:blipFill>
        <p:spPr>
          <a:xfrm>
            <a:off x="37201" y="6440808"/>
            <a:ext cx="3789891" cy="328149"/>
          </a:xfrm>
          <a:prstGeom prst="rect">
            <a:avLst/>
          </a:prstGeom>
        </p:spPr>
      </p:pic>
      <p:cxnSp>
        <p:nvCxnSpPr>
          <p:cNvPr id="8" name="Straight Connector 7"/>
          <p:cNvCxnSpPr/>
          <p:nvPr/>
        </p:nvCxnSpPr>
        <p:spPr bwMode="auto">
          <a:xfrm>
            <a:off x="0" y="6308270"/>
            <a:ext cx="12192000" cy="0"/>
          </a:xfrm>
          <a:prstGeom prst="line">
            <a:avLst/>
          </a:prstGeom>
          <a:noFill/>
          <a:ln w="19050"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4247977500"/>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ransition spd="med">
    <p:fade/>
  </p:transition>
  <p:txStyles>
    <p:titleStyle>
      <a:lvl1pPr algn="l" defTabSz="457200" rtl="0" eaLnBrk="1" latinLnBrk="0" hangingPunct="1">
        <a:lnSpc>
          <a:spcPct val="100000"/>
        </a:lnSpc>
        <a:spcBef>
          <a:spcPct val="0"/>
        </a:spcBef>
        <a:buNone/>
        <a:defRPr sz="2400" b="1" kern="1200">
          <a:solidFill>
            <a:schemeClr val="accent2">
              <a:lumMod val="50000"/>
            </a:schemeClr>
          </a:solidFill>
          <a:latin typeface="+mj-lt"/>
          <a:ea typeface="+mj-ea"/>
          <a:cs typeface="Arial"/>
        </a:defRPr>
      </a:lvl1pPr>
    </p:titleStyle>
    <p:bodyStyle>
      <a:lvl1pPr marL="176213" indent="-176213" algn="l" defTabSz="457200" rtl="0" eaLnBrk="1" latinLnBrk="0" hangingPunct="1">
        <a:lnSpc>
          <a:spcPct val="100000"/>
        </a:lnSpc>
        <a:spcBef>
          <a:spcPts val="300"/>
        </a:spcBef>
        <a:spcAft>
          <a:spcPts val="600"/>
        </a:spcAft>
        <a:buClr>
          <a:schemeClr val="accent4">
            <a:lumMod val="60000"/>
            <a:lumOff val="40000"/>
          </a:schemeClr>
        </a:buClr>
        <a:buSzPct val="80000"/>
        <a:buFont typeface="Arial"/>
        <a:buChar char="•"/>
        <a:defRPr sz="2000" b="1" kern="1200">
          <a:solidFill>
            <a:schemeClr val="tx2"/>
          </a:solidFill>
          <a:latin typeface="+mn-lt"/>
          <a:ea typeface="+mn-ea"/>
          <a:cs typeface="Arial"/>
        </a:defRPr>
      </a:lvl1pPr>
      <a:lvl2pPr marL="457200"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800" b="1" kern="1200">
          <a:solidFill>
            <a:schemeClr val="tx2"/>
          </a:solidFill>
          <a:latin typeface="+mn-lt"/>
          <a:ea typeface="+mn-ea"/>
          <a:cs typeface="Arial"/>
        </a:defRPr>
      </a:lvl2pPr>
      <a:lvl3pPr marL="795528"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600" b="1" kern="1200">
          <a:solidFill>
            <a:schemeClr val="tx2"/>
          </a:solidFill>
          <a:latin typeface="+mn-lt"/>
          <a:ea typeface="+mn-ea"/>
          <a:cs typeface="Arial"/>
        </a:defRPr>
      </a:lvl3pPr>
      <a:lvl4pPr marL="1216152" indent="-173736" algn="l" defTabSz="457200" rtl="0" eaLnBrk="1" latinLnBrk="0" hangingPunct="1">
        <a:lnSpc>
          <a:spcPts val="1800"/>
        </a:lnSpc>
        <a:spcBef>
          <a:spcPts val="0"/>
        </a:spcBef>
        <a:spcAft>
          <a:spcPts val="600"/>
        </a:spcAft>
        <a:buClr>
          <a:schemeClr val="accent4">
            <a:lumMod val="60000"/>
            <a:lumOff val="40000"/>
          </a:schemeClr>
        </a:buClr>
        <a:buSzPct val="80000"/>
        <a:buFont typeface="Lucida Grande"/>
        <a:buChar char="-"/>
        <a:defRPr sz="1400" b="1" kern="1200">
          <a:solidFill>
            <a:schemeClr val="tx1"/>
          </a:solidFill>
          <a:latin typeface="+mn-lt"/>
          <a:ea typeface="+mn-ea"/>
          <a:cs typeface="Arial"/>
        </a:defRPr>
      </a:lvl4pPr>
      <a:lvl5pPr marL="1546225" indent="-176213" algn="l" defTabSz="457200" rtl="0" eaLnBrk="1" latinLnBrk="0" hangingPunct="1">
        <a:lnSpc>
          <a:spcPts val="1900"/>
        </a:lnSpc>
        <a:spcBef>
          <a:spcPts val="0"/>
        </a:spcBef>
        <a:spcAft>
          <a:spcPts val="600"/>
        </a:spcAft>
        <a:buClr>
          <a:schemeClr val="accent4">
            <a:lumMod val="60000"/>
            <a:lumOff val="40000"/>
          </a:schemeClr>
        </a:buClr>
        <a:buSzPct val="80000"/>
        <a:buFont typeface="Lucida Grande"/>
        <a:buChar char="-"/>
        <a:defRPr lang="en-US" sz="1400" b="1" kern="1200" dirty="0">
          <a:solidFill>
            <a:schemeClr val="tx1"/>
          </a:solidFill>
          <a:latin typeface="+mn-lt"/>
          <a:ea typeface="+mn-ea"/>
          <a:cs typeface="Arial"/>
        </a:defRPr>
      </a:lvl5pPr>
      <a:lvl6pPr marL="1773238" indent="-177800" algn="l" defTabSz="401638" rtl="0" eaLnBrk="1" latinLnBrk="0" hangingPunct="1">
        <a:lnSpc>
          <a:spcPts val="1700"/>
        </a:lnSpc>
        <a:spcBef>
          <a:spcPts val="300"/>
        </a:spcBef>
        <a:spcAft>
          <a:spcPts val="300"/>
        </a:spcAft>
        <a:buSzPct val="80000"/>
        <a:buFont typeface="Lucida Grande"/>
        <a:buChar char="-"/>
        <a:tabLst>
          <a:tab pos="1484313" algn="l"/>
        </a:tabLst>
        <a:defRPr sz="1400" b="1" kern="1200">
          <a:solidFill>
            <a:schemeClr val="tx1"/>
          </a:solidFill>
          <a:latin typeface="Arial"/>
          <a:ea typeface="+mn-ea"/>
          <a:cs typeface="Arial"/>
        </a:defRPr>
      </a:lvl6pPr>
      <a:lvl7pPr marL="2062163" indent="-1762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7pPr>
      <a:lvl8pPr marL="2286000" indent="-173038"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8pPr>
      <a:lvl9pPr marL="2452688" indent="-1635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B5784"/>
        </a:solidFill>
        <a:effectLst/>
      </p:bgPr>
    </p:bg>
    <p:spTree>
      <p:nvGrpSpPr>
        <p:cNvPr id="1" name=""/>
        <p:cNvGrpSpPr/>
        <p:nvPr/>
      </p:nvGrpSpPr>
      <p:grpSpPr>
        <a:xfrm>
          <a:off x="0" y="0"/>
          <a:ext cx="0" cy="0"/>
          <a:chOff x="0" y="0"/>
          <a:chExt cx="0" cy="0"/>
        </a:xfrm>
      </p:grpSpPr>
      <p:sp>
        <p:nvSpPr>
          <p:cNvPr id="5" name="Titre 4"/>
          <p:cNvSpPr>
            <a:spLocks noGrp="1"/>
          </p:cNvSpPr>
          <p:nvPr>
            <p:ph type="ctrTitle"/>
          </p:nvPr>
        </p:nvSpPr>
        <p:spPr>
          <a:xfrm>
            <a:off x="3300493" y="835024"/>
            <a:ext cx="8775129" cy="914400"/>
          </a:xfrm>
        </p:spPr>
        <p:txBody>
          <a:bodyPr/>
          <a:lstStyle/>
          <a:p>
            <a:r>
              <a:rPr lang="en-US" sz="2000" dirty="0">
                <a:solidFill>
                  <a:schemeClr val="bg1"/>
                </a:solidFill>
              </a:rPr>
              <a:t>Sub-regional workshop on integration of administrative data, big data and geospatial information for the compilation of SDG indicators for English-speaking African countries</a:t>
            </a:r>
            <a:r>
              <a:rPr lang="fr-FR" sz="2000" dirty="0">
                <a:solidFill>
                  <a:schemeClr val="bg1"/>
                </a:solidFill>
              </a:rPr>
              <a:t/>
            </a:r>
            <a:br>
              <a:rPr lang="fr-FR" sz="2000" dirty="0">
                <a:solidFill>
                  <a:schemeClr val="bg1"/>
                </a:solidFill>
              </a:rPr>
            </a:br>
            <a:r>
              <a:rPr lang="en-US" sz="2000" dirty="0">
                <a:solidFill>
                  <a:schemeClr val="bg1"/>
                </a:solidFill>
              </a:rPr>
              <a:t> </a:t>
            </a:r>
            <a:r>
              <a:rPr lang="fr-FR" sz="2000" dirty="0">
                <a:solidFill>
                  <a:schemeClr val="bg1"/>
                </a:solidFill>
              </a:rPr>
              <a:t/>
            </a:r>
            <a:br>
              <a:rPr lang="fr-FR" sz="2000" dirty="0">
                <a:solidFill>
                  <a:schemeClr val="bg1"/>
                </a:solidFill>
              </a:rPr>
            </a:br>
            <a:r>
              <a:rPr lang="en-US" sz="2000" dirty="0">
                <a:solidFill>
                  <a:schemeClr val="bg1"/>
                </a:solidFill>
              </a:rPr>
              <a:t>23-25 April </a:t>
            </a:r>
            <a:r>
              <a:rPr lang="en-US" sz="2000" dirty="0" smtClean="0">
                <a:solidFill>
                  <a:schemeClr val="bg1"/>
                </a:solidFill>
              </a:rPr>
              <a:t>2018, Addis </a:t>
            </a:r>
            <a:r>
              <a:rPr lang="en-US" sz="2000" dirty="0">
                <a:solidFill>
                  <a:schemeClr val="bg1"/>
                </a:solidFill>
              </a:rPr>
              <a:t>Ababa, </a:t>
            </a:r>
            <a:r>
              <a:rPr lang="en-US" sz="2000" dirty="0" smtClean="0">
                <a:solidFill>
                  <a:schemeClr val="bg1"/>
                </a:solidFill>
              </a:rPr>
              <a:t>Ethiopia</a:t>
            </a:r>
            <a:endParaRPr lang="fr-FR" sz="2000" dirty="0">
              <a:solidFill>
                <a:schemeClr val="bg1"/>
              </a:solidFill>
            </a:endParaRPr>
          </a:p>
        </p:txBody>
      </p:sp>
      <p:sp>
        <p:nvSpPr>
          <p:cNvPr id="6" name="Sous-titre 5"/>
          <p:cNvSpPr>
            <a:spLocks noGrp="1"/>
          </p:cNvSpPr>
          <p:nvPr>
            <p:ph type="subTitle" idx="1"/>
          </p:nvPr>
        </p:nvSpPr>
        <p:spPr>
          <a:xfrm>
            <a:off x="4502721" y="2655887"/>
            <a:ext cx="7572901" cy="914400"/>
          </a:xfrm>
        </p:spPr>
        <p:txBody>
          <a:bodyPr/>
          <a:lstStyle/>
          <a:p>
            <a:r>
              <a:rPr lang="en-US" sz="2800" b="1" dirty="0">
                <a:solidFill>
                  <a:schemeClr val="bg1"/>
                </a:solidFill>
              </a:rPr>
              <a:t>On Non-traditional data sources:</a:t>
            </a:r>
          </a:p>
          <a:p>
            <a:r>
              <a:rPr lang="en-US" sz="2800" b="1" dirty="0">
                <a:solidFill>
                  <a:schemeClr val="bg1"/>
                </a:solidFill>
              </a:rPr>
              <a:t>A Handbook on the role of Civil Society in enhancing the scope of  official statistics</a:t>
            </a:r>
          </a:p>
        </p:txBody>
      </p:sp>
      <p:sp>
        <p:nvSpPr>
          <p:cNvPr id="9" name="AutoShape 8"/>
          <p:cNvSpPr>
            <a:spLocks/>
          </p:cNvSpPr>
          <p:nvPr/>
        </p:nvSpPr>
        <p:spPr bwMode="auto">
          <a:xfrm>
            <a:off x="772096" y="3275012"/>
            <a:ext cx="3730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155" y="0"/>
                </a:moveTo>
                <a:lnTo>
                  <a:pt x="1445" y="0"/>
                </a:lnTo>
                <a:lnTo>
                  <a:pt x="1185" y="172"/>
                </a:lnTo>
                <a:lnTo>
                  <a:pt x="941" y="669"/>
                </a:lnTo>
                <a:lnTo>
                  <a:pt x="716" y="1460"/>
                </a:lnTo>
                <a:lnTo>
                  <a:pt x="514" y="2514"/>
                </a:lnTo>
                <a:lnTo>
                  <a:pt x="340" y="3803"/>
                </a:lnTo>
                <a:lnTo>
                  <a:pt x="197" y="5295"/>
                </a:lnTo>
                <a:lnTo>
                  <a:pt x="90" y="6961"/>
                </a:lnTo>
                <a:lnTo>
                  <a:pt x="23" y="8770"/>
                </a:lnTo>
                <a:lnTo>
                  <a:pt x="0" y="10692"/>
                </a:lnTo>
                <a:lnTo>
                  <a:pt x="0" y="10908"/>
                </a:lnTo>
                <a:lnTo>
                  <a:pt x="23" y="12830"/>
                </a:lnTo>
                <a:lnTo>
                  <a:pt x="90" y="14639"/>
                </a:lnTo>
                <a:lnTo>
                  <a:pt x="197" y="16304"/>
                </a:lnTo>
                <a:lnTo>
                  <a:pt x="340" y="17797"/>
                </a:lnTo>
                <a:lnTo>
                  <a:pt x="514" y="19085"/>
                </a:lnTo>
                <a:lnTo>
                  <a:pt x="716" y="20140"/>
                </a:lnTo>
                <a:lnTo>
                  <a:pt x="941" y="20931"/>
                </a:lnTo>
                <a:lnTo>
                  <a:pt x="1185" y="21428"/>
                </a:lnTo>
                <a:lnTo>
                  <a:pt x="1445" y="21600"/>
                </a:lnTo>
                <a:lnTo>
                  <a:pt x="20155" y="21600"/>
                </a:lnTo>
                <a:lnTo>
                  <a:pt x="20415" y="21428"/>
                </a:lnTo>
                <a:lnTo>
                  <a:pt x="20659" y="20931"/>
                </a:lnTo>
                <a:lnTo>
                  <a:pt x="20884" y="20140"/>
                </a:lnTo>
                <a:lnTo>
                  <a:pt x="21086" y="19085"/>
                </a:lnTo>
                <a:lnTo>
                  <a:pt x="21260" y="17797"/>
                </a:lnTo>
                <a:lnTo>
                  <a:pt x="21403" y="16304"/>
                </a:lnTo>
                <a:lnTo>
                  <a:pt x="21510" y="14639"/>
                </a:lnTo>
                <a:lnTo>
                  <a:pt x="21577" y="12830"/>
                </a:lnTo>
                <a:lnTo>
                  <a:pt x="21600" y="10908"/>
                </a:lnTo>
                <a:lnTo>
                  <a:pt x="21600" y="10692"/>
                </a:lnTo>
                <a:lnTo>
                  <a:pt x="21577" y="8770"/>
                </a:lnTo>
                <a:lnTo>
                  <a:pt x="21510" y="6961"/>
                </a:lnTo>
                <a:lnTo>
                  <a:pt x="21403" y="5295"/>
                </a:lnTo>
                <a:lnTo>
                  <a:pt x="21260" y="3803"/>
                </a:lnTo>
                <a:lnTo>
                  <a:pt x="21086" y="2514"/>
                </a:lnTo>
                <a:lnTo>
                  <a:pt x="20884" y="1460"/>
                </a:lnTo>
                <a:lnTo>
                  <a:pt x="20659" y="669"/>
                </a:lnTo>
                <a:lnTo>
                  <a:pt x="20415" y="172"/>
                </a:lnTo>
                <a:lnTo>
                  <a:pt x="20155"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0" name="AutoShape 9"/>
          <p:cNvSpPr>
            <a:spLocks/>
          </p:cNvSpPr>
          <p:nvPr/>
        </p:nvSpPr>
        <p:spPr bwMode="auto">
          <a:xfrm>
            <a:off x="1113408" y="3890962"/>
            <a:ext cx="2692400"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597" y="0"/>
                </a:moveTo>
                <a:lnTo>
                  <a:pt x="2003" y="0"/>
                </a:lnTo>
                <a:lnTo>
                  <a:pt x="1643" y="172"/>
                </a:lnTo>
                <a:lnTo>
                  <a:pt x="1304" y="669"/>
                </a:lnTo>
                <a:lnTo>
                  <a:pt x="992" y="1460"/>
                </a:lnTo>
                <a:lnTo>
                  <a:pt x="713" y="2514"/>
                </a:lnTo>
                <a:lnTo>
                  <a:pt x="471" y="3803"/>
                </a:lnTo>
                <a:lnTo>
                  <a:pt x="274" y="5295"/>
                </a:lnTo>
                <a:lnTo>
                  <a:pt x="125" y="6961"/>
                </a:lnTo>
                <a:lnTo>
                  <a:pt x="32" y="8770"/>
                </a:lnTo>
                <a:lnTo>
                  <a:pt x="0" y="10692"/>
                </a:lnTo>
                <a:lnTo>
                  <a:pt x="0" y="10908"/>
                </a:lnTo>
                <a:lnTo>
                  <a:pt x="32" y="12830"/>
                </a:lnTo>
                <a:lnTo>
                  <a:pt x="125" y="14639"/>
                </a:lnTo>
                <a:lnTo>
                  <a:pt x="274" y="16304"/>
                </a:lnTo>
                <a:lnTo>
                  <a:pt x="471" y="17797"/>
                </a:lnTo>
                <a:lnTo>
                  <a:pt x="713" y="19085"/>
                </a:lnTo>
                <a:lnTo>
                  <a:pt x="992" y="20140"/>
                </a:lnTo>
                <a:lnTo>
                  <a:pt x="1304" y="20931"/>
                </a:lnTo>
                <a:lnTo>
                  <a:pt x="1643" y="21428"/>
                </a:lnTo>
                <a:lnTo>
                  <a:pt x="2003" y="21600"/>
                </a:lnTo>
                <a:lnTo>
                  <a:pt x="19597" y="21600"/>
                </a:lnTo>
                <a:lnTo>
                  <a:pt x="19957" y="21428"/>
                </a:lnTo>
                <a:lnTo>
                  <a:pt x="20296" y="20931"/>
                </a:lnTo>
                <a:lnTo>
                  <a:pt x="20608" y="20140"/>
                </a:lnTo>
                <a:lnTo>
                  <a:pt x="20887" y="19085"/>
                </a:lnTo>
                <a:lnTo>
                  <a:pt x="21129" y="17797"/>
                </a:lnTo>
                <a:lnTo>
                  <a:pt x="21327" y="16304"/>
                </a:lnTo>
                <a:lnTo>
                  <a:pt x="21475" y="14639"/>
                </a:lnTo>
                <a:lnTo>
                  <a:pt x="21568" y="12830"/>
                </a:lnTo>
                <a:lnTo>
                  <a:pt x="21600" y="10908"/>
                </a:lnTo>
                <a:lnTo>
                  <a:pt x="21600" y="10692"/>
                </a:lnTo>
                <a:lnTo>
                  <a:pt x="21568" y="8770"/>
                </a:lnTo>
                <a:lnTo>
                  <a:pt x="21475" y="6961"/>
                </a:lnTo>
                <a:lnTo>
                  <a:pt x="21327" y="5295"/>
                </a:lnTo>
                <a:lnTo>
                  <a:pt x="21129" y="3803"/>
                </a:lnTo>
                <a:lnTo>
                  <a:pt x="20887" y="2514"/>
                </a:lnTo>
                <a:lnTo>
                  <a:pt x="20608" y="1460"/>
                </a:lnTo>
                <a:lnTo>
                  <a:pt x="20296" y="669"/>
                </a:lnTo>
                <a:lnTo>
                  <a:pt x="19957" y="172"/>
                </a:lnTo>
                <a:lnTo>
                  <a:pt x="19597"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1" name="AutoShape 10"/>
          <p:cNvSpPr>
            <a:spLocks/>
          </p:cNvSpPr>
          <p:nvPr/>
        </p:nvSpPr>
        <p:spPr bwMode="auto">
          <a:xfrm>
            <a:off x="1275334" y="4568825"/>
            <a:ext cx="280828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681" y="0"/>
                </a:moveTo>
                <a:lnTo>
                  <a:pt x="1919" y="0"/>
                </a:lnTo>
                <a:lnTo>
                  <a:pt x="1574" y="172"/>
                </a:lnTo>
                <a:lnTo>
                  <a:pt x="1250" y="669"/>
                </a:lnTo>
                <a:lnTo>
                  <a:pt x="951" y="1460"/>
                </a:lnTo>
                <a:lnTo>
                  <a:pt x="683" y="2514"/>
                </a:lnTo>
                <a:lnTo>
                  <a:pt x="451" y="3803"/>
                </a:lnTo>
                <a:lnTo>
                  <a:pt x="262" y="5295"/>
                </a:lnTo>
                <a:lnTo>
                  <a:pt x="120" y="6961"/>
                </a:lnTo>
                <a:lnTo>
                  <a:pt x="31" y="8770"/>
                </a:lnTo>
                <a:lnTo>
                  <a:pt x="0" y="10692"/>
                </a:lnTo>
                <a:lnTo>
                  <a:pt x="0" y="10908"/>
                </a:lnTo>
                <a:lnTo>
                  <a:pt x="31" y="12830"/>
                </a:lnTo>
                <a:lnTo>
                  <a:pt x="120" y="14639"/>
                </a:lnTo>
                <a:lnTo>
                  <a:pt x="262" y="16304"/>
                </a:lnTo>
                <a:lnTo>
                  <a:pt x="451" y="17797"/>
                </a:lnTo>
                <a:lnTo>
                  <a:pt x="683" y="19085"/>
                </a:lnTo>
                <a:lnTo>
                  <a:pt x="951" y="20140"/>
                </a:lnTo>
                <a:lnTo>
                  <a:pt x="1250" y="20931"/>
                </a:lnTo>
                <a:lnTo>
                  <a:pt x="1574" y="21428"/>
                </a:lnTo>
                <a:lnTo>
                  <a:pt x="1919" y="21600"/>
                </a:lnTo>
                <a:lnTo>
                  <a:pt x="19681" y="21600"/>
                </a:lnTo>
                <a:lnTo>
                  <a:pt x="20026" y="21420"/>
                </a:lnTo>
                <a:lnTo>
                  <a:pt x="20350" y="20904"/>
                </a:lnTo>
                <a:lnTo>
                  <a:pt x="20649" y="20084"/>
                </a:lnTo>
                <a:lnTo>
                  <a:pt x="20917" y="18995"/>
                </a:lnTo>
                <a:lnTo>
                  <a:pt x="21149" y="17671"/>
                </a:lnTo>
                <a:lnTo>
                  <a:pt x="21338" y="16144"/>
                </a:lnTo>
                <a:lnTo>
                  <a:pt x="21480" y="14450"/>
                </a:lnTo>
                <a:lnTo>
                  <a:pt x="21569" y="12621"/>
                </a:lnTo>
                <a:lnTo>
                  <a:pt x="21600" y="10692"/>
                </a:lnTo>
                <a:lnTo>
                  <a:pt x="21569" y="8770"/>
                </a:lnTo>
                <a:lnTo>
                  <a:pt x="21480" y="6961"/>
                </a:lnTo>
                <a:lnTo>
                  <a:pt x="21338" y="5295"/>
                </a:lnTo>
                <a:lnTo>
                  <a:pt x="21149" y="3803"/>
                </a:lnTo>
                <a:lnTo>
                  <a:pt x="20917" y="2514"/>
                </a:lnTo>
                <a:lnTo>
                  <a:pt x="20649" y="1460"/>
                </a:lnTo>
                <a:lnTo>
                  <a:pt x="20350" y="669"/>
                </a:lnTo>
                <a:lnTo>
                  <a:pt x="20026" y="172"/>
                </a:lnTo>
                <a:lnTo>
                  <a:pt x="19681"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2" name="AutoShape 11"/>
          <p:cNvSpPr>
            <a:spLocks/>
          </p:cNvSpPr>
          <p:nvPr/>
        </p:nvSpPr>
        <p:spPr bwMode="auto">
          <a:xfrm>
            <a:off x="1275334" y="5254625"/>
            <a:ext cx="214153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083" y="0"/>
                </a:moveTo>
                <a:lnTo>
                  <a:pt x="2517" y="0"/>
                </a:lnTo>
                <a:lnTo>
                  <a:pt x="2065" y="172"/>
                </a:lnTo>
                <a:lnTo>
                  <a:pt x="1639" y="669"/>
                </a:lnTo>
                <a:lnTo>
                  <a:pt x="1247" y="1460"/>
                </a:lnTo>
                <a:lnTo>
                  <a:pt x="895" y="2514"/>
                </a:lnTo>
                <a:lnTo>
                  <a:pt x="592" y="3803"/>
                </a:lnTo>
                <a:lnTo>
                  <a:pt x="344" y="5295"/>
                </a:lnTo>
                <a:lnTo>
                  <a:pt x="157" y="6961"/>
                </a:lnTo>
                <a:lnTo>
                  <a:pt x="41" y="8770"/>
                </a:lnTo>
                <a:lnTo>
                  <a:pt x="0" y="10692"/>
                </a:lnTo>
                <a:lnTo>
                  <a:pt x="0" y="10908"/>
                </a:lnTo>
                <a:lnTo>
                  <a:pt x="41" y="12830"/>
                </a:lnTo>
                <a:lnTo>
                  <a:pt x="157" y="14639"/>
                </a:lnTo>
                <a:lnTo>
                  <a:pt x="344" y="16304"/>
                </a:lnTo>
                <a:lnTo>
                  <a:pt x="592" y="17797"/>
                </a:lnTo>
                <a:lnTo>
                  <a:pt x="895" y="19085"/>
                </a:lnTo>
                <a:lnTo>
                  <a:pt x="1247" y="20140"/>
                </a:lnTo>
                <a:lnTo>
                  <a:pt x="1639" y="20931"/>
                </a:lnTo>
                <a:lnTo>
                  <a:pt x="2065" y="21428"/>
                </a:lnTo>
                <a:lnTo>
                  <a:pt x="2517" y="21600"/>
                </a:lnTo>
                <a:lnTo>
                  <a:pt x="19083" y="21600"/>
                </a:lnTo>
                <a:lnTo>
                  <a:pt x="19535" y="21428"/>
                </a:lnTo>
                <a:lnTo>
                  <a:pt x="19961" y="20931"/>
                </a:lnTo>
                <a:lnTo>
                  <a:pt x="20353" y="20140"/>
                </a:lnTo>
                <a:lnTo>
                  <a:pt x="20705" y="19085"/>
                </a:lnTo>
                <a:lnTo>
                  <a:pt x="21008" y="17797"/>
                </a:lnTo>
                <a:lnTo>
                  <a:pt x="21256" y="16304"/>
                </a:lnTo>
                <a:lnTo>
                  <a:pt x="21443" y="14639"/>
                </a:lnTo>
                <a:lnTo>
                  <a:pt x="21559" y="12830"/>
                </a:lnTo>
                <a:lnTo>
                  <a:pt x="21600" y="10908"/>
                </a:lnTo>
                <a:lnTo>
                  <a:pt x="21600" y="10692"/>
                </a:lnTo>
                <a:lnTo>
                  <a:pt x="21559" y="8770"/>
                </a:lnTo>
                <a:lnTo>
                  <a:pt x="21443" y="6961"/>
                </a:lnTo>
                <a:lnTo>
                  <a:pt x="21256" y="5295"/>
                </a:lnTo>
                <a:lnTo>
                  <a:pt x="21008" y="3803"/>
                </a:lnTo>
                <a:lnTo>
                  <a:pt x="20705" y="2514"/>
                </a:lnTo>
                <a:lnTo>
                  <a:pt x="20353" y="1460"/>
                </a:lnTo>
                <a:lnTo>
                  <a:pt x="19961" y="669"/>
                </a:lnTo>
                <a:lnTo>
                  <a:pt x="19535" y="172"/>
                </a:lnTo>
                <a:lnTo>
                  <a:pt x="19083"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3" name="AutoShape 12"/>
          <p:cNvSpPr>
            <a:spLocks/>
          </p:cNvSpPr>
          <p:nvPr/>
        </p:nvSpPr>
        <p:spPr bwMode="auto">
          <a:xfrm>
            <a:off x="1519809" y="5924550"/>
            <a:ext cx="147637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948" y="0"/>
                </a:moveTo>
                <a:lnTo>
                  <a:pt x="3652" y="0"/>
                </a:lnTo>
                <a:lnTo>
                  <a:pt x="2996" y="172"/>
                </a:lnTo>
                <a:lnTo>
                  <a:pt x="2378" y="669"/>
                </a:lnTo>
                <a:lnTo>
                  <a:pt x="1809" y="1460"/>
                </a:lnTo>
                <a:lnTo>
                  <a:pt x="1299" y="2514"/>
                </a:lnTo>
                <a:lnTo>
                  <a:pt x="859" y="3803"/>
                </a:lnTo>
                <a:lnTo>
                  <a:pt x="499" y="5295"/>
                </a:lnTo>
                <a:lnTo>
                  <a:pt x="228" y="6961"/>
                </a:lnTo>
                <a:lnTo>
                  <a:pt x="59" y="8770"/>
                </a:lnTo>
                <a:lnTo>
                  <a:pt x="0" y="10692"/>
                </a:lnTo>
                <a:lnTo>
                  <a:pt x="0" y="10908"/>
                </a:lnTo>
                <a:lnTo>
                  <a:pt x="59" y="12830"/>
                </a:lnTo>
                <a:lnTo>
                  <a:pt x="228" y="14639"/>
                </a:lnTo>
                <a:lnTo>
                  <a:pt x="499" y="16304"/>
                </a:lnTo>
                <a:lnTo>
                  <a:pt x="859" y="17797"/>
                </a:lnTo>
                <a:lnTo>
                  <a:pt x="1299" y="19085"/>
                </a:lnTo>
                <a:lnTo>
                  <a:pt x="1809" y="20140"/>
                </a:lnTo>
                <a:lnTo>
                  <a:pt x="2378" y="20931"/>
                </a:lnTo>
                <a:lnTo>
                  <a:pt x="2996" y="21428"/>
                </a:lnTo>
                <a:lnTo>
                  <a:pt x="3652" y="21600"/>
                </a:lnTo>
                <a:lnTo>
                  <a:pt x="17948" y="21600"/>
                </a:lnTo>
                <a:lnTo>
                  <a:pt x="18605" y="21428"/>
                </a:lnTo>
                <a:lnTo>
                  <a:pt x="19222" y="20931"/>
                </a:lnTo>
                <a:lnTo>
                  <a:pt x="19791" y="20140"/>
                </a:lnTo>
                <a:lnTo>
                  <a:pt x="20301" y="19085"/>
                </a:lnTo>
                <a:lnTo>
                  <a:pt x="20741" y="17797"/>
                </a:lnTo>
                <a:lnTo>
                  <a:pt x="21101" y="16304"/>
                </a:lnTo>
                <a:lnTo>
                  <a:pt x="21372" y="14639"/>
                </a:lnTo>
                <a:lnTo>
                  <a:pt x="21541" y="12830"/>
                </a:lnTo>
                <a:lnTo>
                  <a:pt x="21600" y="10908"/>
                </a:lnTo>
                <a:lnTo>
                  <a:pt x="21600" y="10692"/>
                </a:lnTo>
                <a:lnTo>
                  <a:pt x="21541" y="8770"/>
                </a:lnTo>
                <a:lnTo>
                  <a:pt x="21372" y="6961"/>
                </a:lnTo>
                <a:lnTo>
                  <a:pt x="21101" y="5295"/>
                </a:lnTo>
                <a:lnTo>
                  <a:pt x="20741" y="3803"/>
                </a:lnTo>
                <a:lnTo>
                  <a:pt x="20301" y="2514"/>
                </a:lnTo>
                <a:lnTo>
                  <a:pt x="19791" y="1460"/>
                </a:lnTo>
                <a:lnTo>
                  <a:pt x="19222" y="669"/>
                </a:lnTo>
                <a:lnTo>
                  <a:pt x="18605" y="172"/>
                </a:lnTo>
                <a:lnTo>
                  <a:pt x="17948"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4" name="AutoShape 13"/>
          <p:cNvSpPr>
            <a:spLocks/>
          </p:cNvSpPr>
          <p:nvPr/>
        </p:nvSpPr>
        <p:spPr bwMode="auto">
          <a:xfrm>
            <a:off x="0" y="1586"/>
            <a:ext cx="1004888" cy="4968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873" y="0"/>
                </a:moveTo>
                <a:lnTo>
                  <a:pt x="0" y="0"/>
                </a:lnTo>
                <a:lnTo>
                  <a:pt x="0" y="21600"/>
                </a:lnTo>
                <a:lnTo>
                  <a:pt x="16243" y="21600"/>
                </a:lnTo>
                <a:lnTo>
                  <a:pt x="17206" y="21423"/>
                </a:lnTo>
                <a:lnTo>
                  <a:pt x="18112" y="20914"/>
                </a:lnTo>
                <a:lnTo>
                  <a:pt x="18947" y="20103"/>
                </a:lnTo>
                <a:lnTo>
                  <a:pt x="19694" y="19021"/>
                </a:lnTo>
                <a:lnTo>
                  <a:pt x="20340" y="17700"/>
                </a:lnTo>
                <a:lnTo>
                  <a:pt x="20869" y="16169"/>
                </a:lnTo>
                <a:lnTo>
                  <a:pt x="21265" y="14461"/>
                </a:lnTo>
                <a:lnTo>
                  <a:pt x="21514" y="12606"/>
                </a:lnTo>
                <a:lnTo>
                  <a:pt x="21600" y="10635"/>
                </a:lnTo>
                <a:lnTo>
                  <a:pt x="21600" y="10413"/>
                </a:lnTo>
                <a:lnTo>
                  <a:pt x="21514" y="8442"/>
                </a:lnTo>
                <a:lnTo>
                  <a:pt x="21265" y="6587"/>
                </a:lnTo>
                <a:lnTo>
                  <a:pt x="20869" y="4879"/>
                </a:lnTo>
                <a:lnTo>
                  <a:pt x="20340" y="3349"/>
                </a:lnTo>
                <a:lnTo>
                  <a:pt x="19694" y="2027"/>
                </a:lnTo>
                <a:lnTo>
                  <a:pt x="18947" y="945"/>
                </a:lnTo>
                <a:lnTo>
                  <a:pt x="18112" y="134"/>
                </a:lnTo>
                <a:lnTo>
                  <a:pt x="17873"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5" name="AutoShape 14"/>
          <p:cNvSpPr>
            <a:spLocks/>
          </p:cNvSpPr>
          <p:nvPr/>
        </p:nvSpPr>
        <p:spPr bwMode="auto">
          <a:xfrm>
            <a:off x="1627759" y="6548437"/>
            <a:ext cx="790575" cy="309563"/>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4782" y="0"/>
                </a:moveTo>
                <a:lnTo>
                  <a:pt x="6817" y="0"/>
                </a:lnTo>
                <a:lnTo>
                  <a:pt x="5592" y="283"/>
                </a:lnTo>
                <a:lnTo>
                  <a:pt x="4439" y="1100"/>
                </a:lnTo>
                <a:lnTo>
                  <a:pt x="3377" y="2401"/>
                </a:lnTo>
                <a:lnTo>
                  <a:pt x="2425" y="4137"/>
                </a:lnTo>
                <a:lnTo>
                  <a:pt x="1603" y="6257"/>
                </a:lnTo>
                <a:lnTo>
                  <a:pt x="931" y="8712"/>
                </a:lnTo>
                <a:lnTo>
                  <a:pt x="426" y="11452"/>
                </a:lnTo>
                <a:lnTo>
                  <a:pt x="110" y="14428"/>
                </a:lnTo>
                <a:lnTo>
                  <a:pt x="0" y="17590"/>
                </a:lnTo>
                <a:lnTo>
                  <a:pt x="0" y="17946"/>
                </a:lnTo>
                <a:lnTo>
                  <a:pt x="110" y="21108"/>
                </a:lnTo>
                <a:lnTo>
                  <a:pt x="162" y="21600"/>
                </a:lnTo>
                <a:lnTo>
                  <a:pt x="21438" y="21600"/>
                </a:lnTo>
                <a:lnTo>
                  <a:pt x="21490" y="21108"/>
                </a:lnTo>
                <a:lnTo>
                  <a:pt x="21600" y="17946"/>
                </a:lnTo>
                <a:lnTo>
                  <a:pt x="21600" y="17590"/>
                </a:lnTo>
                <a:lnTo>
                  <a:pt x="21490" y="14428"/>
                </a:lnTo>
                <a:lnTo>
                  <a:pt x="21173" y="11452"/>
                </a:lnTo>
                <a:lnTo>
                  <a:pt x="20669" y="8712"/>
                </a:lnTo>
                <a:lnTo>
                  <a:pt x="19997" y="6257"/>
                </a:lnTo>
                <a:lnTo>
                  <a:pt x="19175" y="4137"/>
                </a:lnTo>
                <a:lnTo>
                  <a:pt x="18223" y="2401"/>
                </a:lnTo>
                <a:lnTo>
                  <a:pt x="17161" y="1100"/>
                </a:lnTo>
                <a:lnTo>
                  <a:pt x="16008" y="283"/>
                </a:lnTo>
                <a:lnTo>
                  <a:pt x="14782"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6" name="AutoShape 15"/>
          <p:cNvSpPr>
            <a:spLocks/>
          </p:cNvSpPr>
          <p:nvPr/>
        </p:nvSpPr>
        <p:spPr bwMode="auto">
          <a:xfrm>
            <a:off x="0" y="574675"/>
            <a:ext cx="1536700"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093" y="0"/>
                </a:moveTo>
                <a:lnTo>
                  <a:pt x="0" y="0"/>
                </a:lnTo>
                <a:lnTo>
                  <a:pt x="0" y="21600"/>
                </a:lnTo>
                <a:lnTo>
                  <a:pt x="18093" y="21600"/>
                </a:lnTo>
                <a:lnTo>
                  <a:pt x="18724" y="21428"/>
                </a:lnTo>
                <a:lnTo>
                  <a:pt x="19317" y="20931"/>
                </a:lnTo>
                <a:lnTo>
                  <a:pt x="19863" y="20140"/>
                </a:lnTo>
                <a:lnTo>
                  <a:pt x="20353" y="19085"/>
                </a:lnTo>
                <a:lnTo>
                  <a:pt x="20775" y="17797"/>
                </a:lnTo>
                <a:lnTo>
                  <a:pt x="21121" y="16304"/>
                </a:lnTo>
                <a:lnTo>
                  <a:pt x="21381" y="14639"/>
                </a:lnTo>
                <a:lnTo>
                  <a:pt x="21544" y="12830"/>
                </a:lnTo>
                <a:lnTo>
                  <a:pt x="21600" y="10908"/>
                </a:lnTo>
                <a:lnTo>
                  <a:pt x="21600" y="10692"/>
                </a:lnTo>
                <a:lnTo>
                  <a:pt x="21544" y="8770"/>
                </a:lnTo>
                <a:lnTo>
                  <a:pt x="21381" y="6961"/>
                </a:lnTo>
                <a:lnTo>
                  <a:pt x="21121" y="5295"/>
                </a:lnTo>
                <a:lnTo>
                  <a:pt x="20775" y="3803"/>
                </a:lnTo>
                <a:lnTo>
                  <a:pt x="20353" y="2514"/>
                </a:lnTo>
                <a:lnTo>
                  <a:pt x="19863" y="1460"/>
                </a:lnTo>
                <a:lnTo>
                  <a:pt x="19317" y="669"/>
                </a:lnTo>
                <a:lnTo>
                  <a:pt x="18724" y="172"/>
                </a:lnTo>
                <a:lnTo>
                  <a:pt x="18093"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7" name="AutoShape 16"/>
          <p:cNvSpPr>
            <a:spLocks/>
          </p:cNvSpPr>
          <p:nvPr/>
        </p:nvSpPr>
        <p:spPr bwMode="auto">
          <a:xfrm>
            <a:off x="0" y="1239836"/>
            <a:ext cx="3067050" cy="5095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842" y="0"/>
                </a:moveTo>
                <a:lnTo>
                  <a:pt x="0" y="0"/>
                </a:lnTo>
                <a:lnTo>
                  <a:pt x="0" y="21600"/>
                </a:lnTo>
                <a:lnTo>
                  <a:pt x="19842" y="21600"/>
                </a:lnTo>
                <a:lnTo>
                  <a:pt x="20158" y="21428"/>
                </a:lnTo>
                <a:lnTo>
                  <a:pt x="20456" y="20931"/>
                </a:lnTo>
                <a:lnTo>
                  <a:pt x="20729" y="20140"/>
                </a:lnTo>
                <a:lnTo>
                  <a:pt x="20975" y="19085"/>
                </a:lnTo>
                <a:lnTo>
                  <a:pt x="21187" y="17797"/>
                </a:lnTo>
                <a:lnTo>
                  <a:pt x="21360" y="16304"/>
                </a:lnTo>
                <a:lnTo>
                  <a:pt x="21490" y="14639"/>
                </a:lnTo>
                <a:lnTo>
                  <a:pt x="21572" y="12830"/>
                </a:lnTo>
                <a:lnTo>
                  <a:pt x="21600" y="10908"/>
                </a:lnTo>
                <a:lnTo>
                  <a:pt x="21600" y="10692"/>
                </a:lnTo>
                <a:lnTo>
                  <a:pt x="21572" y="8770"/>
                </a:lnTo>
                <a:lnTo>
                  <a:pt x="21490" y="6961"/>
                </a:lnTo>
                <a:lnTo>
                  <a:pt x="21360" y="5295"/>
                </a:lnTo>
                <a:lnTo>
                  <a:pt x="21187" y="3803"/>
                </a:lnTo>
                <a:lnTo>
                  <a:pt x="20975" y="2514"/>
                </a:lnTo>
                <a:lnTo>
                  <a:pt x="20729" y="1460"/>
                </a:lnTo>
                <a:lnTo>
                  <a:pt x="20456" y="669"/>
                </a:lnTo>
                <a:lnTo>
                  <a:pt x="20158" y="172"/>
                </a:lnTo>
                <a:lnTo>
                  <a:pt x="19842"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8" name="AutoShape 17"/>
          <p:cNvSpPr>
            <a:spLocks/>
          </p:cNvSpPr>
          <p:nvPr/>
        </p:nvSpPr>
        <p:spPr bwMode="auto">
          <a:xfrm>
            <a:off x="1" y="1873225"/>
            <a:ext cx="3432175"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030" y="0"/>
                </a:moveTo>
                <a:lnTo>
                  <a:pt x="0" y="0"/>
                </a:lnTo>
                <a:lnTo>
                  <a:pt x="0" y="21600"/>
                </a:lnTo>
                <a:lnTo>
                  <a:pt x="20030" y="21600"/>
                </a:lnTo>
                <a:lnTo>
                  <a:pt x="20312" y="21428"/>
                </a:lnTo>
                <a:lnTo>
                  <a:pt x="20578" y="20931"/>
                </a:lnTo>
                <a:lnTo>
                  <a:pt x="20822" y="20140"/>
                </a:lnTo>
                <a:lnTo>
                  <a:pt x="21041" y="19085"/>
                </a:lnTo>
                <a:lnTo>
                  <a:pt x="21231" y="17797"/>
                </a:lnTo>
                <a:lnTo>
                  <a:pt x="21386" y="16304"/>
                </a:lnTo>
                <a:lnTo>
                  <a:pt x="21502" y="14639"/>
                </a:lnTo>
                <a:lnTo>
                  <a:pt x="21575" y="12830"/>
                </a:lnTo>
                <a:lnTo>
                  <a:pt x="21600" y="10908"/>
                </a:lnTo>
                <a:lnTo>
                  <a:pt x="21600" y="10692"/>
                </a:lnTo>
                <a:lnTo>
                  <a:pt x="21575" y="8770"/>
                </a:lnTo>
                <a:lnTo>
                  <a:pt x="21502" y="6961"/>
                </a:lnTo>
                <a:lnTo>
                  <a:pt x="21386" y="5295"/>
                </a:lnTo>
                <a:lnTo>
                  <a:pt x="21231" y="3803"/>
                </a:lnTo>
                <a:lnTo>
                  <a:pt x="21041" y="2514"/>
                </a:lnTo>
                <a:lnTo>
                  <a:pt x="20822" y="1460"/>
                </a:lnTo>
                <a:lnTo>
                  <a:pt x="20578" y="669"/>
                </a:lnTo>
                <a:lnTo>
                  <a:pt x="20312" y="172"/>
                </a:lnTo>
                <a:lnTo>
                  <a:pt x="20030"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9" name="AutoShape 18"/>
          <p:cNvSpPr>
            <a:spLocks/>
          </p:cNvSpPr>
          <p:nvPr/>
        </p:nvSpPr>
        <p:spPr bwMode="auto">
          <a:xfrm>
            <a:off x="1" y="2601912"/>
            <a:ext cx="4619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598" y="0"/>
                </a:moveTo>
                <a:lnTo>
                  <a:pt x="0" y="0"/>
                </a:lnTo>
                <a:lnTo>
                  <a:pt x="0" y="21600"/>
                </a:lnTo>
                <a:lnTo>
                  <a:pt x="20433" y="21600"/>
                </a:lnTo>
                <a:lnTo>
                  <a:pt x="20643" y="21428"/>
                </a:lnTo>
                <a:lnTo>
                  <a:pt x="20840" y="20931"/>
                </a:lnTo>
                <a:lnTo>
                  <a:pt x="21022" y="20140"/>
                </a:lnTo>
                <a:lnTo>
                  <a:pt x="21185" y="19085"/>
                </a:lnTo>
                <a:lnTo>
                  <a:pt x="21326" y="17797"/>
                </a:lnTo>
                <a:lnTo>
                  <a:pt x="21441" y="16304"/>
                </a:lnTo>
                <a:lnTo>
                  <a:pt x="21527" y="14639"/>
                </a:lnTo>
                <a:lnTo>
                  <a:pt x="21581" y="12830"/>
                </a:lnTo>
                <a:lnTo>
                  <a:pt x="21600" y="10908"/>
                </a:lnTo>
                <a:lnTo>
                  <a:pt x="21600" y="9184"/>
                </a:lnTo>
                <a:lnTo>
                  <a:pt x="21574" y="7078"/>
                </a:lnTo>
                <a:lnTo>
                  <a:pt x="21498" y="5145"/>
                </a:lnTo>
                <a:lnTo>
                  <a:pt x="21380" y="3440"/>
                </a:lnTo>
                <a:lnTo>
                  <a:pt x="21225" y="2018"/>
                </a:lnTo>
                <a:lnTo>
                  <a:pt x="21039" y="933"/>
                </a:lnTo>
                <a:lnTo>
                  <a:pt x="20828" y="243"/>
                </a:lnTo>
                <a:lnTo>
                  <a:pt x="20598"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20" name="ZoneTexte 19"/>
          <p:cNvSpPr txBox="1"/>
          <p:nvPr/>
        </p:nvSpPr>
        <p:spPr>
          <a:xfrm>
            <a:off x="3805808" y="5324385"/>
            <a:ext cx="8036537" cy="1200329"/>
          </a:xfrm>
          <a:prstGeom prst="rect">
            <a:avLst/>
          </a:prstGeom>
          <a:noFill/>
        </p:spPr>
        <p:txBody>
          <a:bodyPr wrap="square" rtlCol="0">
            <a:spAutoFit/>
          </a:bodyPr>
          <a:lstStyle/>
          <a:p>
            <a:pPr algn="ctr"/>
            <a:r>
              <a:rPr lang="en-US" sz="2400" b="1" i="1" dirty="0">
                <a:solidFill>
                  <a:schemeClr val="bg1"/>
                </a:solidFill>
                <a:latin typeface="Arial Narrow" panose="020B0606020202030204" pitchFamily="34" charset="0"/>
              </a:rPr>
              <a:t>Joseph </a:t>
            </a:r>
            <a:r>
              <a:rPr lang="en-US" sz="2400" b="1" i="1" dirty="0" err="1">
                <a:solidFill>
                  <a:schemeClr val="bg1"/>
                </a:solidFill>
                <a:latin typeface="Arial Narrow" panose="020B0606020202030204" pitchFamily="34" charset="0"/>
              </a:rPr>
              <a:t>Tinfissi</a:t>
            </a:r>
            <a:r>
              <a:rPr lang="en-US" sz="2400" b="1" i="1" dirty="0">
                <a:solidFill>
                  <a:schemeClr val="bg1"/>
                </a:solidFill>
                <a:latin typeface="Arial Narrow" panose="020B0606020202030204" pitchFamily="34" charset="0"/>
              </a:rPr>
              <a:t> </a:t>
            </a:r>
            <a:r>
              <a:rPr lang="en-US" sz="2400" b="1" i="1" dirty="0" smtClean="0">
                <a:solidFill>
                  <a:schemeClr val="bg1"/>
                </a:solidFill>
                <a:latin typeface="Arial Narrow" panose="020B0606020202030204" pitchFamily="34" charset="0"/>
              </a:rPr>
              <a:t>ILBOUDO, Chief, Statistical </a:t>
            </a:r>
            <a:r>
              <a:rPr lang="en-US" sz="2400" b="1" i="1" dirty="0">
                <a:solidFill>
                  <a:schemeClr val="bg1"/>
                </a:solidFill>
                <a:latin typeface="Arial Narrow" panose="020B0606020202030204" pitchFamily="34" charset="0"/>
              </a:rPr>
              <a:t>Development Section</a:t>
            </a:r>
            <a:endParaRPr lang="en-GB" sz="2400" b="1" i="1" dirty="0">
              <a:solidFill>
                <a:schemeClr val="bg1"/>
              </a:solidFill>
              <a:latin typeface="Arial Narrow" panose="020B0606020202030204" pitchFamily="34" charset="0"/>
            </a:endParaRPr>
          </a:p>
          <a:p>
            <a:pPr algn="ctr"/>
            <a:r>
              <a:rPr lang="en-US" sz="2400" b="1" i="1" dirty="0" err="1">
                <a:solidFill>
                  <a:schemeClr val="bg1"/>
                </a:solidFill>
                <a:latin typeface="Arial Narrow" panose="020B0606020202030204" pitchFamily="34" charset="0"/>
              </a:rPr>
              <a:t>Khogali</a:t>
            </a:r>
            <a:r>
              <a:rPr lang="en-US" sz="2400" b="1" i="1" dirty="0">
                <a:solidFill>
                  <a:schemeClr val="bg1"/>
                </a:solidFill>
                <a:latin typeface="Arial Narrow" panose="020B0606020202030204" pitchFamily="34" charset="0"/>
              </a:rPr>
              <a:t> Ali </a:t>
            </a:r>
            <a:r>
              <a:rPr lang="en-US" sz="2400" b="1" i="1" dirty="0" err="1" smtClean="0">
                <a:solidFill>
                  <a:schemeClr val="bg1"/>
                </a:solidFill>
                <a:latin typeface="Arial Narrow" panose="020B0606020202030204" pitchFamily="34" charset="0"/>
              </a:rPr>
              <a:t>khogali</a:t>
            </a:r>
            <a:r>
              <a:rPr lang="en-US" sz="2400" b="1" i="1" dirty="0" smtClean="0">
                <a:solidFill>
                  <a:schemeClr val="bg1"/>
                </a:solidFill>
                <a:latin typeface="Arial Narrow" panose="020B0606020202030204" pitchFamily="34" charset="0"/>
              </a:rPr>
              <a:t>, Statistician, Statistical </a:t>
            </a:r>
            <a:r>
              <a:rPr lang="en-US" sz="2400" b="1" i="1" dirty="0">
                <a:solidFill>
                  <a:schemeClr val="bg1"/>
                </a:solidFill>
                <a:latin typeface="Arial Narrow" panose="020B0606020202030204" pitchFamily="34" charset="0"/>
              </a:rPr>
              <a:t>Development Section</a:t>
            </a:r>
            <a:endParaRPr lang="en-GB" sz="2400" b="1" i="1" dirty="0">
              <a:solidFill>
                <a:schemeClr val="bg1"/>
              </a:solidFill>
              <a:latin typeface="Arial Narrow" panose="020B0606020202030204" pitchFamily="34" charset="0"/>
            </a:endParaRPr>
          </a:p>
          <a:p>
            <a:pPr algn="ctr"/>
            <a:endParaRPr lang="en-US" sz="2400" b="1" i="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3098431295"/>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www.surpassjobs.com/images/ECA-Logo_new_ENG.jpg">
            <a:extLst>
              <a:ext uri="{FF2B5EF4-FFF2-40B4-BE49-F238E27FC236}">
                <a16:creationId xmlns:a16="http://schemas.microsoft.com/office/drawing/2014/main" xmlns="" id="{B1268727-96E6-4C48-BF60-793382FF48B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5487" y="276457"/>
            <a:ext cx="6026752" cy="695772"/>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xmlns="" id="{8B9DAB24-6B83-4285-A637-A89A418A9DD9}"/>
              </a:ext>
            </a:extLst>
          </p:cNvPr>
          <p:cNvCxnSpPr/>
          <p:nvPr/>
        </p:nvCxnSpPr>
        <p:spPr>
          <a:xfrm>
            <a:off x="0" y="1142992"/>
            <a:ext cx="12192000" cy="0"/>
          </a:xfrm>
          <a:prstGeom prst="line">
            <a:avLst/>
          </a:prstGeom>
          <a:ln w="146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xmlns="" id="{A11C9A50-B5E6-4482-8CF5-F4ED934103CA}"/>
              </a:ext>
            </a:extLst>
          </p:cNvPr>
          <p:cNvSpPr/>
          <p:nvPr/>
        </p:nvSpPr>
        <p:spPr>
          <a:xfrm>
            <a:off x="598982" y="1455243"/>
            <a:ext cx="11746513" cy="523220"/>
          </a:xfrm>
          <a:prstGeom prst="rect">
            <a:avLst/>
          </a:prstGeom>
        </p:spPr>
        <p:txBody>
          <a:bodyPr wrap="square">
            <a:spAutoFit/>
          </a:bodyPr>
          <a:lstStyle/>
          <a:p>
            <a:r>
              <a:rPr lang="en-GB" sz="2800" b="1" dirty="0">
                <a:solidFill>
                  <a:srgbClr val="0070C0"/>
                </a:solidFill>
              </a:rPr>
              <a:t>Handbook content</a:t>
            </a:r>
          </a:p>
        </p:txBody>
      </p:sp>
      <p:sp>
        <p:nvSpPr>
          <p:cNvPr id="13" name="TextBox 12">
            <a:extLst>
              <a:ext uri="{FF2B5EF4-FFF2-40B4-BE49-F238E27FC236}">
                <a16:creationId xmlns:a16="http://schemas.microsoft.com/office/drawing/2014/main" xmlns="" id="{B794744B-FE55-4099-908A-D73947BFC5DB}"/>
              </a:ext>
            </a:extLst>
          </p:cNvPr>
          <p:cNvSpPr txBox="1"/>
          <p:nvPr/>
        </p:nvSpPr>
        <p:spPr>
          <a:xfrm>
            <a:off x="4352544" y="2279184"/>
            <a:ext cx="3633215" cy="4278094"/>
          </a:xfrm>
          <a:prstGeom prst="rect">
            <a:avLst/>
          </a:prstGeom>
          <a:noFill/>
          <a:ln>
            <a:solidFill>
              <a:schemeClr val="accent1">
                <a:shade val="50000"/>
              </a:schemeClr>
            </a:solidFill>
          </a:ln>
        </p:spPr>
        <p:txBody>
          <a:bodyPr wrap="square" rtlCol="0">
            <a:spAutoFit/>
          </a:bodyPr>
          <a:lstStyle/>
          <a:p>
            <a:r>
              <a:rPr lang="en-GB" sz="2000" b="1" dirty="0"/>
              <a:t>Chapter III</a:t>
            </a:r>
          </a:p>
          <a:p>
            <a:endParaRPr lang="en-GB" dirty="0"/>
          </a:p>
          <a:p>
            <a:pPr algn="ctr"/>
            <a:r>
              <a:rPr lang="en-GB" b="1" dirty="0"/>
              <a:t>The Legal and  Institutional Framework</a:t>
            </a:r>
          </a:p>
          <a:p>
            <a:pPr algn="ctr"/>
            <a:endParaRPr lang="en-GB" b="1" dirty="0"/>
          </a:p>
          <a:p>
            <a:pPr algn="ctr"/>
            <a:endParaRPr lang="en-GB" b="1" dirty="0"/>
          </a:p>
          <a:p>
            <a:pPr algn="ctr"/>
            <a:endParaRPr lang="en-GB" b="1" dirty="0"/>
          </a:p>
          <a:p>
            <a:pPr algn="ctr"/>
            <a:endParaRPr lang="en-GB" b="1" dirty="0"/>
          </a:p>
          <a:p>
            <a:pPr algn="ctr"/>
            <a:endParaRPr lang="en-GB" b="1" dirty="0"/>
          </a:p>
          <a:p>
            <a:pPr algn="ctr"/>
            <a:endParaRPr lang="en-GB" b="1" dirty="0"/>
          </a:p>
          <a:p>
            <a:pPr algn="ctr"/>
            <a:endParaRPr lang="en-GB" b="1" dirty="0"/>
          </a:p>
          <a:p>
            <a:pPr algn="ctr"/>
            <a:endParaRPr lang="en-GB" dirty="0"/>
          </a:p>
          <a:p>
            <a:pPr marL="285750" indent="-285750">
              <a:buFontTx/>
              <a:buChar char="-"/>
            </a:pPr>
            <a:endParaRPr lang="en-GB" dirty="0"/>
          </a:p>
          <a:p>
            <a:endParaRPr lang="en-GB" dirty="0"/>
          </a:p>
          <a:p>
            <a:endParaRPr lang="en-GB" dirty="0"/>
          </a:p>
        </p:txBody>
      </p:sp>
      <p:sp>
        <p:nvSpPr>
          <p:cNvPr id="15" name="TextBox 14">
            <a:extLst>
              <a:ext uri="{FF2B5EF4-FFF2-40B4-BE49-F238E27FC236}">
                <a16:creationId xmlns:a16="http://schemas.microsoft.com/office/drawing/2014/main" xmlns="" id="{876E7881-2C12-4733-B272-2988D41333E6}"/>
              </a:ext>
            </a:extLst>
          </p:cNvPr>
          <p:cNvSpPr txBox="1"/>
          <p:nvPr/>
        </p:nvSpPr>
        <p:spPr>
          <a:xfrm>
            <a:off x="8180704" y="2279184"/>
            <a:ext cx="3552019" cy="4001095"/>
          </a:xfrm>
          <a:prstGeom prst="rect">
            <a:avLst/>
          </a:prstGeom>
          <a:noFill/>
          <a:ln>
            <a:solidFill>
              <a:schemeClr val="accent1">
                <a:shade val="50000"/>
              </a:schemeClr>
            </a:solidFill>
          </a:ln>
        </p:spPr>
        <p:txBody>
          <a:bodyPr wrap="square" rtlCol="0">
            <a:spAutoFit/>
          </a:bodyPr>
          <a:lstStyle/>
          <a:p>
            <a:r>
              <a:rPr lang="en-GB" sz="2000" b="1" dirty="0"/>
              <a:t>Chapter IV</a:t>
            </a:r>
          </a:p>
          <a:p>
            <a:endParaRPr lang="en-GB" dirty="0"/>
          </a:p>
          <a:p>
            <a:pPr algn="ctr"/>
            <a:r>
              <a:rPr lang="en-GB" b="1" dirty="0"/>
              <a:t>The Role of CSOs and NSOs on National, Regional, and Global development agenda</a:t>
            </a:r>
          </a:p>
          <a:p>
            <a:pPr algn="ctr"/>
            <a:endParaRPr lang="en-GB" b="1" dirty="0"/>
          </a:p>
          <a:p>
            <a:pPr algn="ctr"/>
            <a:endParaRPr lang="en-GB" b="1" dirty="0"/>
          </a:p>
          <a:p>
            <a:pPr algn="ctr"/>
            <a:endParaRPr lang="en-GB" b="1" dirty="0"/>
          </a:p>
          <a:p>
            <a:pPr algn="ctr"/>
            <a:endParaRPr lang="en-GB" b="1" dirty="0"/>
          </a:p>
          <a:p>
            <a:pPr algn="ctr"/>
            <a:endParaRPr lang="en-GB" b="1" dirty="0"/>
          </a:p>
          <a:p>
            <a:pPr algn="ctr"/>
            <a:endParaRPr lang="en-GB" b="1" dirty="0"/>
          </a:p>
          <a:p>
            <a:pPr algn="ctr"/>
            <a:endParaRPr lang="en-GB" dirty="0"/>
          </a:p>
          <a:p>
            <a:pPr marL="285750" indent="-285750">
              <a:buFontTx/>
              <a:buChar char="-"/>
            </a:pPr>
            <a:endParaRPr lang="en-GB" dirty="0"/>
          </a:p>
          <a:p>
            <a:endParaRPr lang="en-GB" dirty="0"/>
          </a:p>
        </p:txBody>
      </p:sp>
      <p:sp>
        <p:nvSpPr>
          <p:cNvPr id="9" name="TextBox 8">
            <a:extLst>
              <a:ext uri="{FF2B5EF4-FFF2-40B4-BE49-F238E27FC236}">
                <a16:creationId xmlns:a16="http://schemas.microsoft.com/office/drawing/2014/main" xmlns="" id="{2B1BDC83-06F5-4964-9F9F-C0D0C88619DE}"/>
              </a:ext>
            </a:extLst>
          </p:cNvPr>
          <p:cNvSpPr txBox="1"/>
          <p:nvPr/>
        </p:nvSpPr>
        <p:spPr>
          <a:xfrm>
            <a:off x="498992" y="2229158"/>
            <a:ext cx="3552019" cy="4247317"/>
          </a:xfrm>
          <a:prstGeom prst="rect">
            <a:avLst/>
          </a:prstGeom>
          <a:noFill/>
          <a:ln>
            <a:solidFill>
              <a:schemeClr val="accent1">
                <a:shade val="50000"/>
              </a:schemeClr>
            </a:solidFill>
          </a:ln>
        </p:spPr>
        <p:txBody>
          <a:bodyPr wrap="square" rtlCol="0">
            <a:spAutoFit/>
          </a:bodyPr>
          <a:lstStyle/>
          <a:p>
            <a:r>
              <a:rPr lang="en-GB" b="1" dirty="0"/>
              <a:t>Chapter II</a:t>
            </a:r>
          </a:p>
          <a:p>
            <a:endParaRPr lang="en-GB" b="1" dirty="0"/>
          </a:p>
          <a:p>
            <a:pPr algn="ctr"/>
            <a:r>
              <a:rPr lang="en-GB" b="1" dirty="0"/>
              <a:t>The Context of Production of Statistics in Africa</a:t>
            </a:r>
          </a:p>
          <a:p>
            <a:endParaRPr lang="en-GB" b="1" dirty="0"/>
          </a:p>
          <a:p>
            <a:endParaRPr lang="en-GB" b="1" dirty="0"/>
          </a:p>
          <a:p>
            <a:r>
              <a:rPr lang="en-GB" dirty="0"/>
              <a:t>Agenda 2063, </a:t>
            </a:r>
            <a:r>
              <a:rPr lang="en-GB" dirty="0" err="1"/>
              <a:t>SHaSA</a:t>
            </a:r>
            <a:r>
              <a:rPr lang="en-GB" dirty="0"/>
              <a:t> II, SDG, Busan Action Plan, Marrakech Plan of Action</a:t>
            </a:r>
          </a:p>
          <a:p>
            <a:endParaRPr lang="en-GB" dirty="0"/>
          </a:p>
          <a:p>
            <a:r>
              <a:rPr lang="en-GB" dirty="0"/>
              <a:t>Data Revolution, Big Data and Cartography</a:t>
            </a:r>
          </a:p>
          <a:p>
            <a:endParaRPr lang="en-GB" dirty="0"/>
          </a:p>
          <a:p>
            <a:endParaRPr lang="en-GB" dirty="0"/>
          </a:p>
          <a:p>
            <a:endParaRPr lang="en-GB" dirty="0"/>
          </a:p>
        </p:txBody>
      </p:sp>
    </p:spTree>
    <p:extLst>
      <p:ext uri="{BB962C8B-B14F-4D97-AF65-F5344CB8AC3E}">
        <p14:creationId xmlns:p14="http://schemas.microsoft.com/office/powerpoint/2010/main" val="861718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www.surpassjobs.com/images/ECA-Logo_new_ENG.jpg">
            <a:extLst>
              <a:ext uri="{FF2B5EF4-FFF2-40B4-BE49-F238E27FC236}">
                <a16:creationId xmlns:a16="http://schemas.microsoft.com/office/drawing/2014/main" xmlns="" id="{B1268727-96E6-4C48-BF60-793382FF48B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5487" y="276457"/>
            <a:ext cx="6026752" cy="695772"/>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xmlns="" id="{8B9DAB24-6B83-4285-A637-A89A418A9DD9}"/>
              </a:ext>
            </a:extLst>
          </p:cNvPr>
          <p:cNvCxnSpPr/>
          <p:nvPr/>
        </p:nvCxnSpPr>
        <p:spPr>
          <a:xfrm>
            <a:off x="0" y="1142992"/>
            <a:ext cx="12192000" cy="0"/>
          </a:xfrm>
          <a:prstGeom prst="line">
            <a:avLst/>
          </a:prstGeom>
          <a:ln w="146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xmlns="" id="{A11C9A50-B5E6-4482-8CF5-F4ED934103CA}"/>
              </a:ext>
            </a:extLst>
          </p:cNvPr>
          <p:cNvSpPr/>
          <p:nvPr/>
        </p:nvSpPr>
        <p:spPr>
          <a:xfrm>
            <a:off x="445486" y="1501259"/>
            <a:ext cx="11746513" cy="523220"/>
          </a:xfrm>
          <a:prstGeom prst="rect">
            <a:avLst/>
          </a:prstGeom>
        </p:spPr>
        <p:txBody>
          <a:bodyPr wrap="square">
            <a:spAutoFit/>
          </a:bodyPr>
          <a:lstStyle/>
          <a:p>
            <a:r>
              <a:rPr lang="en-GB" sz="2800" b="1" dirty="0">
                <a:solidFill>
                  <a:srgbClr val="0070C0"/>
                </a:solidFill>
              </a:rPr>
              <a:t>Handbook content</a:t>
            </a:r>
          </a:p>
        </p:txBody>
      </p:sp>
      <p:sp>
        <p:nvSpPr>
          <p:cNvPr id="13" name="TextBox 12">
            <a:extLst>
              <a:ext uri="{FF2B5EF4-FFF2-40B4-BE49-F238E27FC236}">
                <a16:creationId xmlns:a16="http://schemas.microsoft.com/office/drawing/2014/main" xmlns="" id="{B794744B-FE55-4099-908A-D73947BFC5DB}"/>
              </a:ext>
            </a:extLst>
          </p:cNvPr>
          <p:cNvSpPr txBox="1"/>
          <p:nvPr/>
        </p:nvSpPr>
        <p:spPr>
          <a:xfrm>
            <a:off x="7694225" y="2210574"/>
            <a:ext cx="2831114" cy="4278094"/>
          </a:xfrm>
          <a:prstGeom prst="rect">
            <a:avLst/>
          </a:prstGeom>
          <a:noFill/>
          <a:ln>
            <a:solidFill>
              <a:schemeClr val="accent1">
                <a:shade val="50000"/>
              </a:schemeClr>
            </a:solidFill>
          </a:ln>
        </p:spPr>
        <p:txBody>
          <a:bodyPr wrap="square" rtlCol="0">
            <a:spAutoFit/>
          </a:bodyPr>
          <a:lstStyle/>
          <a:p>
            <a:r>
              <a:rPr lang="en-GB" sz="2000" b="1" dirty="0"/>
              <a:t>Chapter VII</a:t>
            </a:r>
          </a:p>
          <a:p>
            <a:endParaRPr lang="en-GB" dirty="0"/>
          </a:p>
          <a:p>
            <a:pPr algn="ctr"/>
            <a:r>
              <a:rPr lang="en-GB" b="1" dirty="0"/>
              <a:t>Partnerships of Civil Society Organizations and National Statistics Institutes</a:t>
            </a:r>
          </a:p>
          <a:p>
            <a:pPr algn="ctr"/>
            <a:endParaRPr lang="en-GB" b="1" dirty="0"/>
          </a:p>
          <a:p>
            <a:pPr algn="just"/>
            <a:r>
              <a:rPr lang="en-GB" dirty="0"/>
              <a:t>CSOs perspective on Partnerships</a:t>
            </a:r>
          </a:p>
          <a:p>
            <a:pPr algn="just"/>
            <a:endParaRPr lang="en-GB" dirty="0"/>
          </a:p>
          <a:p>
            <a:pPr algn="just"/>
            <a:r>
              <a:rPr lang="en-GB" dirty="0"/>
              <a:t>NSOs perspective on Partnerships</a:t>
            </a:r>
          </a:p>
          <a:p>
            <a:pPr algn="ctr"/>
            <a:endParaRPr lang="en-GB" dirty="0"/>
          </a:p>
          <a:p>
            <a:pPr marL="285750" indent="-285750">
              <a:buFontTx/>
              <a:buChar char="-"/>
            </a:pPr>
            <a:endParaRPr lang="en-GB" dirty="0"/>
          </a:p>
          <a:p>
            <a:endParaRPr lang="en-GB" dirty="0"/>
          </a:p>
          <a:p>
            <a:endParaRPr lang="en-GB" dirty="0"/>
          </a:p>
        </p:txBody>
      </p:sp>
      <p:sp>
        <p:nvSpPr>
          <p:cNvPr id="9" name="TextBox 8">
            <a:extLst>
              <a:ext uri="{FF2B5EF4-FFF2-40B4-BE49-F238E27FC236}">
                <a16:creationId xmlns:a16="http://schemas.microsoft.com/office/drawing/2014/main" xmlns="" id="{2B1BDC83-06F5-4964-9F9F-C0D0C88619DE}"/>
              </a:ext>
            </a:extLst>
          </p:cNvPr>
          <p:cNvSpPr txBox="1"/>
          <p:nvPr/>
        </p:nvSpPr>
        <p:spPr>
          <a:xfrm>
            <a:off x="4719881" y="2229624"/>
            <a:ext cx="2831114" cy="4247317"/>
          </a:xfrm>
          <a:prstGeom prst="rect">
            <a:avLst/>
          </a:prstGeom>
          <a:noFill/>
          <a:ln>
            <a:solidFill>
              <a:schemeClr val="accent1">
                <a:shade val="50000"/>
              </a:schemeClr>
            </a:solidFill>
          </a:ln>
        </p:spPr>
        <p:txBody>
          <a:bodyPr wrap="square" rtlCol="0">
            <a:spAutoFit/>
          </a:bodyPr>
          <a:lstStyle/>
          <a:p>
            <a:r>
              <a:rPr lang="en-GB" b="1" dirty="0"/>
              <a:t>Chapter VI</a:t>
            </a:r>
          </a:p>
          <a:p>
            <a:endParaRPr lang="en-GB" b="1" dirty="0"/>
          </a:p>
          <a:p>
            <a:pPr algn="ctr"/>
            <a:r>
              <a:rPr lang="en-GB" b="1" dirty="0"/>
              <a:t>The Role of Civil Society Organizations as Users of Statistics</a:t>
            </a:r>
          </a:p>
          <a:p>
            <a:endParaRPr lang="en-GB" b="1"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10" name="TextBox 9">
            <a:extLst/>
          </p:cNvPr>
          <p:cNvSpPr txBox="1"/>
          <p:nvPr/>
        </p:nvSpPr>
        <p:spPr>
          <a:xfrm>
            <a:off x="1745537" y="2241351"/>
            <a:ext cx="2831114" cy="4247317"/>
          </a:xfrm>
          <a:prstGeom prst="rect">
            <a:avLst/>
          </a:prstGeom>
          <a:noFill/>
          <a:ln>
            <a:solidFill>
              <a:schemeClr val="accent1">
                <a:shade val="50000"/>
              </a:schemeClr>
            </a:solidFill>
          </a:ln>
        </p:spPr>
        <p:txBody>
          <a:bodyPr wrap="square" rtlCol="0">
            <a:spAutoFit/>
          </a:bodyPr>
          <a:lstStyle/>
          <a:p>
            <a:r>
              <a:rPr lang="en-GB" sz="2000" b="1" dirty="0"/>
              <a:t>Chapter V</a:t>
            </a:r>
          </a:p>
          <a:p>
            <a:endParaRPr lang="en-GB" dirty="0"/>
          </a:p>
          <a:p>
            <a:pPr algn="ctr"/>
            <a:r>
              <a:rPr lang="en-GB" b="1" dirty="0"/>
              <a:t>The Role of Civil Society Organizations as Data Producers</a:t>
            </a:r>
          </a:p>
          <a:p>
            <a:pPr algn="ctr"/>
            <a:endParaRPr lang="en-GB" b="1" dirty="0"/>
          </a:p>
          <a:p>
            <a:r>
              <a:rPr lang="en-GB" dirty="0"/>
              <a:t>Mechanisms needed to link CSO to be component within NSS </a:t>
            </a:r>
          </a:p>
          <a:p>
            <a:endParaRPr lang="en-GB" dirty="0"/>
          </a:p>
          <a:p>
            <a:r>
              <a:rPr lang="en-GB" dirty="0"/>
              <a:t>Capacity requirements are needed for CSOs to channel their data to be       	a component of official statistics</a:t>
            </a:r>
          </a:p>
        </p:txBody>
      </p:sp>
    </p:spTree>
    <p:extLst>
      <p:ext uri="{BB962C8B-B14F-4D97-AF65-F5344CB8AC3E}">
        <p14:creationId xmlns:p14="http://schemas.microsoft.com/office/powerpoint/2010/main" val="829337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www.surpassjobs.com/images/ECA-Logo_new_ENG.jpg">
            <a:extLst>
              <a:ext uri="{FF2B5EF4-FFF2-40B4-BE49-F238E27FC236}">
                <a16:creationId xmlns:a16="http://schemas.microsoft.com/office/drawing/2014/main" xmlns="" id="{B1268727-96E6-4C48-BF60-793382FF48B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5486" y="556873"/>
            <a:ext cx="6026752" cy="695772"/>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xmlns="" id="{8B9DAB24-6B83-4285-A637-A89A418A9DD9}"/>
              </a:ext>
            </a:extLst>
          </p:cNvPr>
          <p:cNvCxnSpPr/>
          <p:nvPr/>
        </p:nvCxnSpPr>
        <p:spPr>
          <a:xfrm>
            <a:off x="-1" y="1423408"/>
            <a:ext cx="12192000" cy="0"/>
          </a:xfrm>
          <a:prstGeom prst="line">
            <a:avLst/>
          </a:prstGeom>
          <a:ln w="146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xmlns="" id="{A11C9A50-B5E6-4482-8CF5-F4ED934103CA}"/>
              </a:ext>
            </a:extLst>
          </p:cNvPr>
          <p:cNvSpPr/>
          <p:nvPr/>
        </p:nvSpPr>
        <p:spPr>
          <a:xfrm>
            <a:off x="330754" y="1380833"/>
            <a:ext cx="11746513" cy="523220"/>
          </a:xfrm>
          <a:prstGeom prst="rect">
            <a:avLst/>
          </a:prstGeom>
        </p:spPr>
        <p:txBody>
          <a:bodyPr wrap="square">
            <a:spAutoFit/>
          </a:bodyPr>
          <a:lstStyle/>
          <a:p>
            <a:r>
              <a:rPr lang="en-GB" sz="2800" b="1" dirty="0">
                <a:solidFill>
                  <a:srgbClr val="0070C0"/>
                </a:solidFill>
              </a:rPr>
              <a:t>CSOs as a non-traditional data source; CSOs and Data revolution</a:t>
            </a:r>
          </a:p>
        </p:txBody>
      </p:sp>
      <p:sp>
        <p:nvSpPr>
          <p:cNvPr id="12" name="CaixaDeTexto 5">
            <a:extLst>
              <a:ext uri="{FF2B5EF4-FFF2-40B4-BE49-F238E27FC236}">
                <a16:creationId xmlns:a16="http://schemas.microsoft.com/office/drawing/2014/main" xmlns="" id="{3F716D32-D056-488A-851B-89BDC619FEBE}"/>
              </a:ext>
            </a:extLst>
          </p:cNvPr>
          <p:cNvSpPr txBox="1"/>
          <p:nvPr/>
        </p:nvSpPr>
        <p:spPr>
          <a:xfrm>
            <a:off x="3547872" y="1914886"/>
            <a:ext cx="5370056" cy="369332"/>
          </a:xfrm>
          <a:prstGeom prst="rect">
            <a:avLst/>
          </a:prstGeom>
          <a:noFill/>
          <a:ln w="28575">
            <a:solidFill>
              <a:srgbClr val="0097CC"/>
            </a:solidFill>
          </a:ln>
        </p:spPr>
        <p:txBody>
          <a:bodyPr wrap="square" rtlCol="0">
            <a:spAutoFit/>
          </a:bodyPr>
          <a:lstStyle/>
          <a:p>
            <a:pPr algn="ctr"/>
            <a:r>
              <a:rPr lang="pt-PT" dirty="0"/>
              <a:t>NON-TRADITIONAL DATA SOURCE (BIG DATA)</a:t>
            </a:r>
          </a:p>
        </p:txBody>
      </p:sp>
      <p:sp>
        <p:nvSpPr>
          <p:cNvPr id="13" name="CaixaDeTexto 1">
            <a:extLst>
              <a:ext uri="{FF2B5EF4-FFF2-40B4-BE49-F238E27FC236}">
                <a16:creationId xmlns:a16="http://schemas.microsoft.com/office/drawing/2014/main" xmlns="" id="{21A58D0E-AA2D-4DA6-B9D6-1AA66C568EF8}"/>
              </a:ext>
            </a:extLst>
          </p:cNvPr>
          <p:cNvSpPr txBox="1"/>
          <p:nvPr/>
        </p:nvSpPr>
        <p:spPr>
          <a:xfrm>
            <a:off x="6882654" y="3168039"/>
            <a:ext cx="2448272" cy="369332"/>
          </a:xfrm>
          <a:prstGeom prst="rect">
            <a:avLst/>
          </a:prstGeom>
          <a:noFill/>
          <a:ln w="19050">
            <a:solidFill>
              <a:srgbClr val="0097CC"/>
            </a:solidFill>
          </a:ln>
        </p:spPr>
        <p:txBody>
          <a:bodyPr wrap="square" rtlCol="0">
            <a:spAutoFit/>
          </a:bodyPr>
          <a:lstStyle/>
          <a:p>
            <a:pPr algn="ctr"/>
            <a:r>
              <a:rPr lang="pt-PT" dirty="0">
                <a:solidFill>
                  <a:schemeClr val="tx2"/>
                </a:solidFill>
              </a:rPr>
              <a:t>STATISTICS</a:t>
            </a:r>
          </a:p>
        </p:txBody>
      </p:sp>
      <p:sp>
        <p:nvSpPr>
          <p:cNvPr id="14" name="CaixaDeTexto 7">
            <a:extLst>
              <a:ext uri="{FF2B5EF4-FFF2-40B4-BE49-F238E27FC236}">
                <a16:creationId xmlns:a16="http://schemas.microsoft.com/office/drawing/2014/main" xmlns="" id="{C4EAD07A-C860-4C6F-A492-E28E9A35D5FD}"/>
              </a:ext>
            </a:extLst>
          </p:cNvPr>
          <p:cNvSpPr txBox="1"/>
          <p:nvPr/>
        </p:nvSpPr>
        <p:spPr>
          <a:xfrm>
            <a:off x="3099773" y="3138896"/>
            <a:ext cx="2461719" cy="369332"/>
          </a:xfrm>
          <a:prstGeom prst="rect">
            <a:avLst/>
          </a:prstGeom>
          <a:noFill/>
          <a:ln w="19050">
            <a:solidFill>
              <a:srgbClr val="0097CC"/>
            </a:solidFill>
          </a:ln>
        </p:spPr>
        <p:txBody>
          <a:bodyPr wrap="square" rtlCol="0">
            <a:spAutoFit/>
          </a:bodyPr>
          <a:lstStyle/>
          <a:p>
            <a:pPr algn="ctr"/>
            <a:r>
              <a:rPr lang="pt-PT" dirty="0">
                <a:solidFill>
                  <a:schemeClr val="tx2"/>
                </a:solidFill>
              </a:rPr>
              <a:t>INFORMATION</a:t>
            </a:r>
          </a:p>
        </p:txBody>
      </p:sp>
      <p:sp>
        <p:nvSpPr>
          <p:cNvPr id="15" name="Seta para baixo 2">
            <a:extLst>
              <a:ext uri="{FF2B5EF4-FFF2-40B4-BE49-F238E27FC236}">
                <a16:creationId xmlns:a16="http://schemas.microsoft.com/office/drawing/2014/main" xmlns="" id="{6E13EFDB-1E89-453C-9961-1C0397F811F1}"/>
              </a:ext>
            </a:extLst>
          </p:cNvPr>
          <p:cNvSpPr/>
          <p:nvPr/>
        </p:nvSpPr>
        <p:spPr bwMode="auto">
          <a:xfrm>
            <a:off x="6035612" y="2313717"/>
            <a:ext cx="412998" cy="315466"/>
          </a:xfrm>
          <a:prstGeom prst="downArrow">
            <a:avLst/>
          </a:prstGeom>
          <a:solidFill>
            <a:srgbClr val="0097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lgn="r" fontAlgn="base">
              <a:spcBef>
                <a:spcPct val="90000"/>
              </a:spcBef>
              <a:spcAft>
                <a:spcPct val="0"/>
              </a:spcAft>
              <a:buFontTx/>
              <a:buChar char="•"/>
            </a:pPr>
            <a:endParaRPr lang="pt-PT" sz="2800">
              <a:latin typeface="Arial" charset="0"/>
            </a:endParaRPr>
          </a:p>
        </p:txBody>
      </p:sp>
      <p:sp>
        <p:nvSpPr>
          <p:cNvPr id="16" name="CaixaDeTexto 8">
            <a:extLst>
              <a:ext uri="{FF2B5EF4-FFF2-40B4-BE49-F238E27FC236}">
                <a16:creationId xmlns:a16="http://schemas.microsoft.com/office/drawing/2014/main" xmlns="" id="{96BCCC78-676C-48AF-AF76-BA70E000FAE6}"/>
              </a:ext>
            </a:extLst>
          </p:cNvPr>
          <p:cNvSpPr txBox="1"/>
          <p:nvPr/>
        </p:nvSpPr>
        <p:spPr>
          <a:xfrm>
            <a:off x="5561492" y="2644594"/>
            <a:ext cx="1361238" cy="369332"/>
          </a:xfrm>
          <a:prstGeom prst="rect">
            <a:avLst/>
          </a:prstGeom>
          <a:noFill/>
          <a:ln w="19050">
            <a:solidFill>
              <a:srgbClr val="0097CC"/>
            </a:solidFill>
          </a:ln>
        </p:spPr>
        <p:txBody>
          <a:bodyPr wrap="square" rtlCol="0">
            <a:spAutoFit/>
          </a:bodyPr>
          <a:lstStyle/>
          <a:p>
            <a:pPr algn="ctr"/>
            <a:r>
              <a:rPr lang="pt-PT" dirty="0"/>
              <a:t>DATA</a:t>
            </a:r>
          </a:p>
        </p:txBody>
      </p:sp>
      <p:sp>
        <p:nvSpPr>
          <p:cNvPr id="17" name="CaixaDeTexto 9">
            <a:extLst>
              <a:ext uri="{FF2B5EF4-FFF2-40B4-BE49-F238E27FC236}">
                <a16:creationId xmlns:a16="http://schemas.microsoft.com/office/drawing/2014/main" xmlns="" id="{C2EA2F1B-C538-46E2-BACF-40653B97B4A5}"/>
              </a:ext>
            </a:extLst>
          </p:cNvPr>
          <p:cNvSpPr txBox="1"/>
          <p:nvPr/>
        </p:nvSpPr>
        <p:spPr>
          <a:xfrm>
            <a:off x="6882654" y="3911816"/>
            <a:ext cx="4535996" cy="2308324"/>
          </a:xfrm>
          <a:prstGeom prst="rect">
            <a:avLst/>
          </a:prstGeom>
          <a:noFill/>
          <a:ln w="19050">
            <a:solidFill>
              <a:srgbClr val="0097CC"/>
            </a:solidFill>
          </a:ln>
        </p:spPr>
        <p:txBody>
          <a:bodyPr wrap="square" rtlCol="0">
            <a:spAutoFit/>
          </a:bodyPr>
          <a:lstStyle/>
          <a:p>
            <a:pPr marL="285750" indent="-285750">
              <a:buFont typeface="Arial" panose="020B0604020202020204" pitchFamily="34" charset="0"/>
              <a:buChar char="•"/>
            </a:pPr>
            <a:r>
              <a:rPr lang="en-GB" sz="1600" dirty="0"/>
              <a:t>Compliance with the Fundamental Principals for Official Statistics</a:t>
            </a:r>
          </a:p>
          <a:p>
            <a:pPr marL="285750" indent="-285750">
              <a:buFont typeface="Arial" panose="020B0604020202020204" pitchFamily="34" charset="0"/>
              <a:buChar char="•"/>
            </a:pPr>
            <a:r>
              <a:rPr lang="en-GB" sz="1600" dirty="0"/>
              <a:t>Compliance with the National Statistics System Law</a:t>
            </a:r>
          </a:p>
          <a:p>
            <a:pPr marL="285750" indent="-285750">
              <a:buFont typeface="Arial" panose="020B0604020202020204" pitchFamily="34" charset="0"/>
              <a:buChar char="•"/>
            </a:pPr>
            <a:r>
              <a:rPr lang="en-GB" sz="1600" dirty="0"/>
              <a:t>Producer must be inside the National Statistics System</a:t>
            </a:r>
          </a:p>
          <a:p>
            <a:pPr marL="285750" indent="-285750">
              <a:buFont typeface="Arial" panose="020B0604020202020204" pitchFamily="34" charset="0"/>
              <a:buChar char="•"/>
            </a:pPr>
            <a:r>
              <a:rPr lang="en-GB" sz="1600" dirty="0"/>
              <a:t>Produced/Used in accordance with Concepts, classifications, and methodologies to be approved.</a:t>
            </a:r>
          </a:p>
        </p:txBody>
      </p:sp>
      <p:sp>
        <p:nvSpPr>
          <p:cNvPr id="18" name="Seta para baixo 11">
            <a:extLst>
              <a:ext uri="{FF2B5EF4-FFF2-40B4-BE49-F238E27FC236}">
                <a16:creationId xmlns:a16="http://schemas.microsoft.com/office/drawing/2014/main" xmlns="" id="{CA0C1711-92F6-4429-907E-C0B6D0CCCC1F}"/>
              </a:ext>
            </a:extLst>
          </p:cNvPr>
          <p:cNvSpPr/>
          <p:nvPr/>
        </p:nvSpPr>
        <p:spPr bwMode="auto">
          <a:xfrm rot="3064985">
            <a:off x="5118600" y="2824561"/>
            <a:ext cx="418213" cy="263288"/>
          </a:xfrm>
          <a:prstGeom prst="downArrow">
            <a:avLst/>
          </a:prstGeom>
          <a:solidFill>
            <a:srgbClr val="0097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lgn="r" fontAlgn="base">
              <a:spcBef>
                <a:spcPct val="90000"/>
              </a:spcBef>
              <a:spcAft>
                <a:spcPct val="0"/>
              </a:spcAft>
              <a:buFontTx/>
              <a:buChar char="•"/>
            </a:pPr>
            <a:endParaRPr lang="pt-PT" sz="2800">
              <a:latin typeface="Arial" charset="0"/>
            </a:endParaRPr>
          </a:p>
        </p:txBody>
      </p:sp>
      <p:sp>
        <p:nvSpPr>
          <p:cNvPr id="19" name="Seta para baixo 12">
            <a:extLst>
              <a:ext uri="{FF2B5EF4-FFF2-40B4-BE49-F238E27FC236}">
                <a16:creationId xmlns:a16="http://schemas.microsoft.com/office/drawing/2014/main" xmlns="" id="{CAB06DA8-E4E7-4052-B034-0239FAC85186}"/>
              </a:ext>
            </a:extLst>
          </p:cNvPr>
          <p:cNvSpPr/>
          <p:nvPr/>
        </p:nvSpPr>
        <p:spPr bwMode="auto">
          <a:xfrm rot="18977524">
            <a:off x="6968222" y="2838701"/>
            <a:ext cx="384774" cy="270334"/>
          </a:xfrm>
          <a:prstGeom prst="downArrow">
            <a:avLst/>
          </a:prstGeom>
          <a:solidFill>
            <a:srgbClr val="0097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fontAlgn="base">
              <a:spcBef>
                <a:spcPct val="90000"/>
              </a:spcBef>
              <a:spcAft>
                <a:spcPct val="0"/>
              </a:spcAft>
            </a:pPr>
            <a:endParaRPr lang="pt-PT" sz="2800" dirty="0">
              <a:latin typeface="Arial" charset="0"/>
            </a:endParaRPr>
          </a:p>
        </p:txBody>
      </p:sp>
      <p:sp>
        <p:nvSpPr>
          <p:cNvPr id="20" name="CaixaDeTexto 14">
            <a:extLst>
              <a:ext uri="{FF2B5EF4-FFF2-40B4-BE49-F238E27FC236}">
                <a16:creationId xmlns:a16="http://schemas.microsoft.com/office/drawing/2014/main" xmlns="" id="{17DE6C22-1641-4AD5-8552-47168ED09BE3}"/>
              </a:ext>
            </a:extLst>
          </p:cNvPr>
          <p:cNvSpPr txBox="1"/>
          <p:nvPr/>
        </p:nvSpPr>
        <p:spPr>
          <a:xfrm>
            <a:off x="6856429" y="6516720"/>
            <a:ext cx="4535996" cy="369332"/>
          </a:xfrm>
          <a:prstGeom prst="rect">
            <a:avLst/>
          </a:prstGeom>
          <a:noFill/>
          <a:ln w="19050">
            <a:solidFill>
              <a:srgbClr val="0097CC"/>
            </a:solidFill>
          </a:ln>
        </p:spPr>
        <p:txBody>
          <a:bodyPr wrap="square" rtlCol="0">
            <a:spAutoFit/>
          </a:bodyPr>
          <a:lstStyle/>
          <a:p>
            <a:pPr algn="ctr"/>
            <a:r>
              <a:rPr lang="pt-PT" dirty="0">
                <a:solidFill>
                  <a:schemeClr val="tx2"/>
                </a:solidFill>
              </a:rPr>
              <a:t>OFFICIAL STATISTICS</a:t>
            </a:r>
          </a:p>
        </p:txBody>
      </p:sp>
      <p:sp>
        <p:nvSpPr>
          <p:cNvPr id="21" name="CaixaDeTexto 17">
            <a:extLst>
              <a:ext uri="{FF2B5EF4-FFF2-40B4-BE49-F238E27FC236}">
                <a16:creationId xmlns:a16="http://schemas.microsoft.com/office/drawing/2014/main" xmlns="" id="{C3533163-1695-4AFC-84FC-1B1BBBF02028}"/>
              </a:ext>
            </a:extLst>
          </p:cNvPr>
          <p:cNvSpPr txBox="1"/>
          <p:nvPr/>
        </p:nvSpPr>
        <p:spPr>
          <a:xfrm>
            <a:off x="1013681" y="3919642"/>
            <a:ext cx="4555823" cy="369332"/>
          </a:xfrm>
          <a:prstGeom prst="rect">
            <a:avLst/>
          </a:prstGeom>
          <a:noFill/>
          <a:ln w="19050">
            <a:solidFill>
              <a:schemeClr val="accent2">
                <a:lumMod val="75000"/>
              </a:schemeClr>
            </a:solidFill>
          </a:ln>
        </p:spPr>
        <p:txBody>
          <a:bodyPr wrap="square" rtlCol="0">
            <a:spAutoFit/>
          </a:bodyPr>
          <a:lstStyle/>
          <a:p>
            <a:pPr algn="ctr"/>
            <a:r>
              <a:rPr lang="pt-PT" dirty="0">
                <a:solidFill>
                  <a:schemeClr val="tx2"/>
                </a:solidFill>
              </a:rPr>
              <a:t>NOT OFFICIAL STATISTICS</a:t>
            </a:r>
          </a:p>
        </p:txBody>
      </p:sp>
      <p:sp>
        <p:nvSpPr>
          <p:cNvPr id="22" name="Seta para baixo 2">
            <a:extLst>
              <a:ext uri="{FF2B5EF4-FFF2-40B4-BE49-F238E27FC236}">
                <a16:creationId xmlns:a16="http://schemas.microsoft.com/office/drawing/2014/main" xmlns="" id="{A30632C1-04F0-42F4-A369-A3570E74EAF4}"/>
              </a:ext>
            </a:extLst>
          </p:cNvPr>
          <p:cNvSpPr/>
          <p:nvPr/>
        </p:nvSpPr>
        <p:spPr bwMode="auto">
          <a:xfrm>
            <a:off x="3978572" y="3556202"/>
            <a:ext cx="412998" cy="315466"/>
          </a:xfrm>
          <a:prstGeom prst="downArrow">
            <a:avLst/>
          </a:prstGeom>
          <a:solidFill>
            <a:srgbClr val="0097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lgn="r" fontAlgn="base">
              <a:spcBef>
                <a:spcPct val="90000"/>
              </a:spcBef>
              <a:spcAft>
                <a:spcPct val="0"/>
              </a:spcAft>
              <a:buFontTx/>
              <a:buChar char="•"/>
            </a:pPr>
            <a:endParaRPr lang="pt-PT" sz="2800">
              <a:latin typeface="Arial" charset="0"/>
            </a:endParaRPr>
          </a:p>
        </p:txBody>
      </p:sp>
      <p:sp>
        <p:nvSpPr>
          <p:cNvPr id="23" name="Seta para baixo 2">
            <a:extLst>
              <a:ext uri="{FF2B5EF4-FFF2-40B4-BE49-F238E27FC236}">
                <a16:creationId xmlns:a16="http://schemas.microsoft.com/office/drawing/2014/main" xmlns="" id="{E4EC3E4F-9BCA-4E64-B532-BEBAD44464C9}"/>
              </a:ext>
            </a:extLst>
          </p:cNvPr>
          <p:cNvSpPr/>
          <p:nvPr/>
        </p:nvSpPr>
        <p:spPr bwMode="auto">
          <a:xfrm>
            <a:off x="8043595" y="3596370"/>
            <a:ext cx="412998" cy="315466"/>
          </a:xfrm>
          <a:prstGeom prst="downArrow">
            <a:avLst/>
          </a:prstGeom>
          <a:solidFill>
            <a:srgbClr val="0097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lgn="r" fontAlgn="base">
              <a:spcBef>
                <a:spcPct val="90000"/>
              </a:spcBef>
              <a:spcAft>
                <a:spcPct val="0"/>
              </a:spcAft>
              <a:buFontTx/>
              <a:buChar char="•"/>
            </a:pPr>
            <a:endParaRPr lang="pt-PT" sz="2800">
              <a:latin typeface="Arial" charset="0"/>
            </a:endParaRPr>
          </a:p>
        </p:txBody>
      </p:sp>
      <p:sp>
        <p:nvSpPr>
          <p:cNvPr id="24" name="Seta para baixo 2">
            <a:extLst>
              <a:ext uri="{FF2B5EF4-FFF2-40B4-BE49-F238E27FC236}">
                <a16:creationId xmlns:a16="http://schemas.microsoft.com/office/drawing/2014/main" xmlns="" id="{F9E5ECF8-1577-4625-B76F-BC21EF05C4ED}"/>
              </a:ext>
            </a:extLst>
          </p:cNvPr>
          <p:cNvSpPr/>
          <p:nvPr/>
        </p:nvSpPr>
        <p:spPr bwMode="auto">
          <a:xfrm>
            <a:off x="8917928" y="6279795"/>
            <a:ext cx="412998" cy="315466"/>
          </a:xfrm>
          <a:prstGeom prst="downArrow">
            <a:avLst/>
          </a:prstGeom>
          <a:solidFill>
            <a:srgbClr val="0097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lgn="r" fontAlgn="base">
              <a:spcBef>
                <a:spcPct val="90000"/>
              </a:spcBef>
              <a:spcAft>
                <a:spcPct val="0"/>
              </a:spcAft>
              <a:buFontTx/>
              <a:buChar char="•"/>
            </a:pPr>
            <a:endParaRPr lang="pt-PT" sz="2800">
              <a:latin typeface="Arial" charset="0"/>
            </a:endParaRPr>
          </a:p>
        </p:txBody>
      </p:sp>
    </p:spTree>
    <p:extLst>
      <p:ext uri="{BB962C8B-B14F-4D97-AF65-F5344CB8AC3E}">
        <p14:creationId xmlns:p14="http://schemas.microsoft.com/office/powerpoint/2010/main" val="3883918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www.surpassjobs.com/images/ECA-Logo_new_ENG.jpg">
            <a:extLst>
              <a:ext uri="{FF2B5EF4-FFF2-40B4-BE49-F238E27FC236}">
                <a16:creationId xmlns:a16="http://schemas.microsoft.com/office/drawing/2014/main" xmlns="" id="{B1268727-96E6-4C48-BF60-793382FF48B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5487" y="276457"/>
            <a:ext cx="6026752" cy="695772"/>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xmlns="" id="{8B9DAB24-6B83-4285-A637-A89A418A9DD9}"/>
              </a:ext>
            </a:extLst>
          </p:cNvPr>
          <p:cNvCxnSpPr/>
          <p:nvPr/>
        </p:nvCxnSpPr>
        <p:spPr>
          <a:xfrm>
            <a:off x="0" y="1142992"/>
            <a:ext cx="12192000" cy="0"/>
          </a:xfrm>
          <a:prstGeom prst="line">
            <a:avLst/>
          </a:prstGeom>
          <a:ln w="146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xmlns="" id="{A11C9A50-B5E6-4482-8CF5-F4ED934103CA}"/>
              </a:ext>
            </a:extLst>
          </p:cNvPr>
          <p:cNvSpPr/>
          <p:nvPr/>
        </p:nvSpPr>
        <p:spPr>
          <a:xfrm>
            <a:off x="445486" y="1501259"/>
            <a:ext cx="11746513" cy="523220"/>
          </a:xfrm>
          <a:prstGeom prst="rect">
            <a:avLst/>
          </a:prstGeom>
        </p:spPr>
        <p:txBody>
          <a:bodyPr wrap="square">
            <a:spAutoFit/>
          </a:bodyPr>
          <a:lstStyle/>
          <a:p>
            <a:r>
              <a:rPr lang="en-GB" sz="2800" b="1" dirty="0">
                <a:solidFill>
                  <a:srgbClr val="0070C0"/>
                </a:solidFill>
              </a:rPr>
              <a:t>The way forward</a:t>
            </a:r>
          </a:p>
        </p:txBody>
      </p:sp>
      <p:sp>
        <p:nvSpPr>
          <p:cNvPr id="9" name="Content Placeholder 2">
            <a:extLst>
              <a:ext uri="{FF2B5EF4-FFF2-40B4-BE49-F238E27FC236}">
                <a16:creationId xmlns:a16="http://schemas.microsoft.com/office/drawing/2014/main" xmlns="" id="{1075AEC8-98AA-4502-B2BA-2A5EA78071E1}"/>
              </a:ext>
            </a:extLst>
          </p:cNvPr>
          <p:cNvSpPr>
            <a:spLocks noGrp="1"/>
          </p:cNvSpPr>
          <p:nvPr>
            <p:ph idx="1"/>
          </p:nvPr>
        </p:nvSpPr>
        <p:spPr>
          <a:xfrm>
            <a:off x="445486" y="2133600"/>
            <a:ext cx="11117864" cy="4095750"/>
          </a:xfrm>
        </p:spPr>
        <p:txBody>
          <a:bodyPr>
            <a:normAutofit/>
          </a:bodyPr>
          <a:lstStyle/>
          <a:p>
            <a:pPr marL="0" indent="0" algn="just">
              <a:buNone/>
            </a:pPr>
            <a:endParaRPr lang="en-GB" sz="2800" dirty="0"/>
          </a:p>
          <a:p>
            <a:pPr lvl="1" algn="just">
              <a:buFont typeface="Wingdings" panose="05000000000000000000" pitchFamily="2" charset="2"/>
              <a:buChar char="Ø"/>
            </a:pPr>
            <a:r>
              <a:rPr lang="en-GB" sz="2800" dirty="0"/>
              <a:t>The final version of the handbook will be share with all NSOs of our member states for their piloting and feedback</a:t>
            </a:r>
          </a:p>
          <a:p>
            <a:pPr lvl="1" algn="just">
              <a:buFont typeface="Wingdings" panose="05000000000000000000" pitchFamily="2" charset="2"/>
              <a:buChar char="Ø"/>
            </a:pPr>
            <a:r>
              <a:rPr lang="en-GB" sz="2800" dirty="0"/>
              <a:t>It is envisaged that UNECA and development partners to encouraging  the countries in Africa in implementing the guidelines and recommendations contained in the handbook</a:t>
            </a:r>
          </a:p>
        </p:txBody>
      </p:sp>
    </p:spTree>
    <p:extLst>
      <p:ext uri="{BB962C8B-B14F-4D97-AF65-F5344CB8AC3E}">
        <p14:creationId xmlns:p14="http://schemas.microsoft.com/office/powerpoint/2010/main" val="2411372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B578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11838"/>
          </a:xfrm>
        </p:spPr>
        <p:txBody>
          <a:bodyPr/>
          <a:lstStyle/>
          <a:p>
            <a:endParaRPr lang="en-US" dirty="0"/>
          </a:p>
        </p:txBody>
      </p:sp>
      <p:sp>
        <p:nvSpPr>
          <p:cNvPr id="3" name="Content Placeholder 2"/>
          <p:cNvSpPr>
            <a:spLocks noGrp="1"/>
          </p:cNvSpPr>
          <p:nvPr>
            <p:ph idx="1"/>
          </p:nvPr>
        </p:nvSpPr>
        <p:spPr>
          <a:xfrm>
            <a:off x="2370607" y="4444195"/>
            <a:ext cx="7450786" cy="1315145"/>
          </a:xfrm>
        </p:spPr>
        <p:txBody>
          <a:bodyPr/>
          <a:lstStyle/>
          <a:p>
            <a:pPr marL="0" indent="0" algn="ctr">
              <a:buNone/>
            </a:pPr>
            <a:r>
              <a:rPr lang="en-GB" sz="4800" dirty="0">
                <a:solidFill>
                  <a:schemeClr val="bg1"/>
                </a:solidFill>
              </a:rPr>
              <a:t>Thank </a:t>
            </a:r>
            <a:r>
              <a:rPr lang="en-GB" sz="4800" dirty="0" smtClean="0">
                <a:solidFill>
                  <a:schemeClr val="bg1"/>
                </a:solidFill>
              </a:rPr>
              <a:t>You</a:t>
            </a:r>
            <a:endParaRPr lang="en-GB" sz="5400" dirty="0">
              <a:solidFill>
                <a:schemeClr val="bg1"/>
              </a:solidFill>
            </a:endParaRPr>
          </a:p>
        </p:txBody>
      </p:sp>
      <p:pic>
        <p:nvPicPr>
          <p:cNvPr id="4" name="Picture 8" descr="pasted-image.pd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18100" y="1171575"/>
            <a:ext cx="2563813" cy="2663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pic>
      <p:pic>
        <p:nvPicPr>
          <p:cNvPr id="5" name="Picture 9" descr="pasted-imag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46700" y="2174875"/>
            <a:ext cx="2106613" cy="911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pic>
    </p:spTree>
    <p:extLst>
      <p:ext uri="{BB962C8B-B14F-4D97-AF65-F5344CB8AC3E}">
        <p14:creationId xmlns:p14="http://schemas.microsoft.com/office/powerpoint/2010/main" val="2222369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5" name="Picture 2" descr="https://www.surpassjobs.com/images/ECA-Logo_new_ENG.jpg">
            <a:extLst>
              <a:ext uri="{FF2B5EF4-FFF2-40B4-BE49-F238E27FC236}">
                <a16:creationId xmlns:a16="http://schemas.microsoft.com/office/drawing/2014/main" xmlns="" id="{B1268727-96E6-4C48-BF60-793382FF48B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5487" y="276457"/>
            <a:ext cx="6026752" cy="695772"/>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xmlns="" id="{8B9DAB24-6B83-4285-A637-A89A418A9DD9}"/>
              </a:ext>
            </a:extLst>
          </p:cNvPr>
          <p:cNvCxnSpPr/>
          <p:nvPr/>
        </p:nvCxnSpPr>
        <p:spPr>
          <a:xfrm>
            <a:off x="0" y="1142992"/>
            <a:ext cx="12192000" cy="0"/>
          </a:xfrm>
          <a:prstGeom prst="line">
            <a:avLst/>
          </a:prstGeom>
          <a:ln w="146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xmlns="" id="{A11C9A50-B5E6-4482-8CF5-F4ED934103CA}"/>
              </a:ext>
            </a:extLst>
          </p:cNvPr>
          <p:cNvSpPr/>
          <p:nvPr/>
        </p:nvSpPr>
        <p:spPr>
          <a:xfrm>
            <a:off x="445486" y="1501259"/>
            <a:ext cx="11746513" cy="523220"/>
          </a:xfrm>
          <a:prstGeom prst="rect">
            <a:avLst/>
          </a:prstGeom>
        </p:spPr>
        <p:txBody>
          <a:bodyPr wrap="square">
            <a:spAutoFit/>
          </a:bodyPr>
          <a:lstStyle/>
          <a:p>
            <a:r>
              <a:rPr lang="en-GB" sz="2800" b="1" dirty="0">
                <a:solidFill>
                  <a:srgbClr val="0070C0"/>
                </a:solidFill>
              </a:rPr>
              <a:t>CSOs as a Package of Resources</a:t>
            </a:r>
            <a:endParaRPr lang="en-GB" sz="2800" dirty="0"/>
          </a:p>
        </p:txBody>
      </p:sp>
      <p:sp>
        <p:nvSpPr>
          <p:cNvPr id="3" name="Oval 2">
            <a:extLst>
              <a:ext uri="{FF2B5EF4-FFF2-40B4-BE49-F238E27FC236}">
                <a16:creationId xmlns:a16="http://schemas.microsoft.com/office/drawing/2014/main" xmlns="" id="{A1150DE6-3AF7-4A9C-8694-4C063D2438E6}"/>
              </a:ext>
            </a:extLst>
          </p:cNvPr>
          <p:cNvSpPr/>
          <p:nvPr/>
        </p:nvSpPr>
        <p:spPr>
          <a:xfrm>
            <a:off x="728662" y="3286126"/>
            <a:ext cx="1871663" cy="1828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t>CSO</a:t>
            </a:r>
          </a:p>
        </p:txBody>
      </p:sp>
      <p:sp>
        <p:nvSpPr>
          <p:cNvPr id="9" name="Oval 8">
            <a:extLst>
              <a:ext uri="{FF2B5EF4-FFF2-40B4-BE49-F238E27FC236}">
                <a16:creationId xmlns:a16="http://schemas.microsoft.com/office/drawing/2014/main" xmlns="" id="{E75D3BB0-BFE9-43B0-9B4F-F6C79AEC2E1D}"/>
              </a:ext>
            </a:extLst>
          </p:cNvPr>
          <p:cNvSpPr/>
          <p:nvPr/>
        </p:nvSpPr>
        <p:spPr>
          <a:xfrm>
            <a:off x="7200904" y="1628775"/>
            <a:ext cx="4772024" cy="44862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t>NSS</a:t>
            </a:r>
          </a:p>
        </p:txBody>
      </p:sp>
      <p:sp>
        <p:nvSpPr>
          <p:cNvPr id="6" name="Arrow: Right 5">
            <a:extLst>
              <a:ext uri="{FF2B5EF4-FFF2-40B4-BE49-F238E27FC236}">
                <a16:creationId xmlns:a16="http://schemas.microsoft.com/office/drawing/2014/main" xmlns="" id="{3BCF4F6D-C52D-4814-9814-A5C7E3FB632D}"/>
              </a:ext>
            </a:extLst>
          </p:cNvPr>
          <p:cNvSpPr/>
          <p:nvPr/>
        </p:nvSpPr>
        <p:spPr>
          <a:xfrm rot="20936501">
            <a:off x="2621155" y="2630001"/>
            <a:ext cx="4614862" cy="6639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Complementary data</a:t>
            </a:r>
          </a:p>
        </p:txBody>
      </p:sp>
      <p:sp>
        <p:nvSpPr>
          <p:cNvPr id="11" name="Arrow: Right 10">
            <a:extLst>
              <a:ext uri="{FF2B5EF4-FFF2-40B4-BE49-F238E27FC236}">
                <a16:creationId xmlns:a16="http://schemas.microsoft.com/office/drawing/2014/main" xmlns="" id="{F74E6C59-B203-45FE-BE83-81516D84DE0C}"/>
              </a:ext>
            </a:extLst>
          </p:cNvPr>
          <p:cNvSpPr/>
          <p:nvPr/>
        </p:nvSpPr>
        <p:spPr>
          <a:xfrm rot="345808">
            <a:off x="2683257" y="4101684"/>
            <a:ext cx="4614862" cy="7694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Funding</a:t>
            </a:r>
          </a:p>
        </p:txBody>
      </p:sp>
      <p:sp>
        <p:nvSpPr>
          <p:cNvPr id="12" name="Arrow: Right 11">
            <a:extLst>
              <a:ext uri="{FF2B5EF4-FFF2-40B4-BE49-F238E27FC236}">
                <a16:creationId xmlns:a16="http://schemas.microsoft.com/office/drawing/2014/main" xmlns="" id="{D8008C2C-EFDD-4104-A83C-18E7F2861C5B}"/>
              </a:ext>
            </a:extLst>
          </p:cNvPr>
          <p:cNvSpPr/>
          <p:nvPr/>
        </p:nvSpPr>
        <p:spPr>
          <a:xfrm rot="399858">
            <a:off x="2638043" y="4730194"/>
            <a:ext cx="4614862" cy="7694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Technical Expertise</a:t>
            </a:r>
          </a:p>
        </p:txBody>
      </p:sp>
      <p:sp>
        <p:nvSpPr>
          <p:cNvPr id="13" name="Arrow: Right 12">
            <a:extLst>
              <a:ext uri="{FF2B5EF4-FFF2-40B4-BE49-F238E27FC236}">
                <a16:creationId xmlns:a16="http://schemas.microsoft.com/office/drawing/2014/main" xmlns="" id="{10AA1BB2-27B5-44C8-9CF3-BB8E34BDEF42}"/>
              </a:ext>
            </a:extLst>
          </p:cNvPr>
          <p:cNvSpPr/>
          <p:nvPr/>
        </p:nvSpPr>
        <p:spPr>
          <a:xfrm rot="21141999">
            <a:off x="2667100" y="3172552"/>
            <a:ext cx="4614862" cy="6639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Advocacy</a:t>
            </a:r>
          </a:p>
        </p:txBody>
      </p:sp>
      <p:sp>
        <p:nvSpPr>
          <p:cNvPr id="15" name="Arrow: Right 14">
            <a:extLst>
              <a:ext uri="{FF2B5EF4-FFF2-40B4-BE49-F238E27FC236}">
                <a16:creationId xmlns:a16="http://schemas.microsoft.com/office/drawing/2014/main" xmlns="" id="{78926F50-4327-42AC-94E9-46DD9DB1D59A}"/>
              </a:ext>
            </a:extLst>
          </p:cNvPr>
          <p:cNvSpPr/>
          <p:nvPr/>
        </p:nvSpPr>
        <p:spPr>
          <a:xfrm rot="21433860">
            <a:off x="4757913" y="3583758"/>
            <a:ext cx="2286602" cy="6639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Validation</a:t>
            </a:r>
          </a:p>
        </p:txBody>
      </p:sp>
    </p:spTree>
    <p:extLst>
      <p:ext uri="{BB962C8B-B14F-4D97-AF65-F5344CB8AC3E}">
        <p14:creationId xmlns:p14="http://schemas.microsoft.com/office/powerpoint/2010/main" val="16100290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www.surpassjobs.com/images/ECA-Logo_new_ENG.jpg">
            <a:extLst>
              <a:ext uri="{FF2B5EF4-FFF2-40B4-BE49-F238E27FC236}">
                <a16:creationId xmlns:a16="http://schemas.microsoft.com/office/drawing/2014/main" xmlns="" id="{B1268727-96E6-4C48-BF60-793382FF48B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5487" y="276457"/>
            <a:ext cx="6026752" cy="695772"/>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xmlns="" id="{8B9DAB24-6B83-4285-A637-A89A418A9DD9}"/>
              </a:ext>
            </a:extLst>
          </p:cNvPr>
          <p:cNvCxnSpPr/>
          <p:nvPr/>
        </p:nvCxnSpPr>
        <p:spPr>
          <a:xfrm>
            <a:off x="0" y="1142992"/>
            <a:ext cx="12192000" cy="0"/>
          </a:xfrm>
          <a:prstGeom prst="line">
            <a:avLst/>
          </a:prstGeom>
          <a:ln w="146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xmlns="" id="{A11C9A50-B5E6-4482-8CF5-F4ED934103CA}"/>
              </a:ext>
            </a:extLst>
          </p:cNvPr>
          <p:cNvSpPr/>
          <p:nvPr/>
        </p:nvSpPr>
        <p:spPr>
          <a:xfrm>
            <a:off x="445486" y="1501259"/>
            <a:ext cx="11746513" cy="523220"/>
          </a:xfrm>
          <a:prstGeom prst="rect">
            <a:avLst/>
          </a:prstGeom>
        </p:spPr>
        <p:txBody>
          <a:bodyPr wrap="square">
            <a:spAutoFit/>
          </a:bodyPr>
          <a:lstStyle/>
          <a:p>
            <a:r>
              <a:rPr lang="en-GB" sz="2800" b="1" dirty="0">
                <a:solidFill>
                  <a:srgbClr val="0070C0"/>
                </a:solidFill>
              </a:rPr>
              <a:t>CSOs as a Package of </a:t>
            </a:r>
            <a:r>
              <a:rPr lang="en-GB" sz="2800" b="1" dirty="0">
                <a:solidFill>
                  <a:srgbClr val="0070C0"/>
                </a:solidFill>
              </a:rPr>
              <a:t>Resources</a:t>
            </a:r>
            <a:endParaRPr lang="en-GB" sz="2800" b="1" dirty="0">
              <a:solidFill>
                <a:srgbClr val="0070C0"/>
              </a:solidFill>
            </a:endParaRPr>
          </a:p>
        </p:txBody>
      </p:sp>
      <p:sp>
        <p:nvSpPr>
          <p:cNvPr id="14" name="Rectangle 13">
            <a:extLst>
              <a:ext uri="{FF2B5EF4-FFF2-40B4-BE49-F238E27FC236}">
                <a16:creationId xmlns:a16="http://schemas.microsoft.com/office/drawing/2014/main" xmlns="" id="{86FAEA2A-B640-46F8-A1BB-343B367C352C}"/>
              </a:ext>
            </a:extLst>
          </p:cNvPr>
          <p:cNvSpPr/>
          <p:nvPr/>
        </p:nvSpPr>
        <p:spPr>
          <a:xfrm>
            <a:off x="611981" y="2321190"/>
            <a:ext cx="10968037" cy="3785652"/>
          </a:xfrm>
          <a:prstGeom prst="rect">
            <a:avLst/>
          </a:prstGeom>
        </p:spPr>
        <p:txBody>
          <a:bodyPr wrap="square">
            <a:spAutoFit/>
          </a:bodyPr>
          <a:lstStyle/>
          <a:p>
            <a:pPr algn="just"/>
            <a:r>
              <a:rPr lang="en-GB" sz="2400" b="1" dirty="0"/>
              <a:t>CSOs as a Shaper</a:t>
            </a:r>
          </a:p>
          <a:p>
            <a:pPr algn="just"/>
            <a:r>
              <a:rPr lang="en-GB" sz="2400" dirty="0"/>
              <a:t>Contribution from CSOs would influence NSS into more human-centred, socially-oriented measures of national performance;</a:t>
            </a:r>
          </a:p>
          <a:p>
            <a:pPr algn="just"/>
            <a:r>
              <a:rPr lang="en-GB" sz="2400" dirty="0"/>
              <a:t>In the long run it could have a bearing on policy directions and frameworks of the key indicators used to measure progress;</a:t>
            </a:r>
          </a:p>
          <a:p>
            <a:pPr algn="just"/>
            <a:r>
              <a:rPr lang="en-GB" sz="2400" dirty="0"/>
              <a:t>Evaluation and monitoring deprivation and poverty levels in society.</a:t>
            </a:r>
          </a:p>
          <a:p>
            <a:pPr algn="just"/>
            <a:r>
              <a:rPr lang="en-GB" sz="2400" dirty="0"/>
              <a:t>Capturing social indicators;</a:t>
            </a:r>
          </a:p>
          <a:p>
            <a:pPr algn="just"/>
            <a:r>
              <a:rPr lang="en-GB" sz="2400" dirty="0"/>
              <a:t>Providing data on interventions on critical and untapped areas in society (e.g.: counter-terrorism, peace and security);</a:t>
            </a:r>
          </a:p>
          <a:p>
            <a:pPr algn="just"/>
            <a:r>
              <a:rPr lang="en-GB" sz="2400" dirty="0"/>
              <a:t>Shaping units of observations of the national statistical process.</a:t>
            </a:r>
          </a:p>
        </p:txBody>
      </p:sp>
    </p:spTree>
    <p:extLst>
      <p:ext uri="{BB962C8B-B14F-4D97-AF65-F5344CB8AC3E}">
        <p14:creationId xmlns:p14="http://schemas.microsoft.com/office/powerpoint/2010/main" val="3890248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www.surpassjobs.com/images/ECA-Logo_new_ENG.jpg">
            <a:extLst>
              <a:ext uri="{FF2B5EF4-FFF2-40B4-BE49-F238E27FC236}">
                <a16:creationId xmlns:a16="http://schemas.microsoft.com/office/drawing/2014/main" xmlns="" id="{B1268727-96E6-4C48-BF60-793382FF48B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5487" y="276457"/>
            <a:ext cx="6026752" cy="695772"/>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xmlns="" id="{8B9DAB24-6B83-4285-A637-A89A418A9DD9}"/>
              </a:ext>
            </a:extLst>
          </p:cNvPr>
          <p:cNvCxnSpPr/>
          <p:nvPr/>
        </p:nvCxnSpPr>
        <p:spPr>
          <a:xfrm>
            <a:off x="0" y="1142992"/>
            <a:ext cx="12192000" cy="0"/>
          </a:xfrm>
          <a:prstGeom prst="line">
            <a:avLst/>
          </a:prstGeom>
          <a:ln w="146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xmlns="" id="{A11C9A50-B5E6-4482-8CF5-F4ED934103CA}"/>
              </a:ext>
            </a:extLst>
          </p:cNvPr>
          <p:cNvSpPr/>
          <p:nvPr/>
        </p:nvSpPr>
        <p:spPr>
          <a:xfrm>
            <a:off x="445486" y="1501259"/>
            <a:ext cx="11746513" cy="523220"/>
          </a:xfrm>
          <a:prstGeom prst="rect">
            <a:avLst/>
          </a:prstGeom>
        </p:spPr>
        <p:txBody>
          <a:bodyPr wrap="square">
            <a:spAutoFit/>
          </a:bodyPr>
          <a:lstStyle/>
          <a:p>
            <a:r>
              <a:rPr lang="en-GB" sz="2800" b="1" dirty="0">
                <a:solidFill>
                  <a:srgbClr val="0070C0"/>
                </a:solidFill>
              </a:rPr>
              <a:t>CSOs as a Package of Resources (Cont.)</a:t>
            </a:r>
          </a:p>
        </p:txBody>
      </p:sp>
      <p:sp>
        <p:nvSpPr>
          <p:cNvPr id="14" name="Rectangle 13">
            <a:extLst>
              <a:ext uri="{FF2B5EF4-FFF2-40B4-BE49-F238E27FC236}">
                <a16:creationId xmlns:a16="http://schemas.microsoft.com/office/drawing/2014/main" xmlns="" id="{86FAEA2A-B640-46F8-A1BB-343B367C352C}"/>
              </a:ext>
            </a:extLst>
          </p:cNvPr>
          <p:cNvSpPr/>
          <p:nvPr/>
        </p:nvSpPr>
        <p:spPr>
          <a:xfrm>
            <a:off x="611981" y="2321190"/>
            <a:ext cx="10968037" cy="2308324"/>
          </a:xfrm>
          <a:prstGeom prst="rect">
            <a:avLst/>
          </a:prstGeom>
        </p:spPr>
        <p:txBody>
          <a:bodyPr wrap="square">
            <a:spAutoFit/>
          </a:bodyPr>
          <a:lstStyle/>
          <a:p>
            <a:pPr algn="just"/>
            <a:r>
              <a:rPr lang="en-GB" sz="2400" b="1" dirty="0"/>
              <a:t>CSOs as Enabler</a:t>
            </a:r>
          </a:p>
          <a:p>
            <a:pPr algn="just"/>
            <a:r>
              <a:rPr lang="en-GB" sz="2400" dirty="0"/>
              <a:t>Increased visibility of government on the state of affairs, providing a fairer picture on major developmental issues;</a:t>
            </a:r>
          </a:p>
          <a:p>
            <a:pPr algn="just"/>
            <a:r>
              <a:rPr lang="en-GB" sz="2400" dirty="0"/>
              <a:t>Increases the credibility of data gathered, investors’ confidence and public trust, which in essence will positively affect the cycle of national statistical systems, especially at the data consumption end improving knowledge management and shared information.</a:t>
            </a:r>
          </a:p>
        </p:txBody>
      </p:sp>
    </p:spTree>
    <p:extLst>
      <p:ext uri="{BB962C8B-B14F-4D97-AF65-F5344CB8AC3E}">
        <p14:creationId xmlns:p14="http://schemas.microsoft.com/office/powerpoint/2010/main" val="1435789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www.surpassjobs.com/images/ECA-Logo_new_ENG.jpg">
            <a:extLst>
              <a:ext uri="{FF2B5EF4-FFF2-40B4-BE49-F238E27FC236}">
                <a16:creationId xmlns:a16="http://schemas.microsoft.com/office/drawing/2014/main" xmlns="" id="{B1268727-96E6-4C48-BF60-793382FF48B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5487" y="276457"/>
            <a:ext cx="6026752" cy="695772"/>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xmlns="" id="{8B9DAB24-6B83-4285-A637-A89A418A9DD9}"/>
              </a:ext>
            </a:extLst>
          </p:cNvPr>
          <p:cNvCxnSpPr/>
          <p:nvPr/>
        </p:nvCxnSpPr>
        <p:spPr>
          <a:xfrm>
            <a:off x="0" y="1142992"/>
            <a:ext cx="12192000" cy="0"/>
          </a:xfrm>
          <a:prstGeom prst="line">
            <a:avLst/>
          </a:prstGeom>
          <a:ln w="146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xmlns="" id="{A11C9A50-B5E6-4482-8CF5-F4ED934103CA}"/>
              </a:ext>
            </a:extLst>
          </p:cNvPr>
          <p:cNvSpPr/>
          <p:nvPr/>
        </p:nvSpPr>
        <p:spPr>
          <a:xfrm>
            <a:off x="445486" y="1501260"/>
            <a:ext cx="10908313" cy="892552"/>
          </a:xfrm>
          <a:prstGeom prst="rect">
            <a:avLst/>
          </a:prstGeom>
        </p:spPr>
        <p:txBody>
          <a:bodyPr wrap="square">
            <a:spAutoFit/>
          </a:bodyPr>
          <a:lstStyle/>
          <a:p>
            <a:r>
              <a:rPr lang="en-GB" sz="2800" b="1" dirty="0">
                <a:solidFill>
                  <a:srgbClr val="0070C0"/>
                </a:solidFill>
              </a:rPr>
              <a:t>Background </a:t>
            </a:r>
          </a:p>
          <a:p>
            <a:r>
              <a:rPr lang="en-GB" sz="2400" dirty="0"/>
              <a:t> </a:t>
            </a:r>
          </a:p>
        </p:txBody>
      </p:sp>
      <p:sp>
        <p:nvSpPr>
          <p:cNvPr id="9" name="Content Placeholder 2">
            <a:extLst>
              <a:ext uri="{FF2B5EF4-FFF2-40B4-BE49-F238E27FC236}">
                <a16:creationId xmlns:a16="http://schemas.microsoft.com/office/drawing/2014/main" xmlns="" id="{D51A6656-5771-4BBF-ABDA-602CF37A6233}"/>
              </a:ext>
            </a:extLst>
          </p:cNvPr>
          <p:cNvSpPr>
            <a:spLocks noGrp="1"/>
          </p:cNvSpPr>
          <p:nvPr>
            <p:ph idx="1"/>
          </p:nvPr>
        </p:nvSpPr>
        <p:spPr>
          <a:xfrm>
            <a:off x="938784" y="2926080"/>
            <a:ext cx="10415016" cy="2831782"/>
          </a:xfrm>
        </p:spPr>
        <p:txBody>
          <a:bodyPr>
            <a:normAutofit/>
          </a:bodyPr>
          <a:lstStyle/>
          <a:p>
            <a:pPr lvl="0" algn="just"/>
            <a:r>
              <a:rPr lang="en-GB" sz="2400" dirty="0"/>
              <a:t>Handbook on the role of Civil society Organizations (CSOs) in statistical process [UNECA,2017</a:t>
            </a:r>
            <a:r>
              <a:rPr lang="en-GB" sz="2400" dirty="0" smtClean="0"/>
              <a:t>].</a:t>
            </a:r>
          </a:p>
          <a:p>
            <a:pPr lvl="0" algn="just"/>
            <a:r>
              <a:rPr lang="en-GB" sz="2400" u="sng" dirty="0">
                <a:solidFill>
                  <a:schemeClr val="accent4">
                    <a:lumMod val="50000"/>
                  </a:schemeClr>
                </a:solidFill>
              </a:rPr>
              <a:t>https://ecastats.uneca.org/acsweb/LinkClick.aspx?fileticket=8LIcmc7Yd8I%3d&amp;tabid=1375&amp;portalid=0&amp;mid=3268</a:t>
            </a:r>
          </a:p>
          <a:p>
            <a:pPr lvl="0" algn="just"/>
            <a:endParaRPr lang="en-US" sz="2400" dirty="0"/>
          </a:p>
          <a:p>
            <a:pPr algn="just"/>
            <a:r>
              <a:rPr lang="en-US" sz="2400" b="1" dirty="0"/>
              <a:t>Why there is a need to develop  this handbook?</a:t>
            </a:r>
          </a:p>
        </p:txBody>
      </p:sp>
    </p:spTree>
    <p:extLst>
      <p:ext uri="{BB962C8B-B14F-4D97-AF65-F5344CB8AC3E}">
        <p14:creationId xmlns:p14="http://schemas.microsoft.com/office/powerpoint/2010/main" val="1536193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www.surpassjobs.com/images/ECA-Logo_new_ENG.jpg">
            <a:extLst>
              <a:ext uri="{FF2B5EF4-FFF2-40B4-BE49-F238E27FC236}">
                <a16:creationId xmlns:a16="http://schemas.microsoft.com/office/drawing/2014/main" xmlns="" id="{B1268727-96E6-4C48-BF60-793382FF48B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5487" y="276457"/>
            <a:ext cx="6026752" cy="695772"/>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xmlns="" id="{8B9DAB24-6B83-4285-A637-A89A418A9DD9}"/>
              </a:ext>
            </a:extLst>
          </p:cNvPr>
          <p:cNvCxnSpPr/>
          <p:nvPr/>
        </p:nvCxnSpPr>
        <p:spPr>
          <a:xfrm>
            <a:off x="0" y="1142992"/>
            <a:ext cx="12192000" cy="0"/>
          </a:xfrm>
          <a:prstGeom prst="line">
            <a:avLst/>
          </a:prstGeom>
          <a:ln w="146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xmlns="" id="{A11C9A50-B5E6-4482-8CF5-F4ED934103CA}"/>
              </a:ext>
            </a:extLst>
          </p:cNvPr>
          <p:cNvSpPr/>
          <p:nvPr/>
        </p:nvSpPr>
        <p:spPr>
          <a:xfrm>
            <a:off x="445486" y="1398623"/>
            <a:ext cx="10908313" cy="954107"/>
          </a:xfrm>
          <a:prstGeom prst="rect">
            <a:avLst/>
          </a:prstGeom>
        </p:spPr>
        <p:txBody>
          <a:bodyPr wrap="square">
            <a:spAutoFit/>
          </a:bodyPr>
          <a:lstStyle/>
          <a:p>
            <a:r>
              <a:rPr lang="en-GB" sz="2800" b="1" dirty="0">
                <a:solidFill>
                  <a:srgbClr val="0070C0"/>
                </a:solidFill>
              </a:rPr>
              <a:t>Justification of developing a handbook on the role of CS in statistical process </a:t>
            </a:r>
          </a:p>
        </p:txBody>
      </p:sp>
      <p:sp>
        <p:nvSpPr>
          <p:cNvPr id="9" name="Content Placeholder 2">
            <a:extLst>
              <a:ext uri="{FF2B5EF4-FFF2-40B4-BE49-F238E27FC236}">
                <a16:creationId xmlns:a16="http://schemas.microsoft.com/office/drawing/2014/main" xmlns="" id="{D51A6656-5771-4BBF-ABDA-602CF37A6233}"/>
              </a:ext>
            </a:extLst>
          </p:cNvPr>
          <p:cNvSpPr>
            <a:spLocks noGrp="1"/>
          </p:cNvSpPr>
          <p:nvPr>
            <p:ph idx="1"/>
          </p:nvPr>
        </p:nvSpPr>
        <p:spPr>
          <a:xfrm>
            <a:off x="445486" y="2455367"/>
            <a:ext cx="11076007" cy="2831782"/>
          </a:xfrm>
        </p:spPr>
        <p:txBody>
          <a:bodyPr>
            <a:noAutofit/>
          </a:bodyPr>
          <a:lstStyle/>
          <a:p>
            <a:pPr lvl="0" algn="just">
              <a:spcAft>
                <a:spcPts val="300"/>
              </a:spcAft>
            </a:pPr>
            <a:r>
              <a:rPr lang="en-US" b="1" dirty="0"/>
              <a:t>Mainstream CSOs data sources into NSS</a:t>
            </a:r>
          </a:p>
          <a:p>
            <a:pPr marL="457200" lvl="0" indent="-457200" algn="just">
              <a:spcAft>
                <a:spcPts val="300"/>
              </a:spcAft>
              <a:buAutoNum type="alphaLcPeriod"/>
            </a:pPr>
            <a:r>
              <a:rPr lang="en-US" dirty="0"/>
              <a:t>Integrate, coordinate and disseminate data provided by CSOs in National Statistical Systems </a:t>
            </a:r>
          </a:p>
          <a:p>
            <a:pPr marL="457200" lvl="0" indent="-457200" algn="just">
              <a:spcAft>
                <a:spcPts val="300"/>
              </a:spcAft>
              <a:buAutoNum type="alphaLcPeriod"/>
            </a:pPr>
            <a:r>
              <a:rPr lang="en-US" dirty="0"/>
              <a:t>propose mechanisms for integrating and coordinating the contribution of CSOs to NSSs;</a:t>
            </a:r>
          </a:p>
          <a:p>
            <a:pPr marL="457200" lvl="0" indent="-457200" algn="just">
              <a:spcAft>
                <a:spcPts val="300"/>
              </a:spcAft>
              <a:buAutoNum type="alphaLcPeriod"/>
            </a:pPr>
            <a:r>
              <a:rPr lang="en-US" dirty="0"/>
              <a:t>Facilitate CSOs to use official statistics to support greater citizen participation in socio-economic and transparent political processes;</a:t>
            </a:r>
          </a:p>
          <a:p>
            <a:pPr marL="457200" lvl="0" indent="-457200" algn="just">
              <a:spcAft>
                <a:spcPts val="300"/>
              </a:spcAft>
              <a:buAutoNum type="alphaLcPeriod"/>
            </a:pPr>
            <a:r>
              <a:rPr lang="en-US" dirty="0"/>
              <a:t>Advocate to users for the effective and efficient use of official statistics in the performance of their activities and the critical delivery of their services in the context of the implementation of </a:t>
            </a:r>
            <a:r>
              <a:rPr lang="en-US" dirty="0">
                <a:solidFill>
                  <a:srgbClr val="0070C0"/>
                </a:solidFill>
              </a:rPr>
              <a:t>development agenda </a:t>
            </a:r>
            <a:r>
              <a:rPr lang="en-US" dirty="0"/>
              <a:t>including  the Sustainable Development Goals, as well as to make official statistics provided by the CSO at the level of the NSSs and statistical authorities.</a:t>
            </a:r>
          </a:p>
        </p:txBody>
      </p:sp>
    </p:spTree>
    <p:extLst>
      <p:ext uri="{BB962C8B-B14F-4D97-AF65-F5344CB8AC3E}">
        <p14:creationId xmlns:p14="http://schemas.microsoft.com/office/powerpoint/2010/main" val="2025303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www.surpassjobs.com/images/ECA-Logo_new_ENG.jpg">
            <a:extLst>
              <a:ext uri="{FF2B5EF4-FFF2-40B4-BE49-F238E27FC236}">
                <a16:creationId xmlns:a16="http://schemas.microsoft.com/office/drawing/2014/main" xmlns="" id="{B1268727-96E6-4C48-BF60-793382FF48B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5487" y="276457"/>
            <a:ext cx="6026752" cy="695772"/>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xmlns="" id="{8B9DAB24-6B83-4285-A637-A89A418A9DD9}"/>
              </a:ext>
            </a:extLst>
          </p:cNvPr>
          <p:cNvCxnSpPr/>
          <p:nvPr/>
        </p:nvCxnSpPr>
        <p:spPr>
          <a:xfrm>
            <a:off x="0" y="1142992"/>
            <a:ext cx="12192000" cy="0"/>
          </a:xfrm>
          <a:prstGeom prst="line">
            <a:avLst/>
          </a:prstGeom>
          <a:ln w="146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xmlns="" id="{A11C9A50-B5E6-4482-8CF5-F4ED934103CA}"/>
              </a:ext>
            </a:extLst>
          </p:cNvPr>
          <p:cNvSpPr/>
          <p:nvPr/>
        </p:nvSpPr>
        <p:spPr>
          <a:xfrm>
            <a:off x="445486" y="1501259"/>
            <a:ext cx="11746513" cy="523220"/>
          </a:xfrm>
          <a:prstGeom prst="rect">
            <a:avLst/>
          </a:prstGeom>
        </p:spPr>
        <p:txBody>
          <a:bodyPr wrap="square">
            <a:spAutoFit/>
          </a:bodyPr>
          <a:lstStyle/>
          <a:p>
            <a:r>
              <a:rPr lang="en-GB" sz="2800" b="1" dirty="0">
                <a:solidFill>
                  <a:srgbClr val="0070C0"/>
                </a:solidFill>
              </a:rPr>
              <a:t>Mainstreaming CSOs within the NSS</a:t>
            </a:r>
          </a:p>
        </p:txBody>
      </p:sp>
      <p:pic>
        <p:nvPicPr>
          <p:cNvPr id="6" name="Picture 5">
            <a:extLst>
              <a:ext uri="{FF2B5EF4-FFF2-40B4-BE49-F238E27FC236}">
                <a16:creationId xmlns:a16="http://schemas.microsoft.com/office/drawing/2014/main" xmlns="" id="{441CC240-DFB1-4489-ACE1-0F87DE1783D6}"/>
              </a:ext>
            </a:extLst>
          </p:cNvPr>
          <p:cNvPicPr/>
          <p:nvPr/>
        </p:nvPicPr>
        <p:blipFill rotWithShape="1">
          <a:blip r:embed="rId4"/>
          <a:srcRect t="22792" b="6553"/>
          <a:stretch/>
        </p:blipFill>
        <p:spPr bwMode="auto">
          <a:xfrm>
            <a:off x="2363506" y="2952581"/>
            <a:ext cx="7910471" cy="3605382"/>
          </a:xfrm>
          <a:prstGeom prst="rect">
            <a:avLst/>
          </a:prstGeom>
          <a:ln>
            <a:solidFill>
              <a:schemeClr val="accent6"/>
            </a:solidFill>
          </a:ln>
          <a:extLst>
            <a:ext uri="{53640926-AAD7-44D8-BBD7-CCE9431645EC}">
              <a14:shadowObscured xmlns:a14="http://schemas.microsoft.com/office/drawing/2010/main"/>
            </a:ext>
          </a:extLst>
        </p:spPr>
      </p:pic>
      <p:sp>
        <p:nvSpPr>
          <p:cNvPr id="9" name="Content Placeholder 2">
            <a:extLst>
              <a:ext uri="{FF2B5EF4-FFF2-40B4-BE49-F238E27FC236}">
                <a16:creationId xmlns:a16="http://schemas.microsoft.com/office/drawing/2014/main" xmlns="" id="{1075AEC8-98AA-4502-B2BA-2A5EA78071E1}"/>
              </a:ext>
            </a:extLst>
          </p:cNvPr>
          <p:cNvSpPr>
            <a:spLocks noGrp="1"/>
          </p:cNvSpPr>
          <p:nvPr>
            <p:ph idx="1"/>
          </p:nvPr>
        </p:nvSpPr>
        <p:spPr>
          <a:xfrm>
            <a:off x="445486" y="2133600"/>
            <a:ext cx="11117864" cy="818981"/>
          </a:xfrm>
        </p:spPr>
        <p:txBody>
          <a:bodyPr>
            <a:normAutofit/>
          </a:bodyPr>
          <a:lstStyle/>
          <a:p>
            <a:pPr marL="0" indent="0">
              <a:buNone/>
            </a:pPr>
            <a:r>
              <a:rPr lang="en-GB" sz="2400" b="0" dirty="0"/>
              <a:t>The Handbook propose a model that will accommodate CSOs within the NSS in order to overcome the constraints of the existing models.</a:t>
            </a:r>
            <a:endParaRPr lang="en-US" sz="2400" b="0" dirty="0"/>
          </a:p>
        </p:txBody>
      </p:sp>
    </p:spTree>
    <p:extLst>
      <p:ext uri="{BB962C8B-B14F-4D97-AF65-F5344CB8AC3E}">
        <p14:creationId xmlns:p14="http://schemas.microsoft.com/office/powerpoint/2010/main" val="1705764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www.surpassjobs.com/images/ECA-Logo_new_ENG.jpg">
            <a:extLst>
              <a:ext uri="{FF2B5EF4-FFF2-40B4-BE49-F238E27FC236}">
                <a16:creationId xmlns:a16="http://schemas.microsoft.com/office/drawing/2014/main" xmlns="" id="{B1268727-96E6-4C48-BF60-793382FF48B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5487" y="276457"/>
            <a:ext cx="6026752" cy="695772"/>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xmlns="" id="{8B9DAB24-6B83-4285-A637-A89A418A9DD9}"/>
              </a:ext>
            </a:extLst>
          </p:cNvPr>
          <p:cNvCxnSpPr/>
          <p:nvPr/>
        </p:nvCxnSpPr>
        <p:spPr>
          <a:xfrm>
            <a:off x="0" y="1142992"/>
            <a:ext cx="12192000" cy="0"/>
          </a:xfrm>
          <a:prstGeom prst="line">
            <a:avLst/>
          </a:prstGeom>
          <a:ln w="146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xmlns="" id="{A11C9A50-B5E6-4482-8CF5-F4ED934103CA}"/>
              </a:ext>
            </a:extLst>
          </p:cNvPr>
          <p:cNvSpPr/>
          <p:nvPr/>
        </p:nvSpPr>
        <p:spPr>
          <a:xfrm>
            <a:off x="445486" y="1297726"/>
            <a:ext cx="11746513" cy="954107"/>
          </a:xfrm>
          <a:prstGeom prst="rect">
            <a:avLst/>
          </a:prstGeom>
        </p:spPr>
        <p:txBody>
          <a:bodyPr wrap="square">
            <a:spAutoFit/>
          </a:bodyPr>
          <a:lstStyle/>
          <a:p>
            <a:r>
              <a:rPr lang="en-GB" sz="2800" b="1" dirty="0">
                <a:solidFill>
                  <a:srgbClr val="0070C0"/>
                </a:solidFill>
              </a:rPr>
              <a:t>Mainstreaming CSOs within the NSS: Proposed Model: Vision of the handbook</a:t>
            </a:r>
          </a:p>
        </p:txBody>
      </p:sp>
      <p:sp>
        <p:nvSpPr>
          <p:cNvPr id="9" name="Content Placeholder 2">
            <a:extLst>
              <a:ext uri="{FF2B5EF4-FFF2-40B4-BE49-F238E27FC236}">
                <a16:creationId xmlns:a16="http://schemas.microsoft.com/office/drawing/2014/main" xmlns="" id="{1075AEC8-98AA-4502-B2BA-2A5EA78071E1}"/>
              </a:ext>
            </a:extLst>
          </p:cNvPr>
          <p:cNvSpPr>
            <a:spLocks noGrp="1"/>
          </p:cNvSpPr>
          <p:nvPr>
            <p:ph idx="1"/>
          </p:nvPr>
        </p:nvSpPr>
        <p:spPr>
          <a:xfrm>
            <a:off x="445486" y="2324100"/>
            <a:ext cx="11117864" cy="818981"/>
          </a:xfrm>
        </p:spPr>
        <p:txBody>
          <a:bodyPr>
            <a:normAutofit fontScale="92500" lnSpcReduction="20000"/>
          </a:bodyPr>
          <a:lstStyle/>
          <a:p>
            <a:pPr marL="0" indent="0" algn="just">
              <a:buNone/>
            </a:pPr>
            <a:r>
              <a:rPr lang="en-GB" sz="2400" b="0" dirty="0"/>
              <a:t>This model requires a constant improvement in the coordination of the national statistical system, with adequate funding and sufficient human resources and effective support to the sectors.</a:t>
            </a:r>
          </a:p>
        </p:txBody>
      </p:sp>
      <p:pic>
        <p:nvPicPr>
          <p:cNvPr id="10" name="Picture 9">
            <a:extLst>
              <a:ext uri="{FF2B5EF4-FFF2-40B4-BE49-F238E27FC236}">
                <a16:creationId xmlns:a16="http://schemas.microsoft.com/office/drawing/2014/main" xmlns="" id="{8CEEF39A-39D7-4DBA-B467-BB349A19B23C}"/>
              </a:ext>
            </a:extLst>
          </p:cNvPr>
          <p:cNvPicPr/>
          <p:nvPr/>
        </p:nvPicPr>
        <p:blipFill rotWithShape="1">
          <a:blip r:embed="rId4"/>
          <a:srcRect t="20228" b="6267"/>
          <a:stretch/>
        </p:blipFill>
        <p:spPr bwMode="auto">
          <a:xfrm>
            <a:off x="1639395" y="3143081"/>
            <a:ext cx="8913209" cy="3714919"/>
          </a:xfrm>
          <a:prstGeom prst="rect">
            <a:avLst/>
          </a:prstGeom>
          <a:solidFill>
            <a:schemeClr val="accent6">
              <a:lumMod val="40000"/>
              <a:lumOff val="60000"/>
            </a:schemeClr>
          </a:solidFill>
          <a:ln>
            <a:solidFill>
              <a:schemeClr val="accent6"/>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03805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www.surpassjobs.com/images/ECA-Logo_new_ENG.jpg">
            <a:extLst>
              <a:ext uri="{FF2B5EF4-FFF2-40B4-BE49-F238E27FC236}">
                <a16:creationId xmlns:a16="http://schemas.microsoft.com/office/drawing/2014/main" xmlns="" id="{B1268727-96E6-4C48-BF60-793382FF48B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5487" y="276457"/>
            <a:ext cx="6026752" cy="695772"/>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xmlns="" id="{8B9DAB24-6B83-4285-A637-A89A418A9DD9}"/>
              </a:ext>
            </a:extLst>
          </p:cNvPr>
          <p:cNvCxnSpPr/>
          <p:nvPr/>
        </p:nvCxnSpPr>
        <p:spPr>
          <a:xfrm>
            <a:off x="0" y="1142992"/>
            <a:ext cx="12192000" cy="0"/>
          </a:xfrm>
          <a:prstGeom prst="line">
            <a:avLst/>
          </a:prstGeom>
          <a:ln w="146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xmlns="" id="{A11C9A50-B5E6-4482-8CF5-F4ED934103CA}"/>
              </a:ext>
            </a:extLst>
          </p:cNvPr>
          <p:cNvSpPr/>
          <p:nvPr/>
        </p:nvSpPr>
        <p:spPr>
          <a:xfrm>
            <a:off x="445486" y="1501259"/>
            <a:ext cx="11746513" cy="523220"/>
          </a:xfrm>
          <a:prstGeom prst="rect">
            <a:avLst/>
          </a:prstGeom>
        </p:spPr>
        <p:txBody>
          <a:bodyPr wrap="square">
            <a:spAutoFit/>
          </a:bodyPr>
          <a:lstStyle/>
          <a:p>
            <a:r>
              <a:rPr lang="en-GB" sz="2800" b="1" dirty="0">
                <a:solidFill>
                  <a:srgbClr val="0070C0"/>
                </a:solidFill>
              </a:rPr>
              <a:t>The role the CSOs in  enhancing the scope of the NSS</a:t>
            </a:r>
          </a:p>
        </p:txBody>
      </p:sp>
      <p:graphicFrame>
        <p:nvGraphicFramePr>
          <p:cNvPr id="13" name="Diagram 12">
            <a:extLst>
              <a:ext uri="{FF2B5EF4-FFF2-40B4-BE49-F238E27FC236}">
                <a16:creationId xmlns:a16="http://schemas.microsoft.com/office/drawing/2014/main" xmlns="" id="{E1DA5A78-0774-4083-B800-B3C26D6F0433}"/>
              </a:ext>
            </a:extLst>
          </p:cNvPr>
          <p:cNvGraphicFramePr/>
          <p:nvPr>
            <p:extLst>
              <p:ext uri="{D42A27DB-BD31-4B8C-83A1-F6EECF244321}">
                <p14:modId xmlns:p14="http://schemas.microsoft.com/office/powerpoint/2010/main" val="2476129737"/>
              </p:ext>
            </p:extLst>
          </p:nvPr>
        </p:nvGraphicFramePr>
        <p:xfrm>
          <a:off x="5386388" y="1942042"/>
          <a:ext cx="6358731" cy="453681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4" name="Rectangle 13">
            <a:extLst>
              <a:ext uri="{FF2B5EF4-FFF2-40B4-BE49-F238E27FC236}">
                <a16:creationId xmlns:a16="http://schemas.microsoft.com/office/drawing/2014/main" xmlns="" id="{86FAEA2A-B640-46F8-A1BB-343B367C352C}"/>
              </a:ext>
            </a:extLst>
          </p:cNvPr>
          <p:cNvSpPr/>
          <p:nvPr/>
        </p:nvSpPr>
        <p:spPr>
          <a:xfrm>
            <a:off x="604838" y="3164152"/>
            <a:ext cx="3910013" cy="2308324"/>
          </a:xfrm>
          <a:prstGeom prst="rect">
            <a:avLst/>
          </a:prstGeom>
        </p:spPr>
        <p:txBody>
          <a:bodyPr wrap="square">
            <a:spAutoFit/>
          </a:bodyPr>
          <a:lstStyle/>
          <a:p>
            <a:pPr algn="just"/>
            <a:r>
              <a:rPr lang="en-US" sz="2400" b="1" dirty="0"/>
              <a:t>CSOs are important players in the process of producing statistics, although most of the time they are not recognized as producers of official statistics. </a:t>
            </a:r>
            <a:endParaRPr lang="en-GB" sz="2400" dirty="0"/>
          </a:p>
        </p:txBody>
      </p:sp>
    </p:spTree>
    <p:extLst>
      <p:ext uri="{BB962C8B-B14F-4D97-AF65-F5344CB8AC3E}">
        <p14:creationId xmlns:p14="http://schemas.microsoft.com/office/powerpoint/2010/main" val="394868881"/>
      </p:ext>
    </p:extLst>
  </p:cSld>
  <p:clrMapOvr>
    <a:masterClrMapping/>
  </p:clrMapOvr>
</p:sld>
</file>

<file path=ppt/theme/theme1.xml><?xml version="1.0" encoding="utf-8"?>
<a:theme xmlns:a="http://schemas.openxmlformats.org/drawingml/2006/main" name="1_WDF-ACS Theme">
  <a:themeElements>
    <a:clrScheme name="Esri Branding Colors 2013_Blue Background">
      <a:dk1>
        <a:sysClr val="windowText" lastClr="000000"/>
      </a:dk1>
      <a:lt1>
        <a:sysClr val="window" lastClr="FFFFFF"/>
      </a:lt1>
      <a:dk2>
        <a:srgbClr val="007AC2"/>
      </a:dk2>
      <a:lt2>
        <a:srgbClr val="FFFF96"/>
      </a:lt2>
      <a:accent1>
        <a:srgbClr val="35AC46"/>
      </a:accent1>
      <a:accent2>
        <a:srgbClr val="AAD04B"/>
      </a:accent2>
      <a:accent3>
        <a:srgbClr val="F89927"/>
      </a:accent3>
      <a:accent4>
        <a:srgbClr val="00B9F2"/>
      </a:accent4>
      <a:accent5>
        <a:srgbClr val="8E499B"/>
      </a:accent5>
      <a:accent6>
        <a:srgbClr val="BE9969"/>
      </a:accent6>
      <a:hlink>
        <a:srgbClr val="C9F2FF"/>
      </a:hlink>
      <a:folHlink>
        <a:srgbClr val="94E6FF"/>
      </a:folHlink>
    </a:clrScheme>
    <a:fontScheme name="Esri-Arial">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none" lIns="91440" tIns="45720" rIns="91440" bIns="45720" numCol="1" rtlCol="0" anchor="ctr" anchorCtr="0" compatLnSpc="1">
        <a:prstTxWarp prst="textNoShape">
          <a:avLst/>
        </a:prstTxWarp>
      </a:bodyPr>
      <a:lstStyle>
        <a:defPPr algn="ctr" eaLnBrk="0" fontAlgn="base" hangingPunct="0">
          <a:spcBef>
            <a:spcPct val="0"/>
          </a:spcBef>
          <a:spcAft>
            <a:spcPct val="0"/>
          </a:spcAft>
          <a:defRPr sz="1400" b="1" dirty="0">
            <a:solidFill>
              <a:srgbClr val="000000"/>
            </a:solidFill>
            <a:latin typeface="Arial" charset="0"/>
            <a:ea typeface="ＭＳ Ｐゴシック" pitchFamily="16" charset="-128"/>
            <a:cs typeface="ＭＳ Ｐゴシック" pitchFamily="-97" charset="-128"/>
          </a:defRPr>
        </a:defPPr>
      </a:lstStyle>
      <a:style>
        <a:lnRef idx="1">
          <a:schemeClr val="accent1"/>
        </a:lnRef>
        <a:fillRef idx="3">
          <a:schemeClr val="accent1"/>
        </a:fillRef>
        <a:effectRef idx="2">
          <a:schemeClr val="accent1"/>
        </a:effectRef>
        <a:fontRef idx="minor">
          <a:schemeClr val="lt1"/>
        </a:fontRef>
      </a:style>
    </a:spDef>
    <a:lnDef>
      <a:spPr bwMode="auto">
        <a:noFill/>
        <a:ln w="19050" cap="flat" cmpd="sng" algn="ctr">
          <a:solidFill>
            <a:schemeClr val="tx2"/>
          </a:solidFill>
          <a:prstDash val="solid"/>
          <a:round/>
          <a:headEnd type="none" w="med" len="med"/>
          <a:tailEnd type="none" w="med" len="med"/>
        </a:ln>
        <a:effectLst/>
      </a:spPr>
      <a:bodyPr/>
      <a:lstStyle/>
    </a:lnDef>
    <a:txDef>
      <a:spPr>
        <a:noFill/>
        <a:effectLst/>
      </a:spPr>
      <a:bodyPr wrap="square" lIns="0" tIns="0" rIns="0" bIns="0" rtlCol="0">
        <a:noAutofit/>
      </a:bodyPr>
      <a:lstStyle>
        <a:defPPr algn="l" eaLnBrk="0" hangingPunct="0">
          <a:defRPr dirty="0" err="1" smtClean="0">
            <a:ea typeface="+mn-ea"/>
            <a:cs typeface="+mn-cs"/>
          </a:defRPr>
        </a:defPPr>
      </a:lstStyle>
    </a:txDef>
  </a:objectDefaults>
  <a:extraClrSchemeLst/>
  <a:extLst>
    <a:ext uri="{05A4C25C-085E-4340-85A3-A5531E510DB2}">
      <thm15:themeFamily xmlns:thm15="http://schemas.microsoft.com/office/thememl/2012/main" name="template" id="{43541D6B-B63F-4635-9A06-E35ADC621EDE}" vid="{812634B1-5E6B-411B-BA53-0B88362E839D}"/>
    </a:ext>
  </a:extLst>
</a:theme>
</file>

<file path=ppt/theme/theme2.xml><?xml version="1.0" encoding="utf-8"?>
<a:theme xmlns:a="http://schemas.openxmlformats.org/drawingml/2006/main" name="WDF-ACS Theme">
  <a:themeElements>
    <a:clrScheme name="Esri Branding Colors 2013_Blue Background">
      <a:dk1>
        <a:sysClr val="windowText" lastClr="000000"/>
      </a:dk1>
      <a:lt1>
        <a:sysClr val="window" lastClr="FFFFFF"/>
      </a:lt1>
      <a:dk2>
        <a:srgbClr val="007AC2"/>
      </a:dk2>
      <a:lt2>
        <a:srgbClr val="FFFF96"/>
      </a:lt2>
      <a:accent1>
        <a:srgbClr val="35AC46"/>
      </a:accent1>
      <a:accent2>
        <a:srgbClr val="AAD04B"/>
      </a:accent2>
      <a:accent3>
        <a:srgbClr val="F89927"/>
      </a:accent3>
      <a:accent4>
        <a:srgbClr val="00B9F2"/>
      </a:accent4>
      <a:accent5>
        <a:srgbClr val="8E499B"/>
      </a:accent5>
      <a:accent6>
        <a:srgbClr val="BE9969"/>
      </a:accent6>
      <a:hlink>
        <a:srgbClr val="C9F2FF"/>
      </a:hlink>
      <a:folHlink>
        <a:srgbClr val="94E6FF"/>
      </a:folHlink>
    </a:clrScheme>
    <a:fontScheme name="Esri-Arial">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none" lIns="91440" tIns="45720" rIns="91440" bIns="45720" numCol="1" rtlCol="0" anchor="ctr" anchorCtr="0" compatLnSpc="1">
        <a:prstTxWarp prst="textNoShape">
          <a:avLst/>
        </a:prstTxWarp>
      </a:bodyPr>
      <a:lstStyle>
        <a:defPPr algn="ctr" eaLnBrk="0" fontAlgn="base" hangingPunct="0">
          <a:spcBef>
            <a:spcPct val="0"/>
          </a:spcBef>
          <a:spcAft>
            <a:spcPct val="0"/>
          </a:spcAft>
          <a:defRPr sz="1400" b="1" dirty="0">
            <a:solidFill>
              <a:srgbClr val="000000"/>
            </a:solidFill>
            <a:latin typeface="Arial" charset="0"/>
            <a:ea typeface="ＭＳ Ｐゴシック" pitchFamily="16" charset="-128"/>
            <a:cs typeface="ＭＳ Ｐゴシック" pitchFamily="-97" charset="-128"/>
          </a:defRPr>
        </a:defPPr>
      </a:lstStyle>
      <a:style>
        <a:lnRef idx="1">
          <a:schemeClr val="accent1"/>
        </a:lnRef>
        <a:fillRef idx="3">
          <a:schemeClr val="accent1"/>
        </a:fillRef>
        <a:effectRef idx="2">
          <a:schemeClr val="accent1"/>
        </a:effectRef>
        <a:fontRef idx="minor">
          <a:schemeClr val="lt1"/>
        </a:fontRef>
      </a:style>
    </a:spDef>
    <a:lnDef>
      <a:spPr bwMode="auto">
        <a:noFill/>
        <a:ln w="19050" cap="flat" cmpd="sng" algn="ctr">
          <a:solidFill>
            <a:schemeClr val="tx2"/>
          </a:solidFill>
          <a:prstDash val="solid"/>
          <a:round/>
          <a:headEnd type="none" w="med" len="med"/>
          <a:tailEnd type="none" w="med" len="med"/>
        </a:ln>
        <a:effectLst/>
      </a:spPr>
      <a:bodyPr/>
      <a:lstStyle/>
    </a:lnDef>
    <a:txDef>
      <a:spPr>
        <a:noFill/>
        <a:effectLst/>
      </a:spPr>
      <a:bodyPr wrap="square" lIns="0" tIns="0" rIns="0" bIns="0" rtlCol="0">
        <a:noAutofit/>
      </a:bodyPr>
      <a:lstStyle>
        <a:defPPr algn="l" eaLnBrk="0" hangingPunct="0">
          <a:defRPr dirty="0" err="1" smtClean="0">
            <a:ea typeface="+mn-ea"/>
            <a:cs typeface="+mn-cs"/>
          </a:defRPr>
        </a:defPPr>
      </a:lstStyle>
    </a:txDef>
  </a:objectDefaults>
  <a:extraClrSchemeLst/>
  <a:extLst>
    <a:ext uri="{05A4C25C-085E-4340-85A3-A5531E510DB2}">
      <thm15:themeFamily xmlns:thm15="http://schemas.microsoft.com/office/thememl/2012/main" name="template" id="{43541D6B-B63F-4635-9A06-E35ADC621EDE}" vid="{1EC22BFF-C574-4D05-AD44-57BA1BEE842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Template>
  <TotalTime>1951</TotalTime>
  <Words>926</Words>
  <Application>Microsoft Office PowerPoint</Application>
  <PresentationFormat>Grand écran</PresentationFormat>
  <Paragraphs>160</Paragraphs>
  <Slides>14</Slides>
  <Notes>11</Notes>
  <HiddenSlides>1</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14</vt:i4>
      </vt:variant>
    </vt:vector>
  </HeadingPairs>
  <TitlesOfParts>
    <vt:vector size="22" baseType="lpstr">
      <vt:lpstr>ＭＳ Ｐゴシック</vt:lpstr>
      <vt:lpstr>Arial</vt:lpstr>
      <vt:lpstr>Arial Narrow</vt:lpstr>
      <vt:lpstr>Calibri</vt:lpstr>
      <vt:lpstr>Lucida Grande</vt:lpstr>
      <vt:lpstr>Wingdings</vt:lpstr>
      <vt:lpstr>1_WDF-ACS Theme</vt:lpstr>
      <vt:lpstr>WDF-ACS Theme</vt:lpstr>
      <vt:lpstr>Sub-regional workshop on integration of administrative data, big data and geospatial information for the compilation of SDG indicators for English-speaking African countries   23-25 April 2018, Addis Ababa, Ethiopia</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Khogali Khogali</dc:creator>
  <cp:lastModifiedBy>leandre</cp:lastModifiedBy>
  <cp:revision>61</cp:revision>
  <dcterms:created xsi:type="dcterms:W3CDTF">2017-12-04T16:11:28Z</dcterms:created>
  <dcterms:modified xsi:type="dcterms:W3CDTF">2018-04-22T20:26:54Z</dcterms:modified>
</cp:coreProperties>
</file>