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 id="2147484134" r:id="rId2"/>
    <p:sldMasterId id="2147484194" r:id="rId3"/>
    <p:sldMasterId id="2147484209" r:id="rId4"/>
    <p:sldMasterId id="2147484224" r:id="rId5"/>
    <p:sldMasterId id="2147484239" r:id="rId6"/>
    <p:sldMasterId id="2147484254" r:id="rId7"/>
    <p:sldMasterId id="2147484269" r:id="rId8"/>
    <p:sldMasterId id="2147484296" r:id="rId9"/>
    <p:sldMasterId id="2147484320" r:id="rId10"/>
    <p:sldMasterId id="2147484347" r:id="rId11"/>
    <p:sldMasterId id="2147484362" r:id="rId12"/>
  </p:sldMasterIdLst>
  <p:notesMasterIdLst>
    <p:notesMasterId r:id="rId31"/>
  </p:notesMasterIdLst>
  <p:sldIdLst>
    <p:sldId id="527" r:id="rId13"/>
    <p:sldId id="609" r:id="rId14"/>
    <p:sldId id="558" r:id="rId15"/>
    <p:sldId id="587" r:id="rId16"/>
    <p:sldId id="588" r:id="rId17"/>
    <p:sldId id="571" r:id="rId18"/>
    <p:sldId id="593" r:id="rId19"/>
    <p:sldId id="589" r:id="rId20"/>
    <p:sldId id="597" r:id="rId21"/>
    <p:sldId id="592" r:id="rId22"/>
    <p:sldId id="598" r:id="rId23"/>
    <p:sldId id="557" r:id="rId24"/>
    <p:sldId id="601" r:id="rId25"/>
    <p:sldId id="602" r:id="rId26"/>
    <p:sldId id="606" r:id="rId27"/>
    <p:sldId id="608" r:id="rId28"/>
    <p:sldId id="596" r:id="rId29"/>
    <p:sldId id="600" r:id="rId30"/>
  </p:sldIdLst>
  <p:sldSz cx="12192000" cy="6858000"/>
  <p:notesSz cx="7010400" cy="92964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64CE85"/>
    <a:srgbClr val="CC3300"/>
    <a:srgbClr val="800080"/>
    <a:srgbClr val="63D5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3357" autoAdjust="0"/>
  </p:normalViewPr>
  <p:slideViewPr>
    <p:cSldViewPr snapToGrid="0">
      <p:cViewPr varScale="1">
        <p:scale>
          <a:sx n="69" d="100"/>
          <a:sy n="69" d="100"/>
        </p:scale>
        <p:origin x="738" y="7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70" d="100"/>
          <a:sy n="70" d="100"/>
        </p:scale>
        <p:origin x="4170" y="5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4E2EF2-8D8D-47AB-93C8-463B2690BDAB}" type="datetimeFigureOut">
              <a:rPr lang="en-US" smtClean="0"/>
              <a:t>4/25/2018</a:t>
            </a:fld>
            <a:endParaRPr lang="en-US"/>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B1BB4E-5117-4492-BFE9-C2DB6056443F}" type="slidenum">
              <a:rPr lang="en-US" smtClean="0"/>
              <a:t>‹#›</a:t>
            </a:fld>
            <a:endParaRPr lang="en-US"/>
          </a:p>
        </p:txBody>
      </p:sp>
    </p:spTree>
    <p:extLst>
      <p:ext uri="{BB962C8B-B14F-4D97-AF65-F5344CB8AC3E}">
        <p14:creationId xmlns:p14="http://schemas.microsoft.com/office/powerpoint/2010/main" val="633607938"/>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9C2204-EBDF-4626-B5D7-1BF3CE38F42A}" type="slidenum">
              <a:rPr lang="en-GB" altLang="en-US" smtClean="0">
                <a:solidFill>
                  <a:srgbClr val="000000"/>
                </a:solidFill>
              </a:rPr>
              <a:pPr/>
              <a:t>1</a:t>
            </a:fld>
            <a:endParaRPr lang="en-GB" altLang="en-US" smtClean="0">
              <a:solidFill>
                <a:srgbClr val="000000"/>
              </a:solidFill>
            </a:endParaRPr>
          </a:p>
        </p:txBody>
      </p:sp>
    </p:spTree>
    <p:extLst>
      <p:ext uri="{BB962C8B-B14F-4D97-AF65-F5344CB8AC3E}">
        <p14:creationId xmlns:p14="http://schemas.microsoft.com/office/powerpoint/2010/main" val="3783960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99C2204-EBDF-4626-B5D7-1BF3CE38F42A}" type="slidenum">
              <a:rPr lang="en-GB" altLang="en-US" smtClean="0">
                <a:solidFill>
                  <a:srgbClr val="000000"/>
                </a:solidFill>
              </a:rPr>
              <a:pPr>
                <a:defRPr/>
              </a:pPr>
              <a:t>10</a:t>
            </a:fld>
            <a:endParaRPr lang="en-GB" altLang="en-US">
              <a:solidFill>
                <a:srgbClr val="000000"/>
              </a:solidFill>
            </a:endParaRPr>
          </a:p>
        </p:txBody>
      </p:sp>
    </p:spTree>
    <p:extLst>
      <p:ext uri="{BB962C8B-B14F-4D97-AF65-F5344CB8AC3E}">
        <p14:creationId xmlns:p14="http://schemas.microsoft.com/office/powerpoint/2010/main" val="2162454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400" dirty="0"/>
              <a:t>With 17 SDGs, 169 targets and</a:t>
            </a:r>
            <a:r>
              <a:rPr lang="en-GB" altLang="en-US" sz="1400" baseline="0" dirty="0"/>
              <a:t> presently 232 global indicators, </a:t>
            </a:r>
            <a:r>
              <a:rPr lang="en-GB" altLang="en-US" sz="1400" dirty="0"/>
              <a:t>the 2030 Agenda articulates in great detail means of implementation, measuring and monitoring progress, and annual reporting by all countries through to 2030.</a:t>
            </a:r>
          </a:p>
          <a:p>
            <a:r>
              <a:rPr lang="en-GB" altLang="en-US" sz="1400" dirty="0"/>
              <a:t>It also demands the need for much</a:t>
            </a:r>
            <a:r>
              <a:rPr lang="en-GB" altLang="en-US" sz="1400" baseline="0" dirty="0"/>
              <a:t> greater </a:t>
            </a:r>
            <a:r>
              <a:rPr lang="en-GB" altLang="en-US" sz="1400" dirty="0"/>
              <a:t>science and technologies, new sources of data, to exploit the contributions to be made by Earth observations and geospatial information, and to </a:t>
            </a:r>
            <a:r>
              <a:rPr lang="en-US" altLang="en-US" sz="1400" dirty="0"/>
              <a:t>increase significantly the availability of high-quality, timely and reliable data disaggregated by income, gender, age, race, ethnicity, migratory status, disability, and geographic location.</a:t>
            </a:r>
            <a:endParaRPr lang="en-GB"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9C2204-EBDF-4626-B5D7-1BF3CE38F42A}" type="slidenum">
              <a:rPr lang="en-GB" altLang="en-US" smtClean="0">
                <a:solidFill>
                  <a:srgbClr val="000000"/>
                </a:solidFill>
              </a:rPr>
              <a:pPr/>
              <a:t>11</a:t>
            </a:fld>
            <a:endParaRPr lang="en-GB" altLang="en-US">
              <a:solidFill>
                <a:srgbClr val="000000"/>
              </a:solidFill>
            </a:endParaRPr>
          </a:p>
        </p:txBody>
      </p:sp>
    </p:spTree>
    <p:extLst>
      <p:ext uri="{BB962C8B-B14F-4D97-AF65-F5344CB8AC3E}">
        <p14:creationId xmlns:p14="http://schemas.microsoft.com/office/powerpoint/2010/main" val="2343722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99C2204-EBDF-4626-B5D7-1BF3CE38F42A}" type="slidenum">
              <a:rPr lang="en-GB" altLang="en-US" smtClean="0">
                <a:solidFill>
                  <a:srgbClr val="000000"/>
                </a:solidFill>
              </a:rPr>
              <a:pPr>
                <a:defRPr/>
              </a:pPr>
              <a:t>12</a:t>
            </a:fld>
            <a:endParaRPr lang="en-GB" altLang="en-US">
              <a:solidFill>
                <a:srgbClr val="000000"/>
              </a:solidFill>
            </a:endParaRPr>
          </a:p>
        </p:txBody>
      </p:sp>
    </p:spTree>
    <p:extLst>
      <p:ext uri="{BB962C8B-B14F-4D97-AF65-F5344CB8AC3E}">
        <p14:creationId xmlns:p14="http://schemas.microsoft.com/office/powerpoint/2010/main" val="362946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xfrm>
            <a:off x="450376" y="4473891"/>
            <a:ext cx="5964072" cy="43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mj-lt"/>
              <a:buNone/>
            </a:pPr>
            <a:r>
              <a:rPr lang="en-US" altLang="en-US" dirty="0"/>
              <a:t>On one hand, we have amazing technology and more data, in volume, resolution and temporality or repeat rate, than we have ever had before.</a:t>
            </a:r>
          </a:p>
          <a:p>
            <a:pPr marL="228600" indent="-228600">
              <a:buFont typeface="+mj-lt"/>
              <a:buAutoNum type="arabicPeriod"/>
            </a:pPr>
            <a:endParaRPr lang="en-US" altLang="en-US" dirty="0"/>
          </a:p>
          <a:p>
            <a:pPr marL="228600" indent="-228600">
              <a:buFont typeface="+mj-lt"/>
              <a:buAutoNum type="arabicPeriod"/>
            </a:pPr>
            <a:r>
              <a:rPr lang="en-US" altLang="en-US" dirty="0"/>
              <a:t>Satellites and sensors are proliferating – getting</a:t>
            </a:r>
            <a:r>
              <a:rPr lang="en-US" altLang="en-US" baseline="0" dirty="0"/>
              <a:t> smaller in size (in the palm of our hands) and larger in acquisition capabilities. This was well demonstrated in February when the Indian Space Research </a:t>
            </a:r>
            <a:r>
              <a:rPr lang="en-US" altLang="en-US" baseline="0" dirty="0" err="1"/>
              <a:t>Organisation</a:t>
            </a:r>
            <a:r>
              <a:rPr lang="en-US" altLang="en-US" baseline="0" dirty="0"/>
              <a:t> (ISRO) placed 104 satellites from 7 countries in orbit,</a:t>
            </a:r>
            <a:r>
              <a:rPr lang="en-US" altLang="en-US" dirty="0"/>
              <a:t> i</a:t>
            </a:r>
            <a:r>
              <a:rPr lang="en-US" altLang="en-US" baseline="0" dirty="0"/>
              <a:t>ncluding</a:t>
            </a:r>
            <a:r>
              <a:rPr lang="en-US" altLang="en-US" dirty="0"/>
              <a:t> a</a:t>
            </a:r>
            <a:r>
              <a:rPr lang="en-US" altLang="en-US" baseline="0" dirty="0"/>
              <a:t> flock of 88 ‘Dove’ satellites from Planet.</a:t>
            </a:r>
          </a:p>
          <a:p>
            <a:pPr marL="228600" indent="-228600">
              <a:buFont typeface="+mj-lt"/>
              <a:buAutoNum type="arabicPeriod"/>
            </a:pPr>
            <a:r>
              <a:rPr lang="en-US" altLang="en-US" baseline="0" dirty="0"/>
              <a:t>Sensors now include: UAS, autonomous vehicles, and wearable technologies.</a:t>
            </a:r>
          </a:p>
          <a:p>
            <a:pPr marL="228600" indent="-228600">
              <a:buFont typeface="+mj-lt"/>
              <a:buAutoNum type="arabicPeriod"/>
            </a:pPr>
            <a:r>
              <a:rPr lang="en-US" altLang="en-US" dirty="0"/>
              <a:t>Compute, including in the cloud, is getting faster and cheaper</a:t>
            </a:r>
            <a:r>
              <a:rPr lang="en-US" altLang="en-US" baseline="0" dirty="0"/>
              <a:t> with growing </a:t>
            </a:r>
            <a:r>
              <a:rPr lang="en-US" altLang="en-US" dirty="0"/>
              <a:t>Big Data Analytics.</a:t>
            </a:r>
          </a:p>
          <a:p>
            <a:pPr marL="228600" indent="-228600">
              <a:buFont typeface="+mj-lt"/>
              <a:buAutoNum type="arabicPeriod"/>
            </a:pPr>
            <a:r>
              <a:rPr lang="en-US" altLang="en-US" dirty="0"/>
              <a:t>This</a:t>
            </a:r>
            <a:r>
              <a:rPr lang="en-US" altLang="en-US" baseline="0" dirty="0"/>
              <a:t> is driving the Internet of Things, r</a:t>
            </a:r>
            <a:r>
              <a:rPr lang="en-US" altLang="en-US" dirty="0"/>
              <a:t>obotics, artificial</a:t>
            </a:r>
            <a:r>
              <a:rPr lang="en-US" altLang="en-US" baseline="0" dirty="0"/>
              <a:t> intelligence, virtual reality, </a:t>
            </a:r>
            <a:r>
              <a:rPr lang="en-US" altLang="en-US" dirty="0"/>
              <a:t>machine and cognitive learning, and gaming.</a:t>
            </a:r>
          </a:p>
          <a:p>
            <a:pPr marL="228600" indent="-228600">
              <a:buFont typeface="+mj-lt"/>
              <a:buAutoNum type="arabicPeriod"/>
            </a:pPr>
            <a:r>
              <a:rPr lang="en-US" altLang="en-US" dirty="0"/>
              <a:t>Smart cities are the in thing – and using LiDAR, BIM, 3 and 4D acquisition, virtual reality, and soon “building drones”.</a:t>
            </a:r>
          </a:p>
          <a:p>
            <a:pPr marL="228600" indent="-228600">
              <a:buFont typeface="+mj-lt"/>
              <a:buAutoNum type="arabicPeriod"/>
            </a:pPr>
            <a:r>
              <a:rPr lang="en-US" altLang="en-US" dirty="0"/>
              <a:t>This IS the digital transformation,</a:t>
            </a:r>
            <a:r>
              <a:rPr lang="en-US" altLang="en-US" baseline="0" dirty="0"/>
              <a:t> </a:t>
            </a:r>
            <a:r>
              <a:rPr lang="en-US" altLang="en-US" dirty="0"/>
              <a:t>data revolution, I call</a:t>
            </a:r>
            <a:r>
              <a:rPr lang="en-US" altLang="en-US" baseline="0" dirty="0"/>
              <a:t> it the new “data ecosystem” that we, and many before us, envisioned….and interestingly it is being driven by technology and societal</a:t>
            </a:r>
            <a:r>
              <a:rPr lang="en-US" altLang="en-US" dirty="0"/>
              <a:t> demand</a:t>
            </a:r>
            <a:r>
              <a:rPr lang="en-US" altLang="en-US" baseline="0" dirty="0"/>
              <a:t>….not governments so much!! That is perfectly appropriate.</a:t>
            </a:r>
          </a:p>
          <a:p>
            <a:pPr marL="228600" indent="-228600">
              <a:buFont typeface="+mj-lt"/>
              <a:buAutoNum type="arabicPeriod"/>
            </a:pPr>
            <a:endParaRPr lang="en-US" altLang="en-US" baseline="0" dirty="0"/>
          </a:p>
          <a:p>
            <a:pPr marL="228600" indent="-228600">
              <a:buFont typeface="+mj-lt"/>
              <a:buAutoNum type="arabicPeriod"/>
            </a:pPr>
            <a:r>
              <a:rPr lang="en-US" altLang="en-US" baseline="0" dirty="0"/>
              <a:t>But who gets to use those technologies and the commensurate data?</a:t>
            </a:r>
          </a:p>
          <a:p>
            <a:pPr marL="228600" indent="-228600">
              <a:buFont typeface="+mj-lt"/>
              <a:buAutoNum type="arabicPeriod"/>
            </a:pPr>
            <a:r>
              <a:rPr lang="en-US" altLang="en-US" dirty="0"/>
              <a:t>Are we yet leveraging the new “data ecosystem” effectively? Especially in a</a:t>
            </a:r>
            <a:r>
              <a:rPr lang="en-US" altLang="en-US" baseline="0" dirty="0"/>
              <a:t> sustainable future and the long-term environmental challenges we face.</a:t>
            </a:r>
          </a:p>
          <a:p>
            <a:pPr marL="228600" indent="-228600">
              <a:buFont typeface="+mj-lt"/>
              <a:buAutoNum type="arabicPeriod"/>
            </a:pPr>
            <a:r>
              <a:rPr lang="en-US" altLang="en-US" dirty="0"/>
              <a:t>Put another way…..are those that need the information most, actually getting to</a:t>
            </a:r>
            <a:r>
              <a:rPr lang="en-US" altLang="en-US" baseline="0" dirty="0"/>
              <a:t> use </a:t>
            </a:r>
            <a:r>
              <a:rPr lang="en-US" altLang="en-US" dirty="0"/>
              <a:t>it?</a:t>
            </a:r>
          </a:p>
          <a:p>
            <a:pPr marL="228600" indent="-228600">
              <a:buFont typeface="+mj-lt"/>
              <a:buAutoNum type="arabicPeriod"/>
            </a:pPr>
            <a:endParaRPr lang="en-US" altLang="en-US" dirty="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7066" indent="-291179">
              <a:defRPr>
                <a:solidFill>
                  <a:schemeClr val="tx1"/>
                </a:solidFill>
                <a:latin typeface="Arial" pitchFamily="34" charset="0"/>
                <a:cs typeface="Arial" pitchFamily="34" charset="0"/>
              </a:defRPr>
            </a:lvl2pPr>
            <a:lvl3pPr marL="1164717" indent="-232943">
              <a:defRPr>
                <a:solidFill>
                  <a:schemeClr val="tx1"/>
                </a:solidFill>
                <a:latin typeface="Arial" pitchFamily="34" charset="0"/>
                <a:cs typeface="Arial" pitchFamily="34" charset="0"/>
              </a:defRPr>
            </a:lvl3pPr>
            <a:lvl4pPr marL="1630604" indent="-232943">
              <a:defRPr>
                <a:solidFill>
                  <a:schemeClr val="tx1"/>
                </a:solidFill>
                <a:latin typeface="Arial" pitchFamily="34" charset="0"/>
                <a:cs typeface="Arial" pitchFamily="34" charset="0"/>
              </a:defRPr>
            </a:lvl4pPr>
            <a:lvl5pPr marL="2096491" indent="-232943">
              <a:defRPr>
                <a:solidFill>
                  <a:schemeClr val="tx1"/>
                </a:solidFill>
                <a:latin typeface="Arial" pitchFamily="34" charset="0"/>
                <a:cs typeface="Arial" pitchFamily="34" charset="0"/>
              </a:defRPr>
            </a:lvl5pPr>
            <a:lvl6pPr marL="2562377" indent="-232943" eaLnBrk="0" fontAlgn="base" hangingPunct="0">
              <a:spcBef>
                <a:spcPct val="0"/>
              </a:spcBef>
              <a:spcAft>
                <a:spcPct val="0"/>
              </a:spcAft>
              <a:defRPr>
                <a:solidFill>
                  <a:schemeClr val="tx1"/>
                </a:solidFill>
                <a:latin typeface="Arial" pitchFamily="34" charset="0"/>
                <a:cs typeface="Arial" pitchFamily="34" charset="0"/>
              </a:defRPr>
            </a:lvl6pPr>
            <a:lvl7pPr marL="3028264" indent="-232943" eaLnBrk="0" fontAlgn="base" hangingPunct="0">
              <a:spcBef>
                <a:spcPct val="0"/>
              </a:spcBef>
              <a:spcAft>
                <a:spcPct val="0"/>
              </a:spcAft>
              <a:defRPr>
                <a:solidFill>
                  <a:schemeClr val="tx1"/>
                </a:solidFill>
                <a:latin typeface="Arial" pitchFamily="34" charset="0"/>
                <a:cs typeface="Arial" pitchFamily="34" charset="0"/>
              </a:defRPr>
            </a:lvl7pPr>
            <a:lvl8pPr marL="3494151" indent="-232943" eaLnBrk="0" fontAlgn="base" hangingPunct="0">
              <a:spcBef>
                <a:spcPct val="0"/>
              </a:spcBef>
              <a:spcAft>
                <a:spcPct val="0"/>
              </a:spcAft>
              <a:defRPr>
                <a:solidFill>
                  <a:schemeClr val="tx1"/>
                </a:solidFill>
                <a:latin typeface="Arial" pitchFamily="34" charset="0"/>
                <a:cs typeface="Arial" pitchFamily="34" charset="0"/>
              </a:defRPr>
            </a:lvl8pPr>
            <a:lvl9pPr marL="3960038" indent="-232943" eaLnBrk="0" fontAlgn="base" hangingPunct="0">
              <a:spcBef>
                <a:spcPct val="0"/>
              </a:spcBef>
              <a:spcAft>
                <a:spcPct val="0"/>
              </a:spcAft>
              <a:defRPr>
                <a:solidFill>
                  <a:schemeClr val="tx1"/>
                </a:solidFill>
                <a:latin typeface="Arial" pitchFamily="34" charset="0"/>
                <a:cs typeface="Arial" pitchFamily="34" charset="0"/>
              </a:defRPr>
            </a:lvl9pPr>
          </a:lstStyle>
          <a:p>
            <a:fld id="{8D648FD9-1719-483F-8BEE-25511A120226}" type="slidenum">
              <a:rPr lang="en-GB" altLang="en-US">
                <a:solidFill>
                  <a:srgbClr val="000000"/>
                </a:solidFill>
              </a:rPr>
              <a:pPr/>
              <a:t>13</a:t>
            </a:fld>
            <a:endParaRPr lang="en-GB" altLang="en-US">
              <a:solidFill>
                <a:srgbClr val="000000"/>
              </a:solidFill>
            </a:endParaRPr>
          </a:p>
        </p:txBody>
      </p:sp>
    </p:spTree>
    <p:extLst>
      <p:ext uri="{BB962C8B-B14F-4D97-AF65-F5344CB8AC3E}">
        <p14:creationId xmlns:p14="http://schemas.microsoft.com/office/powerpoint/2010/main" val="412947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developing countries have no capacity or capability to implement technologies and/or consume the data. Yet, they need it most.</a:t>
            </a:r>
          </a:p>
          <a:p>
            <a:r>
              <a:rPr lang="en-US" altLang="en-US" dirty="0"/>
              <a:t>Achieving sustainable development really does require digital transformation…but at the moment, those countries that need it most do not even know what it means.</a:t>
            </a:r>
          </a:p>
          <a:p>
            <a:endParaRPr lang="en-US" alt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7066" indent="-291179">
              <a:defRPr>
                <a:solidFill>
                  <a:schemeClr val="tx1"/>
                </a:solidFill>
                <a:latin typeface="Arial" pitchFamily="34" charset="0"/>
                <a:cs typeface="Arial" pitchFamily="34" charset="0"/>
              </a:defRPr>
            </a:lvl2pPr>
            <a:lvl3pPr marL="1164717" indent="-232943">
              <a:defRPr>
                <a:solidFill>
                  <a:schemeClr val="tx1"/>
                </a:solidFill>
                <a:latin typeface="Arial" pitchFamily="34" charset="0"/>
                <a:cs typeface="Arial" pitchFamily="34" charset="0"/>
              </a:defRPr>
            </a:lvl3pPr>
            <a:lvl4pPr marL="1630604" indent="-232943">
              <a:defRPr>
                <a:solidFill>
                  <a:schemeClr val="tx1"/>
                </a:solidFill>
                <a:latin typeface="Arial" pitchFamily="34" charset="0"/>
                <a:cs typeface="Arial" pitchFamily="34" charset="0"/>
              </a:defRPr>
            </a:lvl4pPr>
            <a:lvl5pPr marL="2096491" indent="-232943">
              <a:defRPr>
                <a:solidFill>
                  <a:schemeClr val="tx1"/>
                </a:solidFill>
                <a:latin typeface="Arial" pitchFamily="34" charset="0"/>
                <a:cs typeface="Arial" pitchFamily="34" charset="0"/>
              </a:defRPr>
            </a:lvl5pPr>
            <a:lvl6pPr marL="2562377" indent="-232943" eaLnBrk="0" fontAlgn="base" hangingPunct="0">
              <a:spcBef>
                <a:spcPct val="0"/>
              </a:spcBef>
              <a:spcAft>
                <a:spcPct val="0"/>
              </a:spcAft>
              <a:defRPr>
                <a:solidFill>
                  <a:schemeClr val="tx1"/>
                </a:solidFill>
                <a:latin typeface="Arial" pitchFamily="34" charset="0"/>
                <a:cs typeface="Arial" pitchFamily="34" charset="0"/>
              </a:defRPr>
            </a:lvl6pPr>
            <a:lvl7pPr marL="3028264" indent="-232943" eaLnBrk="0" fontAlgn="base" hangingPunct="0">
              <a:spcBef>
                <a:spcPct val="0"/>
              </a:spcBef>
              <a:spcAft>
                <a:spcPct val="0"/>
              </a:spcAft>
              <a:defRPr>
                <a:solidFill>
                  <a:schemeClr val="tx1"/>
                </a:solidFill>
                <a:latin typeface="Arial" pitchFamily="34" charset="0"/>
                <a:cs typeface="Arial" pitchFamily="34" charset="0"/>
              </a:defRPr>
            </a:lvl7pPr>
            <a:lvl8pPr marL="3494151" indent="-232943" eaLnBrk="0" fontAlgn="base" hangingPunct="0">
              <a:spcBef>
                <a:spcPct val="0"/>
              </a:spcBef>
              <a:spcAft>
                <a:spcPct val="0"/>
              </a:spcAft>
              <a:defRPr>
                <a:solidFill>
                  <a:schemeClr val="tx1"/>
                </a:solidFill>
                <a:latin typeface="Arial" pitchFamily="34" charset="0"/>
                <a:cs typeface="Arial" pitchFamily="34" charset="0"/>
              </a:defRPr>
            </a:lvl8pPr>
            <a:lvl9pPr marL="3960038" indent="-232943" eaLnBrk="0" fontAlgn="base" hangingPunct="0">
              <a:spcBef>
                <a:spcPct val="0"/>
              </a:spcBef>
              <a:spcAft>
                <a:spcPct val="0"/>
              </a:spcAft>
              <a:defRPr>
                <a:solidFill>
                  <a:schemeClr val="tx1"/>
                </a:solidFill>
                <a:latin typeface="Arial" pitchFamily="34" charset="0"/>
                <a:cs typeface="Arial" pitchFamily="34" charset="0"/>
              </a:defRPr>
            </a:lvl9pPr>
          </a:lstStyle>
          <a:p>
            <a:fld id="{95521DFA-6E13-406F-AAEF-69044ABDC369}" type="slidenum">
              <a:rPr lang="en-GB" altLang="en-US">
                <a:solidFill>
                  <a:srgbClr val="000000"/>
                </a:solidFill>
              </a:rPr>
              <a:pPr/>
              <a:t>14</a:t>
            </a:fld>
            <a:endParaRPr lang="en-GB" altLang="en-US">
              <a:solidFill>
                <a:srgbClr val="000000"/>
              </a:solidFill>
            </a:endParaRPr>
          </a:p>
        </p:txBody>
      </p:sp>
    </p:spTree>
    <p:extLst>
      <p:ext uri="{BB962C8B-B14F-4D97-AF65-F5344CB8AC3E}">
        <p14:creationId xmlns:p14="http://schemas.microsoft.com/office/powerpoint/2010/main" val="3424703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9C2204-EBDF-4626-B5D7-1BF3CE38F42A}" type="slidenum">
              <a:rPr lang="en-GB" altLang="en-US" smtClean="0">
                <a:solidFill>
                  <a:srgbClr val="000000"/>
                </a:solidFill>
              </a:rPr>
              <a:pPr/>
              <a:t>15</a:t>
            </a:fld>
            <a:endParaRPr lang="en-GB" altLang="en-US">
              <a:solidFill>
                <a:srgbClr val="000000"/>
              </a:solidFill>
            </a:endParaRPr>
          </a:p>
        </p:txBody>
      </p:sp>
    </p:spTree>
    <p:extLst>
      <p:ext uri="{BB962C8B-B14F-4D97-AF65-F5344CB8AC3E}">
        <p14:creationId xmlns:p14="http://schemas.microsoft.com/office/powerpoint/2010/main" val="370985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9C2204-EBDF-4626-B5D7-1BF3CE38F42A}" type="slidenum">
              <a:rPr lang="en-GB" altLang="en-US" smtClean="0">
                <a:solidFill>
                  <a:srgbClr val="000000"/>
                </a:solidFill>
              </a:rPr>
              <a:pPr/>
              <a:t>16</a:t>
            </a:fld>
            <a:endParaRPr lang="en-GB" altLang="en-US">
              <a:solidFill>
                <a:srgbClr val="000000"/>
              </a:solidFill>
            </a:endParaRPr>
          </a:p>
        </p:txBody>
      </p:sp>
    </p:spTree>
    <p:extLst>
      <p:ext uri="{BB962C8B-B14F-4D97-AF65-F5344CB8AC3E}">
        <p14:creationId xmlns:p14="http://schemas.microsoft.com/office/powerpoint/2010/main" val="1032548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9C2204-EBDF-4626-B5D7-1BF3CE38F42A}" type="slidenum">
              <a:rPr lang="en-GB" altLang="en-US" smtClean="0">
                <a:solidFill>
                  <a:srgbClr val="000000"/>
                </a:solidFill>
              </a:rPr>
              <a:pPr/>
              <a:t>17</a:t>
            </a:fld>
            <a:endParaRPr lang="en-GB" altLang="en-US">
              <a:solidFill>
                <a:srgbClr val="000000"/>
              </a:solidFill>
            </a:endParaRPr>
          </a:p>
        </p:txBody>
      </p:sp>
    </p:spTree>
    <p:extLst>
      <p:ext uri="{BB962C8B-B14F-4D97-AF65-F5344CB8AC3E}">
        <p14:creationId xmlns:p14="http://schemas.microsoft.com/office/powerpoint/2010/main" val="4068202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9C2204-EBDF-4626-B5D7-1BF3CE38F42A}" type="slidenum">
              <a:rPr lang="en-GB" altLang="en-US" smtClean="0">
                <a:solidFill>
                  <a:srgbClr val="000000"/>
                </a:solidFill>
              </a:rPr>
              <a:pPr/>
              <a:t>18</a:t>
            </a:fld>
            <a:endParaRPr lang="en-GB" altLang="en-US">
              <a:solidFill>
                <a:srgbClr val="000000"/>
              </a:solidFill>
            </a:endParaRPr>
          </a:p>
        </p:txBody>
      </p:sp>
    </p:spTree>
    <p:extLst>
      <p:ext uri="{BB962C8B-B14F-4D97-AF65-F5344CB8AC3E}">
        <p14:creationId xmlns:p14="http://schemas.microsoft.com/office/powerpoint/2010/main" val="2647433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dirty="0" smtClean="0"/>
              <a:t>In an effort to take advantage of the new wave of technological innovation leading into the 21st century, in January 1998 Al Gore, Vice President of the United States, proposed the need for a ‘Digital Earth’ – a multi-resolution three-dimensional representation of the planet……..</a:t>
            </a:r>
          </a:p>
          <a:p>
            <a:endParaRPr lang="en-US" altLang="en-US" sz="1400" dirty="0" smtClean="0"/>
          </a:p>
          <a:p>
            <a:r>
              <a:rPr lang="en-US" altLang="en-US" sz="1400" dirty="0" smtClean="0"/>
              <a:t>In</a:t>
            </a:r>
            <a:r>
              <a:rPr lang="en-US" altLang="en-US" sz="1400" baseline="0" dirty="0" smtClean="0"/>
              <a:t> my view this in stark contrast to the </a:t>
            </a:r>
            <a:r>
              <a:rPr lang="en-US" altLang="en-US" sz="1400" dirty="0" smtClean="0"/>
              <a:t>Millennium Summit in New York in September 2000, where the MDGs failed to recognize the need for data and geography</a:t>
            </a:r>
            <a:r>
              <a:rPr lang="en-US" altLang="en-US" sz="1400" baseline="0" dirty="0" smtClean="0"/>
              <a:t> at all. </a:t>
            </a:r>
            <a:endParaRPr lang="en-US" altLang="en-US" sz="1400" dirty="0" smtClean="0"/>
          </a:p>
          <a:p>
            <a:endParaRPr lang="en-US" altLang="en-US" sz="1400" dirty="0" smtClean="0"/>
          </a:p>
          <a:p>
            <a:r>
              <a:rPr lang="en-US" altLang="en-US" sz="1400" dirty="0" smtClean="0"/>
              <a:t>However, 2 years later at the World Summit on Sustainable Development held in Johannesburg in September 2002,</a:t>
            </a:r>
            <a:r>
              <a:rPr lang="en-US" altLang="en-US" sz="1400" baseline="0" dirty="0" smtClean="0"/>
              <a:t> </a:t>
            </a:r>
            <a:r>
              <a:rPr lang="en-US" altLang="en-US" sz="1400" dirty="0" smtClean="0"/>
              <a:t>the need for geographic data was first captured in a global sustainable development dialogue.</a:t>
            </a:r>
            <a:endParaRPr lang="en-GB" altLang="en-US" sz="1400" dirty="0"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9C2204-EBDF-4626-B5D7-1BF3CE38F42A}" type="slidenum">
              <a:rPr lang="en-GB" altLang="en-US" smtClean="0">
                <a:solidFill>
                  <a:srgbClr val="000000"/>
                </a:solidFill>
              </a:rPr>
              <a:pPr/>
              <a:t>2</a:t>
            </a:fld>
            <a:endParaRPr lang="en-GB" altLang="en-US" smtClean="0">
              <a:solidFill>
                <a:srgbClr val="000000"/>
              </a:solidFill>
            </a:endParaRPr>
          </a:p>
        </p:txBody>
      </p:sp>
    </p:spTree>
    <p:extLst>
      <p:ext uri="{BB962C8B-B14F-4D97-AF65-F5344CB8AC3E}">
        <p14:creationId xmlns:p14="http://schemas.microsoft.com/office/powerpoint/2010/main" val="146864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99C2204-EBDF-4626-B5D7-1BF3CE38F42A}" type="slidenum">
              <a:rPr lang="en-GB" altLang="en-US" smtClean="0">
                <a:solidFill>
                  <a:srgbClr val="000000"/>
                </a:solidFill>
              </a:rPr>
              <a:pPr>
                <a:defRPr/>
              </a:pPr>
              <a:t>3</a:t>
            </a:fld>
            <a:endParaRPr lang="en-GB" altLang="en-US">
              <a:solidFill>
                <a:srgbClr val="000000"/>
              </a:solidFill>
            </a:endParaRPr>
          </a:p>
        </p:txBody>
      </p:sp>
    </p:spTree>
    <p:extLst>
      <p:ext uri="{BB962C8B-B14F-4D97-AF65-F5344CB8AC3E}">
        <p14:creationId xmlns:p14="http://schemas.microsoft.com/office/powerpoint/2010/main" val="409084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99C2204-EBDF-4626-B5D7-1BF3CE38F42A}" type="slidenum">
              <a:rPr lang="en-GB" altLang="en-US" smtClean="0">
                <a:solidFill>
                  <a:srgbClr val="000000"/>
                </a:solidFill>
              </a:rPr>
              <a:pPr>
                <a:defRPr/>
              </a:pPr>
              <a:t>4</a:t>
            </a:fld>
            <a:endParaRPr lang="en-GB" altLang="en-US">
              <a:solidFill>
                <a:srgbClr val="000000"/>
              </a:solidFill>
            </a:endParaRPr>
          </a:p>
        </p:txBody>
      </p:sp>
    </p:spTree>
    <p:extLst>
      <p:ext uri="{BB962C8B-B14F-4D97-AF65-F5344CB8AC3E}">
        <p14:creationId xmlns:p14="http://schemas.microsoft.com/office/powerpoint/2010/main" val="2673950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99C2204-EBDF-4626-B5D7-1BF3CE38F42A}" type="slidenum">
              <a:rPr lang="en-GB" altLang="en-US" smtClean="0">
                <a:solidFill>
                  <a:srgbClr val="000000"/>
                </a:solidFill>
              </a:rPr>
              <a:pPr>
                <a:defRPr/>
              </a:pPr>
              <a:t>5</a:t>
            </a:fld>
            <a:endParaRPr lang="en-GB" altLang="en-US">
              <a:solidFill>
                <a:srgbClr val="000000"/>
              </a:solidFill>
            </a:endParaRPr>
          </a:p>
        </p:txBody>
      </p:sp>
    </p:spTree>
    <p:extLst>
      <p:ext uri="{BB962C8B-B14F-4D97-AF65-F5344CB8AC3E}">
        <p14:creationId xmlns:p14="http://schemas.microsoft.com/office/powerpoint/2010/main" val="59050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99C2204-EBDF-4626-B5D7-1BF3CE38F42A}" type="slidenum">
              <a:rPr lang="en-GB" altLang="en-US" smtClean="0">
                <a:solidFill>
                  <a:srgbClr val="000000"/>
                </a:solidFill>
              </a:rPr>
              <a:pPr>
                <a:defRPr/>
              </a:pPr>
              <a:t>6</a:t>
            </a:fld>
            <a:endParaRPr lang="en-GB" altLang="en-US">
              <a:solidFill>
                <a:srgbClr val="000000"/>
              </a:solidFill>
            </a:endParaRPr>
          </a:p>
        </p:txBody>
      </p:sp>
    </p:spTree>
    <p:extLst>
      <p:ext uri="{BB962C8B-B14F-4D97-AF65-F5344CB8AC3E}">
        <p14:creationId xmlns:p14="http://schemas.microsoft.com/office/powerpoint/2010/main" val="246579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99C2204-EBDF-4626-B5D7-1BF3CE38F42A}" type="slidenum">
              <a:rPr lang="en-GB" altLang="en-US" smtClean="0">
                <a:solidFill>
                  <a:srgbClr val="000000"/>
                </a:solidFill>
              </a:rPr>
              <a:pPr>
                <a:defRPr/>
              </a:pPr>
              <a:t>7</a:t>
            </a:fld>
            <a:endParaRPr lang="en-GB" altLang="en-US">
              <a:solidFill>
                <a:srgbClr val="000000"/>
              </a:solidFill>
            </a:endParaRPr>
          </a:p>
        </p:txBody>
      </p:sp>
    </p:spTree>
    <p:extLst>
      <p:ext uri="{BB962C8B-B14F-4D97-AF65-F5344CB8AC3E}">
        <p14:creationId xmlns:p14="http://schemas.microsoft.com/office/powerpoint/2010/main" val="376104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99C2204-EBDF-4626-B5D7-1BF3CE38F42A}" type="slidenum">
              <a:rPr lang="en-GB" altLang="en-US" smtClean="0">
                <a:solidFill>
                  <a:srgbClr val="000000"/>
                </a:solidFill>
              </a:rPr>
              <a:pPr>
                <a:defRPr/>
              </a:pPr>
              <a:t>8</a:t>
            </a:fld>
            <a:endParaRPr lang="en-GB" altLang="en-US">
              <a:solidFill>
                <a:srgbClr val="000000"/>
              </a:solidFill>
            </a:endParaRPr>
          </a:p>
        </p:txBody>
      </p:sp>
    </p:spTree>
    <p:extLst>
      <p:ext uri="{BB962C8B-B14F-4D97-AF65-F5344CB8AC3E}">
        <p14:creationId xmlns:p14="http://schemas.microsoft.com/office/powerpoint/2010/main" val="1640879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99C2204-EBDF-4626-B5D7-1BF3CE38F42A}" type="slidenum">
              <a:rPr lang="en-GB" altLang="en-US" smtClean="0">
                <a:solidFill>
                  <a:srgbClr val="000000"/>
                </a:solidFill>
              </a:rPr>
              <a:pPr>
                <a:defRPr/>
              </a:pPr>
              <a:t>9</a:t>
            </a:fld>
            <a:endParaRPr lang="en-GB" altLang="en-US">
              <a:solidFill>
                <a:srgbClr val="000000"/>
              </a:solidFill>
            </a:endParaRPr>
          </a:p>
        </p:txBody>
      </p:sp>
    </p:spTree>
    <p:extLst>
      <p:ext uri="{BB962C8B-B14F-4D97-AF65-F5344CB8AC3E}">
        <p14:creationId xmlns:p14="http://schemas.microsoft.com/office/powerpoint/2010/main" val="3214162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369332"/>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10726898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45305707"/>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smtClean="0"/>
            </a:lvl1pPr>
          </a:lstStyle>
          <a:p>
            <a:pPr>
              <a:defRPr/>
            </a:pPr>
            <a:fld id="{CC25FF9C-933E-4675-8C29-A6A93AB08C72}" type="datetime1">
              <a:rPr lang="en-US" altLang="zh-CN"/>
              <a:pPr>
                <a:defRPr/>
              </a:pPr>
              <a:t>4/25/2018</a:t>
            </a:fld>
            <a:endParaRPr lang="en-US" altLang="zh-CN"/>
          </a:p>
        </p:txBody>
      </p:sp>
      <p:sp>
        <p:nvSpPr>
          <p:cNvPr id="3"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4" name="Slide Number Placeholder 5"/>
          <p:cNvSpPr>
            <a:spLocks noGrp="1"/>
          </p:cNvSpPr>
          <p:nvPr>
            <p:ph type="sldNum" sz="quarter" idx="12"/>
          </p:nvPr>
        </p:nvSpPr>
        <p:spPr/>
        <p:txBody>
          <a:bodyPr/>
          <a:lstStyle>
            <a:lvl1pPr defTabSz="914400" eaLnBrk="0" hangingPunct="0">
              <a:defRPr smtClean="0"/>
            </a:lvl1pPr>
          </a:lstStyle>
          <a:p>
            <a:pPr>
              <a:defRPr/>
            </a:pPr>
            <a:fld id="{D0311C59-F1CD-48AE-B1B3-D2815E8DF02E}" type="slidenum">
              <a:rPr lang="en-US" altLang="zh-CN"/>
              <a:pPr>
                <a:defRPr/>
              </a:pPr>
              <a:t>‹#›</a:t>
            </a:fld>
            <a:endParaRPr lang="en-US" altLang="zh-CN"/>
          </a:p>
        </p:txBody>
      </p:sp>
    </p:spTree>
    <p:extLst>
      <p:ext uri="{BB962C8B-B14F-4D97-AF65-F5344CB8AC3E}">
        <p14:creationId xmlns:p14="http://schemas.microsoft.com/office/powerpoint/2010/main" val="2248453266"/>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arallelogram 10"/>
          <p:cNvSpPr/>
          <p:nvPr/>
        </p:nvSpPr>
        <p:spPr bwMode="auto">
          <a:xfrm flipV="1">
            <a:off x="8866717" y="0"/>
            <a:ext cx="3325283"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5" name="Parallelogram 10"/>
          <p:cNvSpPr/>
          <p:nvPr/>
        </p:nvSpPr>
        <p:spPr bwMode="auto">
          <a:xfrm rot="5400000" flipH="1">
            <a:off x="5083971" y="-5083968"/>
            <a:ext cx="2024063"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6" name="Parallelogram 10"/>
          <p:cNvSpPr/>
          <p:nvPr/>
        </p:nvSpPr>
        <p:spPr bwMode="auto">
          <a:xfrm rot="16200000" flipH="1" flipV="1">
            <a:off x="5083969" y="-250031"/>
            <a:ext cx="2024062"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3" name="Text Placeholder 2"/>
          <p:cNvSpPr>
            <a:spLocks noGrp="1"/>
          </p:cNvSpPr>
          <p:nvPr>
            <p:ph type="body" idx="1"/>
          </p:nvPr>
        </p:nvSpPr>
        <p:spPr>
          <a:xfrm>
            <a:off x="914405" y="3512743"/>
            <a:ext cx="8221903" cy="253916"/>
          </a:xfrm>
          <a:noFill/>
        </p:spPr>
        <p:txBody>
          <a:bodyPr>
            <a:spAutoFit/>
          </a:bodyPr>
          <a:lstStyle>
            <a:lvl1pPr marL="0" indent="0" algn="l">
              <a:lnSpc>
                <a:spcPct val="100000"/>
              </a:lnSpc>
              <a:spcBef>
                <a:spcPts val="0"/>
              </a:spcBef>
              <a:spcAft>
                <a:spcPts val="0"/>
              </a:spcAft>
              <a:buNone/>
              <a:defRPr sz="1650" b="0">
                <a:solidFill>
                  <a:schemeClr val="accent4">
                    <a:lumMod val="20000"/>
                    <a:lumOff val="8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914401" y="2917336"/>
            <a:ext cx="8683723" cy="553998"/>
          </a:xfrm>
        </p:spPr>
        <p:txBody>
          <a:bodyPr anchor="b"/>
          <a:lstStyle>
            <a:lvl1pPr algn="l" defTabSz="342900" rtl="0" eaLnBrk="1" latinLnBrk="0" hangingPunct="1">
              <a:lnSpc>
                <a:spcPct val="100000"/>
              </a:lnSpc>
              <a:spcBef>
                <a:spcPct val="0"/>
              </a:spcBef>
              <a:buNone/>
              <a:defRPr kumimoji="0" lang="en-US" sz="3600" b="1" i="0" kern="1200" cap="none" baseline="0">
                <a:solidFill>
                  <a:schemeClr val="tx1"/>
                </a:solidFill>
                <a:effectLst/>
                <a:latin typeface="+mj-lt"/>
                <a:ea typeface="+mj-ea"/>
                <a:cs typeface="Arial"/>
              </a:defRPr>
            </a:lvl1p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defTabSz="914400" eaLnBrk="0" hangingPunct="0">
              <a:defRPr smtClean="0"/>
            </a:lvl1pPr>
          </a:lstStyle>
          <a:p>
            <a:pPr>
              <a:defRPr/>
            </a:pPr>
            <a:fld id="{B7AEC399-7C8C-4B2C-B670-51936E78DEBC}" type="datetime1">
              <a:rPr lang="en-US" altLang="zh-CN"/>
              <a:pPr>
                <a:defRPr/>
              </a:pPr>
              <a:t>4/25/2018</a:t>
            </a:fld>
            <a:endParaRPr lang="en-US" altLang="zh-CN"/>
          </a:p>
        </p:txBody>
      </p:sp>
      <p:sp>
        <p:nvSpPr>
          <p:cNvPr id="8"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9" name="Slide Number Placeholder 5"/>
          <p:cNvSpPr>
            <a:spLocks noGrp="1"/>
          </p:cNvSpPr>
          <p:nvPr>
            <p:ph type="sldNum" sz="quarter" idx="12"/>
          </p:nvPr>
        </p:nvSpPr>
        <p:spPr/>
        <p:txBody>
          <a:bodyPr/>
          <a:lstStyle>
            <a:lvl1pPr defTabSz="914400" eaLnBrk="0" hangingPunct="0">
              <a:defRPr smtClean="0"/>
            </a:lvl1pPr>
          </a:lstStyle>
          <a:p>
            <a:pPr>
              <a:defRPr/>
            </a:pPr>
            <a:fld id="{4C77D106-4BF9-4DA8-87FB-205E2F419BA1}" type="slidenum">
              <a:rPr lang="en-US" altLang="zh-CN"/>
              <a:pPr>
                <a:defRPr/>
              </a:pPr>
              <a:t>‹#›</a:t>
            </a:fld>
            <a:endParaRPr lang="en-US" altLang="zh-CN"/>
          </a:p>
        </p:txBody>
      </p:sp>
    </p:spTree>
    <p:extLst>
      <p:ext uri="{BB962C8B-B14F-4D97-AF65-F5344CB8AC3E}">
        <p14:creationId xmlns:p14="http://schemas.microsoft.com/office/powerpoint/2010/main" val="3523503883"/>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Parallelogram 10"/>
          <p:cNvSpPr/>
          <p:nvPr/>
        </p:nvSpPr>
        <p:spPr bwMode="auto">
          <a:xfrm flipH="1">
            <a:off x="0" y="0"/>
            <a:ext cx="5496984"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6" name="Parallelogram 10"/>
          <p:cNvSpPr/>
          <p:nvPr/>
        </p:nvSpPr>
        <p:spPr bwMode="auto">
          <a:xfrm rot="16200000" flipH="1" flipV="1">
            <a:off x="4707734" y="-626268"/>
            <a:ext cx="2776537"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10" name="Picture Placeholder 8"/>
          <p:cNvSpPr>
            <a:spLocks noGrp="1" noChangeAspect="1"/>
          </p:cNvSpPr>
          <p:nvPr>
            <p:ph type="pic" sz="quarter" idx="12"/>
          </p:nvPr>
        </p:nvSpPr>
        <p:spPr>
          <a:xfrm>
            <a:off x="684213" y="1757366"/>
            <a:ext cx="5943600" cy="3343275"/>
          </a:xfrm>
          <a:prstGeom prst="rect">
            <a:avLst/>
          </a:prstGeom>
          <a:solidFill>
            <a:schemeClr val="tx1"/>
          </a:solidFill>
          <a:ln>
            <a:noFill/>
          </a:ln>
        </p:spPr>
        <p:txBody>
          <a:bodyPr rtlCol="0" anchor="ctr">
            <a:noAutofit/>
          </a:bodyPr>
          <a:lstStyle>
            <a:lvl1pPr marL="0" indent="0" algn="ctr">
              <a:buNone/>
              <a:defRPr sz="1350" baseline="0"/>
            </a:lvl1pPr>
          </a:lstStyle>
          <a:p>
            <a:pPr lvl="0"/>
            <a:r>
              <a:rPr lang="en-US" noProof="0" smtClean="0"/>
              <a:t>Click icon to add picture</a:t>
            </a:r>
            <a:endParaRPr lang="en-US" noProof="0" dirty="0"/>
          </a:p>
        </p:txBody>
      </p:sp>
      <p:sp>
        <p:nvSpPr>
          <p:cNvPr id="3" name="Text Placeholder 2"/>
          <p:cNvSpPr>
            <a:spLocks noGrp="1"/>
          </p:cNvSpPr>
          <p:nvPr>
            <p:ph type="body" idx="1"/>
          </p:nvPr>
        </p:nvSpPr>
        <p:spPr>
          <a:xfrm>
            <a:off x="6976872" y="3582548"/>
            <a:ext cx="4527741" cy="253916"/>
          </a:xfrm>
          <a:noFill/>
        </p:spPr>
        <p:txBody>
          <a:bodyPr>
            <a:spAutoFit/>
          </a:bodyPr>
          <a:lstStyle>
            <a:lvl1pPr marL="0" indent="0" algn="l">
              <a:lnSpc>
                <a:spcPct val="100000"/>
              </a:lnSpc>
              <a:spcBef>
                <a:spcPts val="0"/>
              </a:spcBef>
              <a:spcAft>
                <a:spcPts val="0"/>
              </a:spcAft>
              <a:buNone/>
              <a:defRPr sz="1650" b="0">
                <a:solidFill>
                  <a:schemeClr val="accent4">
                    <a:lumMod val="20000"/>
                    <a:lumOff val="8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6976872" y="2640504"/>
            <a:ext cx="4527741" cy="877163"/>
          </a:xfrm>
        </p:spPr>
        <p:txBody>
          <a:bodyPr anchor="b"/>
          <a:lstStyle>
            <a:lvl1pPr algn="l" defTabSz="342900" rtl="0" eaLnBrk="1" latinLnBrk="0" hangingPunct="1">
              <a:lnSpc>
                <a:spcPct val="100000"/>
              </a:lnSpc>
              <a:spcBef>
                <a:spcPct val="0"/>
              </a:spcBef>
              <a:buNone/>
              <a:defRPr kumimoji="0" lang="en-US" sz="2850" b="1" i="0" kern="1200" cap="none" baseline="0">
                <a:solidFill>
                  <a:schemeClr val="tx1"/>
                </a:solidFill>
                <a:effectLst/>
                <a:latin typeface="+mj-lt"/>
                <a:ea typeface="+mj-ea"/>
                <a:cs typeface="Arial"/>
              </a:defRPr>
            </a:lvl1pPr>
          </a:lstStyle>
          <a:p>
            <a:r>
              <a:rPr lang="en-US" smtClean="0"/>
              <a:t>Click to edit Master title style</a:t>
            </a:r>
            <a:endParaRPr lang="en-US" dirty="0"/>
          </a:p>
        </p:txBody>
      </p:sp>
      <p:sp>
        <p:nvSpPr>
          <p:cNvPr id="7" name="Date Placeholder 3"/>
          <p:cNvSpPr>
            <a:spLocks noGrp="1"/>
          </p:cNvSpPr>
          <p:nvPr>
            <p:ph type="dt" sz="half" idx="13"/>
          </p:nvPr>
        </p:nvSpPr>
        <p:spPr/>
        <p:txBody>
          <a:bodyPr/>
          <a:lstStyle>
            <a:lvl1pPr defTabSz="914400" eaLnBrk="0" hangingPunct="0">
              <a:defRPr smtClean="0"/>
            </a:lvl1pPr>
          </a:lstStyle>
          <a:p>
            <a:pPr>
              <a:defRPr/>
            </a:pPr>
            <a:fld id="{6D4CA46A-A972-465A-B73C-896F51B4032C}" type="datetime1">
              <a:rPr lang="en-US" altLang="zh-CN"/>
              <a:pPr>
                <a:defRPr/>
              </a:pPr>
              <a:t>4/25/2018</a:t>
            </a:fld>
            <a:endParaRPr lang="en-US" altLang="zh-CN"/>
          </a:p>
        </p:txBody>
      </p:sp>
      <p:sp>
        <p:nvSpPr>
          <p:cNvPr id="8" name="Footer Placeholder 4"/>
          <p:cNvSpPr>
            <a:spLocks noGrp="1"/>
          </p:cNvSpPr>
          <p:nvPr>
            <p:ph type="ftr" sz="quarter" idx="14"/>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9" name="Slide Number Placeholder 5"/>
          <p:cNvSpPr>
            <a:spLocks noGrp="1"/>
          </p:cNvSpPr>
          <p:nvPr>
            <p:ph type="sldNum" sz="quarter" idx="15"/>
          </p:nvPr>
        </p:nvSpPr>
        <p:spPr/>
        <p:txBody>
          <a:bodyPr/>
          <a:lstStyle>
            <a:lvl1pPr defTabSz="914400" eaLnBrk="0" hangingPunct="0">
              <a:defRPr smtClean="0"/>
            </a:lvl1pPr>
          </a:lstStyle>
          <a:p>
            <a:pPr>
              <a:defRPr/>
            </a:pPr>
            <a:fld id="{8B832392-0023-454E-B81C-A80822173332}" type="slidenum">
              <a:rPr lang="en-US" altLang="zh-CN"/>
              <a:pPr>
                <a:defRPr/>
              </a:pPr>
              <a:t>‹#›</a:t>
            </a:fld>
            <a:endParaRPr lang="en-US" altLang="zh-CN"/>
          </a:p>
        </p:txBody>
      </p:sp>
    </p:spTree>
    <p:extLst>
      <p:ext uri="{BB962C8B-B14F-4D97-AF65-F5344CB8AC3E}">
        <p14:creationId xmlns:p14="http://schemas.microsoft.com/office/powerpoint/2010/main" val="2908460931"/>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Only_User Scree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defTabSz="914400" eaLnBrk="0" hangingPunct="0">
              <a:defRPr smtClean="0"/>
            </a:lvl1pPr>
          </a:lstStyle>
          <a:p>
            <a:pPr>
              <a:defRPr/>
            </a:pPr>
            <a:fld id="{20186FE6-3EDB-4ED6-BA3B-710FA3E3D820}" type="datetime1">
              <a:rPr lang="en-US" altLang="zh-CN"/>
              <a:pPr>
                <a:defRPr/>
              </a:pPr>
              <a:t>4/25/2018</a:t>
            </a:fld>
            <a:endParaRPr lang="en-US" altLang="zh-CN"/>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defTabSz="914400" eaLnBrk="0" hangingPunct="0">
              <a:defRPr smtClean="0"/>
            </a:lvl1pPr>
          </a:lstStyle>
          <a:p>
            <a:pPr>
              <a:defRPr/>
            </a:pPr>
            <a:fld id="{EBE10BF2-2132-45AC-BCDB-7CE6154C7B39}" type="slidenum">
              <a:rPr lang="en-US" altLang="zh-CN"/>
              <a:pPr>
                <a:defRPr/>
              </a:pPr>
              <a:t>‹#›</a:t>
            </a:fld>
            <a:endParaRPr lang="en-US" altLang="zh-CN"/>
          </a:p>
        </p:txBody>
      </p:sp>
    </p:spTree>
    <p:extLst>
      <p:ext uri="{BB962C8B-B14F-4D97-AF65-F5344CB8AC3E}">
        <p14:creationId xmlns:p14="http://schemas.microsoft.com/office/powerpoint/2010/main" val="401075755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p:nvPr>
        </p:nvSpPr>
        <p:spPr>
          <a:xfrm>
            <a:off x="912307" y="1251768"/>
            <a:ext cx="10367433" cy="2215991"/>
          </a:xfrm>
        </p:spPr>
        <p:txBody>
          <a:bodyPr anchor="b"/>
          <a:lstStyle>
            <a:lvl1pPr>
              <a:spcAft>
                <a:spcPts val="0"/>
              </a:spcAft>
              <a:defRPr sz="7200" baseline="0">
                <a:solidFill>
                  <a:schemeClr val="tx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912307" y="3467761"/>
            <a:ext cx="10367433" cy="461665"/>
          </a:xfrm>
          <a:noFill/>
        </p:spPr>
        <p:txBody>
          <a:bodyPr>
            <a:spAutoFit/>
          </a:bodyPr>
          <a:lstStyle>
            <a:lvl1pPr marL="0" indent="0">
              <a:spcAft>
                <a:spcPts val="0"/>
              </a:spcAft>
              <a:buFontTx/>
              <a:buNone/>
              <a:defRPr lang="en-US" sz="3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smtClean="0"/>
              <a:t>Click to edit Master text styles</a:t>
            </a:r>
          </a:p>
        </p:txBody>
      </p:sp>
      <p:sp>
        <p:nvSpPr>
          <p:cNvPr id="5" name="Date Placeholder 3"/>
          <p:cNvSpPr>
            <a:spLocks noGrp="1"/>
          </p:cNvSpPr>
          <p:nvPr>
            <p:ph type="dt" sz="half" idx="11"/>
          </p:nvPr>
        </p:nvSpPr>
        <p:spPr/>
        <p:txBody>
          <a:bodyPr/>
          <a:lstStyle>
            <a:lvl1pPr defTabSz="914400" eaLnBrk="0" hangingPunct="0">
              <a:defRPr smtClean="0"/>
            </a:lvl1pPr>
          </a:lstStyle>
          <a:p>
            <a:pPr>
              <a:defRPr/>
            </a:pPr>
            <a:fld id="{0B97C1C0-D06E-441F-B04F-783457E809D7}" type="datetime1">
              <a:rPr lang="en-US" altLang="zh-CN"/>
              <a:pPr>
                <a:defRPr/>
              </a:pPr>
              <a:t>4/25/2018</a:t>
            </a:fld>
            <a:endParaRPr lang="en-US" altLang="zh-CN"/>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defTabSz="914400" eaLnBrk="0" hangingPunct="0">
              <a:defRPr smtClean="0"/>
            </a:lvl1pPr>
          </a:lstStyle>
          <a:p>
            <a:pPr>
              <a:defRPr/>
            </a:pPr>
            <a:fld id="{5E7AE462-88DC-4EDD-B6EC-2796B21A3A6D}" type="slidenum">
              <a:rPr lang="en-US" altLang="zh-CN"/>
              <a:pPr>
                <a:defRPr/>
              </a:pPr>
              <a:t>‹#›</a:t>
            </a:fld>
            <a:endParaRPr lang="en-US" altLang="zh-CN"/>
          </a:p>
        </p:txBody>
      </p:sp>
    </p:spTree>
    <p:extLst>
      <p:ext uri="{BB962C8B-B14F-4D97-AF65-F5344CB8AC3E}">
        <p14:creationId xmlns:p14="http://schemas.microsoft.com/office/powerpoint/2010/main" val="2719817252"/>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912284" y="2740863"/>
            <a:ext cx="7315200" cy="346249"/>
          </a:xfrm>
        </p:spPr>
        <p:txBody>
          <a:bodyPr anchor="b"/>
          <a:lstStyle>
            <a:lvl1pPr>
              <a:spcAft>
                <a:spcPts val="0"/>
              </a:spcAft>
              <a:defRPr sz="2250" b="0" baseline="0">
                <a:solidFill>
                  <a:schemeClr val="tx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912284" y="3683197"/>
            <a:ext cx="7315200" cy="300082"/>
          </a:xfrm>
          <a:noFill/>
        </p:spPr>
        <p:txBody>
          <a:bodyPr>
            <a:spAutoFit/>
          </a:bodyPr>
          <a:lstStyle>
            <a:lvl1pPr marL="0" indent="0" algn="r">
              <a:spcAft>
                <a:spcPts val="0"/>
              </a:spcAft>
              <a:buFontTx/>
              <a:buNone/>
              <a:defRPr lang="en-US" sz="195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smtClean="0"/>
              <a:t>Click to edit Master text styles</a:t>
            </a:r>
          </a:p>
        </p:txBody>
      </p:sp>
      <p:sp>
        <p:nvSpPr>
          <p:cNvPr id="5" name="Date Placeholder 3"/>
          <p:cNvSpPr>
            <a:spLocks noGrp="1"/>
          </p:cNvSpPr>
          <p:nvPr>
            <p:ph type="dt" sz="half" idx="11"/>
          </p:nvPr>
        </p:nvSpPr>
        <p:spPr/>
        <p:txBody>
          <a:bodyPr/>
          <a:lstStyle>
            <a:lvl1pPr defTabSz="914400" eaLnBrk="0" hangingPunct="0">
              <a:defRPr smtClean="0"/>
            </a:lvl1pPr>
          </a:lstStyle>
          <a:p>
            <a:pPr>
              <a:defRPr/>
            </a:pPr>
            <a:fld id="{D0EB068E-92FC-493F-894A-4E8EE2144F39}" type="datetime1">
              <a:rPr lang="en-US" altLang="zh-CN"/>
              <a:pPr>
                <a:defRPr/>
              </a:pPr>
              <a:t>4/25/2018</a:t>
            </a:fld>
            <a:endParaRPr lang="en-US" altLang="zh-CN"/>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defTabSz="914400" eaLnBrk="0" hangingPunct="0">
              <a:defRPr smtClean="0"/>
            </a:lvl1pPr>
          </a:lstStyle>
          <a:p>
            <a:pPr>
              <a:defRPr/>
            </a:pPr>
            <a:fld id="{B926DBFF-F6FB-4114-92A6-9435FDC800C4}" type="slidenum">
              <a:rPr lang="en-US" altLang="zh-CN"/>
              <a:pPr>
                <a:defRPr/>
              </a:pPr>
              <a:t>‹#›</a:t>
            </a:fld>
            <a:endParaRPr lang="en-US" altLang="zh-CN"/>
          </a:p>
        </p:txBody>
      </p:sp>
    </p:spTree>
    <p:extLst>
      <p:ext uri="{BB962C8B-B14F-4D97-AF65-F5344CB8AC3E}">
        <p14:creationId xmlns:p14="http://schemas.microsoft.com/office/powerpoint/2010/main" val="4205232736"/>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2"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4735" y="2085980"/>
            <a:ext cx="4188884"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arallelogram 10"/>
          <p:cNvSpPr/>
          <p:nvPr/>
        </p:nvSpPr>
        <p:spPr bwMode="auto">
          <a:xfrm rot="5400000" flipV="1">
            <a:off x="5295900" y="-38100"/>
            <a:ext cx="1600200"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4" name="Parallelogram 10"/>
          <p:cNvSpPr/>
          <p:nvPr/>
        </p:nvSpPr>
        <p:spPr bwMode="auto">
          <a:xfrm flipH="1" flipV="1">
            <a:off x="3" y="0"/>
            <a:ext cx="3325284"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Tree>
    <p:extLst>
      <p:ext uri="{BB962C8B-B14F-4D97-AF65-F5344CB8AC3E}">
        <p14:creationId xmlns:p14="http://schemas.microsoft.com/office/powerpoint/2010/main" val="2255109013"/>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358748C-3BD0-4F2E-8C9F-12DD84DBF895}"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200410-6C14-426D-97BA-DAC6C605E18C}" type="slidenum">
              <a:rPr lang="en-GB" altLang="en-US"/>
              <a:pPr>
                <a:defRPr/>
              </a:pPr>
              <a:t>‹#›</a:t>
            </a:fld>
            <a:endParaRPr lang="en-GB" altLang="en-US"/>
          </a:p>
        </p:txBody>
      </p:sp>
    </p:spTree>
    <p:extLst>
      <p:ext uri="{BB962C8B-B14F-4D97-AF65-F5344CB8AC3E}">
        <p14:creationId xmlns:p14="http://schemas.microsoft.com/office/powerpoint/2010/main" val="14629782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89B9984-8317-45B3-8A6F-0C45418FECF7}"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0B8EC56-A798-465F-9E53-B49C3D87E954}" type="slidenum">
              <a:rPr lang="en-GB" altLang="en-US"/>
              <a:pPr>
                <a:defRPr/>
              </a:pPr>
              <a:t>‹#›</a:t>
            </a:fld>
            <a:endParaRPr lang="en-GB" altLang="en-US"/>
          </a:p>
        </p:txBody>
      </p:sp>
    </p:spTree>
    <p:extLst>
      <p:ext uri="{BB962C8B-B14F-4D97-AF65-F5344CB8AC3E}">
        <p14:creationId xmlns:p14="http://schemas.microsoft.com/office/powerpoint/2010/main" val="15780404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90C19-24E0-4D28-99D8-1786293153D2}"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6A486E1-E30D-4241-80BC-48A9D13AD034}" type="slidenum">
              <a:rPr lang="en-GB" altLang="en-US"/>
              <a:pPr>
                <a:defRPr/>
              </a:pPr>
              <a:t>‹#›</a:t>
            </a:fld>
            <a:endParaRPr lang="en-GB" altLang="en-US"/>
          </a:p>
        </p:txBody>
      </p:sp>
    </p:spTree>
    <p:extLst>
      <p:ext uri="{BB962C8B-B14F-4D97-AF65-F5344CB8AC3E}">
        <p14:creationId xmlns:p14="http://schemas.microsoft.com/office/powerpoint/2010/main" val="1256095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8269" y="682627"/>
            <a:ext cx="369332" cy="45751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682627"/>
            <a:ext cx="7569200" cy="4575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70738842"/>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70B33BA-61CD-4B49-A717-67D7A0CA9B5B}" type="datetimeFigureOut">
              <a:rPr lang="en-GB"/>
              <a:pPr>
                <a:defRPr/>
              </a:pPr>
              <a:t>25/04/2018</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0BB9C4E-7A4E-409B-8633-3C4636E4DABA}" type="slidenum">
              <a:rPr lang="en-GB" altLang="en-US"/>
              <a:pPr>
                <a:defRPr/>
              </a:pPr>
              <a:t>‹#›</a:t>
            </a:fld>
            <a:endParaRPr lang="en-GB" altLang="en-US"/>
          </a:p>
        </p:txBody>
      </p:sp>
    </p:spTree>
    <p:extLst>
      <p:ext uri="{BB962C8B-B14F-4D97-AF65-F5344CB8AC3E}">
        <p14:creationId xmlns:p14="http://schemas.microsoft.com/office/powerpoint/2010/main" val="4504674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DF4647F-4C18-4969-8898-34BCE5210A85}" type="datetimeFigureOut">
              <a:rPr lang="en-GB"/>
              <a:pPr>
                <a:defRPr/>
              </a:pPr>
              <a:t>25/04/2018</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A1BA514-6D42-4895-8EEF-E70EBB8A6190}" type="slidenum">
              <a:rPr lang="en-GB" altLang="en-US"/>
              <a:pPr>
                <a:defRPr/>
              </a:pPr>
              <a:t>‹#›</a:t>
            </a:fld>
            <a:endParaRPr lang="en-GB" altLang="en-US"/>
          </a:p>
        </p:txBody>
      </p:sp>
    </p:spTree>
    <p:extLst>
      <p:ext uri="{BB962C8B-B14F-4D97-AF65-F5344CB8AC3E}">
        <p14:creationId xmlns:p14="http://schemas.microsoft.com/office/powerpoint/2010/main" val="565856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BFEFC79-C458-4A34-96DF-E5FD5BDC4A49}" type="datetimeFigureOut">
              <a:rPr lang="en-GB"/>
              <a:pPr>
                <a:defRPr/>
              </a:pPr>
              <a:t>25/04/2018</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BFC4389-A1A4-4408-8F17-05B8A5ECD44F}" type="slidenum">
              <a:rPr lang="en-GB" altLang="en-US"/>
              <a:pPr>
                <a:defRPr/>
              </a:pPr>
              <a:t>‹#›</a:t>
            </a:fld>
            <a:endParaRPr lang="en-GB" altLang="en-US"/>
          </a:p>
        </p:txBody>
      </p:sp>
    </p:spTree>
    <p:extLst>
      <p:ext uri="{BB962C8B-B14F-4D97-AF65-F5344CB8AC3E}">
        <p14:creationId xmlns:p14="http://schemas.microsoft.com/office/powerpoint/2010/main" val="34010678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9B1523E-1C39-42B3-A441-E0A52E0F6758}" type="datetimeFigureOut">
              <a:rPr lang="en-GB"/>
              <a:pPr>
                <a:defRPr/>
              </a:pPr>
              <a:t>25/04/2018</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4DC895-3DD6-4881-9BAD-93A4CA70375F}" type="slidenum">
              <a:rPr lang="en-GB" altLang="en-US"/>
              <a:pPr>
                <a:defRPr/>
              </a:pPr>
              <a:t>‹#›</a:t>
            </a:fld>
            <a:endParaRPr lang="en-GB" altLang="en-US"/>
          </a:p>
        </p:txBody>
      </p:sp>
    </p:spTree>
    <p:extLst>
      <p:ext uri="{BB962C8B-B14F-4D97-AF65-F5344CB8AC3E}">
        <p14:creationId xmlns:p14="http://schemas.microsoft.com/office/powerpoint/2010/main" val="19534562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342D2D2-E0B1-46FD-8E84-170383E1061D}" type="datetimeFigureOut">
              <a:rPr lang="en-GB"/>
              <a:pPr>
                <a:defRPr/>
              </a:pPr>
              <a:t>25/04/2018</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F4F0C07-AFB1-4689-A7FE-3542850CA520}" type="slidenum">
              <a:rPr lang="en-GB" altLang="en-US"/>
              <a:pPr>
                <a:defRPr/>
              </a:pPr>
              <a:t>‹#›</a:t>
            </a:fld>
            <a:endParaRPr lang="en-GB" altLang="en-US"/>
          </a:p>
        </p:txBody>
      </p:sp>
    </p:spTree>
    <p:extLst>
      <p:ext uri="{BB962C8B-B14F-4D97-AF65-F5344CB8AC3E}">
        <p14:creationId xmlns:p14="http://schemas.microsoft.com/office/powerpoint/2010/main" val="9015171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EF3261C-70CB-49B9-BB94-544B3C53EF44}" type="datetimeFigureOut">
              <a:rPr lang="en-GB"/>
              <a:pPr>
                <a:defRPr/>
              </a:pPr>
              <a:t>25/04/2018</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A7EDB48-D0B6-4B83-8E90-F94FA4B61EB1}" type="slidenum">
              <a:rPr lang="en-GB" altLang="en-US"/>
              <a:pPr>
                <a:defRPr/>
              </a:pPr>
              <a:t>‹#›</a:t>
            </a:fld>
            <a:endParaRPr lang="en-GB" altLang="en-US"/>
          </a:p>
        </p:txBody>
      </p:sp>
    </p:spTree>
    <p:extLst>
      <p:ext uri="{BB962C8B-B14F-4D97-AF65-F5344CB8AC3E}">
        <p14:creationId xmlns:p14="http://schemas.microsoft.com/office/powerpoint/2010/main" val="202488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3247B6A-A898-4211-A681-90B5E077698B}"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06ABBE7-0595-45FF-9E22-93EC990C582E}" type="slidenum">
              <a:rPr lang="en-GB" altLang="en-US"/>
              <a:pPr>
                <a:defRPr/>
              </a:pPr>
              <a:t>‹#›</a:t>
            </a:fld>
            <a:endParaRPr lang="en-GB" altLang="en-US"/>
          </a:p>
        </p:txBody>
      </p:sp>
    </p:spTree>
    <p:extLst>
      <p:ext uri="{BB962C8B-B14F-4D97-AF65-F5344CB8AC3E}">
        <p14:creationId xmlns:p14="http://schemas.microsoft.com/office/powerpoint/2010/main" val="8250943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B980843-D465-4D51-9EDD-F5DDDA20FDCE}"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E1FFC74-47C5-400E-A768-27D4C83D61EA}" type="slidenum">
              <a:rPr lang="en-GB" altLang="en-US"/>
              <a:pPr>
                <a:defRPr/>
              </a:pPr>
              <a:t>‹#›</a:t>
            </a:fld>
            <a:endParaRPr lang="en-GB" altLang="en-US"/>
          </a:p>
        </p:txBody>
      </p:sp>
    </p:spTree>
    <p:extLst>
      <p:ext uri="{BB962C8B-B14F-4D97-AF65-F5344CB8AC3E}">
        <p14:creationId xmlns:p14="http://schemas.microsoft.com/office/powerpoint/2010/main" val="23335706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6" descr="esri-10GlobeLogo_No-r_sRGB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3551" y="365126"/>
            <a:ext cx="216958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white">
          <a:xfrm>
            <a:off x="1833121" y="2428193"/>
            <a:ext cx="8525773" cy="914400"/>
          </a:xfrm>
        </p:spPr>
        <p:txBody>
          <a:bodyPr anchor="b">
            <a:noAutofit/>
          </a:bodyPr>
          <a:lstStyle>
            <a:lvl1pPr algn="ctr">
              <a:defRPr sz="255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1828802" y="3465218"/>
            <a:ext cx="8534401" cy="914400"/>
          </a:xfrm>
          <a:noFill/>
        </p:spPr>
        <p:txBody>
          <a:bodyPr/>
          <a:lstStyle>
            <a:lvl1pPr marL="0" indent="0" algn="ctr">
              <a:buNone/>
              <a:defRPr b="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13D1E0F7-65D8-244C-AF74-AC88B066F6EA}" type="datetime1">
              <a:rPr lang="en-US"/>
              <a:pPr>
                <a:defRPr/>
              </a:pPr>
              <a:t>4/25/2018</a:t>
            </a:fld>
            <a:endParaRPr lang="en-US" dirty="0"/>
          </a:p>
        </p:txBody>
      </p:sp>
      <p:sp>
        <p:nvSpPr>
          <p:cNvPr id="6"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2"/>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F5E67E3A-1DC2-4AFE-9416-AA79B6729A93}" type="slidenum">
              <a:rPr lang="en-US"/>
              <a:pPr>
                <a:defRPr/>
              </a:pPr>
              <a:t>‹#›</a:t>
            </a:fld>
            <a:endParaRPr lang="en-US" dirty="0"/>
          </a:p>
        </p:txBody>
      </p:sp>
    </p:spTree>
    <p:extLst>
      <p:ext uri="{BB962C8B-B14F-4D97-AF65-F5344CB8AC3E}">
        <p14:creationId xmlns:p14="http://schemas.microsoft.com/office/powerpoint/2010/main" val="2401304451"/>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1"/>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D2698F99-64F6-BC4B-B9C2-869B1A16AC28}" type="datetime1">
              <a:rPr lang="en-US"/>
              <a:pPr>
                <a:defRPr/>
              </a:pPr>
              <a:t>4/25/2018</a:t>
            </a:fld>
            <a:endParaRPr lang="en-US" dirty="0"/>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714A9BD0-27D0-4A9E-9EB6-E0456457CDD7}" type="slidenum">
              <a:rPr lang="en-US"/>
              <a:pPr>
                <a:defRPr/>
              </a:pPr>
              <a:t>‹#›</a:t>
            </a:fld>
            <a:endParaRPr lang="en-US" dirty="0"/>
          </a:p>
        </p:txBody>
      </p:sp>
    </p:spTree>
    <p:extLst>
      <p:ext uri="{BB962C8B-B14F-4D97-AF65-F5344CB8AC3E}">
        <p14:creationId xmlns:p14="http://schemas.microsoft.com/office/powerpoint/2010/main" val="121540089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358748C-3BD0-4F2E-8C9F-12DD84DBF895}"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200410-6C14-426D-97BA-DAC6C605E18C}" type="slidenum">
              <a:rPr lang="en-GB" altLang="en-US"/>
              <a:pPr>
                <a:defRPr/>
              </a:pPr>
              <a:t>‹#›</a:t>
            </a:fld>
            <a:endParaRPr lang="en-GB" altLang="en-US"/>
          </a:p>
        </p:txBody>
      </p:sp>
    </p:spTree>
    <p:extLst>
      <p:ext uri="{BB962C8B-B14F-4D97-AF65-F5344CB8AC3E}">
        <p14:creationId xmlns:p14="http://schemas.microsoft.com/office/powerpoint/2010/main" val="42826041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2625" y="682626"/>
            <a:ext cx="10826496" cy="276999"/>
          </a:xfrm>
        </p:spPr>
        <p:txBody>
          <a:bodyPr/>
          <a:lstStyle>
            <a:lvl1pPr>
              <a:defRPr lang="en-US" sz="1800" b="1" kern="1200" spc="0" dirty="0" smtClean="0">
                <a:solidFill>
                  <a:schemeClr val="tx1"/>
                </a:solidFill>
                <a:latin typeface="+mj-lt"/>
                <a:ea typeface="+mj-ea"/>
                <a:cs typeface="Arial"/>
              </a:defRPr>
            </a:lvl1pPr>
          </a:lstStyle>
          <a:p>
            <a:r>
              <a:rPr lang="en-US" smtClean="0"/>
              <a:t>Click to edit Master title style</a:t>
            </a:r>
            <a:endParaRPr lang="en-US" dirty="0"/>
          </a:p>
        </p:txBody>
      </p:sp>
      <p:sp>
        <p:nvSpPr>
          <p:cNvPr id="8" name="Text Placeholder 7"/>
          <p:cNvSpPr>
            <a:spLocks noGrp="1"/>
          </p:cNvSpPr>
          <p:nvPr>
            <p:ph type="body" sz="quarter" idx="11"/>
          </p:nvPr>
        </p:nvSpPr>
        <p:spPr>
          <a:xfrm>
            <a:off x="682625" y="1097310"/>
            <a:ext cx="10826496" cy="184666"/>
          </a:xfrm>
        </p:spPr>
        <p:txBody>
          <a:bodyPr>
            <a:spAutoFit/>
          </a:bodyPr>
          <a:lstStyle>
            <a:lvl1pPr marL="0" indent="0">
              <a:spcBef>
                <a:spcPts val="0"/>
              </a:spcBef>
              <a:spcAft>
                <a:spcPts val="0"/>
              </a:spcAft>
              <a:buNone/>
              <a:defRPr sz="1200">
                <a:solidFill>
                  <a:schemeClr val="accent4">
                    <a:lumMod val="40000"/>
                    <a:lumOff val="60000"/>
                  </a:schemeClr>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smtClean="0"/>
              <a:t>Click to edit Master text styles</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13"/>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A30DD873-6D0A-5246-9EF8-41F662AC73A6}" type="datetime1">
              <a:rPr lang="en-US"/>
              <a:pPr>
                <a:defRPr/>
              </a:pPr>
              <a:t>4/25/2018</a:t>
            </a:fld>
            <a:endParaRPr lang="en-US" dirty="0"/>
          </a:p>
        </p:txBody>
      </p:sp>
      <p:sp>
        <p:nvSpPr>
          <p:cNvPr id="6" name="Footer Placeholder 4"/>
          <p:cNvSpPr>
            <a:spLocks noGrp="1"/>
          </p:cNvSpPr>
          <p:nvPr>
            <p:ph type="ftr" sz="quarter" idx="14"/>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5"/>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188C7099-92B1-4AB6-801F-8B665F0A45A0}" type="slidenum">
              <a:rPr lang="en-US"/>
              <a:pPr>
                <a:defRPr/>
              </a:pPr>
              <a:t>‹#›</a:t>
            </a:fld>
            <a:endParaRPr lang="en-US" dirty="0"/>
          </a:p>
        </p:txBody>
      </p:sp>
    </p:spTree>
    <p:extLst>
      <p:ext uri="{BB962C8B-B14F-4D97-AF65-F5344CB8AC3E}">
        <p14:creationId xmlns:p14="http://schemas.microsoft.com/office/powerpoint/2010/main" val="2051251224"/>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p:nvPr>
        </p:nvSpPr>
        <p:spPr>
          <a:xfrm>
            <a:off x="685800" y="682626"/>
            <a:ext cx="10826496" cy="276999"/>
          </a:xfrm>
          <a:noFill/>
        </p:spPr>
        <p:txBody>
          <a:bodyPr rtlCol="0"/>
          <a:lstStyle>
            <a:lvl1pPr>
              <a:defRPr lang="en-US" dirty="0"/>
            </a:lvl1pPr>
          </a:lstStyle>
          <a:p>
            <a:pPr lvl="0"/>
            <a:r>
              <a:rPr lang="en-US" smtClean="0"/>
              <a:t>Click to edit Master title style</a:t>
            </a:r>
            <a:endParaRPr lang="en-US" dirty="0"/>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1500"/>
            </a:lvl1pPr>
            <a:lvl2pPr>
              <a:lnSpc>
                <a:spcPct val="100000"/>
              </a:lnSpc>
              <a:defRPr sz="1350"/>
            </a:lvl2pPr>
            <a:lvl3pPr>
              <a:lnSpc>
                <a:spcPct val="100000"/>
              </a:lnSpc>
              <a:defRPr sz="1200"/>
            </a:lvl3pPr>
            <a:lvl4pPr>
              <a:defRPr sz="1050"/>
            </a:lvl4pPr>
            <a:lvl5pPr>
              <a:lnSpc>
                <a:spcPts val="1350"/>
              </a:lnSpc>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5" y="6230947"/>
            <a:ext cx="10826495" cy="161583"/>
          </a:xfrm>
        </p:spPr>
        <p:txBody>
          <a:bodyPr anchor="b">
            <a:spAutoFit/>
          </a:bodyPr>
          <a:lstStyle>
            <a:lvl1pPr marL="0" marR="0" indent="0" algn="r" defTabSz="3429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050" b="0" i="1" kern="1200" baseline="0" dirty="0" smtClean="0">
                <a:solidFill>
                  <a:schemeClr val="tx2"/>
                </a:solidFill>
                <a:latin typeface="+mn-lt"/>
                <a:ea typeface="+mn-ea"/>
                <a:cs typeface="Arial"/>
              </a:defRPr>
            </a:lvl1pPr>
          </a:lstStyle>
          <a:p>
            <a:pPr lvl="0"/>
            <a:r>
              <a:rPr lang="en-US" smtClean="0"/>
              <a:t>Click to edit Master text styles</a:t>
            </a:r>
          </a:p>
        </p:txBody>
      </p:sp>
      <p:sp>
        <p:nvSpPr>
          <p:cNvPr id="5" name="Date Placeholder 3"/>
          <p:cNvSpPr>
            <a:spLocks noGrp="1"/>
          </p:cNvSpPr>
          <p:nvPr>
            <p:ph type="dt" sz="half" idx="15"/>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A32845F9-9189-A74E-8B4F-86FAD82EB9CA}" type="datetime1">
              <a:rPr lang="en-US"/>
              <a:pPr>
                <a:defRPr/>
              </a:pPr>
              <a:t>4/25/2018</a:t>
            </a:fld>
            <a:endParaRPr lang="en-US" dirty="0"/>
          </a:p>
        </p:txBody>
      </p:sp>
      <p:sp>
        <p:nvSpPr>
          <p:cNvPr id="6" name="Footer Placeholder 4"/>
          <p:cNvSpPr>
            <a:spLocks noGrp="1"/>
          </p:cNvSpPr>
          <p:nvPr>
            <p:ph type="ftr" sz="quarter" idx="16"/>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8" name="Slide Number Placeholder 5"/>
          <p:cNvSpPr>
            <a:spLocks noGrp="1"/>
          </p:cNvSpPr>
          <p:nvPr>
            <p:ph type="sldNum" sz="quarter" idx="17"/>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93FDE5C1-1F0E-4534-819A-25BAFF5D6093}" type="slidenum">
              <a:rPr lang="en-US"/>
              <a:pPr>
                <a:defRPr/>
              </a:pPr>
              <a:t>‹#›</a:t>
            </a:fld>
            <a:endParaRPr lang="en-US" dirty="0"/>
          </a:p>
        </p:txBody>
      </p:sp>
    </p:spTree>
    <p:extLst>
      <p:ext uri="{BB962C8B-B14F-4D97-AF65-F5344CB8AC3E}">
        <p14:creationId xmlns:p14="http://schemas.microsoft.com/office/powerpoint/2010/main" val="1409168122"/>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6" name="TextBox 5"/>
          <p:cNvSpPr txBox="1"/>
          <p:nvPr/>
        </p:nvSpPr>
        <p:spPr>
          <a:xfrm>
            <a:off x="11777133" y="1514475"/>
            <a:ext cx="1219200" cy="914400"/>
          </a:xfrm>
          <a:prstGeom prst="rect">
            <a:avLst/>
          </a:prstGeom>
          <a:noFill/>
          <a:effectLst/>
        </p:spPr>
        <p:txBody>
          <a:bodyPr wrap="none" lIns="0" tIns="0" rIns="0" bIns="0"/>
          <a:lstStyle/>
          <a:p>
            <a:pPr defTabSz="342900" eaLnBrk="0" hangingPunct="0">
              <a:lnSpc>
                <a:spcPts val="1350"/>
              </a:lnSpc>
              <a:defRPr/>
            </a:pPr>
            <a:endParaRPr lang="en-US" sz="1050" b="1" dirty="0">
              <a:solidFill>
                <a:prstClr val="white"/>
              </a:solidFill>
              <a:cs typeface="Arial" panose="020B0604020202020204" pitchFamily="34" charset="0"/>
            </a:endParaRPr>
          </a:p>
        </p:txBody>
      </p:sp>
      <p:sp>
        <p:nvSpPr>
          <p:cNvPr id="8" name="TextBox 7"/>
          <p:cNvSpPr txBox="1"/>
          <p:nvPr/>
        </p:nvSpPr>
        <p:spPr>
          <a:xfrm>
            <a:off x="11777133" y="1514475"/>
            <a:ext cx="1219200" cy="914400"/>
          </a:xfrm>
          <a:prstGeom prst="rect">
            <a:avLst/>
          </a:prstGeom>
          <a:noFill/>
          <a:effectLst/>
        </p:spPr>
        <p:txBody>
          <a:bodyPr wrap="none" lIns="0" tIns="0" rIns="0" bIns="0"/>
          <a:lstStyle/>
          <a:p>
            <a:pPr defTabSz="342900" eaLnBrk="0" hangingPunct="0">
              <a:lnSpc>
                <a:spcPts val="1350"/>
              </a:lnSpc>
              <a:defRPr/>
            </a:pPr>
            <a:endParaRPr lang="en-US" sz="1050" b="1" dirty="0">
              <a:solidFill>
                <a:prstClr val="white"/>
              </a:solidFill>
              <a:cs typeface="Arial" panose="020B0604020202020204" pitchFamily="34" charset="0"/>
            </a:endParaRPr>
          </a:p>
        </p:txBody>
      </p:sp>
      <p:sp>
        <p:nvSpPr>
          <p:cNvPr id="7" name="Title 1"/>
          <p:cNvSpPr>
            <a:spLocks noGrp="1"/>
          </p:cNvSpPr>
          <p:nvPr>
            <p:ph type="title"/>
          </p:nvPr>
        </p:nvSpPr>
        <p:spPr>
          <a:xfrm>
            <a:off x="685800" y="682626"/>
            <a:ext cx="10826496" cy="276999"/>
          </a:xfrm>
        </p:spPr>
        <p:txBody>
          <a:bodyPr/>
          <a:lstStyle>
            <a:lvl1pPr>
              <a:defRPr/>
            </a:lvl1pPr>
          </a:lstStyle>
          <a:p>
            <a:r>
              <a:rPr lang="en-US" smtClean="0"/>
              <a:t>Click to edit Master title style</a:t>
            </a:r>
            <a:endParaRPr lang="en-US" dirty="0"/>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6"/>
          </p:nvPr>
        </p:nvSpPr>
        <p:spPr>
          <a:xfrm>
            <a:off x="685800" y="1097310"/>
            <a:ext cx="10826496" cy="184666"/>
          </a:xfrm>
        </p:spPr>
        <p:txBody>
          <a:bodyPr>
            <a:spAutoFit/>
          </a:bodyPr>
          <a:lstStyle>
            <a:lvl1pPr marL="0" indent="0" algn="l" defTabSz="342900" rtl="0" eaLnBrk="1" latinLnBrk="0" hangingPunct="1">
              <a:lnSpc>
                <a:spcPct val="100000"/>
              </a:lnSpc>
              <a:spcBef>
                <a:spcPct val="0"/>
              </a:spcBef>
              <a:spcAft>
                <a:spcPts val="0"/>
              </a:spcAft>
              <a:buNone/>
              <a:defRPr lang="en-US" sz="1200" b="1" kern="1200" dirty="0" smtClean="0">
                <a:solidFill>
                  <a:srgbClr val="94E6FF"/>
                </a:solidFill>
                <a:latin typeface="+mj-lt"/>
                <a:ea typeface="+mj-ea"/>
                <a:cs typeface="Arial"/>
              </a:defRPr>
            </a:lvl1pPr>
            <a:lvl2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2pPr>
            <a:lvl3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3pPr>
            <a:lvl4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4pPr>
            <a:lvl5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5pPr>
          </a:lstStyle>
          <a:p>
            <a:pPr lvl="0"/>
            <a:r>
              <a:rPr lang="en-US" smtClean="0"/>
              <a:t>Click to edit Master text styles</a:t>
            </a:r>
          </a:p>
        </p:txBody>
      </p:sp>
      <p:sp>
        <p:nvSpPr>
          <p:cNvPr id="12" name="Text Placeholder 25"/>
          <p:cNvSpPr>
            <a:spLocks noGrp="1"/>
          </p:cNvSpPr>
          <p:nvPr>
            <p:ph type="body" sz="quarter" idx="20"/>
          </p:nvPr>
        </p:nvSpPr>
        <p:spPr>
          <a:xfrm>
            <a:off x="685800" y="6239218"/>
            <a:ext cx="10826496" cy="161583"/>
          </a:xfrm>
        </p:spPr>
        <p:txBody>
          <a:bodyPr anchor="b">
            <a:spAutoFit/>
          </a:bodyPr>
          <a:lstStyle>
            <a:lvl1pPr marL="0" indent="0" algn="r">
              <a:spcBef>
                <a:spcPts val="0"/>
              </a:spcBef>
              <a:spcAft>
                <a:spcPts val="0"/>
              </a:spcAft>
              <a:buNone/>
              <a:defRPr sz="1050" b="0" i="1" baseline="0">
                <a:solidFill>
                  <a:schemeClr val="tx2"/>
                </a:solidFill>
              </a:defRPr>
            </a:lvl1pPr>
            <a:lvl2pPr marL="0" indent="0" algn="r">
              <a:buNone/>
              <a:defRPr sz="1200"/>
            </a:lvl2pPr>
            <a:lvl3pPr marL="0" indent="0" algn="r">
              <a:buNone/>
              <a:defRPr sz="1200"/>
            </a:lvl3pPr>
            <a:lvl4pPr marL="0" indent="0" algn="r">
              <a:buNone/>
              <a:defRPr sz="1200"/>
            </a:lvl4pPr>
            <a:lvl5pPr marL="0" indent="0" algn="r">
              <a:buNone/>
              <a:defRPr sz="1200"/>
            </a:lvl5pPr>
          </a:lstStyle>
          <a:p>
            <a:pPr lvl="0"/>
            <a:r>
              <a:rPr lang="en-US" smtClean="0"/>
              <a:t>Click to edit Master text styles</a:t>
            </a:r>
          </a:p>
        </p:txBody>
      </p:sp>
      <p:sp>
        <p:nvSpPr>
          <p:cNvPr id="11" name="Date Placeholder 3"/>
          <p:cNvSpPr>
            <a:spLocks noGrp="1"/>
          </p:cNvSpPr>
          <p:nvPr>
            <p:ph type="dt" sz="half" idx="21"/>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2DD6CEBD-7B86-E547-ABAB-A4EA3AECEC82}" type="datetime1">
              <a:rPr lang="en-US"/>
              <a:pPr>
                <a:defRPr/>
              </a:pPr>
              <a:t>4/25/2018</a:t>
            </a:fld>
            <a:endParaRPr lang="en-US" dirty="0"/>
          </a:p>
        </p:txBody>
      </p:sp>
      <p:sp>
        <p:nvSpPr>
          <p:cNvPr id="13" name="Footer Placeholder 4"/>
          <p:cNvSpPr>
            <a:spLocks noGrp="1"/>
          </p:cNvSpPr>
          <p:nvPr>
            <p:ph type="ftr" sz="quarter" idx="2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14" name="Slide Number Placeholder 5"/>
          <p:cNvSpPr>
            <a:spLocks noGrp="1"/>
          </p:cNvSpPr>
          <p:nvPr>
            <p:ph type="sldNum" sz="quarter" idx="23"/>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21F28430-2E26-4AF8-9831-922B4928AA38}" type="slidenum">
              <a:rPr lang="en-US"/>
              <a:pPr>
                <a:defRPr/>
              </a:pPr>
              <a:t>‹#›</a:t>
            </a:fld>
            <a:endParaRPr lang="en-US" dirty="0"/>
          </a:p>
        </p:txBody>
      </p:sp>
    </p:spTree>
    <p:extLst>
      <p:ext uri="{BB962C8B-B14F-4D97-AF65-F5344CB8AC3E}">
        <p14:creationId xmlns:p14="http://schemas.microsoft.com/office/powerpoint/2010/main" val="628671622"/>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2F88CE6A-5E3A-9C42-8F2B-ADB467DC90DC}" type="datetime1">
              <a:rPr lang="en-US"/>
              <a:pPr>
                <a:defRPr/>
              </a:pPr>
              <a:t>4/25/2018</a:t>
            </a:fld>
            <a:endParaRPr lang="en-US" dirty="0"/>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0B4E9A54-B25E-4AF0-BBFE-B13B528EB2BB}" type="slidenum">
              <a:rPr lang="en-US"/>
              <a:pPr>
                <a:defRPr/>
              </a:pPr>
              <a:t>‹#›</a:t>
            </a:fld>
            <a:endParaRPr lang="en-US" dirty="0"/>
          </a:p>
        </p:txBody>
      </p:sp>
    </p:spTree>
    <p:extLst>
      <p:ext uri="{BB962C8B-B14F-4D97-AF65-F5344CB8AC3E}">
        <p14:creationId xmlns:p14="http://schemas.microsoft.com/office/powerpoint/2010/main" val="425557965"/>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B0CBBF50-D991-444A-90DF-C8B9A9B93C18}" type="datetime1">
              <a:rPr lang="en-US"/>
              <a:pPr>
                <a:defRPr/>
              </a:pPr>
              <a:t>4/25/2018</a:t>
            </a:fld>
            <a:endParaRPr lang="en-US" dirty="0"/>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DE02014E-5266-4641-9ABD-D987917BE977}" type="slidenum">
              <a:rPr lang="en-US"/>
              <a:pPr>
                <a:defRPr/>
              </a:pPr>
              <a:t>‹#›</a:t>
            </a:fld>
            <a:endParaRPr lang="en-US" dirty="0"/>
          </a:p>
        </p:txBody>
      </p:sp>
    </p:spTree>
    <p:extLst>
      <p:ext uri="{BB962C8B-B14F-4D97-AF65-F5344CB8AC3E}">
        <p14:creationId xmlns:p14="http://schemas.microsoft.com/office/powerpoint/2010/main" val="708740160"/>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CB97692B-446B-8A47-AFD0-B3BF06EAE8D2}" type="datetime1">
              <a:rPr lang="en-US"/>
              <a:pPr>
                <a:defRPr/>
              </a:pPr>
              <a:t>4/25/2018</a:t>
            </a:fld>
            <a:endParaRPr lang="en-US" dirty="0"/>
          </a:p>
        </p:txBody>
      </p:sp>
      <p:sp>
        <p:nvSpPr>
          <p:cNvPr id="3"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4" name="Slide Number Placeholder 5"/>
          <p:cNvSpPr>
            <a:spLocks noGrp="1"/>
          </p:cNvSpPr>
          <p:nvPr>
            <p:ph type="sldNum" sz="quarter" idx="12"/>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EF991791-BEB8-4145-B885-6D46EB0C7F17}" type="slidenum">
              <a:rPr lang="en-US"/>
              <a:pPr>
                <a:defRPr/>
              </a:pPr>
              <a:t>‹#›</a:t>
            </a:fld>
            <a:endParaRPr lang="en-US" dirty="0"/>
          </a:p>
        </p:txBody>
      </p:sp>
    </p:spTree>
    <p:extLst>
      <p:ext uri="{BB962C8B-B14F-4D97-AF65-F5344CB8AC3E}">
        <p14:creationId xmlns:p14="http://schemas.microsoft.com/office/powerpoint/2010/main" val="4112291355"/>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arallelogram 10"/>
          <p:cNvSpPr/>
          <p:nvPr/>
        </p:nvSpPr>
        <p:spPr bwMode="auto">
          <a:xfrm flipV="1">
            <a:off x="8866717" y="0"/>
            <a:ext cx="3325283"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5" name="Parallelogram 10"/>
          <p:cNvSpPr/>
          <p:nvPr/>
        </p:nvSpPr>
        <p:spPr bwMode="auto">
          <a:xfrm rot="5400000" flipH="1">
            <a:off x="5083969" y="-5083968"/>
            <a:ext cx="2024063"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6" name="Parallelogram 10"/>
          <p:cNvSpPr/>
          <p:nvPr/>
        </p:nvSpPr>
        <p:spPr bwMode="auto">
          <a:xfrm rot="16200000" flipH="1" flipV="1">
            <a:off x="5083969" y="-250031"/>
            <a:ext cx="2024062"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3" name="Text Placeholder 2"/>
          <p:cNvSpPr>
            <a:spLocks noGrp="1"/>
          </p:cNvSpPr>
          <p:nvPr>
            <p:ph type="body" idx="1"/>
          </p:nvPr>
        </p:nvSpPr>
        <p:spPr>
          <a:xfrm>
            <a:off x="914402" y="3512743"/>
            <a:ext cx="8221903" cy="253916"/>
          </a:xfrm>
          <a:noFill/>
        </p:spPr>
        <p:txBody>
          <a:bodyPr>
            <a:spAutoFit/>
          </a:bodyPr>
          <a:lstStyle>
            <a:lvl1pPr marL="0" indent="0" algn="l">
              <a:lnSpc>
                <a:spcPct val="100000"/>
              </a:lnSpc>
              <a:spcBef>
                <a:spcPts val="0"/>
              </a:spcBef>
              <a:spcAft>
                <a:spcPts val="0"/>
              </a:spcAft>
              <a:buNone/>
              <a:defRPr sz="1650" b="0">
                <a:solidFill>
                  <a:schemeClr val="accent4">
                    <a:lumMod val="20000"/>
                    <a:lumOff val="8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914401" y="2917336"/>
            <a:ext cx="8683723" cy="553998"/>
          </a:xfrm>
        </p:spPr>
        <p:txBody>
          <a:bodyPr anchor="b"/>
          <a:lstStyle>
            <a:lvl1pPr algn="l" defTabSz="342900" rtl="0" eaLnBrk="1" latinLnBrk="0" hangingPunct="1">
              <a:lnSpc>
                <a:spcPct val="100000"/>
              </a:lnSpc>
              <a:spcBef>
                <a:spcPct val="0"/>
              </a:spcBef>
              <a:buNone/>
              <a:defRPr kumimoji="0" lang="en-US" sz="3600" b="1" i="0" kern="1200" cap="none" baseline="0">
                <a:solidFill>
                  <a:schemeClr val="tx1"/>
                </a:solidFill>
                <a:effectLst/>
                <a:latin typeface="+mj-lt"/>
                <a:ea typeface="+mj-ea"/>
                <a:cs typeface="Arial"/>
              </a:defRPr>
            </a:lvl1p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6523E305-BB1D-9A4B-9A7F-5F61C0A53B11}" type="datetime1">
              <a:rPr lang="en-US"/>
              <a:pPr>
                <a:defRPr/>
              </a:pPr>
              <a:t>4/25/2018</a:t>
            </a:fld>
            <a:endParaRPr lang="en-US" dirty="0"/>
          </a:p>
        </p:txBody>
      </p:sp>
      <p:sp>
        <p:nvSpPr>
          <p:cNvPr id="8"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9" name="Slide Number Placeholder 5"/>
          <p:cNvSpPr>
            <a:spLocks noGrp="1"/>
          </p:cNvSpPr>
          <p:nvPr>
            <p:ph type="sldNum" sz="quarter" idx="12"/>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33F31E97-C504-4DED-A7D9-E0270182B1DD}" type="slidenum">
              <a:rPr lang="en-US"/>
              <a:pPr>
                <a:defRPr/>
              </a:pPr>
              <a:t>‹#›</a:t>
            </a:fld>
            <a:endParaRPr lang="en-US" dirty="0"/>
          </a:p>
        </p:txBody>
      </p:sp>
    </p:spTree>
    <p:extLst>
      <p:ext uri="{BB962C8B-B14F-4D97-AF65-F5344CB8AC3E}">
        <p14:creationId xmlns:p14="http://schemas.microsoft.com/office/powerpoint/2010/main" val="3356313258"/>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Parallelogram 10"/>
          <p:cNvSpPr/>
          <p:nvPr/>
        </p:nvSpPr>
        <p:spPr bwMode="auto">
          <a:xfrm flipH="1">
            <a:off x="0" y="0"/>
            <a:ext cx="5496984"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6" name="Parallelogram 10"/>
          <p:cNvSpPr/>
          <p:nvPr/>
        </p:nvSpPr>
        <p:spPr bwMode="auto">
          <a:xfrm rot="16200000" flipH="1" flipV="1">
            <a:off x="4707732" y="-626268"/>
            <a:ext cx="2776537"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10" name="Picture Placeholder 8"/>
          <p:cNvSpPr>
            <a:spLocks noGrp="1" noChangeAspect="1"/>
          </p:cNvSpPr>
          <p:nvPr>
            <p:ph type="pic" sz="quarter" idx="12"/>
          </p:nvPr>
        </p:nvSpPr>
        <p:spPr>
          <a:xfrm>
            <a:off x="684213" y="1757365"/>
            <a:ext cx="5943600" cy="3343275"/>
          </a:xfrm>
          <a:prstGeom prst="rect">
            <a:avLst/>
          </a:prstGeom>
          <a:solidFill>
            <a:schemeClr val="tx1"/>
          </a:solidFill>
          <a:ln>
            <a:noFill/>
          </a:ln>
        </p:spPr>
        <p:txBody>
          <a:bodyPr rtlCol="0" anchor="ctr">
            <a:noAutofit/>
          </a:bodyPr>
          <a:lstStyle>
            <a:lvl1pPr marL="0" indent="0" algn="ctr">
              <a:buNone/>
              <a:defRPr sz="1350" baseline="0"/>
            </a:lvl1pPr>
          </a:lstStyle>
          <a:p>
            <a:pPr lvl="0"/>
            <a:r>
              <a:rPr lang="en-US" noProof="0" smtClean="0"/>
              <a:t>Click icon to add picture</a:t>
            </a:r>
            <a:endParaRPr lang="en-US" noProof="0" dirty="0"/>
          </a:p>
        </p:txBody>
      </p:sp>
      <p:sp>
        <p:nvSpPr>
          <p:cNvPr id="3" name="Text Placeholder 2"/>
          <p:cNvSpPr>
            <a:spLocks noGrp="1"/>
          </p:cNvSpPr>
          <p:nvPr>
            <p:ph type="body" idx="1"/>
          </p:nvPr>
        </p:nvSpPr>
        <p:spPr>
          <a:xfrm>
            <a:off x="6976872" y="3582548"/>
            <a:ext cx="4527741" cy="253916"/>
          </a:xfrm>
          <a:noFill/>
        </p:spPr>
        <p:txBody>
          <a:bodyPr>
            <a:spAutoFit/>
          </a:bodyPr>
          <a:lstStyle>
            <a:lvl1pPr marL="0" indent="0" algn="l">
              <a:lnSpc>
                <a:spcPct val="100000"/>
              </a:lnSpc>
              <a:spcBef>
                <a:spcPts val="0"/>
              </a:spcBef>
              <a:spcAft>
                <a:spcPts val="0"/>
              </a:spcAft>
              <a:buNone/>
              <a:defRPr sz="1650" b="0">
                <a:solidFill>
                  <a:schemeClr val="accent4">
                    <a:lumMod val="20000"/>
                    <a:lumOff val="8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6976872" y="2640500"/>
            <a:ext cx="4527741" cy="877163"/>
          </a:xfrm>
        </p:spPr>
        <p:txBody>
          <a:bodyPr anchor="b"/>
          <a:lstStyle>
            <a:lvl1pPr algn="l" defTabSz="342900" rtl="0" eaLnBrk="1" latinLnBrk="0" hangingPunct="1">
              <a:lnSpc>
                <a:spcPct val="100000"/>
              </a:lnSpc>
              <a:spcBef>
                <a:spcPct val="0"/>
              </a:spcBef>
              <a:buNone/>
              <a:defRPr kumimoji="0" lang="en-US" sz="2850" b="1" i="0" kern="1200" cap="none" baseline="0">
                <a:solidFill>
                  <a:schemeClr val="tx1"/>
                </a:solidFill>
                <a:effectLst/>
                <a:latin typeface="+mj-lt"/>
                <a:ea typeface="+mj-ea"/>
                <a:cs typeface="Arial"/>
              </a:defRPr>
            </a:lvl1pPr>
          </a:lstStyle>
          <a:p>
            <a:r>
              <a:rPr lang="en-US" smtClean="0"/>
              <a:t>Click to edit Master title style</a:t>
            </a:r>
            <a:endParaRPr lang="en-US" dirty="0"/>
          </a:p>
        </p:txBody>
      </p:sp>
      <p:sp>
        <p:nvSpPr>
          <p:cNvPr id="7" name="Date Placeholder 3"/>
          <p:cNvSpPr>
            <a:spLocks noGrp="1"/>
          </p:cNvSpPr>
          <p:nvPr>
            <p:ph type="dt" sz="half" idx="13"/>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CE4C2FE4-AA98-0F47-B901-A351BBAB4AF5}" type="datetime1">
              <a:rPr lang="en-US"/>
              <a:pPr>
                <a:defRPr/>
              </a:pPr>
              <a:t>4/25/2018</a:t>
            </a:fld>
            <a:endParaRPr lang="en-US" dirty="0"/>
          </a:p>
        </p:txBody>
      </p:sp>
      <p:sp>
        <p:nvSpPr>
          <p:cNvPr id="8" name="Footer Placeholder 4"/>
          <p:cNvSpPr>
            <a:spLocks noGrp="1"/>
          </p:cNvSpPr>
          <p:nvPr>
            <p:ph type="ftr" sz="quarter" idx="14"/>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9" name="Slide Number Placeholder 5"/>
          <p:cNvSpPr>
            <a:spLocks noGrp="1"/>
          </p:cNvSpPr>
          <p:nvPr>
            <p:ph type="sldNum" sz="quarter" idx="15"/>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08455165-3842-4E1F-9EB4-15FF4ABEE4B6}" type="slidenum">
              <a:rPr lang="en-US"/>
              <a:pPr>
                <a:defRPr/>
              </a:pPr>
              <a:t>‹#›</a:t>
            </a:fld>
            <a:endParaRPr lang="en-US" dirty="0"/>
          </a:p>
        </p:txBody>
      </p:sp>
    </p:spTree>
    <p:extLst>
      <p:ext uri="{BB962C8B-B14F-4D97-AF65-F5344CB8AC3E}">
        <p14:creationId xmlns:p14="http://schemas.microsoft.com/office/powerpoint/2010/main" val="1803929749"/>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Only_User Scree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D1397F99-5431-DA43-9FDF-F013C03473B5}" type="datetime1">
              <a:rPr lang="en-US"/>
              <a:pPr>
                <a:defRPr/>
              </a:pPr>
              <a:t>4/25/2018</a:t>
            </a:fld>
            <a:endParaRPr lang="en-US" dirty="0"/>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903F9868-C600-4535-BAC9-86F636CDC884}" type="slidenum">
              <a:rPr lang="en-US"/>
              <a:pPr>
                <a:defRPr/>
              </a:pPr>
              <a:t>‹#›</a:t>
            </a:fld>
            <a:endParaRPr lang="en-US" dirty="0"/>
          </a:p>
        </p:txBody>
      </p:sp>
    </p:spTree>
    <p:extLst>
      <p:ext uri="{BB962C8B-B14F-4D97-AF65-F5344CB8AC3E}">
        <p14:creationId xmlns:p14="http://schemas.microsoft.com/office/powerpoint/2010/main" val="253924350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p:nvPr>
        </p:nvSpPr>
        <p:spPr>
          <a:xfrm>
            <a:off x="912305" y="1251764"/>
            <a:ext cx="10367433" cy="2215991"/>
          </a:xfrm>
        </p:spPr>
        <p:txBody>
          <a:bodyPr anchor="b"/>
          <a:lstStyle>
            <a:lvl1pPr>
              <a:spcAft>
                <a:spcPts val="0"/>
              </a:spcAft>
              <a:defRPr sz="7200" baseline="0">
                <a:solidFill>
                  <a:schemeClr val="tx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912305" y="3467761"/>
            <a:ext cx="10367433" cy="461665"/>
          </a:xfrm>
          <a:noFill/>
        </p:spPr>
        <p:txBody>
          <a:bodyPr>
            <a:spAutoFit/>
          </a:bodyPr>
          <a:lstStyle>
            <a:lvl1pPr marL="0" indent="0">
              <a:spcAft>
                <a:spcPts val="0"/>
              </a:spcAft>
              <a:buFontTx/>
              <a:buNone/>
              <a:defRPr lang="en-US" sz="3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smtClean="0"/>
              <a:t>Click to edit Master text styles</a:t>
            </a:r>
          </a:p>
        </p:txBody>
      </p:sp>
      <p:sp>
        <p:nvSpPr>
          <p:cNvPr id="5" name="Date Placeholder 3"/>
          <p:cNvSpPr>
            <a:spLocks noGrp="1"/>
          </p:cNvSpPr>
          <p:nvPr>
            <p:ph type="dt" sz="half" idx="11"/>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33A2CAD1-7B30-E04E-A2EE-1D051012208E}" type="datetime1">
              <a:rPr lang="en-US"/>
              <a:pPr>
                <a:defRPr/>
              </a:pPr>
              <a:t>4/25/2018</a:t>
            </a:fld>
            <a:endParaRPr lang="en-US" dirty="0"/>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51869FA4-E8A1-492F-B460-6E8110B882AA}" type="slidenum">
              <a:rPr lang="en-US"/>
              <a:pPr>
                <a:defRPr/>
              </a:pPr>
              <a:t>‹#›</a:t>
            </a:fld>
            <a:endParaRPr lang="en-US" dirty="0"/>
          </a:p>
        </p:txBody>
      </p:sp>
    </p:spTree>
    <p:extLst>
      <p:ext uri="{BB962C8B-B14F-4D97-AF65-F5344CB8AC3E}">
        <p14:creationId xmlns:p14="http://schemas.microsoft.com/office/powerpoint/2010/main" val="329498810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89B9984-8317-45B3-8A6F-0C45418FECF7}"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0B8EC56-A798-465F-9E53-B49C3D87E954}" type="slidenum">
              <a:rPr lang="en-GB" altLang="en-US"/>
              <a:pPr>
                <a:defRPr/>
              </a:pPr>
              <a:t>‹#›</a:t>
            </a:fld>
            <a:endParaRPr lang="en-GB" altLang="en-US"/>
          </a:p>
        </p:txBody>
      </p:sp>
    </p:spTree>
    <p:extLst>
      <p:ext uri="{BB962C8B-B14F-4D97-AF65-F5344CB8AC3E}">
        <p14:creationId xmlns:p14="http://schemas.microsoft.com/office/powerpoint/2010/main" val="15138941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912284" y="2740859"/>
            <a:ext cx="7315200" cy="346249"/>
          </a:xfrm>
        </p:spPr>
        <p:txBody>
          <a:bodyPr anchor="b"/>
          <a:lstStyle>
            <a:lvl1pPr>
              <a:spcAft>
                <a:spcPts val="0"/>
              </a:spcAft>
              <a:defRPr sz="2250" b="0" baseline="0">
                <a:solidFill>
                  <a:schemeClr val="tx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912284" y="3683197"/>
            <a:ext cx="7315200" cy="300082"/>
          </a:xfrm>
          <a:noFill/>
        </p:spPr>
        <p:txBody>
          <a:bodyPr>
            <a:spAutoFit/>
          </a:bodyPr>
          <a:lstStyle>
            <a:lvl1pPr marL="0" indent="0" algn="r">
              <a:spcAft>
                <a:spcPts val="0"/>
              </a:spcAft>
              <a:buFontTx/>
              <a:buNone/>
              <a:defRPr lang="en-US" sz="195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smtClean="0"/>
              <a:t>Click to edit Master text styles</a:t>
            </a:r>
          </a:p>
        </p:txBody>
      </p:sp>
      <p:sp>
        <p:nvSpPr>
          <p:cNvPr id="5" name="Date Placeholder 3"/>
          <p:cNvSpPr>
            <a:spLocks noGrp="1"/>
          </p:cNvSpPr>
          <p:nvPr>
            <p:ph type="dt" sz="half" idx="11"/>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4F41E8BB-1E26-6B4C-8F38-CD37D4D0D2C8}" type="datetime1">
              <a:rPr lang="en-US"/>
              <a:pPr>
                <a:defRPr/>
              </a:pPr>
              <a:t>4/25/2018</a:t>
            </a:fld>
            <a:endParaRPr lang="en-US" dirty="0"/>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algn="l"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fld id="{21165146-D5CF-417F-96E4-3A0413E0F479}" type="slidenum">
              <a:rPr lang="en-US"/>
              <a:pPr>
                <a:defRPr/>
              </a:pPr>
              <a:t>‹#›</a:t>
            </a:fld>
            <a:endParaRPr lang="en-US" dirty="0"/>
          </a:p>
        </p:txBody>
      </p:sp>
    </p:spTree>
    <p:extLst>
      <p:ext uri="{BB962C8B-B14F-4D97-AF65-F5344CB8AC3E}">
        <p14:creationId xmlns:p14="http://schemas.microsoft.com/office/powerpoint/2010/main" val="1880288679"/>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2"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4734" y="2085976"/>
            <a:ext cx="4188884"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arallelogram 10"/>
          <p:cNvSpPr/>
          <p:nvPr/>
        </p:nvSpPr>
        <p:spPr bwMode="auto">
          <a:xfrm rot="5400000" flipV="1">
            <a:off x="5295900" y="-38100"/>
            <a:ext cx="1600200"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4" name="Parallelogram 10"/>
          <p:cNvSpPr/>
          <p:nvPr/>
        </p:nvSpPr>
        <p:spPr bwMode="auto">
          <a:xfrm flipH="1" flipV="1">
            <a:off x="1" y="0"/>
            <a:ext cx="3325284"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Tree>
    <p:extLst>
      <p:ext uri="{BB962C8B-B14F-4D97-AF65-F5344CB8AC3E}">
        <p14:creationId xmlns:p14="http://schemas.microsoft.com/office/powerpoint/2010/main" val="2999540511"/>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4329" y="365138"/>
            <a:ext cx="2168737" cy="967642"/>
          </a:xfrm>
          <a:prstGeom prst="rect">
            <a:avLst/>
          </a:prstGeom>
        </p:spPr>
      </p:pic>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D1E0F7-65D8-244C-AF74-AC88B066F6E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67868193"/>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698F99-64F6-BC4B-B9C2-869B1A16AC2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39868357"/>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0DD873-6D0A-5246-9EF8-41F662AC73A6}"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27254597"/>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2845F9-9189-A74E-8B4F-86FAD82EB9C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70877203"/>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D6CEBD-7B86-E547-ABAB-A4EA3AECEC82}" type="datetime1">
              <a:rPr lang="en-US" smtClean="0">
                <a:solidFill>
                  <a:prstClr val="white">
                    <a:tint val="75000"/>
                  </a:prstClr>
                </a:solidFill>
              </a:rPr>
              <a:pPr/>
              <a:t>4/25/2018</a:t>
            </a:fld>
            <a:endParaRPr lang="en-US" dirty="0">
              <a:solidFill>
                <a:prstClr val="white">
                  <a:tint val="75000"/>
                </a:prstClr>
              </a:solidFill>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79960153"/>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88CE6A-5E3A-9C42-8F2B-ADB467DC90DC}"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38357976"/>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CBBF50-D991-444A-90DF-C8B9A9B93C18}"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90649130"/>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97692B-446B-8A47-AFD0-B3BF06EAE8D2}" type="datetime1">
              <a:rPr lang="en-US" smtClean="0">
                <a:solidFill>
                  <a:prstClr val="white">
                    <a:tint val="75000"/>
                  </a:prstClr>
                </a:solidFill>
              </a:rPr>
              <a:pPr/>
              <a:t>4/25/2018</a:t>
            </a:fld>
            <a:endParaRPr lang="en-US" dirty="0">
              <a:solidFill>
                <a:prstClr val="white">
                  <a:tint val="75000"/>
                </a:prstClr>
              </a:solidFill>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2716227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90C19-24E0-4D28-99D8-1786293153D2}"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6A486E1-E30D-4241-80BC-48A9D13AD034}" type="slidenum">
              <a:rPr lang="en-GB" altLang="en-US"/>
              <a:pPr>
                <a:defRPr/>
              </a:pPr>
              <a:t>‹#›</a:t>
            </a:fld>
            <a:endParaRPr lang="en-GB" altLang="en-US"/>
          </a:p>
        </p:txBody>
      </p:sp>
    </p:spTree>
    <p:extLst>
      <p:ext uri="{BB962C8B-B14F-4D97-AF65-F5344CB8AC3E}">
        <p14:creationId xmlns:p14="http://schemas.microsoft.com/office/powerpoint/2010/main" val="5911772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23E305-BB1D-9A4B-9A7F-5F61C0A53B11}" type="datetime1">
              <a:rPr lang="en-US" smtClean="0">
                <a:solidFill>
                  <a:prstClr val="white">
                    <a:tint val="75000"/>
                  </a:prstClr>
                </a:solidFill>
              </a:rPr>
              <a:pPr/>
              <a:t>4/25/2018</a:t>
            </a:fld>
            <a:endParaRPr lang="en-US" dirty="0">
              <a:solidFill>
                <a:prstClr val="white">
                  <a:tint val="75000"/>
                </a:prstClr>
              </a:solidFill>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96950672"/>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4C2FE4-AA98-0F47-B901-A351BBAB4AF5}" type="datetime1">
              <a:rPr lang="en-US" smtClean="0">
                <a:solidFill>
                  <a:prstClr val="white">
                    <a:tint val="75000"/>
                  </a:prstClr>
                </a:solidFill>
              </a:rPr>
              <a:pPr/>
              <a:t>4/25/2018</a:t>
            </a:fld>
            <a:endParaRPr lang="en-US" dirty="0">
              <a:solidFill>
                <a:prstClr val="white">
                  <a:tint val="75000"/>
                </a:prstClr>
              </a:solidFill>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88143446"/>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397F99-5431-DA43-9FDF-F013C03473B5}"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397873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A2CAD1-7B30-E04E-A2EE-1D051012208E}"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74965879"/>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41E8BB-1E26-6B4C-8F38-CD37D4D0D2C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82296481"/>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843025778"/>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4329" y="365138"/>
            <a:ext cx="2168737" cy="967642"/>
          </a:xfrm>
          <a:prstGeom prst="rect">
            <a:avLst/>
          </a:prstGeom>
        </p:spPr>
      </p:pic>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D1E0F7-65D8-244C-AF74-AC88B066F6E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91687114"/>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698F99-64F6-BC4B-B9C2-869B1A16AC2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72096261"/>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0DD873-6D0A-5246-9EF8-41F662AC73A6}"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5395728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2845F9-9189-A74E-8B4F-86FAD82EB9C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7175503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70B33BA-61CD-4B49-A717-67D7A0CA9B5B}" type="datetimeFigureOut">
              <a:rPr lang="en-GB"/>
              <a:pPr>
                <a:defRPr/>
              </a:pPr>
              <a:t>25/04/2018</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0BB9C4E-7A4E-409B-8633-3C4636E4DABA}" type="slidenum">
              <a:rPr lang="en-GB" altLang="en-US"/>
              <a:pPr>
                <a:defRPr/>
              </a:pPr>
              <a:t>‹#›</a:t>
            </a:fld>
            <a:endParaRPr lang="en-GB" altLang="en-US"/>
          </a:p>
        </p:txBody>
      </p:sp>
    </p:spTree>
    <p:extLst>
      <p:ext uri="{BB962C8B-B14F-4D97-AF65-F5344CB8AC3E}">
        <p14:creationId xmlns:p14="http://schemas.microsoft.com/office/powerpoint/2010/main" val="33780630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D6CEBD-7B86-E547-ABAB-A4EA3AECEC82}" type="datetime1">
              <a:rPr lang="en-US" smtClean="0">
                <a:solidFill>
                  <a:prstClr val="white">
                    <a:tint val="75000"/>
                  </a:prstClr>
                </a:solidFill>
              </a:rPr>
              <a:pPr/>
              <a:t>4/25/2018</a:t>
            </a:fld>
            <a:endParaRPr lang="en-US" dirty="0">
              <a:solidFill>
                <a:prstClr val="white">
                  <a:tint val="75000"/>
                </a:prstClr>
              </a:solidFill>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1420331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88CE6A-5E3A-9C42-8F2B-ADB467DC90DC}"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02840962"/>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CBBF50-D991-444A-90DF-C8B9A9B93C18}"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8396628"/>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97692B-446B-8A47-AFD0-B3BF06EAE8D2}" type="datetime1">
              <a:rPr lang="en-US" smtClean="0">
                <a:solidFill>
                  <a:prstClr val="white">
                    <a:tint val="75000"/>
                  </a:prstClr>
                </a:solidFill>
              </a:rPr>
              <a:pPr/>
              <a:t>4/25/2018</a:t>
            </a:fld>
            <a:endParaRPr lang="en-US" dirty="0">
              <a:solidFill>
                <a:prstClr val="white">
                  <a:tint val="75000"/>
                </a:prstClr>
              </a:solidFill>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40893741"/>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23E305-BB1D-9A4B-9A7F-5F61C0A53B11}" type="datetime1">
              <a:rPr lang="en-US" smtClean="0">
                <a:solidFill>
                  <a:prstClr val="white">
                    <a:tint val="75000"/>
                  </a:prstClr>
                </a:solidFill>
              </a:rPr>
              <a:pPr/>
              <a:t>4/25/2018</a:t>
            </a:fld>
            <a:endParaRPr lang="en-US" dirty="0">
              <a:solidFill>
                <a:prstClr val="white">
                  <a:tint val="75000"/>
                </a:prstClr>
              </a:solidFill>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36825464"/>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4C2FE4-AA98-0F47-B901-A351BBAB4AF5}" type="datetime1">
              <a:rPr lang="en-US" smtClean="0">
                <a:solidFill>
                  <a:prstClr val="white">
                    <a:tint val="75000"/>
                  </a:prstClr>
                </a:solidFill>
              </a:rPr>
              <a:pPr/>
              <a:t>4/25/2018</a:t>
            </a:fld>
            <a:endParaRPr lang="en-US" dirty="0">
              <a:solidFill>
                <a:prstClr val="white">
                  <a:tint val="75000"/>
                </a:prstClr>
              </a:solidFill>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03112718"/>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397F99-5431-DA43-9FDF-F013C03473B5}"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1976047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A2CAD1-7B30-E04E-A2EE-1D051012208E}"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25821828"/>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41E8BB-1E26-6B4C-8F38-CD37D4D0D2C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61036485"/>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372740657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DF4647F-4C18-4969-8898-34BCE5210A85}" type="datetimeFigureOut">
              <a:rPr lang="en-GB"/>
              <a:pPr>
                <a:defRPr/>
              </a:pPr>
              <a:t>25/04/2018</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A1BA514-6D42-4895-8EEF-E70EBB8A6190}" type="slidenum">
              <a:rPr lang="en-GB" altLang="en-US"/>
              <a:pPr>
                <a:defRPr/>
              </a:pPr>
              <a:t>‹#›</a:t>
            </a:fld>
            <a:endParaRPr lang="en-GB" altLang="en-US"/>
          </a:p>
        </p:txBody>
      </p:sp>
    </p:spTree>
    <p:extLst>
      <p:ext uri="{BB962C8B-B14F-4D97-AF65-F5344CB8AC3E}">
        <p14:creationId xmlns:p14="http://schemas.microsoft.com/office/powerpoint/2010/main" val="3094096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BFEFC79-C458-4A34-96DF-E5FD5BDC4A49}" type="datetimeFigureOut">
              <a:rPr lang="en-GB"/>
              <a:pPr>
                <a:defRPr/>
              </a:pPr>
              <a:t>25/04/2018</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BFC4389-A1A4-4408-8F17-05B8A5ECD44F}" type="slidenum">
              <a:rPr lang="en-GB" altLang="en-US"/>
              <a:pPr>
                <a:defRPr/>
              </a:pPr>
              <a:t>‹#›</a:t>
            </a:fld>
            <a:endParaRPr lang="en-GB" altLang="en-US"/>
          </a:p>
        </p:txBody>
      </p:sp>
    </p:spTree>
    <p:extLst>
      <p:ext uri="{BB962C8B-B14F-4D97-AF65-F5344CB8AC3E}">
        <p14:creationId xmlns:p14="http://schemas.microsoft.com/office/powerpoint/2010/main" val="2369641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9B1523E-1C39-42B3-A441-E0A52E0F6758}" type="datetimeFigureOut">
              <a:rPr lang="en-GB"/>
              <a:pPr>
                <a:defRPr/>
              </a:pPr>
              <a:t>25/04/2018</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4DC895-3DD6-4881-9BAD-93A4CA70375F}" type="slidenum">
              <a:rPr lang="en-GB" altLang="en-US"/>
              <a:pPr>
                <a:defRPr/>
              </a:pPr>
              <a:t>‹#›</a:t>
            </a:fld>
            <a:endParaRPr lang="en-GB" altLang="en-US"/>
          </a:p>
        </p:txBody>
      </p:sp>
    </p:spTree>
    <p:extLst>
      <p:ext uri="{BB962C8B-B14F-4D97-AF65-F5344CB8AC3E}">
        <p14:creationId xmlns:p14="http://schemas.microsoft.com/office/powerpoint/2010/main" val="486483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342D2D2-E0B1-46FD-8E84-170383E1061D}" type="datetimeFigureOut">
              <a:rPr lang="en-GB"/>
              <a:pPr>
                <a:defRPr/>
              </a:pPr>
              <a:t>25/04/2018</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F4F0C07-AFB1-4689-A7FE-3542850CA520}" type="slidenum">
              <a:rPr lang="en-GB" altLang="en-US"/>
              <a:pPr>
                <a:defRPr/>
              </a:pPr>
              <a:t>‹#›</a:t>
            </a:fld>
            <a:endParaRPr lang="en-GB" altLang="en-US"/>
          </a:p>
        </p:txBody>
      </p:sp>
    </p:spTree>
    <p:extLst>
      <p:ext uri="{BB962C8B-B14F-4D97-AF65-F5344CB8AC3E}">
        <p14:creationId xmlns:p14="http://schemas.microsoft.com/office/powerpoint/2010/main" val="3949156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5421874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EF3261C-70CB-49B9-BB94-544B3C53EF44}" type="datetimeFigureOut">
              <a:rPr lang="en-GB"/>
              <a:pPr>
                <a:defRPr/>
              </a:pPr>
              <a:t>25/04/2018</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A7EDB48-D0B6-4B83-8E90-F94FA4B61EB1}" type="slidenum">
              <a:rPr lang="en-GB" altLang="en-US"/>
              <a:pPr>
                <a:defRPr/>
              </a:pPr>
              <a:t>‹#›</a:t>
            </a:fld>
            <a:endParaRPr lang="en-GB" altLang="en-US"/>
          </a:p>
        </p:txBody>
      </p:sp>
    </p:spTree>
    <p:extLst>
      <p:ext uri="{BB962C8B-B14F-4D97-AF65-F5344CB8AC3E}">
        <p14:creationId xmlns:p14="http://schemas.microsoft.com/office/powerpoint/2010/main" val="2621040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3247B6A-A898-4211-A681-90B5E077698B}"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06ABBE7-0595-45FF-9E22-93EC990C582E}" type="slidenum">
              <a:rPr lang="en-GB" altLang="en-US"/>
              <a:pPr>
                <a:defRPr/>
              </a:pPr>
              <a:t>‹#›</a:t>
            </a:fld>
            <a:endParaRPr lang="en-GB" altLang="en-US"/>
          </a:p>
        </p:txBody>
      </p:sp>
    </p:spTree>
    <p:extLst>
      <p:ext uri="{BB962C8B-B14F-4D97-AF65-F5344CB8AC3E}">
        <p14:creationId xmlns:p14="http://schemas.microsoft.com/office/powerpoint/2010/main" val="616776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B980843-D465-4D51-9EDD-F5DDDA20FDCE}" type="datetimeFigureOut">
              <a:rPr lang="en-GB"/>
              <a:pPr>
                <a:defRPr/>
              </a:pPr>
              <a:t>25/04/2018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E1FFC74-47C5-400E-A768-27D4C83D61EA}" type="slidenum">
              <a:rPr lang="en-GB" altLang="en-US"/>
              <a:pPr>
                <a:defRPr/>
              </a:pPr>
              <a:t>‹#›</a:t>
            </a:fld>
            <a:endParaRPr lang="en-GB" altLang="en-US"/>
          </a:p>
        </p:txBody>
      </p:sp>
    </p:spTree>
    <p:extLst>
      <p:ext uri="{BB962C8B-B14F-4D97-AF65-F5344CB8AC3E}">
        <p14:creationId xmlns:p14="http://schemas.microsoft.com/office/powerpoint/2010/main" val="21807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6" descr="esri-10GlobeLogo_No-r_sRGB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3551" y="365126"/>
            <a:ext cx="216958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white">
          <a:xfrm>
            <a:off x="1833121" y="2428193"/>
            <a:ext cx="8525773" cy="914400"/>
          </a:xfrm>
        </p:spPr>
        <p:txBody>
          <a:bodyPr anchor="b">
            <a:noAutofit/>
          </a:bodyPr>
          <a:lstStyle>
            <a:lvl1pPr algn="ctr">
              <a:defRPr sz="255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1828802" y="3465218"/>
            <a:ext cx="8534401" cy="914400"/>
          </a:xfrm>
          <a:noFill/>
        </p:spPr>
        <p:txBody>
          <a:bodyPr/>
          <a:lstStyle>
            <a:lvl1pPr marL="0" indent="0" algn="ctr">
              <a:buNone/>
              <a:defRPr b="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defTabSz="914400" eaLnBrk="0" hangingPunct="0">
              <a:defRPr/>
            </a:lvl1pPr>
          </a:lstStyle>
          <a:p>
            <a:fld id="{AC599ADE-B781-4D0E-9B0D-4669AE9976CB}" type="datetime1">
              <a:rPr lang="en-US" altLang="zh-CN"/>
              <a:pPr/>
              <a:t>4/25/2018</a:t>
            </a:fld>
            <a:endParaRPr lang="en-US" altLang="zh-CN"/>
          </a:p>
        </p:txBody>
      </p:sp>
      <p:sp>
        <p:nvSpPr>
          <p:cNvPr id="6"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2"/>
          </p:nvPr>
        </p:nvSpPr>
        <p:spPr/>
        <p:txBody>
          <a:bodyPr/>
          <a:lstStyle>
            <a:lvl1pPr defTabSz="914400" eaLnBrk="0" hangingPunct="0">
              <a:defRPr/>
            </a:lvl1pPr>
          </a:lstStyle>
          <a:p>
            <a:fld id="{FBB1F5F9-AF6A-4F7A-886D-8EFCB2254BD8}" type="slidenum">
              <a:rPr lang="en-US" altLang="zh-CN"/>
              <a:pPr/>
              <a:t>‹#›</a:t>
            </a:fld>
            <a:endParaRPr lang="en-US" altLang="zh-CN"/>
          </a:p>
        </p:txBody>
      </p:sp>
    </p:spTree>
    <p:extLst>
      <p:ext uri="{BB962C8B-B14F-4D97-AF65-F5344CB8AC3E}">
        <p14:creationId xmlns:p14="http://schemas.microsoft.com/office/powerpoint/2010/main" val="176723837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1"/>
          </p:nvPr>
        </p:nvSpPr>
        <p:spPr/>
        <p:txBody>
          <a:bodyPr/>
          <a:lstStyle>
            <a:lvl1pPr defTabSz="914400" eaLnBrk="0" hangingPunct="0">
              <a:defRPr/>
            </a:lvl1pPr>
          </a:lstStyle>
          <a:p>
            <a:fld id="{028F93D5-5704-44D2-AED9-F5D3A75088CE}" type="datetime1">
              <a:rPr lang="en-US" altLang="zh-CN"/>
              <a:pPr/>
              <a:t>4/25/2018</a:t>
            </a:fld>
            <a:endParaRPr lang="en-US" altLang="zh-CN"/>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defTabSz="914400" eaLnBrk="0" hangingPunct="0">
              <a:defRPr/>
            </a:lvl1pPr>
          </a:lstStyle>
          <a:p>
            <a:fld id="{CCB1DBD4-E8B3-4ED5-ACED-E944FEFE93FA}" type="slidenum">
              <a:rPr lang="en-US" altLang="zh-CN"/>
              <a:pPr/>
              <a:t>‹#›</a:t>
            </a:fld>
            <a:endParaRPr lang="en-US" altLang="zh-CN"/>
          </a:p>
        </p:txBody>
      </p:sp>
    </p:spTree>
    <p:extLst>
      <p:ext uri="{BB962C8B-B14F-4D97-AF65-F5344CB8AC3E}">
        <p14:creationId xmlns:p14="http://schemas.microsoft.com/office/powerpoint/2010/main" val="281955530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2625" y="682626"/>
            <a:ext cx="10826496" cy="276999"/>
          </a:xfrm>
        </p:spPr>
        <p:txBody>
          <a:bodyPr/>
          <a:lstStyle>
            <a:lvl1pPr>
              <a:defRPr lang="en-US" sz="1800" b="1" kern="1200" spc="0" dirty="0" smtClean="0">
                <a:solidFill>
                  <a:schemeClr val="tx1"/>
                </a:solidFill>
                <a:latin typeface="+mj-lt"/>
                <a:ea typeface="+mj-ea"/>
                <a:cs typeface="Arial"/>
              </a:defRPr>
            </a:lvl1pPr>
          </a:lstStyle>
          <a:p>
            <a:r>
              <a:rPr lang="en-US" smtClean="0"/>
              <a:t>Click to edit Master title style</a:t>
            </a:r>
            <a:endParaRPr lang="en-US" dirty="0"/>
          </a:p>
        </p:txBody>
      </p:sp>
      <p:sp>
        <p:nvSpPr>
          <p:cNvPr id="8" name="Text Placeholder 7"/>
          <p:cNvSpPr>
            <a:spLocks noGrp="1"/>
          </p:cNvSpPr>
          <p:nvPr>
            <p:ph type="body" sz="quarter" idx="11"/>
          </p:nvPr>
        </p:nvSpPr>
        <p:spPr>
          <a:xfrm>
            <a:off x="682625" y="1097310"/>
            <a:ext cx="10826496" cy="184666"/>
          </a:xfrm>
        </p:spPr>
        <p:txBody>
          <a:bodyPr>
            <a:spAutoFit/>
          </a:bodyPr>
          <a:lstStyle>
            <a:lvl1pPr marL="0" indent="0">
              <a:spcBef>
                <a:spcPts val="0"/>
              </a:spcBef>
              <a:spcAft>
                <a:spcPts val="0"/>
              </a:spcAft>
              <a:buNone/>
              <a:defRPr sz="1200">
                <a:solidFill>
                  <a:schemeClr val="accent4">
                    <a:lumMod val="40000"/>
                    <a:lumOff val="60000"/>
                  </a:schemeClr>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smtClean="0"/>
              <a:t>Click to edit Master text styles</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13"/>
          </p:nvPr>
        </p:nvSpPr>
        <p:spPr/>
        <p:txBody>
          <a:bodyPr/>
          <a:lstStyle>
            <a:lvl1pPr defTabSz="914400" eaLnBrk="0" hangingPunct="0">
              <a:defRPr/>
            </a:lvl1pPr>
          </a:lstStyle>
          <a:p>
            <a:fld id="{8D8C7CB1-2368-4A62-8463-94CA16F13928}" type="datetime1">
              <a:rPr lang="en-US" altLang="zh-CN"/>
              <a:pPr/>
              <a:t>4/25/2018</a:t>
            </a:fld>
            <a:endParaRPr lang="en-US" altLang="zh-CN"/>
          </a:p>
        </p:txBody>
      </p:sp>
      <p:sp>
        <p:nvSpPr>
          <p:cNvPr id="6" name="Footer Placeholder 4"/>
          <p:cNvSpPr>
            <a:spLocks noGrp="1"/>
          </p:cNvSpPr>
          <p:nvPr>
            <p:ph type="ftr" sz="quarter" idx="14"/>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5"/>
          </p:nvPr>
        </p:nvSpPr>
        <p:spPr/>
        <p:txBody>
          <a:bodyPr/>
          <a:lstStyle>
            <a:lvl1pPr defTabSz="914400" eaLnBrk="0" hangingPunct="0">
              <a:defRPr/>
            </a:lvl1pPr>
          </a:lstStyle>
          <a:p>
            <a:fld id="{3F9D1A78-C436-4D28-9D21-0244B5972141}" type="slidenum">
              <a:rPr lang="en-US" altLang="zh-CN"/>
              <a:pPr/>
              <a:t>‹#›</a:t>
            </a:fld>
            <a:endParaRPr lang="en-US" altLang="zh-CN"/>
          </a:p>
        </p:txBody>
      </p:sp>
    </p:spTree>
    <p:extLst>
      <p:ext uri="{BB962C8B-B14F-4D97-AF65-F5344CB8AC3E}">
        <p14:creationId xmlns:p14="http://schemas.microsoft.com/office/powerpoint/2010/main" val="85961242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p:nvPr>
        </p:nvSpPr>
        <p:spPr>
          <a:xfrm>
            <a:off x="685800" y="682626"/>
            <a:ext cx="10826496" cy="276999"/>
          </a:xfrm>
          <a:noFill/>
        </p:spPr>
        <p:txBody>
          <a:bodyPr rtlCol="0"/>
          <a:lstStyle>
            <a:lvl1pPr>
              <a:defRPr lang="en-US" dirty="0"/>
            </a:lvl1pPr>
          </a:lstStyle>
          <a:p>
            <a:pPr lvl="0"/>
            <a:r>
              <a:rPr lang="en-US" smtClean="0"/>
              <a:t>Click to edit Master title style</a:t>
            </a:r>
            <a:endParaRPr lang="en-US" dirty="0"/>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1500"/>
            </a:lvl1pPr>
            <a:lvl2pPr>
              <a:lnSpc>
                <a:spcPct val="100000"/>
              </a:lnSpc>
              <a:defRPr sz="1350"/>
            </a:lvl2pPr>
            <a:lvl3pPr>
              <a:lnSpc>
                <a:spcPct val="100000"/>
              </a:lnSpc>
              <a:defRPr sz="1200"/>
            </a:lvl3pPr>
            <a:lvl4pPr>
              <a:defRPr sz="1050"/>
            </a:lvl4pPr>
            <a:lvl5pPr>
              <a:lnSpc>
                <a:spcPts val="1350"/>
              </a:lnSpc>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5" y="6230947"/>
            <a:ext cx="10826495" cy="161583"/>
          </a:xfrm>
        </p:spPr>
        <p:txBody>
          <a:bodyPr anchor="b">
            <a:spAutoFit/>
          </a:bodyPr>
          <a:lstStyle>
            <a:lvl1pPr marL="0" marR="0" indent="0" algn="r" defTabSz="3429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050" b="0" i="1" kern="1200" baseline="0" dirty="0" smtClean="0">
                <a:solidFill>
                  <a:schemeClr val="tx2"/>
                </a:solidFill>
                <a:latin typeface="+mn-lt"/>
                <a:ea typeface="+mn-ea"/>
                <a:cs typeface="Arial"/>
              </a:defRPr>
            </a:lvl1pPr>
          </a:lstStyle>
          <a:p>
            <a:pPr lvl="0"/>
            <a:r>
              <a:rPr lang="en-US" smtClean="0"/>
              <a:t>Click to edit Master text styles</a:t>
            </a:r>
          </a:p>
        </p:txBody>
      </p:sp>
      <p:sp>
        <p:nvSpPr>
          <p:cNvPr id="5" name="Date Placeholder 3"/>
          <p:cNvSpPr>
            <a:spLocks noGrp="1"/>
          </p:cNvSpPr>
          <p:nvPr>
            <p:ph type="dt" sz="half" idx="15"/>
          </p:nvPr>
        </p:nvSpPr>
        <p:spPr/>
        <p:txBody>
          <a:bodyPr/>
          <a:lstStyle>
            <a:lvl1pPr defTabSz="914400" eaLnBrk="0" hangingPunct="0">
              <a:defRPr/>
            </a:lvl1pPr>
          </a:lstStyle>
          <a:p>
            <a:fld id="{8F43556C-A007-49F9-9406-3C2C9D43FC6F}" type="datetime1">
              <a:rPr lang="en-US" altLang="zh-CN"/>
              <a:pPr/>
              <a:t>4/25/2018</a:t>
            </a:fld>
            <a:endParaRPr lang="en-US" altLang="zh-CN"/>
          </a:p>
        </p:txBody>
      </p:sp>
      <p:sp>
        <p:nvSpPr>
          <p:cNvPr id="6" name="Footer Placeholder 4"/>
          <p:cNvSpPr>
            <a:spLocks noGrp="1"/>
          </p:cNvSpPr>
          <p:nvPr>
            <p:ph type="ftr" sz="quarter" idx="16"/>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8" name="Slide Number Placeholder 5"/>
          <p:cNvSpPr>
            <a:spLocks noGrp="1"/>
          </p:cNvSpPr>
          <p:nvPr>
            <p:ph type="sldNum" sz="quarter" idx="17"/>
          </p:nvPr>
        </p:nvSpPr>
        <p:spPr/>
        <p:txBody>
          <a:bodyPr/>
          <a:lstStyle>
            <a:lvl1pPr defTabSz="914400" eaLnBrk="0" hangingPunct="0">
              <a:defRPr/>
            </a:lvl1pPr>
          </a:lstStyle>
          <a:p>
            <a:fld id="{6C12BD4F-2BFA-4DE0-B6F6-2EA1AFAAFCD5}" type="slidenum">
              <a:rPr lang="en-US" altLang="zh-CN"/>
              <a:pPr/>
              <a:t>‹#›</a:t>
            </a:fld>
            <a:endParaRPr lang="en-US" altLang="zh-CN"/>
          </a:p>
        </p:txBody>
      </p:sp>
    </p:spTree>
    <p:extLst>
      <p:ext uri="{BB962C8B-B14F-4D97-AF65-F5344CB8AC3E}">
        <p14:creationId xmlns:p14="http://schemas.microsoft.com/office/powerpoint/2010/main" val="124088746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6" name="TextBox 5"/>
          <p:cNvSpPr txBox="1"/>
          <p:nvPr/>
        </p:nvSpPr>
        <p:spPr>
          <a:xfrm>
            <a:off x="11777133" y="1514475"/>
            <a:ext cx="1219200" cy="914400"/>
          </a:xfrm>
          <a:prstGeom prst="rect">
            <a:avLst/>
          </a:prstGeom>
          <a:noFill/>
          <a:effectLst/>
        </p:spPr>
        <p:txBody>
          <a:bodyPr wrap="none" lIns="0" tIns="0" rIns="0" bIns="0"/>
          <a:lstStyle>
            <a:lvl1pPr defTabSz="342900">
              <a:defRPr>
                <a:solidFill>
                  <a:schemeClr val="tx1"/>
                </a:solidFill>
                <a:latin typeface="Arial" panose="020B0604020202020204" pitchFamily="34" charset="0"/>
                <a:cs typeface="Arial" panose="020B0604020202020204" pitchFamily="34" charset="0"/>
              </a:defRPr>
            </a:lvl1pPr>
            <a:lvl2pPr marL="742950" indent="-285750" defTabSz="342900">
              <a:defRPr>
                <a:solidFill>
                  <a:schemeClr val="tx1"/>
                </a:solidFill>
                <a:latin typeface="Arial" panose="020B0604020202020204" pitchFamily="34" charset="0"/>
                <a:cs typeface="Arial" panose="020B0604020202020204" pitchFamily="34" charset="0"/>
              </a:defRPr>
            </a:lvl2pPr>
            <a:lvl3pPr marL="1143000" indent="-228600" defTabSz="342900">
              <a:defRPr>
                <a:solidFill>
                  <a:schemeClr val="tx1"/>
                </a:solidFill>
                <a:latin typeface="Arial" panose="020B0604020202020204" pitchFamily="34" charset="0"/>
                <a:cs typeface="Arial" panose="020B0604020202020204" pitchFamily="34" charset="0"/>
              </a:defRPr>
            </a:lvl3pPr>
            <a:lvl4pPr marL="1600200" indent="-228600" defTabSz="342900">
              <a:defRPr>
                <a:solidFill>
                  <a:schemeClr val="tx1"/>
                </a:solidFill>
                <a:latin typeface="Arial" panose="020B0604020202020204" pitchFamily="34" charset="0"/>
                <a:cs typeface="Arial" panose="020B0604020202020204" pitchFamily="34" charset="0"/>
              </a:defRPr>
            </a:lvl4pPr>
            <a:lvl5pPr marL="2057400" indent="-228600" defTabSz="342900">
              <a:defRPr>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ts val="1350"/>
              </a:lnSpc>
              <a:spcBef>
                <a:spcPct val="0"/>
              </a:spcBef>
              <a:spcAft>
                <a:spcPct val="0"/>
              </a:spcAft>
            </a:pPr>
            <a:endParaRPr lang="en-US" altLang="zh-CN" sz="1000" b="1" smtClean="0">
              <a:solidFill>
                <a:srgbClr val="FFFFFF"/>
              </a:solidFill>
            </a:endParaRPr>
          </a:p>
        </p:txBody>
      </p:sp>
      <p:sp>
        <p:nvSpPr>
          <p:cNvPr id="8" name="TextBox 7"/>
          <p:cNvSpPr txBox="1"/>
          <p:nvPr/>
        </p:nvSpPr>
        <p:spPr>
          <a:xfrm>
            <a:off x="11777133" y="1514475"/>
            <a:ext cx="1219200" cy="914400"/>
          </a:xfrm>
          <a:prstGeom prst="rect">
            <a:avLst/>
          </a:prstGeom>
          <a:noFill/>
          <a:effectLst/>
        </p:spPr>
        <p:txBody>
          <a:bodyPr wrap="none" lIns="0" tIns="0" rIns="0" bIns="0"/>
          <a:lstStyle>
            <a:lvl1pPr defTabSz="342900">
              <a:defRPr>
                <a:solidFill>
                  <a:schemeClr val="tx1"/>
                </a:solidFill>
                <a:latin typeface="Arial" panose="020B0604020202020204" pitchFamily="34" charset="0"/>
                <a:cs typeface="Arial" panose="020B0604020202020204" pitchFamily="34" charset="0"/>
              </a:defRPr>
            </a:lvl1pPr>
            <a:lvl2pPr marL="742950" indent="-285750" defTabSz="342900">
              <a:defRPr>
                <a:solidFill>
                  <a:schemeClr val="tx1"/>
                </a:solidFill>
                <a:latin typeface="Arial" panose="020B0604020202020204" pitchFamily="34" charset="0"/>
                <a:cs typeface="Arial" panose="020B0604020202020204" pitchFamily="34" charset="0"/>
              </a:defRPr>
            </a:lvl2pPr>
            <a:lvl3pPr marL="1143000" indent="-228600" defTabSz="342900">
              <a:defRPr>
                <a:solidFill>
                  <a:schemeClr val="tx1"/>
                </a:solidFill>
                <a:latin typeface="Arial" panose="020B0604020202020204" pitchFamily="34" charset="0"/>
                <a:cs typeface="Arial" panose="020B0604020202020204" pitchFamily="34" charset="0"/>
              </a:defRPr>
            </a:lvl3pPr>
            <a:lvl4pPr marL="1600200" indent="-228600" defTabSz="342900">
              <a:defRPr>
                <a:solidFill>
                  <a:schemeClr val="tx1"/>
                </a:solidFill>
                <a:latin typeface="Arial" panose="020B0604020202020204" pitchFamily="34" charset="0"/>
                <a:cs typeface="Arial" panose="020B0604020202020204" pitchFamily="34" charset="0"/>
              </a:defRPr>
            </a:lvl4pPr>
            <a:lvl5pPr marL="2057400" indent="-228600" defTabSz="342900">
              <a:defRPr>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ts val="1350"/>
              </a:lnSpc>
              <a:spcBef>
                <a:spcPct val="0"/>
              </a:spcBef>
              <a:spcAft>
                <a:spcPct val="0"/>
              </a:spcAft>
            </a:pPr>
            <a:endParaRPr lang="en-US" altLang="zh-CN" sz="1000" b="1" smtClean="0">
              <a:solidFill>
                <a:srgbClr val="FFFFFF"/>
              </a:solidFill>
            </a:endParaRPr>
          </a:p>
        </p:txBody>
      </p:sp>
      <p:sp>
        <p:nvSpPr>
          <p:cNvPr id="7" name="Title 1"/>
          <p:cNvSpPr>
            <a:spLocks noGrp="1"/>
          </p:cNvSpPr>
          <p:nvPr>
            <p:ph type="title"/>
          </p:nvPr>
        </p:nvSpPr>
        <p:spPr>
          <a:xfrm>
            <a:off x="685800" y="682626"/>
            <a:ext cx="10826496" cy="276999"/>
          </a:xfrm>
        </p:spPr>
        <p:txBody>
          <a:bodyPr/>
          <a:lstStyle>
            <a:lvl1pPr>
              <a:defRPr/>
            </a:lvl1pPr>
          </a:lstStyle>
          <a:p>
            <a:r>
              <a:rPr lang="en-US" smtClean="0"/>
              <a:t>Click to edit Master title style</a:t>
            </a:r>
            <a:endParaRPr lang="en-US" dirty="0"/>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6"/>
          </p:nvPr>
        </p:nvSpPr>
        <p:spPr>
          <a:xfrm>
            <a:off x="685800" y="1097310"/>
            <a:ext cx="10826496" cy="184666"/>
          </a:xfrm>
        </p:spPr>
        <p:txBody>
          <a:bodyPr>
            <a:spAutoFit/>
          </a:bodyPr>
          <a:lstStyle>
            <a:lvl1pPr marL="0" indent="0" algn="l" defTabSz="342900" rtl="0" eaLnBrk="1" latinLnBrk="0" hangingPunct="1">
              <a:lnSpc>
                <a:spcPct val="100000"/>
              </a:lnSpc>
              <a:spcBef>
                <a:spcPct val="0"/>
              </a:spcBef>
              <a:spcAft>
                <a:spcPts val="0"/>
              </a:spcAft>
              <a:buNone/>
              <a:defRPr lang="en-US" sz="1200" b="1" kern="1200" dirty="0" smtClean="0">
                <a:solidFill>
                  <a:srgbClr val="94E6FF"/>
                </a:solidFill>
                <a:latin typeface="+mj-lt"/>
                <a:ea typeface="+mj-ea"/>
                <a:cs typeface="Arial"/>
              </a:defRPr>
            </a:lvl1pPr>
            <a:lvl2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2pPr>
            <a:lvl3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3pPr>
            <a:lvl4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4pPr>
            <a:lvl5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5pPr>
          </a:lstStyle>
          <a:p>
            <a:pPr lvl="0"/>
            <a:r>
              <a:rPr lang="en-US" smtClean="0"/>
              <a:t>Click to edit Master text styles</a:t>
            </a:r>
          </a:p>
        </p:txBody>
      </p:sp>
      <p:sp>
        <p:nvSpPr>
          <p:cNvPr id="12" name="Text Placeholder 25"/>
          <p:cNvSpPr>
            <a:spLocks noGrp="1"/>
          </p:cNvSpPr>
          <p:nvPr>
            <p:ph type="body" sz="quarter" idx="20"/>
          </p:nvPr>
        </p:nvSpPr>
        <p:spPr>
          <a:xfrm>
            <a:off x="685800" y="6239218"/>
            <a:ext cx="10826496" cy="161583"/>
          </a:xfrm>
        </p:spPr>
        <p:txBody>
          <a:bodyPr anchor="b">
            <a:spAutoFit/>
          </a:bodyPr>
          <a:lstStyle>
            <a:lvl1pPr marL="0" indent="0" algn="r">
              <a:spcBef>
                <a:spcPts val="0"/>
              </a:spcBef>
              <a:spcAft>
                <a:spcPts val="0"/>
              </a:spcAft>
              <a:buNone/>
              <a:defRPr sz="1050" b="0" i="1" baseline="0">
                <a:solidFill>
                  <a:schemeClr val="tx2"/>
                </a:solidFill>
              </a:defRPr>
            </a:lvl1pPr>
            <a:lvl2pPr marL="0" indent="0" algn="r">
              <a:buNone/>
              <a:defRPr sz="1200"/>
            </a:lvl2pPr>
            <a:lvl3pPr marL="0" indent="0" algn="r">
              <a:buNone/>
              <a:defRPr sz="1200"/>
            </a:lvl3pPr>
            <a:lvl4pPr marL="0" indent="0" algn="r">
              <a:buNone/>
              <a:defRPr sz="1200"/>
            </a:lvl4pPr>
            <a:lvl5pPr marL="0" indent="0" algn="r">
              <a:buNone/>
              <a:defRPr sz="1200"/>
            </a:lvl5pPr>
          </a:lstStyle>
          <a:p>
            <a:pPr lvl="0"/>
            <a:r>
              <a:rPr lang="en-US" smtClean="0"/>
              <a:t>Click to edit Master text styles</a:t>
            </a:r>
          </a:p>
        </p:txBody>
      </p:sp>
      <p:sp>
        <p:nvSpPr>
          <p:cNvPr id="11" name="Date Placeholder 3"/>
          <p:cNvSpPr>
            <a:spLocks noGrp="1"/>
          </p:cNvSpPr>
          <p:nvPr>
            <p:ph type="dt" sz="half" idx="21"/>
          </p:nvPr>
        </p:nvSpPr>
        <p:spPr/>
        <p:txBody>
          <a:bodyPr/>
          <a:lstStyle>
            <a:lvl1pPr defTabSz="914400" eaLnBrk="0" hangingPunct="0">
              <a:defRPr/>
            </a:lvl1pPr>
          </a:lstStyle>
          <a:p>
            <a:fld id="{18829617-781C-458C-8F54-A54464C176F6}" type="datetime1">
              <a:rPr lang="en-US" altLang="zh-CN"/>
              <a:pPr/>
              <a:t>4/25/2018</a:t>
            </a:fld>
            <a:endParaRPr lang="en-US" altLang="zh-CN"/>
          </a:p>
        </p:txBody>
      </p:sp>
      <p:sp>
        <p:nvSpPr>
          <p:cNvPr id="13" name="Footer Placeholder 4"/>
          <p:cNvSpPr>
            <a:spLocks noGrp="1"/>
          </p:cNvSpPr>
          <p:nvPr>
            <p:ph type="ftr" sz="quarter" idx="2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14" name="Slide Number Placeholder 5"/>
          <p:cNvSpPr>
            <a:spLocks noGrp="1"/>
          </p:cNvSpPr>
          <p:nvPr>
            <p:ph type="sldNum" sz="quarter" idx="23"/>
          </p:nvPr>
        </p:nvSpPr>
        <p:spPr/>
        <p:txBody>
          <a:bodyPr/>
          <a:lstStyle>
            <a:lvl1pPr defTabSz="914400" eaLnBrk="0" hangingPunct="0">
              <a:defRPr/>
            </a:lvl1pPr>
          </a:lstStyle>
          <a:p>
            <a:fld id="{D7BFD3F2-F7F3-446C-B6D3-7CBAF42D5898}" type="slidenum">
              <a:rPr lang="en-US" altLang="zh-CN"/>
              <a:pPr/>
              <a:t>‹#›</a:t>
            </a:fld>
            <a:endParaRPr lang="en-US" altLang="zh-CN"/>
          </a:p>
        </p:txBody>
      </p:sp>
    </p:spTree>
    <p:extLst>
      <p:ext uri="{BB962C8B-B14F-4D97-AF65-F5344CB8AC3E}">
        <p14:creationId xmlns:p14="http://schemas.microsoft.com/office/powerpoint/2010/main" val="327565554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defTabSz="914400" eaLnBrk="0" hangingPunct="0">
              <a:defRPr/>
            </a:lvl1pPr>
          </a:lstStyle>
          <a:p>
            <a:fld id="{2AAE7042-963F-4254-AC84-95436A3BCFCF}" type="datetime1">
              <a:rPr lang="en-US" altLang="zh-CN"/>
              <a:pPr/>
              <a:t>4/25/2018</a:t>
            </a:fld>
            <a:endParaRPr lang="en-US" altLang="zh-CN"/>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defTabSz="914400" eaLnBrk="0" hangingPunct="0">
              <a:defRPr/>
            </a:lvl1pPr>
          </a:lstStyle>
          <a:p>
            <a:fld id="{0919DE4E-0163-401A-8745-888915D3BA27}" type="slidenum">
              <a:rPr lang="en-US" altLang="zh-CN"/>
              <a:pPr/>
              <a:t>‹#›</a:t>
            </a:fld>
            <a:endParaRPr lang="en-US" altLang="zh-CN"/>
          </a:p>
        </p:txBody>
      </p:sp>
    </p:spTree>
    <p:extLst>
      <p:ext uri="{BB962C8B-B14F-4D97-AF65-F5344CB8AC3E}">
        <p14:creationId xmlns:p14="http://schemas.microsoft.com/office/powerpoint/2010/main" val="328202291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defTabSz="914400" eaLnBrk="0" hangingPunct="0">
              <a:defRPr/>
            </a:lvl1pPr>
          </a:lstStyle>
          <a:p>
            <a:fld id="{4B765EF9-7FCC-4E3C-A854-32EFEF5D1894}" type="datetime1">
              <a:rPr lang="en-US" altLang="zh-CN"/>
              <a:pPr/>
              <a:t>4/25/2018</a:t>
            </a:fld>
            <a:endParaRPr lang="en-US" altLang="zh-CN"/>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defTabSz="914400" eaLnBrk="0" hangingPunct="0">
              <a:defRPr/>
            </a:lvl1pPr>
          </a:lstStyle>
          <a:p>
            <a:fld id="{BF1F8610-0566-4A90-9060-3ACA1129F4FA}" type="slidenum">
              <a:rPr lang="en-US" altLang="zh-CN"/>
              <a:pPr/>
              <a:t>‹#›</a:t>
            </a:fld>
            <a:endParaRPr lang="en-US" altLang="zh-CN"/>
          </a:p>
        </p:txBody>
      </p:sp>
    </p:spTree>
    <p:extLst>
      <p:ext uri="{BB962C8B-B14F-4D97-AF65-F5344CB8AC3E}">
        <p14:creationId xmlns:p14="http://schemas.microsoft.com/office/powerpoint/2010/main" val="382558857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615553"/>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Tree>
    <p:extLst>
      <p:ext uri="{BB962C8B-B14F-4D97-AF65-F5344CB8AC3E}">
        <p14:creationId xmlns:p14="http://schemas.microsoft.com/office/powerpoint/2010/main" val="174662464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fld id="{267660FD-B497-49D0-B950-11FA386EBD20}" type="datetime1">
              <a:rPr lang="en-US" altLang="zh-CN"/>
              <a:pPr/>
              <a:t>4/25/2018</a:t>
            </a:fld>
            <a:endParaRPr lang="en-US" altLang="zh-CN"/>
          </a:p>
        </p:txBody>
      </p:sp>
      <p:sp>
        <p:nvSpPr>
          <p:cNvPr id="3"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4" name="Slide Number Placeholder 5"/>
          <p:cNvSpPr>
            <a:spLocks noGrp="1"/>
          </p:cNvSpPr>
          <p:nvPr>
            <p:ph type="sldNum" sz="quarter" idx="12"/>
          </p:nvPr>
        </p:nvSpPr>
        <p:spPr/>
        <p:txBody>
          <a:bodyPr/>
          <a:lstStyle>
            <a:lvl1pPr defTabSz="914400" eaLnBrk="0" hangingPunct="0">
              <a:defRPr/>
            </a:lvl1pPr>
          </a:lstStyle>
          <a:p>
            <a:fld id="{A73A3C44-B084-42BE-9F03-F2A842D75A9C}" type="slidenum">
              <a:rPr lang="en-US" altLang="zh-CN"/>
              <a:pPr/>
              <a:t>‹#›</a:t>
            </a:fld>
            <a:endParaRPr lang="en-US" altLang="zh-CN"/>
          </a:p>
        </p:txBody>
      </p:sp>
    </p:spTree>
    <p:extLst>
      <p:ext uri="{BB962C8B-B14F-4D97-AF65-F5344CB8AC3E}">
        <p14:creationId xmlns:p14="http://schemas.microsoft.com/office/powerpoint/2010/main" val="297388115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arallelogram 10"/>
          <p:cNvSpPr/>
          <p:nvPr/>
        </p:nvSpPr>
        <p:spPr bwMode="auto">
          <a:xfrm flipV="1">
            <a:off x="8866717" y="0"/>
            <a:ext cx="3325283"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5" name="Parallelogram 10"/>
          <p:cNvSpPr/>
          <p:nvPr/>
        </p:nvSpPr>
        <p:spPr bwMode="auto">
          <a:xfrm rot="5400000" flipH="1">
            <a:off x="5083969" y="-5083968"/>
            <a:ext cx="2024063"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6" name="Parallelogram 10"/>
          <p:cNvSpPr/>
          <p:nvPr/>
        </p:nvSpPr>
        <p:spPr bwMode="auto">
          <a:xfrm rot="16200000" flipH="1" flipV="1">
            <a:off x="5083969" y="-250031"/>
            <a:ext cx="2024062"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3" name="Text Placeholder 2"/>
          <p:cNvSpPr>
            <a:spLocks noGrp="1"/>
          </p:cNvSpPr>
          <p:nvPr>
            <p:ph type="body" idx="1"/>
          </p:nvPr>
        </p:nvSpPr>
        <p:spPr>
          <a:xfrm>
            <a:off x="914402" y="3512743"/>
            <a:ext cx="8221903" cy="253916"/>
          </a:xfrm>
          <a:noFill/>
        </p:spPr>
        <p:txBody>
          <a:bodyPr>
            <a:spAutoFit/>
          </a:bodyPr>
          <a:lstStyle>
            <a:lvl1pPr marL="0" indent="0" algn="l">
              <a:lnSpc>
                <a:spcPct val="100000"/>
              </a:lnSpc>
              <a:spcBef>
                <a:spcPts val="0"/>
              </a:spcBef>
              <a:spcAft>
                <a:spcPts val="0"/>
              </a:spcAft>
              <a:buNone/>
              <a:defRPr sz="1650" b="0">
                <a:solidFill>
                  <a:schemeClr val="accent4">
                    <a:lumMod val="20000"/>
                    <a:lumOff val="8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914401" y="2917336"/>
            <a:ext cx="8683723" cy="553998"/>
          </a:xfrm>
        </p:spPr>
        <p:txBody>
          <a:bodyPr anchor="b"/>
          <a:lstStyle>
            <a:lvl1pPr algn="l" defTabSz="342900" rtl="0" eaLnBrk="1" latinLnBrk="0" hangingPunct="1">
              <a:lnSpc>
                <a:spcPct val="100000"/>
              </a:lnSpc>
              <a:spcBef>
                <a:spcPct val="0"/>
              </a:spcBef>
              <a:buNone/>
              <a:defRPr kumimoji="0" lang="en-US" sz="3600" b="1" i="0" kern="1200" cap="none" baseline="0">
                <a:solidFill>
                  <a:schemeClr val="tx1"/>
                </a:solidFill>
                <a:effectLst/>
                <a:latin typeface="+mj-lt"/>
                <a:ea typeface="+mj-ea"/>
                <a:cs typeface="Arial"/>
              </a:defRPr>
            </a:lvl1p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defTabSz="914400" eaLnBrk="0" hangingPunct="0">
              <a:defRPr/>
            </a:lvl1pPr>
          </a:lstStyle>
          <a:p>
            <a:fld id="{E4F6616F-B587-4D83-83EF-E0BAD1FB09B9}" type="datetime1">
              <a:rPr lang="en-US" altLang="zh-CN"/>
              <a:pPr/>
              <a:t>4/25/2018</a:t>
            </a:fld>
            <a:endParaRPr lang="en-US" altLang="zh-CN"/>
          </a:p>
        </p:txBody>
      </p:sp>
      <p:sp>
        <p:nvSpPr>
          <p:cNvPr id="8"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9" name="Slide Number Placeholder 5"/>
          <p:cNvSpPr>
            <a:spLocks noGrp="1"/>
          </p:cNvSpPr>
          <p:nvPr>
            <p:ph type="sldNum" sz="quarter" idx="12"/>
          </p:nvPr>
        </p:nvSpPr>
        <p:spPr/>
        <p:txBody>
          <a:bodyPr/>
          <a:lstStyle>
            <a:lvl1pPr defTabSz="914400" eaLnBrk="0" hangingPunct="0">
              <a:defRPr/>
            </a:lvl1pPr>
          </a:lstStyle>
          <a:p>
            <a:fld id="{71DF8A0E-272B-48C0-B4ED-B5C929087EBA}" type="slidenum">
              <a:rPr lang="en-US" altLang="zh-CN"/>
              <a:pPr/>
              <a:t>‹#›</a:t>
            </a:fld>
            <a:endParaRPr lang="en-US" altLang="zh-CN"/>
          </a:p>
        </p:txBody>
      </p:sp>
    </p:spTree>
    <p:extLst>
      <p:ext uri="{BB962C8B-B14F-4D97-AF65-F5344CB8AC3E}">
        <p14:creationId xmlns:p14="http://schemas.microsoft.com/office/powerpoint/2010/main" val="45375511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Parallelogram 10"/>
          <p:cNvSpPr/>
          <p:nvPr/>
        </p:nvSpPr>
        <p:spPr bwMode="auto">
          <a:xfrm flipH="1">
            <a:off x="0" y="0"/>
            <a:ext cx="5496984"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6" name="Parallelogram 10"/>
          <p:cNvSpPr/>
          <p:nvPr/>
        </p:nvSpPr>
        <p:spPr bwMode="auto">
          <a:xfrm rot="16200000" flipH="1" flipV="1">
            <a:off x="4707732" y="-626268"/>
            <a:ext cx="2776537"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10" name="Picture Placeholder 8"/>
          <p:cNvSpPr>
            <a:spLocks noGrp="1" noChangeAspect="1"/>
          </p:cNvSpPr>
          <p:nvPr>
            <p:ph type="pic" sz="quarter" idx="12"/>
          </p:nvPr>
        </p:nvSpPr>
        <p:spPr>
          <a:xfrm>
            <a:off x="684213" y="1757365"/>
            <a:ext cx="5943600" cy="3343275"/>
          </a:xfrm>
          <a:prstGeom prst="rect">
            <a:avLst/>
          </a:prstGeom>
          <a:solidFill>
            <a:schemeClr val="tx1"/>
          </a:solidFill>
          <a:ln>
            <a:noFill/>
          </a:ln>
        </p:spPr>
        <p:txBody>
          <a:bodyPr rtlCol="0" anchor="ctr">
            <a:noAutofit/>
          </a:bodyPr>
          <a:lstStyle>
            <a:lvl1pPr marL="0" indent="0" algn="ctr">
              <a:buNone/>
              <a:defRPr sz="1350" baseline="0"/>
            </a:lvl1pPr>
          </a:lstStyle>
          <a:p>
            <a:pPr lvl="0"/>
            <a:r>
              <a:rPr lang="en-US" noProof="0" smtClean="0"/>
              <a:t>Click icon to add picture</a:t>
            </a:r>
            <a:endParaRPr lang="en-US" noProof="0" dirty="0"/>
          </a:p>
        </p:txBody>
      </p:sp>
      <p:sp>
        <p:nvSpPr>
          <p:cNvPr id="3" name="Text Placeholder 2"/>
          <p:cNvSpPr>
            <a:spLocks noGrp="1"/>
          </p:cNvSpPr>
          <p:nvPr>
            <p:ph type="body" idx="1"/>
          </p:nvPr>
        </p:nvSpPr>
        <p:spPr>
          <a:xfrm>
            <a:off x="6976872" y="3582548"/>
            <a:ext cx="4527741" cy="253916"/>
          </a:xfrm>
          <a:noFill/>
        </p:spPr>
        <p:txBody>
          <a:bodyPr>
            <a:spAutoFit/>
          </a:bodyPr>
          <a:lstStyle>
            <a:lvl1pPr marL="0" indent="0" algn="l">
              <a:lnSpc>
                <a:spcPct val="100000"/>
              </a:lnSpc>
              <a:spcBef>
                <a:spcPts val="0"/>
              </a:spcBef>
              <a:spcAft>
                <a:spcPts val="0"/>
              </a:spcAft>
              <a:buNone/>
              <a:defRPr sz="1650" b="0">
                <a:solidFill>
                  <a:schemeClr val="accent4">
                    <a:lumMod val="20000"/>
                    <a:lumOff val="8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6976872" y="2640500"/>
            <a:ext cx="4527741" cy="877163"/>
          </a:xfrm>
        </p:spPr>
        <p:txBody>
          <a:bodyPr anchor="b"/>
          <a:lstStyle>
            <a:lvl1pPr algn="l" defTabSz="342900" rtl="0" eaLnBrk="1" latinLnBrk="0" hangingPunct="1">
              <a:lnSpc>
                <a:spcPct val="100000"/>
              </a:lnSpc>
              <a:spcBef>
                <a:spcPct val="0"/>
              </a:spcBef>
              <a:buNone/>
              <a:defRPr kumimoji="0" lang="en-US" sz="2850" b="1" i="0" kern="1200" cap="none" baseline="0">
                <a:solidFill>
                  <a:schemeClr val="tx1"/>
                </a:solidFill>
                <a:effectLst/>
                <a:latin typeface="+mj-lt"/>
                <a:ea typeface="+mj-ea"/>
                <a:cs typeface="Arial"/>
              </a:defRPr>
            </a:lvl1pPr>
          </a:lstStyle>
          <a:p>
            <a:r>
              <a:rPr lang="en-US" smtClean="0"/>
              <a:t>Click to edit Master title style</a:t>
            </a:r>
            <a:endParaRPr lang="en-US" dirty="0"/>
          </a:p>
        </p:txBody>
      </p:sp>
      <p:sp>
        <p:nvSpPr>
          <p:cNvPr id="7" name="Date Placeholder 3"/>
          <p:cNvSpPr>
            <a:spLocks noGrp="1"/>
          </p:cNvSpPr>
          <p:nvPr>
            <p:ph type="dt" sz="half" idx="13"/>
          </p:nvPr>
        </p:nvSpPr>
        <p:spPr/>
        <p:txBody>
          <a:bodyPr/>
          <a:lstStyle>
            <a:lvl1pPr defTabSz="914400" eaLnBrk="0" hangingPunct="0">
              <a:defRPr/>
            </a:lvl1pPr>
          </a:lstStyle>
          <a:p>
            <a:fld id="{CD1666B2-A8C5-4225-B1BC-12F7873ADAFF}" type="datetime1">
              <a:rPr lang="en-US" altLang="zh-CN"/>
              <a:pPr/>
              <a:t>4/25/2018</a:t>
            </a:fld>
            <a:endParaRPr lang="en-US" altLang="zh-CN"/>
          </a:p>
        </p:txBody>
      </p:sp>
      <p:sp>
        <p:nvSpPr>
          <p:cNvPr id="8" name="Footer Placeholder 4"/>
          <p:cNvSpPr>
            <a:spLocks noGrp="1"/>
          </p:cNvSpPr>
          <p:nvPr>
            <p:ph type="ftr" sz="quarter" idx="14"/>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9" name="Slide Number Placeholder 5"/>
          <p:cNvSpPr>
            <a:spLocks noGrp="1"/>
          </p:cNvSpPr>
          <p:nvPr>
            <p:ph type="sldNum" sz="quarter" idx="15"/>
          </p:nvPr>
        </p:nvSpPr>
        <p:spPr/>
        <p:txBody>
          <a:bodyPr/>
          <a:lstStyle>
            <a:lvl1pPr defTabSz="914400" eaLnBrk="0" hangingPunct="0">
              <a:defRPr/>
            </a:lvl1pPr>
          </a:lstStyle>
          <a:p>
            <a:fld id="{8FFFA652-FD2A-4B68-9F04-B4C6708429A6}" type="slidenum">
              <a:rPr lang="en-US" altLang="zh-CN"/>
              <a:pPr/>
              <a:t>‹#›</a:t>
            </a:fld>
            <a:endParaRPr lang="en-US" altLang="zh-CN"/>
          </a:p>
        </p:txBody>
      </p:sp>
    </p:spTree>
    <p:extLst>
      <p:ext uri="{BB962C8B-B14F-4D97-AF65-F5344CB8AC3E}">
        <p14:creationId xmlns:p14="http://schemas.microsoft.com/office/powerpoint/2010/main" val="292057462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_User Scree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defTabSz="914400" eaLnBrk="0" hangingPunct="0">
              <a:defRPr/>
            </a:lvl1pPr>
          </a:lstStyle>
          <a:p>
            <a:fld id="{68F32F5B-9A06-4123-82DD-BB2F28198A90}" type="datetime1">
              <a:rPr lang="en-US" altLang="zh-CN"/>
              <a:pPr/>
              <a:t>4/25/2018</a:t>
            </a:fld>
            <a:endParaRPr lang="en-US" altLang="zh-CN"/>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defTabSz="914400" eaLnBrk="0" hangingPunct="0">
              <a:defRPr/>
            </a:lvl1pPr>
          </a:lstStyle>
          <a:p>
            <a:fld id="{900AF8E1-32CB-4DFD-AEE5-A0BEAF6CF73F}" type="slidenum">
              <a:rPr lang="en-US" altLang="zh-CN"/>
              <a:pPr/>
              <a:t>‹#›</a:t>
            </a:fld>
            <a:endParaRPr lang="en-US" altLang="zh-CN"/>
          </a:p>
        </p:txBody>
      </p:sp>
    </p:spTree>
    <p:extLst>
      <p:ext uri="{BB962C8B-B14F-4D97-AF65-F5344CB8AC3E}">
        <p14:creationId xmlns:p14="http://schemas.microsoft.com/office/powerpoint/2010/main" val="32462586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p:nvPr>
        </p:nvSpPr>
        <p:spPr>
          <a:xfrm>
            <a:off x="912305" y="1251764"/>
            <a:ext cx="10367433" cy="2215991"/>
          </a:xfrm>
        </p:spPr>
        <p:txBody>
          <a:bodyPr anchor="b"/>
          <a:lstStyle>
            <a:lvl1pPr>
              <a:spcAft>
                <a:spcPts val="0"/>
              </a:spcAft>
              <a:defRPr sz="7200" baseline="0">
                <a:solidFill>
                  <a:schemeClr val="tx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912305" y="3467761"/>
            <a:ext cx="10367433" cy="461665"/>
          </a:xfrm>
          <a:noFill/>
        </p:spPr>
        <p:txBody>
          <a:bodyPr>
            <a:spAutoFit/>
          </a:bodyPr>
          <a:lstStyle>
            <a:lvl1pPr marL="0" indent="0">
              <a:spcAft>
                <a:spcPts val="0"/>
              </a:spcAft>
              <a:buFontTx/>
              <a:buNone/>
              <a:defRPr lang="en-US" sz="3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smtClean="0"/>
              <a:t>Click to edit Master text styles</a:t>
            </a:r>
          </a:p>
        </p:txBody>
      </p:sp>
      <p:sp>
        <p:nvSpPr>
          <p:cNvPr id="5" name="Date Placeholder 3"/>
          <p:cNvSpPr>
            <a:spLocks noGrp="1"/>
          </p:cNvSpPr>
          <p:nvPr>
            <p:ph type="dt" sz="half" idx="11"/>
          </p:nvPr>
        </p:nvSpPr>
        <p:spPr/>
        <p:txBody>
          <a:bodyPr/>
          <a:lstStyle>
            <a:lvl1pPr defTabSz="914400" eaLnBrk="0" hangingPunct="0">
              <a:defRPr/>
            </a:lvl1pPr>
          </a:lstStyle>
          <a:p>
            <a:fld id="{B76E5692-EA50-42B5-9A6A-FF22A615CD5D}" type="datetime1">
              <a:rPr lang="en-US" altLang="zh-CN"/>
              <a:pPr/>
              <a:t>4/25/2018</a:t>
            </a:fld>
            <a:endParaRPr lang="en-US" altLang="zh-CN"/>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defTabSz="914400" eaLnBrk="0" hangingPunct="0">
              <a:defRPr/>
            </a:lvl1pPr>
          </a:lstStyle>
          <a:p>
            <a:fld id="{62E58E16-CA9B-4FE2-A099-7B4CAFB50938}" type="slidenum">
              <a:rPr lang="en-US" altLang="zh-CN"/>
              <a:pPr/>
              <a:t>‹#›</a:t>
            </a:fld>
            <a:endParaRPr lang="en-US" altLang="zh-CN"/>
          </a:p>
        </p:txBody>
      </p:sp>
    </p:spTree>
    <p:extLst>
      <p:ext uri="{BB962C8B-B14F-4D97-AF65-F5344CB8AC3E}">
        <p14:creationId xmlns:p14="http://schemas.microsoft.com/office/powerpoint/2010/main" val="289313587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912284" y="2740859"/>
            <a:ext cx="7315200" cy="346249"/>
          </a:xfrm>
        </p:spPr>
        <p:txBody>
          <a:bodyPr anchor="b"/>
          <a:lstStyle>
            <a:lvl1pPr>
              <a:spcAft>
                <a:spcPts val="0"/>
              </a:spcAft>
              <a:defRPr sz="2250" b="0" baseline="0">
                <a:solidFill>
                  <a:schemeClr val="tx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912284" y="3683197"/>
            <a:ext cx="7315200" cy="300082"/>
          </a:xfrm>
          <a:noFill/>
        </p:spPr>
        <p:txBody>
          <a:bodyPr>
            <a:spAutoFit/>
          </a:bodyPr>
          <a:lstStyle>
            <a:lvl1pPr marL="0" indent="0" algn="r">
              <a:spcAft>
                <a:spcPts val="0"/>
              </a:spcAft>
              <a:buFontTx/>
              <a:buNone/>
              <a:defRPr lang="en-US" sz="195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smtClean="0"/>
              <a:t>Click to edit Master text styles</a:t>
            </a:r>
          </a:p>
        </p:txBody>
      </p:sp>
      <p:sp>
        <p:nvSpPr>
          <p:cNvPr id="5" name="Date Placeholder 3"/>
          <p:cNvSpPr>
            <a:spLocks noGrp="1"/>
          </p:cNvSpPr>
          <p:nvPr>
            <p:ph type="dt" sz="half" idx="11"/>
          </p:nvPr>
        </p:nvSpPr>
        <p:spPr/>
        <p:txBody>
          <a:bodyPr/>
          <a:lstStyle>
            <a:lvl1pPr defTabSz="914400" eaLnBrk="0" hangingPunct="0">
              <a:defRPr/>
            </a:lvl1pPr>
          </a:lstStyle>
          <a:p>
            <a:fld id="{1BB2A365-F823-4E01-8976-C871E6B7C7F0}" type="datetime1">
              <a:rPr lang="en-US" altLang="zh-CN"/>
              <a:pPr/>
              <a:t>4/25/2018</a:t>
            </a:fld>
            <a:endParaRPr lang="en-US" altLang="zh-CN"/>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defTabSz="914400" eaLnBrk="0" hangingPunct="0">
              <a:defRPr/>
            </a:lvl1pPr>
          </a:lstStyle>
          <a:p>
            <a:fld id="{724A5348-5558-4DA5-AB1F-D03660762B01}" type="slidenum">
              <a:rPr lang="en-US" altLang="zh-CN"/>
              <a:pPr/>
              <a:t>‹#›</a:t>
            </a:fld>
            <a:endParaRPr lang="en-US" altLang="zh-CN"/>
          </a:p>
        </p:txBody>
      </p:sp>
    </p:spTree>
    <p:extLst>
      <p:ext uri="{BB962C8B-B14F-4D97-AF65-F5344CB8AC3E}">
        <p14:creationId xmlns:p14="http://schemas.microsoft.com/office/powerpoint/2010/main" val="365806820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2"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4734" y="2085976"/>
            <a:ext cx="4188884"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arallelogram 10"/>
          <p:cNvSpPr/>
          <p:nvPr/>
        </p:nvSpPr>
        <p:spPr bwMode="auto">
          <a:xfrm rot="5400000" flipV="1">
            <a:off x="5295900" y="-38100"/>
            <a:ext cx="1600200" cy="1219200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
        <p:nvSpPr>
          <p:cNvPr id="4" name="Parallelogram 10"/>
          <p:cNvSpPr/>
          <p:nvPr/>
        </p:nvSpPr>
        <p:spPr bwMode="auto">
          <a:xfrm flipH="1" flipV="1">
            <a:off x="1" y="0"/>
            <a:ext cx="3325284" cy="686593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lIns="68580" tIns="34290" rIns="68580" bIns="34290" anchor="ctr"/>
          <a:lstStyle/>
          <a:p>
            <a:pPr algn="ctr" defTabSz="342900" eaLnBrk="0" fontAlgn="base" hangingPunct="0">
              <a:spcBef>
                <a:spcPct val="0"/>
              </a:spcBef>
              <a:spcAft>
                <a:spcPct val="0"/>
              </a:spcAft>
              <a:defRPr/>
            </a:pPr>
            <a:endParaRPr lang="en-US" sz="1050" b="1" dirty="0">
              <a:solidFill>
                <a:srgbClr val="000000"/>
              </a:solidFill>
            </a:endParaRPr>
          </a:p>
        </p:txBody>
      </p:sp>
    </p:spTree>
    <p:extLst>
      <p:ext uri="{BB962C8B-B14F-4D97-AF65-F5344CB8AC3E}">
        <p14:creationId xmlns:p14="http://schemas.microsoft.com/office/powerpoint/2010/main" val="311234278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4329" y="365138"/>
            <a:ext cx="2168737" cy="967642"/>
          </a:xfrm>
          <a:prstGeom prst="rect">
            <a:avLst/>
          </a:prstGeom>
        </p:spPr>
      </p:pic>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D1E0F7-65D8-244C-AF74-AC88B066F6E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008755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698F99-64F6-BC4B-B9C2-869B1A16AC2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1628395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0DD873-6D0A-5246-9EF8-41F662AC73A6}"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1518844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19200" y="1828800"/>
            <a:ext cx="477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828800"/>
            <a:ext cx="477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18337973"/>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2845F9-9189-A74E-8B4F-86FAD82EB9C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3507514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D6CEBD-7B86-E547-ABAB-A4EA3AECEC82}" type="datetime1">
              <a:rPr lang="en-US" smtClean="0">
                <a:solidFill>
                  <a:prstClr val="white">
                    <a:tint val="75000"/>
                  </a:prstClr>
                </a:solidFill>
              </a:rPr>
              <a:pPr/>
              <a:t>4/25/2018</a:t>
            </a:fld>
            <a:endParaRPr lang="en-US" dirty="0">
              <a:solidFill>
                <a:prstClr val="white">
                  <a:tint val="75000"/>
                </a:prstClr>
              </a:solidFill>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8184649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88CE6A-5E3A-9C42-8F2B-ADB467DC90DC}"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22176774"/>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CBBF50-D991-444A-90DF-C8B9A9B93C18}"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9374638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97692B-446B-8A47-AFD0-B3BF06EAE8D2}" type="datetime1">
              <a:rPr lang="en-US" smtClean="0">
                <a:solidFill>
                  <a:prstClr val="white">
                    <a:tint val="75000"/>
                  </a:prstClr>
                </a:solidFill>
              </a:rPr>
              <a:pPr/>
              <a:t>4/25/2018</a:t>
            </a:fld>
            <a:endParaRPr lang="en-US" dirty="0">
              <a:solidFill>
                <a:prstClr val="white">
                  <a:tint val="75000"/>
                </a:prstClr>
              </a:solidFill>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1040639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23E305-BB1D-9A4B-9A7F-5F61C0A53B11}" type="datetime1">
              <a:rPr lang="en-US" smtClean="0">
                <a:solidFill>
                  <a:prstClr val="white">
                    <a:tint val="75000"/>
                  </a:prstClr>
                </a:solidFill>
              </a:rPr>
              <a:pPr/>
              <a:t>4/25/2018</a:t>
            </a:fld>
            <a:endParaRPr lang="en-US" dirty="0">
              <a:solidFill>
                <a:prstClr val="white">
                  <a:tint val="75000"/>
                </a:prstClr>
              </a:solidFill>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882394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4C2FE4-AA98-0F47-B901-A351BBAB4AF5}" type="datetime1">
              <a:rPr lang="en-US" smtClean="0">
                <a:solidFill>
                  <a:prstClr val="white">
                    <a:tint val="75000"/>
                  </a:prstClr>
                </a:solidFill>
              </a:rPr>
              <a:pPr/>
              <a:t>4/25/2018</a:t>
            </a:fld>
            <a:endParaRPr lang="en-US" dirty="0">
              <a:solidFill>
                <a:prstClr val="white">
                  <a:tint val="75000"/>
                </a:prstClr>
              </a:solidFill>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93590966"/>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397F99-5431-DA43-9FDF-F013C03473B5}"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3569803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A2CAD1-7B30-E04E-A2EE-1D051012208E}"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6336270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41E8BB-1E26-6B4C-8F38-CD37D4D0D2C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7507192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369332"/>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55679773"/>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153739839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4329" y="365138"/>
            <a:ext cx="2168737" cy="967642"/>
          </a:xfrm>
          <a:prstGeom prst="rect">
            <a:avLst/>
          </a:prstGeom>
        </p:spPr>
      </p:pic>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D1E0F7-65D8-244C-AF74-AC88B066F6E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9495403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698F99-64F6-BC4B-B9C2-869B1A16AC2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31939402"/>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0DD873-6D0A-5246-9EF8-41F662AC73A6}"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76860544"/>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2845F9-9189-A74E-8B4F-86FAD82EB9C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18578252"/>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D6CEBD-7B86-E547-ABAB-A4EA3AECEC82}" type="datetime1">
              <a:rPr lang="en-US" smtClean="0">
                <a:solidFill>
                  <a:prstClr val="white">
                    <a:tint val="75000"/>
                  </a:prstClr>
                </a:solidFill>
              </a:rPr>
              <a:pPr/>
              <a:t>4/25/2018</a:t>
            </a:fld>
            <a:endParaRPr lang="en-US" dirty="0">
              <a:solidFill>
                <a:prstClr val="white">
                  <a:tint val="75000"/>
                </a:prstClr>
              </a:solidFill>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1772731"/>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88CE6A-5E3A-9C42-8F2B-ADB467DC90DC}"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3913760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CBBF50-D991-444A-90DF-C8B9A9B93C18}"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03249258"/>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97692B-446B-8A47-AFD0-B3BF06EAE8D2}" type="datetime1">
              <a:rPr lang="en-US" smtClean="0">
                <a:solidFill>
                  <a:prstClr val="white">
                    <a:tint val="75000"/>
                  </a:prstClr>
                </a:solidFill>
              </a:rPr>
              <a:pPr/>
              <a:t>4/25/2018</a:t>
            </a:fld>
            <a:endParaRPr lang="en-US" dirty="0">
              <a:solidFill>
                <a:prstClr val="white">
                  <a:tint val="75000"/>
                </a:prstClr>
              </a:solidFill>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0296040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23E305-BB1D-9A4B-9A7F-5F61C0A53B11}" type="datetime1">
              <a:rPr lang="en-US" smtClean="0">
                <a:solidFill>
                  <a:prstClr val="white">
                    <a:tint val="75000"/>
                  </a:prstClr>
                </a:solidFill>
              </a:rPr>
              <a:pPr/>
              <a:t>4/25/2018</a:t>
            </a:fld>
            <a:endParaRPr lang="en-US" dirty="0">
              <a:solidFill>
                <a:prstClr val="white">
                  <a:tint val="75000"/>
                </a:prstClr>
              </a:solidFill>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5576720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98927439"/>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4C2FE4-AA98-0F47-B901-A351BBAB4AF5}" type="datetime1">
              <a:rPr lang="en-US" smtClean="0">
                <a:solidFill>
                  <a:prstClr val="white">
                    <a:tint val="75000"/>
                  </a:prstClr>
                </a:solidFill>
              </a:rPr>
              <a:pPr/>
              <a:t>4/25/2018</a:t>
            </a:fld>
            <a:endParaRPr lang="en-US" dirty="0">
              <a:solidFill>
                <a:prstClr val="white">
                  <a:tint val="75000"/>
                </a:prstClr>
              </a:solidFill>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29604863"/>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397F99-5431-DA43-9FDF-F013C03473B5}"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4592115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A2CAD1-7B30-E04E-A2EE-1D051012208E}"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7154943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41E8BB-1E26-6B4C-8F38-CD37D4D0D2C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5501747"/>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2354242986"/>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4329" y="365138"/>
            <a:ext cx="2168737" cy="967642"/>
          </a:xfrm>
          <a:prstGeom prst="rect">
            <a:avLst/>
          </a:prstGeom>
        </p:spPr>
      </p:pic>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D1E0F7-65D8-244C-AF74-AC88B066F6E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58935502"/>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698F99-64F6-BC4B-B9C2-869B1A16AC2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28489797"/>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0DD873-6D0A-5246-9EF8-41F662AC73A6}"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5915987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2845F9-9189-A74E-8B4F-86FAD82EB9C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45251359"/>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D6CEBD-7B86-E547-ABAB-A4EA3AECEC82}" type="datetime1">
              <a:rPr lang="en-US" smtClean="0">
                <a:solidFill>
                  <a:prstClr val="white">
                    <a:tint val="75000"/>
                  </a:prstClr>
                </a:solidFill>
              </a:rPr>
              <a:pPr/>
              <a:t>4/25/2018</a:t>
            </a:fld>
            <a:endParaRPr lang="en-US" dirty="0">
              <a:solidFill>
                <a:prstClr val="white">
                  <a:tint val="75000"/>
                </a:prstClr>
              </a:solidFill>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2720049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272393"/>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88CE6A-5E3A-9C42-8F2B-ADB467DC90DC}"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40277523"/>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CBBF50-D991-444A-90DF-C8B9A9B93C18}"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5682114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97692B-446B-8A47-AFD0-B3BF06EAE8D2}" type="datetime1">
              <a:rPr lang="en-US" smtClean="0">
                <a:solidFill>
                  <a:prstClr val="white">
                    <a:tint val="75000"/>
                  </a:prstClr>
                </a:solidFill>
              </a:rPr>
              <a:pPr/>
              <a:t>4/25/2018</a:t>
            </a:fld>
            <a:endParaRPr lang="en-US" dirty="0">
              <a:solidFill>
                <a:prstClr val="white">
                  <a:tint val="75000"/>
                </a:prstClr>
              </a:solidFill>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8677470"/>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23E305-BB1D-9A4B-9A7F-5F61C0A53B11}" type="datetime1">
              <a:rPr lang="en-US" smtClean="0">
                <a:solidFill>
                  <a:prstClr val="white">
                    <a:tint val="75000"/>
                  </a:prstClr>
                </a:solidFill>
              </a:rPr>
              <a:pPr/>
              <a:t>4/25/2018</a:t>
            </a:fld>
            <a:endParaRPr lang="en-US" dirty="0">
              <a:solidFill>
                <a:prstClr val="white">
                  <a:tint val="75000"/>
                </a:prstClr>
              </a:solidFill>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18092941"/>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4C2FE4-AA98-0F47-B901-A351BBAB4AF5}" type="datetime1">
              <a:rPr lang="en-US" smtClean="0">
                <a:solidFill>
                  <a:prstClr val="white">
                    <a:tint val="75000"/>
                  </a:prstClr>
                </a:solidFill>
              </a:rPr>
              <a:pPr/>
              <a:t>4/25/2018</a:t>
            </a:fld>
            <a:endParaRPr lang="en-US" dirty="0">
              <a:solidFill>
                <a:prstClr val="white">
                  <a:tint val="75000"/>
                </a:prstClr>
              </a:solidFill>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04824396"/>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397F99-5431-DA43-9FDF-F013C03473B5}"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3711097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A2CAD1-7B30-E04E-A2EE-1D051012208E}"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32454435"/>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41E8BB-1E26-6B4C-8F38-CD37D4D0D2C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8313879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123227025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4329" y="365138"/>
            <a:ext cx="2168737" cy="967642"/>
          </a:xfrm>
          <a:prstGeom prst="rect">
            <a:avLst/>
          </a:prstGeom>
        </p:spPr>
      </p:pic>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D1E0F7-65D8-244C-AF74-AC88B066F6E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7656140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27325"/>
            <a:ext cx="4011084" cy="30777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3289028781"/>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698F99-64F6-BC4B-B9C2-869B1A16AC2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07641720"/>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0DD873-6D0A-5246-9EF8-41F662AC73A6}"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19645608"/>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2845F9-9189-A74E-8B4F-86FAD82EB9CA}"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24610512"/>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defTabSz="457200" eaLnBrk="0" hangingPunct="0">
              <a:lnSpc>
                <a:spcPts val="1800"/>
              </a:lnSpc>
            </a:pPr>
            <a:endParaRPr lang="en-US" sz="1400" b="1" dirty="0">
              <a:solidFill>
                <a:prstClr val="white"/>
              </a:solidFill>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D6CEBD-7B86-E547-ABAB-A4EA3AECEC82}" type="datetime1">
              <a:rPr lang="en-US" smtClean="0">
                <a:solidFill>
                  <a:prstClr val="white">
                    <a:tint val="75000"/>
                  </a:prstClr>
                </a:solidFill>
              </a:rPr>
              <a:pPr/>
              <a:t>4/25/2018</a:t>
            </a:fld>
            <a:endParaRPr lang="en-US" dirty="0">
              <a:solidFill>
                <a:prstClr val="white">
                  <a:tint val="75000"/>
                </a:prstClr>
              </a:solidFill>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08636492"/>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88CE6A-5E3A-9C42-8F2B-ADB467DC90DC}"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95200160"/>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CBBF50-D991-444A-90DF-C8B9A9B93C18}"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40837507"/>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97692B-446B-8A47-AFD0-B3BF06EAE8D2}" type="datetime1">
              <a:rPr lang="en-US" smtClean="0">
                <a:solidFill>
                  <a:prstClr val="white">
                    <a:tint val="75000"/>
                  </a:prstClr>
                </a:solidFill>
              </a:rPr>
              <a:pPr/>
              <a:t>4/25/2018</a:t>
            </a:fld>
            <a:endParaRPr lang="en-US" dirty="0">
              <a:solidFill>
                <a:prstClr val="white">
                  <a:tint val="75000"/>
                </a:prstClr>
              </a:solidFill>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70812006"/>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23E305-BB1D-9A4B-9A7F-5F61C0A53B11}" type="datetime1">
              <a:rPr lang="en-US" smtClean="0">
                <a:solidFill>
                  <a:prstClr val="white">
                    <a:tint val="75000"/>
                  </a:prstClr>
                </a:solidFill>
              </a:rPr>
              <a:pPr/>
              <a:t>4/25/2018</a:t>
            </a:fld>
            <a:endParaRPr lang="en-US" dirty="0">
              <a:solidFill>
                <a:prstClr val="white">
                  <a:tint val="75000"/>
                </a:prstClr>
              </a:solidFill>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69201079"/>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4C2FE4-AA98-0F47-B901-A351BBAB4AF5}" type="datetime1">
              <a:rPr lang="en-US" smtClean="0">
                <a:solidFill>
                  <a:prstClr val="white">
                    <a:tint val="75000"/>
                  </a:prstClr>
                </a:solidFill>
              </a:rPr>
              <a:pPr/>
              <a:t>4/25/2018</a:t>
            </a:fld>
            <a:endParaRPr lang="en-US" dirty="0">
              <a:solidFill>
                <a:prstClr val="white">
                  <a:tint val="75000"/>
                </a:prstClr>
              </a:solidFill>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534994"/>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397F99-5431-DA43-9FDF-F013C03473B5}" type="datetime1">
              <a:rPr lang="en-US" smtClean="0">
                <a:solidFill>
                  <a:prstClr val="white">
                    <a:tint val="75000"/>
                  </a:prstClr>
                </a:solidFill>
              </a:rPr>
              <a:pPr/>
              <a:t>4/25/2018</a:t>
            </a:fld>
            <a:endParaRPr lang="en-US" dirty="0">
              <a:solidFill>
                <a:prstClr val="white">
                  <a:tint val="75000"/>
                </a:prstClr>
              </a:solidFill>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5713649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59562"/>
            <a:ext cx="7315200" cy="307777"/>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15959780"/>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A2CAD1-7B30-E04E-A2EE-1D051012208E}"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99854335"/>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41E8BB-1E26-6B4C-8F38-CD37D4D0D2C8}" type="datetime1">
              <a:rPr lang="en-US" smtClean="0">
                <a:solidFill>
                  <a:prstClr val="white">
                    <a:tint val="75000"/>
                  </a:prstClr>
                </a:solidFill>
              </a:rPr>
              <a:pPr/>
              <a:t>4/25/2018</a:t>
            </a:fld>
            <a:endParaRPr lang="en-US" dirty="0">
              <a:solidFill>
                <a:prstClr val="white">
                  <a:tint val="75000"/>
                </a:prstClr>
              </a:solidFill>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prstClr val="white">
                    <a:tint val="75000"/>
                  </a:prstClr>
                </a:solidFill>
              </a:rPr>
              <a:t>PUBLIC SAFETY</a:t>
            </a:r>
            <a:endParaRPr lang="en-US" dirty="0">
              <a:solidFill>
                <a:prstClr val="white">
                  <a:tint val="75000"/>
                </a:prstClr>
              </a:solidFill>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15894014"/>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3446723456"/>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6" descr="esri-10GlobeLogo_No-r_sRGB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3554" y="365130"/>
            <a:ext cx="216958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white">
          <a:xfrm>
            <a:off x="1833121" y="2428193"/>
            <a:ext cx="8525773" cy="914400"/>
          </a:xfrm>
        </p:spPr>
        <p:txBody>
          <a:bodyPr anchor="b">
            <a:noAutofit/>
          </a:bodyPr>
          <a:lstStyle>
            <a:lvl1pPr algn="ctr">
              <a:defRPr sz="255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1828805" y="3465218"/>
            <a:ext cx="8534401" cy="914400"/>
          </a:xfrm>
          <a:noFill/>
        </p:spPr>
        <p:txBody>
          <a:bodyPr/>
          <a:lstStyle>
            <a:lvl1pPr marL="0" indent="0" algn="ctr">
              <a:buNone/>
              <a:defRPr b="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defTabSz="914400" eaLnBrk="0" hangingPunct="0">
              <a:defRPr smtClean="0"/>
            </a:lvl1pPr>
          </a:lstStyle>
          <a:p>
            <a:pPr>
              <a:defRPr/>
            </a:pPr>
            <a:fld id="{5DB57BD3-8EFD-44B9-AB75-6F4D5A157DE3}" type="datetime1">
              <a:rPr lang="en-US" altLang="zh-CN"/>
              <a:pPr>
                <a:defRPr/>
              </a:pPr>
              <a:t>4/25/2018</a:t>
            </a:fld>
            <a:endParaRPr lang="en-US" altLang="zh-CN"/>
          </a:p>
        </p:txBody>
      </p:sp>
      <p:sp>
        <p:nvSpPr>
          <p:cNvPr id="6"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2"/>
          </p:nvPr>
        </p:nvSpPr>
        <p:spPr/>
        <p:txBody>
          <a:bodyPr/>
          <a:lstStyle>
            <a:lvl1pPr defTabSz="914400" eaLnBrk="0" hangingPunct="0">
              <a:defRPr smtClean="0"/>
            </a:lvl1pPr>
          </a:lstStyle>
          <a:p>
            <a:pPr>
              <a:defRPr/>
            </a:pPr>
            <a:fld id="{749414A3-C77B-4357-B078-E5192C9E5279}" type="slidenum">
              <a:rPr lang="en-US" altLang="zh-CN"/>
              <a:pPr>
                <a:defRPr/>
              </a:pPr>
              <a:t>‹#›</a:t>
            </a:fld>
            <a:endParaRPr lang="en-US" altLang="zh-CN"/>
          </a:p>
        </p:txBody>
      </p:sp>
    </p:spTree>
    <p:extLst>
      <p:ext uri="{BB962C8B-B14F-4D97-AF65-F5344CB8AC3E}">
        <p14:creationId xmlns:p14="http://schemas.microsoft.com/office/powerpoint/2010/main" val="3973747563"/>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1"/>
          </p:nvPr>
        </p:nvSpPr>
        <p:spPr/>
        <p:txBody>
          <a:bodyPr/>
          <a:lstStyle>
            <a:lvl1pPr defTabSz="914400" eaLnBrk="0" hangingPunct="0">
              <a:defRPr smtClean="0"/>
            </a:lvl1pPr>
          </a:lstStyle>
          <a:p>
            <a:pPr>
              <a:defRPr/>
            </a:pPr>
            <a:fld id="{02CC9A20-9179-4DB6-8F19-BC9737F10084}" type="datetime1">
              <a:rPr lang="en-US" altLang="zh-CN"/>
              <a:pPr>
                <a:defRPr/>
              </a:pPr>
              <a:t>4/25/2018</a:t>
            </a:fld>
            <a:endParaRPr lang="en-US" altLang="zh-CN"/>
          </a:p>
        </p:txBody>
      </p:sp>
      <p:sp>
        <p:nvSpPr>
          <p:cNvPr id="6" name="Footer Placeholder 4"/>
          <p:cNvSpPr>
            <a:spLocks noGrp="1"/>
          </p:cNvSpPr>
          <p:nvPr>
            <p:ph type="ftr" sz="quarter" idx="1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3"/>
          </p:nvPr>
        </p:nvSpPr>
        <p:spPr/>
        <p:txBody>
          <a:bodyPr/>
          <a:lstStyle>
            <a:lvl1pPr defTabSz="914400" eaLnBrk="0" hangingPunct="0">
              <a:defRPr smtClean="0"/>
            </a:lvl1pPr>
          </a:lstStyle>
          <a:p>
            <a:pPr>
              <a:defRPr/>
            </a:pPr>
            <a:fld id="{4E82FB8C-BBD8-4EB8-BA94-B11CAE5813AE}" type="slidenum">
              <a:rPr lang="en-US" altLang="zh-CN"/>
              <a:pPr>
                <a:defRPr/>
              </a:pPr>
              <a:t>‹#›</a:t>
            </a:fld>
            <a:endParaRPr lang="en-US" altLang="zh-CN"/>
          </a:p>
        </p:txBody>
      </p:sp>
    </p:spTree>
    <p:extLst>
      <p:ext uri="{BB962C8B-B14F-4D97-AF65-F5344CB8AC3E}">
        <p14:creationId xmlns:p14="http://schemas.microsoft.com/office/powerpoint/2010/main" val="540921808"/>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2625" y="682630"/>
            <a:ext cx="10826496" cy="276999"/>
          </a:xfrm>
        </p:spPr>
        <p:txBody>
          <a:bodyPr/>
          <a:lstStyle>
            <a:lvl1pPr>
              <a:defRPr lang="en-US" sz="1800" b="1" kern="1200" spc="0" dirty="0" smtClean="0">
                <a:solidFill>
                  <a:schemeClr val="tx1"/>
                </a:solidFill>
                <a:latin typeface="+mj-lt"/>
                <a:ea typeface="+mj-ea"/>
                <a:cs typeface="Arial"/>
              </a:defRPr>
            </a:lvl1pPr>
          </a:lstStyle>
          <a:p>
            <a:r>
              <a:rPr lang="en-US" smtClean="0"/>
              <a:t>Click to edit Master title style</a:t>
            </a:r>
            <a:endParaRPr lang="en-US" dirty="0"/>
          </a:p>
        </p:txBody>
      </p:sp>
      <p:sp>
        <p:nvSpPr>
          <p:cNvPr id="8" name="Text Placeholder 7"/>
          <p:cNvSpPr>
            <a:spLocks noGrp="1"/>
          </p:cNvSpPr>
          <p:nvPr>
            <p:ph type="body" sz="quarter" idx="11"/>
          </p:nvPr>
        </p:nvSpPr>
        <p:spPr>
          <a:xfrm>
            <a:off x="682625" y="1097310"/>
            <a:ext cx="10826496" cy="184666"/>
          </a:xfrm>
        </p:spPr>
        <p:txBody>
          <a:bodyPr>
            <a:spAutoFit/>
          </a:bodyPr>
          <a:lstStyle>
            <a:lvl1pPr marL="0" indent="0">
              <a:spcBef>
                <a:spcPts val="0"/>
              </a:spcBef>
              <a:spcAft>
                <a:spcPts val="0"/>
              </a:spcAft>
              <a:buNone/>
              <a:defRPr sz="1200">
                <a:solidFill>
                  <a:schemeClr val="accent4">
                    <a:lumMod val="40000"/>
                    <a:lumOff val="60000"/>
                  </a:schemeClr>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smtClean="0"/>
              <a:t>Click to edit Master text styles</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13"/>
          </p:nvPr>
        </p:nvSpPr>
        <p:spPr/>
        <p:txBody>
          <a:bodyPr/>
          <a:lstStyle>
            <a:lvl1pPr defTabSz="914400" eaLnBrk="0" hangingPunct="0">
              <a:defRPr smtClean="0"/>
            </a:lvl1pPr>
          </a:lstStyle>
          <a:p>
            <a:pPr>
              <a:defRPr/>
            </a:pPr>
            <a:fld id="{93C51168-A0A4-4539-97D5-4EC9C78B7239}" type="datetime1">
              <a:rPr lang="en-US" altLang="zh-CN"/>
              <a:pPr>
                <a:defRPr/>
              </a:pPr>
              <a:t>4/25/2018</a:t>
            </a:fld>
            <a:endParaRPr lang="en-US" altLang="zh-CN"/>
          </a:p>
        </p:txBody>
      </p:sp>
      <p:sp>
        <p:nvSpPr>
          <p:cNvPr id="6" name="Footer Placeholder 4"/>
          <p:cNvSpPr>
            <a:spLocks noGrp="1"/>
          </p:cNvSpPr>
          <p:nvPr>
            <p:ph type="ftr" sz="quarter" idx="14"/>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7" name="Slide Number Placeholder 5"/>
          <p:cNvSpPr>
            <a:spLocks noGrp="1"/>
          </p:cNvSpPr>
          <p:nvPr>
            <p:ph type="sldNum" sz="quarter" idx="15"/>
          </p:nvPr>
        </p:nvSpPr>
        <p:spPr/>
        <p:txBody>
          <a:bodyPr/>
          <a:lstStyle>
            <a:lvl1pPr defTabSz="914400" eaLnBrk="0" hangingPunct="0">
              <a:defRPr smtClean="0"/>
            </a:lvl1pPr>
          </a:lstStyle>
          <a:p>
            <a:pPr>
              <a:defRPr/>
            </a:pPr>
            <a:fld id="{9B7D1623-7001-4DBC-9DDC-6FA8F526F362}" type="slidenum">
              <a:rPr lang="en-US" altLang="zh-CN"/>
              <a:pPr>
                <a:defRPr/>
              </a:pPr>
              <a:t>‹#›</a:t>
            </a:fld>
            <a:endParaRPr lang="en-US" altLang="zh-CN"/>
          </a:p>
        </p:txBody>
      </p:sp>
    </p:spTree>
    <p:extLst>
      <p:ext uri="{BB962C8B-B14F-4D97-AF65-F5344CB8AC3E}">
        <p14:creationId xmlns:p14="http://schemas.microsoft.com/office/powerpoint/2010/main" val="1468694421"/>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p:nvPr>
        </p:nvSpPr>
        <p:spPr>
          <a:xfrm>
            <a:off x="685800" y="682630"/>
            <a:ext cx="10826496" cy="276999"/>
          </a:xfrm>
          <a:noFill/>
        </p:spPr>
        <p:txBody>
          <a:bodyPr rtlCol="0"/>
          <a:lstStyle>
            <a:lvl1pPr>
              <a:defRPr lang="en-US" dirty="0"/>
            </a:lvl1pPr>
          </a:lstStyle>
          <a:p>
            <a:pPr lvl="0"/>
            <a:r>
              <a:rPr lang="en-US" smtClean="0"/>
              <a:t>Click to edit Master title style</a:t>
            </a:r>
            <a:endParaRPr lang="en-US" dirty="0"/>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1500"/>
            </a:lvl1pPr>
            <a:lvl2pPr>
              <a:lnSpc>
                <a:spcPct val="100000"/>
              </a:lnSpc>
              <a:defRPr sz="1350"/>
            </a:lvl2pPr>
            <a:lvl3pPr>
              <a:lnSpc>
                <a:spcPct val="100000"/>
              </a:lnSpc>
              <a:defRPr sz="1200"/>
            </a:lvl3pPr>
            <a:lvl4pPr>
              <a:defRPr sz="1050"/>
            </a:lvl4pPr>
            <a:lvl5pPr>
              <a:lnSpc>
                <a:spcPts val="1350"/>
              </a:lnSpc>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7" y="6230951"/>
            <a:ext cx="10826495" cy="161583"/>
          </a:xfrm>
        </p:spPr>
        <p:txBody>
          <a:bodyPr anchor="b">
            <a:spAutoFit/>
          </a:bodyPr>
          <a:lstStyle>
            <a:lvl1pPr marL="0" marR="0" indent="0" algn="r" defTabSz="3429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050" b="0" i="1" kern="1200" baseline="0" dirty="0" smtClean="0">
                <a:solidFill>
                  <a:schemeClr val="tx2"/>
                </a:solidFill>
                <a:latin typeface="+mn-lt"/>
                <a:ea typeface="+mn-ea"/>
                <a:cs typeface="Arial"/>
              </a:defRPr>
            </a:lvl1pPr>
          </a:lstStyle>
          <a:p>
            <a:pPr lvl="0"/>
            <a:r>
              <a:rPr lang="en-US" smtClean="0"/>
              <a:t>Click to edit Master text styles</a:t>
            </a:r>
          </a:p>
        </p:txBody>
      </p:sp>
      <p:sp>
        <p:nvSpPr>
          <p:cNvPr id="5" name="Date Placeholder 3"/>
          <p:cNvSpPr>
            <a:spLocks noGrp="1"/>
          </p:cNvSpPr>
          <p:nvPr>
            <p:ph type="dt" sz="half" idx="15"/>
          </p:nvPr>
        </p:nvSpPr>
        <p:spPr/>
        <p:txBody>
          <a:bodyPr/>
          <a:lstStyle>
            <a:lvl1pPr defTabSz="914400" eaLnBrk="0" hangingPunct="0">
              <a:defRPr smtClean="0"/>
            </a:lvl1pPr>
          </a:lstStyle>
          <a:p>
            <a:pPr>
              <a:defRPr/>
            </a:pPr>
            <a:fld id="{AD57CB25-013A-446D-AD79-573C9396F994}" type="datetime1">
              <a:rPr lang="en-US" altLang="zh-CN"/>
              <a:pPr>
                <a:defRPr/>
              </a:pPr>
              <a:t>4/25/2018</a:t>
            </a:fld>
            <a:endParaRPr lang="en-US" altLang="zh-CN"/>
          </a:p>
        </p:txBody>
      </p:sp>
      <p:sp>
        <p:nvSpPr>
          <p:cNvPr id="6" name="Footer Placeholder 4"/>
          <p:cNvSpPr>
            <a:spLocks noGrp="1"/>
          </p:cNvSpPr>
          <p:nvPr>
            <p:ph type="ftr" sz="quarter" idx="16"/>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8" name="Slide Number Placeholder 5"/>
          <p:cNvSpPr>
            <a:spLocks noGrp="1"/>
          </p:cNvSpPr>
          <p:nvPr>
            <p:ph type="sldNum" sz="quarter" idx="17"/>
          </p:nvPr>
        </p:nvSpPr>
        <p:spPr/>
        <p:txBody>
          <a:bodyPr/>
          <a:lstStyle>
            <a:lvl1pPr defTabSz="914400" eaLnBrk="0" hangingPunct="0">
              <a:defRPr smtClean="0"/>
            </a:lvl1pPr>
          </a:lstStyle>
          <a:p>
            <a:pPr>
              <a:defRPr/>
            </a:pPr>
            <a:fld id="{913EFC8D-12A3-4B03-8A24-56B219EA9F97}" type="slidenum">
              <a:rPr lang="en-US" altLang="zh-CN"/>
              <a:pPr>
                <a:defRPr/>
              </a:pPr>
              <a:t>‹#›</a:t>
            </a:fld>
            <a:endParaRPr lang="en-US" altLang="zh-CN"/>
          </a:p>
        </p:txBody>
      </p:sp>
    </p:spTree>
    <p:extLst>
      <p:ext uri="{BB962C8B-B14F-4D97-AF65-F5344CB8AC3E}">
        <p14:creationId xmlns:p14="http://schemas.microsoft.com/office/powerpoint/2010/main" val="1485954990"/>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6" name="TextBox 5"/>
          <p:cNvSpPr txBox="1"/>
          <p:nvPr/>
        </p:nvSpPr>
        <p:spPr>
          <a:xfrm>
            <a:off x="11777133" y="1514475"/>
            <a:ext cx="1219200" cy="914400"/>
          </a:xfrm>
          <a:prstGeom prst="rect">
            <a:avLst/>
          </a:prstGeom>
          <a:noFill/>
          <a:effectLst/>
        </p:spPr>
        <p:txBody>
          <a:bodyPr wrap="none" lIns="0" tIns="0" rIns="0" bIns="0"/>
          <a:lstStyle>
            <a:lvl1pPr defTabSz="342900">
              <a:defRPr>
                <a:solidFill>
                  <a:schemeClr val="tx1"/>
                </a:solidFill>
                <a:latin typeface="Arial" pitchFamily="34" charset="0"/>
                <a:cs typeface="Arial" pitchFamily="34" charset="0"/>
              </a:defRPr>
            </a:lvl1pPr>
            <a:lvl2pPr marL="742950" indent="-285750" defTabSz="342900">
              <a:defRPr>
                <a:solidFill>
                  <a:schemeClr val="tx1"/>
                </a:solidFill>
                <a:latin typeface="Arial" pitchFamily="34" charset="0"/>
                <a:cs typeface="Arial" pitchFamily="34" charset="0"/>
              </a:defRPr>
            </a:lvl2pPr>
            <a:lvl3pPr marL="1143000" indent="-228600" defTabSz="342900">
              <a:defRPr>
                <a:solidFill>
                  <a:schemeClr val="tx1"/>
                </a:solidFill>
                <a:latin typeface="Arial" pitchFamily="34" charset="0"/>
                <a:cs typeface="Arial" pitchFamily="34" charset="0"/>
              </a:defRPr>
            </a:lvl3pPr>
            <a:lvl4pPr marL="1600200" indent="-228600" defTabSz="342900">
              <a:defRPr>
                <a:solidFill>
                  <a:schemeClr val="tx1"/>
                </a:solidFill>
                <a:latin typeface="Arial" pitchFamily="34" charset="0"/>
                <a:cs typeface="Arial" pitchFamily="34" charset="0"/>
              </a:defRPr>
            </a:lvl4pPr>
            <a:lvl5pPr marL="2057400" indent="-228600" defTabSz="342900">
              <a:defRPr>
                <a:solidFill>
                  <a:schemeClr val="tx1"/>
                </a:solidFill>
                <a:latin typeface="Arial" pitchFamily="34" charset="0"/>
                <a:cs typeface="Arial" pitchFamily="34" charset="0"/>
              </a:defRPr>
            </a:lvl5pPr>
            <a:lvl6pPr marL="2514600" indent="-228600" defTabSz="3429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29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29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2900" eaLnBrk="0" fontAlgn="base" hangingPunct="0">
              <a:spcBef>
                <a:spcPct val="0"/>
              </a:spcBef>
              <a:spcAft>
                <a:spcPct val="0"/>
              </a:spcAft>
              <a:defRPr>
                <a:solidFill>
                  <a:schemeClr val="tx1"/>
                </a:solidFill>
                <a:latin typeface="Arial" pitchFamily="34" charset="0"/>
                <a:cs typeface="Arial" pitchFamily="34" charset="0"/>
              </a:defRPr>
            </a:lvl9pPr>
          </a:lstStyle>
          <a:p>
            <a:pPr eaLnBrk="0" fontAlgn="base" hangingPunct="0">
              <a:lnSpc>
                <a:spcPts val="1350"/>
              </a:lnSpc>
              <a:spcBef>
                <a:spcPct val="0"/>
              </a:spcBef>
              <a:spcAft>
                <a:spcPct val="0"/>
              </a:spcAft>
              <a:defRPr/>
            </a:pPr>
            <a:endParaRPr lang="en-US" altLang="zh-CN" sz="1000" b="1" smtClean="0">
              <a:solidFill>
                <a:srgbClr val="FFFFFF"/>
              </a:solidFill>
            </a:endParaRPr>
          </a:p>
        </p:txBody>
      </p:sp>
      <p:sp>
        <p:nvSpPr>
          <p:cNvPr id="8" name="TextBox 7"/>
          <p:cNvSpPr txBox="1"/>
          <p:nvPr/>
        </p:nvSpPr>
        <p:spPr>
          <a:xfrm>
            <a:off x="11777133" y="1514475"/>
            <a:ext cx="1219200" cy="914400"/>
          </a:xfrm>
          <a:prstGeom prst="rect">
            <a:avLst/>
          </a:prstGeom>
          <a:noFill/>
          <a:effectLst/>
        </p:spPr>
        <p:txBody>
          <a:bodyPr wrap="none" lIns="0" tIns="0" rIns="0" bIns="0"/>
          <a:lstStyle>
            <a:lvl1pPr defTabSz="342900">
              <a:defRPr>
                <a:solidFill>
                  <a:schemeClr val="tx1"/>
                </a:solidFill>
                <a:latin typeface="Arial" pitchFamily="34" charset="0"/>
                <a:cs typeface="Arial" pitchFamily="34" charset="0"/>
              </a:defRPr>
            </a:lvl1pPr>
            <a:lvl2pPr marL="742950" indent="-285750" defTabSz="342900">
              <a:defRPr>
                <a:solidFill>
                  <a:schemeClr val="tx1"/>
                </a:solidFill>
                <a:latin typeface="Arial" pitchFamily="34" charset="0"/>
                <a:cs typeface="Arial" pitchFamily="34" charset="0"/>
              </a:defRPr>
            </a:lvl2pPr>
            <a:lvl3pPr marL="1143000" indent="-228600" defTabSz="342900">
              <a:defRPr>
                <a:solidFill>
                  <a:schemeClr val="tx1"/>
                </a:solidFill>
                <a:latin typeface="Arial" pitchFamily="34" charset="0"/>
                <a:cs typeface="Arial" pitchFamily="34" charset="0"/>
              </a:defRPr>
            </a:lvl3pPr>
            <a:lvl4pPr marL="1600200" indent="-228600" defTabSz="342900">
              <a:defRPr>
                <a:solidFill>
                  <a:schemeClr val="tx1"/>
                </a:solidFill>
                <a:latin typeface="Arial" pitchFamily="34" charset="0"/>
                <a:cs typeface="Arial" pitchFamily="34" charset="0"/>
              </a:defRPr>
            </a:lvl4pPr>
            <a:lvl5pPr marL="2057400" indent="-228600" defTabSz="342900">
              <a:defRPr>
                <a:solidFill>
                  <a:schemeClr val="tx1"/>
                </a:solidFill>
                <a:latin typeface="Arial" pitchFamily="34" charset="0"/>
                <a:cs typeface="Arial" pitchFamily="34" charset="0"/>
              </a:defRPr>
            </a:lvl5pPr>
            <a:lvl6pPr marL="2514600" indent="-228600" defTabSz="3429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29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29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2900" eaLnBrk="0" fontAlgn="base" hangingPunct="0">
              <a:spcBef>
                <a:spcPct val="0"/>
              </a:spcBef>
              <a:spcAft>
                <a:spcPct val="0"/>
              </a:spcAft>
              <a:defRPr>
                <a:solidFill>
                  <a:schemeClr val="tx1"/>
                </a:solidFill>
                <a:latin typeface="Arial" pitchFamily="34" charset="0"/>
                <a:cs typeface="Arial" pitchFamily="34" charset="0"/>
              </a:defRPr>
            </a:lvl9pPr>
          </a:lstStyle>
          <a:p>
            <a:pPr eaLnBrk="0" fontAlgn="base" hangingPunct="0">
              <a:lnSpc>
                <a:spcPts val="1350"/>
              </a:lnSpc>
              <a:spcBef>
                <a:spcPct val="0"/>
              </a:spcBef>
              <a:spcAft>
                <a:spcPct val="0"/>
              </a:spcAft>
              <a:defRPr/>
            </a:pPr>
            <a:endParaRPr lang="en-US" altLang="zh-CN" sz="1000" b="1" smtClean="0">
              <a:solidFill>
                <a:srgbClr val="FFFFFF"/>
              </a:solidFill>
            </a:endParaRPr>
          </a:p>
        </p:txBody>
      </p:sp>
      <p:sp>
        <p:nvSpPr>
          <p:cNvPr id="7" name="Title 1"/>
          <p:cNvSpPr>
            <a:spLocks noGrp="1"/>
          </p:cNvSpPr>
          <p:nvPr>
            <p:ph type="title"/>
          </p:nvPr>
        </p:nvSpPr>
        <p:spPr>
          <a:xfrm>
            <a:off x="685800" y="682630"/>
            <a:ext cx="10826496" cy="276999"/>
          </a:xfrm>
        </p:spPr>
        <p:txBody>
          <a:bodyPr/>
          <a:lstStyle>
            <a:lvl1pPr>
              <a:defRPr/>
            </a:lvl1pPr>
          </a:lstStyle>
          <a:p>
            <a:r>
              <a:rPr lang="en-US" smtClean="0"/>
              <a:t>Click to edit Master title style</a:t>
            </a:r>
            <a:endParaRPr lang="en-US" dirty="0"/>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6"/>
          </p:nvPr>
        </p:nvSpPr>
        <p:spPr>
          <a:xfrm>
            <a:off x="685800" y="1097310"/>
            <a:ext cx="10826496" cy="184666"/>
          </a:xfrm>
        </p:spPr>
        <p:txBody>
          <a:bodyPr>
            <a:spAutoFit/>
          </a:bodyPr>
          <a:lstStyle>
            <a:lvl1pPr marL="0" indent="0" algn="l" defTabSz="342900" rtl="0" eaLnBrk="1" latinLnBrk="0" hangingPunct="1">
              <a:lnSpc>
                <a:spcPct val="100000"/>
              </a:lnSpc>
              <a:spcBef>
                <a:spcPct val="0"/>
              </a:spcBef>
              <a:spcAft>
                <a:spcPts val="0"/>
              </a:spcAft>
              <a:buNone/>
              <a:defRPr lang="en-US" sz="1200" b="1" kern="1200" dirty="0" smtClean="0">
                <a:solidFill>
                  <a:srgbClr val="94E6FF"/>
                </a:solidFill>
                <a:latin typeface="+mj-lt"/>
                <a:ea typeface="+mj-ea"/>
                <a:cs typeface="Arial"/>
              </a:defRPr>
            </a:lvl1pPr>
            <a:lvl2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2pPr>
            <a:lvl3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3pPr>
            <a:lvl4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4pPr>
            <a:lvl5pPr algn="l" defTabSz="342900" rtl="0" eaLnBrk="1" latinLnBrk="0" hangingPunct="1">
              <a:lnSpc>
                <a:spcPct val="100000"/>
              </a:lnSpc>
              <a:spcBef>
                <a:spcPct val="0"/>
              </a:spcBef>
              <a:buNone/>
              <a:defRPr lang="en-US" sz="1800" b="1" kern="1200" dirty="0" smtClean="0">
                <a:solidFill>
                  <a:schemeClr val="tx1"/>
                </a:solidFill>
                <a:latin typeface="+mj-lt"/>
                <a:ea typeface="+mj-ea"/>
                <a:cs typeface="Arial"/>
              </a:defRPr>
            </a:lvl5pPr>
          </a:lstStyle>
          <a:p>
            <a:pPr lvl="0"/>
            <a:r>
              <a:rPr lang="en-US" smtClean="0"/>
              <a:t>Click to edit Master text styles</a:t>
            </a:r>
          </a:p>
        </p:txBody>
      </p:sp>
      <p:sp>
        <p:nvSpPr>
          <p:cNvPr id="12" name="Text Placeholder 25"/>
          <p:cNvSpPr>
            <a:spLocks noGrp="1"/>
          </p:cNvSpPr>
          <p:nvPr>
            <p:ph type="body" sz="quarter" idx="20"/>
          </p:nvPr>
        </p:nvSpPr>
        <p:spPr>
          <a:xfrm>
            <a:off x="685800" y="6239222"/>
            <a:ext cx="10826496" cy="161583"/>
          </a:xfrm>
        </p:spPr>
        <p:txBody>
          <a:bodyPr anchor="b">
            <a:spAutoFit/>
          </a:bodyPr>
          <a:lstStyle>
            <a:lvl1pPr marL="0" indent="0" algn="r">
              <a:spcBef>
                <a:spcPts val="0"/>
              </a:spcBef>
              <a:spcAft>
                <a:spcPts val="0"/>
              </a:spcAft>
              <a:buNone/>
              <a:defRPr sz="1050" b="0" i="1" baseline="0">
                <a:solidFill>
                  <a:schemeClr val="tx2"/>
                </a:solidFill>
              </a:defRPr>
            </a:lvl1pPr>
            <a:lvl2pPr marL="0" indent="0" algn="r">
              <a:buNone/>
              <a:defRPr sz="1200"/>
            </a:lvl2pPr>
            <a:lvl3pPr marL="0" indent="0" algn="r">
              <a:buNone/>
              <a:defRPr sz="1200"/>
            </a:lvl3pPr>
            <a:lvl4pPr marL="0" indent="0" algn="r">
              <a:buNone/>
              <a:defRPr sz="1200"/>
            </a:lvl4pPr>
            <a:lvl5pPr marL="0" indent="0" algn="r">
              <a:buNone/>
              <a:defRPr sz="1200"/>
            </a:lvl5pPr>
          </a:lstStyle>
          <a:p>
            <a:pPr lvl="0"/>
            <a:r>
              <a:rPr lang="en-US" smtClean="0"/>
              <a:t>Click to edit Master text styles</a:t>
            </a:r>
          </a:p>
        </p:txBody>
      </p:sp>
      <p:sp>
        <p:nvSpPr>
          <p:cNvPr id="11" name="Date Placeholder 3"/>
          <p:cNvSpPr>
            <a:spLocks noGrp="1"/>
          </p:cNvSpPr>
          <p:nvPr>
            <p:ph type="dt" sz="half" idx="21"/>
          </p:nvPr>
        </p:nvSpPr>
        <p:spPr/>
        <p:txBody>
          <a:bodyPr/>
          <a:lstStyle>
            <a:lvl1pPr defTabSz="914400" eaLnBrk="0" hangingPunct="0">
              <a:defRPr smtClean="0"/>
            </a:lvl1pPr>
          </a:lstStyle>
          <a:p>
            <a:pPr>
              <a:defRPr/>
            </a:pPr>
            <a:fld id="{1D4A5B6E-1969-48D6-9B64-38FDDCB81F98}" type="datetime1">
              <a:rPr lang="en-US" altLang="zh-CN"/>
              <a:pPr>
                <a:defRPr/>
              </a:pPr>
              <a:t>4/25/2018</a:t>
            </a:fld>
            <a:endParaRPr lang="en-US" altLang="zh-CN"/>
          </a:p>
        </p:txBody>
      </p:sp>
      <p:sp>
        <p:nvSpPr>
          <p:cNvPr id="13" name="Footer Placeholder 4"/>
          <p:cNvSpPr>
            <a:spLocks noGrp="1"/>
          </p:cNvSpPr>
          <p:nvPr>
            <p:ph type="ftr" sz="quarter" idx="22"/>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14" name="Slide Number Placeholder 5"/>
          <p:cNvSpPr>
            <a:spLocks noGrp="1"/>
          </p:cNvSpPr>
          <p:nvPr>
            <p:ph type="sldNum" sz="quarter" idx="23"/>
          </p:nvPr>
        </p:nvSpPr>
        <p:spPr/>
        <p:txBody>
          <a:bodyPr/>
          <a:lstStyle>
            <a:lvl1pPr defTabSz="914400" eaLnBrk="0" hangingPunct="0">
              <a:defRPr smtClean="0"/>
            </a:lvl1pPr>
          </a:lstStyle>
          <a:p>
            <a:pPr>
              <a:defRPr/>
            </a:pPr>
            <a:fld id="{6A8B21A3-6AEB-446A-8531-29472BD15067}" type="slidenum">
              <a:rPr lang="en-US" altLang="zh-CN"/>
              <a:pPr>
                <a:defRPr/>
              </a:pPr>
              <a:t>‹#›</a:t>
            </a:fld>
            <a:endParaRPr lang="en-US" altLang="zh-CN"/>
          </a:p>
        </p:txBody>
      </p:sp>
    </p:spTree>
    <p:extLst>
      <p:ext uri="{BB962C8B-B14F-4D97-AF65-F5344CB8AC3E}">
        <p14:creationId xmlns:p14="http://schemas.microsoft.com/office/powerpoint/2010/main" val="2685723395"/>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defTabSz="914400" eaLnBrk="0" hangingPunct="0">
              <a:defRPr smtClean="0"/>
            </a:lvl1pPr>
          </a:lstStyle>
          <a:p>
            <a:pPr>
              <a:defRPr/>
            </a:pPr>
            <a:fld id="{07AB9B72-AC7B-419A-AFA2-3EB1931DA43F}" type="datetime1">
              <a:rPr lang="en-US" altLang="zh-CN"/>
              <a:pPr>
                <a:defRPr/>
              </a:pPr>
              <a:t>4/25/2018</a:t>
            </a:fld>
            <a:endParaRPr lang="en-US" altLang="zh-CN"/>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defTabSz="914400" eaLnBrk="0" hangingPunct="0">
              <a:defRPr smtClean="0"/>
            </a:lvl1pPr>
          </a:lstStyle>
          <a:p>
            <a:pPr>
              <a:defRPr/>
            </a:pPr>
            <a:fld id="{9CB937B2-A8A4-440A-B541-3D677EE2441E}" type="slidenum">
              <a:rPr lang="en-US" altLang="zh-CN"/>
              <a:pPr>
                <a:defRPr/>
              </a:pPr>
              <a:t>‹#›</a:t>
            </a:fld>
            <a:endParaRPr lang="en-US" altLang="zh-CN"/>
          </a:p>
        </p:txBody>
      </p:sp>
    </p:spTree>
    <p:extLst>
      <p:ext uri="{BB962C8B-B14F-4D97-AF65-F5344CB8AC3E}">
        <p14:creationId xmlns:p14="http://schemas.microsoft.com/office/powerpoint/2010/main" val="1926601801"/>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defTabSz="914400" eaLnBrk="0" hangingPunct="0">
              <a:defRPr smtClean="0"/>
            </a:lvl1pPr>
          </a:lstStyle>
          <a:p>
            <a:pPr>
              <a:defRPr/>
            </a:pPr>
            <a:fld id="{0B7DAFBA-0F07-4AA6-A3C5-8C6B7C5072DF}" type="datetime1">
              <a:rPr lang="en-US" altLang="zh-CN"/>
              <a:pPr>
                <a:defRPr/>
              </a:pPr>
              <a:t>4/25/2018</a:t>
            </a:fld>
            <a:endParaRPr lang="en-US" altLang="zh-CN"/>
          </a:p>
        </p:txBody>
      </p:sp>
      <p:sp>
        <p:nvSpPr>
          <p:cNvPr id="4" name="Footer Placeholder 4"/>
          <p:cNvSpPr>
            <a:spLocks noGrp="1"/>
          </p:cNvSpPr>
          <p:nvPr>
            <p:ph type="ftr" sz="quarter" idx="11"/>
          </p:nvPr>
        </p:nvSpPr>
        <p:spPr/>
        <p:txBody>
          <a:bodyPr/>
          <a:lstStyle>
            <a:lvl1pPr algn="r" defTabSz="914400" eaLnBrk="0" fontAlgn="base" hangingPunct="0">
              <a:spcBef>
                <a:spcPct val="0"/>
              </a:spcBef>
              <a:spcAft>
                <a:spcPct val="0"/>
              </a:spcAft>
              <a:defRPr sz="675">
                <a:solidFill>
                  <a:prstClr val="white">
                    <a:tint val="75000"/>
                  </a:prstClr>
                </a:solidFill>
                <a:latin typeface="Arial" panose="020B0604020202020204" pitchFamily="34" charset="0"/>
              </a:defRPr>
            </a:lvl1pPr>
          </a:lstStyle>
          <a:p>
            <a:pPr>
              <a:defRPr/>
            </a:pPr>
            <a:r>
              <a:rPr lang="en-US"/>
              <a:t>PUBLIC SAFETY</a:t>
            </a:r>
            <a:endParaRPr lang="en-US" dirty="0"/>
          </a:p>
        </p:txBody>
      </p:sp>
      <p:sp>
        <p:nvSpPr>
          <p:cNvPr id="5" name="Slide Number Placeholder 5"/>
          <p:cNvSpPr>
            <a:spLocks noGrp="1"/>
          </p:cNvSpPr>
          <p:nvPr>
            <p:ph type="sldNum" sz="quarter" idx="12"/>
          </p:nvPr>
        </p:nvSpPr>
        <p:spPr/>
        <p:txBody>
          <a:bodyPr/>
          <a:lstStyle>
            <a:lvl1pPr defTabSz="914400" eaLnBrk="0" hangingPunct="0">
              <a:defRPr smtClean="0"/>
            </a:lvl1pPr>
          </a:lstStyle>
          <a:p>
            <a:pPr>
              <a:defRPr/>
            </a:pPr>
            <a:fld id="{0D5692E2-4BE7-4ECC-AC2B-8BEB1A1B571E}" type="slidenum">
              <a:rPr lang="en-US" altLang="zh-CN"/>
              <a:pPr>
                <a:defRPr/>
              </a:pPr>
              <a:t>‹#›</a:t>
            </a:fld>
            <a:endParaRPr lang="en-US" altLang="zh-CN"/>
          </a:p>
        </p:txBody>
      </p:sp>
    </p:spTree>
    <p:extLst>
      <p:ext uri="{BB962C8B-B14F-4D97-AF65-F5344CB8AC3E}">
        <p14:creationId xmlns:p14="http://schemas.microsoft.com/office/powerpoint/2010/main" val="14159797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6" Type="http://schemas.openxmlformats.org/officeDocument/2006/relationships/image" Target="../media/image1.jpe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0.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theme" Target="../theme/theme11.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theme" Target="../theme/theme12.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1.jpe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8.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B9F2"/>
            </a:gs>
            <a:gs pos="30000">
              <a:srgbClr val="007AC2"/>
            </a:gs>
            <a:gs pos="89999">
              <a:srgbClr val="053264"/>
            </a:gs>
            <a:gs pos="100000">
              <a:srgbClr val="053264"/>
            </a:gs>
          </a:gsLst>
          <a:lin ang="16200000"/>
        </a:gradFill>
        <a:effectLst/>
      </p:bgPr>
    </p:bg>
    <p:spTree>
      <p:nvGrpSpPr>
        <p:cNvPr id="1" name=""/>
        <p:cNvGrpSpPr/>
        <p:nvPr/>
      </p:nvGrpSpPr>
      <p:grpSpPr>
        <a:xfrm>
          <a:off x="0" y="0"/>
          <a:ext cx="0" cy="0"/>
          <a:chOff x="0" y="0"/>
          <a:chExt cx="0" cy="0"/>
        </a:xfrm>
      </p:grpSpPr>
      <p:sp>
        <p:nvSpPr>
          <p:cNvPr id="7170" name="TextBox 3"/>
          <p:cNvSpPr txBox="1">
            <a:spLocks noChangeArrowheads="1"/>
          </p:cNvSpPr>
          <p:nvPr userDrawn="1"/>
        </p:nvSpPr>
        <p:spPr bwMode="auto">
          <a:xfrm>
            <a:off x="11777133" y="1514475"/>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fontAlgn="base">
              <a:lnSpc>
                <a:spcPts val="1800"/>
              </a:lnSpc>
              <a:spcBef>
                <a:spcPct val="0"/>
              </a:spcBef>
              <a:spcAft>
                <a:spcPct val="0"/>
              </a:spcAft>
              <a:defRPr/>
            </a:pPr>
            <a:endParaRPr lang="en-US" altLang="en-US" sz="1400" b="1" dirty="0" smtClean="0">
              <a:solidFill>
                <a:srgbClr val="FFFFFF"/>
              </a:solidFill>
            </a:endParaRPr>
          </a:p>
        </p:txBody>
      </p:sp>
      <p:sp>
        <p:nvSpPr>
          <p:cNvPr id="7171" name="TextBox 5"/>
          <p:cNvSpPr txBox="1">
            <a:spLocks noChangeArrowheads="1"/>
          </p:cNvSpPr>
          <p:nvPr userDrawn="1"/>
        </p:nvSpPr>
        <p:spPr bwMode="auto">
          <a:xfrm>
            <a:off x="1274233" y="6350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fontAlgn="base">
              <a:lnSpc>
                <a:spcPts val="1800"/>
              </a:lnSpc>
              <a:spcBef>
                <a:spcPct val="0"/>
              </a:spcBef>
              <a:spcAft>
                <a:spcPct val="0"/>
              </a:spcAft>
              <a:defRPr/>
            </a:pPr>
            <a:endParaRPr lang="en-US" altLang="en-US" sz="1400" b="1" dirty="0" smtClean="0">
              <a:solidFill>
                <a:srgbClr val="FFFFFF"/>
              </a:solidFill>
            </a:endParaRPr>
          </a:p>
        </p:txBody>
      </p:sp>
      <p:sp>
        <p:nvSpPr>
          <p:cNvPr id="7172" name="Title Placeholder 1"/>
          <p:cNvSpPr>
            <a:spLocks noGrp="1"/>
          </p:cNvSpPr>
          <p:nvPr>
            <p:ph type="title"/>
          </p:nvPr>
        </p:nvSpPr>
        <p:spPr bwMode="auto">
          <a:xfrm>
            <a:off x="914400" y="682625"/>
            <a:ext cx="1036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7173" name="Text Placeholder 2"/>
          <p:cNvSpPr>
            <a:spLocks noGrp="1"/>
          </p:cNvSpPr>
          <p:nvPr>
            <p:ph type="body" idx="1"/>
          </p:nvPr>
        </p:nvSpPr>
        <p:spPr bwMode="auto">
          <a:xfrm>
            <a:off x="1219200" y="1828800"/>
            <a:ext cx="975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Tree>
    <p:extLst>
      <p:ext uri="{BB962C8B-B14F-4D97-AF65-F5344CB8AC3E}">
        <p14:creationId xmlns:p14="http://schemas.microsoft.com/office/powerpoint/2010/main" val="1450297717"/>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spd="med">
    <p:fade/>
  </p:transition>
  <p:hf sldNum="0" hdr="0" ftr="0" dt="0"/>
  <p:txStyles>
    <p:titleStyle>
      <a:lvl1pPr algn="l" defTabSz="457189" rtl="0" eaLnBrk="0" fontAlgn="base" hangingPunct="0">
        <a:spcBef>
          <a:spcPct val="0"/>
        </a:spcBef>
        <a:spcAft>
          <a:spcPct val="0"/>
        </a:spcAft>
        <a:defRPr sz="2400" b="1">
          <a:solidFill>
            <a:schemeClr val="tx1"/>
          </a:solidFill>
          <a:latin typeface="+mj-lt"/>
          <a:ea typeface="+mj-ea"/>
          <a:cs typeface="+mj-cs"/>
        </a:defRPr>
      </a:lvl1pPr>
      <a:lvl2pPr algn="l" defTabSz="457189"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2pPr>
      <a:lvl3pPr algn="l" defTabSz="457189"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3pPr>
      <a:lvl4pPr algn="l" defTabSz="457189"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4pPr>
      <a:lvl5pPr algn="l" defTabSz="457189"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5pPr>
      <a:lvl6pPr marL="457189" algn="l" defTabSz="457189"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6pPr>
      <a:lvl7pPr marL="914377" algn="l" defTabSz="457189"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7pPr>
      <a:lvl8pPr marL="1371566" algn="l" defTabSz="457189"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8pPr>
      <a:lvl9pPr marL="1828754" algn="l" defTabSz="457189"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9pPr>
    </p:titleStyle>
    <p:bodyStyle>
      <a:lvl1pPr marL="176209" indent="-176209" algn="l" defTabSz="457189" rtl="0" eaLnBrk="0" fontAlgn="base" hangingPunct="0">
        <a:spcBef>
          <a:spcPts val="300"/>
        </a:spcBef>
        <a:spcAft>
          <a:spcPts val="600"/>
        </a:spcAft>
        <a:buClr>
          <a:srgbClr val="5ED9FF"/>
        </a:buClr>
        <a:buSzPct val="80000"/>
        <a:buFont typeface="Arial" pitchFamily="34" charset="0"/>
        <a:buChar char="•"/>
        <a:defRPr sz="2000" b="1">
          <a:solidFill>
            <a:schemeClr val="tx1"/>
          </a:solidFill>
          <a:latin typeface="+mn-lt"/>
          <a:ea typeface="+mn-ea"/>
          <a:cs typeface="+mn-cs"/>
        </a:defRPr>
      </a:lvl1pPr>
      <a:lvl2pPr marL="457189" indent="-173034" algn="l" defTabSz="457189" rtl="0" eaLnBrk="0" fontAlgn="base" hangingPunct="0">
        <a:spcBef>
          <a:spcPct val="0"/>
        </a:spcBef>
        <a:spcAft>
          <a:spcPts val="600"/>
        </a:spcAft>
        <a:buClr>
          <a:srgbClr val="5ED9FF"/>
        </a:buClr>
        <a:buSzPct val="80000"/>
        <a:buFont typeface="Lucida Grande"/>
        <a:buChar char="-"/>
        <a:defRPr b="1">
          <a:solidFill>
            <a:schemeClr val="tx1"/>
          </a:solidFill>
          <a:latin typeface="+mn-lt"/>
          <a:ea typeface="+mn-ea"/>
          <a:cs typeface="+mn-cs"/>
        </a:defRPr>
      </a:lvl2pPr>
      <a:lvl3pPr marL="795319" indent="-173034" algn="l" defTabSz="457189" rtl="0" eaLnBrk="0" fontAlgn="base" hangingPunct="0">
        <a:spcBef>
          <a:spcPct val="0"/>
        </a:spcBef>
        <a:spcAft>
          <a:spcPts val="600"/>
        </a:spcAft>
        <a:buClr>
          <a:srgbClr val="5ED9FF"/>
        </a:buClr>
        <a:buSzPct val="80000"/>
        <a:buFont typeface="Lucida Grande"/>
        <a:buChar char="-"/>
        <a:defRPr sz="1600" b="1">
          <a:solidFill>
            <a:schemeClr val="tx1"/>
          </a:solidFill>
          <a:latin typeface="+mn-lt"/>
          <a:ea typeface="+mn-ea"/>
          <a:cs typeface="+mn-cs"/>
        </a:defRPr>
      </a:lvl3pPr>
      <a:lvl4pPr marL="1215995" indent="-173034" algn="l" defTabSz="457189" rtl="0" eaLnBrk="0" fontAlgn="base" hangingPunct="0">
        <a:lnSpc>
          <a:spcPts val="18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4pPr>
      <a:lvl5pPr marL="1546187" indent="-176209" algn="l" defTabSz="457189"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5pPr>
      <a:lvl6pPr marL="2003375" indent="-176209" algn="l" defTabSz="457189"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6pPr>
      <a:lvl7pPr marL="2460564" indent="-176209" algn="l" defTabSz="457189"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7pPr>
      <a:lvl8pPr marL="2917752" indent="-176209" algn="l" defTabSz="457189"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8pPr>
      <a:lvl9pPr marL="3374941" indent="-176209" algn="l" defTabSz="457189"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85801" y="682626"/>
            <a:ext cx="108267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6147" name="Text Placeholder 2"/>
          <p:cNvSpPr>
            <a:spLocks noGrp="1"/>
          </p:cNvSpPr>
          <p:nvPr>
            <p:ph type="body" idx="1"/>
          </p:nvPr>
        </p:nvSpPr>
        <p:spPr bwMode="auto">
          <a:xfrm>
            <a:off x="914401" y="1828800"/>
            <a:ext cx="1036108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p:txBody>
      </p:sp>
      <p:sp>
        <p:nvSpPr>
          <p:cNvPr id="4" name="Date Placeholder 3"/>
          <p:cNvSpPr>
            <a:spLocks noGrp="1"/>
          </p:cNvSpPr>
          <p:nvPr>
            <p:ph type="dt" sz="half" idx="2"/>
          </p:nvPr>
        </p:nvSpPr>
        <p:spPr>
          <a:xfrm>
            <a:off x="457201" y="6356351"/>
            <a:ext cx="1435100" cy="365125"/>
          </a:xfrm>
          <a:prstGeom prst="rect">
            <a:avLst/>
          </a:prstGeom>
        </p:spPr>
        <p:txBody>
          <a:bodyPr vert="horz" lIns="91440" tIns="45720" rIns="91440" bIns="45720" rtlCol="0" anchor="ctr"/>
          <a:lstStyle>
            <a:lvl1pPr algn="l" defTabSz="342900" eaLnBrk="1" fontAlgn="auto" hangingPunct="1">
              <a:spcBef>
                <a:spcPts val="0"/>
              </a:spcBef>
              <a:spcAft>
                <a:spcPts val="0"/>
              </a:spcAft>
              <a:defRPr sz="675">
                <a:solidFill>
                  <a:prstClr val="white">
                    <a:tint val="75000"/>
                  </a:prstClr>
                </a:solidFill>
                <a:latin typeface="Arial"/>
              </a:defRPr>
            </a:lvl1pPr>
          </a:lstStyle>
          <a:p>
            <a:pPr>
              <a:defRPr/>
            </a:pPr>
            <a:fld id="{78EBE696-FB33-5E4F-A9E2-77D685CC6D05}" type="datetime1">
              <a:rPr lang="en-US">
                <a:cs typeface="Arial" panose="020B0604020202020204" pitchFamily="34" charset="0"/>
              </a:rPr>
              <a:pPr>
                <a:defRPr/>
              </a:pPr>
              <a:t>4/25/2018</a:t>
            </a:fld>
            <a:endParaRPr lang="en-US" dirty="0">
              <a:cs typeface="Arial" panose="020B0604020202020204" pitchFamily="34" charset="0"/>
            </a:endParaRPr>
          </a:p>
        </p:txBody>
      </p:sp>
      <p:sp>
        <p:nvSpPr>
          <p:cNvPr id="5" name="Footer Placeholder 4"/>
          <p:cNvSpPr>
            <a:spLocks noGrp="1"/>
          </p:cNvSpPr>
          <p:nvPr>
            <p:ph type="ftr" sz="quarter" idx="3"/>
          </p:nvPr>
        </p:nvSpPr>
        <p:spPr>
          <a:xfrm>
            <a:off x="6337301" y="6356351"/>
            <a:ext cx="5067300" cy="365125"/>
          </a:xfrm>
          <a:prstGeom prst="rect">
            <a:avLst/>
          </a:prstGeom>
        </p:spPr>
        <p:txBody>
          <a:bodyPr vert="horz" lIns="91440" tIns="45720" rIns="91440" bIns="45720" rtlCol="0" anchor="ctr"/>
          <a:lstStyle>
            <a:lvl1pPr algn="r" defTabSz="342900" eaLnBrk="1" fontAlgn="auto" hangingPunct="1">
              <a:spcBef>
                <a:spcPts val="0"/>
              </a:spcBef>
              <a:spcAft>
                <a:spcPts val="0"/>
              </a:spcAft>
              <a:defRPr sz="675">
                <a:solidFill>
                  <a:prstClr val="white">
                    <a:tint val="75000"/>
                  </a:prstClr>
                </a:solidFill>
                <a:latin typeface="Arial"/>
              </a:defRPr>
            </a:lvl1pPr>
          </a:lstStyle>
          <a:p>
            <a:pPr>
              <a:defRPr/>
            </a:pPr>
            <a:r>
              <a:rPr lang="en-US">
                <a:cs typeface="Arial" panose="020B0604020202020204" pitchFamily="34" charset="0"/>
              </a:rPr>
              <a:t>PUBLIC SAFETY</a:t>
            </a:r>
            <a:endParaRPr lang="en-US" dirty="0">
              <a:cs typeface="Arial" panose="020B0604020202020204" pitchFamily="34" charset="0"/>
            </a:endParaRPr>
          </a:p>
        </p:txBody>
      </p:sp>
      <p:sp>
        <p:nvSpPr>
          <p:cNvPr id="6" name="Slide Number Placeholder 5"/>
          <p:cNvSpPr>
            <a:spLocks noGrp="1"/>
          </p:cNvSpPr>
          <p:nvPr>
            <p:ph type="sldNum" sz="quarter" idx="4"/>
          </p:nvPr>
        </p:nvSpPr>
        <p:spPr>
          <a:xfrm>
            <a:off x="11512551" y="6356351"/>
            <a:ext cx="463549" cy="365125"/>
          </a:xfrm>
          <a:prstGeom prst="rect">
            <a:avLst/>
          </a:prstGeom>
        </p:spPr>
        <p:txBody>
          <a:bodyPr vert="horz" lIns="91440" tIns="45720" rIns="91440" bIns="45720" rtlCol="0" anchor="ctr"/>
          <a:lstStyle>
            <a:lvl1pPr algn="l" defTabSz="342900" eaLnBrk="1" fontAlgn="auto" hangingPunct="1">
              <a:spcBef>
                <a:spcPts val="0"/>
              </a:spcBef>
              <a:spcAft>
                <a:spcPts val="0"/>
              </a:spcAft>
              <a:defRPr sz="675">
                <a:solidFill>
                  <a:prstClr val="white">
                    <a:tint val="75000"/>
                  </a:prstClr>
                </a:solidFill>
                <a:latin typeface="Arial"/>
              </a:defRPr>
            </a:lvl1pPr>
          </a:lstStyle>
          <a:p>
            <a:pPr>
              <a:defRPr/>
            </a:pPr>
            <a:fld id="{D7F9F721-2A10-4DBB-B744-D8243107A886}" type="slidenum">
              <a:rPr lang="en-US">
                <a:cs typeface="Arial" panose="020B0604020202020204" pitchFamily="34" charset="0"/>
              </a:rPr>
              <a:pPr>
                <a:defRPr/>
              </a:pPr>
              <a:t>‹#›</a:t>
            </a:fld>
            <a:endParaRPr lang="en-US" dirty="0">
              <a:cs typeface="Arial" panose="020B0604020202020204" pitchFamily="34" charset="0"/>
            </a:endParaRPr>
          </a:p>
        </p:txBody>
      </p:sp>
    </p:spTree>
    <p:extLst>
      <p:ext uri="{BB962C8B-B14F-4D97-AF65-F5344CB8AC3E}">
        <p14:creationId xmlns:p14="http://schemas.microsoft.com/office/powerpoint/2010/main" val="177525536"/>
      </p:ext>
    </p:extLst>
  </p:cSld>
  <p:clrMap bg1="dk1" tx1="lt1" bg2="dk2" tx2="lt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 id="2147484333" r:id="rId13"/>
    <p:sldLayoutId id="2147484334" r:id="rId14"/>
  </p:sldLayoutIdLst>
  <p:transition spd="med">
    <p:fade/>
  </p:transition>
  <p:hf sldNum="0" hdr="0" dt="0"/>
  <p:txStyles>
    <p:titleStyle>
      <a:lvl1pPr algn="l" defTabSz="342900" rtl="0" eaLnBrk="0" fontAlgn="base" hangingPunct="0">
        <a:spcBef>
          <a:spcPct val="0"/>
        </a:spcBef>
        <a:spcAft>
          <a:spcPct val="0"/>
        </a:spcAft>
        <a:defRPr b="1" kern="1200">
          <a:solidFill>
            <a:schemeClr val="tx1"/>
          </a:solidFill>
          <a:latin typeface="+mj-lt"/>
          <a:ea typeface="+mj-ea"/>
          <a:cs typeface="Arial"/>
        </a:defRPr>
      </a:lvl1pPr>
      <a:lvl2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p:titleStyle>
    <p:bodyStyle>
      <a:lvl1pPr marL="131763" indent="-131763" algn="l" defTabSz="342900" rtl="0" eaLnBrk="0" fontAlgn="base" hangingPunct="0">
        <a:spcBef>
          <a:spcPts val="225"/>
        </a:spcBef>
        <a:spcAft>
          <a:spcPts val="450"/>
        </a:spcAft>
        <a:buClr>
          <a:srgbClr val="5ED9FF"/>
        </a:buClr>
        <a:buSzPct val="80000"/>
        <a:buFont typeface="Arial" panose="020B0604020202020204" pitchFamily="34" charset="0"/>
        <a:buChar char="•"/>
        <a:defRPr sz="1500" b="1" kern="1200">
          <a:solidFill>
            <a:schemeClr val="tx1"/>
          </a:solidFill>
          <a:latin typeface="+mn-lt"/>
          <a:ea typeface="+mn-ea"/>
          <a:cs typeface="Arial"/>
        </a:defRPr>
      </a:lvl1pPr>
      <a:lvl2pPr marL="342900" indent="-130175" algn="l" defTabSz="342900" rtl="0" eaLnBrk="0" fontAlgn="base" hangingPunct="0">
        <a:spcBef>
          <a:spcPct val="0"/>
        </a:spcBef>
        <a:spcAft>
          <a:spcPts val="450"/>
        </a:spcAft>
        <a:buClr>
          <a:srgbClr val="5ED9FF"/>
        </a:buClr>
        <a:buSzPct val="80000"/>
        <a:buFont typeface="Lucida Grande"/>
        <a:buChar char="-"/>
        <a:defRPr sz="1300" b="1" kern="1200">
          <a:solidFill>
            <a:schemeClr val="tx1"/>
          </a:solidFill>
          <a:latin typeface="+mn-lt"/>
          <a:ea typeface="+mn-ea"/>
          <a:cs typeface="Arial"/>
        </a:defRPr>
      </a:lvl2pPr>
      <a:lvl3pPr marL="595313" indent="-130175" algn="l" defTabSz="342900" rtl="0" eaLnBrk="0" fontAlgn="base" hangingPunct="0">
        <a:spcBef>
          <a:spcPct val="0"/>
        </a:spcBef>
        <a:spcAft>
          <a:spcPts val="450"/>
        </a:spcAft>
        <a:buClr>
          <a:srgbClr val="5ED9FF"/>
        </a:buClr>
        <a:buSzPct val="80000"/>
        <a:buFont typeface="Lucida Grande"/>
        <a:buChar char="-"/>
        <a:defRPr sz="1200" b="1" kern="1200">
          <a:solidFill>
            <a:schemeClr val="tx1"/>
          </a:solidFill>
          <a:latin typeface="+mn-lt"/>
          <a:ea typeface="+mn-ea"/>
          <a:cs typeface="Arial"/>
        </a:defRPr>
      </a:lvl3pPr>
      <a:lvl4pPr marL="911225" indent="-130175" algn="l" defTabSz="342900" rtl="0" eaLnBrk="0" fontAlgn="base" hangingPunct="0">
        <a:lnSpc>
          <a:spcPts val="1350"/>
        </a:lnSpc>
        <a:spcBef>
          <a:spcPct val="0"/>
        </a:spcBef>
        <a:spcAft>
          <a:spcPts val="450"/>
        </a:spcAft>
        <a:buClr>
          <a:srgbClr val="5ED9FF"/>
        </a:buClr>
        <a:buSzPct val="80000"/>
        <a:buFont typeface="Lucida Grande"/>
        <a:buChar char="-"/>
        <a:defRPr sz="1000" b="1" kern="1200">
          <a:solidFill>
            <a:schemeClr val="tx1"/>
          </a:solidFill>
          <a:latin typeface="+mn-lt"/>
          <a:ea typeface="+mn-ea"/>
          <a:cs typeface="Arial"/>
        </a:defRPr>
      </a:lvl4pPr>
      <a:lvl5pPr marL="1158875" indent="-131763" algn="l" defTabSz="342900" rtl="0" eaLnBrk="0" fontAlgn="base" hangingPunct="0">
        <a:lnSpc>
          <a:spcPts val="1425"/>
        </a:lnSpc>
        <a:spcBef>
          <a:spcPct val="0"/>
        </a:spcBef>
        <a:spcAft>
          <a:spcPts val="450"/>
        </a:spcAft>
        <a:buClr>
          <a:srgbClr val="5ED9FF"/>
        </a:buClr>
        <a:buSzPct val="80000"/>
        <a:buFont typeface="Lucida Grande"/>
        <a:buChar char="-"/>
        <a:defRPr lang="en-US" sz="1000" b="1" kern="1200" dirty="0">
          <a:solidFill>
            <a:schemeClr val="tx1"/>
          </a:solidFill>
          <a:latin typeface="+mn-lt"/>
          <a:ea typeface="+mn-ea"/>
          <a:cs typeface="Arial"/>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78EBE696-FB33-5E4F-A9E2-77D685CC6D05}" type="datetime1">
              <a:rPr lang="en-US" smtClean="0">
                <a:solidFill>
                  <a:prstClr val="white">
                    <a:tint val="75000"/>
                  </a:prstClr>
                </a:solidFill>
              </a:rPr>
              <a:pPr defTabSz="457200"/>
              <a:t>4/25/2018</a:t>
            </a:fld>
            <a:endParaRPr lang="en-US" dirty="0">
              <a:solidFill>
                <a:prstClr val="white">
                  <a:tint val="75000"/>
                </a:prstClr>
              </a:solidFill>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a:solidFill>
                  <a:prstClr val="white">
                    <a:tint val="75000"/>
                  </a:prstClr>
                </a:solidFill>
              </a:rPr>
              <a:t>PUBLIC SAFETY</a:t>
            </a:r>
            <a:endParaRPr lang="en-US" dirty="0">
              <a:solidFill>
                <a:prstClr val="white">
                  <a:tint val="75000"/>
                </a:prstClr>
              </a:solidFill>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0F847EE6-F7C9-3041-A28D-502F5689C8E2}"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490216048"/>
      </p:ext>
    </p:extLst>
  </p:cSld>
  <p:clrMap bg1="dk1" tx1="lt1" bg2="dk2" tx2="lt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1" r:id="rId14"/>
  </p:sldLayoutIdLst>
  <p:transition spd="med">
    <p:fade/>
  </p:transition>
  <p:hf sldNum="0"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78EBE696-FB33-5E4F-A9E2-77D685CC6D05}" type="datetime1">
              <a:rPr lang="en-US" smtClean="0">
                <a:solidFill>
                  <a:prstClr val="white">
                    <a:tint val="75000"/>
                  </a:prstClr>
                </a:solidFill>
              </a:rPr>
              <a:pPr defTabSz="457200"/>
              <a:t>4/25/2018</a:t>
            </a:fld>
            <a:endParaRPr lang="en-US" dirty="0">
              <a:solidFill>
                <a:prstClr val="white">
                  <a:tint val="75000"/>
                </a:prstClr>
              </a:solidFill>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a:solidFill>
                  <a:prstClr val="white">
                    <a:tint val="75000"/>
                  </a:prstClr>
                </a:solidFill>
              </a:rPr>
              <a:t>PUBLIC SAFETY</a:t>
            </a:r>
            <a:endParaRPr lang="en-US" dirty="0">
              <a:solidFill>
                <a:prstClr val="white">
                  <a:tint val="75000"/>
                </a:prstClr>
              </a:solidFill>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0F847EE6-F7C9-3041-A28D-502F5689C8E2}"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315353167"/>
      </p:ext>
    </p:extLst>
  </p:cSld>
  <p:clrMap bg1="dk1" tx1="lt1" bg2="dk2"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 id="2147484375" r:id="rId13"/>
    <p:sldLayoutId id="2147484376" r:id="rId14"/>
  </p:sldLayoutIdLst>
  <p:transition spd="med">
    <p:fade/>
  </p:transition>
  <p:hf sldNum="0"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409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B83D5BC-EC3F-4118-BAF5-51E2393BE387}" type="datetimeFigureOut">
              <a:rPr lang="en-GB"/>
              <a:pPr>
                <a:defRPr/>
              </a:pPr>
              <a:t>25/04/2018</a:t>
            </a:fld>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GB"/>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600E5CE3-5D35-4F83-8C59-ADE9C8692E02}"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1554418031"/>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189" algn="ctr" rtl="0" fontAlgn="base">
        <a:spcBef>
          <a:spcPct val="0"/>
        </a:spcBef>
        <a:spcAft>
          <a:spcPct val="0"/>
        </a:spcAft>
        <a:defRPr sz="4400">
          <a:solidFill>
            <a:schemeClr val="tx1"/>
          </a:solidFill>
          <a:latin typeface="Calibri" panose="020F0502020204030204" pitchFamily="34" charset="0"/>
        </a:defRPr>
      </a:lvl6pPr>
      <a:lvl7pPr marL="914377" algn="ctr" rtl="0" fontAlgn="base">
        <a:spcBef>
          <a:spcPct val="0"/>
        </a:spcBef>
        <a:spcAft>
          <a:spcPct val="0"/>
        </a:spcAft>
        <a:defRPr sz="4400">
          <a:solidFill>
            <a:schemeClr val="tx1"/>
          </a:solidFill>
          <a:latin typeface="Calibri" panose="020F0502020204030204" pitchFamily="34" charset="0"/>
        </a:defRPr>
      </a:lvl7pPr>
      <a:lvl8pPr marL="1371566" algn="ctr" rtl="0" fontAlgn="base">
        <a:spcBef>
          <a:spcPct val="0"/>
        </a:spcBef>
        <a:spcAft>
          <a:spcPct val="0"/>
        </a:spcAft>
        <a:defRPr sz="4400">
          <a:solidFill>
            <a:schemeClr val="tx1"/>
          </a:solidFill>
          <a:latin typeface="Calibri" panose="020F0502020204030204" pitchFamily="34" charset="0"/>
        </a:defRPr>
      </a:lvl8pPr>
      <a:lvl9pPr marL="1828754" algn="ctr" rtl="0" fontAlgn="base">
        <a:spcBef>
          <a:spcPct val="0"/>
        </a:spcBef>
        <a:spcAft>
          <a:spcPct val="0"/>
        </a:spcAft>
        <a:defRPr sz="4400">
          <a:solidFill>
            <a:schemeClr val="tx1"/>
          </a:solidFill>
          <a:latin typeface="Calibri" panose="020F050202020403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85801" y="682626"/>
            <a:ext cx="108267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6147" name="Text Placeholder 2"/>
          <p:cNvSpPr>
            <a:spLocks noGrp="1"/>
          </p:cNvSpPr>
          <p:nvPr>
            <p:ph type="body" idx="1"/>
          </p:nvPr>
        </p:nvSpPr>
        <p:spPr bwMode="auto">
          <a:xfrm>
            <a:off x="914401" y="1828800"/>
            <a:ext cx="1036108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p:txBody>
      </p:sp>
      <p:sp>
        <p:nvSpPr>
          <p:cNvPr id="4" name="Date Placeholder 3"/>
          <p:cNvSpPr>
            <a:spLocks noGrp="1"/>
          </p:cNvSpPr>
          <p:nvPr>
            <p:ph type="dt" sz="half" idx="2"/>
          </p:nvPr>
        </p:nvSpPr>
        <p:spPr>
          <a:xfrm>
            <a:off x="457201" y="6356351"/>
            <a:ext cx="1435100" cy="365125"/>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600">
                <a:solidFill>
                  <a:srgbClr val="FFFFFF"/>
                </a:solidFill>
              </a:defRPr>
            </a:lvl1pPr>
          </a:lstStyle>
          <a:p>
            <a:pPr fontAlgn="base">
              <a:spcBef>
                <a:spcPct val="0"/>
              </a:spcBef>
              <a:spcAft>
                <a:spcPct val="0"/>
              </a:spcAft>
            </a:pPr>
            <a:fld id="{CE9516D8-B66E-4B87-9887-F2AB05F6BFE8}" type="datetime1">
              <a:rPr lang="en-US" altLang="zh-CN" smtClean="0">
                <a:cs typeface="Arial" panose="020B0604020202020204" pitchFamily="34" charset="0"/>
              </a:rPr>
              <a:pPr fontAlgn="base">
                <a:spcBef>
                  <a:spcPct val="0"/>
                </a:spcBef>
                <a:spcAft>
                  <a:spcPct val="0"/>
                </a:spcAft>
              </a:pPr>
              <a:t>4/25/2018</a:t>
            </a:fld>
            <a:endParaRPr lang="en-US" altLang="zh-CN" smtClean="0">
              <a:cs typeface="Arial" panose="020B0604020202020204" pitchFamily="34" charset="0"/>
            </a:endParaRPr>
          </a:p>
        </p:txBody>
      </p:sp>
      <p:sp>
        <p:nvSpPr>
          <p:cNvPr id="5" name="Footer Placeholder 4"/>
          <p:cNvSpPr>
            <a:spLocks noGrp="1"/>
          </p:cNvSpPr>
          <p:nvPr>
            <p:ph type="ftr" sz="quarter" idx="3"/>
          </p:nvPr>
        </p:nvSpPr>
        <p:spPr>
          <a:xfrm>
            <a:off x="6337301" y="6356351"/>
            <a:ext cx="5067300" cy="365125"/>
          </a:xfrm>
          <a:prstGeom prst="rect">
            <a:avLst/>
          </a:prstGeom>
        </p:spPr>
        <p:txBody>
          <a:bodyPr vert="horz" lIns="91440" tIns="45720" rIns="91440" bIns="45720" rtlCol="0" anchor="ctr"/>
          <a:lstStyle>
            <a:lvl1pPr algn="r" defTabSz="342900" eaLnBrk="1" fontAlgn="auto" hangingPunct="1">
              <a:spcBef>
                <a:spcPts val="0"/>
              </a:spcBef>
              <a:spcAft>
                <a:spcPts val="0"/>
              </a:spcAft>
              <a:defRPr sz="675">
                <a:solidFill>
                  <a:prstClr val="white">
                    <a:tint val="75000"/>
                  </a:prstClr>
                </a:solidFill>
                <a:latin typeface="Arial"/>
              </a:defRPr>
            </a:lvl1pPr>
          </a:lstStyle>
          <a:p>
            <a:pPr>
              <a:defRPr/>
            </a:pPr>
            <a:r>
              <a:rPr lang="en-US">
                <a:cs typeface="Arial" panose="020B0604020202020204" pitchFamily="34" charset="0"/>
              </a:rPr>
              <a:t>PUBLIC SAFETY</a:t>
            </a:r>
            <a:endParaRPr lang="en-US" dirty="0">
              <a:cs typeface="Arial" panose="020B0604020202020204" pitchFamily="34" charset="0"/>
            </a:endParaRPr>
          </a:p>
        </p:txBody>
      </p:sp>
      <p:sp>
        <p:nvSpPr>
          <p:cNvPr id="6" name="Slide Number Placeholder 5"/>
          <p:cNvSpPr>
            <a:spLocks noGrp="1"/>
          </p:cNvSpPr>
          <p:nvPr>
            <p:ph type="sldNum" sz="quarter" idx="4"/>
          </p:nvPr>
        </p:nvSpPr>
        <p:spPr>
          <a:xfrm>
            <a:off x="11512551" y="6356351"/>
            <a:ext cx="463549" cy="365125"/>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600">
                <a:solidFill>
                  <a:srgbClr val="FFFFFF"/>
                </a:solidFill>
              </a:defRPr>
            </a:lvl1pPr>
          </a:lstStyle>
          <a:p>
            <a:pPr fontAlgn="base">
              <a:spcBef>
                <a:spcPct val="0"/>
              </a:spcBef>
              <a:spcAft>
                <a:spcPct val="0"/>
              </a:spcAft>
            </a:pPr>
            <a:fld id="{EAF347C8-BDB3-4F80-82AC-37D2324EBB90}" type="slidenum">
              <a:rPr lang="en-US" altLang="zh-CN" smtClean="0">
                <a:cs typeface="Arial" panose="020B0604020202020204" pitchFamily="34" charset="0"/>
              </a:rPr>
              <a:pPr fontAlgn="base">
                <a:spcBef>
                  <a:spcPct val="0"/>
                </a:spcBef>
                <a:spcAft>
                  <a:spcPct val="0"/>
                </a:spcAft>
              </a:pPr>
              <a:t>‹#›</a:t>
            </a:fld>
            <a:endParaRPr lang="en-US" altLang="zh-CN" smtClean="0">
              <a:cs typeface="Arial" panose="020B0604020202020204" pitchFamily="34" charset="0"/>
            </a:endParaRPr>
          </a:p>
        </p:txBody>
      </p:sp>
    </p:spTree>
    <p:extLst>
      <p:ext uri="{BB962C8B-B14F-4D97-AF65-F5344CB8AC3E}">
        <p14:creationId xmlns:p14="http://schemas.microsoft.com/office/powerpoint/2010/main" val="2135175222"/>
      </p:ext>
    </p:extLst>
  </p:cSld>
  <p:clrMap bg1="dk1" tx1="lt1" bg2="dk2"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Lst>
  <p:transition spd="med">
    <p:fade/>
  </p:transition>
  <p:hf sldNum="0" hdr="0" dt="0"/>
  <p:txStyles>
    <p:titleStyle>
      <a:lvl1pPr algn="l" defTabSz="342900" rtl="0" eaLnBrk="0" fontAlgn="base" hangingPunct="0">
        <a:spcBef>
          <a:spcPct val="0"/>
        </a:spcBef>
        <a:spcAft>
          <a:spcPct val="0"/>
        </a:spcAft>
        <a:defRPr b="1" kern="1200">
          <a:solidFill>
            <a:schemeClr val="tx1"/>
          </a:solidFill>
          <a:latin typeface="+mj-lt"/>
          <a:ea typeface="MS PGothic" panose="020B0600070205080204" pitchFamily="34" charset="-128"/>
          <a:cs typeface="Arial"/>
        </a:defRPr>
      </a:lvl1pPr>
      <a:lvl2pPr algn="l" defTabSz="342900" rtl="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algn="l" defTabSz="342900" rtl="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algn="l" defTabSz="342900" rtl="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algn="l" defTabSz="342900" rtl="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4572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p:titleStyle>
    <p:bodyStyle>
      <a:lvl1pPr marL="131763" indent="-131763" algn="l" defTabSz="342900" rtl="0" eaLnBrk="0" fontAlgn="base" hangingPunct="0">
        <a:spcBef>
          <a:spcPts val="225"/>
        </a:spcBef>
        <a:spcAft>
          <a:spcPts val="450"/>
        </a:spcAft>
        <a:buClr>
          <a:srgbClr val="5ED9FF"/>
        </a:buClr>
        <a:buSzPct val="80000"/>
        <a:buFont typeface="Arial" panose="020B0604020202020204" pitchFamily="34" charset="0"/>
        <a:buChar char="•"/>
        <a:defRPr sz="1500" b="1" kern="1200">
          <a:solidFill>
            <a:schemeClr val="tx1"/>
          </a:solidFill>
          <a:latin typeface="+mn-lt"/>
          <a:ea typeface="MS PGothic" panose="020B0600070205080204" pitchFamily="34" charset="-128"/>
          <a:cs typeface="Arial"/>
        </a:defRPr>
      </a:lvl1pPr>
      <a:lvl2pPr marL="342900" indent="-130175" algn="l" defTabSz="342900" rtl="0" eaLnBrk="0" fontAlgn="base" hangingPunct="0">
        <a:spcBef>
          <a:spcPct val="0"/>
        </a:spcBef>
        <a:spcAft>
          <a:spcPts val="450"/>
        </a:spcAft>
        <a:buClr>
          <a:srgbClr val="5ED9FF"/>
        </a:buClr>
        <a:buSzPct val="80000"/>
        <a:buFont typeface="Lucida Grande"/>
        <a:buChar char="-"/>
        <a:defRPr sz="1300" b="1" kern="1200">
          <a:solidFill>
            <a:schemeClr val="tx1"/>
          </a:solidFill>
          <a:latin typeface="+mn-lt"/>
          <a:ea typeface="MS PGothic" panose="020B0600070205080204" pitchFamily="34" charset="-128"/>
          <a:cs typeface="Arial"/>
        </a:defRPr>
      </a:lvl2pPr>
      <a:lvl3pPr marL="595313" indent="-130175" algn="l" defTabSz="342900" rtl="0" eaLnBrk="0" fontAlgn="base" hangingPunct="0">
        <a:spcBef>
          <a:spcPct val="0"/>
        </a:spcBef>
        <a:spcAft>
          <a:spcPts val="450"/>
        </a:spcAft>
        <a:buClr>
          <a:srgbClr val="5ED9FF"/>
        </a:buClr>
        <a:buSzPct val="80000"/>
        <a:buFont typeface="Lucida Grande"/>
        <a:buChar char="-"/>
        <a:defRPr sz="1200" b="1" kern="1200">
          <a:solidFill>
            <a:schemeClr val="tx1"/>
          </a:solidFill>
          <a:latin typeface="+mn-lt"/>
          <a:ea typeface="MS PGothic" panose="020B0600070205080204" pitchFamily="34" charset="-128"/>
          <a:cs typeface="Arial"/>
        </a:defRPr>
      </a:lvl3pPr>
      <a:lvl4pPr marL="911225" indent="-130175" algn="l" defTabSz="342900" rtl="0" eaLnBrk="0" fontAlgn="base" hangingPunct="0">
        <a:lnSpc>
          <a:spcPts val="1350"/>
        </a:lnSpc>
        <a:spcBef>
          <a:spcPct val="0"/>
        </a:spcBef>
        <a:spcAft>
          <a:spcPts val="450"/>
        </a:spcAft>
        <a:buClr>
          <a:srgbClr val="5ED9FF"/>
        </a:buClr>
        <a:buSzPct val="80000"/>
        <a:buFont typeface="Lucida Grande"/>
        <a:buChar char="-"/>
        <a:defRPr sz="1000" b="1" kern="1200">
          <a:solidFill>
            <a:schemeClr val="tx1"/>
          </a:solidFill>
          <a:latin typeface="+mn-lt"/>
          <a:ea typeface="MS PGothic" panose="020B0600070205080204" pitchFamily="34" charset="-128"/>
          <a:cs typeface="Arial"/>
        </a:defRPr>
      </a:lvl4pPr>
      <a:lvl5pPr marL="1158875" indent="-131763" algn="l" defTabSz="342900" rtl="0" eaLnBrk="0" fontAlgn="base" hangingPunct="0">
        <a:lnSpc>
          <a:spcPts val="1425"/>
        </a:lnSpc>
        <a:spcBef>
          <a:spcPct val="0"/>
        </a:spcBef>
        <a:spcAft>
          <a:spcPts val="450"/>
        </a:spcAft>
        <a:buClr>
          <a:srgbClr val="5ED9FF"/>
        </a:buClr>
        <a:buSzPct val="80000"/>
        <a:buFont typeface="Lucida Grande"/>
        <a:buChar char="-"/>
        <a:defRPr lang="en-US" sz="1000" b="1" kern="1200" dirty="0">
          <a:solidFill>
            <a:schemeClr val="tx1"/>
          </a:solidFill>
          <a:latin typeface="+mn-lt"/>
          <a:ea typeface="MS PGothic" panose="020B0600070205080204" pitchFamily="34" charset="-128"/>
          <a:cs typeface="Arial"/>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78EBE696-FB33-5E4F-A9E2-77D685CC6D05}" type="datetime1">
              <a:rPr lang="en-US" smtClean="0">
                <a:solidFill>
                  <a:prstClr val="white">
                    <a:tint val="75000"/>
                  </a:prstClr>
                </a:solidFill>
              </a:rPr>
              <a:pPr defTabSz="457200"/>
              <a:t>4/25/2018</a:t>
            </a:fld>
            <a:endParaRPr lang="en-US" dirty="0">
              <a:solidFill>
                <a:prstClr val="white">
                  <a:tint val="75000"/>
                </a:prstClr>
              </a:solidFill>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a:solidFill>
                  <a:prstClr val="white">
                    <a:tint val="75000"/>
                  </a:prstClr>
                </a:solidFill>
              </a:rPr>
              <a:t>PUBLIC SAFETY</a:t>
            </a:r>
            <a:endParaRPr lang="en-US" dirty="0">
              <a:solidFill>
                <a:prstClr val="white">
                  <a:tint val="75000"/>
                </a:prstClr>
              </a:solidFill>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0F847EE6-F7C9-3041-A28D-502F5689C8E2}"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2485728174"/>
      </p:ext>
    </p:extLst>
  </p:cSld>
  <p:clrMap bg1="dk1" tx1="lt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Lst>
  <p:transition spd="med">
    <p:fade/>
  </p:transition>
  <p:hf sldNum="0"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78EBE696-FB33-5E4F-A9E2-77D685CC6D05}" type="datetime1">
              <a:rPr lang="en-US" smtClean="0">
                <a:solidFill>
                  <a:prstClr val="white">
                    <a:tint val="75000"/>
                  </a:prstClr>
                </a:solidFill>
              </a:rPr>
              <a:pPr defTabSz="457200"/>
              <a:t>4/25/2018</a:t>
            </a:fld>
            <a:endParaRPr lang="en-US" dirty="0">
              <a:solidFill>
                <a:prstClr val="white">
                  <a:tint val="75000"/>
                </a:prstClr>
              </a:solidFill>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a:solidFill>
                  <a:prstClr val="white">
                    <a:tint val="75000"/>
                  </a:prstClr>
                </a:solidFill>
              </a:rPr>
              <a:t>PUBLIC SAFETY</a:t>
            </a:r>
            <a:endParaRPr lang="en-US" dirty="0">
              <a:solidFill>
                <a:prstClr val="white">
                  <a:tint val="75000"/>
                </a:prstClr>
              </a:solidFill>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0F847EE6-F7C9-3041-A28D-502F5689C8E2}"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070836880"/>
      </p:ext>
    </p:extLst>
  </p:cSld>
  <p:clrMap bg1="dk1" tx1="lt1" bg2="dk2" tx2="lt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Lst>
  <p:transition spd="med">
    <p:fade/>
  </p:transition>
  <p:hf sldNum="0"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78EBE696-FB33-5E4F-A9E2-77D685CC6D05}" type="datetime1">
              <a:rPr lang="en-US" smtClean="0">
                <a:solidFill>
                  <a:prstClr val="white">
                    <a:tint val="75000"/>
                  </a:prstClr>
                </a:solidFill>
              </a:rPr>
              <a:pPr defTabSz="457200"/>
              <a:t>4/25/2018</a:t>
            </a:fld>
            <a:endParaRPr lang="en-US" dirty="0">
              <a:solidFill>
                <a:prstClr val="white">
                  <a:tint val="75000"/>
                </a:prstClr>
              </a:solidFill>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a:solidFill>
                  <a:prstClr val="white">
                    <a:tint val="75000"/>
                  </a:prstClr>
                </a:solidFill>
              </a:rPr>
              <a:t>PUBLIC SAFETY</a:t>
            </a:r>
            <a:endParaRPr lang="en-US" dirty="0">
              <a:solidFill>
                <a:prstClr val="white">
                  <a:tint val="75000"/>
                </a:prstClr>
              </a:solidFill>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0F847EE6-F7C9-3041-A28D-502F5689C8E2}"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745828886"/>
      </p:ext>
    </p:extLst>
  </p:cSld>
  <p:clrMap bg1="dk1" tx1="lt1" bg2="dk2" tx2="lt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Lst>
  <p:transition spd="med">
    <p:fade/>
  </p:transition>
  <p:hf sldNum="0"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78EBE696-FB33-5E4F-A9E2-77D685CC6D05}" type="datetime1">
              <a:rPr lang="en-US" smtClean="0">
                <a:solidFill>
                  <a:prstClr val="white">
                    <a:tint val="75000"/>
                  </a:prstClr>
                </a:solidFill>
              </a:rPr>
              <a:pPr defTabSz="457200"/>
              <a:t>4/25/2018</a:t>
            </a:fld>
            <a:endParaRPr lang="en-US" dirty="0">
              <a:solidFill>
                <a:prstClr val="white">
                  <a:tint val="75000"/>
                </a:prstClr>
              </a:solidFill>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a:solidFill>
                  <a:prstClr val="white">
                    <a:tint val="75000"/>
                  </a:prstClr>
                </a:solidFill>
              </a:rPr>
              <a:t>PUBLIC SAFETY</a:t>
            </a:r>
            <a:endParaRPr lang="en-US" dirty="0">
              <a:solidFill>
                <a:prstClr val="white">
                  <a:tint val="75000"/>
                </a:prstClr>
              </a:solidFill>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0F847EE6-F7C9-3041-A28D-502F5689C8E2}"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659950742"/>
      </p:ext>
    </p:extLst>
  </p:cSld>
  <p:clrMap bg1="dk1" tx1="lt1" bg2="dk2"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Lst>
  <p:transition spd="med">
    <p:fade/>
  </p:transition>
  <p:hf sldNum="0"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85803" y="682630"/>
            <a:ext cx="108267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5123" name="Text Placeholder 2"/>
          <p:cNvSpPr>
            <a:spLocks noGrp="1"/>
          </p:cNvSpPr>
          <p:nvPr>
            <p:ph type="body" idx="1"/>
          </p:nvPr>
        </p:nvSpPr>
        <p:spPr bwMode="auto">
          <a:xfrm>
            <a:off x="914403" y="1828800"/>
            <a:ext cx="1036108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p:txBody>
      </p:sp>
      <p:sp>
        <p:nvSpPr>
          <p:cNvPr id="4" name="Date Placeholder 3"/>
          <p:cNvSpPr>
            <a:spLocks noGrp="1"/>
          </p:cNvSpPr>
          <p:nvPr>
            <p:ph type="dt" sz="half" idx="2"/>
          </p:nvPr>
        </p:nvSpPr>
        <p:spPr>
          <a:xfrm>
            <a:off x="457203" y="6356355"/>
            <a:ext cx="1435100" cy="365125"/>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600" smtClean="0">
                <a:solidFill>
                  <a:srgbClr val="FFFFFF"/>
                </a:solidFill>
              </a:defRPr>
            </a:lvl1pPr>
          </a:lstStyle>
          <a:p>
            <a:pPr fontAlgn="base">
              <a:spcBef>
                <a:spcPct val="0"/>
              </a:spcBef>
              <a:spcAft>
                <a:spcPct val="0"/>
              </a:spcAft>
              <a:defRPr/>
            </a:pPr>
            <a:fld id="{1B51B300-029A-4152-9380-9D03025E8316}" type="datetime1">
              <a:rPr lang="en-US" altLang="zh-CN">
                <a:cs typeface="Arial" pitchFamily="34" charset="0"/>
              </a:rPr>
              <a:pPr fontAlgn="base">
                <a:spcBef>
                  <a:spcPct val="0"/>
                </a:spcBef>
                <a:spcAft>
                  <a:spcPct val="0"/>
                </a:spcAft>
                <a:defRPr/>
              </a:pPr>
              <a:t>4/25/2018</a:t>
            </a:fld>
            <a:endParaRPr lang="en-US" altLang="zh-CN">
              <a:cs typeface="Arial" pitchFamily="34" charset="0"/>
            </a:endParaRPr>
          </a:p>
        </p:txBody>
      </p:sp>
      <p:sp>
        <p:nvSpPr>
          <p:cNvPr id="5" name="Footer Placeholder 4"/>
          <p:cNvSpPr>
            <a:spLocks noGrp="1"/>
          </p:cNvSpPr>
          <p:nvPr>
            <p:ph type="ftr" sz="quarter" idx="3"/>
          </p:nvPr>
        </p:nvSpPr>
        <p:spPr>
          <a:xfrm>
            <a:off x="6337303" y="6356355"/>
            <a:ext cx="5067300" cy="365125"/>
          </a:xfrm>
          <a:prstGeom prst="rect">
            <a:avLst/>
          </a:prstGeom>
        </p:spPr>
        <p:txBody>
          <a:bodyPr vert="horz" lIns="91440" tIns="45720" rIns="91440" bIns="45720" rtlCol="0" anchor="ctr"/>
          <a:lstStyle>
            <a:lvl1pPr algn="r" defTabSz="342900" eaLnBrk="1" fontAlgn="auto" hangingPunct="1">
              <a:spcBef>
                <a:spcPts val="0"/>
              </a:spcBef>
              <a:spcAft>
                <a:spcPts val="0"/>
              </a:spcAft>
              <a:defRPr sz="675">
                <a:solidFill>
                  <a:prstClr val="white">
                    <a:tint val="75000"/>
                  </a:prstClr>
                </a:solidFill>
                <a:latin typeface="Arial"/>
              </a:defRPr>
            </a:lvl1pPr>
          </a:lstStyle>
          <a:p>
            <a:pPr>
              <a:defRPr/>
            </a:pPr>
            <a:r>
              <a:rPr lang="en-US">
                <a:cs typeface="Arial" pitchFamily="34" charset="0"/>
              </a:rPr>
              <a:t>PUBLIC SAFETY</a:t>
            </a:r>
            <a:endParaRPr lang="en-US" dirty="0">
              <a:cs typeface="Arial" pitchFamily="34" charset="0"/>
            </a:endParaRPr>
          </a:p>
        </p:txBody>
      </p:sp>
      <p:sp>
        <p:nvSpPr>
          <p:cNvPr id="6" name="Slide Number Placeholder 5"/>
          <p:cNvSpPr>
            <a:spLocks noGrp="1"/>
          </p:cNvSpPr>
          <p:nvPr>
            <p:ph type="sldNum" sz="quarter" idx="4"/>
          </p:nvPr>
        </p:nvSpPr>
        <p:spPr>
          <a:xfrm>
            <a:off x="11512552" y="6356355"/>
            <a:ext cx="463549" cy="365125"/>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600" smtClean="0">
                <a:solidFill>
                  <a:srgbClr val="FFFFFF"/>
                </a:solidFill>
              </a:defRPr>
            </a:lvl1pPr>
          </a:lstStyle>
          <a:p>
            <a:pPr fontAlgn="base">
              <a:spcBef>
                <a:spcPct val="0"/>
              </a:spcBef>
              <a:spcAft>
                <a:spcPct val="0"/>
              </a:spcAft>
              <a:defRPr/>
            </a:pPr>
            <a:fld id="{D29E6012-9E1B-4516-877D-80650A5D04C6}" type="slidenum">
              <a:rPr lang="en-US" altLang="zh-CN">
                <a:cs typeface="Arial" pitchFamily="34" charset="0"/>
              </a:rPr>
              <a:pPr fontAlgn="base">
                <a:spcBef>
                  <a:spcPct val="0"/>
                </a:spcBef>
                <a:spcAft>
                  <a:spcPct val="0"/>
                </a:spcAft>
                <a:defRPr/>
              </a:pPr>
              <a:t>‹#›</a:t>
            </a:fld>
            <a:endParaRPr lang="en-US" altLang="zh-CN">
              <a:cs typeface="Arial" pitchFamily="34" charset="0"/>
            </a:endParaRPr>
          </a:p>
        </p:txBody>
      </p:sp>
    </p:spTree>
    <p:extLst>
      <p:ext uri="{BB962C8B-B14F-4D97-AF65-F5344CB8AC3E}">
        <p14:creationId xmlns:p14="http://schemas.microsoft.com/office/powerpoint/2010/main" val="3732915206"/>
      </p:ext>
    </p:extLst>
  </p:cSld>
  <p:clrMap bg1="dk1" tx1="lt1" bg2="dk2" tx2="lt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Lst>
  <p:transition spd="med">
    <p:fade/>
  </p:transition>
  <p:hf sldNum="0" hdr="0" dt="0"/>
  <p:txStyles>
    <p:titleStyle>
      <a:lvl1pPr algn="l" defTabSz="342900" rtl="0" eaLnBrk="0" fontAlgn="base" hangingPunct="0">
        <a:spcBef>
          <a:spcPct val="0"/>
        </a:spcBef>
        <a:spcAft>
          <a:spcPct val="0"/>
        </a:spcAft>
        <a:defRPr b="1" kern="1200">
          <a:solidFill>
            <a:schemeClr val="tx1"/>
          </a:solidFill>
          <a:latin typeface="+mj-lt"/>
          <a:ea typeface="+mj-ea"/>
          <a:cs typeface="Arial"/>
        </a:defRPr>
      </a:lvl1pPr>
      <a:lvl2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algn="l" defTabSz="342900" rtl="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algn="l" defTabSz="342900" rtl="0" fontAlgn="base">
        <a:spcBef>
          <a:spcPct val="0"/>
        </a:spcBef>
        <a:spcAft>
          <a:spcPct val="0"/>
        </a:spcAft>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p:titleStyle>
    <p:bodyStyle>
      <a:lvl1pPr marL="131763" indent="-131763" algn="l" defTabSz="342900" rtl="0" eaLnBrk="0" fontAlgn="base" hangingPunct="0">
        <a:spcBef>
          <a:spcPts val="225"/>
        </a:spcBef>
        <a:spcAft>
          <a:spcPts val="450"/>
        </a:spcAft>
        <a:buClr>
          <a:srgbClr val="5ED9FF"/>
        </a:buClr>
        <a:buSzPct val="80000"/>
        <a:buFont typeface="Arial" pitchFamily="34" charset="0"/>
        <a:buChar char="•"/>
        <a:defRPr sz="1500" b="1" kern="1200">
          <a:solidFill>
            <a:schemeClr val="tx1"/>
          </a:solidFill>
          <a:latin typeface="+mn-lt"/>
          <a:ea typeface="+mn-ea"/>
          <a:cs typeface="Arial"/>
        </a:defRPr>
      </a:lvl1pPr>
      <a:lvl2pPr marL="342900" indent="-130175" algn="l" defTabSz="342900" rtl="0" eaLnBrk="0" fontAlgn="base" hangingPunct="0">
        <a:spcBef>
          <a:spcPct val="0"/>
        </a:spcBef>
        <a:spcAft>
          <a:spcPts val="450"/>
        </a:spcAft>
        <a:buClr>
          <a:srgbClr val="5ED9FF"/>
        </a:buClr>
        <a:buSzPct val="80000"/>
        <a:buFont typeface="Lucida Grande"/>
        <a:buChar char="-"/>
        <a:defRPr sz="1300" b="1" kern="1200">
          <a:solidFill>
            <a:schemeClr val="tx1"/>
          </a:solidFill>
          <a:latin typeface="+mn-lt"/>
          <a:ea typeface="+mn-ea"/>
          <a:cs typeface="Arial"/>
        </a:defRPr>
      </a:lvl2pPr>
      <a:lvl3pPr marL="595313" indent="-130175" algn="l" defTabSz="342900" rtl="0" eaLnBrk="0" fontAlgn="base" hangingPunct="0">
        <a:spcBef>
          <a:spcPct val="0"/>
        </a:spcBef>
        <a:spcAft>
          <a:spcPts val="450"/>
        </a:spcAft>
        <a:buClr>
          <a:srgbClr val="5ED9FF"/>
        </a:buClr>
        <a:buSzPct val="80000"/>
        <a:buFont typeface="Lucida Grande"/>
        <a:buChar char="-"/>
        <a:defRPr sz="1200" b="1" kern="1200">
          <a:solidFill>
            <a:schemeClr val="tx1"/>
          </a:solidFill>
          <a:latin typeface="+mn-lt"/>
          <a:ea typeface="+mn-ea"/>
          <a:cs typeface="Arial"/>
        </a:defRPr>
      </a:lvl3pPr>
      <a:lvl4pPr marL="911225" indent="-130175" algn="l" defTabSz="342900" rtl="0" eaLnBrk="0" fontAlgn="base" hangingPunct="0">
        <a:lnSpc>
          <a:spcPts val="1350"/>
        </a:lnSpc>
        <a:spcBef>
          <a:spcPct val="0"/>
        </a:spcBef>
        <a:spcAft>
          <a:spcPts val="450"/>
        </a:spcAft>
        <a:buClr>
          <a:srgbClr val="5ED9FF"/>
        </a:buClr>
        <a:buSzPct val="80000"/>
        <a:buFont typeface="Lucida Grande"/>
        <a:buChar char="-"/>
        <a:defRPr sz="1000" b="1" kern="1200">
          <a:solidFill>
            <a:schemeClr val="tx1"/>
          </a:solidFill>
          <a:latin typeface="+mn-lt"/>
          <a:ea typeface="+mn-ea"/>
          <a:cs typeface="Arial"/>
        </a:defRPr>
      </a:lvl4pPr>
      <a:lvl5pPr marL="1158875" indent="-131763" algn="l" defTabSz="342900" rtl="0" eaLnBrk="0" fontAlgn="base" hangingPunct="0">
        <a:lnSpc>
          <a:spcPts val="1425"/>
        </a:lnSpc>
        <a:spcBef>
          <a:spcPct val="0"/>
        </a:spcBef>
        <a:spcAft>
          <a:spcPts val="450"/>
        </a:spcAft>
        <a:buClr>
          <a:srgbClr val="5ED9FF"/>
        </a:buClr>
        <a:buSzPct val="80000"/>
        <a:buFont typeface="Lucida Grande"/>
        <a:buChar char="-"/>
        <a:defRPr lang="en-US" sz="1000" b="1" kern="1200" dirty="0">
          <a:solidFill>
            <a:schemeClr val="tx1"/>
          </a:solidFill>
          <a:latin typeface="+mn-lt"/>
          <a:ea typeface="+mn-ea"/>
          <a:cs typeface="Arial"/>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409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B83D5BC-EC3F-4118-BAF5-51E2393BE387}" type="datetimeFigureOut">
              <a:rPr lang="en-GB"/>
              <a:pPr>
                <a:defRPr/>
              </a:pPr>
              <a:t>25/04/2018</a:t>
            </a:fld>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GB"/>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600E5CE3-5D35-4F83-8C59-ADE9C8692E02}"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2101566512"/>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189" algn="ctr" rtl="0" fontAlgn="base">
        <a:spcBef>
          <a:spcPct val="0"/>
        </a:spcBef>
        <a:spcAft>
          <a:spcPct val="0"/>
        </a:spcAft>
        <a:defRPr sz="4400">
          <a:solidFill>
            <a:schemeClr val="tx1"/>
          </a:solidFill>
          <a:latin typeface="Calibri" panose="020F0502020204030204" pitchFamily="34" charset="0"/>
        </a:defRPr>
      </a:lvl6pPr>
      <a:lvl7pPr marL="914377" algn="ctr" rtl="0" fontAlgn="base">
        <a:spcBef>
          <a:spcPct val="0"/>
        </a:spcBef>
        <a:spcAft>
          <a:spcPct val="0"/>
        </a:spcAft>
        <a:defRPr sz="4400">
          <a:solidFill>
            <a:schemeClr val="tx1"/>
          </a:solidFill>
          <a:latin typeface="Calibri" panose="020F0502020204030204" pitchFamily="34" charset="0"/>
        </a:defRPr>
      </a:lvl7pPr>
      <a:lvl8pPr marL="1371566" algn="ctr" rtl="0" fontAlgn="base">
        <a:spcBef>
          <a:spcPct val="0"/>
        </a:spcBef>
        <a:spcAft>
          <a:spcPct val="0"/>
        </a:spcAft>
        <a:defRPr sz="4400">
          <a:solidFill>
            <a:schemeClr val="tx1"/>
          </a:solidFill>
          <a:latin typeface="Calibri" panose="020F0502020204030204" pitchFamily="34" charset="0"/>
        </a:defRPr>
      </a:lvl8pPr>
      <a:lvl9pPr marL="1828754" algn="ctr" rtl="0" fontAlgn="base">
        <a:spcBef>
          <a:spcPct val="0"/>
        </a:spcBef>
        <a:spcAft>
          <a:spcPct val="0"/>
        </a:spcAft>
        <a:defRPr sz="4400">
          <a:solidFill>
            <a:schemeClr val="tx1"/>
          </a:solidFill>
          <a:latin typeface="Calibri" panose="020F050202020403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0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18" Type="http://schemas.openxmlformats.org/officeDocument/2006/relationships/image" Target="../media/image55.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eg"/><Relationship Id="rId2" Type="http://schemas.openxmlformats.org/officeDocument/2006/relationships/notesSlide" Target="../notesSlides/notesSlide13.xml"/><Relationship Id="rId16" Type="http://schemas.openxmlformats.org/officeDocument/2006/relationships/image" Target="../media/image53.jpeg"/><Relationship Id="rId20" Type="http://schemas.openxmlformats.org/officeDocument/2006/relationships/image" Target="../media/image57.jpeg"/><Relationship Id="rId1" Type="http://schemas.openxmlformats.org/officeDocument/2006/relationships/slideLayout" Target="../slideLayouts/slideLayout108.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jpeg"/><Relationship Id="rId19" Type="http://schemas.openxmlformats.org/officeDocument/2006/relationships/image" Target="../media/image56.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18" Type="http://schemas.openxmlformats.org/officeDocument/2006/relationships/image" Target="../media/image73.jpeg"/><Relationship Id="rId26" Type="http://schemas.openxmlformats.org/officeDocument/2006/relationships/image" Target="../media/image81.jpeg"/><Relationship Id="rId3" Type="http://schemas.openxmlformats.org/officeDocument/2006/relationships/image" Target="../media/image58.jpeg"/><Relationship Id="rId21" Type="http://schemas.openxmlformats.org/officeDocument/2006/relationships/image" Target="../media/image76.png"/><Relationship Id="rId34" Type="http://schemas.openxmlformats.org/officeDocument/2006/relationships/image" Target="../media/image89.png"/><Relationship Id="rId7" Type="http://schemas.openxmlformats.org/officeDocument/2006/relationships/image" Target="../media/image62.png"/><Relationship Id="rId12" Type="http://schemas.openxmlformats.org/officeDocument/2006/relationships/image" Target="../media/image67.jpeg"/><Relationship Id="rId17" Type="http://schemas.openxmlformats.org/officeDocument/2006/relationships/image" Target="../media/image72.jpeg"/><Relationship Id="rId25" Type="http://schemas.openxmlformats.org/officeDocument/2006/relationships/image" Target="../media/image80.jpeg"/><Relationship Id="rId33" Type="http://schemas.openxmlformats.org/officeDocument/2006/relationships/image" Target="../media/image88.jpeg"/><Relationship Id="rId2" Type="http://schemas.openxmlformats.org/officeDocument/2006/relationships/notesSlide" Target="../notesSlides/notesSlide14.xml"/><Relationship Id="rId16" Type="http://schemas.openxmlformats.org/officeDocument/2006/relationships/image" Target="../media/image71.jpeg"/><Relationship Id="rId20" Type="http://schemas.openxmlformats.org/officeDocument/2006/relationships/image" Target="../media/image75.png"/><Relationship Id="rId29" Type="http://schemas.openxmlformats.org/officeDocument/2006/relationships/image" Target="../media/image84.jpeg"/><Relationship Id="rId1" Type="http://schemas.openxmlformats.org/officeDocument/2006/relationships/slideLayout" Target="../slideLayouts/slideLayout108.xml"/><Relationship Id="rId6" Type="http://schemas.openxmlformats.org/officeDocument/2006/relationships/image" Target="../media/image61.jpeg"/><Relationship Id="rId11" Type="http://schemas.openxmlformats.org/officeDocument/2006/relationships/image" Target="../media/image66.jpeg"/><Relationship Id="rId24" Type="http://schemas.openxmlformats.org/officeDocument/2006/relationships/image" Target="../media/image79.jpeg"/><Relationship Id="rId32" Type="http://schemas.openxmlformats.org/officeDocument/2006/relationships/image" Target="../media/image87.png"/><Relationship Id="rId5" Type="http://schemas.openxmlformats.org/officeDocument/2006/relationships/image" Target="../media/image60.jpeg"/><Relationship Id="rId15" Type="http://schemas.openxmlformats.org/officeDocument/2006/relationships/image" Target="../media/image70.jpeg"/><Relationship Id="rId23" Type="http://schemas.openxmlformats.org/officeDocument/2006/relationships/image" Target="../media/image78.png"/><Relationship Id="rId28" Type="http://schemas.openxmlformats.org/officeDocument/2006/relationships/image" Target="../media/image83.png"/><Relationship Id="rId36" Type="http://schemas.openxmlformats.org/officeDocument/2006/relationships/image" Target="../media/image91.jpeg"/><Relationship Id="rId10" Type="http://schemas.openxmlformats.org/officeDocument/2006/relationships/image" Target="../media/image65.jpeg"/><Relationship Id="rId19" Type="http://schemas.openxmlformats.org/officeDocument/2006/relationships/image" Target="../media/image74.jpeg"/><Relationship Id="rId31" Type="http://schemas.openxmlformats.org/officeDocument/2006/relationships/image" Target="../media/image86.pn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 Id="rId22" Type="http://schemas.openxmlformats.org/officeDocument/2006/relationships/image" Target="../media/image77.jpe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08.xml"/><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08.xml"/><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08.xml"/><Relationship Id="rId5" Type="http://schemas.openxmlformats.org/officeDocument/2006/relationships/image" Target="../media/image34.png"/><Relationship Id="rId4" Type="http://schemas.openxmlformats.org/officeDocument/2006/relationships/image" Target="../media/image95.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08.xml"/><Relationship Id="rId5" Type="http://schemas.openxmlformats.org/officeDocument/2006/relationships/image" Target="cid:image001.png@01D3DA33.A90E24A0" TargetMode="Externa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0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7.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10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hyperlink" Target="http://ea.au.int/en/content/common-african-position-post-2015-development-agenda" TargetMode="External"/><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jpe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hyperlink" Target="http://ea.au.int/en/content/common-african-position-post-2015-development-agend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16" name="Rectangle 5"/>
          <p:cNvSpPr>
            <a:spLocks noChangeArrowheads="1"/>
          </p:cNvSpPr>
          <p:nvPr/>
        </p:nvSpPr>
        <p:spPr bwMode="auto">
          <a:xfrm>
            <a:off x="14113" y="4772368"/>
            <a:ext cx="12163779" cy="158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ts val="1700"/>
              </a:lnSpc>
              <a:spcBef>
                <a:spcPts val="300"/>
              </a:spcBef>
              <a:spcAft>
                <a:spcPct val="0"/>
              </a:spcAft>
              <a:defRPr/>
            </a:pPr>
            <a:r>
              <a:rPr lang="en-US" altLang="en-US" sz="2400" b="1" dirty="0" smtClean="0">
                <a:solidFill>
                  <a:prstClr val="black"/>
                </a:solidFill>
                <a:latin typeface="Trebuchet MS" panose="020B0603020202020204" pitchFamily="34" charset="0"/>
                <a:cs typeface="Arial" panose="020B0604020202020204" pitchFamily="34" charset="0"/>
              </a:rPr>
              <a:t>Greg Scott, UN-GGIM Secretariat</a:t>
            </a:r>
            <a:endParaRPr lang="en-US" altLang="en-US" sz="2000" b="1" dirty="0" smtClean="0">
              <a:solidFill>
                <a:prstClr val="black"/>
              </a:solidFill>
              <a:latin typeface="Trebuchet MS" panose="020B0603020202020204" pitchFamily="34" charset="0"/>
              <a:cs typeface="Arial" panose="020B0604020202020204" pitchFamily="34" charset="0"/>
            </a:endParaRPr>
          </a:p>
          <a:p>
            <a:pPr algn="ctr" eaLnBrk="1" fontAlgn="base" hangingPunct="1">
              <a:lnSpc>
                <a:spcPts val="1700"/>
              </a:lnSpc>
              <a:spcBef>
                <a:spcPts val="300"/>
              </a:spcBef>
              <a:spcAft>
                <a:spcPct val="0"/>
              </a:spcAft>
              <a:defRPr/>
            </a:pPr>
            <a:r>
              <a:rPr lang="en-US" altLang="en-US" sz="1600" dirty="0" smtClean="0">
                <a:solidFill>
                  <a:prstClr val="black"/>
                </a:solidFill>
                <a:latin typeface="Trebuchet MS" panose="020B0603020202020204" pitchFamily="34" charset="0"/>
                <a:cs typeface="Arial" panose="020B0604020202020204" pitchFamily="34" charset="0"/>
              </a:rPr>
              <a:t>United </a:t>
            </a:r>
            <a:r>
              <a:rPr lang="en-US" altLang="en-US" sz="1600" dirty="0">
                <a:solidFill>
                  <a:prstClr val="black"/>
                </a:solidFill>
                <a:latin typeface="Trebuchet MS" panose="020B0603020202020204" pitchFamily="34" charset="0"/>
                <a:cs typeface="Arial" panose="020B0604020202020204" pitchFamily="34" charset="0"/>
              </a:rPr>
              <a:t>Nations Statistics Division</a:t>
            </a:r>
          </a:p>
          <a:p>
            <a:pPr algn="ctr" eaLnBrk="1" fontAlgn="base" hangingPunct="1">
              <a:lnSpc>
                <a:spcPts val="1700"/>
              </a:lnSpc>
              <a:spcBef>
                <a:spcPts val="300"/>
              </a:spcBef>
              <a:spcAft>
                <a:spcPct val="0"/>
              </a:spcAft>
              <a:defRPr/>
            </a:pPr>
            <a:r>
              <a:rPr lang="en-US" altLang="en-US" sz="1600" dirty="0">
                <a:solidFill>
                  <a:prstClr val="black"/>
                </a:solidFill>
                <a:latin typeface="Trebuchet MS" panose="020B0603020202020204" pitchFamily="34" charset="0"/>
                <a:cs typeface="Arial" panose="020B0604020202020204" pitchFamily="34" charset="0"/>
              </a:rPr>
              <a:t>Department of Economic and Social </a:t>
            </a:r>
            <a:r>
              <a:rPr lang="en-US" altLang="en-US" sz="1600" dirty="0" smtClean="0">
                <a:solidFill>
                  <a:prstClr val="black"/>
                </a:solidFill>
                <a:latin typeface="Trebuchet MS" panose="020B0603020202020204" pitchFamily="34" charset="0"/>
                <a:cs typeface="Arial" panose="020B0604020202020204" pitchFamily="34" charset="0"/>
              </a:rPr>
              <a:t>Affairs</a:t>
            </a:r>
          </a:p>
          <a:p>
            <a:pPr algn="ctr" eaLnBrk="1" fontAlgn="base" hangingPunct="1">
              <a:lnSpc>
                <a:spcPts val="1700"/>
              </a:lnSpc>
              <a:spcBef>
                <a:spcPts val="300"/>
              </a:spcBef>
              <a:spcAft>
                <a:spcPct val="0"/>
              </a:spcAft>
              <a:defRPr/>
            </a:pPr>
            <a:r>
              <a:rPr lang="en-US" altLang="en-US" sz="1600" dirty="0" smtClean="0">
                <a:solidFill>
                  <a:prstClr val="black"/>
                </a:solidFill>
                <a:latin typeface="Trebuchet MS" panose="020B0603020202020204" pitchFamily="34" charset="0"/>
                <a:cs typeface="Arial" panose="020B0604020202020204" pitchFamily="34" charset="0"/>
              </a:rPr>
              <a:t>United Nations, New York</a:t>
            </a:r>
            <a:endParaRPr lang="en-US" altLang="en-US" sz="1600" dirty="0">
              <a:solidFill>
                <a:prstClr val="black"/>
              </a:solidFill>
              <a:latin typeface="Trebuchet MS" panose="020B0603020202020204" pitchFamily="34" charset="0"/>
              <a:cs typeface="Arial" panose="020B0604020202020204" pitchFamily="34" charset="0"/>
            </a:endParaRPr>
          </a:p>
        </p:txBody>
      </p:sp>
      <p:grpSp>
        <p:nvGrpSpPr>
          <p:cNvPr id="21" name="Group 1"/>
          <p:cNvGrpSpPr>
            <a:grpSpLocks/>
          </p:cNvGrpSpPr>
          <p:nvPr/>
        </p:nvGrpSpPr>
        <p:grpSpPr bwMode="auto">
          <a:xfrm>
            <a:off x="0" y="-17284"/>
            <a:ext cx="12192000" cy="1959802"/>
            <a:chOff x="0" y="-11113"/>
            <a:chExt cx="9144000" cy="1349376"/>
          </a:xfrm>
        </p:grpSpPr>
        <p:pic>
          <p:nvPicPr>
            <p:cNvPr id="22" name="Picture 2" descr="https://sustainabledevelopment.un.org/content/images/image18_34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3"/>
              <a:ext cx="4000500" cy="13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http://www.fourjandals.com/wp-content/uploads/2011/10/Population-Grow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913" y="-11113"/>
              <a:ext cx="2405062" cy="13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www.seajester.eq8r.net/maps/World_OceanFloor_topo_green_brown_1440x7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3975" y="-11113"/>
              <a:ext cx="2740025" cy="13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Subtitle 2"/>
          <p:cNvSpPr txBox="1">
            <a:spLocks/>
          </p:cNvSpPr>
          <p:nvPr/>
        </p:nvSpPr>
        <p:spPr bwMode="auto">
          <a:xfrm>
            <a:off x="0" y="245334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ts val="600"/>
              </a:spcBef>
              <a:spcAft>
                <a:spcPct val="0"/>
              </a:spcAft>
              <a:buNone/>
            </a:pPr>
            <a:r>
              <a:rPr lang="en-US" altLang="en-US" sz="2800" b="1" dirty="0" smtClean="0">
                <a:solidFill>
                  <a:srgbClr val="7030A0"/>
                </a:solidFill>
                <a:latin typeface="Trebuchet MS" panose="020B0603020202020204" pitchFamily="34" charset="0"/>
                <a:cs typeface="Arial" panose="020B0604020202020204" pitchFamily="34" charset="0"/>
              </a:rPr>
              <a:t>International </a:t>
            </a:r>
            <a:r>
              <a:rPr lang="en-US" altLang="en-US" sz="2800" b="1" dirty="0">
                <a:solidFill>
                  <a:srgbClr val="7030A0"/>
                </a:solidFill>
                <a:latin typeface="Trebuchet MS" panose="020B0603020202020204" pitchFamily="34" charset="0"/>
                <a:cs typeface="Arial" panose="020B0604020202020204" pitchFamily="34" charset="0"/>
              </a:rPr>
              <a:t>Workshop on Global </a:t>
            </a:r>
            <a:r>
              <a:rPr lang="en-US" altLang="en-US" sz="2800" b="1" dirty="0" smtClean="0">
                <a:solidFill>
                  <a:srgbClr val="7030A0"/>
                </a:solidFill>
                <a:latin typeface="Trebuchet MS" panose="020B0603020202020204" pitchFamily="34" charset="0"/>
                <a:cs typeface="Arial" panose="020B0604020202020204" pitchFamily="34" charset="0"/>
              </a:rPr>
              <a:t>Fundamental</a:t>
            </a:r>
          </a:p>
          <a:p>
            <a:pPr algn="ctr" fontAlgn="base">
              <a:spcBef>
                <a:spcPts val="600"/>
              </a:spcBef>
              <a:spcAft>
                <a:spcPct val="0"/>
              </a:spcAft>
              <a:buNone/>
            </a:pPr>
            <a:r>
              <a:rPr lang="en-US" altLang="en-US" sz="2800" b="1" dirty="0" smtClean="0">
                <a:solidFill>
                  <a:srgbClr val="7030A0"/>
                </a:solidFill>
                <a:latin typeface="Trebuchet MS" panose="020B0603020202020204" pitchFamily="34" charset="0"/>
                <a:cs typeface="Arial" panose="020B0604020202020204" pitchFamily="34" charset="0"/>
              </a:rPr>
              <a:t>Geospatial </a:t>
            </a:r>
            <a:r>
              <a:rPr lang="en-US" altLang="en-US" sz="2800" b="1" dirty="0">
                <a:solidFill>
                  <a:srgbClr val="7030A0"/>
                </a:solidFill>
                <a:latin typeface="Trebuchet MS" panose="020B0603020202020204" pitchFamily="34" charset="0"/>
                <a:cs typeface="Arial" panose="020B0604020202020204" pitchFamily="34" charset="0"/>
              </a:rPr>
              <a:t>Data Themes for Africa</a:t>
            </a:r>
            <a:endParaRPr lang="en-US" altLang="en-US" sz="2800" b="1" dirty="0" smtClean="0">
              <a:solidFill>
                <a:srgbClr val="7030A0"/>
              </a:solidFill>
              <a:latin typeface="Trebuchet MS" panose="020B0603020202020204" pitchFamily="34" charset="0"/>
              <a:cs typeface="Arial" panose="020B0604020202020204" pitchFamily="34" charset="0"/>
            </a:endParaRPr>
          </a:p>
          <a:p>
            <a:pPr algn="ctr" fontAlgn="base">
              <a:spcBef>
                <a:spcPts val="600"/>
              </a:spcBef>
              <a:spcAft>
                <a:spcPct val="0"/>
              </a:spcAft>
              <a:buFont typeface="Arial" panose="020B0604020202020204" pitchFamily="34" charset="0"/>
              <a:buNone/>
            </a:pPr>
            <a:r>
              <a:rPr lang="en-US" altLang="en-US" sz="4000" b="1" dirty="0" smtClean="0">
                <a:latin typeface="Trebuchet MS" panose="020B0603020202020204" pitchFamily="34" charset="0"/>
                <a:cs typeface="Arial" panose="020B0604020202020204" pitchFamily="34" charset="0"/>
              </a:rPr>
              <a:t>The Fundamental Geospatial Data Journey</a:t>
            </a:r>
            <a:endParaRPr lang="en-US" altLang="en-US" sz="4000" b="1" dirty="0">
              <a:latin typeface="Trebuchet MS" panose="020B0603020202020204" pitchFamily="34" charset="0"/>
              <a:cs typeface="Arial" panose="020B0604020202020204" pitchFamily="34" charset="0"/>
            </a:endParaRPr>
          </a:p>
        </p:txBody>
      </p:sp>
      <p:pic>
        <p:nvPicPr>
          <p:cNvPr id="13" name="Picture 12" descr="C:\Users\Gregory.Scott\AppData\Local\Microsoft\Windows\Temporary Internet Files\Content.Word\SDG Wheel_Transparent-0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78" y="942538"/>
            <a:ext cx="1536295" cy="1448945"/>
          </a:xfrm>
          <a:prstGeom prst="rect">
            <a:avLst/>
          </a:prstGeom>
          <a:noFill/>
          <a:ln>
            <a:noFill/>
          </a:ln>
        </p:spPr>
      </p:pic>
    </p:spTree>
    <p:extLst>
      <p:ext uri="{BB962C8B-B14F-4D97-AF65-F5344CB8AC3E}">
        <p14:creationId xmlns:p14="http://schemas.microsoft.com/office/powerpoint/2010/main" val="29119170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7" name="タイトル 1"/>
          <p:cNvSpPr>
            <a:spLocks/>
          </p:cNvSpPr>
          <p:nvPr/>
        </p:nvSpPr>
        <p:spPr bwMode="auto">
          <a:xfrm>
            <a:off x="0" y="0"/>
            <a:ext cx="12192000" cy="86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rgbClr val="0066FF"/>
                </a:solidFill>
                <a:latin typeface="Arial" panose="020B0604020202020204" pitchFamily="34" charset="0"/>
              </a:defRPr>
            </a:lvl1pPr>
            <a:lvl2pPr marL="742950" indent="-285750" eaLnBrk="0" hangingPunct="0">
              <a:spcBef>
                <a:spcPct val="20000"/>
              </a:spcBef>
              <a:buChar char="–"/>
              <a:defRPr sz="2800">
                <a:solidFill>
                  <a:srgbClr val="0066FF"/>
                </a:solidFill>
                <a:latin typeface="Arial" panose="020B0604020202020204" pitchFamily="34" charset="0"/>
              </a:defRPr>
            </a:lvl2pPr>
            <a:lvl3pPr marL="1143000" indent="-228600" eaLnBrk="0" hangingPunct="0">
              <a:spcBef>
                <a:spcPct val="20000"/>
              </a:spcBef>
              <a:buChar char="•"/>
              <a:defRPr sz="2400">
                <a:solidFill>
                  <a:srgbClr val="0066FF"/>
                </a:solidFill>
                <a:latin typeface="Arial" panose="020B0604020202020204" pitchFamily="34" charset="0"/>
              </a:defRPr>
            </a:lvl3pPr>
            <a:lvl4pPr marL="1600200" indent="-228600" eaLnBrk="0" hangingPunct="0">
              <a:spcBef>
                <a:spcPct val="20000"/>
              </a:spcBef>
              <a:buChar char="–"/>
              <a:defRPr sz="2000">
                <a:solidFill>
                  <a:srgbClr val="0066FF"/>
                </a:solidFill>
                <a:latin typeface="Arial" panose="020B0604020202020204" pitchFamily="34" charset="0"/>
              </a:defRPr>
            </a:lvl4pPr>
            <a:lvl5pPr marL="2057400" indent="-228600" eaLnBrk="0" hangingPunct="0">
              <a:spcBef>
                <a:spcPct val="20000"/>
              </a:spcBef>
              <a:buChar char="»"/>
              <a:defRPr sz="20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FF"/>
                </a:solidFill>
                <a:latin typeface="Arial" panose="020B0604020202020204" pitchFamily="34" charset="0"/>
              </a:defRPr>
            </a:lvl9pPr>
          </a:lstStyle>
          <a:p>
            <a:pPr algn="ctr" fontAlgn="base">
              <a:spcBef>
                <a:spcPct val="0"/>
              </a:spcBef>
              <a:spcAft>
                <a:spcPct val="0"/>
              </a:spcAft>
              <a:buFontTx/>
              <a:buNone/>
            </a:pPr>
            <a:r>
              <a:rPr lang="en-US" altLang="ja-JP" b="1" dirty="0" smtClean="0">
                <a:solidFill>
                  <a:srgbClr val="000000"/>
                </a:solidFill>
                <a:latin typeface="Trebuchet MS" panose="020B0603020202020204" pitchFamily="34" charset="0"/>
              </a:rPr>
              <a:t>Sustainable Data for Sustainable Development</a:t>
            </a:r>
            <a:endParaRPr lang="en-US" altLang="ja-JP" b="1" dirty="0">
              <a:solidFill>
                <a:srgbClr val="000000"/>
              </a:solidFill>
              <a:latin typeface="Trebuchet MS" panose="020B0603020202020204" pitchFamily="34" charset="0"/>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907" t="8450" r="29008" b="1632"/>
          <a:stretch/>
        </p:blipFill>
        <p:spPr bwMode="auto">
          <a:xfrm>
            <a:off x="7862595" y="657131"/>
            <a:ext cx="4311819" cy="542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コンテンツ プレースホルダ 2"/>
          <p:cNvSpPr txBox="1">
            <a:spLocks/>
          </p:cNvSpPr>
          <p:nvPr/>
        </p:nvSpPr>
        <p:spPr bwMode="auto">
          <a:xfrm>
            <a:off x="40114" y="955343"/>
            <a:ext cx="7926247" cy="482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000">
                <a:solidFill>
                  <a:srgbClr val="0066FF"/>
                </a:solidFill>
                <a:latin typeface="+mn-lt"/>
              </a:defRPr>
            </a:lvl4pPr>
            <a:lvl5pPr marL="2057400" indent="-228600" algn="l" rtl="0" eaLnBrk="0" fontAlgn="base" hangingPunct="0">
              <a:spcBef>
                <a:spcPct val="20000"/>
              </a:spcBef>
              <a:spcAft>
                <a:spcPct val="0"/>
              </a:spcAft>
              <a:buChar char="»"/>
              <a:defRPr sz="2000">
                <a:solidFill>
                  <a:srgbClr val="0066FF"/>
                </a:solidFill>
                <a:latin typeface="+mn-lt"/>
              </a:defRPr>
            </a:lvl5pPr>
            <a:lvl6pPr marL="2514600" indent="-228600" algn="l" rtl="0" fontAlgn="base">
              <a:spcBef>
                <a:spcPct val="20000"/>
              </a:spcBef>
              <a:spcAft>
                <a:spcPct val="0"/>
              </a:spcAft>
              <a:buChar char="»"/>
              <a:defRPr sz="2000">
                <a:solidFill>
                  <a:srgbClr val="0066FF"/>
                </a:solidFill>
                <a:latin typeface="+mn-lt"/>
              </a:defRPr>
            </a:lvl6pPr>
            <a:lvl7pPr marL="2971800" indent="-228600" algn="l" rtl="0" fontAlgn="base">
              <a:spcBef>
                <a:spcPct val="20000"/>
              </a:spcBef>
              <a:spcAft>
                <a:spcPct val="0"/>
              </a:spcAft>
              <a:buChar char="»"/>
              <a:defRPr sz="2000">
                <a:solidFill>
                  <a:srgbClr val="0066FF"/>
                </a:solidFill>
                <a:latin typeface="+mn-lt"/>
              </a:defRPr>
            </a:lvl7pPr>
            <a:lvl8pPr marL="3429000" indent="-228600" algn="l" rtl="0" fontAlgn="base">
              <a:spcBef>
                <a:spcPct val="20000"/>
              </a:spcBef>
              <a:spcAft>
                <a:spcPct val="0"/>
              </a:spcAft>
              <a:buChar char="»"/>
              <a:defRPr sz="2000">
                <a:solidFill>
                  <a:srgbClr val="0066FF"/>
                </a:solidFill>
                <a:latin typeface="+mn-lt"/>
              </a:defRPr>
            </a:lvl8pPr>
            <a:lvl9pPr marL="3886200" indent="-228600" algn="l" rtl="0" fontAlgn="base">
              <a:spcBef>
                <a:spcPct val="20000"/>
              </a:spcBef>
              <a:spcAft>
                <a:spcPct val="0"/>
              </a:spcAft>
              <a:buChar char="»"/>
              <a:defRPr sz="2000">
                <a:solidFill>
                  <a:srgbClr val="0066FF"/>
                </a:solidFill>
                <a:latin typeface="+mn-lt"/>
              </a:defRPr>
            </a:lvl9pPr>
          </a:lstStyle>
          <a:p>
            <a:pPr marL="0" indent="0">
              <a:lnSpc>
                <a:spcPts val="2200"/>
              </a:lnSpc>
              <a:spcBef>
                <a:spcPts val="300"/>
              </a:spcBef>
              <a:spcAft>
                <a:spcPts val="300"/>
              </a:spcAft>
              <a:buNone/>
              <a:defRPr/>
            </a:pPr>
            <a:r>
              <a:rPr lang="en-US" altLang="ja-JP" sz="2200" b="1" kern="0" dirty="0">
                <a:solidFill>
                  <a:srgbClr val="0000FF"/>
                </a:solidFill>
                <a:latin typeface="Trebuchet MS" panose="020B0603020202020204" pitchFamily="34" charset="0"/>
                <a:cs typeface="Arial" panose="020B0604020202020204" pitchFamily="34" charset="0"/>
              </a:rPr>
              <a:t>The monitoring of the MDGs taught us that data are an indispensable element of the development agenda:</a:t>
            </a:r>
          </a:p>
          <a:p>
            <a:pPr>
              <a:lnSpc>
                <a:spcPts val="2200"/>
              </a:lnSpc>
              <a:spcBef>
                <a:spcPts val="300"/>
              </a:spcBef>
              <a:spcAft>
                <a:spcPts val="300"/>
              </a:spcAft>
              <a:defRPr/>
            </a:pPr>
            <a:r>
              <a:rPr lang="en-US" altLang="en-US" sz="2200" dirty="0">
                <a:solidFill>
                  <a:srgbClr val="0000FF"/>
                </a:solidFill>
                <a:latin typeface="Trebuchet MS" panose="020B0603020202020204" pitchFamily="34" charset="0"/>
              </a:rPr>
              <a:t>Despite improvement, critical data for development policymaking are still lacking.</a:t>
            </a:r>
          </a:p>
          <a:p>
            <a:pPr>
              <a:lnSpc>
                <a:spcPts val="2200"/>
              </a:lnSpc>
              <a:spcBef>
                <a:spcPts val="300"/>
              </a:spcBef>
              <a:spcAft>
                <a:spcPts val="300"/>
              </a:spcAft>
              <a:defRPr/>
            </a:pPr>
            <a:r>
              <a:rPr lang="en-US" altLang="en-US" sz="2200" dirty="0">
                <a:solidFill>
                  <a:srgbClr val="0000FF"/>
                </a:solidFill>
                <a:latin typeface="Trebuchet MS" panose="020B0603020202020204" pitchFamily="34" charset="0"/>
              </a:rPr>
              <a:t>Real-time data are needed to deliver better decisions faster.</a:t>
            </a:r>
          </a:p>
          <a:p>
            <a:pPr>
              <a:lnSpc>
                <a:spcPts val="2200"/>
              </a:lnSpc>
              <a:spcBef>
                <a:spcPts val="300"/>
              </a:spcBef>
              <a:spcAft>
                <a:spcPts val="300"/>
              </a:spcAft>
              <a:defRPr/>
            </a:pPr>
            <a:r>
              <a:rPr lang="en-US" altLang="ja-JP" sz="2200" u="sng" kern="0" dirty="0">
                <a:solidFill>
                  <a:srgbClr val="0000FF"/>
                </a:solidFill>
                <a:latin typeface="Trebuchet MS" panose="020B0603020202020204" pitchFamily="34" charset="0"/>
                <a:cs typeface="Arial" panose="020B0604020202020204" pitchFamily="34" charset="0"/>
              </a:rPr>
              <a:t>Geospatial data can support monitoring</a:t>
            </a:r>
            <a:r>
              <a:rPr lang="en-US" altLang="ja-JP" sz="2200" kern="0" dirty="0">
                <a:solidFill>
                  <a:srgbClr val="0000FF"/>
                </a:solidFill>
                <a:latin typeface="Trebuchet MS" panose="020B0603020202020204" pitchFamily="34" charset="0"/>
                <a:cs typeface="Arial" panose="020B0604020202020204" pitchFamily="34" charset="0"/>
              </a:rPr>
              <a:t> in many aspects of development, from health care to natural resource management.</a:t>
            </a:r>
          </a:p>
          <a:p>
            <a:pPr>
              <a:lnSpc>
                <a:spcPts val="2200"/>
              </a:lnSpc>
              <a:spcBef>
                <a:spcPts val="300"/>
              </a:spcBef>
              <a:spcAft>
                <a:spcPts val="300"/>
              </a:spcAft>
              <a:defRPr/>
            </a:pPr>
            <a:r>
              <a:rPr lang="en-US" altLang="ja-JP" sz="2200" kern="0" dirty="0">
                <a:solidFill>
                  <a:srgbClr val="0000FF"/>
                </a:solidFill>
                <a:latin typeface="Trebuchet MS" panose="020B0603020202020204" pitchFamily="34" charset="0"/>
                <a:cs typeface="Arial" panose="020B0604020202020204" pitchFamily="34" charset="0"/>
              </a:rPr>
              <a:t>New technology is changing the way data are collected and disseminated.</a:t>
            </a:r>
          </a:p>
          <a:p>
            <a:pPr>
              <a:lnSpc>
                <a:spcPts val="2200"/>
              </a:lnSpc>
              <a:spcBef>
                <a:spcPts val="300"/>
              </a:spcBef>
              <a:spcAft>
                <a:spcPts val="300"/>
              </a:spcAft>
              <a:defRPr/>
            </a:pPr>
            <a:r>
              <a:rPr lang="en-US" altLang="ja-JP" sz="2200" kern="0" dirty="0">
                <a:solidFill>
                  <a:srgbClr val="0000FF"/>
                </a:solidFill>
                <a:latin typeface="Trebuchet MS" panose="020B0603020202020204" pitchFamily="34" charset="0"/>
                <a:cs typeface="Arial" panose="020B0604020202020204" pitchFamily="34" charset="0"/>
              </a:rPr>
              <a:t>Global standards and an integrated statistics system are key elements for effective monitoring.</a:t>
            </a:r>
          </a:p>
          <a:p>
            <a:pPr>
              <a:lnSpc>
                <a:spcPts val="2200"/>
              </a:lnSpc>
              <a:spcBef>
                <a:spcPts val="300"/>
              </a:spcBef>
              <a:spcAft>
                <a:spcPts val="300"/>
              </a:spcAft>
              <a:defRPr/>
            </a:pPr>
            <a:r>
              <a:rPr lang="en-US" altLang="ja-JP" sz="2200" kern="0" dirty="0">
                <a:solidFill>
                  <a:srgbClr val="0000FF"/>
                </a:solidFill>
                <a:latin typeface="Trebuchet MS" panose="020B0603020202020204" pitchFamily="34" charset="0"/>
                <a:cs typeface="Arial" panose="020B0604020202020204" pitchFamily="34" charset="0"/>
              </a:rPr>
              <a:t>Data should be open, easily accessible and effective for decision-making</a:t>
            </a:r>
            <a:r>
              <a:rPr lang="en-US" altLang="ja-JP" sz="2200" kern="0" dirty="0" smtClean="0">
                <a:solidFill>
                  <a:srgbClr val="0000FF"/>
                </a:solidFill>
                <a:latin typeface="Trebuchet MS" panose="020B0603020202020204" pitchFamily="34" charset="0"/>
                <a:cs typeface="Arial" panose="020B0604020202020204" pitchFamily="34" charset="0"/>
              </a:rPr>
              <a:t>.</a:t>
            </a:r>
            <a:endParaRPr lang="en-US" altLang="ja-JP" sz="2200" kern="0" dirty="0">
              <a:solidFill>
                <a:srgbClr val="0000FF"/>
              </a:solidFill>
              <a:latin typeface="Trebuchet MS" panose="020B0603020202020204" pitchFamily="34" charset="0"/>
              <a:cs typeface="Arial" panose="020B0604020202020204" pitchFamily="34" charset="0"/>
            </a:endParaRPr>
          </a:p>
          <a:p>
            <a:pPr>
              <a:spcBef>
                <a:spcPts val="300"/>
              </a:spcBef>
              <a:spcAft>
                <a:spcPts val="300"/>
              </a:spcAft>
              <a:defRPr/>
            </a:pPr>
            <a:endParaRPr lang="en-US" altLang="ja-JP" sz="18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931027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7" name="タイトル 1"/>
          <p:cNvSpPr>
            <a:spLocks/>
          </p:cNvSpPr>
          <p:nvPr/>
        </p:nvSpPr>
        <p:spPr bwMode="auto">
          <a:xfrm>
            <a:off x="0" y="15083"/>
            <a:ext cx="121920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ja-JP" sz="3600" b="1" dirty="0">
                <a:solidFill>
                  <a:srgbClr val="000000"/>
                </a:solidFill>
                <a:latin typeface="Trebuchet MS" panose="020B0603020202020204" pitchFamily="34" charset="0"/>
                <a:cs typeface="Arial" panose="020B0604020202020204" pitchFamily="34" charset="0"/>
              </a:rPr>
              <a:t>2030 Agenda: Goals, targets, </a:t>
            </a:r>
            <a:r>
              <a:rPr lang="en-US" altLang="ja-JP" sz="3600" b="1" dirty="0" smtClean="0">
                <a:solidFill>
                  <a:srgbClr val="000000"/>
                </a:solidFill>
                <a:latin typeface="Trebuchet MS" panose="020B0603020202020204" pitchFamily="34" charset="0"/>
                <a:cs typeface="Arial" panose="020B0604020202020204" pitchFamily="34" charset="0"/>
              </a:rPr>
              <a:t>indicators, measuring…</a:t>
            </a:r>
            <a:endParaRPr lang="en-US" altLang="ja-JP" sz="3600" b="1" dirty="0">
              <a:solidFill>
                <a:srgbClr val="000000"/>
              </a:solidFill>
              <a:latin typeface="Trebuchet MS" panose="020B0603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5510358" y="1011926"/>
            <a:ext cx="6509067" cy="4978199"/>
          </a:xfrm>
          <a:prstGeom prst="rect">
            <a:avLst/>
          </a:prstGeom>
        </p:spPr>
      </p:pic>
      <p:pic>
        <p:nvPicPr>
          <p:cNvPr id="42" name="Picture 41" descr="Image result for SD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211" y="994274"/>
            <a:ext cx="6074463" cy="3146071"/>
          </a:xfrm>
          <a:prstGeom prst="rect">
            <a:avLst/>
          </a:prstGeom>
          <a:noFill/>
          <a:ln w="19050">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89518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13" name="Rectangle 1"/>
          <p:cNvSpPr>
            <a:spLocks noChangeArrowheads="1"/>
          </p:cNvSpPr>
          <p:nvPr/>
        </p:nvSpPr>
        <p:spPr bwMode="auto">
          <a:xfrm>
            <a:off x="110835" y="810032"/>
            <a:ext cx="765179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0" fontAlgn="base" hangingPunct="0">
              <a:spcBef>
                <a:spcPct val="0"/>
              </a:spcBef>
              <a:spcAft>
                <a:spcPct val="0"/>
              </a:spcAft>
              <a:buFont typeface="Arial" panose="020B0604020202020204" pitchFamily="34" charset="0"/>
              <a:buNone/>
              <a:defRPr/>
            </a:pPr>
            <a:r>
              <a:rPr lang="en-US" altLang="en-US" sz="2500" dirty="0">
                <a:solidFill>
                  <a:srgbClr val="0000FF"/>
                </a:solidFill>
                <a:latin typeface="Trebuchet MS" panose="020B0603020202020204" pitchFamily="34" charset="0"/>
                <a:cs typeface="Arial" panose="020B0604020202020204" pitchFamily="34" charset="0"/>
              </a:rPr>
              <a:t>“Implementation has begun, but the clock is ticking. This report shows that the rate of progress in many areas is far slower than needed to meet the targets by 2030”</a:t>
            </a:r>
          </a:p>
          <a:p>
            <a:pPr defTabSz="914400" eaLnBrk="0" fontAlgn="base" hangingPunct="0">
              <a:spcBef>
                <a:spcPct val="0"/>
              </a:spcBef>
              <a:spcAft>
                <a:spcPct val="0"/>
              </a:spcAft>
              <a:buFont typeface="Arial" panose="020B0604020202020204" pitchFamily="34" charset="0"/>
              <a:buNone/>
              <a:defRPr/>
            </a:pPr>
            <a:endParaRPr lang="en-US" altLang="en-US" sz="2500" dirty="0">
              <a:solidFill>
                <a:srgbClr val="0000FF"/>
              </a:solidFill>
              <a:latin typeface="Trebuchet MS" panose="020B0603020202020204" pitchFamily="34" charset="0"/>
              <a:cs typeface="Arial" panose="020B0604020202020204" pitchFamily="34" charset="0"/>
            </a:endParaRPr>
          </a:p>
          <a:p>
            <a:pPr defTabSz="914400" eaLnBrk="0" fontAlgn="base" hangingPunct="0">
              <a:spcBef>
                <a:spcPct val="0"/>
              </a:spcBef>
              <a:spcAft>
                <a:spcPct val="0"/>
              </a:spcAft>
              <a:buFont typeface="Arial" panose="020B0604020202020204" pitchFamily="34" charset="0"/>
              <a:buNone/>
            </a:pPr>
            <a:r>
              <a:rPr lang="en-US" altLang="en-US" sz="2500" dirty="0">
                <a:solidFill>
                  <a:srgbClr val="0000FF"/>
                </a:solidFill>
                <a:latin typeface="Trebuchet MS" panose="020B0603020202020204" pitchFamily="34" charset="0"/>
                <a:cs typeface="Arial" panose="020B0604020202020204" pitchFamily="34" charset="0"/>
              </a:rPr>
              <a:t>“This report provides a snapshot of our efforts to date. It stresses that high-level political leadership and new partnerships will be essential for sustaining momentum. It also underscores the need for reliable, timely, accessible and disaggregated data to measure progress, inform decision-making and ensure that everyone is counted”</a:t>
            </a:r>
          </a:p>
          <a:p>
            <a:pPr defTabSz="914400" eaLnBrk="0" fontAlgn="base" hangingPunct="0">
              <a:spcBef>
                <a:spcPct val="0"/>
              </a:spcBef>
              <a:spcAft>
                <a:spcPct val="0"/>
              </a:spcAft>
              <a:buFont typeface="Arial" panose="020B0604020202020204" pitchFamily="34" charset="0"/>
              <a:buNone/>
              <a:defRPr/>
            </a:pPr>
            <a:endParaRPr lang="en-US" altLang="en-US" sz="1200" dirty="0">
              <a:solidFill>
                <a:srgbClr val="0000FF"/>
              </a:solidFill>
              <a:latin typeface="Trebuchet MS" panose="020B0603020202020204" pitchFamily="34" charset="0"/>
              <a:cs typeface="Arial" panose="020B0604020202020204" pitchFamily="34" charset="0"/>
            </a:endParaRPr>
          </a:p>
        </p:txBody>
      </p:sp>
      <p:sp>
        <p:nvSpPr>
          <p:cNvPr id="16" name="タイトル 1"/>
          <p:cNvSpPr>
            <a:spLocks/>
          </p:cNvSpPr>
          <p:nvPr/>
        </p:nvSpPr>
        <p:spPr bwMode="auto">
          <a:xfrm>
            <a:off x="0" y="-1393"/>
            <a:ext cx="121920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defRPr/>
            </a:pPr>
            <a:r>
              <a:rPr lang="en-US" altLang="ja-JP" sz="3600" b="1" dirty="0">
                <a:solidFill>
                  <a:srgbClr val="000000"/>
                </a:solidFill>
                <a:latin typeface="Trebuchet MS" panose="020B0603020202020204" pitchFamily="34" charset="0"/>
                <a:cs typeface="Arial" panose="020B0604020202020204" pitchFamily="34" charset="0"/>
              </a:rPr>
              <a:t>The Sustainable Development Goals Report 2017</a:t>
            </a:r>
          </a:p>
        </p:txBody>
      </p:sp>
      <p:pic>
        <p:nvPicPr>
          <p:cNvPr id="2" name="Picture 1"/>
          <p:cNvPicPr>
            <a:picLocks noChangeAspect="1"/>
          </p:cNvPicPr>
          <p:nvPr/>
        </p:nvPicPr>
        <p:blipFill rotWithShape="1">
          <a:blip r:embed="rId4"/>
          <a:srcRect l="32265" t="12355" r="29975" b="987"/>
          <a:stretch/>
        </p:blipFill>
        <p:spPr>
          <a:xfrm>
            <a:off x="7884909" y="721180"/>
            <a:ext cx="4184811" cy="5201948"/>
          </a:xfrm>
          <a:prstGeom prst="rect">
            <a:avLst/>
          </a:prstGeom>
          <a:ln w="6350">
            <a:solidFill>
              <a:schemeClr val="tx1"/>
            </a:solidFill>
          </a:ln>
          <a:effectLst>
            <a:outerShdw blurRad="50800" dist="38100" dir="2700000" algn="tl" rotWithShape="0">
              <a:prstClr val="black">
                <a:alpha val="40000"/>
              </a:prstClr>
            </a:outerShdw>
          </a:effectLst>
        </p:spPr>
      </p:pic>
      <p:sp>
        <p:nvSpPr>
          <p:cNvPr id="3" name="Rectangle 2"/>
          <p:cNvSpPr/>
          <p:nvPr/>
        </p:nvSpPr>
        <p:spPr>
          <a:xfrm>
            <a:off x="4487241" y="5444634"/>
            <a:ext cx="6096000" cy="584775"/>
          </a:xfrm>
          <a:prstGeom prst="rect">
            <a:avLst/>
          </a:prstGeom>
        </p:spPr>
        <p:txBody>
          <a:bodyPr>
            <a:spAutoFit/>
          </a:bodyPr>
          <a:lstStyle/>
          <a:p>
            <a:r>
              <a:rPr lang="en-GB" sz="1600" dirty="0">
                <a:solidFill>
                  <a:prstClr val="black"/>
                </a:solidFill>
                <a:latin typeface="Trebuchet MS" panose="020B0603020202020204" pitchFamily="34" charset="0"/>
              </a:rPr>
              <a:t>António </a:t>
            </a:r>
            <a:r>
              <a:rPr lang="en-GB" sz="1600" dirty="0" err="1">
                <a:solidFill>
                  <a:prstClr val="black"/>
                </a:solidFill>
                <a:latin typeface="Trebuchet MS" panose="020B0603020202020204" pitchFamily="34" charset="0"/>
              </a:rPr>
              <a:t>Guterres</a:t>
            </a:r>
            <a:endParaRPr lang="en-GB" sz="1600" dirty="0">
              <a:solidFill>
                <a:prstClr val="black"/>
              </a:solidFill>
              <a:latin typeface="Trebuchet MS" panose="020B0603020202020204" pitchFamily="34" charset="0"/>
            </a:endParaRPr>
          </a:p>
          <a:p>
            <a:r>
              <a:rPr lang="en-GB" sz="1600" dirty="0">
                <a:solidFill>
                  <a:prstClr val="black"/>
                </a:solidFill>
                <a:latin typeface="Trebuchet MS" panose="020B0603020202020204" pitchFamily="34" charset="0"/>
              </a:rPr>
              <a:t>Secretary-General, United Nations</a:t>
            </a:r>
          </a:p>
        </p:txBody>
      </p:sp>
    </p:spTree>
    <p:extLst>
      <p:ext uri="{BB962C8B-B14F-4D97-AF65-F5344CB8AC3E}">
        <p14:creationId xmlns:p14="http://schemas.microsoft.com/office/powerpoint/2010/main" val="104468887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8" descr="Image result for building information modelling"/>
          <p:cNvPicPr>
            <a:picLocks noChangeAspect="1" noChangeArrowheads="1"/>
          </p:cNvPicPr>
          <p:nvPr/>
        </p:nvPicPr>
        <p:blipFill>
          <a:blip r:embed="rId3">
            <a:extLst>
              <a:ext uri="{28A0092B-C50C-407E-A947-70E740481C1C}">
                <a14:useLocalDpi xmlns:a14="http://schemas.microsoft.com/office/drawing/2010/main" val="0"/>
              </a:ext>
            </a:extLst>
          </a:blip>
          <a:srcRect l="25107" r="25114"/>
          <a:stretch>
            <a:fillRect/>
          </a:stretch>
        </p:blipFill>
        <p:spPr bwMode="auto">
          <a:xfrm>
            <a:off x="7452646" y="1358622"/>
            <a:ext cx="2120961" cy="2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2" descr="Image result for autonomous vehic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1" y="-14192"/>
            <a:ext cx="3038476" cy="18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16" descr="Image result for pokemon go location based"/>
          <p:cNvPicPr>
            <a:picLocks noChangeAspect="1" noChangeArrowheads="1"/>
          </p:cNvPicPr>
          <p:nvPr/>
        </p:nvPicPr>
        <p:blipFill>
          <a:blip r:embed="rId5">
            <a:extLst>
              <a:ext uri="{28A0092B-C50C-407E-A947-70E740481C1C}">
                <a14:useLocalDpi xmlns:a14="http://schemas.microsoft.com/office/drawing/2010/main" val="0"/>
              </a:ext>
            </a:extLst>
          </a:blip>
          <a:srcRect l="14912" t="11256" r="14529"/>
          <a:stretch>
            <a:fillRect/>
          </a:stretch>
        </p:blipFill>
        <p:spPr bwMode="auto">
          <a:xfrm>
            <a:off x="-622233" y="1817274"/>
            <a:ext cx="3244934" cy="220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4" descr="Image result for autonomous vehic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2304" y="1808935"/>
            <a:ext cx="3094645" cy="194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AutoShape 8" descr="Image result for cubesats"/>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GB" altLang="en-US" sz="1800">
              <a:solidFill>
                <a:prstClr val="black"/>
              </a:solidFill>
              <a:latin typeface="Arial" pitchFamily="34" charset="0"/>
              <a:cs typeface="Arial" pitchFamily="34" charset="0"/>
            </a:endParaRPr>
          </a:p>
        </p:txBody>
      </p:sp>
      <p:sp>
        <p:nvSpPr>
          <p:cNvPr id="106503" name="AutoShape 10" descr="Image result for cubesats"/>
          <p:cNvSpPr>
            <a:spLocks noChangeAspect="1" noChangeArrowheads="1"/>
          </p:cNvSpPr>
          <p:nvPr/>
        </p:nvSpPr>
        <p:spPr bwMode="auto">
          <a:xfrm>
            <a:off x="1831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GB" altLang="en-US" sz="1800">
              <a:solidFill>
                <a:prstClr val="black"/>
              </a:solidFill>
              <a:latin typeface="Arial" pitchFamily="34" charset="0"/>
              <a:cs typeface="Arial" pitchFamily="34" charset="0"/>
            </a:endParaRPr>
          </a:p>
        </p:txBody>
      </p:sp>
      <p:sp>
        <p:nvSpPr>
          <p:cNvPr id="106504" name="AutoShape 12" descr="Image result for cubesats"/>
          <p:cNvSpPr>
            <a:spLocks noChangeAspect="1" noChangeArrowheads="1"/>
          </p:cNvSpPr>
          <p:nvPr/>
        </p:nvSpPr>
        <p:spPr bwMode="auto">
          <a:xfrm>
            <a:off x="1984375" y="1603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GB" altLang="en-US" sz="1800">
              <a:solidFill>
                <a:prstClr val="black"/>
              </a:solidFill>
              <a:latin typeface="Arial" pitchFamily="34" charset="0"/>
              <a:cs typeface="Arial" pitchFamily="34" charset="0"/>
            </a:endParaRPr>
          </a:p>
        </p:txBody>
      </p:sp>
      <p:pic>
        <p:nvPicPr>
          <p:cNvPr id="106505" name="Picture 20" descr="Image result for smart cit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5836" y="5238946"/>
            <a:ext cx="2830924" cy="161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24" descr="Image result for geospatial data rich world"/>
          <p:cNvPicPr>
            <a:picLocks noChangeAspect="1" noChangeArrowheads="1"/>
          </p:cNvPicPr>
          <p:nvPr/>
        </p:nvPicPr>
        <p:blipFill rotWithShape="1">
          <a:blip r:embed="rId8">
            <a:extLst>
              <a:ext uri="{28A0092B-C50C-407E-A947-70E740481C1C}">
                <a14:useLocalDpi xmlns:a14="http://schemas.microsoft.com/office/drawing/2010/main" val="0"/>
              </a:ext>
            </a:extLst>
          </a:blip>
          <a:srcRect t="16625" r="5360"/>
          <a:stretch/>
        </p:blipFill>
        <p:spPr bwMode="auto">
          <a:xfrm>
            <a:off x="6620209" y="3265300"/>
            <a:ext cx="2675601" cy="188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Picture 20" descr="Image result for google computing warehouse"/>
          <p:cNvPicPr>
            <a:picLocks noChangeAspect="1" noChangeArrowheads="1"/>
          </p:cNvPicPr>
          <p:nvPr/>
        </p:nvPicPr>
        <p:blipFill rotWithShape="1">
          <a:blip r:embed="rId9">
            <a:extLst>
              <a:ext uri="{28A0092B-C50C-407E-A947-70E740481C1C}">
                <a14:useLocalDpi xmlns:a14="http://schemas.microsoft.com/office/drawing/2010/main" val="0"/>
              </a:ext>
            </a:extLst>
          </a:blip>
          <a:srcRect r="11186"/>
          <a:stretch/>
        </p:blipFill>
        <p:spPr bwMode="auto">
          <a:xfrm>
            <a:off x="4237105" y="3251720"/>
            <a:ext cx="2418021" cy="19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9" name="Picture 26" descr="Image result for robotics"/>
          <p:cNvPicPr>
            <a:picLocks noChangeAspect="1" noChangeArrowheads="1"/>
          </p:cNvPicPr>
          <p:nvPr/>
        </p:nvPicPr>
        <p:blipFill rotWithShape="1">
          <a:blip r:embed="rId10">
            <a:extLst>
              <a:ext uri="{28A0092B-C50C-407E-A947-70E740481C1C}">
                <a14:useLocalDpi xmlns:a14="http://schemas.microsoft.com/office/drawing/2010/main" val="0"/>
              </a:ext>
            </a:extLst>
          </a:blip>
          <a:srcRect t="7692"/>
          <a:stretch/>
        </p:blipFill>
        <p:spPr bwMode="auto">
          <a:xfrm>
            <a:off x="-45580" y="5123207"/>
            <a:ext cx="4872039" cy="17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3" name="Picture 14" descr="Image result for cubesats"/>
          <p:cNvPicPr>
            <a:picLocks noChangeAspect="1" noChangeArrowheads="1"/>
          </p:cNvPicPr>
          <p:nvPr/>
        </p:nvPicPr>
        <p:blipFill rotWithShape="1">
          <a:blip r:embed="rId11">
            <a:extLst>
              <a:ext uri="{28A0092B-C50C-407E-A947-70E740481C1C}">
                <a14:useLocalDpi xmlns:a14="http://schemas.microsoft.com/office/drawing/2010/main" val="0"/>
              </a:ext>
            </a:extLst>
          </a:blip>
          <a:srcRect l="7162" t="7007" r="4490" b="3805"/>
          <a:stretch/>
        </p:blipFill>
        <p:spPr bwMode="auto">
          <a:xfrm>
            <a:off x="6926752" y="5070476"/>
            <a:ext cx="2440531" cy="179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4" name="Picture 6" descr="Image result for miniature drones"/>
          <p:cNvPicPr>
            <a:picLocks noChangeAspect="1" noChangeArrowheads="1"/>
          </p:cNvPicPr>
          <p:nvPr/>
        </p:nvPicPr>
        <p:blipFill rotWithShape="1">
          <a:blip r:embed="rId12">
            <a:extLst>
              <a:ext uri="{28A0092B-C50C-407E-A947-70E740481C1C}">
                <a14:useLocalDpi xmlns:a14="http://schemas.microsoft.com/office/drawing/2010/main" val="0"/>
              </a:ext>
            </a:extLst>
          </a:blip>
          <a:srcRect t="20095"/>
          <a:stretch/>
        </p:blipFill>
        <p:spPr bwMode="auto">
          <a:xfrm>
            <a:off x="9555378" y="1362941"/>
            <a:ext cx="2641381" cy="211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s://ciowatercooler.co.uk/wp-content/uploads/2017/01/ThinkstockPhotos-625604624-300x21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65341" y="3476085"/>
            <a:ext cx="2428410" cy="16736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nalytic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87663" y="5123207"/>
            <a:ext cx="2457298" cy="1765635"/>
          </a:xfrm>
          <a:prstGeom prst="rect">
            <a:avLst/>
          </a:prstGeom>
          <a:noFill/>
          <a:extLst>
            <a:ext uri="{909E8E84-426E-40DD-AFC4-6F175D3DCCD1}">
              <a14:hiddenFill xmlns:a14="http://schemas.microsoft.com/office/drawing/2010/main">
                <a:solidFill>
                  <a:srgbClr val="FFFFFF"/>
                </a:solidFill>
              </a14:hiddenFill>
            </a:ext>
          </a:extLst>
        </p:spPr>
      </p:pic>
      <p:pic>
        <p:nvPicPr>
          <p:cNvPr id="106510" name="Picture 28" descr="Image result for satellite imagery"/>
          <p:cNvPicPr>
            <a:picLocks noChangeAspect="1" noChangeArrowheads="1"/>
          </p:cNvPicPr>
          <p:nvPr/>
        </p:nvPicPr>
        <p:blipFill rotWithShape="1">
          <a:blip r:embed="rId15">
            <a:extLst>
              <a:ext uri="{28A0092B-C50C-407E-A947-70E740481C1C}">
                <a14:useLocalDpi xmlns:a14="http://schemas.microsoft.com/office/drawing/2010/main" val="0"/>
              </a:ext>
            </a:extLst>
          </a:blip>
          <a:srcRect l="2551" r="9055"/>
          <a:stretch/>
        </p:blipFill>
        <p:spPr bwMode="auto">
          <a:xfrm>
            <a:off x="-21403" y="4009090"/>
            <a:ext cx="2097944" cy="210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Image result for virtual reality"/>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399" r="6996" b="9043"/>
          <a:stretch/>
        </p:blipFill>
        <p:spPr bwMode="auto">
          <a:xfrm>
            <a:off x="9295810" y="3376614"/>
            <a:ext cx="2920745" cy="1925601"/>
          </a:xfrm>
          <a:prstGeom prst="rect">
            <a:avLst/>
          </a:prstGeom>
          <a:noFill/>
          <a:extLst>
            <a:ext uri="{909E8E84-426E-40DD-AFC4-6F175D3DCCD1}">
              <a14:hiddenFill xmlns:a14="http://schemas.microsoft.com/office/drawing/2010/main">
                <a:solidFill>
                  <a:srgbClr val="FFFFFF"/>
                </a:solidFill>
              </a14:hiddenFill>
            </a:ext>
          </a:extLst>
        </p:spPr>
      </p:pic>
      <p:pic>
        <p:nvPicPr>
          <p:cNvPr id="106512" name="Picture 24" descr="Image result for wearable technolog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37156" y="-5708"/>
            <a:ext cx="3859604" cy="156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artificial intelligence"/>
          <p:cNvPicPr>
            <a:picLocks noChangeAspect="1" noChangeArrowheads="1"/>
          </p:cNvPicPr>
          <p:nvPr/>
        </p:nvPicPr>
        <p:blipFill rotWithShape="1">
          <a:blip r:embed="rId18">
            <a:extLst>
              <a:ext uri="{28A0092B-C50C-407E-A947-70E740481C1C}">
                <a14:useLocalDpi xmlns:a14="http://schemas.microsoft.com/office/drawing/2010/main" val="0"/>
              </a:ext>
            </a:extLst>
          </a:blip>
          <a:srcRect l="16889"/>
          <a:stretch/>
        </p:blipFill>
        <p:spPr bwMode="auto">
          <a:xfrm>
            <a:off x="4812632" y="1358622"/>
            <a:ext cx="2948997" cy="1907493"/>
          </a:xfrm>
          <a:prstGeom prst="rect">
            <a:avLst/>
          </a:prstGeom>
          <a:noFill/>
          <a:extLst>
            <a:ext uri="{909E8E84-426E-40DD-AFC4-6F175D3DCCD1}">
              <a14:hiddenFill xmlns:a14="http://schemas.microsoft.com/office/drawing/2010/main">
                <a:solidFill>
                  <a:srgbClr val="FFFFFF"/>
                </a:solidFill>
              </a14:hiddenFill>
            </a:ext>
          </a:extLst>
        </p:spPr>
      </p:pic>
      <p:pic>
        <p:nvPicPr>
          <p:cNvPr id="106511" name="Picture 36" descr="Image result for lida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08654" y="2631"/>
            <a:ext cx="3002187" cy="183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 result for drones"/>
          <p:cNvPicPr>
            <a:picLocks noChangeAspect="1" noChangeArrowheads="1"/>
          </p:cNvPicPr>
          <p:nvPr/>
        </p:nvPicPr>
        <p:blipFill rotWithShape="1">
          <a:blip r:embed="rId20">
            <a:extLst>
              <a:ext uri="{28A0092B-C50C-407E-A947-70E740481C1C}">
                <a14:useLocalDpi xmlns:a14="http://schemas.microsoft.com/office/drawing/2010/main" val="0"/>
              </a:ext>
            </a:extLst>
          </a:blip>
          <a:srcRect l="6360" r="9430"/>
          <a:stretch/>
        </p:blipFill>
        <p:spPr bwMode="auto">
          <a:xfrm>
            <a:off x="5943599" y="-77126"/>
            <a:ext cx="2406317" cy="1600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64278" y="3033759"/>
            <a:ext cx="10604310"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eaLnBrk="0" fontAlgn="base" hangingPunct="0">
              <a:spcBef>
                <a:spcPct val="0"/>
              </a:spcBef>
              <a:spcAft>
                <a:spcPct val="0"/>
              </a:spcAft>
              <a:defRPr/>
            </a:pPr>
            <a:r>
              <a:rPr lang="en-US" sz="2800" b="1" dirty="0">
                <a:solidFill>
                  <a:prstClr val="black"/>
                </a:solidFill>
                <a:latin typeface="Trebuchet MS" panose="020B0603020202020204" pitchFamily="34" charset="0"/>
              </a:rPr>
              <a:t>Technology and society are driving digital transformation, but are we yet leveraging this new ‘</a:t>
            </a:r>
            <a:r>
              <a:rPr lang="en-US" sz="2800" b="1" i="1" dirty="0">
                <a:solidFill>
                  <a:prstClr val="black"/>
                </a:solidFill>
                <a:latin typeface="Trebuchet MS" panose="020B0603020202020204" pitchFamily="34" charset="0"/>
              </a:rPr>
              <a:t>data ecosystem</a:t>
            </a:r>
            <a:r>
              <a:rPr lang="en-US" sz="2800" b="1" dirty="0">
                <a:solidFill>
                  <a:prstClr val="black"/>
                </a:solidFill>
                <a:latin typeface="Trebuchet MS" panose="020B0603020202020204" pitchFamily="34" charset="0"/>
              </a:rPr>
              <a:t>’ effectively?</a:t>
            </a:r>
          </a:p>
        </p:txBody>
      </p:sp>
    </p:spTree>
    <p:extLst>
      <p:ext uri="{BB962C8B-B14F-4D97-AF65-F5344CB8AC3E}">
        <p14:creationId xmlns:p14="http://schemas.microsoft.com/office/powerpoint/2010/main" val="23671586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2" descr="Image result for montage of SDGs"/>
          <p:cNvPicPr>
            <a:picLocks noChangeAspect="1" noChangeArrowheads="1"/>
          </p:cNvPicPr>
          <p:nvPr/>
        </p:nvPicPr>
        <p:blipFill>
          <a:blip r:embed="rId3">
            <a:extLst>
              <a:ext uri="{28A0092B-C50C-407E-A947-70E740481C1C}">
                <a14:useLocalDpi xmlns:a14="http://schemas.microsoft.com/office/drawing/2010/main" val="0"/>
              </a:ext>
            </a:extLst>
          </a:blip>
          <a:srcRect l="10655" r="33620" b="49234"/>
          <a:stretch>
            <a:fillRect/>
          </a:stretch>
        </p:blipFill>
        <p:spPr bwMode="auto">
          <a:xfrm>
            <a:off x="7733688" y="1755033"/>
            <a:ext cx="2066925" cy="16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22" descr="Image result for disas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945" y="3439644"/>
            <a:ext cx="2643450" cy="166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AutoShape 8" descr="Image result for cubesats"/>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GB" altLang="en-US" sz="1800">
              <a:solidFill>
                <a:srgbClr val="000000"/>
              </a:solidFill>
              <a:latin typeface="Arial" pitchFamily="34" charset="0"/>
              <a:cs typeface="Arial" pitchFamily="34" charset="0"/>
            </a:endParaRPr>
          </a:p>
        </p:txBody>
      </p:sp>
      <p:sp>
        <p:nvSpPr>
          <p:cNvPr id="110598" name="AutoShape 10" descr="Image result for cubesats"/>
          <p:cNvSpPr>
            <a:spLocks noChangeAspect="1" noChangeArrowheads="1"/>
          </p:cNvSpPr>
          <p:nvPr/>
        </p:nvSpPr>
        <p:spPr bwMode="auto">
          <a:xfrm>
            <a:off x="1831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GB" altLang="en-US" sz="1800">
              <a:solidFill>
                <a:srgbClr val="000000"/>
              </a:solidFill>
              <a:latin typeface="Arial" pitchFamily="34" charset="0"/>
              <a:cs typeface="Arial" pitchFamily="34" charset="0"/>
            </a:endParaRPr>
          </a:p>
        </p:txBody>
      </p:sp>
      <p:sp>
        <p:nvSpPr>
          <p:cNvPr id="110599" name="AutoShape 12" descr="Image result for cubesats"/>
          <p:cNvSpPr>
            <a:spLocks noChangeAspect="1" noChangeArrowheads="1"/>
          </p:cNvSpPr>
          <p:nvPr/>
        </p:nvSpPr>
        <p:spPr bwMode="auto">
          <a:xfrm>
            <a:off x="1984375" y="1603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GB" altLang="en-US" sz="1800">
              <a:solidFill>
                <a:srgbClr val="000000"/>
              </a:solidFill>
              <a:latin typeface="Arial" pitchFamily="34" charset="0"/>
              <a:cs typeface="Arial" pitchFamily="34" charset="0"/>
            </a:endParaRPr>
          </a:p>
        </p:txBody>
      </p:sp>
      <p:pic>
        <p:nvPicPr>
          <p:cNvPr id="110600" name="Picture 2" descr="Image result for montage of SDGs"/>
          <p:cNvPicPr>
            <a:picLocks noChangeAspect="1" noChangeArrowheads="1"/>
          </p:cNvPicPr>
          <p:nvPr/>
        </p:nvPicPr>
        <p:blipFill>
          <a:blip r:embed="rId3">
            <a:extLst>
              <a:ext uri="{28A0092B-C50C-407E-A947-70E740481C1C}">
                <a14:useLocalDpi xmlns:a14="http://schemas.microsoft.com/office/drawing/2010/main" val="0"/>
              </a:ext>
            </a:extLst>
          </a:blip>
          <a:srcRect l="4138" t="53128" r="33234"/>
          <a:stretch>
            <a:fillRect/>
          </a:stretch>
        </p:blipFill>
        <p:spPr bwMode="auto">
          <a:xfrm>
            <a:off x="-1" y="-39688"/>
            <a:ext cx="3817461" cy="190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4" descr="Image result for montage of SD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7207" y="-24206"/>
            <a:ext cx="2979267" cy="178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Picture 10" descr="Image result for montage of SDG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4976" y="1762591"/>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4" name="Picture 12" descr="Image result for montage of SDG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1928" y="5117953"/>
            <a:ext cx="2840006" cy="178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5" name="Picture 16" descr="Image result for montage of SDG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2" y="1846207"/>
            <a:ext cx="2619375" cy="170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7" name="Picture 20" descr="Image result for disaste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4247" y="-21488"/>
            <a:ext cx="2936594" cy="178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9" name="Picture 26" descr="Image result for deforesta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7888" y="3444831"/>
            <a:ext cx="2796309" cy="163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2" name="Picture 34" descr="Image result for cities"/>
          <p:cNvPicPr>
            <a:picLocks noChangeAspect="1" noChangeArrowheads="1"/>
          </p:cNvPicPr>
          <p:nvPr/>
        </p:nvPicPr>
        <p:blipFill>
          <a:blip r:embed="rId11">
            <a:extLst>
              <a:ext uri="{28A0092B-C50C-407E-A947-70E740481C1C}">
                <a14:useLocalDpi xmlns:a14="http://schemas.microsoft.com/office/drawing/2010/main" val="0"/>
              </a:ext>
            </a:extLst>
          </a:blip>
          <a:srcRect t="18140" r="12289"/>
          <a:stretch>
            <a:fillRect/>
          </a:stretch>
        </p:blipFill>
        <p:spPr bwMode="auto">
          <a:xfrm>
            <a:off x="3927712" y="3425994"/>
            <a:ext cx="2920724" cy="173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0" name="Picture 28" descr="Image result for climate chan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213349"/>
            <a:ext cx="2762251" cy="164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1" name="Picture 30" descr="Image result for climate change"/>
          <p:cNvPicPr>
            <a:picLocks noChangeAspect="1" noChangeArrowheads="1"/>
          </p:cNvPicPr>
          <p:nvPr/>
        </p:nvPicPr>
        <p:blipFill rotWithShape="1">
          <a:blip r:embed="rId13">
            <a:extLst>
              <a:ext uri="{28A0092B-C50C-407E-A947-70E740481C1C}">
                <a14:useLocalDpi xmlns:a14="http://schemas.microsoft.com/office/drawing/2010/main" val="0"/>
              </a:ext>
            </a:extLst>
          </a:blip>
          <a:srcRect r="1677"/>
          <a:stretch/>
        </p:blipFill>
        <p:spPr bwMode="auto">
          <a:xfrm>
            <a:off x="-20227" y="3517899"/>
            <a:ext cx="2626950" cy="18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3" name="Picture 36" descr="Image result for slum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7085" y="4981433"/>
            <a:ext cx="3772692" cy="194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4" name="Picture 8" descr="Image result for montage of SDG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01269" y="-24761"/>
            <a:ext cx="2531979" cy="189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8" name="Picture 24" descr="Image result for disaster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04960" y="3602895"/>
            <a:ext cx="2593853" cy="17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ebola vaccination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68047" y="5084321"/>
            <a:ext cx="2935389" cy="1806393"/>
          </a:xfrm>
          <a:prstGeom prst="rect">
            <a:avLst/>
          </a:prstGeom>
          <a:noFill/>
          <a:extLst>
            <a:ext uri="{909E8E84-426E-40DD-AFC4-6F175D3DCCD1}">
              <a14:hiddenFill xmlns:a14="http://schemas.microsoft.com/office/drawing/2010/main">
                <a:solidFill>
                  <a:srgbClr val="FFFFFF"/>
                </a:solidFill>
              </a14:hiddenFill>
            </a:ext>
          </a:extLst>
        </p:spPr>
      </p:pic>
      <p:pic>
        <p:nvPicPr>
          <p:cNvPr id="110606" name="Picture 18" descr="Image result for montage of SDG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00398" y="1864259"/>
            <a:ext cx="2820741" cy="175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4" name="Picture 14" descr="Image result for montage of SDGs"/>
          <p:cNvPicPr>
            <a:picLocks noChangeAspect="1" noChangeArrowheads="1"/>
          </p:cNvPicPr>
          <p:nvPr/>
        </p:nvPicPr>
        <p:blipFill rotWithShape="1">
          <a:blip r:embed="rId19">
            <a:extLst>
              <a:ext uri="{28A0092B-C50C-407E-A947-70E740481C1C}">
                <a14:useLocalDpi xmlns:a14="http://schemas.microsoft.com/office/drawing/2010/main" val="0"/>
              </a:ext>
            </a:extLst>
          </a:blip>
          <a:srcRect t="23790"/>
          <a:stretch/>
        </p:blipFill>
        <p:spPr bwMode="auto">
          <a:xfrm>
            <a:off x="5030390" y="1762592"/>
            <a:ext cx="3008565" cy="16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179091" y="455200"/>
            <a:ext cx="9974179" cy="5823023"/>
            <a:chOff x="1179091" y="455200"/>
            <a:chExt cx="9974179" cy="5823023"/>
          </a:xfrm>
        </p:grpSpPr>
        <p:grpSp>
          <p:nvGrpSpPr>
            <p:cNvPr id="25" name="Group 24"/>
            <p:cNvGrpSpPr/>
            <p:nvPr/>
          </p:nvGrpSpPr>
          <p:grpSpPr>
            <a:xfrm>
              <a:off x="2894777" y="455200"/>
              <a:ext cx="6340033" cy="5823023"/>
              <a:chOff x="2894777" y="455200"/>
              <a:chExt cx="6340033" cy="5823023"/>
            </a:xfrm>
          </p:grpSpPr>
          <p:pic>
            <p:nvPicPr>
              <p:cNvPr id="26" name="Picture 25"/>
              <p:cNvPicPr>
                <a:picLocks noChangeAspect="1"/>
              </p:cNvPicPr>
              <p:nvPr/>
            </p:nvPicPr>
            <p:blipFill>
              <a:blip r:embed="rId20"/>
              <a:stretch>
                <a:fillRect/>
              </a:stretch>
            </p:blipFill>
            <p:spPr>
              <a:xfrm>
                <a:off x="5595571" y="2189141"/>
                <a:ext cx="1012259" cy="1012259"/>
              </a:xfrm>
              <a:prstGeom prst="rect">
                <a:avLst/>
              </a:prstGeom>
            </p:spPr>
          </p:pic>
          <p:pic>
            <p:nvPicPr>
              <p:cNvPr id="27" name="Picture 26"/>
              <p:cNvPicPr>
                <a:picLocks noChangeAspect="1"/>
              </p:cNvPicPr>
              <p:nvPr/>
            </p:nvPicPr>
            <p:blipFill>
              <a:blip r:embed="rId21"/>
              <a:stretch>
                <a:fillRect/>
              </a:stretch>
            </p:blipFill>
            <p:spPr>
              <a:xfrm>
                <a:off x="6544605" y="3654810"/>
                <a:ext cx="1067571" cy="1067571"/>
              </a:xfrm>
              <a:prstGeom prst="rect">
                <a:avLst/>
              </a:prstGeom>
            </p:spPr>
          </p:pic>
          <p:pic>
            <p:nvPicPr>
              <p:cNvPr id="28" name="Picture 2" descr="Image result for SDG Icon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45760" y="3329627"/>
                <a:ext cx="889050" cy="8890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3"/>
              <a:stretch>
                <a:fillRect/>
              </a:stretch>
            </p:blipFill>
            <p:spPr>
              <a:xfrm>
                <a:off x="7062600" y="2309938"/>
                <a:ext cx="931213" cy="931213"/>
              </a:xfrm>
              <a:prstGeom prst="rect">
                <a:avLst/>
              </a:prstGeom>
            </p:spPr>
          </p:pic>
          <p:pic>
            <p:nvPicPr>
              <p:cNvPr id="30" name="Picture 4" descr="Image result for SDG Icon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839874" y="1090286"/>
                <a:ext cx="916685" cy="9166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SDG Icon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47274" y="5264104"/>
                <a:ext cx="889288" cy="8892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mage result for SDG Icon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441863" y="990154"/>
                <a:ext cx="981641" cy="9816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Image result for SDG Icons"/>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215044" y="2407227"/>
                <a:ext cx="958676" cy="958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Image result for SDG Icons"/>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073440" y="3730904"/>
                <a:ext cx="948205" cy="9482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Image result for SDG Icons"/>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072518" y="4562515"/>
                <a:ext cx="935612" cy="9356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8" descr="Image result for SDG Icons"/>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032671" y="455200"/>
                <a:ext cx="827615" cy="8276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0" descr="Image result for SDG Icons"/>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938536" y="5323799"/>
                <a:ext cx="954424" cy="9544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2" descr="Image result for SDG Icons"/>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446466" y="5064251"/>
                <a:ext cx="915056" cy="9150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SDG Icons"/>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267545" y="1678833"/>
                <a:ext cx="895213" cy="8952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Image result for SDG Icons"/>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884595" y="3801328"/>
                <a:ext cx="1087045" cy="108704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8" descr="Image result for SDG Icons"/>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226952" y="804537"/>
                <a:ext cx="770447" cy="7711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descr="Image result for SDG Icons"/>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894777" y="2373392"/>
                <a:ext cx="883992" cy="88399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1179091" y="3221367"/>
              <a:ext cx="9974179"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eaLnBrk="0" fontAlgn="base" hangingPunct="0">
                <a:spcBef>
                  <a:spcPct val="0"/>
                </a:spcBef>
                <a:spcAft>
                  <a:spcPct val="0"/>
                </a:spcAft>
                <a:defRPr/>
              </a:pPr>
              <a:r>
                <a:rPr lang="en-US" sz="3600" b="1" dirty="0">
                  <a:solidFill>
                    <a:prstClr val="black"/>
                  </a:solidFill>
                  <a:latin typeface="Trebuchet MS" panose="020B0603020202020204" pitchFamily="34" charset="0"/>
                </a:rPr>
                <a:t>Do we have the data for development??</a:t>
              </a:r>
            </a:p>
            <a:p>
              <a:pPr algn="ctr" eaLnBrk="0" fontAlgn="base" hangingPunct="0">
                <a:spcBef>
                  <a:spcPct val="0"/>
                </a:spcBef>
                <a:spcAft>
                  <a:spcPct val="0"/>
                </a:spcAft>
                <a:defRPr/>
              </a:pPr>
              <a:r>
                <a:rPr lang="en-US" sz="2800" b="1" dirty="0">
                  <a:solidFill>
                    <a:prstClr val="black"/>
                  </a:solidFill>
                  <a:latin typeface="Trebuchet MS" panose="020B0603020202020204" pitchFamily="34" charset="0"/>
                </a:rPr>
                <a:t>Can we make it ‘production ready’ information for all?</a:t>
              </a:r>
            </a:p>
          </p:txBody>
        </p:sp>
      </p:grpSp>
    </p:spTree>
    <p:extLst>
      <p:ext uri="{BB962C8B-B14F-4D97-AF65-F5344CB8AC3E}">
        <p14:creationId xmlns:p14="http://schemas.microsoft.com/office/powerpoint/2010/main" val="1529077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14" name="タイトル 1"/>
          <p:cNvSpPr>
            <a:spLocks/>
          </p:cNvSpPr>
          <p:nvPr/>
        </p:nvSpPr>
        <p:spPr bwMode="auto">
          <a:xfrm>
            <a:off x="0" y="0"/>
            <a:ext cx="12192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rgbClr val="0066FF"/>
                </a:solidFill>
                <a:latin typeface="Arial" pitchFamily="34" charset="0"/>
              </a:defRPr>
            </a:lvl1pPr>
            <a:lvl2pPr marL="742950" indent="-285750" eaLnBrk="0" hangingPunct="0">
              <a:spcBef>
                <a:spcPct val="20000"/>
              </a:spcBef>
              <a:buChar char="–"/>
              <a:defRPr sz="2800">
                <a:solidFill>
                  <a:srgbClr val="0066FF"/>
                </a:solidFill>
                <a:latin typeface="Arial" pitchFamily="34" charset="0"/>
              </a:defRPr>
            </a:lvl2pPr>
            <a:lvl3pPr marL="1143000" indent="-228600" eaLnBrk="0" hangingPunct="0">
              <a:spcBef>
                <a:spcPct val="20000"/>
              </a:spcBef>
              <a:buChar char="•"/>
              <a:defRPr sz="2400">
                <a:solidFill>
                  <a:srgbClr val="0066FF"/>
                </a:solidFill>
                <a:latin typeface="Arial" pitchFamily="34" charset="0"/>
              </a:defRPr>
            </a:lvl3pPr>
            <a:lvl4pPr marL="1600200" indent="-228600" eaLnBrk="0" hangingPunct="0">
              <a:spcBef>
                <a:spcPct val="20000"/>
              </a:spcBef>
              <a:buChar char="–"/>
              <a:defRPr sz="2000">
                <a:solidFill>
                  <a:srgbClr val="0066FF"/>
                </a:solidFill>
                <a:latin typeface="Arial" pitchFamily="34" charset="0"/>
              </a:defRPr>
            </a:lvl4pPr>
            <a:lvl5pPr marL="2057400" indent="-228600" eaLnBrk="0" hangingPunct="0">
              <a:spcBef>
                <a:spcPct val="20000"/>
              </a:spcBef>
              <a:buChar char="»"/>
              <a:defRPr sz="2000">
                <a:solidFill>
                  <a:srgbClr val="0066FF"/>
                </a:solidFill>
                <a:latin typeface="Arial" pitchFamily="34" charset="0"/>
              </a:defRPr>
            </a:lvl5pPr>
            <a:lvl6pPr marL="2514600" indent="-228600" eaLnBrk="0" fontAlgn="base" hangingPunct="0">
              <a:spcBef>
                <a:spcPct val="20000"/>
              </a:spcBef>
              <a:spcAft>
                <a:spcPct val="0"/>
              </a:spcAft>
              <a:buChar char="»"/>
              <a:defRPr sz="2000">
                <a:solidFill>
                  <a:srgbClr val="0066FF"/>
                </a:solidFill>
                <a:latin typeface="Arial" pitchFamily="34" charset="0"/>
              </a:defRPr>
            </a:lvl6pPr>
            <a:lvl7pPr marL="2971800" indent="-228600" eaLnBrk="0" fontAlgn="base" hangingPunct="0">
              <a:spcBef>
                <a:spcPct val="20000"/>
              </a:spcBef>
              <a:spcAft>
                <a:spcPct val="0"/>
              </a:spcAft>
              <a:buChar char="»"/>
              <a:defRPr sz="2000">
                <a:solidFill>
                  <a:srgbClr val="0066FF"/>
                </a:solidFill>
                <a:latin typeface="Arial" pitchFamily="34" charset="0"/>
              </a:defRPr>
            </a:lvl7pPr>
            <a:lvl8pPr marL="3429000" indent="-228600" eaLnBrk="0" fontAlgn="base" hangingPunct="0">
              <a:spcBef>
                <a:spcPct val="20000"/>
              </a:spcBef>
              <a:spcAft>
                <a:spcPct val="0"/>
              </a:spcAft>
              <a:buChar char="»"/>
              <a:defRPr sz="2000">
                <a:solidFill>
                  <a:srgbClr val="0066FF"/>
                </a:solidFill>
                <a:latin typeface="Arial" pitchFamily="34" charset="0"/>
              </a:defRPr>
            </a:lvl8pPr>
            <a:lvl9pPr marL="3886200" indent="-228600" eaLnBrk="0" fontAlgn="base" hangingPunct="0">
              <a:spcBef>
                <a:spcPct val="20000"/>
              </a:spcBef>
              <a:spcAft>
                <a:spcPct val="0"/>
              </a:spcAft>
              <a:buChar char="»"/>
              <a:defRPr sz="2000">
                <a:solidFill>
                  <a:srgbClr val="0066FF"/>
                </a:solidFill>
                <a:latin typeface="Arial" pitchFamily="34" charset="0"/>
              </a:defRPr>
            </a:lvl9pPr>
          </a:lstStyle>
          <a:p>
            <a:pPr algn="ctr" fontAlgn="base">
              <a:spcBef>
                <a:spcPct val="0"/>
              </a:spcBef>
              <a:spcAft>
                <a:spcPct val="0"/>
              </a:spcAft>
              <a:buFontTx/>
              <a:buNone/>
            </a:pPr>
            <a:r>
              <a:rPr lang="en-US" altLang="ja-JP" b="1" dirty="0">
                <a:solidFill>
                  <a:srgbClr val="000000"/>
                </a:solidFill>
                <a:latin typeface="Trebuchet MS" pitchFamily="34" charset="0"/>
                <a:ea typeface="MS PGothic" pitchFamily="34" charset="-128"/>
              </a:rPr>
              <a:t>Global fundamental geospatial data themes</a:t>
            </a:r>
          </a:p>
        </p:txBody>
      </p:sp>
      <p:pic>
        <p:nvPicPr>
          <p:cNvPr id="2" name="Picture 1"/>
          <p:cNvPicPr>
            <a:picLocks noChangeAspect="1"/>
          </p:cNvPicPr>
          <p:nvPr/>
        </p:nvPicPr>
        <p:blipFill>
          <a:blip r:embed="rId4"/>
          <a:stretch>
            <a:fillRect/>
          </a:stretch>
        </p:blipFill>
        <p:spPr>
          <a:xfrm>
            <a:off x="7120466" y="881891"/>
            <a:ext cx="4424484" cy="5094629"/>
          </a:xfrm>
          <a:prstGeom prst="rect">
            <a:avLst/>
          </a:prstGeom>
        </p:spPr>
      </p:pic>
      <p:pic>
        <p:nvPicPr>
          <p:cNvPr id="69" name="Picture 68"/>
          <p:cNvPicPr>
            <a:picLocks noChangeAspect="1"/>
          </p:cNvPicPr>
          <p:nvPr/>
        </p:nvPicPr>
        <p:blipFill>
          <a:blip r:embed="rId5"/>
          <a:stretch>
            <a:fillRect/>
          </a:stretch>
        </p:blipFill>
        <p:spPr>
          <a:xfrm>
            <a:off x="688499" y="898721"/>
            <a:ext cx="6005389" cy="4954801"/>
          </a:xfrm>
          <a:prstGeom prst="rect">
            <a:avLst/>
          </a:prstGeom>
        </p:spPr>
      </p:pic>
    </p:spTree>
    <p:extLst>
      <p:ext uri="{BB962C8B-B14F-4D97-AF65-F5344CB8AC3E}">
        <p14:creationId xmlns:p14="http://schemas.microsoft.com/office/powerpoint/2010/main" val="267689080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2" name="Picture 1"/>
          <p:cNvPicPr>
            <a:picLocks noChangeAspect="1"/>
          </p:cNvPicPr>
          <p:nvPr/>
        </p:nvPicPr>
        <p:blipFill>
          <a:blip r:embed="rId4"/>
          <a:stretch>
            <a:fillRect/>
          </a:stretch>
        </p:blipFill>
        <p:spPr>
          <a:xfrm>
            <a:off x="1165998" y="15875"/>
            <a:ext cx="9689860" cy="6119815"/>
          </a:xfrm>
          <a:prstGeom prst="rect">
            <a:avLst/>
          </a:prstGeom>
        </p:spPr>
      </p:pic>
    </p:spTree>
    <p:extLst>
      <p:ext uri="{BB962C8B-B14F-4D97-AF65-F5344CB8AC3E}">
        <p14:creationId xmlns:p14="http://schemas.microsoft.com/office/powerpoint/2010/main" val="337109415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grpSp>
        <p:nvGrpSpPr>
          <p:cNvPr id="9" name="Group 8"/>
          <p:cNvGrpSpPr>
            <a:grpSpLocks/>
          </p:cNvGrpSpPr>
          <p:nvPr/>
        </p:nvGrpSpPr>
        <p:grpSpPr bwMode="auto">
          <a:xfrm>
            <a:off x="4589464" y="152400"/>
            <a:ext cx="3426193" cy="2019300"/>
            <a:chOff x="3064932" y="152400"/>
            <a:chExt cx="3426725" cy="2018890"/>
          </a:xfrm>
        </p:grpSpPr>
        <p:grpSp>
          <p:nvGrpSpPr>
            <p:cNvPr id="11" name="Group 12"/>
            <p:cNvGrpSpPr>
              <a:grpSpLocks/>
            </p:cNvGrpSpPr>
            <p:nvPr/>
          </p:nvGrpSpPr>
          <p:grpSpPr bwMode="auto">
            <a:xfrm>
              <a:off x="3545046" y="830286"/>
              <a:ext cx="1920459" cy="669271"/>
              <a:chOff x="1657706" y="1657165"/>
              <a:chExt cx="1862740" cy="618736"/>
            </a:xfrm>
            <a:solidFill>
              <a:srgbClr val="99FF66"/>
            </a:solidFill>
          </p:grpSpPr>
          <p:sp>
            <p:nvSpPr>
              <p:cNvPr id="21" name="Freeform 20"/>
              <p:cNvSpPr/>
              <p:nvPr/>
            </p:nvSpPr>
            <p:spPr>
              <a:xfrm>
                <a:off x="1657706" y="1657165"/>
                <a:ext cx="1862740" cy="618736"/>
              </a:xfrm>
              <a:custGeom>
                <a:avLst/>
                <a:gdLst>
                  <a:gd name="connsiteX0" fmla="*/ 0 w 3168351"/>
                  <a:gd name="connsiteY0" fmla="*/ 1051316 h 1051316"/>
                  <a:gd name="connsiteX1" fmla="*/ 792083 w 3168351"/>
                  <a:gd name="connsiteY1" fmla="*/ 0 h 1051316"/>
                  <a:gd name="connsiteX2" fmla="*/ 2376268 w 3168351"/>
                  <a:gd name="connsiteY2" fmla="*/ 0 h 1051316"/>
                  <a:gd name="connsiteX3" fmla="*/ 3168351 w 3168351"/>
                  <a:gd name="connsiteY3" fmla="*/ 1051316 h 1051316"/>
                  <a:gd name="connsiteX4" fmla="*/ 0 w 3168351"/>
                  <a:gd name="connsiteY4" fmla="*/ 1051316 h 1051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51" h="1051316">
                    <a:moveTo>
                      <a:pt x="0" y="1051316"/>
                    </a:moveTo>
                    <a:lnTo>
                      <a:pt x="792083" y="0"/>
                    </a:lnTo>
                    <a:lnTo>
                      <a:pt x="2376268" y="0"/>
                    </a:lnTo>
                    <a:lnTo>
                      <a:pt x="3168351" y="1051316"/>
                    </a:lnTo>
                    <a:lnTo>
                      <a:pt x="0" y="1051316"/>
                    </a:lnTo>
                    <a:close/>
                  </a:path>
                </a:pathLst>
              </a:custGeom>
              <a:grpFill/>
              <a:ln w="19050">
                <a:solidFill>
                  <a:schemeClr val="tx1"/>
                </a:solid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76051" tIns="21590" rIns="576052" bIns="21590" spcCol="1270" anchor="ctr"/>
              <a:lstStyle/>
              <a:p>
                <a:pPr algn="ctr" defTabSz="755650">
                  <a:lnSpc>
                    <a:spcPct val="90000"/>
                  </a:lnSpc>
                  <a:spcAft>
                    <a:spcPct val="35000"/>
                  </a:spcAft>
                  <a:defRPr/>
                </a:pPr>
                <a:endParaRPr lang="en-AU" sz="1200" b="1" dirty="0">
                  <a:solidFill>
                    <a:srgbClr val="000000"/>
                  </a:solidFill>
                  <a:latin typeface="Arial Narrow" panose="020B0606020202030204" pitchFamily="34" charset="0"/>
                </a:endParaRPr>
              </a:p>
            </p:txBody>
          </p:sp>
          <p:sp>
            <p:nvSpPr>
              <p:cNvPr id="22" name="TextBox 21"/>
              <p:cNvSpPr txBox="1"/>
              <p:nvPr/>
            </p:nvSpPr>
            <p:spPr>
              <a:xfrm>
                <a:off x="2266429" y="1750571"/>
                <a:ext cx="645291" cy="455167"/>
              </a:xfrm>
              <a:prstGeom prst="rect">
                <a:avLst/>
              </a:prstGeom>
              <a:noFill/>
              <a:ln w="19050">
                <a:noFill/>
              </a:ln>
            </p:spPr>
            <p:txBody>
              <a:bodyPr wrap="none">
                <a:spAutoFit/>
              </a:bodyPr>
              <a:lstStyle/>
              <a:p>
                <a:pPr algn="ctr" defTabSz="914400">
                  <a:defRPr/>
                </a:pPr>
                <a:r>
                  <a:rPr lang="en-AU" sz="1300" b="1" dirty="0">
                    <a:solidFill>
                      <a:srgbClr val="000000"/>
                    </a:solidFill>
                    <a:latin typeface="Arial Narrow" panose="020B0606020202030204" pitchFamily="34" charset="0"/>
                    <a:cs typeface="Arial" panose="020B0604020202020204" pitchFamily="34" charset="0"/>
                  </a:rPr>
                  <a:t>169</a:t>
                </a:r>
              </a:p>
              <a:p>
                <a:pPr algn="ctr" defTabSz="914400">
                  <a:defRPr/>
                </a:pPr>
                <a:r>
                  <a:rPr lang="en-AU" sz="1300" b="1" dirty="0">
                    <a:solidFill>
                      <a:srgbClr val="000000"/>
                    </a:solidFill>
                    <a:latin typeface="Arial Narrow" panose="020B0606020202030204" pitchFamily="34" charset="0"/>
                    <a:cs typeface="Arial" panose="020B0604020202020204" pitchFamily="34" charset="0"/>
                  </a:rPr>
                  <a:t>Targets</a:t>
                </a:r>
              </a:p>
            </p:txBody>
          </p:sp>
        </p:grpSp>
        <p:grpSp>
          <p:nvGrpSpPr>
            <p:cNvPr id="13" name="Group 13"/>
            <p:cNvGrpSpPr>
              <a:grpSpLocks/>
            </p:cNvGrpSpPr>
            <p:nvPr/>
          </p:nvGrpSpPr>
          <p:grpSpPr bwMode="auto">
            <a:xfrm>
              <a:off x="3064932" y="1503027"/>
              <a:ext cx="2880689" cy="668263"/>
              <a:chOff x="1192022" y="2279108"/>
              <a:chExt cx="2794111" cy="617804"/>
            </a:xfrm>
            <a:solidFill>
              <a:srgbClr val="99FF66"/>
            </a:solidFill>
          </p:grpSpPr>
          <p:sp>
            <p:nvSpPr>
              <p:cNvPr id="19" name="Freeform 18"/>
              <p:cNvSpPr/>
              <p:nvPr/>
            </p:nvSpPr>
            <p:spPr>
              <a:xfrm>
                <a:off x="1192022" y="2279108"/>
                <a:ext cx="2794111" cy="617804"/>
              </a:xfrm>
              <a:custGeom>
                <a:avLst/>
                <a:gdLst>
                  <a:gd name="connsiteX0" fmla="*/ 0 w 4752528"/>
                  <a:gd name="connsiteY0" fmla="*/ 1051316 h 1051316"/>
                  <a:gd name="connsiteX1" fmla="*/ 792083 w 4752528"/>
                  <a:gd name="connsiteY1" fmla="*/ 0 h 1051316"/>
                  <a:gd name="connsiteX2" fmla="*/ 3960445 w 4752528"/>
                  <a:gd name="connsiteY2" fmla="*/ 0 h 1051316"/>
                  <a:gd name="connsiteX3" fmla="*/ 4752528 w 4752528"/>
                  <a:gd name="connsiteY3" fmla="*/ 1051316 h 1051316"/>
                  <a:gd name="connsiteX4" fmla="*/ 0 w 4752528"/>
                  <a:gd name="connsiteY4" fmla="*/ 1051316 h 1051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528" h="1051316">
                    <a:moveTo>
                      <a:pt x="0" y="1051316"/>
                    </a:moveTo>
                    <a:lnTo>
                      <a:pt x="792083" y="0"/>
                    </a:lnTo>
                    <a:lnTo>
                      <a:pt x="3960445" y="0"/>
                    </a:lnTo>
                    <a:lnTo>
                      <a:pt x="4752528" y="1051316"/>
                    </a:lnTo>
                    <a:lnTo>
                      <a:pt x="0" y="1051316"/>
                    </a:lnTo>
                    <a:close/>
                  </a:path>
                </a:pathLst>
              </a:custGeom>
              <a:grpFill/>
              <a:ln w="19050">
                <a:solidFill>
                  <a:schemeClr val="tx1"/>
                </a:solid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3283" tIns="21590" rIns="853282" bIns="21590" spcCol="1270" anchor="ctr"/>
              <a:lstStyle/>
              <a:p>
                <a:pPr algn="ctr" defTabSz="755650">
                  <a:lnSpc>
                    <a:spcPct val="90000"/>
                  </a:lnSpc>
                  <a:spcAft>
                    <a:spcPct val="35000"/>
                  </a:spcAft>
                  <a:defRPr/>
                </a:pPr>
                <a:endParaRPr lang="en-AU" sz="1200" b="1" dirty="0">
                  <a:solidFill>
                    <a:srgbClr val="000000"/>
                  </a:solidFill>
                  <a:latin typeface="Arial Narrow" panose="020B0606020202030204" pitchFamily="34" charset="0"/>
                </a:endParaRPr>
              </a:p>
              <a:p>
                <a:pPr algn="ctr" defTabSz="755650">
                  <a:lnSpc>
                    <a:spcPct val="90000"/>
                  </a:lnSpc>
                  <a:spcAft>
                    <a:spcPct val="35000"/>
                  </a:spcAft>
                  <a:defRPr/>
                </a:pPr>
                <a:endParaRPr lang="en-AU" sz="1200" b="1" dirty="0">
                  <a:solidFill>
                    <a:srgbClr val="000000"/>
                  </a:solidFill>
                  <a:latin typeface="Arial Narrow" panose="020B0606020202030204" pitchFamily="34" charset="0"/>
                </a:endParaRPr>
              </a:p>
            </p:txBody>
          </p:sp>
          <p:sp>
            <p:nvSpPr>
              <p:cNvPr id="20" name="TextBox 19"/>
              <p:cNvSpPr txBox="1"/>
              <p:nvPr/>
            </p:nvSpPr>
            <p:spPr>
              <a:xfrm>
                <a:off x="1976428" y="2372048"/>
                <a:ext cx="1259719" cy="455260"/>
              </a:xfrm>
              <a:prstGeom prst="rect">
                <a:avLst/>
              </a:prstGeom>
              <a:noFill/>
              <a:ln w="19050">
                <a:noFill/>
              </a:ln>
            </p:spPr>
            <p:txBody>
              <a:bodyPr wrap="none">
                <a:spAutoFit/>
              </a:bodyPr>
              <a:lstStyle/>
              <a:p>
                <a:pPr algn="ctr" defTabSz="914400">
                  <a:defRPr/>
                </a:pPr>
                <a:r>
                  <a:rPr lang="en-AU" sz="1300" b="1" dirty="0">
                    <a:solidFill>
                      <a:srgbClr val="000000"/>
                    </a:solidFill>
                    <a:latin typeface="Arial Narrow" panose="020B0606020202030204" pitchFamily="34" charset="0"/>
                    <a:cs typeface="Arial" panose="020B0604020202020204" pitchFamily="34" charset="0"/>
                  </a:rPr>
                  <a:t>232</a:t>
                </a:r>
              </a:p>
              <a:p>
                <a:pPr algn="ctr" defTabSz="914400">
                  <a:defRPr/>
                </a:pPr>
                <a:r>
                  <a:rPr lang="en-AU" sz="1300" b="1" dirty="0">
                    <a:solidFill>
                      <a:srgbClr val="000000"/>
                    </a:solidFill>
                    <a:latin typeface="Arial Narrow" panose="020B0606020202030204" pitchFamily="34" charset="0"/>
                    <a:cs typeface="Arial" panose="020B0604020202020204" pitchFamily="34" charset="0"/>
                  </a:rPr>
                  <a:t>Global Indicators</a:t>
                </a:r>
              </a:p>
            </p:txBody>
          </p:sp>
        </p:grpSp>
        <p:grpSp>
          <p:nvGrpSpPr>
            <p:cNvPr id="14" name="Group 2052"/>
            <p:cNvGrpSpPr>
              <a:grpSpLocks/>
            </p:cNvGrpSpPr>
            <p:nvPr/>
          </p:nvGrpSpPr>
          <p:grpSpPr bwMode="auto">
            <a:xfrm>
              <a:off x="4025900" y="152400"/>
              <a:ext cx="2465757" cy="1383279"/>
              <a:chOff x="4025162" y="152400"/>
              <a:chExt cx="2466964" cy="1382623"/>
            </a:xfrm>
          </p:grpSpPr>
          <p:grpSp>
            <p:nvGrpSpPr>
              <p:cNvPr id="15" name="Group 11"/>
              <p:cNvGrpSpPr>
                <a:grpSpLocks/>
              </p:cNvGrpSpPr>
              <p:nvPr/>
            </p:nvGrpSpPr>
            <p:grpSpPr bwMode="auto">
              <a:xfrm>
                <a:off x="4025162" y="152400"/>
                <a:ext cx="960229" cy="673187"/>
                <a:chOff x="2123392" y="1030464"/>
                <a:chExt cx="931370" cy="622356"/>
              </a:xfrm>
              <a:solidFill>
                <a:srgbClr val="99FF66"/>
              </a:solidFill>
            </p:grpSpPr>
            <p:sp>
              <p:nvSpPr>
                <p:cNvPr id="17" name="Freeform 16"/>
                <p:cNvSpPr/>
                <p:nvPr/>
              </p:nvSpPr>
              <p:spPr>
                <a:xfrm>
                  <a:off x="2123392" y="1030464"/>
                  <a:ext cx="931370" cy="622356"/>
                </a:xfrm>
                <a:custGeom>
                  <a:avLst/>
                  <a:gdLst>
                    <a:gd name="connsiteX0" fmla="*/ 0 w 1584175"/>
                    <a:gd name="connsiteY0" fmla="*/ 1051316 h 1051316"/>
                    <a:gd name="connsiteX1" fmla="*/ 792083 w 1584175"/>
                    <a:gd name="connsiteY1" fmla="*/ 0 h 1051316"/>
                    <a:gd name="connsiteX2" fmla="*/ 792092 w 1584175"/>
                    <a:gd name="connsiteY2" fmla="*/ 0 h 1051316"/>
                    <a:gd name="connsiteX3" fmla="*/ 1584175 w 1584175"/>
                    <a:gd name="connsiteY3" fmla="*/ 1051316 h 1051316"/>
                    <a:gd name="connsiteX4" fmla="*/ 0 w 1584175"/>
                    <a:gd name="connsiteY4" fmla="*/ 1051316 h 1051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5" h="1051316">
                      <a:moveTo>
                        <a:pt x="0" y="1051316"/>
                      </a:moveTo>
                      <a:lnTo>
                        <a:pt x="792083" y="0"/>
                      </a:lnTo>
                      <a:lnTo>
                        <a:pt x="792092" y="0"/>
                      </a:lnTo>
                      <a:lnTo>
                        <a:pt x="1584175" y="1051316"/>
                      </a:lnTo>
                      <a:lnTo>
                        <a:pt x="0" y="1051316"/>
                      </a:lnTo>
                      <a:close/>
                    </a:path>
                  </a:pathLst>
                </a:custGeom>
                <a:grpFill/>
                <a:ln w="19050">
                  <a:solidFill>
                    <a:schemeClr val="tx1"/>
                  </a:solid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780" tIns="17780" rIns="17780" bIns="17780" spcCol="1270" anchor="ctr"/>
                <a:lstStyle/>
                <a:p>
                  <a:pPr algn="ctr" defTabSz="622300">
                    <a:spcAft>
                      <a:spcPct val="35000"/>
                    </a:spcAft>
                    <a:defRPr/>
                  </a:pPr>
                  <a:endParaRPr lang="en-AU" sz="1200" b="1" dirty="0">
                    <a:solidFill>
                      <a:srgbClr val="000000"/>
                    </a:solidFill>
                    <a:latin typeface="Arial Narrow" panose="020B0606020202030204" pitchFamily="34" charset="0"/>
                  </a:endParaRPr>
                </a:p>
                <a:p>
                  <a:pPr algn="ctr" defTabSz="622300">
                    <a:spcAft>
                      <a:spcPct val="35000"/>
                    </a:spcAft>
                    <a:defRPr/>
                  </a:pPr>
                  <a:r>
                    <a:rPr lang="en-AU" sz="1200" b="1" dirty="0">
                      <a:solidFill>
                        <a:srgbClr val="000000"/>
                      </a:solidFill>
                      <a:latin typeface="Arial Narrow" panose="020B0606020202030204" pitchFamily="34" charset="0"/>
                    </a:rPr>
                    <a:t/>
                  </a:r>
                  <a:br>
                    <a:rPr lang="en-AU" sz="1200" b="1" dirty="0">
                      <a:solidFill>
                        <a:srgbClr val="000000"/>
                      </a:solidFill>
                      <a:latin typeface="Arial Narrow" panose="020B0606020202030204" pitchFamily="34" charset="0"/>
                    </a:rPr>
                  </a:br>
                  <a:r>
                    <a:rPr lang="en-AU" sz="1200" b="1" spc="-20" dirty="0">
                      <a:solidFill>
                        <a:srgbClr val="000000"/>
                      </a:solidFill>
                      <a:latin typeface="Arial Narrow" panose="020B0606020202030204" pitchFamily="34" charset="0"/>
                    </a:rPr>
                    <a:t>  </a:t>
                  </a:r>
                  <a:endParaRPr lang="en-AU" sz="1200" b="1" spc="-40" dirty="0">
                    <a:solidFill>
                      <a:srgbClr val="000000"/>
                    </a:solidFill>
                    <a:latin typeface="Arial Narrow" panose="020B0606020202030204" pitchFamily="34" charset="0"/>
                  </a:endParaRPr>
                </a:p>
              </p:txBody>
            </p:sp>
            <p:sp>
              <p:nvSpPr>
                <p:cNvPr id="18" name="TextBox 17"/>
                <p:cNvSpPr txBox="1"/>
                <p:nvPr/>
              </p:nvSpPr>
              <p:spPr>
                <a:xfrm>
                  <a:off x="2331314" y="1196036"/>
                  <a:ext cx="521514" cy="454951"/>
                </a:xfrm>
                <a:prstGeom prst="rect">
                  <a:avLst/>
                </a:prstGeom>
                <a:noFill/>
                <a:ln w="19050">
                  <a:noFill/>
                </a:ln>
              </p:spPr>
              <p:txBody>
                <a:bodyPr wrap="none">
                  <a:spAutoFit/>
                </a:bodyPr>
                <a:lstStyle/>
                <a:p>
                  <a:pPr defTabSz="914400">
                    <a:defRPr/>
                  </a:pPr>
                  <a:r>
                    <a:rPr lang="en-AU" sz="1300" b="1" spc="-40" dirty="0">
                      <a:solidFill>
                        <a:srgbClr val="000000"/>
                      </a:solidFill>
                      <a:latin typeface="Arial Narrow" panose="020B0606020202030204" pitchFamily="34" charset="0"/>
                      <a:cs typeface="Arial" panose="020B0604020202020204" pitchFamily="34" charset="0"/>
                    </a:rPr>
                    <a:t>   17</a:t>
                  </a:r>
                </a:p>
                <a:p>
                  <a:pPr defTabSz="914400">
                    <a:defRPr/>
                  </a:pPr>
                  <a:r>
                    <a:rPr lang="en-AU" sz="1300" b="1" spc="-40" dirty="0">
                      <a:solidFill>
                        <a:srgbClr val="000000"/>
                      </a:solidFill>
                      <a:latin typeface="Arial Narrow" panose="020B0606020202030204" pitchFamily="34" charset="0"/>
                      <a:cs typeface="Arial" panose="020B0604020202020204" pitchFamily="34" charset="0"/>
                    </a:rPr>
                    <a:t>Goals</a:t>
                  </a:r>
                </a:p>
              </p:txBody>
            </p:sp>
          </p:grpSp>
          <p:sp>
            <p:nvSpPr>
              <p:cNvPr id="16" name="TextBox 23"/>
              <p:cNvSpPr txBox="1">
                <a:spLocks noChangeArrowheads="1"/>
              </p:cNvSpPr>
              <p:nvPr/>
            </p:nvSpPr>
            <p:spPr bwMode="auto">
              <a:xfrm>
                <a:off x="5317650" y="704588"/>
                <a:ext cx="1174476" cy="83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 typeface="Arial" panose="020B0604020202020204" pitchFamily="34" charset="0"/>
                  <a:buNone/>
                </a:pPr>
                <a:r>
                  <a:rPr lang="en-AU" altLang="en-US" sz="1600" b="1">
                    <a:solidFill>
                      <a:srgbClr val="339933"/>
                    </a:solidFill>
                    <a:latin typeface="Arial Narrow" panose="020B0606020202030204" pitchFamily="34" charset="0"/>
                    <a:cs typeface="Arial" panose="020B0604020202020204" pitchFamily="34" charset="0"/>
                  </a:rPr>
                  <a:t>Global</a:t>
                </a:r>
              </a:p>
              <a:p>
                <a:pPr algn="ctr" defTabSz="914400" fontAlgn="base">
                  <a:spcBef>
                    <a:spcPct val="0"/>
                  </a:spcBef>
                  <a:spcAft>
                    <a:spcPct val="0"/>
                  </a:spcAft>
                  <a:buFont typeface="Arial" panose="020B0604020202020204" pitchFamily="34" charset="0"/>
                  <a:buNone/>
                </a:pPr>
                <a:r>
                  <a:rPr lang="en-AU" altLang="en-US" sz="1600" b="1">
                    <a:solidFill>
                      <a:srgbClr val="339933"/>
                    </a:solidFill>
                    <a:latin typeface="Arial Narrow" panose="020B0606020202030204" pitchFamily="34" charset="0"/>
                    <a:cs typeface="Arial" panose="020B0604020202020204" pitchFamily="34" charset="0"/>
                  </a:rPr>
                  <a:t>Outputs and</a:t>
                </a:r>
              </a:p>
              <a:p>
                <a:pPr algn="ctr" defTabSz="914400" fontAlgn="base">
                  <a:spcBef>
                    <a:spcPct val="0"/>
                  </a:spcBef>
                  <a:spcAft>
                    <a:spcPct val="0"/>
                  </a:spcAft>
                  <a:buFont typeface="Arial" panose="020B0604020202020204" pitchFamily="34" charset="0"/>
                  <a:buNone/>
                </a:pPr>
                <a:r>
                  <a:rPr lang="en-AU" altLang="en-US" sz="1600" b="1">
                    <a:solidFill>
                      <a:srgbClr val="339933"/>
                    </a:solidFill>
                    <a:latin typeface="Arial Narrow" panose="020B0606020202030204" pitchFamily="34" charset="0"/>
                    <a:cs typeface="Arial" panose="020B0604020202020204" pitchFamily="34" charset="0"/>
                  </a:rPr>
                  <a:t>Reporting</a:t>
                </a:r>
              </a:p>
            </p:txBody>
          </p:sp>
        </p:grpSp>
      </p:grpSp>
      <p:grpSp>
        <p:nvGrpSpPr>
          <p:cNvPr id="23" name="Group 22"/>
          <p:cNvGrpSpPr>
            <a:grpSpLocks/>
          </p:cNvGrpSpPr>
          <p:nvPr/>
        </p:nvGrpSpPr>
        <p:grpSpPr bwMode="auto">
          <a:xfrm>
            <a:off x="3629025" y="2176462"/>
            <a:ext cx="5759450" cy="1341438"/>
            <a:chOff x="2104704" y="2176462"/>
            <a:chExt cx="5759771" cy="1340754"/>
          </a:xfrm>
        </p:grpSpPr>
        <p:grpSp>
          <p:nvGrpSpPr>
            <p:cNvPr id="24" name="Group 15"/>
            <p:cNvGrpSpPr>
              <a:grpSpLocks/>
            </p:cNvGrpSpPr>
            <p:nvPr/>
          </p:nvGrpSpPr>
          <p:grpSpPr bwMode="auto">
            <a:xfrm>
              <a:off x="2104704" y="2848953"/>
              <a:ext cx="4801148" cy="668263"/>
              <a:chOff x="260653" y="3523407"/>
              <a:chExt cx="4656851" cy="617804"/>
            </a:xfrm>
            <a:solidFill>
              <a:schemeClr val="accent6">
                <a:lumMod val="60000"/>
                <a:lumOff val="40000"/>
              </a:schemeClr>
            </a:solidFill>
          </p:grpSpPr>
          <p:sp>
            <p:nvSpPr>
              <p:cNvPr id="30" name="Freeform 29"/>
              <p:cNvSpPr/>
              <p:nvPr/>
            </p:nvSpPr>
            <p:spPr>
              <a:xfrm>
                <a:off x="260653" y="3523407"/>
                <a:ext cx="4656851" cy="617804"/>
              </a:xfrm>
              <a:custGeom>
                <a:avLst/>
                <a:gdLst>
                  <a:gd name="connsiteX0" fmla="*/ 0 w 7920880"/>
                  <a:gd name="connsiteY0" fmla="*/ 1051316 h 1051316"/>
                  <a:gd name="connsiteX1" fmla="*/ 792083 w 7920880"/>
                  <a:gd name="connsiteY1" fmla="*/ 0 h 1051316"/>
                  <a:gd name="connsiteX2" fmla="*/ 7128797 w 7920880"/>
                  <a:gd name="connsiteY2" fmla="*/ 0 h 1051316"/>
                  <a:gd name="connsiteX3" fmla="*/ 7920880 w 7920880"/>
                  <a:gd name="connsiteY3" fmla="*/ 1051316 h 1051316"/>
                  <a:gd name="connsiteX4" fmla="*/ 0 w 7920880"/>
                  <a:gd name="connsiteY4" fmla="*/ 1051316 h 1051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0" h="1051316">
                    <a:moveTo>
                      <a:pt x="0" y="1051316"/>
                    </a:moveTo>
                    <a:lnTo>
                      <a:pt x="792083" y="0"/>
                    </a:lnTo>
                    <a:lnTo>
                      <a:pt x="7128797" y="0"/>
                    </a:lnTo>
                    <a:lnTo>
                      <a:pt x="7920880" y="1051316"/>
                    </a:lnTo>
                    <a:lnTo>
                      <a:pt x="0" y="1051316"/>
                    </a:lnTo>
                    <a:close/>
                  </a:path>
                </a:pathLst>
              </a:custGeom>
              <a:grpFill/>
              <a:ln w="19050">
                <a:solidFill>
                  <a:schemeClr val="tx1"/>
                </a:solid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407743" tIns="21590" rIns="1407745" bIns="21590" spcCol="1270" anchor="ctr"/>
              <a:lstStyle/>
              <a:p>
                <a:pPr algn="ctr" defTabSz="755650">
                  <a:lnSpc>
                    <a:spcPct val="90000"/>
                  </a:lnSpc>
                  <a:spcAft>
                    <a:spcPct val="35000"/>
                  </a:spcAft>
                  <a:defRPr/>
                </a:pPr>
                <a:endParaRPr lang="en-AU" sz="1200" b="1" dirty="0">
                  <a:solidFill>
                    <a:srgbClr val="000000"/>
                  </a:solidFill>
                  <a:latin typeface="Arial Narrow" panose="020B0606020202030204" pitchFamily="34" charset="0"/>
                </a:endParaRPr>
              </a:p>
            </p:txBody>
          </p:sp>
          <p:sp>
            <p:nvSpPr>
              <p:cNvPr id="31" name="TextBox 30"/>
              <p:cNvSpPr txBox="1"/>
              <p:nvPr/>
            </p:nvSpPr>
            <p:spPr>
              <a:xfrm>
                <a:off x="512849" y="3533840"/>
                <a:ext cx="4181525" cy="597223"/>
              </a:xfrm>
              <a:prstGeom prst="rect">
                <a:avLst/>
              </a:prstGeom>
              <a:noFill/>
              <a:ln w="19050">
                <a:noFill/>
              </a:ln>
            </p:spPr>
            <p:txBody>
              <a:bodyPr>
                <a:spAutoFit/>
              </a:bodyPr>
              <a:lstStyle/>
              <a:p>
                <a:pPr algn="ctr" defTabSz="914400">
                  <a:defRPr/>
                </a:pPr>
                <a:r>
                  <a:rPr lang="en-AU" sz="1200" b="1" dirty="0">
                    <a:solidFill>
                      <a:srgbClr val="000000"/>
                    </a:solidFill>
                    <a:latin typeface="Arial Narrow" panose="020B0606020202030204" pitchFamily="34" charset="0"/>
                    <a:cs typeface="Arial" panose="020B0604020202020204" pitchFamily="34" charset="0"/>
                  </a:rPr>
                  <a:t>SDG metrics for measuring and monitoring progress.</a:t>
                </a:r>
              </a:p>
              <a:p>
                <a:pPr algn="ctr" defTabSz="914400">
                  <a:defRPr/>
                </a:pPr>
                <a:r>
                  <a:rPr lang="en-AU" sz="1200" b="1" dirty="0">
                    <a:solidFill>
                      <a:srgbClr val="000000"/>
                    </a:solidFill>
                    <a:latin typeface="Arial Narrow" panose="020B0606020202030204" pitchFamily="34" charset="0"/>
                    <a:cs typeface="Arial" panose="020B0604020202020204" pitchFamily="34" charset="0"/>
                  </a:rPr>
                  <a:t>Data compiled and disaggregated by income, gender, age, race, ethnicity, migratory status, disability, geographic location, etc.</a:t>
                </a:r>
              </a:p>
            </p:txBody>
          </p:sp>
        </p:grpSp>
        <p:grpSp>
          <p:nvGrpSpPr>
            <p:cNvPr id="25" name="Group 2051"/>
            <p:cNvGrpSpPr>
              <a:grpSpLocks/>
            </p:cNvGrpSpPr>
            <p:nvPr/>
          </p:nvGrpSpPr>
          <p:grpSpPr bwMode="auto">
            <a:xfrm>
              <a:off x="2584450" y="2176462"/>
              <a:ext cx="5280025" cy="1127126"/>
              <a:chOff x="2584818" y="2175994"/>
              <a:chExt cx="5279208" cy="1128387"/>
            </a:xfrm>
          </p:grpSpPr>
          <p:grpSp>
            <p:nvGrpSpPr>
              <p:cNvPr id="26" name="Group 14"/>
              <p:cNvGrpSpPr>
                <a:grpSpLocks/>
              </p:cNvGrpSpPr>
              <p:nvPr/>
            </p:nvGrpSpPr>
            <p:grpSpPr bwMode="auto">
              <a:xfrm>
                <a:off x="2584818" y="2175994"/>
                <a:ext cx="3840919" cy="684808"/>
                <a:chOff x="726337" y="2901257"/>
                <a:chExt cx="3725481" cy="633099"/>
              </a:xfrm>
              <a:solidFill>
                <a:schemeClr val="accent6">
                  <a:lumMod val="60000"/>
                  <a:lumOff val="40000"/>
                </a:schemeClr>
              </a:solidFill>
            </p:grpSpPr>
            <p:sp>
              <p:nvSpPr>
                <p:cNvPr id="28" name="Freeform 27"/>
                <p:cNvSpPr/>
                <p:nvPr/>
              </p:nvSpPr>
              <p:spPr>
                <a:xfrm>
                  <a:off x="726337" y="2901257"/>
                  <a:ext cx="3725481" cy="617804"/>
                </a:xfrm>
                <a:custGeom>
                  <a:avLst/>
                  <a:gdLst>
                    <a:gd name="connsiteX0" fmla="*/ 0 w 6336703"/>
                    <a:gd name="connsiteY0" fmla="*/ 1051316 h 1051316"/>
                    <a:gd name="connsiteX1" fmla="*/ 792083 w 6336703"/>
                    <a:gd name="connsiteY1" fmla="*/ 0 h 1051316"/>
                    <a:gd name="connsiteX2" fmla="*/ 5544620 w 6336703"/>
                    <a:gd name="connsiteY2" fmla="*/ 0 h 1051316"/>
                    <a:gd name="connsiteX3" fmla="*/ 6336703 w 6336703"/>
                    <a:gd name="connsiteY3" fmla="*/ 1051316 h 1051316"/>
                    <a:gd name="connsiteX4" fmla="*/ 0 w 6336703"/>
                    <a:gd name="connsiteY4" fmla="*/ 1051316 h 1051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6703" h="1051316">
                      <a:moveTo>
                        <a:pt x="0" y="1051316"/>
                      </a:moveTo>
                      <a:lnTo>
                        <a:pt x="792083" y="0"/>
                      </a:lnTo>
                      <a:lnTo>
                        <a:pt x="5544620" y="0"/>
                      </a:lnTo>
                      <a:lnTo>
                        <a:pt x="6336703" y="1051316"/>
                      </a:lnTo>
                      <a:lnTo>
                        <a:pt x="0" y="1051316"/>
                      </a:lnTo>
                      <a:close/>
                    </a:path>
                  </a:pathLst>
                </a:custGeom>
                <a:grpFill/>
                <a:ln w="19050">
                  <a:solidFill>
                    <a:schemeClr val="tx1"/>
                  </a:solid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30513" tIns="21590" rIns="1130513" bIns="21590" spcCol="1270" anchor="ctr"/>
                <a:lstStyle/>
                <a:p>
                  <a:pPr algn="ctr" defTabSz="755650">
                    <a:lnSpc>
                      <a:spcPct val="90000"/>
                    </a:lnSpc>
                    <a:spcAft>
                      <a:spcPct val="35000"/>
                    </a:spcAft>
                    <a:defRPr/>
                  </a:pPr>
                  <a:endParaRPr lang="en-AU" sz="1200" b="1" dirty="0">
                    <a:solidFill>
                      <a:srgbClr val="000000"/>
                    </a:solidFill>
                    <a:latin typeface="Arial Narrow" panose="020B0606020202030204" pitchFamily="34" charset="0"/>
                  </a:endParaRPr>
                </a:p>
              </p:txBody>
            </p:sp>
            <p:sp>
              <p:nvSpPr>
                <p:cNvPr id="29" name="TextBox 28"/>
                <p:cNvSpPr txBox="1"/>
                <p:nvPr/>
              </p:nvSpPr>
              <p:spPr>
                <a:xfrm>
                  <a:off x="1014977" y="2936466"/>
                  <a:ext cx="3178058" cy="597890"/>
                </a:xfrm>
                <a:prstGeom prst="rect">
                  <a:avLst/>
                </a:prstGeom>
                <a:noFill/>
                <a:ln w="19050">
                  <a:noFill/>
                </a:ln>
              </p:spPr>
              <p:txBody>
                <a:bodyPr wrap="none">
                  <a:spAutoFit/>
                </a:bodyPr>
                <a:lstStyle/>
                <a:p>
                  <a:pPr algn="ctr" defTabSz="914400">
                    <a:defRPr/>
                  </a:pPr>
                  <a:r>
                    <a:rPr lang="en-AU" sz="1200" b="1" dirty="0">
                      <a:solidFill>
                        <a:srgbClr val="000000"/>
                      </a:solidFill>
                      <a:latin typeface="Arial Narrow" panose="020B0606020202030204" pitchFamily="34" charset="0"/>
                      <a:cs typeface="Arial" panose="020B0604020202020204" pitchFamily="34" charset="0"/>
                    </a:rPr>
                    <a:t>Official Aggregation and Integration into</a:t>
                  </a:r>
                </a:p>
                <a:p>
                  <a:pPr algn="ctr" defTabSz="914400">
                    <a:defRPr/>
                  </a:pPr>
                  <a:r>
                    <a:rPr lang="en-AU" sz="1200" b="1" dirty="0">
                      <a:solidFill>
                        <a:srgbClr val="000000"/>
                      </a:solidFill>
                      <a:latin typeface="Arial Narrow" panose="020B0606020202030204" pitchFamily="34" charset="0"/>
                      <a:cs typeface="Arial" panose="020B0604020202020204" pitchFamily="34" charset="0"/>
                    </a:rPr>
                    <a:t>Indicator Framework by National Statistical Offices.</a:t>
                  </a:r>
                </a:p>
                <a:p>
                  <a:pPr algn="ctr" defTabSz="914400">
                    <a:defRPr/>
                  </a:pPr>
                  <a:r>
                    <a:rPr lang="en-AU" sz="1200" b="1" dirty="0">
                      <a:solidFill>
                        <a:srgbClr val="000000"/>
                      </a:solidFill>
                      <a:latin typeface="Arial Narrow" panose="020B0606020202030204" pitchFamily="34" charset="0"/>
                      <a:cs typeface="Arial" panose="020B0604020202020204" pitchFamily="34" charset="0"/>
                    </a:rPr>
                    <a:t>Captures data integrity and validation.</a:t>
                  </a:r>
                </a:p>
              </p:txBody>
            </p:sp>
          </p:grpSp>
          <p:sp>
            <p:nvSpPr>
              <p:cNvPr id="27" name="TextBox 24"/>
              <p:cNvSpPr txBox="1">
                <a:spLocks noChangeArrowheads="1"/>
              </p:cNvSpPr>
              <p:nvPr/>
            </p:nvSpPr>
            <p:spPr bwMode="auto">
              <a:xfrm>
                <a:off x="6626470" y="2226243"/>
                <a:ext cx="1237556" cy="10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 typeface="Arial" panose="020B0604020202020204" pitchFamily="34" charset="0"/>
                  <a:buNone/>
                </a:pPr>
                <a:r>
                  <a:rPr lang="en-AU" altLang="en-US" sz="1600" b="1">
                    <a:solidFill>
                      <a:srgbClr val="E46C0A"/>
                    </a:solidFill>
                    <a:latin typeface="Arial Narrow" panose="020B0606020202030204" pitchFamily="34" charset="0"/>
                    <a:cs typeface="Arial" panose="020B0604020202020204" pitchFamily="34" charset="0"/>
                  </a:rPr>
                  <a:t>National</a:t>
                </a:r>
              </a:p>
              <a:p>
                <a:pPr defTabSz="914400" fontAlgn="base">
                  <a:spcBef>
                    <a:spcPct val="0"/>
                  </a:spcBef>
                  <a:spcAft>
                    <a:spcPct val="0"/>
                  </a:spcAft>
                  <a:buFont typeface="Arial" panose="020B0604020202020204" pitchFamily="34" charset="0"/>
                  <a:buNone/>
                </a:pPr>
                <a:r>
                  <a:rPr lang="en-AU" altLang="en-US" sz="1600" b="1">
                    <a:solidFill>
                      <a:srgbClr val="E46C0A"/>
                    </a:solidFill>
                    <a:latin typeface="Arial Narrow" panose="020B0606020202030204" pitchFamily="34" charset="0"/>
                    <a:cs typeface="Arial" panose="020B0604020202020204" pitchFamily="34" charset="0"/>
                  </a:rPr>
                  <a:t>Sustainable</a:t>
                </a:r>
              </a:p>
              <a:p>
                <a:pPr defTabSz="914400" fontAlgn="base">
                  <a:spcBef>
                    <a:spcPct val="0"/>
                  </a:spcBef>
                  <a:spcAft>
                    <a:spcPct val="0"/>
                  </a:spcAft>
                  <a:buFont typeface="Arial" panose="020B0604020202020204" pitchFamily="34" charset="0"/>
                  <a:buNone/>
                </a:pPr>
                <a:r>
                  <a:rPr lang="en-AU" altLang="en-US" sz="1600" b="1">
                    <a:solidFill>
                      <a:srgbClr val="E46C0A"/>
                    </a:solidFill>
                    <a:latin typeface="Arial Narrow" panose="020B0606020202030204" pitchFamily="34" charset="0"/>
                    <a:cs typeface="Arial" panose="020B0604020202020204" pitchFamily="34" charset="0"/>
                  </a:rPr>
                  <a:t>Development</a:t>
                </a:r>
              </a:p>
              <a:p>
                <a:pPr defTabSz="914400" fontAlgn="base">
                  <a:spcBef>
                    <a:spcPct val="0"/>
                  </a:spcBef>
                  <a:spcAft>
                    <a:spcPct val="0"/>
                  </a:spcAft>
                  <a:buFont typeface="Arial" panose="020B0604020202020204" pitchFamily="34" charset="0"/>
                  <a:buNone/>
                </a:pPr>
                <a:r>
                  <a:rPr lang="en-AU" altLang="en-US" sz="1600" b="1">
                    <a:solidFill>
                      <a:srgbClr val="E46C0A"/>
                    </a:solidFill>
                    <a:latin typeface="Arial Narrow" panose="020B0606020202030204" pitchFamily="34" charset="0"/>
                    <a:cs typeface="Arial" panose="020B0604020202020204" pitchFamily="34" charset="0"/>
                  </a:rPr>
                  <a:t>Indicators</a:t>
                </a:r>
              </a:p>
            </p:txBody>
          </p:sp>
        </p:grpSp>
      </p:grpSp>
      <p:grpSp>
        <p:nvGrpSpPr>
          <p:cNvPr id="32" name="Group 31"/>
          <p:cNvGrpSpPr>
            <a:grpSpLocks/>
          </p:cNvGrpSpPr>
          <p:nvPr/>
        </p:nvGrpSpPr>
        <p:grpSpPr bwMode="auto">
          <a:xfrm>
            <a:off x="3144839" y="3522663"/>
            <a:ext cx="6701457" cy="2171700"/>
            <a:chOff x="1621042" y="3521916"/>
            <a:chExt cx="6701980" cy="2172574"/>
          </a:xfrm>
        </p:grpSpPr>
        <p:sp>
          <p:nvSpPr>
            <p:cNvPr id="33" name="TextBox 21"/>
            <p:cNvSpPr txBox="1">
              <a:spLocks noChangeArrowheads="1"/>
            </p:cNvSpPr>
            <p:nvPr/>
          </p:nvSpPr>
          <p:spPr bwMode="auto">
            <a:xfrm>
              <a:off x="7149790" y="3521916"/>
              <a:ext cx="819519" cy="60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 typeface="Arial" panose="020B0604020202020204" pitchFamily="34" charset="0"/>
                <a:buNone/>
              </a:pPr>
              <a:r>
                <a:rPr lang="en-AU" altLang="en-US" sz="1100" b="1">
                  <a:solidFill>
                    <a:srgbClr val="595959"/>
                  </a:solidFill>
                  <a:latin typeface="Arial Narrow" panose="020B0606020202030204" pitchFamily="34" charset="0"/>
                  <a:cs typeface="Arial" panose="020B0604020202020204" pitchFamily="34" charset="0"/>
                </a:rPr>
                <a:t>National</a:t>
              </a:r>
            </a:p>
            <a:p>
              <a:pPr algn="ctr" defTabSz="914400" fontAlgn="base">
                <a:spcBef>
                  <a:spcPct val="0"/>
                </a:spcBef>
                <a:spcAft>
                  <a:spcPct val="0"/>
                </a:spcAft>
                <a:buFont typeface="Arial" panose="020B0604020202020204" pitchFamily="34" charset="0"/>
                <a:buNone/>
              </a:pPr>
              <a:r>
                <a:rPr lang="en-AU" altLang="en-US" sz="1100" b="1">
                  <a:solidFill>
                    <a:srgbClr val="595959"/>
                  </a:solidFill>
                  <a:latin typeface="Arial Narrow" panose="020B0606020202030204" pitchFamily="34" charset="0"/>
                  <a:cs typeface="Arial" panose="020B0604020202020204" pitchFamily="34" charset="0"/>
                </a:rPr>
                <a:t>Information</a:t>
              </a:r>
            </a:p>
            <a:p>
              <a:pPr algn="ctr" defTabSz="914400" fontAlgn="base">
                <a:spcBef>
                  <a:spcPct val="0"/>
                </a:spcBef>
                <a:spcAft>
                  <a:spcPct val="0"/>
                </a:spcAft>
                <a:buFont typeface="Arial" panose="020B0604020202020204" pitchFamily="34" charset="0"/>
                <a:buNone/>
              </a:pPr>
              <a:r>
                <a:rPr lang="en-AU" altLang="en-US" sz="1100" b="1">
                  <a:solidFill>
                    <a:srgbClr val="595959"/>
                  </a:solidFill>
                  <a:latin typeface="Arial Narrow" panose="020B0606020202030204" pitchFamily="34" charset="0"/>
                  <a:cs typeface="Arial" panose="020B0604020202020204" pitchFamily="34" charset="0"/>
                </a:rPr>
                <a:t>Systems</a:t>
              </a:r>
            </a:p>
          </p:txBody>
        </p:sp>
        <p:sp>
          <p:nvSpPr>
            <p:cNvPr id="34" name="TextBox 25"/>
            <p:cNvSpPr txBox="1">
              <a:spLocks noChangeArrowheads="1"/>
            </p:cNvSpPr>
            <p:nvPr/>
          </p:nvSpPr>
          <p:spPr bwMode="auto">
            <a:xfrm>
              <a:off x="7425877" y="4163524"/>
              <a:ext cx="688064" cy="58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 typeface="Arial" panose="020B0604020202020204" pitchFamily="34" charset="0"/>
                <a:buNone/>
              </a:pPr>
              <a:r>
                <a:rPr lang="en-AU" altLang="en-US" sz="1600" b="1">
                  <a:solidFill>
                    <a:srgbClr val="953735"/>
                  </a:solidFill>
                  <a:latin typeface="Arial Narrow" panose="020B0606020202030204" pitchFamily="34" charset="0"/>
                  <a:cs typeface="Arial" panose="020B0604020202020204" pitchFamily="34" charset="0"/>
                </a:rPr>
                <a:t>Data</a:t>
              </a:r>
            </a:p>
            <a:p>
              <a:pPr algn="ctr" defTabSz="914400" fontAlgn="base">
                <a:spcBef>
                  <a:spcPct val="0"/>
                </a:spcBef>
                <a:spcAft>
                  <a:spcPct val="0"/>
                </a:spcAft>
                <a:buFont typeface="Arial" panose="020B0604020202020204" pitchFamily="34" charset="0"/>
                <a:buNone/>
              </a:pPr>
              <a:r>
                <a:rPr lang="en-AU" altLang="en-US" sz="1600" b="1">
                  <a:solidFill>
                    <a:srgbClr val="953735"/>
                  </a:solidFill>
                  <a:latin typeface="Arial Narrow" panose="020B0606020202030204" pitchFamily="34" charset="0"/>
                  <a:cs typeface="Arial" panose="020B0604020202020204" pitchFamily="34" charset="0"/>
                </a:rPr>
                <a:t>Inputs</a:t>
              </a:r>
            </a:p>
          </p:txBody>
        </p:sp>
        <p:grpSp>
          <p:nvGrpSpPr>
            <p:cNvPr id="35" name="Group 2048"/>
            <p:cNvGrpSpPr>
              <a:grpSpLocks/>
            </p:cNvGrpSpPr>
            <p:nvPr/>
          </p:nvGrpSpPr>
          <p:grpSpPr bwMode="auto">
            <a:xfrm>
              <a:off x="1621042" y="3521916"/>
              <a:ext cx="5803955" cy="2172574"/>
              <a:chOff x="1621042" y="3521916"/>
              <a:chExt cx="5803955" cy="2172574"/>
            </a:xfrm>
          </p:grpSpPr>
          <p:grpSp>
            <p:nvGrpSpPr>
              <p:cNvPr id="37" name="Group 3"/>
              <p:cNvGrpSpPr>
                <a:grpSpLocks/>
              </p:cNvGrpSpPr>
              <p:nvPr/>
            </p:nvGrpSpPr>
            <p:grpSpPr bwMode="auto">
              <a:xfrm>
                <a:off x="1621042" y="3521916"/>
                <a:ext cx="5803955" cy="679942"/>
                <a:chOff x="1621042" y="3521916"/>
                <a:chExt cx="5803955" cy="679942"/>
              </a:xfrm>
            </p:grpSpPr>
            <p:sp>
              <p:nvSpPr>
                <p:cNvPr id="47" name="Freeform 46"/>
                <p:cNvSpPr/>
                <p:nvPr/>
              </p:nvSpPr>
              <p:spPr bwMode="auto">
                <a:xfrm>
                  <a:off x="1621042" y="3521916"/>
                  <a:ext cx="5803955" cy="664572"/>
                </a:xfrm>
                <a:custGeom>
                  <a:avLst/>
                  <a:gdLst>
                    <a:gd name="connsiteX0" fmla="*/ 0 w 3168351"/>
                    <a:gd name="connsiteY0" fmla="*/ 1051316 h 1051316"/>
                    <a:gd name="connsiteX1" fmla="*/ 792083 w 3168351"/>
                    <a:gd name="connsiteY1" fmla="*/ 0 h 1051316"/>
                    <a:gd name="connsiteX2" fmla="*/ 2376268 w 3168351"/>
                    <a:gd name="connsiteY2" fmla="*/ 0 h 1051316"/>
                    <a:gd name="connsiteX3" fmla="*/ 3168351 w 3168351"/>
                    <a:gd name="connsiteY3" fmla="*/ 1051316 h 1051316"/>
                    <a:gd name="connsiteX4" fmla="*/ 0 w 3168351"/>
                    <a:gd name="connsiteY4" fmla="*/ 1051316 h 1051316"/>
                    <a:gd name="connsiteX0" fmla="*/ 0 w 3168351"/>
                    <a:gd name="connsiteY0" fmla="*/ 1051316 h 1051316"/>
                    <a:gd name="connsiteX1" fmla="*/ 395565 w 3168351"/>
                    <a:gd name="connsiteY1" fmla="*/ 0 h 1051316"/>
                    <a:gd name="connsiteX2" fmla="*/ 2376268 w 3168351"/>
                    <a:gd name="connsiteY2" fmla="*/ 0 h 1051316"/>
                    <a:gd name="connsiteX3" fmla="*/ 3168351 w 3168351"/>
                    <a:gd name="connsiteY3" fmla="*/ 1051316 h 1051316"/>
                    <a:gd name="connsiteX4" fmla="*/ 0 w 3168351"/>
                    <a:gd name="connsiteY4" fmla="*/ 1051316 h 1051316"/>
                    <a:gd name="connsiteX0" fmla="*/ 0 w 4312597"/>
                    <a:gd name="connsiteY0" fmla="*/ 1061758 h 1061758"/>
                    <a:gd name="connsiteX1" fmla="*/ 395565 w 4312597"/>
                    <a:gd name="connsiteY1" fmla="*/ 10442 h 1061758"/>
                    <a:gd name="connsiteX2" fmla="*/ 4312597 w 4312597"/>
                    <a:gd name="connsiteY2" fmla="*/ 0 h 1061758"/>
                    <a:gd name="connsiteX3" fmla="*/ 3168351 w 4312597"/>
                    <a:gd name="connsiteY3" fmla="*/ 1061758 h 1061758"/>
                    <a:gd name="connsiteX4" fmla="*/ 0 w 4312597"/>
                    <a:gd name="connsiteY4" fmla="*/ 1061758 h 1061758"/>
                    <a:gd name="connsiteX0" fmla="*/ 0 w 4305989"/>
                    <a:gd name="connsiteY0" fmla="*/ 1051316 h 1051316"/>
                    <a:gd name="connsiteX1" fmla="*/ 395565 w 4305989"/>
                    <a:gd name="connsiteY1" fmla="*/ 0 h 1051316"/>
                    <a:gd name="connsiteX2" fmla="*/ 4305989 w 4305989"/>
                    <a:gd name="connsiteY2" fmla="*/ 0 h 1051316"/>
                    <a:gd name="connsiteX3" fmla="*/ 3168351 w 4305989"/>
                    <a:gd name="connsiteY3" fmla="*/ 1051316 h 1051316"/>
                    <a:gd name="connsiteX4" fmla="*/ 0 w 4305989"/>
                    <a:gd name="connsiteY4" fmla="*/ 1051316 h 1051316"/>
                    <a:gd name="connsiteX0" fmla="*/ 0 w 4734597"/>
                    <a:gd name="connsiteY0" fmla="*/ 1051316 h 1051316"/>
                    <a:gd name="connsiteX1" fmla="*/ 395565 w 4734597"/>
                    <a:gd name="connsiteY1" fmla="*/ 0 h 1051316"/>
                    <a:gd name="connsiteX2" fmla="*/ 4305989 w 4734597"/>
                    <a:gd name="connsiteY2" fmla="*/ 0 h 1051316"/>
                    <a:gd name="connsiteX3" fmla="*/ 4734597 w 4734597"/>
                    <a:gd name="connsiteY3" fmla="*/ 1051316 h 1051316"/>
                    <a:gd name="connsiteX4" fmla="*/ 0 w 4734597"/>
                    <a:gd name="connsiteY4" fmla="*/ 1051316 h 1051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597" h="1051316">
                      <a:moveTo>
                        <a:pt x="0" y="1051316"/>
                      </a:moveTo>
                      <a:lnTo>
                        <a:pt x="395565" y="0"/>
                      </a:lnTo>
                      <a:lnTo>
                        <a:pt x="4305989" y="0"/>
                      </a:lnTo>
                      <a:lnTo>
                        <a:pt x="4734597" y="1051316"/>
                      </a:lnTo>
                      <a:lnTo>
                        <a:pt x="0" y="1051316"/>
                      </a:lnTo>
                      <a:close/>
                    </a:path>
                  </a:pathLst>
                </a:custGeom>
                <a:solidFill>
                  <a:schemeClr val="accent2">
                    <a:lumMod val="40000"/>
                    <a:lumOff val="60000"/>
                  </a:schemeClr>
                </a:solidFill>
                <a:ln w="19050">
                  <a:solidFill>
                    <a:schemeClr val="tx1"/>
                  </a:solid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76051" tIns="21590" rIns="576052" bIns="21590" anchor="ctr"/>
                <a:lstStyle>
                  <a:lvl1pPr defTabSz="755650">
                    <a:defRPr>
                      <a:solidFill>
                        <a:schemeClr val="tx1"/>
                      </a:solidFill>
                      <a:latin typeface="Arial" panose="020B0604020202020204" pitchFamily="34" charset="0"/>
                      <a:cs typeface="Arial" panose="020B0604020202020204" pitchFamily="34" charset="0"/>
                    </a:defRPr>
                  </a:lvl1pPr>
                  <a:lvl2pPr marL="742950" indent="-285750" defTabSz="755650">
                    <a:defRPr>
                      <a:solidFill>
                        <a:schemeClr val="tx1"/>
                      </a:solidFill>
                      <a:latin typeface="Arial" panose="020B0604020202020204" pitchFamily="34" charset="0"/>
                      <a:cs typeface="Arial" panose="020B0604020202020204" pitchFamily="34" charset="0"/>
                    </a:defRPr>
                  </a:lvl2pPr>
                  <a:lvl3pPr marL="1143000" indent="-228600" defTabSz="755650">
                    <a:defRPr>
                      <a:solidFill>
                        <a:schemeClr val="tx1"/>
                      </a:solidFill>
                      <a:latin typeface="Arial" panose="020B0604020202020204" pitchFamily="34" charset="0"/>
                      <a:cs typeface="Arial" panose="020B0604020202020204" pitchFamily="34" charset="0"/>
                    </a:defRPr>
                  </a:lvl3pPr>
                  <a:lvl4pPr marL="1600200" indent="-228600" defTabSz="755650">
                    <a:defRPr>
                      <a:solidFill>
                        <a:schemeClr val="tx1"/>
                      </a:solidFill>
                      <a:latin typeface="Arial" panose="020B0604020202020204" pitchFamily="34" charset="0"/>
                      <a:cs typeface="Arial" panose="020B0604020202020204" pitchFamily="34" charset="0"/>
                    </a:defRPr>
                  </a:lvl4pPr>
                  <a:lvl5pPr marL="2057400" indent="-228600" defTabSz="755650">
                    <a:defRPr>
                      <a:solidFill>
                        <a:schemeClr val="tx1"/>
                      </a:solidFill>
                      <a:latin typeface="Arial" panose="020B0604020202020204" pitchFamily="34" charset="0"/>
                      <a:cs typeface="Arial" panose="020B0604020202020204" pitchFamily="34" charset="0"/>
                    </a:defRPr>
                  </a:lvl5pPr>
                  <a:lvl6pPr marL="25146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90000"/>
                    </a:lnSpc>
                    <a:spcBef>
                      <a:spcPct val="0"/>
                    </a:spcBef>
                    <a:spcAft>
                      <a:spcPct val="35000"/>
                    </a:spcAft>
                  </a:pPr>
                  <a:endParaRPr lang="en-AU" altLang="zh-CN" sz="1200" b="1">
                    <a:solidFill>
                      <a:srgbClr val="000000"/>
                    </a:solidFill>
                    <a:latin typeface="Arial Narrow" panose="020B0606020202030204" pitchFamily="34" charset="0"/>
                  </a:endParaRPr>
                </a:p>
              </p:txBody>
            </p:sp>
            <p:sp>
              <p:nvSpPr>
                <p:cNvPr id="48" name="TextBox 13"/>
                <p:cNvSpPr txBox="1">
                  <a:spLocks noChangeArrowheads="1"/>
                </p:cNvSpPr>
                <p:nvPr/>
              </p:nvSpPr>
              <p:spPr bwMode="auto">
                <a:xfrm>
                  <a:off x="4333797" y="3555266"/>
                  <a:ext cx="1710860" cy="64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National Statistics,</a:t>
                  </a:r>
                </a:p>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Accounts, Administrative</a:t>
                  </a:r>
                </a:p>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Registers, Demographics</a:t>
                  </a:r>
                </a:p>
              </p:txBody>
            </p:sp>
            <p:sp>
              <p:nvSpPr>
                <p:cNvPr id="49" name="TextBox 14"/>
                <p:cNvSpPr txBox="1">
                  <a:spLocks noChangeArrowheads="1"/>
                </p:cNvSpPr>
                <p:nvPr/>
              </p:nvSpPr>
              <p:spPr bwMode="auto">
                <a:xfrm>
                  <a:off x="3110761" y="3555266"/>
                  <a:ext cx="1007086" cy="64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National</a:t>
                  </a:r>
                </a:p>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Spatial Data</a:t>
                  </a:r>
                </a:p>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Infrastructure</a:t>
                  </a:r>
                </a:p>
              </p:txBody>
            </p:sp>
            <p:sp>
              <p:nvSpPr>
                <p:cNvPr id="50" name="TextBox 15"/>
                <p:cNvSpPr txBox="1">
                  <a:spLocks noChangeArrowheads="1"/>
                </p:cNvSpPr>
                <p:nvPr/>
              </p:nvSpPr>
              <p:spPr bwMode="auto">
                <a:xfrm>
                  <a:off x="6000790" y="3555266"/>
                  <a:ext cx="1056782" cy="64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Other Sources</a:t>
                  </a:r>
                </a:p>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of Data,</a:t>
                  </a:r>
                </a:p>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incl. Big Data</a:t>
                  </a:r>
                </a:p>
              </p:txBody>
            </p:sp>
            <p:sp>
              <p:nvSpPr>
                <p:cNvPr id="51" name="TextBox 16"/>
                <p:cNvSpPr txBox="1">
                  <a:spLocks noChangeArrowheads="1"/>
                </p:cNvSpPr>
                <p:nvPr/>
              </p:nvSpPr>
              <p:spPr bwMode="auto">
                <a:xfrm>
                  <a:off x="1816414" y="3555266"/>
                  <a:ext cx="1096860" cy="64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Earth</a:t>
                  </a:r>
                </a:p>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Observations</a:t>
                  </a:r>
                </a:p>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and Monitoring</a:t>
                  </a:r>
                </a:p>
              </p:txBody>
            </p:sp>
          </p:grpSp>
          <p:grpSp>
            <p:nvGrpSpPr>
              <p:cNvPr id="38" name="Group 2047"/>
              <p:cNvGrpSpPr>
                <a:grpSpLocks/>
              </p:cNvGrpSpPr>
              <p:nvPr/>
            </p:nvGrpSpPr>
            <p:grpSpPr bwMode="auto">
              <a:xfrm>
                <a:off x="1621042" y="4163981"/>
                <a:ext cx="5803955" cy="1530509"/>
                <a:chOff x="1621042" y="4163981"/>
                <a:chExt cx="5803955" cy="1530509"/>
              </a:xfrm>
            </p:grpSpPr>
            <p:sp>
              <p:nvSpPr>
                <p:cNvPr id="42" name="Rectangle 41"/>
                <p:cNvSpPr/>
                <p:nvPr/>
              </p:nvSpPr>
              <p:spPr>
                <a:xfrm>
                  <a:off x="1621042" y="4193843"/>
                  <a:ext cx="5803955" cy="1500647"/>
                </a:xfrm>
                <a:prstGeom prst="rect">
                  <a:avLst/>
                </a:prstGeom>
                <a:solidFill>
                  <a:schemeClr val="accent2">
                    <a:lumMod val="20000"/>
                    <a:lumOff val="80000"/>
                  </a:schemeClr>
                </a:solidFill>
                <a:ln w="19050">
                  <a:solidFill>
                    <a:schemeClr val="tx1"/>
                  </a:solidFill>
                </a:ln>
                <a:effectLst>
                  <a:innerShdw blurRad="63500" dist="50800" dir="27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zh-CN" sz="1200" b="1">
                    <a:solidFill>
                      <a:srgbClr val="FFFFFF"/>
                    </a:solidFill>
                    <a:latin typeface="Arial Narrow" panose="020B0606020202030204" pitchFamily="34" charset="0"/>
                  </a:endParaRPr>
                </a:p>
              </p:txBody>
            </p:sp>
            <p:sp>
              <p:nvSpPr>
                <p:cNvPr id="43" name="TextBox 18"/>
                <p:cNvSpPr txBox="1">
                  <a:spLocks noChangeArrowheads="1"/>
                </p:cNvSpPr>
                <p:nvPr/>
              </p:nvSpPr>
              <p:spPr bwMode="auto">
                <a:xfrm>
                  <a:off x="2897492" y="4163524"/>
                  <a:ext cx="1359006" cy="147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Geodetic positioning</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Elevation</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Topography</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Land use &amp; cover</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Transport/Infrastruct.</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Cadastre/Parcels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Water &amp; Oceans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Cities &amp; Settlements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Administrative Bdys.</a:t>
                  </a:r>
                </a:p>
              </p:txBody>
            </p:sp>
            <p:sp>
              <p:nvSpPr>
                <p:cNvPr id="44" name="TextBox 19"/>
                <p:cNvSpPr txBox="1">
                  <a:spLocks noChangeArrowheads="1"/>
                </p:cNvSpPr>
                <p:nvPr/>
              </p:nvSpPr>
              <p:spPr bwMode="auto">
                <a:xfrm>
                  <a:off x="1675021" y="4182581"/>
                  <a:ext cx="1184367" cy="147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Imagery</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Water/Ocean</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Land use/cover</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Observations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In situ monitoring</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Air/Pollution</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Ecosystems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Forest/Agriculture</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Climate</a:t>
                  </a:r>
                </a:p>
              </p:txBody>
            </p:sp>
            <p:sp>
              <p:nvSpPr>
                <p:cNvPr id="45" name="TextBox 20"/>
                <p:cNvSpPr txBox="1">
                  <a:spLocks noChangeArrowheads="1"/>
                </p:cNvSpPr>
                <p:nvPr/>
              </p:nvSpPr>
              <p:spPr bwMode="auto">
                <a:xfrm>
                  <a:off x="4227920" y="4168288"/>
                  <a:ext cx="1871808" cy="147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Population</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Demographics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Poverty</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Trade/Business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Environment</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Labour/Economics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Agriculture</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Disability/Gender</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Civil Registration &amp; Vital Stats.</a:t>
                  </a:r>
                </a:p>
              </p:txBody>
            </p:sp>
            <p:sp>
              <p:nvSpPr>
                <p:cNvPr id="46" name="TextBox 22"/>
                <p:cNvSpPr txBox="1">
                  <a:spLocks noChangeArrowheads="1"/>
                </p:cNvSpPr>
                <p:nvPr/>
              </p:nvSpPr>
              <p:spPr bwMode="auto">
                <a:xfrm>
                  <a:off x="6117193" y="4168288"/>
                  <a:ext cx="1243109" cy="132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Mobile phone</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Social media</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Sensors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Automated devices</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Satellite imagery</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VGI</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Crowd sourcing</a:t>
                  </a:r>
                </a:p>
                <a:p>
                  <a:pPr algn="ctr" defTabSz="914400" fontAlgn="base">
                    <a:lnSpc>
                      <a:spcPts val="1200"/>
                    </a:lnSpc>
                    <a:spcBef>
                      <a:spcPct val="0"/>
                    </a:spcBef>
                    <a:spcAft>
                      <a:spcPct val="0"/>
                    </a:spcAft>
                    <a:buFont typeface="Arial" panose="020B0604020202020204" pitchFamily="34" charset="0"/>
                    <a:buNone/>
                  </a:pPr>
                  <a:r>
                    <a:rPr lang="en-AU" altLang="en-US" sz="1100" b="1">
                      <a:solidFill>
                        <a:srgbClr val="000000"/>
                      </a:solidFill>
                      <a:latin typeface="Arial Narrow" panose="020B0606020202030204" pitchFamily="34" charset="0"/>
                      <a:cs typeface="Arial" panose="020B0604020202020204" pitchFamily="34" charset="0"/>
                    </a:rPr>
                    <a:t>??</a:t>
                  </a:r>
                </a:p>
              </p:txBody>
            </p:sp>
          </p:grpSp>
          <p:cxnSp>
            <p:nvCxnSpPr>
              <p:cNvPr id="39" name="Straight Connector 38"/>
              <p:cNvCxnSpPr/>
              <p:nvPr/>
            </p:nvCxnSpPr>
            <p:spPr>
              <a:xfrm>
                <a:off x="2934006" y="3528269"/>
                <a:ext cx="0" cy="21662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62848" y="3528269"/>
                <a:ext cx="0" cy="21662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71151" y="3528269"/>
                <a:ext cx="0" cy="21662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29"/>
            <p:cNvSpPr txBox="1">
              <a:spLocks noChangeArrowheads="1"/>
            </p:cNvSpPr>
            <p:nvPr/>
          </p:nvSpPr>
          <p:spPr bwMode="auto">
            <a:xfrm>
              <a:off x="7407314" y="4800367"/>
              <a:ext cx="915708" cy="76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 typeface="Arial" panose="020B0604020202020204" pitchFamily="34" charset="0"/>
                <a:buNone/>
              </a:pPr>
              <a:r>
                <a:rPr lang="en-AU" altLang="en-US" sz="1100" b="1">
                  <a:solidFill>
                    <a:srgbClr val="595959"/>
                  </a:solidFill>
                  <a:latin typeface="Arial Narrow" panose="020B0606020202030204" pitchFamily="34" charset="0"/>
                  <a:cs typeface="Arial" panose="020B0604020202020204" pitchFamily="34" charset="0"/>
                </a:rPr>
                <a:t>Fundamental</a:t>
              </a:r>
            </a:p>
            <a:p>
              <a:pPr algn="ctr" defTabSz="914400" fontAlgn="base">
                <a:spcBef>
                  <a:spcPct val="0"/>
                </a:spcBef>
                <a:spcAft>
                  <a:spcPct val="0"/>
                </a:spcAft>
                <a:buFont typeface="Arial" panose="020B0604020202020204" pitchFamily="34" charset="0"/>
                <a:buNone/>
              </a:pPr>
              <a:r>
                <a:rPr lang="en-AU" altLang="en-US" sz="1100" b="1">
                  <a:solidFill>
                    <a:srgbClr val="595959"/>
                  </a:solidFill>
                  <a:latin typeface="Arial Narrow" panose="020B0606020202030204" pitchFamily="34" charset="0"/>
                  <a:cs typeface="Arial" panose="020B0604020202020204" pitchFamily="34" charset="0"/>
                </a:rPr>
                <a:t>baseline data</a:t>
              </a:r>
            </a:p>
            <a:p>
              <a:pPr algn="ctr" defTabSz="914400" fontAlgn="base">
                <a:spcBef>
                  <a:spcPct val="0"/>
                </a:spcBef>
                <a:spcAft>
                  <a:spcPct val="0"/>
                </a:spcAft>
                <a:buFont typeface="Arial" panose="020B0604020202020204" pitchFamily="34" charset="0"/>
                <a:buNone/>
              </a:pPr>
              <a:r>
                <a:rPr lang="en-AU" altLang="en-US" sz="1100" b="1">
                  <a:solidFill>
                    <a:srgbClr val="595959"/>
                  </a:solidFill>
                  <a:latin typeface="Arial Narrow" panose="020B0606020202030204" pitchFamily="34" charset="0"/>
                  <a:cs typeface="Arial" panose="020B0604020202020204" pitchFamily="34" charset="0"/>
                </a:rPr>
                <a:t>and new</a:t>
              </a:r>
            </a:p>
            <a:p>
              <a:pPr algn="ctr" defTabSz="914400" fontAlgn="base">
                <a:spcBef>
                  <a:spcPct val="0"/>
                </a:spcBef>
                <a:spcAft>
                  <a:spcPct val="0"/>
                </a:spcAft>
                <a:buFont typeface="Arial" panose="020B0604020202020204" pitchFamily="34" charset="0"/>
                <a:buNone/>
              </a:pPr>
              <a:r>
                <a:rPr lang="en-AU" altLang="en-US" sz="1100" b="1">
                  <a:solidFill>
                    <a:srgbClr val="595959"/>
                  </a:solidFill>
                  <a:latin typeface="Arial Narrow" panose="020B0606020202030204" pitchFamily="34" charset="0"/>
                  <a:cs typeface="Arial" panose="020B0604020202020204" pitchFamily="34" charset="0"/>
                </a:rPr>
                <a:t>data sources</a:t>
              </a:r>
            </a:p>
          </p:txBody>
        </p:sp>
      </p:grpSp>
      <p:grpSp>
        <p:nvGrpSpPr>
          <p:cNvPr id="52" name="Group 2"/>
          <p:cNvGrpSpPr>
            <a:grpSpLocks/>
          </p:cNvGrpSpPr>
          <p:nvPr/>
        </p:nvGrpSpPr>
        <p:grpSpPr bwMode="auto">
          <a:xfrm>
            <a:off x="3141663" y="5686426"/>
            <a:ext cx="5803900" cy="409575"/>
            <a:chOff x="1618284" y="5686791"/>
            <a:chExt cx="5803955" cy="409209"/>
          </a:xfrm>
        </p:grpSpPr>
        <p:sp>
          <p:nvSpPr>
            <p:cNvPr id="53" name="Rectangle 52"/>
            <p:cNvSpPr/>
            <p:nvPr/>
          </p:nvSpPr>
          <p:spPr>
            <a:xfrm>
              <a:off x="1618284" y="5686791"/>
              <a:ext cx="5803955" cy="409209"/>
            </a:xfrm>
            <a:prstGeom prst="rect">
              <a:avLst/>
            </a:prstGeom>
            <a:solidFill>
              <a:schemeClr val="accent5">
                <a:lumMod val="40000"/>
                <a:lumOff val="60000"/>
              </a:schemeClr>
            </a:solidFill>
            <a:ln w="19050">
              <a:solidFill>
                <a:schemeClr val="tx1"/>
              </a:solidFill>
            </a:ln>
            <a:effectLst>
              <a:innerShdw blurRad="63500" dist="50800" dir="27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zh-CN" sz="1200" b="1">
                <a:solidFill>
                  <a:srgbClr val="FFFFFF"/>
                </a:solidFill>
                <a:latin typeface="Arial Narrow" panose="020B0606020202030204" pitchFamily="34" charset="0"/>
              </a:endParaRPr>
            </a:p>
          </p:txBody>
        </p:sp>
        <p:sp>
          <p:nvSpPr>
            <p:cNvPr id="54" name="TextBox 31"/>
            <p:cNvSpPr txBox="1">
              <a:spLocks noChangeArrowheads="1"/>
            </p:cNvSpPr>
            <p:nvPr/>
          </p:nvSpPr>
          <p:spPr bwMode="auto">
            <a:xfrm>
              <a:off x="1894335" y="5735960"/>
              <a:ext cx="5256617" cy="27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 typeface="Arial" panose="020B0604020202020204" pitchFamily="34" charset="0"/>
                <a:buNone/>
              </a:pPr>
              <a:r>
                <a:rPr lang="en-AU" altLang="en-US" sz="1200" b="1">
                  <a:solidFill>
                    <a:srgbClr val="000000"/>
                  </a:solidFill>
                  <a:latin typeface="Arial Narrow" panose="020B0606020202030204" pitchFamily="34" charset="0"/>
                  <a:cs typeface="Arial" panose="020B0604020202020204" pitchFamily="34" charset="0"/>
                </a:rPr>
                <a:t>Local to national social, economic and environmental conditions and circumstances</a:t>
              </a:r>
            </a:p>
          </p:txBody>
        </p:sp>
      </p:grpSp>
      <p:sp>
        <p:nvSpPr>
          <p:cNvPr id="55" name="TextBox 1"/>
          <p:cNvSpPr txBox="1">
            <a:spLocks noChangeArrowheads="1"/>
          </p:cNvSpPr>
          <p:nvPr/>
        </p:nvSpPr>
        <p:spPr bwMode="auto">
          <a:xfrm>
            <a:off x="322156" y="2287836"/>
            <a:ext cx="2266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0" fontAlgn="base" hangingPunct="0">
              <a:spcBef>
                <a:spcPct val="0"/>
              </a:spcBef>
              <a:spcAft>
                <a:spcPct val="0"/>
              </a:spcAft>
              <a:buFont typeface="Arial" panose="020B0604020202020204" pitchFamily="34" charset="0"/>
              <a:buNone/>
            </a:pPr>
            <a:r>
              <a:rPr lang="en-US" altLang="en-US" sz="2400" b="1" dirty="0">
                <a:solidFill>
                  <a:srgbClr val="000000"/>
                </a:solidFill>
                <a:latin typeface="Trebuchet MS" panose="020B0603020202020204" pitchFamily="34" charset="0"/>
                <a:cs typeface="Arial" panose="020B0604020202020204" pitchFamily="34" charset="0"/>
              </a:rPr>
              <a:t>An integrative data ecosystem</a:t>
            </a:r>
          </a:p>
        </p:txBody>
      </p:sp>
      <p:grpSp>
        <p:nvGrpSpPr>
          <p:cNvPr id="56" name="Group 50"/>
          <p:cNvGrpSpPr>
            <a:grpSpLocks/>
          </p:cNvGrpSpPr>
          <p:nvPr/>
        </p:nvGrpSpPr>
        <p:grpSpPr bwMode="auto">
          <a:xfrm>
            <a:off x="165433" y="104790"/>
            <a:ext cx="3252278" cy="2183045"/>
            <a:chOff x="152400" y="642938"/>
            <a:chExt cx="2692400" cy="1671850"/>
          </a:xfrm>
        </p:grpSpPr>
        <p:pic>
          <p:nvPicPr>
            <p:cNvPr id="57" name="Picture 2" descr="MDGs and SDGs: Global Goals for the Next 15 Years"/>
            <p:cNvPicPr>
              <a:picLocks noChangeAspect="1" noChangeArrowheads="1"/>
            </p:cNvPicPr>
            <p:nvPr/>
          </p:nvPicPr>
          <p:blipFill>
            <a:blip r:embed="rId4">
              <a:extLst>
                <a:ext uri="{28A0092B-C50C-407E-A947-70E740481C1C}">
                  <a14:useLocalDpi xmlns:a14="http://schemas.microsoft.com/office/drawing/2010/main" val="0"/>
                </a:ext>
              </a:extLst>
            </a:blip>
            <a:srcRect l="5309" t="30067" r="43631" b="12605"/>
            <a:stretch>
              <a:fillRect/>
            </a:stretch>
          </p:blipFill>
          <p:spPr bwMode="auto">
            <a:xfrm>
              <a:off x="152400" y="642938"/>
              <a:ext cx="2692400" cy="1671850"/>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2"/>
            <p:cNvSpPr txBox="1">
              <a:spLocks noChangeArrowheads="1"/>
            </p:cNvSpPr>
            <p:nvPr/>
          </p:nvSpPr>
          <p:spPr bwMode="auto">
            <a:xfrm>
              <a:off x="1129188" y="844844"/>
              <a:ext cx="184731"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0" fontAlgn="base" hangingPunct="0">
                <a:spcBef>
                  <a:spcPct val="0"/>
                </a:spcBef>
                <a:spcAft>
                  <a:spcPct val="0"/>
                </a:spcAft>
                <a:buFont typeface="Arial" panose="020B0604020202020204" pitchFamily="34" charset="0"/>
                <a:buNone/>
              </a:pPr>
              <a:endParaRPr lang="en-US" altLang="en-US" sz="1800" b="1">
                <a:solidFill>
                  <a:srgbClr val="000000"/>
                </a:solidFill>
                <a:latin typeface="Trebuchet MS" panose="020B0603020202020204" pitchFamily="34" charset="0"/>
                <a:cs typeface="Arial" panose="020B0604020202020204" pitchFamily="34" charset="0"/>
              </a:endParaRPr>
            </a:p>
          </p:txBody>
        </p:sp>
      </p:grpSp>
      <p:grpSp>
        <p:nvGrpSpPr>
          <p:cNvPr id="3" name="Group 2"/>
          <p:cNvGrpSpPr/>
          <p:nvPr/>
        </p:nvGrpSpPr>
        <p:grpSpPr>
          <a:xfrm>
            <a:off x="1388845" y="3034863"/>
            <a:ext cx="8279333" cy="2977775"/>
            <a:chOff x="1388845" y="3034863"/>
            <a:chExt cx="8279333" cy="2977775"/>
          </a:xfrm>
        </p:grpSpPr>
        <p:sp>
          <p:nvSpPr>
            <p:cNvPr id="2" name="Oval 1"/>
            <p:cNvSpPr/>
            <p:nvPr/>
          </p:nvSpPr>
          <p:spPr>
            <a:xfrm>
              <a:off x="2240290" y="3034863"/>
              <a:ext cx="7427888" cy="2977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Elbow Connector 7"/>
            <p:cNvCxnSpPr>
              <a:endCxn id="2" idx="2"/>
            </p:cNvCxnSpPr>
            <p:nvPr/>
          </p:nvCxnSpPr>
          <p:spPr>
            <a:xfrm rot="16200000" flipH="1">
              <a:off x="1306151" y="3589611"/>
              <a:ext cx="1016833" cy="851446"/>
            </a:xfrm>
            <a:prstGeom prst="bentConnector2">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1" name="Picture 60"/>
          <p:cNvPicPr>
            <a:picLocks noChangeAspect="1"/>
          </p:cNvPicPr>
          <p:nvPr/>
        </p:nvPicPr>
        <p:blipFill rotWithShape="1">
          <a:blip r:embed="rId5"/>
          <a:srcRect l="32265" t="12355" r="29975" b="987"/>
          <a:stretch/>
        </p:blipFill>
        <p:spPr>
          <a:xfrm>
            <a:off x="9616602" y="104790"/>
            <a:ext cx="2476809" cy="3078808"/>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728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7" name="タイトル 1"/>
          <p:cNvSpPr>
            <a:spLocks/>
          </p:cNvSpPr>
          <p:nvPr/>
        </p:nvSpPr>
        <p:spPr bwMode="auto">
          <a:xfrm>
            <a:off x="0" y="15083"/>
            <a:ext cx="12192000" cy="73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ja-JP" sz="3600" b="1" dirty="0" smtClean="0">
                <a:solidFill>
                  <a:srgbClr val="000000"/>
                </a:solidFill>
                <a:latin typeface="Trebuchet MS" panose="020B0603020202020204" pitchFamily="34" charset="0"/>
                <a:cs typeface="Arial" panose="020B0604020202020204" pitchFamily="34" charset="0"/>
              </a:rPr>
              <a:t>Goals</a:t>
            </a:r>
            <a:r>
              <a:rPr lang="en-US" altLang="ja-JP" sz="3600" b="1" dirty="0">
                <a:solidFill>
                  <a:srgbClr val="000000"/>
                </a:solidFill>
                <a:latin typeface="Trebuchet MS" panose="020B0603020202020204" pitchFamily="34" charset="0"/>
                <a:cs typeface="Arial" panose="020B0604020202020204" pitchFamily="34" charset="0"/>
              </a:rPr>
              <a:t>, targets, </a:t>
            </a:r>
            <a:r>
              <a:rPr lang="en-US" altLang="ja-JP" sz="3600" b="1" dirty="0" smtClean="0">
                <a:solidFill>
                  <a:srgbClr val="000000"/>
                </a:solidFill>
                <a:latin typeface="Trebuchet MS" panose="020B0603020202020204" pitchFamily="34" charset="0"/>
                <a:cs typeface="Arial" panose="020B0604020202020204" pitchFamily="34" charset="0"/>
              </a:rPr>
              <a:t>indicators, measuring…fundamental </a:t>
            </a:r>
            <a:r>
              <a:rPr lang="en-US" altLang="ja-JP" sz="3600" b="1" dirty="0" smtClean="0">
                <a:solidFill>
                  <a:srgbClr val="000000"/>
                </a:solidFill>
                <a:latin typeface="Trebuchet MS" panose="020B0603020202020204" pitchFamily="34" charset="0"/>
                <a:cs typeface="Arial" panose="020B0604020202020204" pitchFamily="34" charset="0"/>
              </a:rPr>
              <a:t>data</a:t>
            </a:r>
            <a:endParaRPr lang="en-US" altLang="ja-JP" sz="3600" b="1" dirty="0">
              <a:solidFill>
                <a:srgbClr val="000000"/>
              </a:solidFill>
              <a:latin typeface="Trebuchet MS" panose="020B0603020202020204" pitchFamily="34" charset="0"/>
              <a:cs typeface="Arial" panose="020B0604020202020204" pitchFamily="34" charset="0"/>
            </a:endParaRPr>
          </a:p>
        </p:txBody>
      </p:sp>
      <p:pic>
        <p:nvPicPr>
          <p:cNvPr id="9" name="Picture 8" descr="Image result for SD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5407" y="745950"/>
            <a:ext cx="5061186" cy="2621277"/>
          </a:xfrm>
          <a:prstGeom prst="rect">
            <a:avLst/>
          </a:prstGeom>
          <a:noFill/>
          <a:ln w="19050">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248325" y="3408793"/>
            <a:ext cx="7462150" cy="2686692"/>
          </a:xfrm>
          <a:prstGeom prst="rect">
            <a:avLst/>
          </a:prstGeom>
        </p:spPr>
      </p:pic>
    </p:spTree>
    <p:extLst>
      <p:ext uri="{BB962C8B-B14F-4D97-AF65-F5344CB8AC3E}">
        <p14:creationId xmlns:p14="http://schemas.microsoft.com/office/powerpoint/2010/main" val="111041145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7" name="タイトル 1"/>
          <p:cNvSpPr>
            <a:spLocks/>
          </p:cNvSpPr>
          <p:nvPr/>
        </p:nvSpPr>
        <p:spPr bwMode="auto">
          <a:xfrm>
            <a:off x="0" y="2"/>
            <a:ext cx="121920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ja-JP" sz="3600" b="1" dirty="0">
                <a:solidFill>
                  <a:srgbClr val="000000"/>
                </a:solidFill>
                <a:latin typeface="Trebuchet MS" panose="020B0603020202020204" pitchFamily="34" charset="0"/>
                <a:cs typeface="Arial" panose="020B0604020202020204" pitchFamily="34" charset="0"/>
              </a:rPr>
              <a:t>A bit of history…and a lot of vision…</a:t>
            </a:r>
          </a:p>
        </p:txBody>
      </p:sp>
      <p:grpSp>
        <p:nvGrpSpPr>
          <p:cNvPr id="2" name="Group 1"/>
          <p:cNvGrpSpPr/>
          <p:nvPr/>
        </p:nvGrpSpPr>
        <p:grpSpPr>
          <a:xfrm>
            <a:off x="120315" y="796652"/>
            <a:ext cx="12097405" cy="5279798"/>
            <a:chOff x="120315" y="796652"/>
            <a:chExt cx="12097405" cy="5279798"/>
          </a:xfrm>
        </p:grpSpPr>
        <p:sp>
          <p:nvSpPr>
            <p:cNvPr id="9" name="Rectangle 8"/>
            <p:cNvSpPr/>
            <p:nvPr/>
          </p:nvSpPr>
          <p:spPr>
            <a:xfrm>
              <a:off x="120315" y="796652"/>
              <a:ext cx="8458158" cy="4901342"/>
            </a:xfrm>
            <a:prstGeom prst="rect">
              <a:avLst/>
            </a:prstGeom>
          </p:spPr>
          <p:txBody>
            <a:bodyPr wrap="square">
              <a:spAutoFit/>
            </a:bodyPr>
            <a:lstStyle/>
            <a:p>
              <a:pPr defTabSz="914400">
                <a:lnSpc>
                  <a:spcPts val="2700"/>
                </a:lnSpc>
                <a:spcAft>
                  <a:spcPts val="1200"/>
                </a:spcAft>
              </a:pPr>
              <a:r>
                <a:rPr lang="en-US" sz="2400" dirty="0">
                  <a:solidFill>
                    <a:srgbClr val="0000FF"/>
                  </a:solidFill>
                  <a:latin typeface="Trebuchet MS" panose="020B0603020202020204" pitchFamily="34" charset="0"/>
                </a:rPr>
                <a:t>“I believe we need a ‘Digital Earth’ – a multi-resolution three-dimensional representation of the planet, into which we can embed vast quantities of geo-referenced </a:t>
              </a:r>
              <a:r>
                <a:rPr lang="en-US" sz="2400" dirty="0" smtClean="0">
                  <a:solidFill>
                    <a:srgbClr val="0000FF"/>
                  </a:solidFill>
                  <a:latin typeface="Trebuchet MS" panose="020B0603020202020204" pitchFamily="34" charset="0"/>
                </a:rPr>
                <a:t>data.</a:t>
              </a:r>
            </a:p>
            <a:p>
              <a:pPr defTabSz="914400">
                <a:lnSpc>
                  <a:spcPts val="2700"/>
                </a:lnSpc>
                <a:spcAft>
                  <a:spcPts val="1200"/>
                </a:spcAft>
              </a:pPr>
              <a:r>
                <a:rPr lang="en-US" sz="2400" dirty="0" smtClean="0">
                  <a:solidFill>
                    <a:srgbClr val="0000FF"/>
                  </a:solidFill>
                  <a:latin typeface="Trebuchet MS" panose="020B0603020202020204" pitchFamily="34" charset="0"/>
                </a:rPr>
                <a:t>We </a:t>
              </a:r>
              <a:r>
                <a:rPr lang="en-US" sz="2400" dirty="0">
                  <a:solidFill>
                    <a:srgbClr val="0000FF"/>
                  </a:solidFill>
                  <a:latin typeface="Trebuchet MS" panose="020B0603020202020204" pitchFamily="34" charset="0"/>
                </a:rPr>
                <a:t>have an unparalleled opportunity to turn a flood of raw data into understandable information about our society and our planet. This data will </a:t>
              </a:r>
              <a:r>
                <a:rPr lang="en-US" sz="2400" dirty="0" smtClean="0">
                  <a:solidFill>
                    <a:srgbClr val="0000FF"/>
                  </a:solidFill>
                  <a:latin typeface="Trebuchet MS" panose="020B0603020202020204" pitchFamily="34" charset="0"/>
                </a:rPr>
                <a:t>include </a:t>
              </a:r>
              <a:r>
                <a:rPr lang="en-US" sz="2400" dirty="0">
                  <a:solidFill>
                    <a:srgbClr val="0000FF"/>
                  </a:solidFill>
                  <a:latin typeface="Trebuchet MS" panose="020B0603020202020204" pitchFamily="34" charset="0"/>
                </a:rPr>
                <a:t>high-resolution satellite imagery of the planet, digital maps, and economic, social, and demographic </a:t>
              </a:r>
              <a:r>
                <a:rPr lang="en-US" sz="2400" dirty="0" smtClean="0">
                  <a:solidFill>
                    <a:srgbClr val="0000FF"/>
                  </a:solidFill>
                  <a:latin typeface="Trebuchet MS" panose="020B0603020202020204" pitchFamily="34" charset="0"/>
                </a:rPr>
                <a:t>information.</a:t>
              </a:r>
            </a:p>
            <a:p>
              <a:pPr defTabSz="914400">
                <a:lnSpc>
                  <a:spcPts val="2700"/>
                </a:lnSpc>
                <a:spcAft>
                  <a:spcPts val="1200"/>
                </a:spcAft>
              </a:pPr>
              <a:r>
                <a:rPr lang="en-US" sz="2400" dirty="0" smtClean="0">
                  <a:solidFill>
                    <a:srgbClr val="0000FF"/>
                  </a:solidFill>
                  <a:latin typeface="Trebuchet MS" panose="020B0603020202020204" pitchFamily="34" charset="0"/>
                </a:rPr>
                <a:t>If we are successful, it </a:t>
              </a:r>
              <a:r>
                <a:rPr lang="en-US" sz="2400" dirty="0">
                  <a:solidFill>
                    <a:srgbClr val="0000FF"/>
                  </a:solidFill>
                  <a:latin typeface="Trebuchet MS" panose="020B0603020202020204" pitchFamily="34" charset="0"/>
                </a:rPr>
                <a:t>will have broad societal and commercial benefits in areas such as education, decision-making for a sustainable future, land-use planning, agricultural, and crisis management; and to collaborate on the long-term environmental challenges we face.”</a:t>
              </a:r>
            </a:p>
          </p:txBody>
        </p:sp>
        <p:sp>
          <p:nvSpPr>
            <p:cNvPr id="11" name="Rectangle 10"/>
            <p:cNvSpPr/>
            <p:nvPr/>
          </p:nvSpPr>
          <p:spPr>
            <a:xfrm>
              <a:off x="4742597" y="5737896"/>
              <a:ext cx="7475123" cy="338554"/>
            </a:xfrm>
            <a:prstGeom prst="rect">
              <a:avLst/>
            </a:prstGeom>
          </p:spPr>
          <p:txBody>
            <a:bodyPr wrap="none">
              <a:spAutoFit/>
            </a:bodyPr>
            <a:lstStyle/>
            <a:p>
              <a:pPr defTabSz="914400"/>
              <a:r>
                <a:rPr lang="en-US" sz="1600" i="1" dirty="0">
                  <a:solidFill>
                    <a:prstClr val="black"/>
                  </a:solidFill>
                  <a:latin typeface="Trebuchet MS" panose="020B0603020202020204" pitchFamily="34" charset="0"/>
                </a:rPr>
                <a:t>Al Gore, 1998: The Digital Earth: Understanding our planet in the 21</a:t>
              </a:r>
              <a:r>
                <a:rPr lang="en-US" sz="1600" i="1" baseline="30000" dirty="0">
                  <a:solidFill>
                    <a:prstClr val="black"/>
                  </a:solidFill>
                  <a:latin typeface="Trebuchet MS" panose="020B0603020202020204" pitchFamily="34" charset="0"/>
                </a:rPr>
                <a:t>st</a:t>
              </a:r>
              <a:r>
                <a:rPr lang="en-US" sz="1600" i="1" dirty="0">
                  <a:solidFill>
                    <a:prstClr val="black"/>
                  </a:solidFill>
                  <a:latin typeface="Trebuchet MS" panose="020B0603020202020204" pitchFamily="34" charset="0"/>
                </a:rPr>
                <a:t> Century</a:t>
              </a:r>
            </a:p>
          </p:txBody>
        </p:sp>
      </p:grpSp>
      <p:pic>
        <p:nvPicPr>
          <p:cNvPr id="13" name="Picture 2" descr="Image result for al gore Digital Earth 19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4185" y="1039037"/>
            <a:ext cx="3485426" cy="43642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334657"/>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7" name="Picture 6" descr="http://www.fig.net/news/archive/news_2007/nairobi_april_2007/kibera_1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1" y="371433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giant housing development construction site in the new district of Jiangbei in Chongq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1009231"/>
            <a:ext cx="2193712" cy="2414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tatic.dnaindia.com/sites/default/files/167785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054316"/>
            <a:ext cx="2362200" cy="26031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cbsdetroit.files.wordpress.com/2013/03/110585372.jpg?w=620&amp;h=349&amp;crop=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3387830"/>
            <a:ext cx="3352800" cy="1952923"/>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1"/>
          <p:cNvSpPr>
            <a:spLocks/>
          </p:cNvSpPr>
          <p:nvPr/>
        </p:nvSpPr>
        <p:spPr bwMode="auto">
          <a:xfrm>
            <a:off x="1981200" y="-14288"/>
            <a:ext cx="80772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rgbClr val="0066FF"/>
                </a:solidFill>
                <a:latin typeface="Arial" pitchFamily="34" charset="0"/>
              </a:defRPr>
            </a:lvl1pPr>
            <a:lvl2pPr marL="742950" indent="-285750" eaLnBrk="0" hangingPunct="0">
              <a:spcBef>
                <a:spcPct val="20000"/>
              </a:spcBef>
              <a:buChar char="–"/>
              <a:defRPr sz="2800">
                <a:solidFill>
                  <a:srgbClr val="0066FF"/>
                </a:solidFill>
                <a:latin typeface="Arial" pitchFamily="34" charset="0"/>
              </a:defRPr>
            </a:lvl2pPr>
            <a:lvl3pPr marL="1143000" indent="-228600" eaLnBrk="0" hangingPunct="0">
              <a:spcBef>
                <a:spcPct val="20000"/>
              </a:spcBef>
              <a:buChar char="•"/>
              <a:defRPr sz="2400">
                <a:solidFill>
                  <a:srgbClr val="0066FF"/>
                </a:solidFill>
                <a:latin typeface="Arial" pitchFamily="34" charset="0"/>
              </a:defRPr>
            </a:lvl3pPr>
            <a:lvl4pPr marL="1600200" indent="-228600" eaLnBrk="0" hangingPunct="0">
              <a:spcBef>
                <a:spcPct val="20000"/>
              </a:spcBef>
              <a:buChar char="–"/>
              <a:defRPr sz="2000">
                <a:solidFill>
                  <a:srgbClr val="0066FF"/>
                </a:solidFill>
                <a:latin typeface="Arial" pitchFamily="34" charset="0"/>
              </a:defRPr>
            </a:lvl4pPr>
            <a:lvl5pPr marL="2057400" indent="-228600" eaLnBrk="0" hangingPunct="0">
              <a:spcBef>
                <a:spcPct val="20000"/>
              </a:spcBef>
              <a:buChar char="»"/>
              <a:defRPr sz="2000">
                <a:solidFill>
                  <a:srgbClr val="0066FF"/>
                </a:solidFill>
                <a:latin typeface="Arial" pitchFamily="34" charset="0"/>
              </a:defRPr>
            </a:lvl5pPr>
            <a:lvl6pPr marL="2514600" indent="-228600" eaLnBrk="0" fontAlgn="base" hangingPunct="0">
              <a:spcBef>
                <a:spcPct val="20000"/>
              </a:spcBef>
              <a:spcAft>
                <a:spcPct val="0"/>
              </a:spcAft>
              <a:buChar char="»"/>
              <a:defRPr sz="2000">
                <a:solidFill>
                  <a:srgbClr val="0066FF"/>
                </a:solidFill>
                <a:latin typeface="Arial" pitchFamily="34" charset="0"/>
              </a:defRPr>
            </a:lvl6pPr>
            <a:lvl7pPr marL="2971800" indent="-228600" eaLnBrk="0" fontAlgn="base" hangingPunct="0">
              <a:spcBef>
                <a:spcPct val="20000"/>
              </a:spcBef>
              <a:spcAft>
                <a:spcPct val="0"/>
              </a:spcAft>
              <a:buChar char="»"/>
              <a:defRPr sz="2000">
                <a:solidFill>
                  <a:srgbClr val="0066FF"/>
                </a:solidFill>
                <a:latin typeface="Arial" pitchFamily="34" charset="0"/>
              </a:defRPr>
            </a:lvl7pPr>
            <a:lvl8pPr marL="3429000" indent="-228600" eaLnBrk="0" fontAlgn="base" hangingPunct="0">
              <a:spcBef>
                <a:spcPct val="20000"/>
              </a:spcBef>
              <a:spcAft>
                <a:spcPct val="0"/>
              </a:spcAft>
              <a:buChar char="»"/>
              <a:defRPr sz="2000">
                <a:solidFill>
                  <a:srgbClr val="0066FF"/>
                </a:solidFill>
                <a:latin typeface="Arial" pitchFamily="34" charset="0"/>
              </a:defRPr>
            </a:lvl8pPr>
            <a:lvl9pPr marL="3886200" indent="-228600" eaLnBrk="0" fontAlgn="base" hangingPunct="0">
              <a:spcBef>
                <a:spcPct val="20000"/>
              </a:spcBef>
              <a:spcAft>
                <a:spcPct val="0"/>
              </a:spcAft>
              <a:buChar char="»"/>
              <a:defRPr sz="2000">
                <a:solidFill>
                  <a:srgbClr val="0066FF"/>
                </a:solidFill>
                <a:latin typeface="Arial" pitchFamily="34" charset="0"/>
              </a:defRPr>
            </a:lvl9pPr>
          </a:lstStyle>
          <a:p>
            <a:pPr defTabSz="914400">
              <a:spcBef>
                <a:spcPct val="0"/>
              </a:spcBef>
              <a:buNone/>
            </a:pPr>
            <a:r>
              <a:rPr lang="en-US" altLang="ja-JP" b="1" dirty="0">
                <a:solidFill>
                  <a:srgbClr val="000000"/>
                </a:solidFill>
                <a:latin typeface="Trebuchet MS" pitchFamily="34" charset="0"/>
              </a:rPr>
              <a:t>“Everything happens somewhere…”</a:t>
            </a:r>
          </a:p>
          <a:p>
            <a:pPr algn="r" defTabSz="914400">
              <a:spcBef>
                <a:spcPct val="0"/>
              </a:spcBef>
              <a:buNone/>
            </a:pPr>
            <a:r>
              <a:rPr lang="en-US" altLang="ja-JP" sz="1600" b="1" dirty="0">
                <a:solidFill>
                  <a:srgbClr val="000000"/>
                </a:solidFill>
                <a:latin typeface="Trebuchet MS" pitchFamily="34" charset="0"/>
              </a:rPr>
              <a:t>Nancy </a:t>
            </a:r>
            <a:r>
              <a:rPr lang="en-US" altLang="ja-JP" sz="1600" b="1" dirty="0" err="1">
                <a:solidFill>
                  <a:srgbClr val="000000"/>
                </a:solidFill>
                <a:latin typeface="Trebuchet MS" pitchFamily="34" charset="0"/>
              </a:rPr>
              <a:t>Tosta</a:t>
            </a:r>
            <a:r>
              <a:rPr lang="en-US" altLang="ja-JP" sz="1600" b="1" dirty="0">
                <a:solidFill>
                  <a:srgbClr val="000000"/>
                </a:solidFill>
                <a:latin typeface="Trebuchet MS" pitchFamily="34" charset="0"/>
              </a:rPr>
              <a:t>, June 2001</a:t>
            </a:r>
          </a:p>
        </p:txBody>
      </p:sp>
      <p:pic>
        <p:nvPicPr>
          <p:cNvPr id="1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3186"/>
          <a:stretch/>
        </p:blipFill>
        <p:spPr bwMode="auto">
          <a:xfrm>
            <a:off x="5257800" y="914400"/>
            <a:ext cx="2657474" cy="2034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descr="http://static.guim.co.uk/sys-images/Environment/Pix/columnists/2011/12/1/1322737332934/REDD-and-Deforestation-in-006.jpg"/>
          <p:cNvPicPr>
            <a:picLocks noChangeAspect="1" noChangeArrowheads="1"/>
          </p:cNvPicPr>
          <p:nvPr/>
        </p:nvPicPr>
        <p:blipFill rotWithShape="1">
          <a:blip r:embed="rId9">
            <a:extLst>
              <a:ext uri="{28A0092B-C50C-407E-A947-70E740481C1C}">
                <a14:useLocalDpi xmlns:a14="http://schemas.microsoft.com/office/drawing/2010/main" val="0"/>
              </a:ext>
            </a:extLst>
          </a:blip>
          <a:srcRect r="11038"/>
          <a:stretch/>
        </p:blipFill>
        <p:spPr bwMode="auto">
          <a:xfrm>
            <a:off x="1676400" y="914400"/>
            <a:ext cx="3321642" cy="22402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32539" y="5638801"/>
            <a:ext cx="7915180" cy="461665"/>
          </a:xfrm>
          <a:prstGeom prst="rect">
            <a:avLst/>
          </a:prstGeom>
          <a:noFill/>
        </p:spPr>
        <p:txBody>
          <a:bodyPr wrap="none" rtlCol="0">
            <a:spAutoFit/>
          </a:bodyPr>
          <a:lstStyle/>
          <a:p>
            <a:pPr defTabSz="914400"/>
            <a:r>
              <a:rPr lang="en-US" sz="2400" b="1" dirty="0">
                <a:solidFill>
                  <a:prstClr val="black"/>
                </a:solidFill>
                <a:latin typeface="Trebuchet MS" panose="020B0603020202020204" pitchFamily="34" charset="0"/>
              </a:rPr>
              <a:t>We </a:t>
            </a:r>
            <a:r>
              <a:rPr lang="en-US" sz="2400" b="1" u="sng" dirty="0">
                <a:solidFill>
                  <a:prstClr val="black"/>
                </a:solidFill>
                <a:latin typeface="Trebuchet MS" panose="020B0603020202020204" pitchFamily="34" charset="0"/>
              </a:rPr>
              <a:t>can</a:t>
            </a:r>
            <a:r>
              <a:rPr lang="en-US" sz="2400" b="1" dirty="0">
                <a:solidFill>
                  <a:prstClr val="black"/>
                </a:solidFill>
                <a:latin typeface="Trebuchet MS" panose="020B0603020202020204" pitchFamily="34" charset="0"/>
              </a:rPr>
              <a:t> measure and monitor what happens where… </a:t>
            </a:r>
          </a:p>
        </p:txBody>
      </p:sp>
    </p:spTree>
    <p:extLst>
      <p:ext uri="{BB962C8B-B14F-4D97-AF65-F5344CB8AC3E}">
        <p14:creationId xmlns:p14="http://schemas.microsoft.com/office/powerpoint/2010/main" val="104556417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7" name="Picture 6" descr="cid:image001.png@01D3DA33.A90E24A0"/>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7793402" y="184945"/>
            <a:ext cx="4324350" cy="5781675"/>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a:sp3d>
        </p:spPr>
      </p:pic>
      <p:sp>
        <p:nvSpPr>
          <p:cNvPr id="8" name="Rectangle 7"/>
          <p:cNvSpPr/>
          <p:nvPr/>
        </p:nvSpPr>
        <p:spPr>
          <a:xfrm>
            <a:off x="27711" y="810506"/>
            <a:ext cx="7765692" cy="4862870"/>
          </a:xfrm>
          <a:prstGeom prst="rect">
            <a:avLst/>
          </a:prstGeom>
        </p:spPr>
        <p:txBody>
          <a:bodyPr wrap="square">
            <a:spAutoFit/>
          </a:bodyPr>
          <a:lstStyle/>
          <a:p>
            <a:pPr>
              <a:lnSpc>
                <a:spcPts val="2400"/>
              </a:lnSpc>
              <a:spcAft>
                <a:spcPts val="1200"/>
              </a:spcAft>
            </a:pPr>
            <a:r>
              <a:rPr lang="en-US" sz="2200" dirty="0">
                <a:solidFill>
                  <a:srgbClr val="0000FF"/>
                </a:solidFill>
                <a:latin typeface="Trebuchet MS" panose="020B0603020202020204" pitchFamily="34" charset="0"/>
              </a:rPr>
              <a:t>As geospatial </a:t>
            </a:r>
            <a:r>
              <a:rPr lang="en-US" sz="2200" dirty="0" smtClean="0">
                <a:solidFill>
                  <a:srgbClr val="0000FF"/>
                </a:solidFill>
                <a:latin typeface="Trebuchet MS" panose="020B0603020202020204" pitchFamily="34" charset="0"/>
              </a:rPr>
              <a:t>information becomes </a:t>
            </a:r>
            <a:r>
              <a:rPr lang="en-US" sz="2200" dirty="0">
                <a:solidFill>
                  <a:srgbClr val="0000FF"/>
                </a:solidFill>
                <a:latin typeface="Trebuchet MS" panose="020B0603020202020204" pitchFamily="34" charset="0"/>
              </a:rPr>
              <a:t>widely </a:t>
            </a:r>
            <a:r>
              <a:rPr lang="en-US" sz="2200" dirty="0" smtClean="0">
                <a:solidFill>
                  <a:srgbClr val="0000FF"/>
                </a:solidFill>
                <a:latin typeface="Trebuchet MS" panose="020B0603020202020204" pitchFamily="34" charset="0"/>
              </a:rPr>
              <a:t>accepted….a </a:t>
            </a:r>
            <a:r>
              <a:rPr lang="en-US" sz="2200" dirty="0">
                <a:solidFill>
                  <a:srgbClr val="0000FF"/>
                </a:solidFill>
                <a:latin typeface="Trebuchet MS" panose="020B0603020202020204" pitchFamily="34" charset="0"/>
              </a:rPr>
              <a:t>pan-continental and common definition of what constitutes a minimally necessary core of geospatial data and information products is </a:t>
            </a:r>
            <a:r>
              <a:rPr lang="en-US" sz="2200" dirty="0" smtClean="0">
                <a:solidFill>
                  <a:srgbClr val="0000FF"/>
                </a:solidFill>
                <a:latin typeface="Trebuchet MS" panose="020B0603020202020204" pitchFamily="34" charset="0"/>
              </a:rPr>
              <a:t>required.</a:t>
            </a:r>
          </a:p>
          <a:p>
            <a:pPr>
              <a:lnSpc>
                <a:spcPts val="2400"/>
              </a:lnSpc>
              <a:spcAft>
                <a:spcPts val="1200"/>
              </a:spcAft>
            </a:pPr>
            <a:r>
              <a:rPr lang="en-US" sz="2200" dirty="0" smtClean="0">
                <a:solidFill>
                  <a:srgbClr val="0000FF"/>
                </a:solidFill>
                <a:latin typeface="Trebuchet MS" panose="020B0603020202020204" pitchFamily="34" charset="0"/>
              </a:rPr>
              <a:t>Objective: Identify </a:t>
            </a:r>
            <a:r>
              <a:rPr lang="en-US" sz="2200" dirty="0">
                <a:solidFill>
                  <a:srgbClr val="0000FF"/>
                </a:solidFill>
                <a:latin typeface="Trebuchet MS" panose="020B0603020202020204" pitchFamily="34" charset="0"/>
              </a:rPr>
              <a:t>and enumerate these core, or fundamental, geospatial </a:t>
            </a:r>
            <a:r>
              <a:rPr lang="en-US" sz="2200" dirty="0" smtClean="0">
                <a:solidFill>
                  <a:srgbClr val="0000FF"/>
                </a:solidFill>
                <a:latin typeface="Trebuchet MS" panose="020B0603020202020204" pitchFamily="34" charset="0"/>
              </a:rPr>
              <a:t>datasets </a:t>
            </a:r>
            <a:r>
              <a:rPr lang="en-US" sz="2200" dirty="0">
                <a:solidFill>
                  <a:srgbClr val="0000FF"/>
                </a:solidFill>
                <a:latin typeface="Trebuchet MS" panose="020B0603020202020204" pitchFamily="34" charset="0"/>
              </a:rPr>
              <a:t>to support Africa’s development </a:t>
            </a:r>
            <a:r>
              <a:rPr lang="en-US" sz="2200" dirty="0" smtClean="0">
                <a:solidFill>
                  <a:srgbClr val="0000FF"/>
                </a:solidFill>
                <a:latin typeface="Trebuchet MS" panose="020B0603020202020204" pitchFamily="34" charset="0"/>
              </a:rPr>
              <a:t>agenda.</a:t>
            </a:r>
          </a:p>
          <a:p>
            <a:pPr>
              <a:lnSpc>
                <a:spcPts val="2400"/>
              </a:lnSpc>
              <a:spcAft>
                <a:spcPts val="1200"/>
              </a:spcAft>
            </a:pPr>
            <a:r>
              <a:rPr lang="en-US" sz="2200" dirty="0" smtClean="0">
                <a:solidFill>
                  <a:srgbClr val="0000FF"/>
                </a:solidFill>
                <a:latin typeface="Trebuchet MS" panose="020B0603020202020204" pitchFamily="34" charset="0"/>
              </a:rPr>
              <a:t>A </a:t>
            </a:r>
            <a:r>
              <a:rPr lang="en-US" sz="2200" dirty="0">
                <a:solidFill>
                  <a:srgbClr val="0000FF"/>
                </a:solidFill>
                <a:latin typeface="Trebuchet MS" panose="020B0603020202020204" pitchFamily="34" charset="0"/>
              </a:rPr>
              <a:t>key aspect of fundamental </a:t>
            </a:r>
            <a:r>
              <a:rPr lang="en-US" sz="2200" dirty="0" smtClean="0">
                <a:solidFill>
                  <a:srgbClr val="0000FF"/>
                </a:solidFill>
                <a:latin typeface="Trebuchet MS" panose="020B0603020202020204" pitchFamily="34" charset="0"/>
              </a:rPr>
              <a:t>datasets </a:t>
            </a:r>
            <a:r>
              <a:rPr lang="en-US" sz="2200" dirty="0">
                <a:solidFill>
                  <a:srgbClr val="0000FF"/>
                </a:solidFill>
                <a:latin typeface="Trebuchet MS" panose="020B0603020202020204" pitchFamily="34" charset="0"/>
              </a:rPr>
              <a:t>is that they should be </a:t>
            </a:r>
            <a:r>
              <a:rPr lang="en-US" sz="2200" dirty="0" smtClean="0">
                <a:solidFill>
                  <a:srgbClr val="0000FF"/>
                </a:solidFill>
                <a:latin typeface="Trebuchet MS" panose="020B0603020202020204" pitchFamily="34" charset="0"/>
              </a:rPr>
              <a:t>a reference </a:t>
            </a:r>
            <a:r>
              <a:rPr lang="en-US" sz="2200" dirty="0">
                <a:solidFill>
                  <a:srgbClr val="0000FF"/>
                </a:solidFill>
                <a:latin typeface="Trebuchet MS" panose="020B0603020202020204" pitchFamily="34" charset="0"/>
              </a:rPr>
              <a:t>frame, </a:t>
            </a:r>
            <a:r>
              <a:rPr lang="en-US" sz="2200" dirty="0" smtClean="0">
                <a:solidFill>
                  <a:srgbClr val="0000FF"/>
                </a:solidFill>
                <a:latin typeface="Trebuchet MS" panose="020B0603020202020204" pitchFamily="34" charset="0"/>
              </a:rPr>
              <a:t>foundation, </a:t>
            </a:r>
            <a:r>
              <a:rPr lang="en-US" sz="2200" dirty="0">
                <a:solidFill>
                  <a:srgbClr val="0000FF"/>
                </a:solidFill>
                <a:latin typeface="Trebuchet MS" panose="020B0603020202020204" pitchFamily="34" charset="0"/>
              </a:rPr>
              <a:t>or base for the development and integration of </a:t>
            </a:r>
            <a:r>
              <a:rPr lang="en-US" sz="2200" dirty="0" smtClean="0">
                <a:solidFill>
                  <a:srgbClr val="0000FF"/>
                </a:solidFill>
                <a:latin typeface="Trebuchet MS" panose="020B0603020202020204" pitchFamily="34" charset="0"/>
              </a:rPr>
              <a:t>geospatial datasets </a:t>
            </a:r>
            <a:r>
              <a:rPr lang="en-US" sz="2200" dirty="0">
                <a:solidFill>
                  <a:srgbClr val="0000FF"/>
                </a:solidFill>
                <a:latin typeface="Trebuchet MS" panose="020B0603020202020204" pitchFamily="34" charset="0"/>
              </a:rPr>
              <a:t>at a national, sub-regional and regional </a:t>
            </a:r>
            <a:r>
              <a:rPr lang="en-US" sz="2200" dirty="0" smtClean="0">
                <a:solidFill>
                  <a:srgbClr val="0000FF"/>
                </a:solidFill>
                <a:latin typeface="Trebuchet MS" panose="020B0603020202020204" pitchFamily="34" charset="0"/>
              </a:rPr>
              <a:t>level.</a:t>
            </a:r>
          </a:p>
          <a:p>
            <a:pPr>
              <a:lnSpc>
                <a:spcPts val="2400"/>
              </a:lnSpc>
              <a:spcAft>
                <a:spcPts val="1200"/>
              </a:spcAft>
            </a:pPr>
            <a:r>
              <a:rPr lang="en-US" sz="2200" dirty="0">
                <a:solidFill>
                  <a:srgbClr val="0000FF"/>
                </a:solidFill>
                <a:latin typeface="Trebuchet MS" panose="020B0603020202020204" pitchFamily="34" charset="0"/>
              </a:rPr>
              <a:t>T</a:t>
            </a:r>
            <a:r>
              <a:rPr lang="en-US" sz="2200" dirty="0" smtClean="0">
                <a:solidFill>
                  <a:srgbClr val="0000FF"/>
                </a:solidFill>
                <a:latin typeface="Trebuchet MS" panose="020B0603020202020204" pitchFamily="34" charset="0"/>
              </a:rPr>
              <a:t>o </a:t>
            </a:r>
            <a:r>
              <a:rPr lang="en-US" sz="2200" dirty="0">
                <a:solidFill>
                  <a:srgbClr val="0000FF"/>
                </a:solidFill>
                <a:latin typeface="Trebuchet MS" panose="020B0603020202020204" pitchFamily="34" charset="0"/>
              </a:rPr>
              <a:t>be </a:t>
            </a:r>
            <a:r>
              <a:rPr lang="en-US" sz="2200" dirty="0" smtClean="0">
                <a:solidFill>
                  <a:srgbClr val="0000FF"/>
                </a:solidFill>
                <a:latin typeface="Trebuchet MS" panose="020B0603020202020204" pitchFamily="34" charset="0"/>
              </a:rPr>
              <a:t>accomplished, </a:t>
            </a:r>
            <a:r>
              <a:rPr lang="en-US" sz="2200" dirty="0">
                <a:solidFill>
                  <a:srgbClr val="0000FF"/>
                </a:solidFill>
                <a:latin typeface="Trebuchet MS" panose="020B0603020202020204" pitchFamily="34" charset="0"/>
              </a:rPr>
              <a:t>it is necessary for the data to be available and widely accessible </a:t>
            </a:r>
            <a:r>
              <a:rPr lang="en-US" sz="2200" dirty="0" smtClean="0">
                <a:solidFill>
                  <a:srgbClr val="0000FF"/>
                </a:solidFill>
                <a:latin typeface="Trebuchet MS" panose="020B0603020202020204" pitchFamily="34" charset="0"/>
              </a:rPr>
              <a:t>so that </a:t>
            </a:r>
            <a:r>
              <a:rPr lang="en-US" sz="2200" dirty="0">
                <a:solidFill>
                  <a:srgbClr val="0000FF"/>
                </a:solidFill>
                <a:latin typeface="Trebuchet MS" panose="020B0603020202020204" pitchFamily="34" charset="0"/>
              </a:rPr>
              <a:t>new </a:t>
            </a:r>
            <a:r>
              <a:rPr lang="en-US" sz="2200" dirty="0" smtClean="0">
                <a:solidFill>
                  <a:srgbClr val="0000FF"/>
                </a:solidFill>
                <a:latin typeface="Trebuchet MS" panose="020B0603020202020204" pitchFamily="34" charset="0"/>
              </a:rPr>
              <a:t>geospatial data </a:t>
            </a:r>
            <a:r>
              <a:rPr lang="en-US" sz="2200" dirty="0">
                <a:solidFill>
                  <a:srgbClr val="0000FF"/>
                </a:solidFill>
                <a:latin typeface="Trebuchet MS" panose="020B0603020202020204" pitchFamily="34" charset="0"/>
              </a:rPr>
              <a:t>can be developed through the cooperation of users.</a:t>
            </a:r>
          </a:p>
        </p:txBody>
      </p:sp>
      <p:sp>
        <p:nvSpPr>
          <p:cNvPr id="9" name="タイトル 1"/>
          <p:cNvSpPr>
            <a:spLocks/>
          </p:cNvSpPr>
          <p:nvPr/>
        </p:nvSpPr>
        <p:spPr bwMode="auto">
          <a:xfrm>
            <a:off x="97923" y="1014"/>
            <a:ext cx="8077200" cy="78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rgbClr val="0066FF"/>
                </a:solidFill>
                <a:latin typeface="Arial" pitchFamily="34" charset="0"/>
              </a:defRPr>
            </a:lvl1pPr>
            <a:lvl2pPr marL="742950" indent="-285750" eaLnBrk="0" hangingPunct="0">
              <a:spcBef>
                <a:spcPct val="20000"/>
              </a:spcBef>
              <a:buChar char="–"/>
              <a:defRPr sz="2800">
                <a:solidFill>
                  <a:srgbClr val="0066FF"/>
                </a:solidFill>
                <a:latin typeface="Arial" pitchFamily="34" charset="0"/>
              </a:defRPr>
            </a:lvl2pPr>
            <a:lvl3pPr marL="1143000" indent="-228600" eaLnBrk="0" hangingPunct="0">
              <a:spcBef>
                <a:spcPct val="20000"/>
              </a:spcBef>
              <a:buChar char="•"/>
              <a:defRPr sz="2400">
                <a:solidFill>
                  <a:srgbClr val="0066FF"/>
                </a:solidFill>
                <a:latin typeface="Arial" pitchFamily="34" charset="0"/>
              </a:defRPr>
            </a:lvl3pPr>
            <a:lvl4pPr marL="1600200" indent="-228600" eaLnBrk="0" hangingPunct="0">
              <a:spcBef>
                <a:spcPct val="20000"/>
              </a:spcBef>
              <a:buChar char="–"/>
              <a:defRPr sz="2000">
                <a:solidFill>
                  <a:srgbClr val="0066FF"/>
                </a:solidFill>
                <a:latin typeface="Arial" pitchFamily="34" charset="0"/>
              </a:defRPr>
            </a:lvl4pPr>
            <a:lvl5pPr marL="2057400" indent="-228600" eaLnBrk="0" hangingPunct="0">
              <a:spcBef>
                <a:spcPct val="20000"/>
              </a:spcBef>
              <a:buChar char="»"/>
              <a:defRPr sz="2000">
                <a:solidFill>
                  <a:srgbClr val="0066FF"/>
                </a:solidFill>
                <a:latin typeface="Arial" pitchFamily="34" charset="0"/>
              </a:defRPr>
            </a:lvl5pPr>
            <a:lvl6pPr marL="2514600" indent="-228600" eaLnBrk="0" fontAlgn="base" hangingPunct="0">
              <a:spcBef>
                <a:spcPct val="20000"/>
              </a:spcBef>
              <a:spcAft>
                <a:spcPct val="0"/>
              </a:spcAft>
              <a:buChar char="»"/>
              <a:defRPr sz="2000">
                <a:solidFill>
                  <a:srgbClr val="0066FF"/>
                </a:solidFill>
                <a:latin typeface="Arial" pitchFamily="34" charset="0"/>
              </a:defRPr>
            </a:lvl6pPr>
            <a:lvl7pPr marL="2971800" indent="-228600" eaLnBrk="0" fontAlgn="base" hangingPunct="0">
              <a:spcBef>
                <a:spcPct val="20000"/>
              </a:spcBef>
              <a:spcAft>
                <a:spcPct val="0"/>
              </a:spcAft>
              <a:buChar char="»"/>
              <a:defRPr sz="2000">
                <a:solidFill>
                  <a:srgbClr val="0066FF"/>
                </a:solidFill>
                <a:latin typeface="Arial" pitchFamily="34" charset="0"/>
              </a:defRPr>
            </a:lvl7pPr>
            <a:lvl8pPr marL="3429000" indent="-228600" eaLnBrk="0" fontAlgn="base" hangingPunct="0">
              <a:spcBef>
                <a:spcPct val="20000"/>
              </a:spcBef>
              <a:spcAft>
                <a:spcPct val="0"/>
              </a:spcAft>
              <a:buChar char="»"/>
              <a:defRPr sz="2000">
                <a:solidFill>
                  <a:srgbClr val="0066FF"/>
                </a:solidFill>
                <a:latin typeface="Arial" pitchFamily="34" charset="0"/>
              </a:defRPr>
            </a:lvl8pPr>
            <a:lvl9pPr marL="3886200" indent="-228600" eaLnBrk="0" fontAlgn="base" hangingPunct="0">
              <a:spcBef>
                <a:spcPct val="20000"/>
              </a:spcBef>
              <a:spcAft>
                <a:spcPct val="0"/>
              </a:spcAft>
              <a:buChar char="»"/>
              <a:defRPr sz="2000">
                <a:solidFill>
                  <a:srgbClr val="0066FF"/>
                </a:solidFill>
                <a:latin typeface="Arial" pitchFamily="34" charset="0"/>
              </a:defRPr>
            </a:lvl9pPr>
          </a:lstStyle>
          <a:p>
            <a:pPr defTabSz="914400">
              <a:spcBef>
                <a:spcPct val="0"/>
              </a:spcBef>
              <a:buNone/>
            </a:pPr>
            <a:r>
              <a:rPr lang="en-US" altLang="ja-JP" b="1" dirty="0" smtClean="0">
                <a:solidFill>
                  <a:srgbClr val="000000"/>
                </a:solidFill>
                <a:latin typeface="Trebuchet MS" pitchFamily="34" charset="0"/>
              </a:rPr>
              <a:t>Fundamental Datasets for Africa, 2007</a:t>
            </a:r>
            <a:endParaRPr lang="en-US" altLang="ja-JP" b="1" dirty="0">
              <a:solidFill>
                <a:srgbClr val="000000"/>
              </a:solidFill>
              <a:latin typeface="Trebuchet MS" pitchFamily="34" charset="0"/>
            </a:endParaRPr>
          </a:p>
        </p:txBody>
      </p:sp>
    </p:spTree>
    <p:extLst>
      <p:ext uri="{BB962C8B-B14F-4D97-AF65-F5344CB8AC3E}">
        <p14:creationId xmlns:p14="http://schemas.microsoft.com/office/powerpoint/2010/main" val="242742346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7" name="タイトル 1"/>
          <p:cNvSpPr>
            <a:spLocks/>
          </p:cNvSpPr>
          <p:nvPr/>
        </p:nvSpPr>
        <p:spPr bwMode="auto">
          <a:xfrm>
            <a:off x="0" y="0"/>
            <a:ext cx="12192000" cy="86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rgbClr val="0066FF"/>
                </a:solidFill>
                <a:latin typeface="Arial" panose="020B0604020202020204" pitchFamily="34" charset="0"/>
              </a:defRPr>
            </a:lvl1pPr>
            <a:lvl2pPr marL="742950" indent="-285750" eaLnBrk="0" hangingPunct="0">
              <a:spcBef>
                <a:spcPct val="20000"/>
              </a:spcBef>
              <a:buChar char="–"/>
              <a:defRPr sz="2800">
                <a:solidFill>
                  <a:srgbClr val="0066FF"/>
                </a:solidFill>
                <a:latin typeface="Arial" panose="020B0604020202020204" pitchFamily="34" charset="0"/>
              </a:defRPr>
            </a:lvl2pPr>
            <a:lvl3pPr marL="1143000" indent="-228600" eaLnBrk="0" hangingPunct="0">
              <a:spcBef>
                <a:spcPct val="20000"/>
              </a:spcBef>
              <a:buChar char="•"/>
              <a:defRPr sz="2400">
                <a:solidFill>
                  <a:srgbClr val="0066FF"/>
                </a:solidFill>
                <a:latin typeface="Arial" panose="020B0604020202020204" pitchFamily="34" charset="0"/>
              </a:defRPr>
            </a:lvl3pPr>
            <a:lvl4pPr marL="1600200" indent="-228600" eaLnBrk="0" hangingPunct="0">
              <a:spcBef>
                <a:spcPct val="20000"/>
              </a:spcBef>
              <a:buChar char="–"/>
              <a:defRPr sz="2000">
                <a:solidFill>
                  <a:srgbClr val="0066FF"/>
                </a:solidFill>
                <a:latin typeface="Arial" panose="020B0604020202020204" pitchFamily="34" charset="0"/>
              </a:defRPr>
            </a:lvl4pPr>
            <a:lvl5pPr marL="2057400" indent="-228600" eaLnBrk="0" hangingPunct="0">
              <a:spcBef>
                <a:spcPct val="20000"/>
              </a:spcBef>
              <a:buChar char="»"/>
              <a:defRPr sz="20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FF"/>
                </a:solidFill>
                <a:latin typeface="Arial" panose="020B0604020202020204" pitchFamily="34" charset="0"/>
              </a:defRPr>
            </a:lvl9pPr>
          </a:lstStyle>
          <a:p>
            <a:pPr algn="ctr" fontAlgn="base">
              <a:spcBef>
                <a:spcPct val="0"/>
              </a:spcBef>
              <a:spcAft>
                <a:spcPct val="0"/>
              </a:spcAft>
              <a:buFontTx/>
              <a:buNone/>
            </a:pPr>
            <a:r>
              <a:rPr lang="en-US" altLang="ja-JP" b="1" dirty="0">
                <a:solidFill>
                  <a:srgbClr val="000000"/>
                </a:solidFill>
                <a:latin typeface="Trebuchet MS" panose="020B0603020202020204" pitchFamily="34" charset="0"/>
              </a:rPr>
              <a:t>How can you measure and </a:t>
            </a:r>
            <a:r>
              <a:rPr lang="en-US" altLang="ja-JP" b="1" dirty="0" smtClean="0">
                <a:solidFill>
                  <a:srgbClr val="000000"/>
                </a:solidFill>
                <a:latin typeface="Trebuchet MS" panose="020B0603020202020204" pitchFamily="34" charset="0"/>
              </a:rPr>
              <a:t>monitor sustainable </a:t>
            </a:r>
            <a:r>
              <a:rPr lang="en-US" altLang="ja-JP" b="1" dirty="0">
                <a:solidFill>
                  <a:srgbClr val="000000"/>
                </a:solidFill>
                <a:latin typeface="Trebuchet MS" panose="020B0603020202020204" pitchFamily="34" charset="0"/>
              </a:rPr>
              <a:t>development…</a:t>
            </a:r>
          </a:p>
        </p:txBody>
      </p:sp>
      <p:sp>
        <p:nvSpPr>
          <p:cNvPr id="8" name="タイトル 1"/>
          <p:cNvSpPr>
            <a:spLocks/>
          </p:cNvSpPr>
          <p:nvPr/>
        </p:nvSpPr>
        <p:spPr bwMode="auto">
          <a:xfrm>
            <a:off x="0" y="5400984"/>
            <a:ext cx="12192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rgbClr val="0066FF"/>
                </a:solidFill>
                <a:latin typeface="Arial" panose="020B0604020202020204" pitchFamily="34" charset="0"/>
              </a:defRPr>
            </a:lvl1pPr>
            <a:lvl2pPr marL="742950" indent="-285750" eaLnBrk="0" hangingPunct="0">
              <a:spcBef>
                <a:spcPct val="20000"/>
              </a:spcBef>
              <a:buChar char="–"/>
              <a:defRPr sz="2800">
                <a:solidFill>
                  <a:srgbClr val="0066FF"/>
                </a:solidFill>
                <a:latin typeface="Arial" panose="020B0604020202020204" pitchFamily="34" charset="0"/>
              </a:defRPr>
            </a:lvl2pPr>
            <a:lvl3pPr marL="1143000" indent="-228600" eaLnBrk="0" hangingPunct="0">
              <a:spcBef>
                <a:spcPct val="20000"/>
              </a:spcBef>
              <a:buChar char="•"/>
              <a:defRPr sz="2400">
                <a:solidFill>
                  <a:srgbClr val="0066FF"/>
                </a:solidFill>
                <a:latin typeface="Arial" panose="020B0604020202020204" pitchFamily="34" charset="0"/>
              </a:defRPr>
            </a:lvl3pPr>
            <a:lvl4pPr marL="1600200" indent="-228600" eaLnBrk="0" hangingPunct="0">
              <a:spcBef>
                <a:spcPct val="20000"/>
              </a:spcBef>
              <a:buChar char="–"/>
              <a:defRPr sz="2000">
                <a:solidFill>
                  <a:srgbClr val="0066FF"/>
                </a:solidFill>
                <a:latin typeface="Arial" panose="020B0604020202020204" pitchFamily="34" charset="0"/>
              </a:defRPr>
            </a:lvl4pPr>
            <a:lvl5pPr marL="2057400" indent="-228600" eaLnBrk="0" hangingPunct="0">
              <a:spcBef>
                <a:spcPct val="20000"/>
              </a:spcBef>
              <a:buChar char="»"/>
              <a:defRPr sz="20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FF"/>
                </a:solidFill>
                <a:latin typeface="Arial" panose="020B0604020202020204" pitchFamily="34" charset="0"/>
              </a:defRPr>
            </a:lvl9pPr>
          </a:lstStyle>
          <a:p>
            <a:pPr algn="ctr" fontAlgn="base">
              <a:spcBef>
                <a:spcPct val="0"/>
              </a:spcBef>
              <a:spcAft>
                <a:spcPct val="0"/>
              </a:spcAft>
              <a:buFontTx/>
              <a:buNone/>
            </a:pPr>
            <a:r>
              <a:rPr lang="en-US" altLang="ja-JP" b="1" dirty="0">
                <a:solidFill>
                  <a:srgbClr val="000000"/>
                </a:solidFill>
                <a:latin typeface="Trebuchet MS" panose="020B0603020202020204" pitchFamily="34" charset="0"/>
              </a:rPr>
              <a:t> …without geography, place, and location</a:t>
            </a:r>
          </a:p>
        </p:txBody>
      </p:sp>
      <p:grpSp>
        <p:nvGrpSpPr>
          <p:cNvPr id="9" name="Group 1"/>
          <p:cNvGrpSpPr>
            <a:grpSpLocks/>
          </p:cNvGrpSpPr>
          <p:nvPr/>
        </p:nvGrpSpPr>
        <p:grpSpPr bwMode="auto">
          <a:xfrm>
            <a:off x="2739373" y="810313"/>
            <a:ext cx="7723188" cy="4582734"/>
            <a:chOff x="1187450" y="981075"/>
            <a:chExt cx="6840538" cy="4338638"/>
          </a:xfrm>
        </p:grpSpPr>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981075"/>
              <a:ext cx="6840538" cy="4338638"/>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Taguig_2011_Land_Use_Bldg_Hillshade"/>
            <p:cNvPicPr>
              <a:picLocks noChangeAspect="1" noChangeArrowheads="1"/>
            </p:cNvPicPr>
            <p:nvPr/>
          </p:nvPicPr>
          <p:blipFill>
            <a:blip r:embed="rId5" cstate="print">
              <a:extLst>
                <a:ext uri="{28A0092B-C50C-407E-A947-70E740481C1C}">
                  <a14:useLocalDpi xmlns:a14="http://schemas.microsoft.com/office/drawing/2010/main" val="0"/>
                </a:ext>
              </a:extLst>
            </a:blip>
            <a:srcRect r="36308"/>
            <a:stretch>
              <a:fillRect/>
            </a:stretch>
          </p:blipFill>
          <p:spPr bwMode="auto">
            <a:xfrm>
              <a:off x="3577895" y="1051071"/>
              <a:ext cx="2047181" cy="200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2" descr="http://www.un.org/en/sustainablefuture/img/banner_title.jpg"/>
          <p:cNvPicPr>
            <a:picLocks noChangeAspect="1" noChangeArrowheads="1"/>
          </p:cNvPicPr>
          <p:nvPr/>
        </p:nvPicPr>
        <p:blipFill>
          <a:blip r:embed="rId6">
            <a:extLst>
              <a:ext uri="{28A0092B-C50C-407E-A947-70E740481C1C}">
                <a14:useLocalDpi xmlns:a14="http://schemas.microsoft.com/office/drawing/2010/main" val="0"/>
              </a:ext>
            </a:extLst>
          </a:blip>
          <a:srcRect l="34671" t="12543" r="40967"/>
          <a:stretch>
            <a:fillRect/>
          </a:stretch>
        </p:blipFill>
        <p:spPr bwMode="auto">
          <a:xfrm rot="16200000">
            <a:off x="-318741" y="2431768"/>
            <a:ext cx="3982510" cy="167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58229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pic>
        <p:nvPicPr>
          <p:cNvPr id="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l="32162" t="8618" r="33919" b="6023"/>
          <a:stretch>
            <a:fillRect/>
          </a:stretch>
        </p:blipFill>
        <p:spPr bwMode="auto">
          <a:xfrm>
            <a:off x="388702" y="586019"/>
            <a:ext cx="1838532" cy="2653146"/>
          </a:xfrm>
          <a:prstGeom prst="rect">
            <a:avLst/>
          </a:prstGeom>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pic>
      <p:pic>
        <p:nvPicPr>
          <p:cNvPr id="8" name="Picture 2" descr="http://ea.au.int/en/sites/default/files/CAP_cover.png?139771948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471" y="3627957"/>
            <a:ext cx="1987654" cy="2404326"/>
          </a:xfrm>
          <a:prstGeom prst="rect">
            <a:avLst/>
          </a:prstGeom>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pic>
      <p:pic>
        <p:nvPicPr>
          <p:cNvPr id="11" name="Picture 4" descr="https://sustainabledevelopment.un.org/content/images/imagemain400_175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3052" y="744541"/>
            <a:ext cx="1891816" cy="2459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6" descr="http://www.wcdrr.org/uploads/Sendai-Framewor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620" y="2264889"/>
            <a:ext cx="2276626" cy="14919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8" descr="https://sustainabledevelopment.un.org/content/images/image18_2799.jpg"/>
          <p:cNvPicPr>
            <a:picLocks noChangeAspect="1" noChangeArrowheads="1"/>
          </p:cNvPicPr>
          <p:nvPr/>
        </p:nvPicPr>
        <p:blipFill rotWithShape="1">
          <a:blip r:embed="rId9">
            <a:extLst>
              <a:ext uri="{28A0092B-C50C-407E-A947-70E740481C1C}">
                <a14:useLocalDpi xmlns:a14="http://schemas.microsoft.com/office/drawing/2010/main" val="0"/>
              </a:ext>
            </a:extLst>
          </a:blip>
          <a:srcRect r="16790"/>
          <a:stretch/>
        </p:blipFill>
        <p:spPr bwMode="auto">
          <a:xfrm>
            <a:off x="2546865" y="753483"/>
            <a:ext cx="2930950" cy="1278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8437" t="8403" r="27691" b="1533"/>
          <a:stretch/>
        </p:blipFill>
        <p:spPr bwMode="auto">
          <a:xfrm>
            <a:off x="9892694" y="3558022"/>
            <a:ext cx="1987372" cy="24604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11"/>
          <a:srcRect l="30992" t="8582" r="31407" b="8199"/>
          <a:stretch/>
        </p:blipFill>
        <p:spPr bwMode="auto">
          <a:xfrm>
            <a:off x="378904" y="3350703"/>
            <a:ext cx="1808782" cy="229229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17"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263" t="10568" r="30322" b="3370"/>
          <a:stretch/>
        </p:blipFill>
        <p:spPr bwMode="auto">
          <a:xfrm>
            <a:off x="9771330" y="715766"/>
            <a:ext cx="1948720" cy="2632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タイトル 1"/>
          <p:cNvSpPr>
            <a:spLocks/>
          </p:cNvSpPr>
          <p:nvPr/>
        </p:nvSpPr>
        <p:spPr bwMode="auto">
          <a:xfrm>
            <a:off x="0" y="2"/>
            <a:ext cx="12192000"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rgbClr val="0066FF"/>
                </a:solidFill>
                <a:latin typeface="Arial" pitchFamily="34" charset="0"/>
              </a:defRPr>
            </a:lvl1pPr>
            <a:lvl2pPr marL="742950" indent="-285750" eaLnBrk="0" hangingPunct="0">
              <a:spcBef>
                <a:spcPct val="20000"/>
              </a:spcBef>
              <a:buChar char="–"/>
              <a:defRPr sz="2800">
                <a:solidFill>
                  <a:srgbClr val="0066FF"/>
                </a:solidFill>
                <a:latin typeface="Arial" pitchFamily="34" charset="0"/>
              </a:defRPr>
            </a:lvl2pPr>
            <a:lvl3pPr marL="1143000" indent="-228600" eaLnBrk="0" hangingPunct="0">
              <a:spcBef>
                <a:spcPct val="20000"/>
              </a:spcBef>
              <a:buChar char="•"/>
              <a:defRPr sz="2400">
                <a:solidFill>
                  <a:srgbClr val="0066FF"/>
                </a:solidFill>
                <a:latin typeface="Arial" pitchFamily="34" charset="0"/>
              </a:defRPr>
            </a:lvl3pPr>
            <a:lvl4pPr marL="1600200" indent="-228600" eaLnBrk="0" hangingPunct="0">
              <a:spcBef>
                <a:spcPct val="20000"/>
              </a:spcBef>
              <a:buChar char="–"/>
              <a:defRPr sz="2000">
                <a:solidFill>
                  <a:srgbClr val="0066FF"/>
                </a:solidFill>
                <a:latin typeface="Arial" pitchFamily="34" charset="0"/>
              </a:defRPr>
            </a:lvl4pPr>
            <a:lvl5pPr marL="2057400" indent="-228600" eaLnBrk="0" hangingPunct="0">
              <a:spcBef>
                <a:spcPct val="20000"/>
              </a:spcBef>
              <a:buChar char="»"/>
              <a:defRPr sz="2000">
                <a:solidFill>
                  <a:srgbClr val="0066FF"/>
                </a:solidFill>
                <a:latin typeface="Arial" pitchFamily="34" charset="0"/>
              </a:defRPr>
            </a:lvl5pPr>
            <a:lvl6pPr marL="2514600" indent="-228600" eaLnBrk="0" fontAlgn="base" hangingPunct="0">
              <a:spcBef>
                <a:spcPct val="20000"/>
              </a:spcBef>
              <a:spcAft>
                <a:spcPct val="0"/>
              </a:spcAft>
              <a:buChar char="»"/>
              <a:defRPr sz="2000">
                <a:solidFill>
                  <a:srgbClr val="0066FF"/>
                </a:solidFill>
                <a:latin typeface="Arial" pitchFamily="34" charset="0"/>
              </a:defRPr>
            </a:lvl6pPr>
            <a:lvl7pPr marL="2971800" indent="-228600" eaLnBrk="0" fontAlgn="base" hangingPunct="0">
              <a:spcBef>
                <a:spcPct val="20000"/>
              </a:spcBef>
              <a:spcAft>
                <a:spcPct val="0"/>
              </a:spcAft>
              <a:buChar char="»"/>
              <a:defRPr sz="2000">
                <a:solidFill>
                  <a:srgbClr val="0066FF"/>
                </a:solidFill>
                <a:latin typeface="Arial" pitchFamily="34" charset="0"/>
              </a:defRPr>
            </a:lvl7pPr>
            <a:lvl8pPr marL="3429000" indent="-228600" eaLnBrk="0" fontAlgn="base" hangingPunct="0">
              <a:spcBef>
                <a:spcPct val="20000"/>
              </a:spcBef>
              <a:spcAft>
                <a:spcPct val="0"/>
              </a:spcAft>
              <a:buChar char="»"/>
              <a:defRPr sz="2000">
                <a:solidFill>
                  <a:srgbClr val="0066FF"/>
                </a:solidFill>
                <a:latin typeface="Arial" pitchFamily="34" charset="0"/>
              </a:defRPr>
            </a:lvl8pPr>
            <a:lvl9pPr marL="3886200" indent="-228600" eaLnBrk="0" fontAlgn="base" hangingPunct="0">
              <a:spcBef>
                <a:spcPct val="20000"/>
              </a:spcBef>
              <a:spcAft>
                <a:spcPct val="0"/>
              </a:spcAft>
              <a:buChar char="»"/>
              <a:defRPr sz="2000">
                <a:solidFill>
                  <a:srgbClr val="0066FF"/>
                </a:solidFill>
                <a:latin typeface="Arial" pitchFamily="34" charset="0"/>
              </a:defRPr>
            </a:lvl9pPr>
          </a:lstStyle>
          <a:p>
            <a:pPr algn="ctr">
              <a:spcBef>
                <a:spcPct val="0"/>
              </a:spcBef>
              <a:buFontTx/>
              <a:buNone/>
            </a:pPr>
            <a:r>
              <a:rPr lang="en-US" altLang="ja-JP" b="1" dirty="0">
                <a:solidFill>
                  <a:srgbClr val="000000"/>
                </a:solidFill>
                <a:latin typeface="Trebuchet MS" pitchFamily="34" charset="0"/>
              </a:rPr>
              <a:t>N</a:t>
            </a:r>
            <a:r>
              <a:rPr lang="en-US" altLang="ja-JP" b="1" dirty="0" smtClean="0">
                <a:solidFill>
                  <a:srgbClr val="000000"/>
                </a:solidFill>
                <a:latin typeface="Trebuchet MS" pitchFamily="34" charset="0"/>
              </a:rPr>
              <a:t>eed </a:t>
            </a:r>
            <a:r>
              <a:rPr lang="en-US" altLang="ja-JP" b="1" dirty="0">
                <a:solidFill>
                  <a:srgbClr val="000000"/>
                </a:solidFill>
                <a:latin typeface="Trebuchet MS" pitchFamily="34" charset="0"/>
              </a:rPr>
              <a:t>for geospatial data captured in </a:t>
            </a:r>
            <a:r>
              <a:rPr lang="en-US" altLang="ja-JP" b="1" dirty="0" smtClean="0">
                <a:solidFill>
                  <a:srgbClr val="000000"/>
                </a:solidFill>
                <a:latin typeface="Trebuchet MS" pitchFamily="34" charset="0"/>
              </a:rPr>
              <a:t>Sustainable Development</a:t>
            </a:r>
            <a:endParaRPr lang="en-US" altLang="ja-JP" b="1" dirty="0">
              <a:solidFill>
                <a:srgbClr val="000000"/>
              </a:solidFill>
              <a:latin typeface="Trebuchet MS" pitchFamily="34" charset="0"/>
            </a:endParaRPr>
          </a:p>
        </p:txBody>
      </p:sp>
      <p:pic>
        <p:nvPicPr>
          <p:cNvPr id="19"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55552" t="78257" r="33366" b="8231"/>
          <a:stretch/>
        </p:blipFill>
        <p:spPr bwMode="auto">
          <a:xfrm>
            <a:off x="5565469" y="997765"/>
            <a:ext cx="1794929" cy="13199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l="28165" t="10364" r="30093" b="5373"/>
          <a:stretch>
            <a:fillRect/>
          </a:stretch>
        </p:blipFill>
        <p:spPr bwMode="auto">
          <a:xfrm>
            <a:off x="2600544" y="3839523"/>
            <a:ext cx="1704585" cy="2226892"/>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pic>
      <p:pic>
        <p:nvPicPr>
          <p:cNvPr id="21" name="Picture 4" descr="HLP 2015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9721" y="2840569"/>
            <a:ext cx="2961463" cy="64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rotWithShape="1">
          <a:blip r:embed="rId16"/>
          <a:srcRect l="32265" t="12355" r="29975" b="987"/>
          <a:stretch/>
        </p:blipFill>
        <p:spPr>
          <a:xfrm>
            <a:off x="7399492" y="3541390"/>
            <a:ext cx="2062510" cy="2525025"/>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45618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8" name="Rectangle 2"/>
          <p:cNvSpPr>
            <a:spLocks noChangeArrowheads="1"/>
          </p:cNvSpPr>
          <p:nvPr/>
        </p:nvSpPr>
        <p:spPr bwMode="auto">
          <a:xfrm>
            <a:off x="102980" y="1008062"/>
            <a:ext cx="831129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66FF"/>
                </a:solidFill>
                <a:latin typeface="Arial" panose="020B0604020202020204" pitchFamily="34" charset="0"/>
              </a:defRPr>
            </a:lvl1pPr>
            <a:lvl2pPr marL="742950" indent="-285750" eaLnBrk="0" hangingPunct="0">
              <a:spcBef>
                <a:spcPct val="20000"/>
              </a:spcBef>
              <a:buChar char="–"/>
              <a:defRPr sz="2800">
                <a:solidFill>
                  <a:srgbClr val="0066FF"/>
                </a:solidFill>
                <a:latin typeface="Arial" panose="020B0604020202020204" pitchFamily="34" charset="0"/>
              </a:defRPr>
            </a:lvl2pPr>
            <a:lvl3pPr marL="1143000" indent="-228600" eaLnBrk="0" hangingPunct="0">
              <a:spcBef>
                <a:spcPct val="20000"/>
              </a:spcBef>
              <a:buChar char="•"/>
              <a:defRPr sz="2400">
                <a:solidFill>
                  <a:srgbClr val="0066FF"/>
                </a:solidFill>
                <a:latin typeface="Arial" panose="020B0604020202020204" pitchFamily="34" charset="0"/>
              </a:defRPr>
            </a:lvl3pPr>
            <a:lvl4pPr marL="1600200" indent="-228600" eaLnBrk="0" hangingPunct="0">
              <a:spcBef>
                <a:spcPct val="20000"/>
              </a:spcBef>
              <a:buChar char="–"/>
              <a:defRPr sz="2000">
                <a:solidFill>
                  <a:srgbClr val="0066FF"/>
                </a:solidFill>
                <a:latin typeface="Arial" panose="020B0604020202020204" pitchFamily="34" charset="0"/>
              </a:defRPr>
            </a:lvl4pPr>
            <a:lvl5pPr marL="2057400" indent="-228600" eaLnBrk="0" hangingPunct="0">
              <a:spcBef>
                <a:spcPct val="20000"/>
              </a:spcBef>
              <a:buChar char="»"/>
              <a:defRPr sz="20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FF"/>
                </a:solidFill>
                <a:latin typeface="Arial" panose="020B0604020202020204" pitchFamily="34" charset="0"/>
              </a:defRPr>
            </a:lvl9pPr>
          </a:lstStyle>
          <a:p>
            <a:pPr eaLnBrk="1" fontAlgn="base" hangingPunct="1">
              <a:spcBef>
                <a:spcPct val="0"/>
              </a:spcBef>
              <a:spcAft>
                <a:spcPct val="0"/>
              </a:spcAft>
              <a:buFontTx/>
              <a:buNone/>
            </a:pPr>
            <a:r>
              <a:rPr lang="en-US" altLang="en-US" sz="2400" b="1" dirty="0">
                <a:solidFill>
                  <a:srgbClr val="0000FF"/>
                </a:solidFill>
                <a:latin typeface="Trebuchet MS" panose="020B0603020202020204" pitchFamily="34" charset="0"/>
                <a:cs typeface="Tahoma" panose="020B0604030504040204" pitchFamily="34" charset="0"/>
              </a:rPr>
              <a:t>Pillar 2: Science, technology and </a:t>
            </a:r>
            <a:r>
              <a:rPr lang="en-US" altLang="en-US" sz="2400" b="1" dirty="0" smtClean="0">
                <a:solidFill>
                  <a:srgbClr val="0000FF"/>
                </a:solidFill>
                <a:latin typeface="Trebuchet MS" panose="020B0603020202020204" pitchFamily="34" charset="0"/>
                <a:cs typeface="Tahoma" panose="020B0604030504040204" pitchFamily="34" charset="0"/>
              </a:rPr>
              <a:t>innovation:</a:t>
            </a:r>
            <a:endParaRPr lang="en-US" altLang="en-US" sz="2400" b="1" dirty="0">
              <a:solidFill>
                <a:srgbClr val="0000FF"/>
              </a:solidFill>
              <a:latin typeface="Trebuchet MS" panose="020B0603020202020204" pitchFamily="34" charset="0"/>
              <a:cs typeface="Tahoma" panose="020B0604030504040204" pitchFamily="34" charset="0"/>
            </a:endParaRPr>
          </a:p>
          <a:p>
            <a:pPr eaLnBrk="1" fontAlgn="base" hangingPunct="1">
              <a:spcBef>
                <a:spcPct val="0"/>
              </a:spcBef>
              <a:spcAft>
                <a:spcPct val="0"/>
              </a:spcAft>
              <a:buFontTx/>
              <a:buNone/>
            </a:pPr>
            <a:r>
              <a:rPr lang="en-US" altLang="en-US" sz="2400" dirty="0">
                <a:solidFill>
                  <a:srgbClr val="0000FF"/>
                </a:solidFill>
                <a:latin typeface="Trebuchet MS" panose="020B0603020202020204" pitchFamily="34" charset="0"/>
                <a:cs typeface="Tahoma" panose="020B0604030504040204" pitchFamily="34" charset="0"/>
              </a:rPr>
              <a:t>(d) ) Optimal utilization of space and geospatial technologies</a:t>
            </a:r>
            <a:r>
              <a:rPr lang="en-US" altLang="en-US" sz="2400" dirty="0" smtClean="0">
                <a:solidFill>
                  <a:srgbClr val="0000FF"/>
                </a:solidFill>
                <a:latin typeface="Trebuchet MS" panose="020B0603020202020204" pitchFamily="34" charset="0"/>
                <a:cs typeface="Tahoma" panose="020B0604030504040204" pitchFamily="34" charset="0"/>
              </a:rPr>
              <a:t>: “</a:t>
            </a:r>
            <a:r>
              <a:rPr lang="en-US" altLang="en-US" sz="2400" dirty="0">
                <a:solidFill>
                  <a:srgbClr val="0000FF"/>
                </a:solidFill>
                <a:latin typeface="Trebuchet MS" panose="020B0603020202020204" pitchFamily="34" charset="0"/>
                <a:cs typeface="Tahoma" panose="020B0604030504040204" pitchFamily="34" charset="0"/>
              </a:rPr>
              <a:t>This will require increasing investments </a:t>
            </a:r>
            <a:r>
              <a:rPr lang="en-US" altLang="en-US" sz="2400" dirty="0" smtClean="0">
                <a:solidFill>
                  <a:srgbClr val="0000FF"/>
                </a:solidFill>
                <a:latin typeface="Trebuchet MS" panose="020B0603020202020204" pitchFamily="34" charset="0"/>
                <a:cs typeface="Tahoma" panose="020B0604030504040204" pitchFamily="34" charset="0"/>
              </a:rPr>
              <a:t> and </a:t>
            </a:r>
            <a:r>
              <a:rPr lang="en-US" altLang="en-US" sz="2400" dirty="0">
                <a:solidFill>
                  <a:srgbClr val="0000FF"/>
                </a:solidFill>
                <a:latin typeface="Trebuchet MS" panose="020B0603020202020204" pitchFamily="34" charset="0"/>
                <a:cs typeface="Tahoma" panose="020B0604030504040204" pitchFamily="34" charset="0"/>
              </a:rPr>
              <a:t>promoting human resources development in the</a:t>
            </a:r>
          </a:p>
          <a:p>
            <a:pPr eaLnBrk="1" fontAlgn="base" hangingPunct="1">
              <a:spcBef>
                <a:spcPct val="0"/>
              </a:spcBef>
              <a:spcAft>
                <a:spcPct val="0"/>
              </a:spcAft>
              <a:buFontTx/>
              <a:buNone/>
            </a:pPr>
            <a:r>
              <a:rPr lang="en-US" altLang="en-US" sz="2400" dirty="0">
                <a:solidFill>
                  <a:srgbClr val="0000FF"/>
                </a:solidFill>
                <a:latin typeface="Trebuchet MS" panose="020B0603020202020204" pitchFamily="34" charset="0"/>
                <a:cs typeface="Tahoma" panose="020B0604030504040204" pitchFamily="34" charset="0"/>
              </a:rPr>
              <a:t>management and deployment of space and geospatial technologies”</a:t>
            </a:r>
          </a:p>
          <a:p>
            <a:pPr eaLnBrk="1" fontAlgn="base" hangingPunct="1">
              <a:spcBef>
                <a:spcPct val="0"/>
              </a:spcBef>
              <a:spcAft>
                <a:spcPct val="0"/>
              </a:spcAft>
              <a:buFontTx/>
              <a:buNone/>
            </a:pPr>
            <a:r>
              <a:rPr lang="en-US" altLang="en-US" sz="1400" b="1" dirty="0">
                <a:solidFill>
                  <a:srgbClr val="0000FF"/>
                </a:solidFill>
                <a:latin typeface="Tahoma" panose="020B0604030504040204" pitchFamily="34" charset="0"/>
                <a:cs typeface="Tahoma" panose="020B0604030504040204" pitchFamily="34" charset="0"/>
              </a:rPr>
              <a:t>				</a:t>
            </a:r>
            <a:endParaRPr lang="en-US" altLang="en-US" sz="1800" dirty="0">
              <a:solidFill>
                <a:srgbClr val="0000FF"/>
              </a:solidFill>
              <a:latin typeface="Tahoma" panose="020B0604030504040204" pitchFamily="34" charset="0"/>
              <a:cs typeface="Tahoma" panose="020B0604030504040204" pitchFamily="34" charset="0"/>
            </a:endParaRPr>
          </a:p>
          <a:p>
            <a:pPr eaLnBrk="1" fontAlgn="base" hangingPunct="1">
              <a:spcBef>
                <a:spcPct val="0"/>
              </a:spcBef>
              <a:spcAft>
                <a:spcPct val="0"/>
              </a:spcAft>
              <a:buFontTx/>
              <a:buNone/>
            </a:pPr>
            <a:r>
              <a:rPr lang="en-US" altLang="en-US" sz="2400" b="1" dirty="0">
                <a:solidFill>
                  <a:srgbClr val="0000FF"/>
                </a:solidFill>
                <a:latin typeface="Trebuchet MS" panose="020B0603020202020204" pitchFamily="34" charset="0"/>
                <a:cs typeface="Tahoma" panose="020B0604030504040204" pitchFamily="34" charset="0"/>
              </a:rPr>
              <a:t>Enabling </a:t>
            </a:r>
            <a:r>
              <a:rPr lang="en-US" altLang="en-US" sz="2400" b="1" dirty="0" smtClean="0">
                <a:solidFill>
                  <a:srgbClr val="0000FF"/>
                </a:solidFill>
                <a:latin typeface="Trebuchet MS" panose="020B0603020202020204" pitchFamily="34" charset="0"/>
                <a:cs typeface="Tahoma" panose="020B0604030504040204" pitchFamily="34" charset="0"/>
              </a:rPr>
              <a:t>Implementation:</a:t>
            </a:r>
            <a:endParaRPr lang="en-US" altLang="en-US" sz="2400" b="1" dirty="0">
              <a:solidFill>
                <a:srgbClr val="0000FF"/>
              </a:solidFill>
              <a:latin typeface="Trebuchet MS" panose="020B0603020202020204" pitchFamily="34" charset="0"/>
              <a:cs typeface="Tahoma" panose="020B0604030504040204" pitchFamily="34" charset="0"/>
            </a:endParaRPr>
          </a:p>
          <a:p>
            <a:pPr eaLnBrk="1" fontAlgn="base" hangingPunct="1">
              <a:spcBef>
                <a:spcPct val="0"/>
              </a:spcBef>
              <a:spcAft>
                <a:spcPct val="0"/>
              </a:spcAft>
              <a:buFontTx/>
              <a:buNone/>
            </a:pPr>
            <a:r>
              <a:rPr lang="en-US" altLang="en-US" sz="2400" dirty="0">
                <a:solidFill>
                  <a:srgbClr val="0000FF"/>
                </a:solidFill>
                <a:latin typeface="Trebuchet MS" panose="020B0603020202020204" pitchFamily="34" charset="0"/>
                <a:cs typeface="Tahoma" panose="020B0604030504040204" pitchFamily="34" charset="0"/>
              </a:rPr>
              <a:t>“INVEST IN and STRENGTHEN national statistical capacities and geospatial information systems for the collection, analysis, production and dissemination of disaggregated data to measure and evaluate policy effectiveness; and PROMOTE a culture of evidence-based decision making</a:t>
            </a:r>
            <a:r>
              <a:rPr lang="en-US" altLang="en-US" sz="2400" dirty="0" smtClean="0">
                <a:solidFill>
                  <a:srgbClr val="0000FF"/>
                </a:solidFill>
                <a:latin typeface="Trebuchet MS" panose="020B0603020202020204" pitchFamily="34" charset="0"/>
                <a:cs typeface="Tahoma" panose="020B0604030504040204" pitchFamily="34" charset="0"/>
              </a:rPr>
              <a:t>”</a:t>
            </a:r>
            <a:endParaRPr lang="en-US" altLang="en-US" sz="2400" dirty="0">
              <a:solidFill>
                <a:srgbClr val="0000FF"/>
              </a:solidFill>
              <a:latin typeface="Trebuchet MS" panose="020B0603020202020204" pitchFamily="34" charset="0"/>
              <a:cs typeface="Tahoma" panose="020B0604030504040204" pitchFamily="34" charset="0"/>
            </a:endParaRPr>
          </a:p>
        </p:txBody>
      </p:sp>
      <p:pic>
        <p:nvPicPr>
          <p:cNvPr id="9" name="Picture 2" descr="http://ea.au.int/en/sites/default/files/CAP_cover.png?139771948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415" y="972212"/>
            <a:ext cx="3580656" cy="4981704"/>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9711" y="15875"/>
            <a:ext cx="5567362" cy="992187"/>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77111763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7" name="タイトル 1"/>
          <p:cNvSpPr>
            <a:spLocks/>
          </p:cNvSpPr>
          <p:nvPr/>
        </p:nvSpPr>
        <p:spPr bwMode="auto">
          <a:xfrm>
            <a:off x="0" y="0"/>
            <a:ext cx="12192000" cy="113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rgbClr val="0066FF"/>
                </a:solidFill>
                <a:latin typeface="Arial" panose="020B0604020202020204" pitchFamily="34" charset="0"/>
              </a:defRPr>
            </a:lvl1pPr>
            <a:lvl2pPr marL="742950" indent="-285750" eaLnBrk="0" hangingPunct="0">
              <a:spcBef>
                <a:spcPct val="20000"/>
              </a:spcBef>
              <a:buChar char="–"/>
              <a:defRPr sz="2800">
                <a:solidFill>
                  <a:srgbClr val="0066FF"/>
                </a:solidFill>
                <a:latin typeface="Arial" panose="020B0604020202020204" pitchFamily="34" charset="0"/>
              </a:defRPr>
            </a:lvl2pPr>
            <a:lvl3pPr marL="1143000" indent="-228600" eaLnBrk="0" hangingPunct="0">
              <a:spcBef>
                <a:spcPct val="20000"/>
              </a:spcBef>
              <a:buChar char="•"/>
              <a:defRPr sz="2400">
                <a:solidFill>
                  <a:srgbClr val="0066FF"/>
                </a:solidFill>
                <a:latin typeface="Arial" panose="020B0604020202020204" pitchFamily="34" charset="0"/>
              </a:defRPr>
            </a:lvl3pPr>
            <a:lvl4pPr marL="1600200" indent="-228600" eaLnBrk="0" hangingPunct="0">
              <a:spcBef>
                <a:spcPct val="20000"/>
              </a:spcBef>
              <a:buChar char="–"/>
              <a:defRPr sz="2000">
                <a:solidFill>
                  <a:srgbClr val="0066FF"/>
                </a:solidFill>
                <a:latin typeface="Arial" panose="020B0604020202020204" pitchFamily="34" charset="0"/>
              </a:defRPr>
            </a:lvl4pPr>
            <a:lvl5pPr marL="2057400" indent="-228600" eaLnBrk="0" hangingPunct="0">
              <a:spcBef>
                <a:spcPct val="20000"/>
              </a:spcBef>
              <a:buChar char="»"/>
              <a:defRPr sz="20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FF"/>
                </a:solidFill>
                <a:latin typeface="Arial" panose="020B0604020202020204" pitchFamily="34" charset="0"/>
              </a:defRPr>
            </a:lvl9pPr>
          </a:lstStyle>
          <a:p>
            <a:pPr algn="ctr" fontAlgn="base">
              <a:spcBef>
                <a:spcPct val="0"/>
              </a:spcBef>
              <a:spcAft>
                <a:spcPct val="0"/>
              </a:spcAft>
              <a:buFontTx/>
              <a:buNone/>
            </a:pPr>
            <a:r>
              <a:rPr lang="en-US" altLang="ja-JP" b="1" dirty="0" smtClean="0">
                <a:solidFill>
                  <a:srgbClr val="000000"/>
                </a:solidFill>
                <a:latin typeface="Trebuchet MS" panose="020B0603020202020204" pitchFamily="34" charset="0"/>
              </a:rPr>
              <a:t>Data </a:t>
            </a:r>
            <a:r>
              <a:rPr lang="en-US" altLang="ja-JP" b="1" dirty="0">
                <a:solidFill>
                  <a:srgbClr val="000000"/>
                </a:solidFill>
                <a:latin typeface="Trebuchet MS" panose="020B0603020202020204" pitchFamily="34" charset="0"/>
              </a:rPr>
              <a:t>Approaches for Monitoring Sustainable</a:t>
            </a:r>
          </a:p>
          <a:p>
            <a:pPr algn="ctr" fontAlgn="base">
              <a:spcBef>
                <a:spcPct val="0"/>
              </a:spcBef>
              <a:spcAft>
                <a:spcPct val="0"/>
              </a:spcAft>
              <a:buFontTx/>
              <a:buNone/>
            </a:pPr>
            <a:r>
              <a:rPr lang="en-US" altLang="ja-JP" b="1" dirty="0">
                <a:solidFill>
                  <a:srgbClr val="000000"/>
                </a:solidFill>
                <a:latin typeface="Trebuchet MS" panose="020B0603020202020204" pitchFamily="34" charset="0"/>
              </a:rPr>
              <a:t>Development Progress: The Case of </a:t>
            </a:r>
            <a:r>
              <a:rPr lang="en-US" altLang="ja-JP" b="1" dirty="0" smtClean="0">
                <a:solidFill>
                  <a:srgbClr val="000000"/>
                </a:solidFill>
                <a:latin typeface="Trebuchet MS" panose="020B0603020202020204" pitchFamily="34" charset="0"/>
              </a:rPr>
              <a:t>Africa </a:t>
            </a:r>
            <a:endParaRPr lang="en-US" altLang="ja-JP" b="1" dirty="0">
              <a:solidFill>
                <a:srgbClr val="000000"/>
              </a:solidFill>
              <a:latin typeface="Trebuchet MS" panose="020B0603020202020204" pitchFamily="34" charset="0"/>
            </a:endParaRPr>
          </a:p>
        </p:txBody>
      </p:sp>
      <p:sp>
        <p:nvSpPr>
          <p:cNvPr id="8" name="コンテンツ プレースホルダ 2"/>
          <p:cNvSpPr txBox="1">
            <a:spLocks/>
          </p:cNvSpPr>
          <p:nvPr/>
        </p:nvSpPr>
        <p:spPr bwMode="auto">
          <a:xfrm>
            <a:off x="136477" y="1295400"/>
            <a:ext cx="757450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000">
                <a:solidFill>
                  <a:srgbClr val="0066FF"/>
                </a:solidFill>
                <a:latin typeface="+mn-lt"/>
              </a:defRPr>
            </a:lvl4pPr>
            <a:lvl5pPr marL="2057400" indent="-228600" algn="l" rtl="0" eaLnBrk="0" fontAlgn="base" hangingPunct="0">
              <a:spcBef>
                <a:spcPct val="20000"/>
              </a:spcBef>
              <a:spcAft>
                <a:spcPct val="0"/>
              </a:spcAft>
              <a:buChar char="»"/>
              <a:defRPr sz="2000">
                <a:solidFill>
                  <a:srgbClr val="0066FF"/>
                </a:solidFill>
                <a:latin typeface="+mn-lt"/>
              </a:defRPr>
            </a:lvl5pPr>
            <a:lvl6pPr marL="2514600" indent="-228600" algn="l" rtl="0" fontAlgn="base">
              <a:spcBef>
                <a:spcPct val="20000"/>
              </a:spcBef>
              <a:spcAft>
                <a:spcPct val="0"/>
              </a:spcAft>
              <a:buChar char="»"/>
              <a:defRPr sz="2000">
                <a:solidFill>
                  <a:srgbClr val="0066FF"/>
                </a:solidFill>
                <a:latin typeface="+mn-lt"/>
              </a:defRPr>
            </a:lvl6pPr>
            <a:lvl7pPr marL="2971800" indent="-228600" algn="l" rtl="0" fontAlgn="base">
              <a:spcBef>
                <a:spcPct val="20000"/>
              </a:spcBef>
              <a:spcAft>
                <a:spcPct val="0"/>
              </a:spcAft>
              <a:buChar char="»"/>
              <a:defRPr sz="2000">
                <a:solidFill>
                  <a:srgbClr val="0066FF"/>
                </a:solidFill>
                <a:latin typeface="+mn-lt"/>
              </a:defRPr>
            </a:lvl7pPr>
            <a:lvl8pPr marL="3429000" indent="-228600" algn="l" rtl="0" fontAlgn="base">
              <a:spcBef>
                <a:spcPct val="20000"/>
              </a:spcBef>
              <a:spcAft>
                <a:spcPct val="0"/>
              </a:spcAft>
              <a:buChar char="»"/>
              <a:defRPr sz="2000">
                <a:solidFill>
                  <a:srgbClr val="0066FF"/>
                </a:solidFill>
                <a:latin typeface="+mn-lt"/>
              </a:defRPr>
            </a:lvl8pPr>
            <a:lvl9pPr marL="3886200" indent="-228600" algn="l" rtl="0" fontAlgn="base">
              <a:spcBef>
                <a:spcPct val="20000"/>
              </a:spcBef>
              <a:spcAft>
                <a:spcPct val="0"/>
              </a:spcAft>
              <a:buChar char="»"/>
              <a:defRPr sz="2000">
                <a:solidFill>
                  <a:srgbClr val="0066FF"/>
                </a:solidFill>
                <a:latin typeface="+mn-lt"/>
              </a:defRPr>
            </a:lvl9pPr>
          </a:lstStyle>
          <a:p>
            <a:pPr marL="0" indent="0">
              <a:lnSpc>
                <a:spcPts val="2600"/>
              </a:lnSpc>
              <a:spcBef>
                <a:spcPts val="600"/>
              </a:spcBef>
              <a:spcAft>
                <a:spcPts val="300"/>
              </a:spcAft>
              <a:buNone/>
              <a:defRPr/>
            </a:pPr>
            <a:r>
              <a:rPr lang="en-US" altLang="ja-JP" sz="2400" b="1" kern="0" dirty="0">
                <a:solidFill>
                  <a:srgbClr val="0000FF"/>
                </a:solidFill>
                <a:latin typeface="Trebuchet MS" panose="020B0603020202020204" pitchFamily="34" charset="0"/>
                <a:cs typeface="Arial" panose="020B0604020202020204" pitchFamily="34" charset="0"/>
              </a:rPr>
              <a:t>The increasing use of geospatial information needs to continue:</a:t>
            </a:r>
          </a:p>
          <a:p>
            <a:pPr>
              <a:lnSpc>
                <a:spcPts val="2600"/>
              </a:lnSpc>
              <a:spcBef>
                <a:spcPts val="600"/>
              </a:spcBef>
              <a:spcAft>
                <a:spcPts val="300"/>
              </a:spcAft>
              <a:defRPr/>
            </a:pPr>
            <a:r>
              <a:rPr lang="en-US" altLang="ja-JP" sz="2400" kern="0" dirty="0">
                <a:solidFill>
                  <a:srgbClr val="0000FF"/>
                </a:solidFill>
                <a:latin typeface="Trebuchet MS" panose="020B0603020202020204" pitchFamily="34" charset="0"/>
                <a:cs typeface="Arial" panose="020B0604020202020204" pitchFamily="34" charset="0"/>
              </a:rPr>
              <a:t>Geospatial information is increasingly being used in Africa, but more capacity building will be needed to scale up existing initiatives and to bring innovative applications from other parts of the world to Africa.</a:t>
            </a:r>
          </a:p>
          <a:p>
            <a:pPr>
              <a:lnSpc>
                <a:spcPts val="2600"/>
              </a:lnSpc>
              <a:spcBef>
                <a:spcPts val="600"/>
              </a:spcBef>
              <a:spcAft>
                <a:spcPts val="300"/>
              </a:spcAft>
              <a:defRPr/>
            </a:pPr>
            <a:r>
              <a:rPr lang="en-US" altLang="ja-JP" sz="2400" kern="0" dirty="0">
                <a:solidFill>
                  <a:srgbClr val="0000FF"/>
                </a:solidFill>
                <a:latin typeface="Trebuchet MS" panose="020B0603020202020204" pitchFamily="34" charset="0"/>
                <a:cs typeface="Arial" panose="020B0604020202020204" pitchFamily="34" charset="0"/>
              </a:rPr>
              <a:t>The lack of consistent up-to-date base </a:t>
            </a:r>
            <a:r>
              <a:rPr lang="en-US" altLang="ja-JP" sz="2400" kern="0" dirty="0" smtClean="0">
                <a:solidFill>
                  <a:srgbClr val="0000FF"/>
                </a:solidFill>
                <a:latin typeface="Trebuchet MS" panose="020B0603020202020204" pitchFamily="34" charset="0"/>
                <a:cs typeface="Arial" panose="020B0604020202020204" pitchFamily="34" charset="0"/>
              </a:rPr>
              <a:t>mapping - fundamental </a:t>
            </a:r>
            <a:r>
              <a:rPr lang="en-US" altLang="ja-JP" sz="2400" kern="0" dirty="0">
                <a:solidFill>
                  <a:srgbClr val="0000FF"/>
                </a:solidFill>
                <a:latin typeface="Trebuchet MS" panose="020B0603020202020204" pitchFamily="34" charset="0"/>
                <a:cs typeface="Arial" panose="020B0604020202020204" pitchFamily="34" charset="0"/>
              </a:rPr>
              <a:t>geographic datasets such as geodetic control, elevation, drainage, transport, land cover, geographic names, land tenure, etc. – across Africa remains a challenge.</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621" t="8164" r="28613" b="1756"/>
          <a:stretch/>
        </p:blipFill>
        <p:spPr bwMode="auto">
          <a:xfrm>
            <a:off x="7884909" y="1139567"/>
            <a:ext cx="3977037" cy="4920435"/>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727098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5"/>
            <a:ext cx="12192000" cy="6842125"/>
            <a:chOff x="0" y="15875"/>
            <a:chExt cx="12192000" cy="6842125"/>
          </a:xfrm>
        </p:grpSpPr>
        <p:grpSp>
          <p:nvGrpSpPr>
            <p:cNvPr id="4" name="Group 3"/>
            <p:cNvGrpSpPr/>
            <p:nvPr/>
          </p:nvGrpSpPr>
          <p:grpSpPr>
            <a:xfrm>
              <a:off x="0" y="15875"/>
              <a:ext cx="12192000" cy="6842125"/>
              <a:chOff x="0" y="15875"/>
              <a:chExt cx="12192000" cy="6842125"/>
            </a:xfrm>
          </p:grpSpPr>
          <p:pic>
            <p:nvPicPr>
              <p:cNvPr id="122882" name="Picture 2" descr="Y:\SSB\GGIM\Logo\Presentation\UNGGIM_Secretariat_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485194"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Y:\SSB\GGIM\Logo\Presentation\UNGGIM_Secretariat_Foo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62"/>
              <a:stretch/>
            </p:blipFill>
            <p:spPr bwMode="auto">
              <a:xfrm>
                <a:off x="8311487" y="15875"/>
                <a:ext cx="38805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6"/>
            <p:cNvSpPr txBox="1">
              <a:spLocks noChangeArrowheads="1"/>
            </p:cNvSpPr>
            <p:nvPr/>
          </p:nvSpPr>
          <p:spPr bwMode="auto">
            <a:xfrm>
              <a:off x="7884909" y="6135690"/>
              <a:ext cx="41232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1100" i="1" dirty="0">
                  <a:solidFill>
                    <a:srgbClr val="FFFFFF"/>
                  </a:solidFill>
                  <a:latin typeface="Arial" panose="020B0604020202020204" pitchFamily="34" charset="0"/>
                  <a:ea typeface="Tahoma" panose="020B0604030504040204" pitchFamily="34" charset="0"/>
                  <a:cs typeface="Arial" panose="020B0604020202020204" pitchFamily="34" charset="0"/>
                </a:rPr>
                <a:t>Positioning geospatial information to address global challenges</a:t>
              </a:r>
            </a:p>
          </p:txBody>
        </p:sp>
      </p:grpSp>
      <p:sp>
        <p:nvSpPr>
          <p:cNvPr id="7" name="タイトル 1"/>
          <p:cNvSpPr>
            <a:spLocks/>
          </p:cNvSpPr>
          <p:nvPr/>
        </p:nvSpPr>
        <p:spPr bwMode="auto">
          <a:xfrm>
            <a:off x="0" y="0"/>
            <a:ext cx="12192000" cy="113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rgbClr val="0066FF"/>
                </a:solidFill>
                <a:latin typeface="Arial" panose="020B0604020202020204" pitchFamily="34" charset="0"/>
              </a:defRPr>
            </a:lvl1pPr>
            <a:lvl2pPr marL="742950" indent="-285750" eaLnBrk="0" hangingPunct="0">
              <a:spcBef>
                <a:spcPct val="20000"/>
              </a:spcBef>
              <a:buChar char="–"/>
              <a:defRPr sz="2800">
                <a:solidFill>
                  <a:srgbClr val="0066FF"/>
                </a:solidFill>
                <a:latin typeface="Arial" panose="020B0604020202020204" pitchFamily="34" charset="0"/>
              </a:defRPr>
            </a:lvl2pPr>
            <a:lvl3pPr marL="1143000" indent="-228600" eaLnBrk="0" hangingPunct="0">
              <a:spcBef>
                <a:spcPct val="20000"/>
              </a:spcBef>
              <a:buChar char="•"/>
              <a:defRPr sz="2400">
                <a:solidFill>
                  <a:srgbClr val="0066FF"/>
                </a:solidFill>
                <a:latin typeface="Arial" panose="020B0604020202020204" pitchFamily="34" charset="0"/>
              </a:defRPr>
            </a:lvl3pPr>
            <a:lvl4pPr marL="1600200" indent="-228600" eaLnBrk="0" hangingPunct="0">
              <a:spcBef>
                <a:spcPct val="20000"/>
              </a:spcBef>
              <a:buChar char="–"/>
              <a:defRPr sz="2000">
                <a:solidFill>
                  <a:srgbClr val="0066FF"/>
                </a:solidFill>
                <a:latin typeface="Arial" panose="020B0604020202020204" pitchFamily="34" charset="0"/>
              </a:defRPr>
            </a:lvl4pPr>
            <a:lvl5pPr marL="2057400" indent="-228600" eaLnBrk="0" hangingPunct="0">
              <a:spcBef>
                <a:spcPct val="20000"/>
              </a:spcBef>
              <a:buChar char="»"/>
              <a:defRPr sz="20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FF"/>
                </a:solidFill>
                <a:latin typeface="Arial" panose="020B0604020202020204" pitchFamily="34" charset="0"/>
              </a:defRPr>
            </a:lvl9pPr>
          </a:lstStyle>
          <a:p>
            <a:pPr algn="ctr" fontAlgn="base">
              <a:spcBef>
                <a:spcPct val="0"/>
              </a:spcBef>
              <a:spcAft>
                <a:spcPct val="0"/>
              </a:spcAft>
              <a:buFontTx/>
              <a:buNone/>
            </a:pPr>
            <a:r>
              <a:rPr lang="en-US" altLang="ja-JP" b="1" dirty="0" smtClean="0">
                <a:solidFill>
                  <a:srgbClr val="000000"/>
                </a:solidFill>
                <a:latin typeface="Trebuchet MS" panose="020B0603020202020204" pitchFamily="34" charset="0"/>
              </a:rPr>
              <a:t>Data </a:t>
            </a:r>
            <a:r>
              <a:rPr lang="en-US" altLang="ja-JP" b="1" dirty="0">
                <a:solidFill>
                  <a:srgbClr val="000000"/>
                </a:solidFill>
                <a:latin typeface="Trebuchet MS" panose="020B0603020202020204" pitchFamily="34" charset="0"/>
              </a:rPr>
              <a:t>Approaches for Monitoring Sustainable</a:t>
            </a:r>
          </a:p>
          <a:p>
            <a:pPr algn="ctr" fontAlgn="base">
              <a:spcBef>
                <a:spcPct val="0"/>
              </a:spcBef>
              <a:spcAft>
                <a:spcPct val="0"/>
              </a:spcAft>
              <a:buFontTx/>
              <a:buNone/>
            </a:pPr>
            <a:r>
              <a:rPr lang="en-US" altLang="ja-JP" b="1" dirty="0">
                <a:solidFill>
                  <a:srgbClr val="000000"/>
                </a:solidFill>
                <a:latin typeface="Trebuchet MS" panose="020B0603020202020204" pitchFamily="34" charset="0"/>
              </a:rPr>
              <a:t>Development Progress: The Case of </a:t>
            </a:r>
            <a:r>
              <a:rPr lang="en-US" altLang="ja-JP" b="1" dirty="0" smtClean="0">
                <a:solidFill>
                  <a:srgbClr val="000000"/>
                </a:solidFill>
                <a:latin typeface="Trebuchet MS" panose="020B0603020202020204" pitchFamily="34" charset="0"/>
              </a:rPr>
              <a:t>Africa </a:t>
            </a:r>
            <a:endParaRPr lang="en-US" altLang="ja-JP" b="1" dirty="0">
              <a:solidFill>
                <a:srgbClr val="000000"/>
              </a:solidFill>
              <a:latin typeface="Trebuchet MS" panose="020B0603020202020204" pitchFamily="34" charset="0"/>
            </a:endParaRP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621" t="8164" r="28613" b="1756"/>
          <a:stretch/>
        </p:blipFill>
        <p:spPr bwMode="auto">
          <a:xfrm>
            <a:off x="7884909" y="1139567"/>
            <a:ext cx="3977037" cy="4920435"/>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コンテンツ プレースホルダ 2"/>
          <p:cNvSpPr txBox="1">
            <a:spLocks/>
          </p:cNvSpPr>
          <p:nvPr/>
        </p:nvSpPr>
        <p:spPr bwMode="auto">
          <a:xfrm>
            <a:off x="53761" y="1323832"/>
            <a:ext cx="7775728" cy="42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000">
                <a:solidFill>
                  <a:srgbClr val="0066FF"/>
                </a:solidFill>
                <a:latin typeface="+mn-lt"/>
              </a:defRPr>
            </a:lvl4pPr>
            <a:lvl5pPr marL="2057400" indent="-228600" algn="l" rtl="0" eaLnBrk="0" fontAlgn="base" hangingPunct="0">
              <a:spcBef>
                <a:spcPct val="20000"/>
              </a:spcBef>
              <a:spcAft>
                <a:spcPct val="0"/>
              </a:spcAft>
              <a:buChar char="»"/>
              <a:defRPr sz="2000">
                <a:solidFill>
                  <a:srgbClr val="0066FF"/>
                </a:solidFill>
                <a:latin typeface="+mn-lt"/>
              </a:defRPr>
            </a:lvl5pPr>
            <a:lvl6pPr marL="2514600" indent="-228600" algn="l" rtl="0" fontAlgn="base">
              <a:spcBef>
                <a:spcPct val="20000"/>
              </a:spcBef>
              <a:spcAft>
                <a:spcPct val="0"/>
              </a:spcAft>
              <a:buChar char="»"/>
              <a:defRPr sz="2000">
                <a:solidFill>
                  <a:srgbClr val="0066FF"/>
                </a:solidFill>
                <a:latin typeface="+mn-lt"/>
              </a:defRPr>
            </a:lvl6pPr>
            <a:lvl7pPr marL="2971800" indent="-228600" algn="l" rtl="0" fontAlgn="base">
              <a:spcBef>
                <a:spcPct val="20000"/>
              </a:spcBef>
              <a:spcAft>
                <a:spcPct val="0"/>
              </a:spcAft>
              <a:buChar char="»"/>
              <a:defRPr sz="2000">
                <a:solidFill>
                  <a:srgbClr val="0066FF"/>
                </a:solidFill>
                <a:latin typeface="+mn-lt"/>
              </a:defRPr>
            </a:lvl7pPr>
            <a:lvl8pPr marL="3429000" indent="-228600" algn="l" rtl="0" fontAlgn="base">
              <a:spcBef>
                <a:spcPct val="20000"/>
              </a:spcBef>
              <a:spcAft>
                <a:spcPct val="0"/>
              </a:spcAft>
              <a:buChar char="»"/>
              <a:defRPr sz="2000">
                <a:solidFill>
                  <a:srgbClr val="0066FF"/>
                </a:solidFill>
                <a:latin typeface="+mn-lt"/>
              </a:defRPr>
            </a:lvl8pPr>
            <a:lvl9pPr marL="3886200" indent="-228600" algn="l" rtl="0" fontAlgn="base">
              <a:spcBef>
                <a:spcPct val="20000"/>
              </a:spcBef>
              <a:spcAft>
                <a:spcPct val="0"/>
              </a:spcAft>
              <a:buChar char="»"/>
              <a:defRPr sz="2000">
                <a:solidFill>
                  <a:srgbClr val="0066FF"/>
                </a:solidFill>
                <a:latin typeface="+mn-lt"/>
              </a:defRPr>
            </a:lvl9pPr>
          </a:lstStyle>
          <a:p>
            <a:pPr marL="0" indent="0">
              <a:lnSpc>
                <a:spcPts val="2600"/>
              </a:lnSpc>
              <a:spcBef>
                <a:spcPts val="600"/>
              </a:spcBef>
              <a:spcAft>
                <a:spcPts val="300"/>
              </a:spcAft>
              <a:buFontTx/>
              <a:buNone/>
              <a:defRPr/>
            </a:pPr>
            <a:r>
              <a:rPr lang="en-US" altLang="ja-JP" sz="2400" kern="0" dirty="0" smtClean="0">
                <a:solidFill>
                  <a:srgbClr val="0000FF"/>
                </a:solidFill>
                <a:latin typeface="Trebuchet MS" panose="020B0603020202020204" pitchFamily="34" charset="0"/>
                <a:cs typeface="Arial" panose="020B0604020202020204" pitchFamily="34" charset="0"/>
              </a:rPr>
              <a:t>There </a:t>
            </a:r>
            <a:r>
              <a:rPr lang="en-US" altLang="ja-JP" sz="2400" kern="0" dirty="0">
                <a:solidFill>
                  <a:srgbClr val="0000FF"/>
                </a:solidFill>
                <a:latin typeface="Trebuchet MS" panose="020B0603020202020204" pitchFamily="34" charset="0"/>
                <a:cs typeface="Arial" panose="020B0604020202020204" pitchFamily="34" charset="0"/>
              </a:rPr>
              <a:t>is an increasing tendency to now make use of multiple data sources: official statistics, geospatial and satellite data, big data, scientific data, data produced by NGOs and research foundations, data from the media, from the crowd and from the business </a:t>
            </a:r>
            <a:r>
              <a:rPr lang="en-US" altLang="ja-JP" sz="2400" kern="0" dirty="0" smtClean="0">
                <a:solidFill>
                  <a:srgbClr val="0000FF"/>
                </a:solidFill>
                <a:latin typeface="Trebuchet MS" panose="020B0603020202020204" pitchFamily="34" charset="0"/>
                <a:cs typeface="Arial" panose="020B0604020202020204" pitchFamily="34" charset="0"/>
              </a:rPr>
              <a:t>sector.</a:t>
            </a:r>
          </a:p>
          <a:p>
            <a:pPr marL="0" indent="0">
              <a:lnSpc>
                <a:spcPts val="2600"/>
              </a:lnSpc>
              <a:spcBef>
                <a:spcPts val="600"/>
              </a:spcBef>
              <a:spcAft>
                <a:spcPts val="300"/>
              </a:spcAft>
              <a:buFontTx/>
              <a:buNone/>
              <a:defRPr/>
            </a:pPr>
            <a:r>
              <a:rPr lang="en-US" altLang="ja-JP" sz="2400" kern="0" dirty="0" smtClean="0">
                <a:solidFill>
                  <a:srgbClr val="0000FF"/>
                </a:solidFill>
                <a:latin typeface="Trebuchet MS" panose="020B0603020202020204" pitchFamily="34" charset="0"/>
                <a:cs typeface="Arial" panose="020B0604020202020204" pitchFamily="34" charset="0"/>
              </a:rPr>
              <a:t>To </a:t>
            </a:r>
            <a:r>
              <a:rPr lang="en-US" altLang="ja-JP" sz="2400" kern="0" dirty="0">
                <a:solidFill>
                  <a:srgbClr val="0000FF"/>
                </a:solidFill>
                <a:latin typeface="Trebuchet MS" panose="020B0603020202020204" pitchFamily="34" charset="0"/>
                <a:cs typeface="Arial" panose="020B0604020202020204" pitchFamily="34" charset="0"/>
              </a:rPr>
              <a:t>explore the full potential of these data sources, the data needs to be easily accessible, interoperable and </a:t>
            </a:r>
            <a:r>
              <a:rPr lang="en-US" altLang="ja-JP" sz="2400" kern="0" dirty="0" smtClean="0">
                <a:solidFill>
                  <a:srgbClr val="0000FF"/>
                </a:solidFill>
                <a:latin typeface="Trebuchet MS" panose="020B0603020202020204" pitchFamily="34" charset="0"/>
                <a:cs typeface="Arial" panose="020B0604020202020204" pitchFamily="34" charset="0"/>
              </a:rPr>
              <a:t>standardized </a:t>
            </a:r>
            <a:r>
              <a:rPr lang="en-US" altLang="ja-JP" sz="2400" kern="0" dirty="0">
                <a:solidFill>
                  <a:srgbClr val="0000FF"/>
                </a:solidFill>
                <a:latin typeface="Trebuchet MS" panose="020B0603020202020204" pitchFamily="34" charset="0"/>
                <a:cs typeface="Arial" panose="020B0604020202020204" pitchFamily="34" charset="0"/>
              </a:rPr>
              <a:t>– so that users are able to integrate difference sources and types of </a:t>
            </a:r>
            <a:r>
              <a:rPr lang="en-US" altLang="ja-JP" sz="2400" kern="0" dirty="0" smtClean="0">
                <a:solidFill>
                  <a:srgbClr val="0000FF"/>
                </a:solidFill>
                <a:latin typeface="Trebuchet MS" panose="020B0603020202020204" pitchFamily="34" charset="0"/>
                <a:cs typeface="Arial" panose="020B0604020202020204" pitchFamily="34" charset="0"/>
              </a:rPr>
              <a:t>information.</a:t>
            </a:r>
          </a:p>
          <a:p>
            <a:pPr marL="0" indent="0">
              <a:lnSpc>
                <a:spcPts val="2600"/>
              </a:lnSpc>
              <a:spcBef>
                <a:spcPts val="600"/>
              </a:spcBef>
              <a:spcAft>
                <a:spcPts val="300"/>
              </a:spcAft>
              <a:buFontTx/>
              <a:buNone/>
              <a:defRPr/>
            </a:pPr>
            <a:r>
              <a:rPr lang="en-US" altLang="ja-JP" sz="2400" kern="0" dirty="0" smtClean="0">
                <a:solidFill>
                  <a:srgbClr val="0000FF"/>
                </a:solidFill>
                <a:latin typeface="Trebuchet MS" panose="020B0603020202020204" pitchFamily="34" charset="0"/>
                <a:cs typeface="Arial" panose="020B0604020202020204" pitchFamily="34" charset="0"/>
              </a:rPr>
              <a:t>Data</a:t>
            </a:r>
            <a:r>
              <a:rPr lang="en-US" altLang="ja-JP" sz="2400" kern="0" dirty="0">
                <a:solidFill>
                  <a:srgbClr val="0000FF"/>
                </a:solidFill>
                <a:latin typeface="Trebuchet MS" panose="020B0603020202020204" pitchFamily="34" charset="0"/>
                <a:cs typeface="Arial" panose="020B0604020202020204" pitchFamily="34" charset="0"/>
              </a:rPr>
              <a:t>, and its metadata, needs to be open access (i.e. free and accessible).</a:t>
            </a:r>
          </a:p>
          <a:p>
            <a:pPr>
              <a:lnSpc>
                <a:spcPts val="2300"/>
              </a:lnSpc>
              <a:spcBef>
                <a:spcPts val="600"/>
              </a:spcBef>
              <a:spcAft>
                <a:spcPts val="300"/>
              </a:spcAft>
              <a:defRPr/>
            </a:pPr>
            <a:endParaRPr lang="en-US" altLang="ja-JP" sz="2000" kern="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60452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2_Esri_Corporate_Template">
  <a:themeElements>
    <a:clrScheme name="2_Esri_Corporate_Template 1">
      <a:dk1>
        <a:srgbClr val="007AC2"/>
      </a:dk1>
      <a:lt1>
        <a:srgbClr val="FFFFFF"/>
      </a:lt1>
      <a:dk2>
        <a:srgbClr val="000000"/>
      </a:dk2>
      <a:lt2>
        <a:srgbClr val="FFFF96"/>
      </a:lt2>
      <a:accent1>
        <a:srgbClr val="35AC46"/>
      </a:accent1>
      <a:accent2>
        <a:srgbClr val="AAD04B"/>
      </a:accent2>
      <a:accent3>
        <a:srgbClr val="AAAAAA"/>
      </a:accent3>
      <a:accent4>
        <a:srgbClr val="DADADA"/>
      </a:accent4>
      <a:accent5>
        <a:srgbClr val="AED2B0"/>
      </a:accent5>
      <a:accent6>
        <a:srgbClr val="9ABC43"/>
      </a:accent6>
      <a:hlink>
        <a:srgbClr val="BFBFBF"/>
      </a:hlink>
      <a:folHlink>
        <a:srgbClr val="A0A0A0"/>
      </a:folHlink>
    </a:clrScheme>
    <a:fontScheme name="2_Esri_Corporate_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Esri_Corporate_Template 1">
        <a:dk1>
          <a:srgbClr val="007AC2"/>
        </a:dk1>
        <a:lt1>
          <a:srgbClr val="FFFFFF"/>
        </a:lt1>
        <a:dk2>
          <a:srgbClr val="000000"/>
        </a:dk2>
        <a:lt2>
          <a:srgbClr val="FFFF96"/>
        </a:lt2>
        <a:accent1>
          <a:srgbClr val="35AC46"/>
        </a:accent1>
        <a:accent2>
          <a:srgbClr val="AAD04B"/>
        </a:accent2>
        <a:accent3>
          <a:srgbClr val="AAAAAA"/>
        </a:accent3>
        <a:accent4>
          <a:srgbClr val="DADADA"/>
        </a:accent4>
        <a:accent5>
          <a:srgbClr val="AED2B0"/>
        </a:accent5>
        <a:accent6>
          <a:srgbClr val="9ABC43"/>
        </a:accent6>
        <a:hlink>
          <a:srgbClr val="BFBFBF"/>
        </a:hlink>
        <a:folHlink>
          <a:srgbClr val="A0A0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11.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Avenir Next LT Pro">
      <a:majorFont>
        <a:latin typeface="AvenirNext LT Pro Light"/>
        <a:ea typeface=""/>
        <a:cs typeface=""/>
      </a:majorFont>
      <a:minorFont>
        <a:latin typeface="AvenirNext L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12.xml><?xml version="1.0" encoding="utf-8"?>
<a:theme xmlns:a="http://schemas.openxmlformats.org/drawingml/2006/main" name="8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Avenir Next LT Pro">
      <a:majorFont>
        <a:latin typeface="AvenirNext LT Pro Light"/>
        <a:ea typeface=""/>
        <a:cs typeface=""/>
      </a:majorFont>
      <a:minorFont>
        <a:latin typeface="AvenirNext L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4.xml><?xml version="1.0" encoding="utf-8"?>
<a:theme xmlns:a="http://schemas.openxmlformats.org/drawingml/2006/main" name="2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Avenir Next LT Pro">
      <a:majorFont>
        <a:latin typeface="AvenirNext LT Pro Light"/>
        <a:ea typeface=""/>
        <a:cs typeface=""/>
      </a:majorFont>
      <a:minorFont>
        <a:latin typeface="AvenirNext L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5.xml><?xml version="1.0" encoding="utf-8"?>
<a:theme xmlns:a="http://schemas.openxmlformats.org/drawingml/2006/main" name="3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Avenir Next LT Pro">
      <a:majorFont>
        <a:latin typeface="AvenirNext LT Pro Light"/>
        <a:ea typeface=""/>
        <a:cs typeface=""/>
      </a:majorFont>
      <a:minorFont>
        <a:latin typeface="AvenirNext L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6.xml><?xml version="1.0" encoding="utf-8"?>
<a:theme xmlns:a="http://schemas.openxmlformats.org/drawingml/2006/main" name="4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Avenir Next LT Pro">
      <a:majorFont>
        <a:latin typeface="AvenirNext LT Pro Light"/>
        <a:ea typeface=""/>
        <a:cs typeface=""/>
      </a:majorFont>
      <a:minorFont>
        <a:latin typeface="AvenirNext L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7.xml><?xml version="1.0" encoding="utf-8"?>
<a:theme xmlns:a="http://schemas.openxmlformats.org/drawingml/2006/main" name="5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Avenir Next LT Pro">
      <a:majorFont>
        <a:latin typeface="AvenirNext LT Pro Light"/>
        <a:ea typeface=""/>
        <a:cs typeface=""/>
      </a:majorFont>
      <a:minorFont>
        <a:latin typeface="AvenirNext L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8.xml><?xml version="1.0" encoding="utf-8"?>
<a:theme xmlns:a="http://schemas.openxmlformats.org/drawingml/2006/main" name="6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 Presentation DESIGN Template 2016_avenir_mac_v15" id="{6CCA9FE8-281E-D34B-92C0-6428B98075F4}" vid="{03115A0A-CA45-814F-B921-7FC8F5EC6D3F}"/>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Congreso Geomática Cuba 03 2016 Rev</Template>
  <TotalTime>5290</TotalTime>
  <Words>1722</Words>
  <Application>Microsoft Office PowerPoint</Application>
  <PresentationFormat>Widescreen</PresentationFormat>
  <Paragraphs>192</Paragraphs>
  <Slides>18</Slides>
  <Notes>18</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18</vt:i4>
      </vt:variant>
    </vt:vector>
  </HeadingPairs>
  <TitlesOfParts>
    <vt:vector size="41" baseType="lpstr">
      <vt:lpstr>ＭＳ Ｐゴシック</vt:lpstr>
      <vt:lpstr>ＭＳ Ｐゴシック</vt:lpstr>
      <vt:lpstr>宋体</vt:lpstr>
      <vt:lpstr>Arial</vt:lpstr>
      <vt:lpstr>Arial Narrow</vt:lpstr>
      <vt:lpstr>AvenirNext LT Pro Light</vt:lpstr>
      <vt:lpstr>AvenirNext LT Pro Regular</vt:lpstr>
      <vt:lpstr>Calibri</vt:lpstr>
      <vt:lpstr>Lucida Grande</vt:lpstr>
      <vt:lpstr>Tahoma</vt:lpstr>
      <vt:lpstr>Trebuchet MS</vt:lpstr>
      <vt:lpstr>2_Esri_Corporate_Template</vt:lpstr>
      <vt:lpstr>2_Office Theme</vt:lpstr>
      <vt:lpstr>1_Esri_Corporate_Template-Dark</vt:lpstr>
      <vt:lpstr>2_Esri_Corporate_Template-Dark</vt:lpstr>
      <vt:lpstr>3_Esri_Corporate_Template-Dark</vt:lpstr>
      <vt:lpstr>4_Esri_Corporate_Template-Dark</vt:lpstr>
      <vt:lpstr>5_Esri_Corporate_Template-Dark</vt:lpstr>
      <vt:lpstr>6_Esri_Corporate_Template-Dark</vt:lpstr>
      <vt:lpstr>4_Office Theme</vt:lpstr>
      <vt:lpstr>7_Esri_Corporate_Template-Dark</vt:lpstr>
      <vt:lpstr>Esri_Corporate_Template-Dark</vt:lpstr>
      <vt:lpstr>8_Esri_Corporate_Template-Dark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AGUAYO GONZALEZ MONICA</dc:creator>
  <cp:lastModifiedBy>Greg Scott</cp:lastModifiedBy>
  <cp:revision>493</cp:revision>
  <cp:lastPrinted>2016-11-10T16:15:09Z</cp:lastPrinted>
  <dcterms:created xsi:type="dcterms:W3CDTF">2016-05-30T16:05:40Z</dcterms:created>
  <dcterms:modified xsi:type="dcterms:W3CDTF">2018-04-25T08:42:59Z</dcterms:modified>
</cp:coreProperties>
</file>