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sldIdLst>
    <p:sldId id="256" r:id="rId3"/>
    <p:sldId id="258" r:id="rId4"/>
    <p:sldId id="260" r:id="rId5"/>
    <p:sldId id="261" r:id="rId6"/>
    <p:sldId id="262" r:id="rId7"/>
    <p:sldId id="263" r:id="rId8"/>
    <p:sldId id="264" r:id="rId9"/>
    <p:sldId id="265" r:id="rId10"/>
    <p:sldId id="266" r:id="rId11"/>
    <p:sldId id="267" r:id="rId12"/>
    <p:sldId id="268" r:id="rId13"/>
  </p:sldIdLst>
  <p:sldSz cx="12192000" cy="6858000"/>
  <p:notesSz cx="6858000" cy="9144000"/>
  <p:custDataLst>
    <p:tags r:id="rId14"/>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5784"/>
    <a:srgbClr val="00558A"/>
    <a:srgbClr val="005D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54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white">
          <a:xfrm>
            <a:off x="1833115" y="2428193"/>
            <a:ext cx="8525773" cy="914400"/>
          </a:xfrm>
        </p:spPr>
        <p:txBody>
          <a:bodyPr rIns="0" anchor="b">
            <a:noAutofit/>
          </a:bodyPr>
          <a:lstStyle>
            <a:lvl1pPr algn="ctr">
              <a:defRPr sz="3400" baseline="0">
                <a:solidFill>
                  <a:schemeClr val="tx1"/>
                </a:solidFill>
              </a:defRPr>
            </a:lvl1pPr>
          </a:lstStyle>
          <a:p>
            <a:r>
              <a:rPr lang="en-US" dirty="0"/>
              <a:t>Presentation Title</a:t>
            </a:r>
          </a:p>
        </p:txBody>
      </p:sp>
      <p:sp>
        <p:nvSpPr>
          <p:cNvPr id="3" name="Subtitle 2"/>
          <p:cNvSpPr>
            <a:spLocks noGrp="1"/>
          </p:cNvSpPr>
          <p:nvPr>
            <p:ph type="subTitle" idx="1" hasCustomPrompt="1"/>
          </p:nvPr>
        </p:nvSpPr>
        <p:spPr bwMode="white">
          <a:xfrm>
            <a:off x="1828800" y="3465218"/>
            <a:ext cx="8534400" cy="914400"/>
          </a:xfrm>
          <a:noFill/>
        </p:spPr>
        <p:txBody>
          <a:bodyPr>
            <a:noAutofit/>
          </a:bodyPr>
          <a:lstStyle>
            <a:lvl1pPr marL="0" indent="0" algn="ctr">
              <a:buNone/>
              <a:defRPr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of Presenter(s)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91827" y="6278095"/>
            <a:ext cx="6236620" cy="540000"/>
          </a:xfrm>
          <a:prstGeom prst="rect">
            <a:avLst/>
          </a:prstGeom>
        </p:spPr>
      </p:pic>
      <p:cxnSp>
        <p:nvCxnSpPr>
          <p:cNvPr id="6" name="Straight Connector 5"/>
          <p:cNvCxnSpPr/>
          <p:nvPr/>
        </p:nvCxnSpPr>
        <p:spPr bwMode="auto">
          <a:xfrm>
            <a:off x="0" y="6231333"/>
            <a:ext cx="12192000"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2356290065"/>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2032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6858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val="1356772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smtClean="0"/>
              <a:t>Modifiez le style du titre</a:t>
            </a:r>
            <a:endParaRPr lang="en-GB"/>
          </a:p>
        </p:txBody>
      </p:sp>
      <p:sp>
        <p:nvSpPr>
          <p:cNvPr id="3" name="Marcador de Posição de Conteúdo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Rectangle 6"/>
          <p:cNvSpPr>
            <a:spLocks noGrp="1"/>
          </p:cNvSpPr>
          <p:nvPr>
            <p:ph type="sldNum" sz="quarter" idx="10"/>
          </p:nvPr>
        </p:nvSpPr>
        <p:spPr>
          <a:xfrm>
            <a:off x="11224685" y="6376988"/>
            <a:ext cx="357716" cy="279400"/>
          </a:xfrm>
          <a:prstGeom prst="rect">
            <a:avLst/>
          </a:prstGeom>
        </p:spPr>
        <p:txBody>
          <a:bodyPr/>
          <a:lstStyle>
            <a:lvl1pPr>
              <a:defRPr/>
            </a:lvl1pPr>
          </a:lstStyle>
          <a:p>
            <a:fld id="{1597C455-1EE8-4127-80D0-D37F7DC0CAD7}" type="slidenum">
              <a:rPr lang="fr-FR" smtClean="0"/>
              <a:t>‹#›</a:t>
            </a:fld>
            <a:endParaRPr lang="fr-FR"/>
          </a:p>
        </p:txBody>
      </p:sp>
    </p:spTree>
    <p:extLst>
      <p:ext uri="{BB962C8B-B14F-4D97-AF65-F5344CB8AC3E}">
        <p14:creationId xmlns:p14="http://schemas.microsoft.com/office/powerpoint/2010/main" val="703737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9D7B9E61-EFEB-4363-B6E5-2EE35D98C54D}" type="datetimeFigureOut">
              <a:rPr lang="fr-FR" smtClean="0"/>
              <a:t>23/04/2018</a:t>
            </a:fld>
            <a:endParaRPr lang="fr-FR"/>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1597C455-1EE8-4127-80D0-D37F7DC0CAD7}" type="slidenum">
              <a:rPr lang="fr-FR" smtClean="0"/>
              <a:t>‹#›</a:t>
            </a:fld>
            <a:endParaRPr lang="fr-FR"/>
          </a:p>
        </p:txBody>
      </p:sp>
    </p:spTree>
    <p:extLst>
      <p:ext uri="{BB962C8B-B14F-4D97-AF65-F5344CB8AC3E}">
        <p14:creationId xmlns:p14="http://schemas.microsoft.com/office/powerpoint/2010/main" val="3984284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white">
          <a:xfrm>
            <a:off x="1833115" y="2428193"/>
            <a:ext cx="8525773" cy="914400"/>
          </a:xfrm>
        </p:spPr>
        <p:txBody>
          <a:bodyPr rIns="0" anchor="b">
            <a:noAutofit/>
          </a:bodyPr>
          <a:lstStyle>
            <a:lvl1pPr algn="ctr">
              <a:defRPr sz="3400" baseline="0">
                <a:solidFill>
                  <a:schemeClr val="tx1"/>
                </a:solidFill>
              </a:defRPr>
            </a:lvl1pPr>
          </a:lstStyle>
          <a:p>
            <a:r>
              <a:rPr lang="en-US" dirty="0"/>
              <a:t>Presentation Title</a:t>
            </a:r>
          </a:p>
        </p:txBody>
      </p:sp>
      <p:sp>
        <p:nvSpPr>
          <p:cNvPr id="3" name="Subtitle 2"/>
          <p:cNvSpPr>
            <a:spLocks noGrp="1"/>
          </p:cNvSpPr>
          <p:nvPr>
            <p:ph type="subTitle" idx="1" hasCustomPrompt="1"/>
          </p:nvPr>
        </p:nvSpPr>
        <p:spPr bwMode="white">
          <a:xfrm>
            <a:off x="1828800" y="3465218"/>
            <a:ext cx="8534400" cy="914400"/>
          </a:xfrm>
          <a:noFill/>
        </p:spPr>
        <p:txBody>
          <a:bodyPr>
            <a:noAutofit/>
          </a:bodyPr>
          <a:lstStyle>
            <a:lvl1pPr marL="0" indent="0" algn="ctr">
              <a:buNone/>
              <a:defRPr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of Presenter(s)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91827" y="6278095"/>
            <a:ext cx="6236620" cy="540000"/>
          </a:xfrm>
          <a:prstGeom prst="rect">
            <a:avLst/>
          </a:prstGeom>
        </p:spPr>
      </p:pic>
      <p:cxnSp>
        <p:nvCxnSpPr>
          <p:cNvPr id="6" name="Straight Connector 5"/>
          <p:cNvCxnSpPr/>
          <p:nvPr/>
        </p:nvCxnSpPr>
        <p:spPr bwMode="auto">
          <a:xfrm>
            <a:off x="0" y="6231333"/>
            <a:ext cx="12192000"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573448783"/>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2303" y="56700"/>
            <a:ext cx="11553935" cy="492443"/>
          </a:xfrm>
        </p:spPr>
        <p:txBody>
          <a:bodyPr anchor="t"/>
          <a:lstStyle>
            <a:lvl1pPr>
              <a:defRPr sz="3200">
                <a:solidFill>
                  <a:schemeClr val="accent2">
                    <a:lumMod val="50000"/>
                  </a:schemeClr>
                </a:solidFill>
              </a:defRPr>
            </a:lvl1pPr>
          </a:lstStyle>
          <a:p>
            <a:r>
              <a:rPr lang="en-US" dirty="0"/>
              <a:t>Click to Edit Master Title Style</a:t>
            </a:r>
          </a:p>
        </p:txBody>
      </p:sp>
      <p:sp>
        <p:nvSpPr>
          <p:cNvPr id="5" name="Content Placeholder 4"/>
          <p:cNvSpPr>
            <a:spLocks noGrp="1"/>
          </p:cNvSpPr>
          <p:nvPr>
            <p:ph sz="quarter" idx="10"/>
          </p:nvPr>
        </p:nvSpPr>
        <p:spPr>
          <a:xfrm>
            <a:off x="275951" y="756560"/>
            <a:ext cx="11589479" cy="5529943"/>
          </a:xfrm>
        </p:spPr>
        <p:txBody>
          <a:bodyPr/>
          <a:lstStyle>
            <a:lvl1pPr>
              <a:buClr>
                <a:schemeClr val="tx2"/>
              </a:buClr>
              <a:buSzPct val="110000"/>
              <a:defRPr sz="2800">
                <a:solidFill>
                  <a:schemeClr val="tx2"/>
                </a:solidFill>
              </a:defRPr>
            </a:lvl1pPr>
            <a:lvl2pPr marL="457200" indent="-173736">
              <a:buClr>
                <a:schemeClr val="tx2"/>
              </a:buClr>
              <a:buSzPct val="80000"/>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fr-FR" smtClean="0"/>
              <a:t>Modifiez les styles du texte du masque</a:t>
            </a:r>
          </a:p>
          <a:p>
            <a:pPr lvl="1"/>
            <a:r>
              <a:rPr lang="fr-FR" smtClean="0"/>
              <a:t>Deuxième niveau</a:t>
            </a:r>
          </a:p>
          <a:p>
            <a:pPr lvl="2"/>
            <a:r>
              <a:rPr lang="fr-FR" smtClean="0"/>
              <a:t>Troisième niveau</a:t>
            </a:r>
          </a:p>
        </p:txBody>
      </p:sp>
    </p:spTree>
    <p:extLst>
      <p:ext uri="{BB962C8B-B14F-4D97-AF65-F5344CB8AC3E}">
        <p14:creationId xmlns:p14="http://schemas.microsoft.com/office/powerpoint/2010/main" val="201862300"/>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Sub,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687" y="56700"/>
            <a:ext cx="11299372" cy="492443"/>
          </a:xfrm>
        </p:spPr>
        <p:txBody>
          <a:bodyPr/>
          <a:lstStyle>
            <a:lvl1pPr>
              <a:defRPr sz="3200">
                <a:solidFill>
                  <a:schemeClr val="accent2">
                    <a:lumMod val="50000"/>
                  </a:schemeClr>
                </a:solidFill>
              </a:defRPr>
            </a:lvl1pPr>
          </a:lstStyle>
          <a:p>
            <a:r>
              <a:rPr lang="en-US" dirty="0"/>
              <a:t>Click to Edit Master Title Style</a:t>
            </a:r>
          </a:p>
        </p:txBody>
      </p:sp>
      <p:sp>
        <p:nvSpPr>
          <p:cNvPr id="8" name="Text Placeholder 7"/>
          <p:cNvSpPr>
            <a:spLocks noGrp="1"/>
          </p:cNvSpPr>
          <p:nvPr>
            <p:ph type="body" sz="quarter" idx="11" hasCustomPrompt="1"/>
          </p:nvPr>
        </p:nvSpPr>
        <p:spPr>
          <a:xfrm>
            <a:off x="442686" y="604060"/>
            <a:ext cx="11299372" cy="430887"/>
          </a:xfrm>
        </p:spPr>
        <p:txBody>
          <a:bodyPr wrap="square" anchor="t" anchorCtr="0">
            <a:spAutoFit/>
          </a:bodyPr>
          <a:lstStyle>
            <a:lvl1pPr marL="0" indent="0">
              <a:spcBef>
                <a:spcPts val="0"/>
              </a:spcBef>
              <a:spcAft>
                <a:spcPts val="0"/>
              </a:spcAft>
              <a:buNone/>
              <a:defRPr sz="2800" i="1">
                <a:solidFill>
                  <a:schemeClr val="tx2"/>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a:t>Click to Edit Subtitle (optional)</a:t>
            </a:r>
          </a:p>
        </p:txBody>
      </p:sp>
      <p:sp>
        <p:nvSpPr>
          <p:cNvPr id="11" name="Content Placeholder 10"/>
          <p:cNvSpPr>
            <a:spLocks noGrp="1"/>
          </p:cNvSpPr>
          <p:nvPr>
            <p:ph sz="quarter" idx="12"/>
          </p:nvPr>
        </p:nvSpPr>
        <p:spPr>
          <a:xfrm>
            <a:off x="442687" y="1349832"/>
            <a:ext cx="11299372" cy="4936671"/>
          </a:xfrm>
        </p:spPr>
        <p:txBody>
          <a:bodyPr/>
          <a:lstStyle>
            <a:lvl1pPr>
              <a:buClr>
                <a:schemeClr val="tx2"/>
              </a:buClr>
              <a:buSzPct val="100000"/>
              <a:defRPr sz="2800">
                <a:solidFill>
                  <a:schemeClr val="tx2"/>
                </a:solidFill>
              </a:defRPr>
            </a:lvl1pPr>
            <a:lvl2pPr marL="457200" indent="-173736">
              <a:buClr>
                <a:schemeClr val="tx2"/>
              </a:buClr>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fr-FR" smtClean="0"/>
              <a:t>Modifiez les styles du texte du masque</a:t>
            </a:r>
          </a:p>
          <a:p>
            <a:pPr lvl="1"/>
            <a:r>
              <a:rPr lang="fr-FR" smtClean="0"/>
              <a:t>Deuxième niveau</a:t>
            </a:r>
          </a:p>
          <a:p>
            <a:pPr lvl="2"/>
            <a:r>
              <a:rPr lang="fr-FR" smtClean="0"/>
              <a:t>Troisième niveau</a:t>
            </a:r>
          </a:p>
        </p:txBody>
      </p:sp>
    </p:spTree>
    <p:extLst>
      <p:ext uri="{BB962C8B-B14F-4D97-AF65-F5344CB8AC3E}">
        <p14:creationId xmlns:p14="http://schemas.microsoft.com/office/powerpoint/2010/main" val="664182623"/>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2936306874"/>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60693229"/>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401" y="3060742"/>
            <a:ext cx="5486400" cy="338554"/>
          </a:xfrm>
          <a:noFill/>
        </p:spPr>
        <p:txBody>
          <a:bodyPr anchor="t">
            <a:spAutoFit/>
          </a:bodyPr>
          <a:lstStyle>
            <a:lvl1pPr marL="0" indent="0" algn="l">
              <a:lnSpc>
                <a:spcPct val="100000"/>
              </a:lnSpc>
              <a:spcBef>
                <a:spcPts val="0"/>
              </a:spcBef>
              <a:spcAft>
                <a:spcPts val="0"/>
              </a:spcAft>
              <a:buNone/>
              <a:defRPr sz="2200" b="0">
                <a:solidFill>
                  <a:schemeClr val="tx2">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Presenter(s)</a:t>
            </a:r>
          </a:p>
        </p:txBody>
      </p:sp>
      <p:sp>
        <p:nvSpPr>
          <p:cNvPr id="2" name="Title 1"/>
          <p:cNvSpPr>
            <a:spLocks noGrp="1"/>
          </p:cNvSpPr>
          <p:nvPr>
            <p:ph type="title" hasCustomPrompt="1"/>
          </p:nvPr>
        </p:nvSpPr>
        <p:spPr>
          <a:xfrm>
            <a:off x="914400" y="1750886"/>
            <a:ext cx="5486400" cy="1169551"/>
          </a:xfrm>
        </p:spPr>
        <p:txBody>
          <a:bodyPr anchor="b">
            <a:spAutoFit/>
          </a:bodyPr>
          <a:lstStyle>
            <a:lvl1pPr algn="l" defTabSz="457200" rtl="0" eaLnBrk="1" latinLnBrk="0" hangingPunct="1">
              <a:lnSpc>
                <a:spcPct val="100000"/>
              </a:lnSpc>
              <a:spcBef>
                <a:spcPct val="0"/>
              </a:spcBef>
              <a:buNone/>
              <a:defRPr kumimoji="0" lang="en-US" sz="3800" b="1" i="0" kern="1200" cap="none" baseline="0">
                <a:solidFill>
                  <a:schemeClr val="tx1"/>
                </a:solidFill>
                <a:effectLst/>
                <a:latin typeface="+mj-lt"/>
                <a:ea typeface="+mj-ea"/>
                <a:cs typeface="Arial"/>
              </a:defRPr>
            </a:lvl1pPr>
          </a:lstStyle>
          <a:p>
            <a:r>
              <a:rPr kumimoji="0" lang="en-US" dirty="0"/>
              <a:t>Click to Edit </a:t>
            </a:r>
            <a:br>
              <a:rPr kumimoji="0" lang="en-US" dirty="0"/>
            </a:br>
            <a:r>
              <a:rPr kumimoji="0" lang="en-US" dirty="0"/>
              <a:t>Section Title</a:t>
            </a:r>
            <a:endParaRPr lang="en-US" dirty="0"/>
          </a:p>
        </p:txBody>
      </p:sp>
      <p:sp>
        <p:nvSpPr>
          <p:cNvPr id="10" name="Picture Placeholder 8"/>
          <p:cNvSpPr>
            <a:spLocks noGrp="1"/>
          </p:cNvSpPr>
          <p:nvPr>
            <p:ph type="pic" sz="quarter" idx="12" hasCustomPrompt="1"/>
          </p:nvPr>
        </p:nvSpPr>
        <p:spPr>
          <a:xfrm>
            <a:off x="7315200" y="0"/>
            <a:ext cx="4876800" cy="6428014"/>
          </a:xfrm>
          <a:prstGeom prst="rect">
            <a:avLst/>
          </a:prstGeom>
          <a:solidFill>
            <a:srgbClr val="FFFFFF"/>
          </a:solidFill>
          <a:ln>
            <a:noFill/>
          </a:ln>
        </p:spPr>
        <p:txBody>
          <a:bodyPr anchor="ctr"/>
          <a:lstStyle>
            <a:lvl1pPr marL="0" indent="0" algn="ctr">
              <a:buNone/>
              <a:defRPr sz="1800" baseline="0"/>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rPr>
              <a:t>Click icon to insert Picture</a:t>
            </a:r>
          </a:p>
        </p:txBody>
      </p:sp>
    </p:spTree>
    <p:extLst>
      <p:ext uri="{BB962C8B-B14F-4D97-AF65-F5344CB8AC3E}">
        <p14:creationId xmlns:p14="http://schemas.microsoft.com/office/powerpoint/2010/main" val="1163088949"/>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BIG wo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6" y="1990427"/>
            <a:ext cx="10367433" cy="1477328"/>
          </a:xfrm>
        </p:spPr>
        <p:txBody>
          <a:bodyPr anchor="b"/>
          <a:lstStyle>
            <a:lvl1pPr>
              <a:spcAft>
                <a:spcPts val="0"/>
              </a:spcAft>
              <a:defRPr sz="9600" baseline="0">
                <a:solidFill>
                  <a:schemeClr val="tx1"/>
                </a:solidFill>
              </a:defRPr>
            </a:lvl1pPr>
          </a:lstStyle>
          <a:p>
            <a:r>
              <a:rPr lang="en-US" dirty="0"/>
              <a:t>BIG Word</a:t>
            </a:r>
          </a:p>
        </p:txBody>
      </p:sp>
      <p:sp>
        <p:nvSpPr>
          <p:cNvPr id="4" name="Text Placeholder 3"/>
          <p:cNvSpPr>
            <a:spLocks noGrp="1"/>
          </p:cNvSpPr>
          <p:nvPr>
            <p:ph type="body" sz="quarter" idx="10" hasCustomPrompt="1"/>
          </p:nvPr>
        </p:nvSpPr>
        <p:spPr>
          <a:xfrm>
            <a:off x="912286" y="3467757"/>
            <a:ext cx="10367433" cy="615553"/>
          </a:xfrm>
          <a:noFill/>
        </p:spPr>
        <p:txBody>
          <a:bodyPr vert="horz" wrap="square" lIns="0" tIns="0" rIns="0" bIns="0" rtlCol="0" anchor="t">
            <a:spAutoFit/>
          </a:bodyPr>
          <a:lstStyle>
            <a:lvl1pPr marL="0" indent="0">
              <a:spcAft>
                <a:spcPts val="0"/>
              </a:spcAft>
              <a:buFontTx/>
              <a:buNone/>
              <a:defRPr lang="en-US" sz="4000" b="1" baseline="0" smtClean="0">
                <a:solidFill>
                  <a:schemeClr val="tx1">
                    <a:lumMod val="50000"/>
                    <a:lumOff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buNone/>
            </a:pPr>
            <a:r>
              <a:rPr lang="en-US" dirty="0"/>
              <a:t>Smaller word</a:t>
            </a:r>
          </a:p>
        </p:txBody>
      </p:sp>
    </p:spTree>
    <p:extLst>
      <p:ext uri="{BB962C8B-B14F-4D97-AF65-F5344CB8AC3E}">
        <p14:creationId xmlns:p14="http://schemas.microsoft.com/office/powerpoint/2010/main" val="14176224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2303" y="56700"/>
            <a:ext cx="11553935" cy="492443"/>
          </a:xfrm>
        </p:spPr>
        <p:txBody>
          <a:bodyPr anchor="t"/>
          <a:lstStyle>
            <a:lvl1pPr>
              <a:defRPr sz="3200">
                <a:solidFill>
                  <a:schemeClr val="accent2">
                    <a:lumMod val="50000"/>
                  </a:schemeClr>
                </a:solidFill>
              </a:defRPr>
            </a:lvl1pPr>
          </a:lstStyle>
          <a:p>
            <a:r>
              <a:rPr lang="en-US" dirty="0"/>
              <a:t>Click to Edit Master Title Style</a:t>
            </a:r>
          </a:p>
        </p:txBody>
      </p:sp>
      <p:sp>
        <p:nvSpPr>
          <p:cNvPr id="5" name="Content Placeholder 4"/>
          <p:cNvSpPr>
            <a:spLocks noGrp="1"/>
          </p:cNvSpPr>
          <p:nvPr>
            <p:ph sz="quarter" idx="10"/>
          </p:nvPr>
        </p:nvSpPr>
        <p:spPr>
          <a:xfrm>
            <a:off x="275951" y="756560"/>
            <a:ext cx="11589479" cy="5529943"/>
          </a:xfrm>
        </p:spPr>
        <p:txBody>
          <a:bodyPr/>
          <a:lstStyle>
            <a:lvl1pPr>
              <a:buClr>
                <a:schemeClr val="tx2"/>
              </a:buClr>
              <a:buSzPct val="110000"/>
              <a:defRPr sz="2800">
                <a:solidFill>
                  <a:schemeClr val="tx2"/>
                </a:solidFill>
              </a:defRPr>
            </a:lvl1pPr>
            <a:lvl2pPr marL="457200" indent="-173736">
              <a:buClr>
                <a:schemeClr val="tx2"/>
              </a:buClr>
              <a:buSzPct val="80000"/>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fr-FR" smtClean="0"/>
              <a:t>Modifiez les styles du texte du masque</a:t>
            </a:r>
          </a:p>
          <a:p>
            <a:pPr lvl="1"/>
            <a:r>
              <a:rPr lang="fr-FR" smtClean="0"/>
              <a:t>Deuxième niveau</a:t>
            </a:r>
          </a:p>
          <a:p>
            <a:pPr lvl="2"/>
            <a:r>
              <a:rPr lang="fr-FR" smtClean="0"/>
              <a:t>Troisième niveau</a:t>
            </a:r>
          </a:p>
        </p:txBody>
      </p:sp>
    </p:spTree>
    <p:extLst>
      <p:ext uri="{BB962C8B-B14F-4D97-AF65-F5344CB8AC3E}">
        <p14:creationId xmlns:p14="http://schemas.microsoft.com/office/powerpoint/2010/main" val="179852497"/>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3" y="4639290"/>
            <a:ext cx="10060516" cy="461665"/>
          </a:xfrm>
        </p:spPr>
        <p:txBody>
          <a:bodyPr anchor="b"/>
          <a:lstStyle>
            <a:lvl1pPr>
              <a:spcAft>
                <a:spcPts val="0"/>
              </a:spcAft>
              <a:defRPr sz="3000" b="0" baseline="0">
                <a:solidFill>
                  <a:schemeClr val="tx2"/>
                </a:solidFill>
              </a:defRPr>
            </a:lvl1pPr>
          </a:lstStyle>
          <a:p>
            <a:r>
              <a:rPr lang="en-US" dirty="0"/>
              <a:t>“Quote”</a:t>
            </a:r>
          </a:p>
        </p:txBody>
      </p:sp>
      <p:sp>
        <p:nvSpPr>
          <p:cNvPr id="4" name="Text Placeholder 3"/>
          <p:cNvSpPr>
            <a:spLocks noGrp="1"/>
          </p:cNvSpPr>
          <p:nvPr>
            <p:ph type="body" sz="quarter" idx="10" hasCustomPrompt="1"/>
          </p:nvPr>
        </p:nvSpPr>
        <p:spPr>
          <a:xfrm>
            <a:off x="912283" y="5697071"/>
            <a:ext cx="10060516" cy="400110"/>
          </a:xfrm>
          <a:noFill/>
        </p:spPr>
        <p:txBody>
          <a:bodyPr vert="horz" wrap="square" lIns="0" tIns="0" rIns="0" bIns="0" rtlCol="0" anchor="t">
            <a:spAutoFit/>
          </a:bodyPr>
          <a:lstStyle>
            <a:lvl1pPr marL="0" indent="0" algn="r">
              <a:spcAft>
                <a:spcPts val="0"/>
              </a:spcAft>
              <a:buFontTx/>
              <a:buNone/>
              <a:defRPr lang="en-US" sz="2600" b="0" baseline="0" smtClean="0">
                <a:solidFill>
                  <a:schemeClr val="accent2">
                    <a:lumMod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pPr>
            <a:r>
              <a:rPr lang="en-US" dirty="0"/>
              <a:t>Name</a:t>
            </a:r>
          </a:p>
        </p:txBody>
      </p:sp>
    </p:spTree>
    <p:extLst>
      <p:ext uri="{BB962C8B-B14F-4D97-AF65-F5344CB8AC3E}">
        <p14:creationId xmlns:p14="http://schemas.microsoft.com/office/powerpoint/2010/main" val="1805098274"/>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369332"/>
          </a:xfrm>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fr-FR" smtClean="0"/>
              <a:t>Modifiez les styles du texte du masque</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fr-FR" smtClean="0"/>
              <a:t>Modifiez les styles du texte du masque</a:t>
            </a:r>
          </a:p>
        </p:txBody>
      </p:sp>
      <p:sp>
        <p:nvSpPr>
          <p:cNvPr id="6" name="Content Placeholder 5"/>
          <p:cNvSpPr>
            <a:spLocks noGrp="1"/>
          </p:cNvSpPr>
          <p:nvPr>
            <p:ph sz="quarter" idx="4"/>
          </p:nvPr>
        </p:nvSpPr>
        <p:spPr>
          <a:xfrm>
            <a:off x="6193368"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val="1997928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2032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6858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val="3855793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9D7B9E61-EFEB-4363-B6E5-2EE35D98C54D}" type="datetimeFigureOut">
              <a:rPr lang="fr-FR" smtClean="0"/>
              <a:t>23/04/2018</a:t>
            </a:fld>
            <a:endParaRPr lang="fr-FR"/>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1597C455-1EE8-4127-80D0-D37F7DC0CAD7}" type="slidenum">
              <a:rPr lang="fr-FR" smtClean="0"/>
              <a:t>‹#›</a:t>
            </a:fld>
            <a:endParaRPr lang="fr-FR"/>
          </a:p>
        </p:txBody>
      </p:sp>
    </p:spTree>
    <p:extLst>
      <p:ext uri="{BB962C8B-B14F-4D97-AF65-F5344CB8AC3E}">
        <p14:creationId xmlns:p14="http://schemas.microsoft.com/office/powerpoint/2010/main" val="1343225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687" y="56700"/>
            <a:ext cx="11299372" cy="492443"/>
          </a:xfrm>
        </p:spPr>
        <p:txBody>
          <a:bodyPr/>
          <a:lstStyle>
            <a:lvl1pPr>
              <a:defRPr sz="3200">
                <a:solidFill>
                  <a:schemeClr val="accent2">
                    <a:lumMod val="50000"/>
                  </a:schemeClr>
                </a:solidFill>
              </a:defRPr>
            </a:lvl1pPr>
          </a:lstStyle>
          <a:p>
            <a:r>
              <a:rPr lang="en-US" dirty="0"/>
              <a:t>Click to Edit Master Title Style</a:t>
            </a:r>
          </a:p>
        </p:txBody>
      </p:sp>
      <p:sp>
        <p:nvSpPr>
          <p:cNvPr id="8" name="Text Placeholder 7"/>
          <p:cNvSpPr>
            <a:spLocks noGrp="1"/>
          </p:cNvSpPr>
          <p:nvPr>
            <p:ph type="body" sz="quarter" idx="11" hasCustomPrompt="1"/>
          </p:nvPr>
        </p:nvSpPr>
        <p:spPr>
          <a:xfrm>
            <a:off x="442686" y="604060"/>
            <a:ext cx="11299372" cy="430887"/>
          </a:xfrm>
        </p:spPr>
        <p:txBody>
          <a:bodyPr wrap="square" anchor="t" anchorCtr="0">
            <a:spAutoFit/>
          </a:bodyPr>
          <a:lstStyle>
            <a:lvl1pPr marL="0" indent="0">
              <a:spcBef>
                <a:spcPts val="0"/>
              </a:spcBef>
              <a:spcAft>
                <a:spcPts val="0"/>
              </a:spcAft>
              <a:buNone/>
              <a:defRPr sz="2800" i="1">
                <a:solidFill>
                  <a:schemeClr val="tx2"/>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a:t>Click to Edit Subtitle (optional)</a:t>
            </a:r>
          </a:p>
        </p:txBody>
      </p:sp>
      <p:sp>
        <p:nvSpPr>
          <p:cNvPr id="11" name="Content Placeholder 10"/>
          <p:cNvSpPr>
            <a:spLocks noGrp="1"/>
          </p:cNvSpPr>
          <p:nvPr>
            <p:ph sz="quarter" idx="12"/>
          </p:nvPr>
        </p:nvSpPr>
        <p:spPr>
          <a:xfrm>
            <a:off x="442687" y="1349832"/>
            <a:ext cx="11299372" cy="4936671"/>
          </a:xfrm>
        </p:spPr>
        <p:txBody>
          <a:bodyPr/>
          <a:lstStyle>
            <a:lvl1pPr>
              <a:buClr>
                <a:schemeClr val="tx2"/>
              </a:buClr>
              <a:buSzPct val="100000"/>
              <a:defRPr sz="2800">
                <a:solidFill>
                  <a:schemeClr val="tx2"/>
                </a:solidFill>
              </a:defRPr>
            </a:lvl1pPr>
            <a:lvl2pPr marL="457200" indent="-173736">
              <a:buClr>
                <a:schemeClr val="tx2"/>
              </a:buClr>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fr-FR" smtClean="0"/>
              <a:t>Modifiez les styles du texte du masque</a:t>
            </a:r>
          </a:p>
          <a:p>
            <a:pPr lvl="1"/>
            <a:r>
              <a:rPr lang="fr-FR" smtClean="0"/>
              <a:t>Deuxième niveau</a:t>
            </a:r>
          </a:p>
          <a:p>
            <a:pPr lvl="2"/>
            <a:r>
              <a:rPr lang="fr-FR" smtClean="0"/>
              <a:t>Troisième niveau</a:t>
            </a:r>
          </a:p>
        </p:txBody>
      </p:sp>
    </p:spTree>
    <p:extLst>
      <p:ext uri="{BB962C8B-B14F-4D97-AF65-F5344CB8AC3E}">
        <p14:creationId xmlns:p14="http://schemas.microsoft.com/office/powerpoint/2010/main" val="1646684114"/>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1876794040"/>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369096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401" y="3060742"/>
            <a:ext cx="5486400" cy="338554"/>
          </a:xfrm>
          <a:noFill/>
        </p:spPr>
        <p:txBody>
          <a:bodyPr anchor="t">
            <a:spAutoFit/>
          </a:bodyPr>
          <a:lstStyle>
            <a:lvl1pPr marL="0" indent="0" algn="l">
              <a:lnSpc>
                <a:spcPct val="100000"/>
              </a:lnSpc>
              <a:spcBef>
                <a:spcPts val="0"/>
              </a:spcBef>
              <a:spcAft>
                <a:spcPts val="0"/>
              </a:spcAft>
              <a:buNone/>
              <a:defRPr sz="2200" b="0">
                <a:solidFill>
                  <a:schemeClr val="tx2">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Presenter(s)</a:t>
            </a:r>
          </a:p>
        </p:txBody>
      </p:sp>
      <p:sp>
        <p:nvSpPr>
          <p:cNvPr id="2" name="Title 1"/>
          <p:cNvSpPr>
            <a:spLocks noGrp="1"/>
          </p:cNvSpPr>
          <p:nvPr>
            <p:ph type="title" hasCustomPrompt="1"/>
          </p:nvPr>
        </p:nvSpPr>
        <p:spPr>
          <a:xfrm>
            <a:off x="914400" y="1750886"/>
            <a:ext cx="5486400" cy="1169551"/>
          </a:xfrm>
        </p:spPr>
        <p:txBody>
          <a:bodyPr anchor="b">
            <a:spAutoFit/>
          </a:bodyPr>
          <a:lstStyle>
            <a:lvl1pPr algn="l" defTabSz="457200" rtl="0" eaLnBrk="1" latinLnBrk="0" hangingPunct="1">
              <a:lnSpc>
                <a:spcPct val="100000"/>
              </a:lnSpc>
              <a:spcBef>
                <a:spcPct val="0"/>
              </a:spcBef>
              <a:buNone/>
              <a:defRPr kumimoji="0" lang="en-US" sz="3800" b="1" i="0" kern="1200" cap="none" baseline="0">
                <a:solidFill>
                  <a:schemeClr val="tx1"/>
                </a:solidFill>
                <a:effectLst/>
                <a:latin typeface="+mj-lt"/>
                <a:ea typeface="+mj-ea"/>
                <a:cs typeface="Arial"/>
              </a:defRPr>
            </a:lvl1pPr>
          </a:lstStyle>
          <a:p>
            <a:r>
              <a:rPr kumimoji="0" lang="en-US" dirty="0"/>
              <a:t>Click to Edit </a:t>
            </a:r>
            <a:br>
              <a:rPr kumimoji="0" lang="en-US" dirty="0"/>
            </a:br>
            <a:r>
              <a:rPr kumimoji="0" lang="en-US" dirty="0"/>
              <a:t>Section Title</a:t>
            </a:r>
            <a:endParaRPr lang="en-US" dirty="0"/>
          </a:p>
        </p:txBody>
      </p:sp>
      <p:sp>
        <p:nvSpPr>
          <p:cNvPr id="10" name="Picture Placeholder 8"/>
          <p:cNvSpPr>
            <a:spLocks noGrp="1"/>
          </p:cNvSpPr>
          <p:nvPr>
            <p:ph type="pic" sz="quarter" idx="12" hasCustomPrompt="1"/>
          </p:nvPr>
        </p:nvSpPr>
        <p:spPr>
          <a:xfrm>
            <a:off x="7315200" y="0"/>
            <a:ext cx="4876800" cy="6428014"/>
          </a:xfrm>
          <a:prstGeom prst="rect">
            <a:avLst/>
          </a:prstGeom>
          <a:solidFill>
            <a:srgbClr val="FFFFFF"/>
          </a:solidFill>
          <a:ln>
            <a:noFill/>
          </a:ln>
        </p:spPr>
        <p:txBody>
          <a:bodyPr anchor="ctr"/>
          <a:lstStyle>
            <a:lvl1pPr marL="0" indent="0" algn="ctr">
              <a:buNone/>
              <a:defRPr sz="1800" baseline="0"/>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rPr>
              <a:t>Click icon to insert Picture</a:t>
            </a:r>
          </a:p>
        </p:txBody>
      </p:sp>
    </p:spTree>
    <p:extLst>
      <p:ext uri="{BB962C8B-B14F-4D97-AF65-F5344CB8AC3E}">
        <p14:creationId xmlns:p14="http://schemas.microsoft.com/office/powerpoint/2010/main" val="175992782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IG wo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6" y="1990427"/>
            <a:ext cx="10367433" cy="1477328"/>
          </a:xfrm>
        </p:spPr>
        <p:txBody>
          <a:bodyPr anchor="b"/>
          <a:lstStyle>
            <a:lvl1pPr>
              <a:spcAft>
                <a:spcPts val="0"/>
              </a:spcAft>
              <a:defRPr sz="9600" baseline="0">
                <a:solidFill>
                  <a:schemeClr val="tx1"/>
                </a:solidFill>
              </a:defRPr>
            </a:lvl1pPr>
          </a:lstStyle>
          <a:p>
            <a:r>
              <a:rPr lang="en-US" dirty="0"/>
              <a:t>BIG Word</a:t>
            </a:r>
          </a:p>
        </p:txBody>
      </p:sp>
      <p:sp>
        <p:nvSpPr>
          <p:cNvPr id="4" name="Text Placeholder 3"/>
          <p:cNvSpPr>
            <a:spLocks noGrp="1"/>
          </p:cNvSpPr>
          <p:nvPr>
            <p:ph type="body" sz="quarter" idx="10" hasCustomPrompt="1"/>
          </p:nvPr>
        </p:nvSpPr>
        <p:spPr>
          <a:xfrm>
            <a:off x="912286" y="3467757"/>
            <a:ext cx="10367433" cy="615553"/>
          </a:xfrm>
          <a:noFill/>
        </p:spPr>
        <p:txBody>
          <a:bodyPr vert="horz" wrap="square" lIns="0" tIns="0" rIns="0" bIns="0" rtlCol="0" anchor="t">
            <a:spAutoFit/>
          </a:bodyPr>
          <a:lstStyle>
            <a:lvl1pPr marL="0" indent="0">
              <a:spcAft>
                <a:spcPts val="0"/>
              </a:spcAft>
              <a:buFontTx/>
              <a:buNone/>
              <a:defRPr lang="en-US" sz="4000" b="1" baseline="0" smtClean="0">
                <a:solidFill>
                  <a:schemeClr val="tx1">
                    <a:lumMod val="50000"/>
                    <a:lumOff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buNone/>
            </a:pPr>
            <a:r>
              <a:rPr lang="en-US" dirty="0"/>
              <a:t>Smaller word</a:t>
            </a:r>
          </a:p>
        </p:txBody>
      </p:sp>
    </p:spTree>
    <p:extLst>
      <p:ext uri="{BB962C8B-B14F-4D97-AF65-F5344CB8AC3E}">
        <p14:creationId xmlns:p14="http://schemas.microsoft.com/office/powerpoint/2010/main" val="895629226"/>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3" y="4639290"/>
            <a:ext cx="10060516" cy="461665"/>
          </a:xfrm>
        </p:spPr>
        <p:txBody>
          <a:bodyPr anchor="b"/>
          <a:lstStyle>
            <a:lvl1pPr>
              <a:spcAft>
                <a:spcPts val="0"/>
              </a:spcAft>
              <a:defRPr sz="3000" b="0" baseline="0">
                <a:solidFill>
                  <a:schemeClr val="tx2"/>
                </a:solidFill>
              </a:defRPr>
            </a:lvl1pPr>
          </a:lstStyle>
          <a:p>
            <a:r>
              <a:rPr lang="en-US" dirty="0"/>
              <a:t>“Quote”</a:t>
            </a:r>
          </a:p>
        </p:txBody>
      </p:sp>
      <p:sp>
        <p:nvSpPr>
          <p:cNvPr id="4" name="Text Placeholder 3"/>
          <p:cNvSpPr>
            <a:spLocks noGrp="1"/>
          </p:cNvSpPr>
          <p:nvPr>
            <p:ph type="body" sz="quarter" idx="10" hasCustomPrompt="1"/>
          </p:nvPr>
        </p:nvSpPr>
        <p:spPr>
          <a:xfrm>
            <a:off x="912283" y="5697071"/>
            <a:ext cx="10060516" cy="400110"/>
          </a:xfrm>
          <a:noFill/>
        </p:spPr>
        <p:txBody>
          <a:bodyPr vert="horz" wrap="square" lIns="0" tIns="0" rIns="0" bIns="0" rtlCol="0" anchor="t">
            <a:spAutoFit/>
          </a:bodyPr>
          <a:lstStyle>
            <a:lvl1pPr marL="0" indent="0" algn="r">
              <a:spcAft>
                <a:spcPts val="0"/>
              </a:spcAft>
              <a:buFontTx/>
              <a:buNone/>
              <a:defRPr lang="en-US" sz="2600" b="0" baseline="0" smtClean="0">
                <a:solidFill>
                  <a:schemeClr val="accent2">
                    <a:lumMod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pPr>
            <a:r>
              <a:rPr lang="en-US" dirty="0"/>
              <a:t>Name</a:t>
            </a:r>
          </a:p>
        </p:txBody>
      </p:sp>
    </p:spTree>
    <p:extLst>
      <p:ext uri="{BB962C8B-B14F-4D97-AF65-F5344CB8AC3E}">
        <p14:creationId xmlns:p14="http://schemas.microsoft.com/office/powerpoint/2010/main" val="280677877"/>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369332"/>
          </a:xfrm>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fr-FR" smtClean="0"/>
              <a:t>Modifiez les styles du texte du masque</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fr-FR" smtClean="0"/>
              <a:t>Modifiez les styles du texte du masque</a:t>
            </a:r>
          </a:p>
        </p:txBody>
      </p:sp>
      <p:sp>
        <p:nvSpPr>
          <p:cNvPr id="6" name="Content Placeholder 5"/>
          <p:cNvSpPr>
            <a:spLocks noGrp="1"/>
          </p:cNvSpPr>
          <p:nvPr>
            <p:ph sz="quarter" idx="4"/>
          </p:nvPr>
        </p:nvSpPr>
        <p:spPr>
          <a:xfrm>
            <a:off x="6193368"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val="1879484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200" y="56697"/>
            <a:ext cx="12091912" cy="369332"/>
          </a:xfrm>
          <a:prstGeom prst="rect">
            <a:avLst/>
          </a:prstGeom>
          <a:noFill/>
        </p:spPr>
        <p:txBody>
          <a:bodyPr vert="horz" wrap="square" lIns="0" tIns="0" rIns="0" bIns="0" rtlCol="0" anchor="t">
            <a:spAutoFit/>
          </a:bodyPr>
          <a:lstStyle/>
          <a:p>
            <a:r>
              <a:rPr lang="fr-FR" smtClean="0"/>
              <a:t>Modifiez le style du titre</a:t>
            </a:r>
            <a:endParaRPr lang="en-US" dirty="0"/>
          </a:p>
        </p:txBody>
      </p:sp>
      <p:sp>
        <p:nvSpPr>
          <p:cNvPr id="3" name="Text Placeholder 2"/>
          <p:cNvSpPr>
            <a:spLocks noGrp="1"/>
          </p:cNvSpPr>
          <p:nvPr>
            <p:ph type="body" idx="1"/>
          </p:nvPr>
        </p:nvSpPr>
        <p:spPr>
          <a:xfrm>
            <a:off x="37200" y="598715"/>
            <a:ext cx="12091912" cy="5709557"/>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p:nvPicPr>
        <p:blipFill>
          <a:blip r:embed="rId14"/>
          <a:stretch>
            <a:fillRect/>
          </a:stretch>
        </p:blipFill>
        <p:spPr>
          <a:xfrm>
            <a:off x="37201" y="6440808"/>
            <a:ext cx="3789891" cy="328149"/>
          </a:xfrm>
          <a:prstGeom prst="rect">
            <a:avLst/>
          </a:prstGeom>
        </p:spPr>
      </p:pic>
      <p:cxnSp>
        <p:nvCxnSpPr>
          <p:cNvPr id="8" name="Straight Connector 7"/>
          <p:cNvCxnSpPr/>
          <p:nvPr/>
        </p:nvCxnSpPr>
        <p:spPr bwMode="auto">
          <a:xfrm>
            <a:off x="0" y="6308270"/>
            <a:ext cx="12192000"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1207432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fade/>
  </p:transition>
  <p:txStyles>
    <p:titleStyle>
      <a:lvl1pPr algn="l" defTabSz="457200" rtl="0" eaLnBrk="1" latinLnBrk="0" hangingPunct="1">
        <a:lnSpc>
          <a:spcPct val="100000"/>
        </a:lnSpc>
        <a:spcBef>
          <a:spcPct val="0"/>
        </a:spcBef>
        <a:buNone/>
        <a:defRPr sz="2400" b="1" kern="1200">
          <a:solidFill>
            <a:schemeClr val="accent2">
              <a:lumMod val="50000"/>
            </a:schemeClr>
          </a:solidFill>
          <a:latin typeface="+mj-lt"/>
          <a:ea typeface="+mj-ea"/>
          <a:cs typeface="Arial"/>
        </a:defRPr>
      </a:lvl1pPr>
    </p:titleStyle>
    <p:bodyStyle>
      <a:lvl1pPr marL="176213" indent="-176213" algn="l" defTabSz="457200" rtl="0" eaLnBrk="1" latinLnBrk="0" hangingPunct="1">
        <a:lnSpc>
          <a:spcPct val="100000"/>
        </a:lnSpc>
        <a:spcBef>
          <a:spcPts val="300"/>
        </a:spcBef>
        <a:spcAft>
          <a:spcPts val="600"/>
        </a:spcAft>
        <a:buClr>
          <a:schemeClr val="accent4">
            <a:lumMod val="60000"/>
            <a:lumOff val="40000"/>
          </a:schemeClr>
        </a:buClr>
        <a:buSzPct val="80000"/>
        <a:buFont typeface="Arial"/>
        <a:buChar char="•"/>
        <a:defRPr sz="2000" b="1" kern="1200">
          <a:solidFill>
            <a:schemeClr val="tx2"/>
          </a:solidFill>
          <a:latin typeface="+mn-lt"/>
          <a:ea typeface="+mn-ea"/>
          <a:cs typeface="Arial"/>
        </a:defRPr>
      </a:lvl1pPr>
      <a:lvl2pPr marL="457200"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800" b="1" kern="1200">
          <a:solidFill>
            <a:schemeClr val="tx2"/>
          </a:solidFill>
          <a:latin typeface="+mn-lt"/>
          <a:ea typeface="+mn-ea"/>
          <a:cs typeface="Arial"/>
        </a:defRPr>
      </a:lvl2pPr>
      <a:lvl3pPr marL="795528"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600" b="1" kern="1200">
          <a:solidFill>
            <a:schemeClr val="tx2"/>
          </a:solidFill>
          <a:latin typeface="+mn-lt"/>
          <a:ea typeface="+mn-ea"/>
          <a:cs typeface="Arial"/>
        </a:defRPr>
      </a:lvl3pPr>
      <a:lvl4pPr marL="1216152" indent="-173736" algn="l" defTabSz="457200" rtl="0" eaLnBrk="1" latinLnBrk="0" hangingPunct="1">
        <a:lnSpc>
          <a:spcPts val="1800"/>
        </a:lnSpc>
        <a:spcBef>
          <a:spcPts val="0"/>
        </a:spcBef>
        <a:spcAft>
          <a:spcPts val="600"/>
        </a:spcAft>
        <a:buClr>
          <a:schemeClr val="accent4">
            <a:lumMod val="60000"/>
            <a:lumOff val="40000"/>
          </a:schemeClr>
        </a:buClr>
        <a:buSzPct val="80000"/>
        <a:buFont typeface="Lucida Grande"/>
        <a:buChar char="-"/>
        <a:defRPr sz="1400" b="1" kern="1200">
          <a:solidFill>
            <a:schemeClr val="tx1"/>
          </a:solidFill>
          <a:latin typeface="+mn-lt"/>
          <a:ea typeface="+mn-ea"/>
          <a:cs typeface="Arial"/>
        </a:defRPr>
      </a:lvl4pPr>
      <a:lvl5pPr marL="1546225" indent="-176213" algn="l" defTabSz="457200" rtl="0" eaLnBrk="1" latinLnBrk="0" hangingPunct="1">
        <a:lnSpc>
          <a:spcPts val="1900"/>
        </a:lnSpc>
        <a:spcBef>
          <a:spcPts val="0"/>
        </a:spcBef>
        <a:spcAft>
          <a:spcPts val="600"/>
        </a:spcAft>
        <a:buClr>
          <a:schemeClr val="accent4">
            <a:lumMod val="60000"/>
            <a:lumOff val="40000"/>
          </a:schemeClr>
        </a:buClr>
        <a:buSzPct val="80000"/>
        <a:buFont typeface="Lucida Grande"/>
        <a:buChar char="-"/>
        <a:defRPr lang="en-US" sz="1400" b="1" kern="1200" dirty="0">
          <a:solidFill>
            <a:schemeClr val="tx1"/>
          </a:solidFill>
          <a:latin typeface="+mn-lt"/>
          <a:ea typeface="+mn-ea"/>
          <a:cs typeface="Arial"/>
        </a:defRPr>
      </a:lvl5pPr>
      <a:lvl6pPr marL="1773238" indent="-177800" algn="l" defTabSz="401638" rtl="0" eaLnBrk="1" latinLnBrk="0" hangingPunct="1">
        <a:lnSpc>
          <a:spcPts val="1700"/>
        </a:lnSpc>
        <a:spcBef>
          <a:spcPts val="300"/>
        </a:spcBef>
        <a:spcAft>
          <a:spcPts val="300"/>
        </a:spcAft>
        <a:buSzPct val="80000"/>
        <a:buFont typeface="Lucida Grande"/>
        <a:buChar char="-"/>
        <a:tabLst>
          <a:tab pos="1484313" algn="l"/>
        </a:tabLst>
        <a:defRPr sz="1400" b="1" kern="1200">
          <a:solidFill>
            <a:schemeClr val="tx1"/>
          </a:solidFill>
          <a:latin typeface="Arial"/>
          <a:ea typeface="+mn-ea"/>
          <a:cs typeface="Arial"/>
        </a:defRPr>
      </a:lvl6pPr>
      <a:lvl7pPr marL="2062163" indent="-1762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7pPr>
      <a:lvl8pPr marL="2286000" indent="-173038"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8pPr>
      <a:lvl9pPr marL="2452688" indent="-1635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200" y="56697"/>
            <a:ext cx="12091912" cy="369332"/>
          </a:xfrm>
          <a:prstGeom prst="rect">
            <a:avLst/>
          </a:prstGeom>
          <a:noFill/>
        </p:spPr>
        <p:txBody>
          <a:bodyPr vert="horz" wrap="square" lIns="0" tIns="0" rIns="0" bIns="0" rtlCol="0" anchor="t">
            <a:spAutoFit/>
          </a:bodyPr>
          <a:lstStyle/>
          <a:p>
            <a:r>
              <a:rPr lang="fr-FR" smtClean="0"/>
              <a:t>Modifiez le style du titre</a:t>
            </a:r>
            <a:endParaRPr lang="en-US" dirty="0"/>
          </a:p>
        </p:txBody>
      </p:sp>
      <p:sp>
        <p:nvSpPr>
          <p:cNvPr id="3" name="Text Placeholder 2"/>
          <p:cNvSpPr>
            <a:spLocks noGrp="1"/>
          </p:cNvSpPr>
          <p:nvPr>
            <p:ph type="body" idx="1"/>
          </p:nvPr>
        </p:nvSpPr>
        <p:spPr>
          <a:xfrm>
            <a:off x="37200" y="598715"/>
            <a:ext cx="12091912" cy="5709557"/>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p:nvPicPr>
        <p:blipFill>
          <a:blip r:embed="rId13"/>
          <a:stretch>
            <a:fillRect/>
          </a:stretch>
        </p:blipFill>
        <p:spPr>
          <a:xfrm>
            <a:off x="37201" y="6440808"/>
            <a:ext cx="3789891" cy="328149"/>
          </a:xfrm>
          <a:prstGeom prst="rect">
            <a:avLst/>
          </a:prstGeom>
        </p:spPr>
      </p:pic>
      <p:cxnSp>
        <p:nvCxnSpPr>
          <p:cNvPr id="8" name="Straight Connector 7"/>
          <p:cNvCxnSpPr/>
          <p:nvPr/>
        </p:nvCxnSpPr>
        <p:spPr bwMode="auto">
          <a:xfrm>
            <a:off x="0" y="6308270"/>
            <a:ext cx="12192000"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144751606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5" r:id="rId11"/>
  </p:sldLayoutIdLst>
  <p:transition spd="med">
    <p:fade/>
  </p:transition>
  <p:txStyles>
    <p:titleStyle>
      <a:lvl1pPr algn="l" defTabSz="457200" rtl="0" eaLnBrk="1" latinLnBrk="0" hangingPunct="1">
        <a:lnSpc>
          <a:spcPct val="100000"/>
        </a:lnSpc>
        <a:spcBef>
          <a:spcPct val="0"/>
        </a:spcBef>
        <a:buNone/>
        <a:defRPr sz="2400" b="1" kern="1200">
          <a:solidFill>
            <a:schemeClr val="accent2">
              <a:lumMod val="50000"/>
            </a:schemeClr>
          </a:solidFill>
          <a:latin typeface="+mj-lt"/>
          <a:ea typeface="+mj-ea"/>
          <a:cs typeface="Arial"/>
        </a:defRPr>
      </a:lvl1pPr>
    </p:titleStyle>
    <p:bodyStyle>
      <a:lvl1pPr marL="176213" indent="-176213" algn="l" defTabSz="457200" rtl="0" eaLnBrk="1" latinLnBrk="0" hangingPunct="1">
        <a:lnSpc>
          <a:spcPct val="100000"/>
        </a:lnSpc>
        <a:spcBef>
          <a:spcPts val="300"/>
        </a:spcBef>
        <a:spcAft>
          <a:spcPts val="600"/>
        </a:spcAft>
        <a:buClr>
          <a:schemeClr val="accent4">
            <a:lumMod val="60000"/>
            <a:lumOff val="40000"/>
          </a:schemeClr>
        </a:buClr>
        <a:buSzPct val="80000"/>
        <a:buFont typeface="Arial"/>
        <a:buChar char="•"/>
        <a:defRPr sz="2000" b="1" kern="1200">
          <a:solidFill>
            <a:schemeClr val="tx2"/>
          </a:solidFill>
          <a:latin typeface="+mn-lt"/>
          <a:ea typeface="+mn-ea"/>
          <a:cs typeface="Arial"/>
        </a:defRPr>
      </a:lvl1pPr>
      <a:lvl2pPr marL="457200"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800" b="1" kern="1200">
          <a:solidFill>
            <a:schemeClr val="tx2"/>
          </a:solidFill>
          <a:latin typeface="+mn-lt"/>
          <a:ea typeface="+mn-ea"/>
          <a:cs typeface="Arial"/>
        </a:defRPr>
      </a:lvl2pPr>
      <a:lvl3pPr marL="795528"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600" b="1" kern="1200">
          <a:solidFill>
            <a:schemeClr val="tx2"/>
          </a:solidFill>
          <a:latin typeface="+mn-lt"/>
          <a:ea typeface="+mn-ea"/>
          <a:cs typeface="Arial"/>
        </a:defRPr>
      </a:lvl3pPr>
      <a:lvl4pPr marL="1216152" indent="-173736" algn="l" defTabSz="457200" rtl="0" eaLnBrk="1" latinLnBrk="0" hangingPunct="1">
        <a:lnSpc>
          <a:spcPts val="1800"/>
        </a:lnSpc>
        <a:spcBef>
          <a:spcPts val="0"/>
        </a:spcBef>
        <a:spcAft>
          <a:spcPts val="600"/>
        </a:spcAft>
        <a:buClr>
          <a:schemeClr val="accent4">
            <a:lumMod val="60000"/>
            <a:lumOff val="40000"/>
          </a:schemeClr>
        </a:buClr>
        <a:buSzPct val="80000"/>
        <a:buFont typeface="Lucida Grande"/>
        <a:buChar char="-"/>
        <a:defRPr sz="1400" b="1" kern="1200">
          <a:solidFill>
            <a:schemeClr val="tx1"/>
          </a:solidFill>
          <a:latin typeface="+mn-lt"/>
          <a:ea typeface="+mn-ea"/>
          <a:cs typeface="Arial"/>
        </a:defRPr>
      </a:lvl4pPr>
      <a:lvl5pPr marL="1546225" indent="-176213" algn="l" defTabSz="457200" rtl="0" eaLnBrk="1" latinLnBrk="0" hangingPunct="1">
        <a:lnSpc>
          <a:spcPts val="1900"/>
        </a:lnSpc>
        <a:spcBef>
          <a:spcPts val="0"/>
        </a:spcBef>
        <a:spcAft>
          <a:spcPts val="600"/>
        </a:spcAft>
        <a:buClr>
          <a:schemeClr val="accent4">
            <a:lumMod val="60000"/>
            <a:lumOff val="40000"/>
          </a:schemeClr>
        </a:buClr>
        <a:buSzPct val="80000"/>
        <a:buFont typeface="Lucida Grande"/>
        <a:buChar char="-"/>
        <a:defRPr lang="en-US" sz="1400" b="1" kern="1200" dirty="0">
          <a:solidFill>
            <a:schemeClr val="tx1"/>
          </a:solidFill>
          <a:latin typeface="+mn-lt"/>
          <a:ea typeface="+mn-ea"/>
          <a:cs typeface="Arial"/>
        </a:defRPr>
      </a:lvl5pPr>
      <a:lvl6pPr marL="1773238" indent="-177800" algn="l" defTabSz="401638" rtl="0" eaLnBrk="1" latinLnBrk="0" hangingPunct="1">
        <a:lnSpc>
          <a:spcPts val="1700"/>
        </a:lnSpc>
        <a:spcBef>
          <a:spcPts val="300"/>
        </a:spcBef>
        <a:spcAft>
          <a:spcPts val="300"/>
        </a:spcAft>
        <a:buSzPct val="80000"/>
        <a:buFont typeface="Lucida Grande"/>
        <a:buChar char="-"/>
        <a:tabLst>
          <a:tab pos="1484313" algn="l"/>
        </a:tabLst>
        <a:defRPr sz="1400" b="1" kern="1200">
          <a:solidFill>
            <a:schemeClr val="tx1"/>
          </a:solidFill>
          <a:latin typeface="Arial"/>
          <a:ea typeface="+mn-ea"/>
          <a:cs typeface="Arial"/>
        </a:defRPr>
      </a:lvl6pPr>
      <a:lvl7pPr marL="2062163" indent="-1762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7pPr>
      <a:lvl8pPr marL="2286000" indent="-173038"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8pPr>
      <a:lvl9pPr marL="2452688" indent="-1635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B5784"/>
        </a:solidFill>
        <a:effectLst/>
      </p:bgPr>
    </p:bg>
    <p:spTree>
      <p:nvGrpSpPr>
        <p:cNvPr id="1" name=""/>
        <p:cNvGrpSpPr/>
        <p:nvPr/>
      </p:nvGrpSpPr>
      <p:grpSpPr>
        <a:xfrm>
          <a:off x="0" y="0"/>
          <a:ext cx="0" cy="0"/>
          <a:chOff x="0" y="0"/>
          <a:chExt cx="0" cy="0"/>
        </a:xfrm>
      </p:grpSpPr>
      <p:sp>
        <p:nvSpPr>
          <p:cNvPr id="5" name="Titre 4"/>
          <p:cNvSpPr>
            <a:spLocks noGrp="1"/>
          </p:cNvSpPr>
          <p:nvPr>
            <p:ph type="ctrTitle"/>
          </p:nvPr>
        </p:nvSpPr>
        <p:spPr>
          <a:xfrm>
            <a:off x="3416871" y="865499"/>
            <a:ext cx="8775129" cy="914400"/>
          </a:xfrm>
        </p:spPr>
        <p:txBody>
          <a:bodyPr/>
          <a:lstStyle/>
          <a:p>
            <a:r>
              <a:rPr lang="en-US" sz="2000" dirty="0">
                <a:solidFill>
                  <a:schemeClr val="bg1"/>
                </a:solidFill>
              </a:rPr>
              <a:t>Sub-regional workshop on integration of administrative data, big data and geospatial information for the compilation of SDG indicators for English-speaking African countries</a:t>
            </a:r>
            <a:r>
              <a:rPr lang="fr-FR" sz="2000" dirty="0">
                <a:solidFill>
                  <a:schemeClr val="bg1"/>
                </a:solidFill>
              </a:rPr>
              <a:t/>
            </a:r>
            <a:br>
              <a:rPr lang="fr-FR" sz="2000" dirty="0">
                <a:solidFill>
                  <a:schemeClr val="bg1"/>
                </a:solidFill>
              </a:rPr>
            </a:br>
            <a:r>
              <a:rPr lang="en-US" sz="2000" dirty="0">
                <a:solidFill>
                  <a:schemeClr val="bg1"/>
                </a:solidFill>
              </a:rPr>
              <a:t> </a:t>
            </a:r>
            <a:r>
              <a:rPr lang="fr-FR" sz="2000" dirty="0">
                <a:solidFill>
                  <a:schemeClr val="bg1"/>
                </a:solidFill>
              </a:rPr>
              <a:t/>
            </a:r>
            <a:br>
              <a:rPr lang="fr-FR" sz="2000" dirty="0">
                <a:solidFill>
                  <a:schemeClr val="bg1"/>
                </a:solidFill>
              </a:rPr>
            </a:br>
            <a:r>
              <a:rPr lang="en-US" sz="2000" dirty="0">
                <a:solidFill>
                  <a:schemeClr val="bg1"/>
                </a:solidFill>
              </a:rPr>
              <a:t>23-25 April </a:t>
            </a:r>
            <a:r>
              <a:rPr lang="en-US" sz="2000" dirty="0" smtClean="0">
                <a:solidFill>
                  <a:schemeClr val="bg1"/>
                </a:solidFill>
              </a:rPr>
              <a:t>2018, Addis </a:t>
            </a:r>
            <a:r>
              <a:rPr lang="en-US" sz="2000" dirty="0">
                <a:solidFill>
                  <a:schemeClr val="bg1"/>
                </a:solidFill>
              </a:rPr>
              <a:t>Ababa, </a:t>
            </a:r>
            <a:r>
              <a:rPr lang="en-US" sz="2000" dirty="0" smtClean="0">
                <a:solidFill>
                  <a:schemeClr val="bg1"/>
                </a:solidFill>
              </a:rPr>
              <a:t>Ethiopia</a:t>
            </a:r>
            <a:endParaRPr lang="fr-FR" sz="2000" dirty="0">
              <a:solidFill>
                <a:schemeClr val="bg1"/>
              </a:solidFill>
            </a:endParaRPr>
          </a:p>
        </p:txBody>
      </p:sp>
      <p:sp>
        <p:nvSpPr>
          <p:cNvPr id="6" name="Sous-titre 5"/>
          <p:cNvSpPr>
            <a:spLocks noGrp="1"/>
          </p:cNvSpPr>
          <p:nvPr>
            <p:ph type="subTitle" idx="1"/>
          </p:nvPr>
        </p:nvSpPr>
        <p:spPr>
          <a:xfrm>
            <a:off x="5315933" y="2817812"/>
            <a:ext cx="5016285" cy="914400"/>
          </a:xfrm>
        </p:spPr>
        <p:txBody>
          <a:bodyPr/>
          <a:lstStyle/>
          <a:p>
            <a:r>
              <a:rPr lang="en-GB" sz="3600" b="1" dirty="0">
                <a:solidFill>
                  <a:schemeClr val="bg1"/>
                </a:solidFill>
              </a:rPr>
              <a:t>Introduction on the outline and objectives of the </a:t>
            </a:r>
            <a:r>
              <a:rPr lang="en-GB" sz="3600" b="1" dirty="0" smtClean="0">
                <a:solidFill>
                  <a:schemeClr val="bg1"/>
                </a:solidFill>
              </a:rPr>
              <a:t>workshop</a:t>
            </a:r>
            <a:endParaRPr lang="fr-FR" sz="3600" b="1" dirty="0">
              <a:solidFill>
                <a:schemeClr val="bg1"/>
              </a:solidFill>
            </a:endParaRPr>
          </a:p>
        </p:txBody>
      </p:sp>
      <p:sp>
        <p:nvSpPr>
          <p:cNvPr id="9" name="AutoShape 8"/>
          <p:cNvSpPr>
            <a:spLocks/>
          </p:cNvSpPr>
          <p:nvPr/>
        </p:nvSpPr>
        <p:spPr bwMode="auto">
          <a:xfrm>
            <a:off x="772096" y="3275012"/>
            <a:ext cx="3730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155" y="0"/>
                </a:moveTo>
                <a:lnTo>
                  <a:pt x="1445" y="0"/>
                </a:lnTo>
                <a:lnTo>
                  <a:pt x="1185" y="172"/>
                </a:lnTo>
                <a:lnTo>
                  <a:pt x="941" y="669"/>
                </a:lnTo>
                <a:lnTo>
                  <a:pt x="716" y="1460"/>
                </a:lnTo>
                <a:lnTo>
                  <a:pt x="514" y="2514"/>
                </a:lnTo>
                <a:lnTo>
                  <a:pt x="340" y="3803"/>
                </a:lnTo>
                <a:lnTo>
                  <a:pt x="197" y="5295"/>
                </a:lnTo>
                <a:lnTo>
                  <a:pt x="90" y="6961"/>
                </a:lnTo>
                <a:lnTo>
                  <a:pt x="23" y="8770"/>
                </a:lnTo>
                <a:lnTo>
                  <a:pt x="0" y="10692"/>
                </a:lnTo>
                <a:lnTo>
                  <a:pt x="0" y="10908"/>
                </a:lnTo>
                <a:lnTo>
                  <a:pt x="23" y="12830"/>
                </a:lnTo>
                <a:lnTo>
                  <a:pt x="90" y="14639"/>
                </a:lnTo>
                <a:lnTo>
                  <a:pt x="197" y="16304"/>
                </a:lnTo>
                <a:lnTo>
                  <a:pt x="340" y="17797"/>
                </a:lnTo>
                <a:lnTo>
                  <a:pt x="514" y="19085"/>
                </a:lnTo>
                <a:lnTo>
                  <a:pt x="716" y="20140"/>
                </a:lnTo>
                <a:lnTo>
                  <a:pt x="941" y="20931"/>
                </a:lnTo>
                <a:lnTo>
                  <a:pt x="1185" y="21428"/>
                </a:lnTo>
                <a:lnTo>
                  <a:pt x="1445" y="21600"/>
                </a:lnTo>
                <a:lnTo>
                  <a:pt x="20155" y="21600"/>
                </a:lnTo>
                <a:lnTo>
                  <a:pt x="20415" y="21428"/>
                </a:lnTo>
                <a:lnTo>
                  <a:pt x="20659" y="20931"/>
                </a:lnTo>
                <a:lnTo>
                  <a:pt x="20884" y="20140"/>
                </a:lnTo>
                <a:lnTo>
                  <a:pt x="21086" y="19085"/>
                </a:lnTo>
                <a:lnTo>
                  <a:pt x="21260" y="17797"/>
                </a:lnTo>
                <a:lnTo>
                  <a:pt x="21403" y="16304"/>
                </a:lnTo>
                <a:lnTo>
                  <a:pt x="21510" y="14639"/>
                </a:lnTo>
                <a:lnTo>
                  <a:pt x="21577" y="12830"/>
                </a:lnTo>
                <a:lnTo>
                  <a:pt x="21600" y="10908"/>
                </a:lnTo>
                <a:lnTo>
                  <a:pt x="21600" y="10692"/>
                </a:lnTo>
                <a:lnTo>
                  <a:pt x="21577" y="8770"/>
                </a:lnTo>
                <a:lnTo>
                  <a:pt x="21510" y="6961"/>
                </a:lnTo>
                <a:lnTo>
                  <a:pt x="21403" y="5295"/>
                </a:lnTo>
                <a:lnTo>
                  <a:pt x="21260" y="3803"/>
                </a:lnTo>
                <a:lnTo>
                  <a:pt x="21086" y="2514"/>
                </a:lnTo>
                <a:lnTo>
                  <a:pt x="20884" y="1460"/>
                </a:lnTo>
                <a:lnTo>
                  <a:pt x="20659" y="669"/>
                </a:lnTo>
                <a:lnTo>
                  <a:pt x="20415" y="172"/>
                </a:lnTo>
                <a:lnTo>
                  <a:pt x="20155"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0" name="AutoShape 9"/>
          <p:cNvSpPr>
            <a:spLocks/>
          </p:cNvSpPr>
          <p:nvPr/>
        </p:nvSpPr>
        <p:spPr bwMode="auto">
          <a:xfrm>
            <a:off x="1113408" y="3890962"/>
            <a:ext cx="2692400"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97" y="0"/>
                </a:moveTo>
                <a:lnTo>
                  <a:pt x="2003" y="0"/>
                </a:lnTo>
                <a:lnTo>
                  <a:pt x="1643" y="172"/>
                </a:lnTo>
                <a:lnTo>
                  <a:pt x="1304" y="669"/>
                </a:lnTo>
                <a:lnTo>
                  <a:pt x="992" y="1460"/>
                </a:lnTo>
                <a:lnTo>
                  <a:pt x="713" y="2514"/>
                </a:lnTo>
                <a:lnTo>
                  <a:pt x="471" y="3803"/>
                </a:lnTo>
                <a:lnTo>
                  <a:pt x="274" y="5295"/>
                </a:lnTo>
                <a:lnTo>
                  <a:pt x="125" y="6961"/>
                </a:lnTo>
                <a:lnTo>
                  <a:pt x="32" y="8770"/>
                </a:lnTo>
                <a:lnTo>
                  <a:pt x="0" y="10692"/>
                </a:lnTo>
                <a:lnTo>
                  <a:pt x="0" y="10908"/>
                </a:lnTo>
                <a:lnTo>
                  <a:pt x="32" y="12830"/>
                </a:lnTo>
                <a:lnTo>
                  <a:pt x="125" y="14639"/>
                </a:lnTo>
                <a:lnTo>
                  <a:pt x="274" y="16304"/>
                </a:lnTo>
                <a:lnTo>
                  <a:pt x="471" y="17797"/>
                </a:lnTo>
                <a:lnTo>
                  <a:pt x="713" y="19085"/>
                </a:lnTo>
                <a:lnTo>
                  <a:pt x="992" y="20140"/>
                </a:lnTo>
                <a:lnTo>
                  <a:pt x="1304" y="20931"/>
                </a:lnTo>
                <a:lnTo>
                  <a:pt x="1643" y="21428"/>
                </a:lnTo>
                <a:lnTo>
                  <a:pt x="2003" y="21600"/>
                </a:lnTo>
                <a:lnTo>
                  <a:pt x="19597" y="21600"/>
                </a:lnTo>
                <a:lnTo>
                  <a:pt x="19957" y="21428"/>
                </a:lnTo>
                <a:lnTo>
                  <a:pt x="20296" y="20931"/>
                </a:lnTo>
                <a:lnTo>
                  <a:pt x="20608" y="20140"/>
                </a:lnTo>
                <a:lnTo>
                  <a:pt x="20887" y="19085"/>
                </a:lnTo>
                <a:lnTo>
                  <a:pt x="21129" y="17797"/>
                </a:lnTo>
                <a:lnTo>
                  <a:pt x="21327" y="16304"/>
                </a:lnTo>
                <a:lnTo>
                  <a:pt x="21475" y="14639"/>
                </a:lnTo>
                <a:lnTo>
                  <a:pt x="21568" y="12830"/>
                </a:lnTo>
                <a:lnTo>
                  <a:pt x="21600" y="10908"/>
                </a:lnTo>
                <a:lnTo>
                  <a:pt x="21600" y="10692"/>
                </a:lnTo>
                <a:lnTo>
                  <a:pt x="21568" y="8770"/>
                </a:lnTo>
                <a:lnTo>
                  <a:pt x="21475" y="6961"/>
                </a:lnTo>
                <a:lnTo>
                  <a:pt x="21327" y="5295"/>
                </a:lnTo>
                <a:lnTo>
                  <a:pt x="21129" y="3803"/>
                </a:lnTo>
                <a:lnTo>
                  <a:pt x="20887" y="2514"/>
                </a:lnTo>
                <a:lnTo>
                  <a:pt x="20608" y="1460"/>
                </a:lnTo>
                <a:lnTo>
                  <a:pt x="20296" y="669"/>
                </a:lnTo>
                <a:lnTo>
                  <a:pt x="19957" y="172"/>
                </a:lnTo>
                <a:lnTo>
                  <a:pt x="19597"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1" name="AutoShape 10"/>
          <p:cNvSpPr>
            <a:spLocks/>
          </p:cNvSpPr>
          <p:nvPr/>
        </p:nvSpPr>
        <p:spPr bwMode="auto">
          <a:xfrm>
            <a:off x="1275334" y="4568825"/>
            <a:ext cx="280828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681" y="0"/>
                </a:moveTo>
                <a:lnTo>
                  <a:pt x="1919" y="0"/>
                </a:lnTo>
                <a:lnTo>
                  <a:pt x="1574" y="172"/>
                </a:lnTo>
                <a:lnTo>
                  <a:pt x="1250" y="669"/>
                </a:lnTo>
                <a:lnTo>
                  <a:pt x="951" y="1460"/>
                </a:lnTo>
                <a:lnTo>
                  <a:pt x="683" y="2514"/>
                </a:lnTo>
                <a:lnTo>
                  <a:pt x="451" y="3803"/>
                </a:lnTo>
                <a:lnTo>
                  <a:pt x="262" y="5295"/>
                </a:lnTo>
                <a:lnTo>
                  <a:pt x="120" y="6961"/>
                </a:lnTo>
                <a:lnTo>
                  <a:pt x="31" y="8770"/>
                </a:lnTo>
                <a:lnTo>
                  <a:pt x="0" y="10692"/>
                </a:lnTo>
                <a:lnTo>
                  <a:pt x="0" y="10908"/>
                </a:lnTo>
                <a:lnTo>
                  <a:pt x="31" y="12830"/>
                </a:lnTo>
                <a:lnTo>
                  <a:pt x="120" y="14639"/>
                </a:lnTo>
                <a:lnTo>
                  <a:pt x="262" y="16304"/>
                </a:lnTo>
                <a:lnTo>
                  <a:pt x="451" y="17797"/>
                </a:lnTo>
                <a:lnTo>
                  <a:pt x="683" y="19085"/>
                </a:lnTo>
                <a:lnTo>
                  <a:pt x="951" y="20140"/>
                </a:lnTo>
                <a:lnTo>
                  <a:pt x="1250" y="20931"/>
                </a:lnTo>
                <a:lnTo>
                  <a:pt x="1574" y="21428"/>
                </a:lnTo>
                <a:lnTo>
                  <a:pt x="1919" y="21600"/>
                </a:lnTo>
                <a:lnTo>
                  <a:pt x="19681" y="21600"/>
                </a:lnTo>
                <a:lnTo>
                  <a:pt x="20026" y="21420"/>
                </a:lnTo>
                <a:lnTo>
                  <a:pt x="20350" y="20904"/>
                </a:lnTo>
                <a:lnTo>
                  <a:pt x="20649" y="20084"/>
                </a:lnTo>
                <a:lnTo>
                  <a:pt x="20917" y="18995"/>
                </a:lnTo>
                <a:lnTo>
                  <a:pt x="21149" y="17671"/>
                </a:lnTo>
                <a:lnTo>
                  <a:pt x="21338" y="16144"/>
                </a:lnTo>
                <a:lnTo>
                  <a:pt x="21480" y="14450"/>
                </a:lnTo>
                <a:lnTo>
                  <a:pt x="21569" y="12621"/>
                </a:lnTo>
                <a:lnTo>
                  <a:pt x="21600" y="10692"/>
                </a:lnTo>
                <a:lnTo>
                  <a:pt x="21569" y="8770"/>
                </a:lnTo>
                <a:lnTo>
                  <a:pt x="21480" y="6961"/>
                </a:lnTo>
                <a:lnTo>
                  <a:pt x="21338" y="5295"/>
                </a:lnTo>
                <a:lnTo>
                  <a:pt x="21149" y="3803"/>
                </a:lnTo>
                <a:lnTo>
                  <a:pt x="20917" y="2514"/>
                </a:lnTo>
                <a:lnTo>
                  <a:pt x="20649" y="1460"/>
                </a:lnTo>
                <a:lnTo>
                  <a:pt x="20350" y="669"/>
                </a:lnTo>
                <a:lnTo>
                  <a:pt x="20026" y="172"/>
                </a:lnTo>
                <a:lnTo>
                  <a:pt x="19681"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2" name="AutoShape 11"/>
          <p:cNvSpPr>
            <a:spLocks/>
          </p:cNvSpPr>
          <p:nvPr/>
        </p:nvSpPr>
        <p:spPr bwMode="auto">
          <a:xfrm>
            <a:off x="1275334" y="5254625"/>
            <a:ext cx="214153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083" y="0"/>
                </a:moveTo>
                <a:lnTo>
                  <a:pt x="2517" y="0"/>
                </a:lnTo>
                <a:lnTo>
                  <a:pt x="2065" y="172"/>
                </a:lnTo>
                <a:lnTo>
                  <a:pt x="1639" y="669"/>
                </a:lnTo>
                <a:lnTo>
                  <a:pt x="1247" y="1460"/>
                </a:lnTo>
                <a:lnTo>
                  <a:pt x="895" y="2514"/>
                </a:lnTo>
                <a:lnTo>
                  <a:pt x="592" y="3803"/>
                </a:lnTo>
                <a:lnTo>
                  <a:pt x="344" y="5295"/>
                </a:lnTo>
                <a:lnTo>
                  <a:pt x="157" y="6961"/>
                </a:lnTo>
                <a:lnTo>
                  <a:pt x="41" y="8770"/>
                </a:lnTo>
                <a:lnTo>
                  <a:pt x="0" y="10692"/>
                </a:lnTo>
                <a:lnTo>
                  <a:pt x="0" y="10908"/>
                </a:lnTo>
                <a:lnTo>
                  <a:pt x="41" y="12830"/>
                </a:lnTo>
                <a:lnTo>
                  <a:pt x="157" y="14639"/>
                </a:lnTo>
                <a:lnTo>
                  <a:pt x="344" y="16304"/>
                </a:lnTo>
                <a:lnTo>
                  <a:pt x="592" y="17797"/>
                </a:lnTo>
                <a:lnTo>
                  <a:pt x="895" y="19085"/>
                </a:lnTo>
                <a:lnTo>
                  <a:pt x="1247" y="20140"/>
                </a:lnTo>
                <a:lnTo>
                  <a:pt x="1639" y="20931"/>
                </a:lnTo>
                <a:lnTo>
                  <a:pt x="2065" y="21428"/>
                </a:lnTo>
                <a:lnTo>
                  <a:pt x="2517" y="21600"/>
                </a:lnTo>
                <a:lnTo>
                  <a:pt x="19083" y="21600"/>
                </a:lnTo>
                <a:lnTo>
                  <a:pt x="19535" y="21428"/>
                </a:lnTo>
                <a:lnTo>
                  <a:pt x="19961" y="20931"/>
                </a:lnTo>
                <a:lnTo>
                  <a:pt x="20353" y="20140"/>
                </a:lnTo>
                <a:lnTo>
                  <a:pt x="20705" y="19085"/>
                </a:lnTo>
                <a:lnTo>
                  <a:pt x="21008" y="17797"/>
                </a:lnTo>
                <a:lnTo>
                  <a:pt x="21256" y="16304"/>
                </a:lnTo>
                <a:lnTo>
                  <a:pt x="21443" y="14639"/>
                </a:lnTo>
                <a:lnTo>
                  <a:pt x="21559" y="12830"/>
                </a:lnTo>
                <a:lnTo>
                  <a:pt x="21600" y="10908"/>
                </a:lnTo>
                <a:lnTo>
                  <a:pt x="21600" y="10692"/>
                </a:lnTo>
                <a:lnTo>
                  <a:pt x="21559" y="8770"/>
                </a:lnTo>
                <a:lnTo>
                  <a:pt x="21443" y="6961"/>
                </a:lnTo>
                <a:lnTo>
                  <a:pt x="21256" y="5295"/>
                </a:lnTo>
                <a:lnTo>
                  <a:pt x="21008" y="3803"/>
                </a:lnTo>
                <a:lnTo>
                  <a:pt x="20705" y="2514"/>
                </a:lnTo>
                <a:lnTo>
                  <a:pt x="20353" y="1460"/>
                </a:lnTo>
                <a:lnTo>
                  <a:pt x="19961" y="669"/>
                </a:lnTo>
                <a:lnTo>
                  <a:pt x="19535" y="172"/>
                </a:lnTo>
                <a:lnTo>
                  <a:pt x="19083"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3" name="AutoShape 12"/>
          <p:cNvSpPr>
            <a:spLocks/>
          </p:cNvSpPr>
          <p:nvPr/>
        </p:nvSpPr>
        <p:spPr bwMode="auto">
          <a:xfrm>
            <a:off x="1519809" y="5924550"/>
            <a:ext cx="147637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948" y="0"/>
                </a:moveTo>
                <a:lnTo>
                  <a:pt x="3652" y="0"/>
                </a:lnTo>
                <a:lnTo>
                  <a:pt x="2996" y="172"/>
                </a:lnTo>
                <a:lnTo>
                  <a:pt x="2378" y="669"/>
                </a:lnTo>
                <a:lnTo>
                  <a:pt x="1809" y="1460"/>
                </a:lnTo>
                <a:lnTo>
                  <a:pt x="1299" y="2514"/>
                </a:lnTo>
                <a:lnTo>
                  <a:pt x="859" y="3803"/>
                </a:lnTo>
                <a:lnTo>
                  <a:pt x="499" y="5295"/>
                </a:lnTo>
                <a:lnTo>
                  <a:pt x="228" y="6961"/>
                </a:lnTo>
                <a:lnTo>
                  <a:pt x="59" y="8770"/>
                </a:lnTo>
                <a:lnTo>
                  <a:pt x="0" y="10692"/>
                </a:lnTo>
                <a:lnTo>
                  <a:pt x="0" y="10908"/>
                </a:lnTo>
                <a:lnTo>
                  <a:pt x="59" y="12830"/>
                </a:lnTo>
                <a:lnTo>
                  <a:pt x="228" y="14639"/>
                </a:lnTo>
                <a:lnTo>
                  <a:pt x="499" y="16304"/>
                </a:lnTo>
                <a:lnTo>
                  <a:pt x="859" y="17797"/>
                </a:lnTo>
                <a:lnTo>
                  <a:pt x="1299" y="19085"/>
                </a:lnTo>
                <a:lnTo>
                  <a:pt x="1809" y="20140"/>
                </a:lnTo>
                <a:lnTo>
                  <a:pt x="2378" y="20931"/>
                </a:lnTo>
                <a:lnTo>
                  <a:pt x="2996" y="21428"/>
                </a:lnTo>
                <a:lnTo>
                  <a:pt x="3652" y="21600"/>
                </a:lnTo>
                <a:lnTo>
                  <a:pt x="17948" y="21600"/>
                </a:lnTo>
                <a:lnTo>
                  <a:pt x="18605" y="21428"/>
                </a:lnTo>
                <a:lnTo>
                  <a:pt x="19222" y="20931"/>
                </a:lnTo>
                <a:lnTo>
                  <a:pt x="19791" y="20140"/>
                </a:lnTo>
                <a:lnTo>
                  <a:pt x="20301" y="19085"/>
                </a:lnTo>
                <a:lnTo>
                  <a:pt x="20741" y="17797"/>
                </a:lnTo>
                <a:lnTo>
                  <a:pt x="21101" y="16304"/>
                </a:lnTo>
                <a:lnTo>
                  <a:pt x="21372" y="14639"/>
                </a:lnTo>
                <a:lnTo>
                  <a:pt x="21541" y="12830"/>
                </a:lnTo>
                <a:lnTo>
                  <a:pt x="21600" y="10908"/>
                </a:lnTo>
                <a:lnTo>
                  <a:pt x="21600" y="10692"/>
                </a:lnTo>
                <a:lnTo>
                  <a:pt x="21541" y="8770"/>
                </a:lnTo>
                <a:lnTo>
                  <a:pt x="21372" y="6961"/>
                </a:lnTo>
                <a:lnTo>
                  <a:pt x="21101" y="5295"/>
                </a:lnTo>
                <a:lnTo>
                  <a:pt x="20741" y="3803"/>
                </a:lnTo>
                <a:lnTo>
                  <a:pt x="20301" y="2514"/>
                </a:lnTo>
                <a:lnTo>
                  <a:pt x="19791" y="1460"/>
                </a:lnTo>
                <a:lnTo>
                  <a:pt x="19222" y="669"/>
                </a:lnTo>
                <a:lnTo>
                  <a:pt x="18605" y="172"/>
                </a:lnTo>
                <a:lnTo>
                  <a:pt x="17948"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4" name="AutoShape 13"/>
          <p:cNvSpPr>
            <a:spLocks/>
          </p:cNvSpPr>
          <p:nvPr/>
        </p:nvSpPr>
        <p:spPr bwMode="auto">
          <a:xfrm>
            <a:off x="0" y="1586"/>
            <a:ext cx="1004888" cy="4968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873" y="0"/>
                </a:moveTo>
                <a:lnTo>
                  <a:pt x="0" y="0"/>
                </a:lnTo>
                <a:lnTo>
                  <a:pt x="0" y="21600"/>
                </a:lnTo>
                <a:lnTo>
                  <a:pt x="16243" y="21600"/>
                </a:lnTo>
                <a:lnTo>
                  <a:pt x="17206" y="21423"/>
                </a:lnTo>
                <a:lnTo>
                  <a:pt x="18112" y="20914"/>
                </a:lnTo>
                <a:lnTo>
                  <a:pt x="18947" y="20103"/>
                </a:lnTo>
                <a:lnTo>
                  <a:pt x="19694" y="19021"/>
                </a:lnTo>
                <a:lnTo>
                  <a:pt x="20340" y="17700"/>
                </a:lnTo>
                <a:lnTo>
                  <a:pt x="20869" y="16169"/>
                </a:lnTo>
                <a:lnTo>
                  <a:pt x="21265" y="14461"/>
                </a:lnTo>
                <a:lnTo>
                  <a:pt x="21514" y="12606"/>
                </a:lnTo>
                <a:lnTo>
                  <a:pt x="21600" y="10635"/>
                </a:lnTo>
                <a:lnTo>
                  <a:pt x="21600" y="10413"/>
                </a:lnTo>
                <a:lnTo>
                  <a:pt x="21514" y="8442"/>
                </a:lnTo>
                <a:lnTo>
                  <a:pt x="21265" y="6587"/>
                </a:lnTo>
                <a:lnTo>
                  <a:pt x="20869" y="4879"/>
                </a:lnTo>
                <a:lnTo>
                  <a:pt x="20340" y="3349"/>
                </a:lnTo>
                <a:lnTo>
                  <a:pt x="19694" y="2027"/>
                </a:lnTo>
                <a:lnTo>
                  <a:pt x="18947" y="945"/>
                </a:lnTo>
                <a:lnTo>
                  <a:pt x="18112" y="134"/>
                </a:lnTo>
                <a:lnTo>
                  <a:pt x="17873"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5" name="AutoShape 14"/>
          <p:cNvSpPr>
            <a:spLocks/>
          </p:cNvSpPr>
          <p:nvPr/>
        </p:nvSpPr>
        <p:spPr bwMode="auto">
          <a:xfrm>
            <a:off x="1627759" y="6548437"/>
            <a:ext cx="790575" cy="30956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4782" y="0"/>
                </a:moveTo>
                <a:lnTo>
                  <a:pt x="6817" y="0"/>
                </a:lnTo>
                <a:lnTo>
                  <a:pt x="5592" y="283"/>
                </a:lnTo>
                <a:lnTo>
                  <a:pt x="4439" y="1100"/>
                </a:lnTo>
                <a:lnTo>
                  <a:pt x="3377" y="2401"/>
                </a:lnTo>
                <a:lnTo>
                  <a:pt x="2425" y="4137"/>
                </a:lnTo>
                <a:lnTo>
                  <a:pt x="1603" y="6257"/>
                </a:lnTo>
                <a:lnTo>
                  <a:pt x="931" y="8712"/>
                </a:lnTo>
                <a:lnTo>
                  <a:pt x="426" y="11452"/>
                </a:lnTo>
                <a:lnTo>
                  <a:pt x="110" y="14428"/>
                </a:lnTo>
                <a:lnTo>
                  <a:pt x="0" y="17590"/>
                </a:lnTo>
                <a:lnTo>
                  <a:pt x="0" y="17946"/>
                </a:lnTo>
                <a:lnTo>
                  <a:pt x="110" y="21108"/>
                </a:lnTo>
                <a:lnTo>
                  <a:pt x="162" y="21600"/>
                </a:lnTo>
                <a:lnTo>
                  <a:pt x="21438" y="21600"/>
                </a:lnTo>
                <a:lnTo>
                  <a:pt x="21490" y="21108"/>
                </a:lnTo>
                <a:lnTo>
                  <a:pt x="21600" y="17946"/>
                </a:lnTo>
                <a:lnTo>
                  <a:pt x="21600" y="17590"/>
                </a:lnTo>
                <a:lnTo>
                  <a:pt x="21490" y="14428"/>
                </a:lnTo>
                <a:lnTo>
                  <a:pt x="21173" y="11452"/>
                </a:lnTo>
                <a:lnTo>
                  <a:pt x="20669" y="8712"/>
                </a:lnTo>
                <a:lnTo>
                  <a:pt x="19997" y="6257"/>
                </a:lnTo>
                <a:lnTo>
                  <a:pt x="19175" y="4137"/>
                </a:lnTo>
                <a:lnTo>
                  <a:pt x="18223" y="2401"/>
                </a:lnTo>
                <a:lnTo>
                  <a:pt x="17161" y="1100"/>
                </a:lnTo>
                <a:lnTo>
                  <a:pt x="16008" y="283"/>
                </a:lnTo>
                <a:lnTo>
                  <a:pt x="14782"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6" name="AutoShape 15"/>
          <p:cNvSpPr>
            <a:spLocks/>
          </p:cNvSpPr>
          <p:nvPr/>
        </p:nvSpPr>
        <p:spPr bwMode="auto">
          <a:xfrm>
            <a:off x="0" y="574675"/>
            <a:ext cx="1536700"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093" y="0"/>
                </a:moveTo>
                <a:lnTo>
                  <a:pt x="0" y="0"/>
                </a:lnTo>
                <a:lnTo>
                  <a:pt x="0" y="21600"/>
                </a:lnTo>
                <a:lnTo>
                  <a:pt x="18093" y="21600"/>
                </a:lnTo>
                <a:lnTo>
                  <a:pt x="18724" y="21428"/>
                </a:lnTo>
                <a:lnTo>
                  <a:pt x="19317" y="20931"/>
                </a:lnTo>
                <a:lnTo>
                  <a:pt x="19863" y="20140"/>
                </a:lnTo>
                <a:lnTo>
                  <a:pt x="20353" y="19085"/>
                </a:lnTo>
                <a:lnTo>
                  <a:pt x="20775" y="17797"/>
                </a:lnTo>
                <a:lnTo>
                  <a:pt x="21121" y="16304"/>
                </a:lnTo>
                <a:lnTo>
                  <a:pt x="21381" y="14639"/>
                </a:lnTo>
                <a:lnTo>
                  <a:pt x="21544" y="12830"/>
                </a:lnTo>
                <a:lnTo>
                  <a:pt x="21600" y="10908"/>
                </a:lnTo>
                <a:lnTo>
                  <a:pt x="21600" y="10692"/>
                </a:lnTo>
                <a:lnTo>
                  <a:pt x="21544" y="8770"/>
                </a:lnTo>
                <a:lnTo>
                  <a:pt x="21381" y="6961"/>
                </a:lnTo>
                <a:lnTo>
                  <a:pt x="21121" y="5295"/>
                </a:lnTo>
                <a:lnTo>
                  <a:pt x="20775" y="3803"/>
                </a:lnTo>
                <a:lnTo>
                  <a:pt x="20353" y="2514"/>
                </a:lnTo>
                <a:lnTo>
                  <a:pt x="19863" y="1460"/>
                </a:lnTo>
                <a:lnTo>
                  <a:pt x="19317" y="669"/>
                </a:lnTo>
                <a:lnTo>
                  <a:pt x="18724" y="172"/>
                </a:lnTo>
                <a:lnTo>
                  <a:pt x="18093"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7" name="AutoShape 16"/>
          <p:cNvSpPr>
            <a:spLocks/>
          </p:cNvSpPr>
          <p:nvPr/>
        </p:nvSpPr>
        <p:spPr bwMode="auto">
          <a:xfrm>
            <a:off x="0" y="1239836"/>
            <a:ext cx="3067050" cy="5095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842" y="0"/>
                </a:moveTo>
                <a:lnTo>
                  <a:pt x="0" y="0"/>
                </a:lnTo>
                <a:lnTo>
                  <a:pt x="0" y="21600"/>
                </a:lnTo>
                <a:lnTo>
                  <a:pt x="19842" y="21600"/>
                </a:lnTo>
                <a:lnTo>
                  <a:pt x="20158" y="21428"/>
                </a:lnTo>
                <a:lnTo>
                  <a:pt x="20456" y="20931"/>
                </a:lnTo>
                <a:lnTo>
                  <a:pt x="20729" y="20140"/>
                </a:lnTo>
                <a:lnTo>
                  <a:pt x="20975" y="19085"/>
                </a:lnTo>
                <a:lnTo>
                  <a:pt x="21187" y="17797"/>
                </a:lnTo>
                <a:lnTo>
                  <a:pt x="21360" y="16304"/>
                </a:lnTo>
                <a:lnTo>
                  <a:pt x="21490" y="14639"/>
                </a:lnTo>
                <a:lnTo>
                  <a:pt x="21572" y="12830"/>
                </a:lnTo>
                <a:lnTo>
                  <a:pt x="21600" y="10908"/>
                </a:lnTo>
                <a:lnTo>
                  <a:pt x="21600" y="10692"/>
                </a:lnTo>
                <a:lnTo>
                  <a:pt x="21572" y="8770"/>
                </a:lnTo>
                <a:lnTo>
                  <a:pt x="21490" y="6961"/>
                </a:lnTo>
                <a:lnTo>
                  <a:pt x="21360" y="5295"/>
                </a:lnTo>
                <a:lnTo>
                  <a:pt x="21187" y="3803"/>
                </a:lnTo>
                <a:lnTo>
                  <a:pt x="20975" y="2514"/>
                </a:lnTo>
                <a:lnTo>
                  <a:pt x="20729" y="1460"/>
                </a:lnTo>
                <a:lnTo>
                  <a:pt x="20456" y="669"/>
                </a:lnTo>
                <a:lnTo>
                  <a:pt x="20158" y="172"/>
                </a:lnTo>
                <a:lnTo>
                  <a:pt x="19842"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8" name="AutoShape 17"/>
          <p:cNvSpPr>
            <a:spLocks/>
          </p:cNvSpPr>
          <p:nvPr/>
        </p:nvSpPr>
        <p:spPr bwMode="auto">
          <a:xfrm>
            <a:off x="1" y="1873225"/>
            <a:ext cx="3432175"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030" y="0"/>
                </a:moveTo>
                <a:lnTo>
                  <a:pt x="0" y="0"/>
                </a:lnTo>
                <a:lnTo>
                  <a:pt x="0" y="21600"/>
                </a:lnTo>
                <a:lnTo>
                  <a:pt x="20030" y="21600"/>
                </a:lnTo>
                <a:lnTo>
                  <a:pt x="20312" y="21428"/>
                </a:lnTo>
                <a:lnTo>
                  <a:pt x="20578" y="20931"/>
                </a:lnTo>
                <a:lnTo>
                  <a:pt x="20822" y="20140"/>
                </a:lnTo>
                <a:lnTo>
                  <a:pt x="21041" y="19085"/>
                </a:lnTo>
                <a:lnTo>
                  <a:pt x="21231" y="17797"/>
                </a:lnTo>
                <a:lnTo>
                  <a:pt x="21386" y="16304"/>
                </a:lnTo>
                <a:lnTo>
                  <a:pt x="21502" y="14639"/>
                </a:lnTo>
                <a:lnTo>
                  <a:pt x="21575" y="12830"/>
                </a:lnTo>
                <a:lnTo>
                  <a:pt x="21600" y="10908"/>
                </a:lnTo>
                <a:lnTo>
                  <a:pt x="21600" y="10692"/>
                </a:lnTo>
                <a:lnTo>
                  <a:pt x="21575" y="8770"/>
                </a:lnTo>
                <a:lnTo>
                  <a:pt x="21502" y="6961"/>
                </a:lnTo>
                <a:lnTo>
                  <a:pt x="21386" y="5295"/>
                </a:lnTo>
                <a:lnTo>
                  <a:pt x="21231" y="3803"/>
                </a:lnTo>
                <a:lnTo>
                  <a:pt x="21041" y="2514"/>
                </a:lnTo>
                <a:lnTo>
                  <a:pt x="20822" y="1460"/>
                </a:lnTo>
                <a:lnTo>
                  <a:pt x="20578" y="669"/>
                </a:lnTo>
                <a:lnTo>
                  <a:pt x="20312" y="172"/>
                </a:lnTo>
                <a:lnTo>
                  <a:pt x="20030"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9" name="AutoShape 18"/>
          <p:cNvSpPr>
            <a:spLocks/>
          </p:cNvSpPr>
          <p:nvPr/>
        </p:nvSpPr>
        <p:spPr bwMode="auto">
          <a:xfrm>
            <a:off x="1" y="2601912"/>
            <a:ext cx="4619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598" y="0"/>
                </a:moveTo>
                <a:lnTo>
                  <a:pt x="0" y="0"/>
                </a:lnTo>
                <a:lnTo>
                  <a:pt x="0" y="21600"/>
                </a:lnTo>
                <a:lnTo>
                  <a:pt x="20433" y="21600"/>
                </a:lnTo>
                <a:lnTo>
                  <a:pt x="20643" y="21428"/>
                </a:lnTo>
                <a:lnTo>
                  <a:pt x="20840" y="20931"/>
                </a:lnTo>
                <a:lnTo>
                  <a:pt x="21022" y="20140"/>
                </a:lnTo>
                <a:lnTo>
                  <a:pt x="21185" y="19085"/>
                </a:lnTo>
                <a:lnTo>
                  <a:pt x="21326" y="17797"/>
                </a:lnTo>
                <a:lnTo>
                  <a:pt x="21441" y="16304"/>
                </a:lnTo>
                <a:lnTo>
                  <a:pt x="21527" y="14639"/>
                </a:lnTo>
                <a:lnTo>
                  <a:pt x="21581" y="12830"/>
                </a:lnTo>
                <a:lnTo>
                  <a:pt x="21600" y="10908"/>
                </a:lnTo>
                <a:lnTo>
                  <a:pt x="21600" y="9184"/>
                </a:lnTo>
                <a:lnTo>
                  <a:pt x="21574" y="7078"/>
                </a:lnTo>
                <a:lnTo>
                  <a:pt x="21498" y="5145"/>
                </a:lnTo>
                <a:lnTo>
                  <a:pt x="21380" y="3440"/>
                </a:lnTo>
                <a:lnTo>
                  <a:pt x="21225" y="2018"/>
                </a:lnTo>
                <a:lnTo>
                  <a:pt x="21039" y="933"/>
                </a:lnTo>
                <a:lnTo>
                  <a:pt x="20828" y="243"/>
                </a:lnTo>
                <a:lnTo>
                  <a:pt x="20598"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20" name="ZoneTexte 19"/>
          <p:cNvSpPr txBox="1"/>
          <p:nvPr/>
        </p:nvSpPr>
        <p:spPr>
          <a:xfrm>
            <a:off x="3805808" y="5628938"/>
            <a:ext cx="8036537" cy="430887"/>
          </a:xfrm>
          <a:prstGeom prst="rect">
            <a:avLst/>
          </a:prstGeom>
          <a:noFill/>
        </p:spPr>
        <p:txBody>
          <a:bodyPr wrap="square" rtlCol="0">
            <a:spAutoFit/>
          </a:bodyPr>
          <a:lstStyle/>
          <a:p>
            <a:pPr algn="ctr"/>
            <a:r>
              <a:rPr lang="fr-FR" sz="2200" dirty="0">
                <a:solidFill>
                  <a:schemeClr val="bg1"/>
                </a:solidFill>
              </a:rPr>
              <a:t>Léandre </a:t>
            </a:r>
            <a:r>
              <a:rPr lang="fr-FR" sz="2200" dirty="0" err="1">
                <a:solidFill>
                  <a:schemeClr val="bg1"/>
                </a:solidFill>
              </a:rPr>
              <a:t>Ngogang</a:t>
            </a:r>
            <a:r>
              <a:rPr lang="fr-FR" sz="2200" dirty="0">
                <a:solidFill>
                  <a:schemeClr val="bg1"/>
                </a:solidFill>
              </a:rPr>
              <a:t>, ECA</a:t>
            </a:r>
          </a:p>
        </p:txBody>
      </p:sp>
    </p:spTree>
    <p:extLst>
      <p:ext uri="{BB962C8B-B14F-4D97-AF65-F5344CB8AC3E}">
        <p14:creationId xmlns:p14="http://schemas.microsoft.com/office/powerpoint/2010/main" val="1641368252"/>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a:t>Expected</a:t>
            </a:r>
            <a:r>
              <a:rPr lang="fr-FR" b="1" dirty="0"/>
              <a:t> </a:t>
            </a:r>
            <a:r>
              <a:rPr lang="fr-FR" b="1" dirty="0" err="1" smtClean="0"/>
              <a:t>outcomes</a:t>
            </a:r>
            <a:r>
              <a:rPr lang="fr-FR" b="1" dirty="0" smtClean="0"/>
              <a:t> </a:t>
            </a:r>
            <a:r>
              <a:rPr lang="fr-FR" b="1" dirty="0"/>
              <a:t>of the workshop</a:t>
            </a:r>
          </a:p>
        </p:txBody>
      </p:sp>
      <p:sp>
        <p:nvSpPr>
          <p:cNvPr id="3" name="Espace réservé du contenu 2"/>
          <p:cNvSpPr>
            <a:spLocks noGrp="1"/>
          </p:cNvSpPr>
          <p:nvPr>
            <p:ph sz="quarter" idx="10"/>
          </p:nvPr>
        </p:nvSpPr>
        <p:spPr/>
        <p:txBody>
          <a:bodyPr>
            <a:normAutofit fontScale="92500" lnSpcReduction="10000"/>
          </a:bodyPr>
          <a:lstStyle/>
          <a:p>
            <a:r>
              <a:rPr lang="fr-FR" dirty="0"/>
              <a:t>Help </a:t>
            </a:r>
            <a:r>
              <a:rPr lang="en-GB" dirty="0"/>
              <a:t>achieve a common and improved understanding of the technical issues and challenges involved in using non-traditional and administrative data sources in the production of statistics for the implementation and follow up and review of Agenda 2030</a:t>
            </a:r>
          </a:p>
          <a:p>
            <a:r>
              <a:rPr lang="en-GB" dirty="0"/>
              <a:t>Help clarify how new and non-traditional data sources can be integrated and mainstreamed into the national data and statistical systems for timely evidence-based decision making at all levels</a:t>
            </a:r>
          </a:p>
          <a:p>
            <a:r>
              <a:rPr lang="en-GB" dirty="0"/>
              <a:t>Summary note including main challenges, case examples, and suggestions on how to integrate data sources in the production of data will be prepared</a:t>
            </a:r>
          </a:p>
          <a:p>
            <a:r>
              <a:rPr lang="en-GB" dirty="0"/>
              <a:t>the discussions of the workshop will inform subsequent technical advisory missions to the project countries and the development and refinement of NSDS</a:t>
            </a:r>
          </a:p>
          <a:p>
            <a:endParaRPr lang="fr-FR" dirty="0"/>
          </a:p>
        </p:txBody>
      </p:sp>
    </p:spTree>
    <p:extLst>
      <p:ext uri="{BB962C8B-B14F-4D97-AF65-F5344CB8AC3E}">
        <p14:creationId xmlns:p14="http://schemas.microsoft.com/office/powerpoint/2010/main" val="1543993019"/>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B5784"/>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1850" y="3639145"/>
            <a:ext cx="10515600" cy="923330"/>
          </a:xfrm>
        </p:spPr>
        <p:txBody>
          <a:bodyPr/>
          <a:lstStyle/>
          <a:p>
            <a:r>
              <a:rPr lang="fr-FR" b="1" dirty="0" err="1">
                <a:solidFill>
                  <a:schemeClr val="bg1"/>
                </a:solidFill>
              </a:rPr>
              <a:t>Thanks</a:t>
            </a:r>
            <a:endParaRPr lang="fr-FR" b="1" dirty="0">
              <a:solidFill>
                <a:schemeClr val="bg1"/>
              </a:solidFill>
            </a:endParaRPr>
          </a:p>
        </p:txBody>
      </p:sp>
      <p:sp>
        <p:nvSpPr>
          <p:cNvPr id="3" name="Espace réservé du texte 2"/>
          <p:cNvSpPr>
            <a:spLocks noGrp="1"/>
          </p:cNvSpPr>
          <p:nvPr>
            <p:ph type="body" idx="1"/>
          </p:nvPr>
        </p:nvSpPr>
        <p:spPr/>
        <p:txBody>
          <a:bodyPr>
            <a:normAutofit fontScale="77500" lnSpcReduction="20000"/>
          </a:bodyPr>
          <a:lstStyle/>
          <a:p>
            <a:pPr>
              <a:spcBef>
                <a:spcPts val="0"/>
              </a:spcBef>
            </a:pPr>
            <a:r>
              <a:rPr lang="en-GB" altLang="en-US" dirty="0">
                <a:solidFill>
                  <a:schemeClr val="bg1"/>
                </a:solidFill>
                <a:latin typeface="Helv"/>
              </a:rPr>
              <a:t>For questions and comments:</a:t>
            </a:r>
          </a:p>
          <a:p>
            <a:pPr>
              <a:spcBef>
                <a:spcPts val="0"/>
              </a:spcBef>
            </a:pPr>
            <a:r>
              <a:rPr lang="fr-FR" dirty="0">
                <a:solidFill>
                  <a:schemeClr val="bg1"/>
                </a:solidFill>
              </a:rPr>
              <a:t>Léandre </a:t>
            </a:r>
            <a:r>
              <a:rPr lang="fr-FR" dirty="0" err="1">
                <a:solidFill>
                  <a:schemeClr val="bg1"/>
                </a:solidFill>
              </a:rPr>
              <a:t>Ngogang</a:t>
            </a:r>
            <a:endParaRPr lang="fr-FR" dirty="0">
              <a:solidFill>
                <a:schemeClr val="bg1"/>
              </a:solidFill>
            </a:endParaRPr>
          </a:p>
          <a:p>
            <a:pPr>
              <a:spcBef>
                <a:spcPts val="0"/>
              </a:spcBef>
            </a:pPr>
            <a:r>
              <a:rPr lang="fr-FR" dirty="0" err="1">
                <a:solidFill>
                  <a:schemeClr val="bg1"/>
                </a:solidFill>
              </a:rPr>
              <a:t>African</a:t>
            </a:r>
            <a:r>
              <a:rPr lang="fr-FR" dirty="0">
                <a:solidFill>
                  <a:schemeClr val="bg1"/>
                </a:solidFill>
              </a:rPr>
              <a:t> Centre for </a:t>
            </a:r>
            <a:r>
              <a:rPr lang="fr-FR" dirty="0" err="1">
                <a:solidFill>
                  <a:schemeClr val="bg1"/>
                </a:solidFill>
              </a:rPr>
              <a:t>Statistics</a:t>
            </a:r>
            <a:endParaRPr lang="fr-FR" dirty="0">
              <a:solidFill>
                <a:schemeClr val="bg1"/>
              </a:solidFill>
            </a:endParaRPr>
          </a:p>
          <a:p>
            <a:pPr>
              <a:spcBef>
                <a:spcPts val="0"/>
              </a:spcBef>
            </a:pPr>
            <a:r>
              <a:rPr lang="fr-FR" dirty="0" err="1">
                <a:solidFill>
                  <a:schemeClr val="bg1"/>
                </a:solidFill>
              </a:rPr>
              <a:t>Economic</a:t>
            </a:r>
            <a:r>
              <a:rPr lang="fr-FR" dirty="0">
                <a:solidFill>
                  <a:schemeClr val="bg1"/>
                </a:solidFill>
              </a:rPr>
              <a:t> Commission for </a:t>
            </a:r>
            <a:r>
              <a:rPr lang="fr-FR" dirty="0" err="1">
                <a:solidFill>
                  <a:schemeClr val="bg1"/>
                </a:solidFill>
              </a:rPr>
              <a:t>Africa</a:t>
            </a:r>
            <a:endParaRPr lang="fr-FR" dirty="0">
              <a:solidFill>
                <a:schemeClr val="bg1"/>
              </a:solidFill>
            </a:endParaRPr>
          </a:p>
          <a:p>
            <a:pPr>
              <a:spcBef>
                <a:spcPts val="0"/>
              </a:spcBef>
            </a:pPr>
            <a:r>
              <a:rPr lang="fr-FR" dirty="0">
                <a:solidFill>
                  <a:schemeClr val="bg1"/>
                </a:solidFill>
              </a:rPr>
              <a:t>ngogangwandji@un.org</a:t>
            </a:r>
          </a:p>
        </p:txBody>
      </p:sp>
      <p:pic>
        <p:nvPicPr>
          <p:cNvPr id="5" name="Picture 8" descr="pasted-image.pd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18100" y="1171575"/>
            <a:ext cx="2563813" cy="2663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pic>
      <p:pic>
        <p:nvPicPr>
          <p:cNvPr id="6" name="Picture 9" descr="pasted-imag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46700" y="2174875"/>
            <a:ext cx="2106613" cy="911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pic>
    </p:spTree>
    <p:extLst>
      <p:ext uri="{BB962C8B-B14F-4D97-AF65-F5344CB8AC3E}">
        <p14:creationId xmlns:p14="http://schemas.microsoft.com/office/powerpoint/2010/main" val="1085309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The DA10 programme on </a:t>
            </a:r>
            <a:r>
              <a:rPr lang="fr-FR" b="1" dirty="0" err="1"/>
              <a:t>statistics</a:t>
            </a:r>
            <a:r>
              <a:rPr lang="fr-FR" b="1" dirty="0"/>
              <a:t> and data</a:t>
            </a:r>
          </a:p>
        </p:txBody>
      </p:sp>
      <p:sp>
        <p:nvSpPr>
          <p:cNvPr id="3" name="Espace réservé du contenu 2"/>
          <p:cNvSpPr>
            <a:spLocks noGrp="1"/>
          </p:cNvSpPr>
          <p:nvPr>
            <p:ph sz="quarter" idx="10"/>
          </p:nvPr>
        </p:nvSpPr>
        <p:spPr>
          <a:xfrm>
            <a:off x="275951" y="756560"/>
            <a:ext cx="11589479" cy="5716811"/>
          </a:xfrm>
        </p:spPr>
        <p:txBody>
          <a:bodyPr>
            <a:noAutofit/>
          </a:bodyPr>
          <a:lstStyle/>
          <a:p>
            <a:pPr marL="0" indent="0">
              <a:spcBef>
                <a:spcPts val="0"/>
              </a:spcBef>
              <a:spcAft>
                <a:spcPts val="0"/>
              </a:spcAft>
              <a:buClr>
                <a:srgbClr val="0000FF"/>
              </a:buClr>
              <a:buNone/>
              <a:defRPr/>
            </a:pPr>
            <a:r>
              <a:rPr lang="en-US" sz="2000" dirty="0">
                <a:latin typeface="Calibri" panose="020F0502020204030204" pitchFamily="34" charset="0"/>
              </a:rPr>
              <a:t>Objective</a:t>
            </a:r>
            <a:r>
              <a:rPr lang="en-US" sz="2000" b="1" dirty="0">
                <a:latin typeface="Calibri" panose="020F0502020204030204" pitchFamily="34" charset="0"/>
              </a:rPr>
              <a:t>:</a:t>
            </a:r>
          </a:p>
          <a:p>
            <a:pPr marL="0" indent="0">
              <a:spcBef>
                <a:spcPts val="0"/>
              </a:spcBef>
              <a:buClr>
                <a:srgbClr val="0000FF"/>
              </a:buClr>
              <a:buNone/>
              <a:defRPr/>
            </a:pPr>
            <a:r>
              <a:rPr lang="en-US" sz="2000" dirty="0">
                <a:latin typeface="Calibri" panose="020F0502020204030204" pitchFamily="34" charset="0"/>
              </a:rPr>
              <a:t>To strengthen the statistical capacity of developing countries to measure, monitor and report on the sustainable development goals in an accurate, reliable and timely manner for evidence-based policymaking</a:t>
            </a:r>
          </a:p>
          <a:p>
            <a:pPr marL="0" indent="0">
              <a:spcBef>
                <a:spcPts val="0"/>
              </a:spcBef>
              <a:spcAft>
                <a:spcPts val="900"/>
              </a:spcAft>
              <a:buClr>
                <a:srgbClr val="0000FF"/>
              </a:buClr>
              <a:buNone/>
              <a:defRPr/>
            </a:pPr>
            <a:r>
              <a:rPr lang="en-US" sz="2000" i="1" dirty="0" err="1">
                <a:latin typeface="Calibri" panose="020F0502020204030204" pitchFamily="34" charset="0"/>
              </a:rPr>
              <a:t>Programme</a:t>
            </a:r>
            <a:r>
              <a:rPr lang="en-US" sz="2000" i="1" dirty="0">
                <a:latin typeface="Calibri" panose="020F0502020204030204" pitchFamily="34" charset="0"/>
              </a:rPr>
              <a:t> built on four pillars</a:t>
            </a:r>
          </a:p>
          <a:p>
            <a:pPr marL="0" indent="0">
              <a:spcBef>
                <a:spcPts val="600"/>
              </a:spcBef>
              <a:spcAft>
                <a:spcPts val="0"/>
              </a:spcAft>
              <a:buClr>
                <a:srgbClr val="0000FF"/>
              </a:buClr>
              <a:buNone/>
              <a:defRPr/>
            </a:pPr>
            <a:r>
              <a:rPr lang="en-GB" altLang="en-US" sz="2000" b="1" dirty="0">
                <a:latin typeface="Calibri" panose="020F0502020204030204" pitchFamily="34" charset="0"/>
              </a:rPr>
              <a:t>Pillar 1: Means of implementation</a:t>
            </a:r>
            <a:endParaRPr lang="en-GB" altLang="en-US" sz="2000" dirty="0">
              <a:latin typeface="Calibri" panose="020F0502020204030204" pitchFamily="34" charset="0"/>
            </a:endParaRPr>
          </a:p>
          <a:p>
            <a:pPr>
              <a:spcBef>
                <a:spcPts val="0"/>
              </a:spcBef>
              <a:spcAft>
                <a:spcPts val="900"/>
              </a:spcAft>
              <a:buClr>
                <a:srgbClr val="0000FF"/>
              </a:buClr>
              <a:defRPr/>
            </a:pPr>
            <a:r>
              <a:rPr lang="en-GB" sz="2000" dirty="0">
                <a:latin typeface="Calibri" panose="020F0502020204030204" pitchFamily="34" charset="0"/>
              </a:rPr>
              <a:t>Cross-cutting pillar aiming at enhancing capacity of developing countries to strengthen statistical institutional environments and production processes across multiple statistical domains (integration)</a:t>
            </a:r>
          </a:p>
          <a:p>
            <a:pPr>
              <a:spcBef>
                <a:spcPts val="0"/>
              </a:spcBef>
              <a:spcAft>
                <a:spcPts val="900"/>
              </a:spcAft>
              <a:buClr>
                <a:srgbClr val="0000FF"/>
              </a:buClr>
              <a:defRPr/>
            </a:pPr>
            <a:r>
              <a:rPr lang="en-GB" altLang="en-US" sz="2000" dirty="0">
                <a:latin typeface="Calibri" panose="020F0502020204030204" pitchFamily="34" charset="0"/>
              </a:rPr>
              <a:t>The </a:t>
            </a:r>
            <a:r>
              <a:rPr lang="en-US" altLang="en-US" sz="2000" dirty="0">
                <a:latin typeface="Calibri" panose="020F0502020204030204" pitchFamily="34" charset="0"/>
              </a:rPr>
              <a:t>regional workshop on integration of administrative data, big data and geospatial information for the compilation of SDG indicators </a:t>
            </a:r>
            <a:r>
              <a:rPr lang="en-GB" altLang="en-US" sz="2000" dirty="0">
                <a:latin typeface="Calibri" panose="020F0502020204030204" pitchFamily="34" charset="0"/>
              </a:rPr>
              <a:t>on the Implementation of the SDG indicator framework is organised under pillar 1 </a:t>
            </a:r>
          </a:p>
          <a:p>
            <a:pPr marL="0" indent="0">
              <a:spcBef>
                <a:spcPts val="600"/>
              </a:spcBef>
              <a:spcAft>
                <a:spcPts val="0"/>
              </a:spcAft>
              <a:buClr>
                <a:srgbClr val="0000FF"/>
              </a:buClr>
              <a:buNone/>
              <a:defRPr/>
            </a:pPr>
            <a:r>
              <a:rPr lang="en-GB" altLang="en-US" sz="2000" b="1" dirty="0">
                <a:latin typeface="Calibri" panose="020F0502020204030204" pitchFamily="34" charset="0"/>
              </a:rPr>
              <a:t>Pillar 2, 3 and 4: Statistical domains</a:t>
            </a:r>
            <a:endParaRPr lang="en-GB" altLang="en-US" sz="2000" dirty="0">
              <a:latin typeface="Calibri" panose="020F0502020204030204" pitchFamily="34" charset="0"/>
            </a:endParaRPr>
          </a:p>
          <a:p>
            <a:pPr>
              <a:spcBef>
                <a:spcPts val="0"/>
              </a:spcBef>
              <a:spcAft>
                <a:spcPts val="900"/>
              </a:spcAft>
              <a:buClr>
                <a:srgbClr val="0000FF"/>
              </a:buClr>
              <a:defRPr/>
            </a:pPr>
            <a:r>
              <a:rPr lang="en-GB" altLang="en-US" sz="2000" dirty="0">
                <a:latin typeface="Calibri" panose="020F0502020204030204" pitchFamily="34" charset="0"/>
              </a:rPr>
              <a:t>Sectoral pillars aiming at </a:t>
            </a:r>
            <a:r>
              <a:rPr lang="en-US" sz="2000" dirty="0">
                <a:latin typeface="Calibri" panose="020F0502020204030204" pitchFamily="34" charset="0"/>
              </a:rPr>
              <a:t>strengthening capacity in developing countries to measure and monitor sustainable development goal indicators in environment [2], social and demographic [3], and economic [4] statistics areas</a:t>
            </a:r>
            <a:endParaRPr lang="en-GB" altLang="en-US" sz="2000" dirty="0">
              <a:latin typeface="Calibri" panose="020F0502020204030204" pitchFamily="34" charset="0"/>
            </a:endParaRPr>
          </a:p>
          <a:p>
            <a:pPr>
              <a:spcBef>
                <a:spcPts val="0"/>
              </a:spcBef>
              <a:spcAft>
                <a:spcPts val="900"/>
              </a:spcAft>
              <a:buClr>
                <a:srgbClr val="0000FF"/>
              </a:buClr>
              <a:defRPr/>
            </a:pPr>
            <a:r>
              <a:rPr lang="en-GB" altLang="en-US" sz="2000" dirty="0">
                <a:latin typeface="Calibri" panose="020F0502020204030204" pitchFamily="34" charset="0"/>
              </a:rPr>
              <a:t>The social and demographic pillar [3] is subdivided in 4 components:  </a:t>
            </a:r>
            <a:r>
              <a:rPr lang="en-US" sz="2000" dirty="0">
                <a:latin typeface="Calibri" panose="020F0502020204030204" pitchFamily="34" charset="0"/>
              </a:rPr>
              <a:t>population and demographic statistics; gender statistics; poverty and inequality statistics; and peaceful and inclusive society statistics </a:t>
            </a:r>
            <a:endParaRPr lang="en-GB" altLang="en-US" sz="2000" dirty="0">
              <a:latin typeface="Calibri" panose="020F0502020204030204" pitchFamily="34" charset="0"/>
            </a:endParaRPr>
          </a:p>
        </p:txBody>
      </p:sp>
    </p:spTree>
    <p:extLst>
      <p:ext uri="{BB962C8B-B14F-4D97-AF65-F5344CB8AC3E}">
        <p14:creationId xmlns:p14="http://schemas.microsoft.com/office/powerpoint/2010/main" val="3364503346"/>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altLang="en-US" b="1" dirty="0"/>
              <a:t>DA10: Pillar 1 activities and deliveries</a:t>
            </a:r>
            <a:endParaRPr lang="fr-FR" dirty="0"/>
          </a:p>
        </p:txBody>
      </p:sp>
      <p:sp>
        <p:nvSpPr>
          <p:cNvPr id="3" name="Espace réservé du contenu 2"/>
          <p:cNvSpPr>
            <a:spLocks noGrp="1"/>
          </p:cNvSpPr>
          <p:nvPr>
            <p:ph sz="quarter" idx="10"/>
          </p:nvPr>
        </p:nvSpPr>
        <p:spPr/>
        <p:txBody>
          <a:bodyPr>
            <a:normAutofit fontScale="85000" lnSpcReduction="20000"/>
          </a:bodyPr>
          <a:lstStyle/>
          <a:p>
            <a:pPr>
              <a:spcBef>
                <a:spcPct val="0"/>
              </a:spcBef>
              <a:spcAft>
                <a:spcPts val="900"/>
              </a:spcAft>
              <a:buClr>
                <a:srgbClr val="0000FF"/>
              </a:buClr>
            </a:pPr>
            <a:r>
              <a:rPr lang="en-GB" altLang="en-US" sz="2600" dirty="0"/>
              <a:t>Sub-regional workshops</a:t>
            </a:r>
          </a:p>
          <a:p>
            <a:pPr lvl="1"/>
            <a:r>
              <a:rPr lang="en-US" dirty="0"/>
              <a:t>SDG indicator framework</a:t>
            </a:r>
          </a:p>
          <a:p>
            <a:pPr lvl="1"/>
            <a:r>
              <a:rPr lang="en-US" dirty="0"/>
              <a:t>Sound institutional environment, cooperation, dialogue and partnerships for the production and utilization of SDG indicators</a:t>
            </a:r>
          </a:p>
          <a:p>
            <a:pPr lvl="1"/>
            <a:r>
              <a:rPr lang="en-US" dirty="0"/>
              <a:t>Data disaggregation </a:t>
            </a:r>
          </a:p>
          <a:p>
            <a:pPr lvl="1"/>
            <a:r>
              <a:rPr lang="en-US" dirty="0"/>
              <a:t>Integration of administrative data, big data and geospatial information for the compilation of SDG indicators </a:t>
            </a:r>
          </a:p>
          <a:p>
            <a:pPr lvl="1"/>
            <a:r>
              <a:rPr lang="en-US" dirty="0"/>
              <a:t>Data and metadata sharing and exchange</a:t>
            </a:r>
          </a:p>
          <a:p>
            <a:pPr lvl="1"/>
            <a:endParaRPr lang="en-US" dirty="0"/>
          </a:p>
          <a:p>
            <a:pPr>
              <a:spcBef>
                <a:spcPct val="0"/>
              </a:spcBef>
              <a:spcAft>
                <a:spcPts val="900"/>
              </a:spcAft>
              <a:buClr>
                <a:srgbClr val="0000FF"/>
              </a:buClr>
            </a:pPr>
            <a:r>
              <a:rPr lang="en-US" altLang="fr-FR" sz="2600" dirty="0"/>
              <a:t>Fact-finding, advocacy and advisory missions to target countries (8 countries) </a:t>
            </a:r>
          </a:p>
          <a:p>
            <a:pPr>
              <a:spcBef>
                <a:spcPct val="0"/>
              </a:spcBef>
              <a:spcAft>
                <a:spcPts val="900"/>
              </a:spcAft>
              <a:buClr>
                <a:srgbClr val="0000FF"/>
              </a:buClr>
            </a:pPr>
            <a:r>
              <a:rPr lang="en-GB" altLang="en-US" sz="2600" dirty="0"/>
              <a:t>National workshops in target countries</a:t>
            </a:r>
          </a:p>
          <a:p>
            <a:pPr>
              <a:spcBef>
                <a:spcPct val="0"/>
              </a:spcBef>
              <a:spcAft>
                <a:spcPts val="900"/>
              </a:spcAft>
              <a:buClr>
                <a:srgbClr val="0000FF"/>
              </a:buClr>
            </a:pPr>
            <a:r>
              <a:rPr lang="en-US" altLang="fr-FR" sz="2600" dirty="0"/>
              <a:t>Supporting the participation of countries in Big Data expert group meetings</a:t>
            </a:r>
          </a:p>
          <a:p>
            <a:pPr>
              <a:spcBef>
                <a:spcPct val="0"/>
              </a:spcBef>
              <a:spcAft>
                <a:spcPts val="900"/>
              </a:spcAft>
              <a:buClr>
                <a:srgbClr val="0000FF"/>
              </a:buClr>
            </a:pPr>
            <a:r>
              <a:rPr lang="en-US" altLang="fr-FR" sz="2600" dirty="0"/>
              <a:t> Partnerships developed which support statistical strengthening and complement and/or expand on the </a:t>
            </a:r>
            <a:r>
              <a:rPr lang="en-US" altLang="fr-FR" sz="2600" dirty="0" err="1"/>
              <a:t>Programme’s</a:t>
            </a:r>
            <a:r>
              <a:rPr lang="en-US" altLang="fr-FR" sz="2600" dirty="0"/>
              <a:t> outputs</a:t>
            </a:r>
          </a:p>
          <a:p>
            <a:pPr>
              <a:spcBef>
                <a:spcPct val="0"/>
              </a:spcBef>
              <a:spcAft>
                <a:spcPts val="900"/>
              </a:spcAft>
              <a:buClr>
                <a:srgbClr val="0000FF"/>
              </a:buClr>
            </a:pPr>
            <a:r>
              <a:rPr lang="en-US" altLang="fr-FR" sz="2600" dirty="0"/>
              <a:t>E-learning portal (</a:t>
            </a:r>
            <a:r>
              <a:rPr lang="en-GB" altLang="en-US" sz="2600" dirty="0"/>
              <a:t>Guidelines, methodology, tools, t</a:t>
            </a:r>
            <a:r>
              <a:rPr lang="en-GB" altLang="fr-FR" sz="2600" dirty="0"/>
              <a:t>raining material, e-learning, case studies, best practices)</a:t>
            </a:r>
            <a:endParaRPr lang="en-GB" altLang="en-US" sz="2600" dirty="0"/>
          </a:p>
        </p:txBody>
      </p:sp>
    </p:spTree>
    <p:extLst>
      <p:ext uri="{BB962C8B-B14F-4D97-AF65-F5344CB8AC3E}">
        <p14:creationId xmlns:p14="http://schemas.microsoft.com/office/powerpoint/2010/main" val="1822506264"/>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Objectives of the workshop</a:t>
            </a:r>
          </a:p>
        </p:txBody>
      </p:sp>
      <p:sp>
        <p:nvSpPr>
          <p:cNvPr id="3" name="Espace réservé du contenu 2"/>
          <p:cNvSpPr>
            <a:spLocks noGrp="1"/>
          </p:cNvSpPr>
          <p:nvPr>
            <p:ph sz="quarter" idx="10"/>
          </p:nvPr>
        </p:nvSpPr>
        <p:spPr/>
        <p:txBody>
          <a:bodyPr/>
          <a:lstStyle/>
          <a:p>
            <a:r>
              <a:rPr lang="en-GB" dirty="0"/>
              <a:t>To discuss issues and challenges with regard to:</a:t>
            </a:r>
          </a:p>
          <a:p>
            <a:pPr lvl="1"/>
            <a:r>
              <a:rPr lang="en-GB" dirty="0"/>
              <a:t>the use of administrative records and non-traditional data sources for timely decision making and service delivery at the local level, and </a:t>
            </a:r>
          </a:p>
          <a:p>
            <a:pPr lvl="1"/>
            <a:r>
              <a:rPr lang="en-GB" dirty="0"/>
              <a:t>the integration of geospatial information and statistics for effective and efficient implementation of SDGs.</a:t>
            </a:r>
          </a:p>
          <a:p>
            <a:r>
              <a:rPr lang="en-GB" dirty="0"/>
              <a:t>To facilitate countries and other relevant institutions to share best practices in use of technology and innovative approaches</a:t>
            </a:r>
            <a:endParaRPr lang="fr-FR" dirty="0"/>
          </a:p>
        </p:txBody>
      </p:sp>
    </p:spTree>
    <p:extLst>
      <p:ext uri="{BB962C8B-B14F-4D97-AF65-F5344CB8AC3E}">
        <p14:creationId xmlns:p14="http://schemas.microsoft.com/office/powerpoint/2010/main" val="647142533"/>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Workshop </a:t>
            </a:r>
            <a:r>
              <a:rPr lang="fr-FR" b="1" dirty="0" err="1"/>
              <a:t>structured</a:t>
            </a:r>
            <a:r>
              <a:rPr lang="fr-FR" b="1" dirty="0"/>
              <a:t> </a:t>
            </a:r>
            <a:r>
              <a:rPr lang="fr-FR" b="1" dirty="0" err="1"/>
              <a:t>around</a:t>
            </a:r>
            <a:r>
              <a:rPr lang="fr-FR" b="1" dirty="0"/>
              <a:t> 4 main sessions</a:t>
            </a:r>
          </a:p>
        </p:txBody>
      </p:sp>
      <p:sp>
        <p:nvSpPr>
          <p:cNvPr id="3" name="Espace réservé du contenu 2"/>
          <p:cNvSpPr>
            <a:spLocks noGrp="1"/>
          </p:cNvSpPr>
          <p:nvPr>
            <p:ph sz="quarter" idx="10"/>
          </p:nvPr>
        </p:nvSpPr>
        <p:spPr/>
        <p:txBody>
          <a:bodyPr/>
          <a:lstStyle/>
          <a:p>
            <a:r>
              <a:rPr lang="fr-FR" dirty="0"/>
              <a:t>Session 1: Scanning the </a:t>
            </a:r>
            <a:r>
              <a:rPr lang="fr-FR" dirty="0" err="1"/>
              <a:t>environment</a:t>
            </a:r>
            <a:endParaRPr lang="fr-FR" dirty="0"/>
          </a:p>
          <a:p>
            <a:r>
              <a:rPr lang="fr-FR" dirty="0"/>
              <a:t>Session 2: </a:t>
            </a:r>
            <a:r>
              <a:rPr lang="en-US" dirty="0"/>
              <a:t>Use of administrative data for implementing and tracking the progress of Agenda 2030</a:t>
            </a:r>
            <a:endParaRPr lang="fr-FR" dirty="0"/>
          </a:p>
          <a:p>
            <a:r>
              <a:rPr lang="fr-FR" dirty="0"/>
              <a:t>Session 3: </a:t>
            </a:r>
            <a:r>
              <a:rPr lang="en-US" dirty="0"/>
              <a:t>Use of big and other non-traditional data sources in SDG implementation and monitoring</a:t>
            </a:r>
            <a:endParaRPr lang="fr-FR" dirty="0"/>
          </a:p>
          <a:p>
            <a:r>
              <a:rPr lang="fr-FR" dirty="0"/>
              <a:t>Session 4: </a:t>
            </a:r>
            <a:r>
              <a:rPr lang="fr-FR" dirty="0" err="1"/>
              <a:t>Geospatial</a:t>
            </a:r>
            <a:r>
              <a:rPr lang="fr-FR" dirty="0"/>
              <a:t> information </a:t>
            </a:r>
            <a:r>
              <a:rPr lang="fr-FR" dirty="0" err="1"/>
              <a:t>systems</a:t>
            </a:r>
            <a:endParaRPr lang="fr-FR" dirty="0"/>
          </a:p>
        </p:txBody>
      </p:sp>
    </p:spTree>
    <p:extLst>
      <p:ext uri="{BB962C8B-B14F-4D97-AF65-F5344CB8AC3E}">
        <p14:creationId xmlns:p14="http://schemas.microsoft.com/office/powerpoint/2010/main" val="3008249455"/>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Session 1: Scanning the </a:t>
            </a:r>
            <a:r>
              <a:rPr lang="fr-FR" b="1" dirty="0" err="1"/>
              <a:t>environment</a:t>
            </a:r>
            <a:endParaRPr lang="fr-FR" b="1" dirty="0"/>
          </a:p>
        </p:txBody>
      </p:sp>
      <p:sp>
        <p:nvSpPr>
          <p:cNvPr id="3" name="Espace réservé du contenu 2"/>
          <p:cNvSpPr>
            <a:spLocks noGrp="1"/>
          </p:cNvSpPr>
          <p:nvPr>
            <p:ph sz="quarter" idx="10"/>
          </p:nvPr>
        </p:nvSpPr>
        <p:spPr/>
        <p:txBody>
          <a:bodyPr>
            <a:normAutofit/>
          </a:bodyPr>
          <a:lstStyle/>
          <a:p>
            <a:r>
              <a:rPr lang="fr-FR" dirty="0"/>
              <a:t>Objectives: </a:t>
            </a:r>
          </a:p>
          <a:p>
            <a:pPr lvl="1"/>
            <a:r>
              <a:rPr lang="en-GB" dirty="0"/>
              <a:t>To set the stage through presentations from various institutions and other stakeholders at the regional and global level</a:t>
            </a:r>
          </a:p>
          <a:p>
            <a:pPr lvl="1"/>
            <a:r>
              <a:rPr lang="en-GB" dirty="0"/>
              <a:t>To highlight the challenges of mainstreaming statistical projects in the area of non-traditional data sources, administrative data and geospatial information into the national statistical systems</a:t>
            </a:r>
          </a:p>
          <a:p>
            <a:pPr lvl="1"/>
            <a:r>
              <a:rPr lang="en-GB" dirty="0"/>
              <a:t>To assess the extent to which current national strategies for the development of statistics (NSDS) already incorporate the use of non-traditional data sources for producing timely and sufficiently disaggregated SDG data and statistics and discuss ways to include them</a:t>
            </a:r>
          </a:p>
        </p:txBody>
      </p:sp>
    </p:spTree>
    <p:extLst>
      <p:ext uri="{BB962C8B-B14F-4D97-AF65-F5344CB8AC3E}">
        <p14:creationId xmlns:p14="http://schemas.microsoft.com/office/powerpoint/2010/main" val="2082969444"/>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a:t>Session 2: Use of administrative data for implementing and tracking the progress of Agenda 2030</a:t>
            </a:r>
          </a:p>
        </p:txBody>
      </p:sp>
      <p:sp>
        <p:nvSpPr>
          <p:cNvPr id="3" name="Espace réservé du contenu 2"/>
          <p:cNvSpPr>
            <a:spLocks noGrp="1"/>
          </p:cNvSpPr>
          <p:nvPr>
            <p:ph sz="quarter" idx="10"/>
          </p:nvPr>
        </p:nvSpPr>
        <p:spPr>
          <a:xfrm>
            <a:off x="275951" y="1248229"/>
            <a:ext cx="11589479" cy="5038274"/>
          </a:xfrm>
        </p:spPr>
        <p:txBody>
          <a:bodyPr/>
          <a:lstStyle/>
          <a:p>
            <a:r>
              <a:rPr lang="fr-FR" dirty="0"/>
              <a:t>Objectives: </a:t>
            </a:r>
          </a:p>
          <a:p>
            <a:pPr lvl="1"/>
            <a:r>
              <a:rPr lang="en-GB" dirty="0"/>
              <a:t>To identify and assess in detail the content and structure of available sets of administrative data that are potentially relevant for the production of data and statistics on sustainable development at different levels of aggregation</a:t>
            </a:r>
          </a:p>
          <a:p>
            <a:pPr lvl="1"/>
            <a:r>
              <a:rPr lang="en-GB" dirty="0"/>
              <a:t>To discuss challenges and share national experiences and lessons learned in the use of administrative records in the fields of civil registration, health, education, justice, social security, public finance, etc. for the production and analysis of domain-specific SDG indicators and statistics</a:t>
            </a:r>
            <a:endParaRPr lang="fr-FR" dirty="0"/>
          </a:p>
        </p:txBody>
      </p:sp>
    </p:spTree>
    <p:extLst>
      <p:ext uri="{BB962C8B-B14F-4D97-AF65-F5344CB8AC3E}">
        <p14:creationId xmlns:p14="http://schemas.microsoft.com/office/powerpoint/2010/main" val="4048362010"/>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a:t>Session 3: Use of big and other non-traditional data sources in SDG implementation and monitoring</a:t>
            </a:r>
          </a:p>
        </p:txBody>
      </p:sp>
      <p:sp>
        <p:nvSpPr>
          <p:cNvPr id="3" name="Espace réservé du contenu 2"/>
          <p:cNvSpPr>
            <a:spLocks noGrp="1"/>
          </p:cNvSpPr>
          <p:nvPr>
            <p:ph sz="quarter" idx="10"/>
          </p:nvPr>
        </p:nvSpPr>
        <p:spPr>
          <a:xfrm>
            <a:off x="275951" y="1175657"/>
            <a:ext cx="11589479" cy="5110846"/>
          </a:xfrm>
        </p:spPr>
        <p:txBody>
          <a:bodyPr/>
          <a:lstStyle/>
          <a:p>
            <a:r>
              <a:rPr lang="fr-FR" dirty="0"/>
              <a:t>Objectives:</a:t>
            </a:r>
          </a:p>
          <a:p>
            <a:pPr lvl="1"/>
            <a:r>
              <a:rPr lang="en-GB" dirty="0"/>
              <a:t>To explore big data and other innovative sources of data that could be used in the production of data and statistics on sustainable development</a:t>
            </a:r>
          </a:p>
          <a:p>
            <a:pPr lvl="1"/>
            <a:r>
              <a:rPr lang="en-GB" dirty="0"/>
              <a:t>To share challenges, experiences and lessons learnt in the use of large volumes of data from social media, remote sensing, mobile operators, satellite imagery, etc. for the production and analysis of national Agendas, regional 2063 Agenda and global SDG indicators and statistics</a:t>
            </a:r>
          </a:p>
          <a:p>
            <a:pPr lvl="1"/>
            <a:r>
              <a:rPr lang="en-GB" dirty="0"/>
              <a:t>To discuss the application of the fundamental principles of official statistics and the African Charter on Statistics to data from other sources</a:t>
            </a:r>
            <a:endParaRPr lang="fr-FR" dirty="0"/>
          </a:p>
        </p:txBody>
      </p:sp>
    </p:spTree>
    <p:extLst>
      <p:ext uri="{BB962C8B-B14F-4D97-AF65-F5344CB8AC3E}">
        <p14:creationId xmlns:p14="http://schemas.microsoft.com/office/powerpoint/2010/main" val="3950144262"/>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b="1" dirty="0"/>
              <a:t>Session 4: Geospatial information systems</a:t>
            </a:r>
          </a:p>
        </p:txBody>
      </p:sp>
      <p:sp>
        <p:nvSpPr>
          <p:cNvPr id="3" name="Espace réservé du contenu 2"/>
          <p:cNvSpPr>
            <a:spLocks noGrp="1"/>
          </p:cNvSpPr>
          <p:nvPr>
            <p:ph sz="quarter" idx="10"/>
          </p:nvPr>
        </p:nvSpPr>
        <p:spPr/>
        <p:txBody>
          <a:bodyPr/>
          <a:lstStyle/>
          <a:p>
            <a:r>
              <a:rPr lang="fr-FR" dirty="0"/>
              <a:t>Objectives:</a:t>
            </a:r>
          </a:p>
          <a:p>
            <a:pPr lvl="1"/>
            <a:r>
              <a:rPr lang="en-GB" dirty="0"/>
              <a:t>To discuss progress, challenges, and opportunities in the integration of geo-spatial information systems to improve the production, analysis and use of SDG Indicators at the local, national, regional, and global levels</a:t>
            </a:r>
            <a:endParaRPr lang="fr-FR" dirty="0"/>
          </a:p>
        </p:txBody>
      </p:sp>
    </p:spTree>
    <p:extLst>
      <p:ext uri="{BB962C8B-B14F-4D97-AF65-F5344CB8AC3E}">
        <p14:creationId xmlns:p14="http://schemas.microsoft.com/office/powerpoint/2010/main" val="2159683761"/>
      </p:ext>
    </p:extLst>
  </p:cSld>
  <p:clrMapOvr>
    <a:masterClrMapping/>
  </p:clrMapOvr>
  <p:transition spd="med">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_AMO_UNIQUEIDENTIFIER" val="af0f4df3-916f-498b-b19a-e81bc20a5700"/>
</p:tagLst>
</file>

<file path=ppt/theme/theme1.xml><?xml version="1.0" encoding="utf-8"?>
<a:theme xmlns:a="http://schemas.openxmlformats.org/drawingml/2006/main" name="WDF-ACS Theme">
  <a:themeElements>
    <a:clrScheme name="Esri Branding Colors 2013_Blue Background">
      <a:dk1>
        <a:sysClr val="windowText" lastClr="000000"/>
      </a:dk1>
      <a:lt1>
        <a:sysClr val="window" lastClr="FFFFFF"/>
      </a:lt1>
      <a:dk2>
        <a:srgbClr val="007AC2"/>
      </a:dk2>
      <a:lt2>
        <a:srgbClr val="FFFF96"/>
      </a:lt2>
      <a:accent1>
        <a:srgbClr val="35AC46"/>
      </a:accent1>
      <a:accent2>
        <a:srgbClr val="AAD04B"/>
      </a:accent2>
      <a:accent3>
        <a:srgbClr val="F89927"/>
      </a:accent3>
      <a:accent4>
        <a:srgbClr val="00B9F2"/>
      </a:accent4>
      <a:accent5>
        <a:srgbClr val="8E499B"/>
      </a:accent5>
      <a:accent6>
        <a:srgbClr val="BE9969"/>
      </a:accent6>
      <a:hlink>
        <a:srgbClr val="C9F2FF"/>
      </a:hlink>
      <a:folHlink>
        <a:srgbClr val="94E6FF"/>
      </a:folHlink>
    </a:clrScheme>
    <a:fontScheme name="Esri-Arial">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none" lIns="91440" tIns="45720" rIns="91440" bIns="45720" numCol="1" rtlCol="0" anchor="ctr" anchorCtr="0" compatLnSpc="1">
        <a:prstTxWarp prst="textNoShape">
          <a:avLst/>
        </a:prstTxWarp>
      </a:bodyPr>
      <a:lstStyle>
        <a:defPPr algn="ctr" eaLnBrk="0" fontAlgn="base" hangingPunct="0">
          <a:spcBef>
            <a:spcPct val="0"/>
          </a:spcBef>
          <a:spcAft>
            <a:spcPct val="0"/>
          </a:spcAft>
          <a:defRPr sz="1400" b="1" dirty="0">
            <a:solidFill>
              <a:srgbClr val="000000"/>
            </a:solidFill>
            <a:latin typeface="Arial" charset="0"/>
            <a:ea typeface="ＭＳ Ｐゴシック" pitchFamily="16" charset="-128"/>
            <a:cs typeface="ＭＳ Ｐゴシック" pitchFamily="-97" charset="-128"/>
          </a:defRPr>
        </a:defPPr>
      </a:lstStyle>
      <a:style>
        <a:lnRef idx="1">
          <a:schemeClr val="accent1"/>
        </a:lnRef>
        <a:fillRef idx="3">
          <a:schemeClr val="accent1"/>
        </a:fillRef>
        <a:effectRef idx="2">
          <a:schemeClr val="accent1"/>
        </a:effectRef>
        <a:fontRef idx="minor">
          <a:schemeClr val="lt1"/>
        </a:fontRef>
      </a:style>
    </a:spDef>
    <a:lnDef>
      <a:spPr bwMode="auto">
        <a:noFill/>
        <a:ln w="19050" cap="flat" cmpd="sng" algn="ctr">
          <a:solidFill>
            <a:schemeClr val="tx2"/>
          </a:solidFill>
          <a:prstDash val="solid"/>
          <a:round/>
          <a:headEnd type="none" w="med" len="med"/>
          <a:tailEnd type="none" w="med" len="med"/>
        </a:ln>
        <a:effectLst/>
      </a:spPr>
      <a:bodyPr/>
      <a:lstStyle/>
    </a:lnDef>
    <a:txDef>
      <a:spPr>
        <a:noFill/>
        <a:effectLst/>
      </a:spPr>
      <a:bodyPr wrap="square" lIns="0" tIns="0" rIns="0" bIns="0" rtlCol="0">
        <a:noAutofit/>
      </a:bodyPr>
      <a:lstStyle>
        <a:defPPr algn="l" eaLnBrk="0" hangingPunct="0">
          <a:defRPr dirty="0" err="1" smtClean="0">
            <a:ea typeface="+mn-ea"/>
            <a:cs typeface="+mn-cs"/>
          </a:defRPr>
        </a:defPPr>
      </a:lstStyle>
    </a:txDef>
  </a:objectDefaults>
  <a:extraClrSchemeLst/>
  <a:extLst>
    <a:ext uri="{05A4C25C-085E-4340-85A3-A5531E510DB2}">
      <thm15:themeFamily xmlns:thm15="http://schemas.microsoft.com/office/thememl/2012/main" name="template" id="{B5E9E839-4D9B-4B72-8CA8-25BC623A51D9}" vid="{898B1AD9-E3FC-431B-A92D-15992F2E7C38}"/>
    </a:ext>
  </a:extLst>
</a:theme>
</file>

<file path=ppt/theme/theme2.xml><?xml version="1.0" encoding="utf-8"?>
<a:theme xmlns:a="http://schemas.openxmlformats.org/drawingml/2006/main" name="1_WDF-ACS Theme">
  <a:themeElements>
    <a:clrScheme name="Esri Branding Colors 2013_Blue Background">
      <a:dk1>
        <a:sysClr val="windowText" lastClr="000000"/>
      </a:dk1>
      <a:lt1>
        <a:sysClr val="window" lastClr="FFFFFF"/>
      </a:lt1>
      <a:dk2>
        <a:srgbClr val="007AC2"/>
      </a:dk2>
      <a:lt2>
        <a:srgbClr val="FFFF96"/>
      </a:lt2>
      <a:accent1>
        <a:srgbClr val="35AC46"/>
      </a:accent1>
      <a:accent2>
        <a:srgbClr val="AAD04B"/>
      </a:accent2>
      <a:accent3>
        <a:srgbClr val="F89927"/>
      </a:accent3>
      <a:accent4>
        <a:srgbClr val="00B9F2"/>
      </a:accent4>
      <a:accent5>
        <a:srgbClr val="8E499B"/>
      </a:accent5>
      <a:accent6>
        <a:srgbClr val="BE9969"/>
      </a:accent6>
      <a:hlink>
        <a:srgbClr val="C9F2FF"/>
      </a:hlink>
      <a:folHlink>
        <a:srgbClr val="94E6FF"/>
      </a:folHlink>
    </a:clrScheme>
    <a:fontScheme name="Esri-Arial">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none" lIns="91440" tIns="45720" rIns="91440" bIns="45720" numCol="1" rtlCol="0" anchor="ctr" anchorCtr="0" compatLnSpc="1">
        <a:prstTxWarp prst="textNoShape">
          <a:avLst/>
        </a:prstTxWarp>
      </a:bodyPr>
      <a:lstStyle>
        <a:defPPr algn="ctr" eaLnBrk="0" fontAlgn="base" hangingPunct="0">
          <a:spcBef>
            <a:spcPct val="0"/>
          </a:spcBef>
          <a:spcAft>
            <a:spcPct val="0"/>
          </a:spcAft>
          <a:defRPr sz="1400" b="1" dirty="0">
            <a:solidFill>
              <a:srgbClr val="000000"/>
            </a:solidFill>
            <a:latin typeface="Arial" charset="0"/>
            <a:ea typeface="ＭＳ Ｐゴシック" pitchFamily="16" charset="-128"/>
            <a:cs typeface="ＭＳ Ｐゴシック" pitchFamily="-97" charset="-128"/>
          </a:defRPr>
        </a:defPPr>
      </a:lstStyle>
      <a:style>
        <a:lnRef idx="1">
          <a:schemeClr val="accent1"/>
        </a:lnRef>
        <a:fillRef idx="3">
          <a:schemeClr val="accent1"/>
        </a:fillRef>
        <a:effectRef idx="2">
          <a:schemeClr val="accent1"/>
        </a:effectRef>
        <a:fontRef idx="minor">
          <a:schemeClr val="lt1"/>
        </a:fontRef>
      </a:style>
    </a:spDef>
    <a:lnDef>
      <a:spPr bwMode="auto">
        <a:noFill/>
        <a:ln w="19050" cap="flat" cmpd="sng" algn="ctr">
          <a:solidFill>
            <a:schemeClr val="tx2"/>
          </a:solidFill>
          <a:prstDash val="solid"/>
          <a:round/>
          <a:headEnd type="none" w="med" len="med"/>
          <a:tailEnd type="none" w="med" len="med"/>
        </a:ln>
        <a:effectLst/>
      </a:spPr>
      <a:bodyPr/>
      <a:lstStyle/>
    </a:lnDef>
    <a:txDef>
      <a:spPr>
        <a:noFill/>
        <a:effectLst/>
      </a:spPr>
      <a:bodyPr wrap="square" lIns="0" tIns="0" rIns="0" bIns="0" rtlCol="0">
        <a:noAutofit/>
      </a:bodyPr>
      <a:lstStyle>
        <a:defPPr algn="l" eaLnBrk="0" hangingPunct="0">
          <a:defRPr dirty="0" err="1" smtClean="0">
            <a:ea typeface="+mn-ea"/>
            <a:cs typeface="+mn-cs"/>
          </a:defRPr>
        </a:defPPr>
      </a:lstStyle>
    </a:txDef>
  </a:objectDefaults>
  <a:extraClrSchemeLst/>
  <a:extLst>
    <a:ext uri="{05A4C25C-085E-4340-85A3-A5531E510DB2}">
      <thm15:themeFamily xmlns:thm15="http://schemas.microsoft.com/office/thememl/2012/main" name="session1-eca" id="{931699A9-9659-4D98-BEB3-ED0E61F28D6B}" vid="{FD4F5E4A-1069-46DC-BEED-6C0D70BF96A4}"/>
    </a:ext>
  </a:extLst>
</a:theme>
</file>

<file path=docProps/app.xml><?xml version="1.0" encoding="utf-8"?>
<Properties xmlns="http://schemas.openxmlformats.org/officeDocument/2006/extended-properties" xmlns:vt="http://schemas.openxmlformats.org/officeDocument/2006/docPropsVTypes">
  <Template>Africa first template</Template>
  <TotalTime>99</TotalTime>
  <Words>941</Words>
  <Application>Microsoft Office PowerPoint</Application>
  <PresentationFormat>Widescreen</PresentationFormat>
  <Paragraphs>64</Paragraphs>
  <Slides>11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ＭＳ Ｐゴシック</vt:lpstr>
      <vt:lpstr>Arial</vt:lpstr>
      <vt:lpstr>Calibri</vt:lpstr>
      <vt:lpstr>Helv</vt:lpstr>
      <vt:lpstr>Lucida Grande</vt:lpstr>
      <vt:lpstr>Wingdings</vt:lpstr>
      <vt:lpstr>WDF-ACS Theme</vt:lpstr>
      <vt:lpstr>1_WDF-ACS Theme</vt:lpstr>
      <vt:lpstr>Sub-regional workshop on integration of administrative data, big data and geospatial information for the compilation of SDG indicators for English-speaking African countries   23-25 April 2018, Addis Ababa, Ethiopia</vt:lpstr>
      <vt:lpstr>The DA10 programme on statistics and data</vt:lpstr>
      <vt:lpstr>DA10: Pillar 1 activities and deliveries</vt:lpstr>
      <vt:lpstr>Objectives of the workshop</vt:lpstr>
      <vt:lpstr>Workshop structured around 4 main sessions</vt:lpstr>
      <vt:lpstr>Session 1: Scanning the environment</vt:lpstr>
      <vt:lpstr>Session 2: Use of administrative data for implementing and tracking the progress of Agenda 2030</vt:lpstr>
      <vt:lpstr>Session 3: Use of big and other non-traditional data sources in SDG implementation and monitoring</vt:lpstr>
      <vt:lpstr>Session 4: Geospatial information systems</vt:lpstr>
      <vt:lpstr>Expected outcomes of the workshop</vt:lpstr>
      <vt:lpstr>Thanks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leandre</dc:creator>
  <cp:lastModifiedBy>Admin</cp:lastModifiedBy>
  <cp:revision>30</cp:revision>
  <dcterms:created xsi:type="dcterms:W3CDTF">2018-04-20T18:13:32Z</dcterms:created>
  <dcterms:modified xsi:type="dcterms:W3CDTF">2018-04-23T05:59:59Z</dcterms:modified>
</cp:coreProperties>
</file>