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16" r:id="rId2"/>
    <p:sldId id="632" r:id="rId3"/>
    <p:sldId id="709" r:id="rId4"/>
    <p:sldId id="710" r:id="rId5"/>
    <p:sldId id="712" r:id="rId6"/>
    <p:sldId id="713" r:id="rId7"/>
    <p:sldId id="711" r:id="rId8"/>
    <p:sldId id="708" r:id="rId9"/>
    <p:sldId id="714" r:id="rId10"/>
    <p:sldId id="715" r:id="rId11"/>
    <p:sldId id="717" r:id="rId12"/>
  </p:sldIdLst>
  <p:sldSz cx="9144000" cy="5715000" type="screen16x10"/>
  <p:notesSz cx="7010400" cy="9296400"/>
  <p:custShowLst>
    <p:custShow name="Ankara" id="0">
      <p:sldLst/>
    </p:custShow>
  </p:custShowLst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6F4FE"/>
    <a:srgbClr val="FF33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0604" autoAdjust="0"/>
  </p:normalViewPr>
  <p:slideViewPr>
    <p:cSldViewPr snapToGrid="0">
      <p:cViewPr varScale="1">
        <p:scale>
          <a:sx n="142" d="100"/>
          <a:sy n="142" d="100"/>
        </p:scale>
        <p:origin x="468" y="12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28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88"/>
    </p:cViewPr>
  </p:sorterViewPr>
  <p:notesViewPr>
    <p:cSldViewPr snapToGrid="0">
      <p:cViewPr varScale="1">
        <p:scale>
          <a:sx n="89" d="100"/>
          <a:sy n="89" d="100"/>
        </p:scale>
        <p:origin x="375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 Gamez" userId="203b50c6-350c-4d55-a0e4-c446d2ffb971" providerId="ADAL" clId="{B00FA65C-BE8B-4E86-9947-3CAFCBB13882}"/>
    <pc:docChg chg="undo custSel addSld delSld modSld sldOrd">
      <pc:chgData name="Gabriel Gamez" userId="203b50c6-350c-4d55-a0e4-c446d2ffb971" providerId="ADAL" clId="{B00FA65C-BE8B-4E86-9947-3CAFCBB13882}" dt="2018-05-10T00:05:44.319" v="3788"/>
      <pc:docMkLst>
        <pc:docMk/>
      </pc:docMkLst>
      <pc:sldChg chg="add del">
        <pc:chgData name="Gabriel Gamez" userId="203b50c6-350c-4d55-a0e4-c446d2ffb971" providerId="ADAL" clId="{B00FA65C-BE8B-4E86-9947-3CAFCBB13882}" dt="2018-05-09T22:08:16.917" v="552" actId="2696"/>
        <pc:sldMkLst>
          <pc:docMk/>
          <pc:sldMk cId="851701282" sldId="273"/>
        </pc:sldMkLst>
      </pc:sldChg>
      <pc:sldChg chg="add del setBg">
        <pc:chgData name="Gabriel Gamez" userId="203b50c6-350c-4d55-a0e4-c446d2ffb971" providerId="ADAL" clId="{B00FA65C-BE8B-4E86-9947-3CAFCBB13882}" dt="2018-05-09T22:08:20.653" v="553" actId="2696"/>
        <pc:sldMkLst>
          <pc:docMk/>
          <pc:sldMk cId="3917774531" sldId="274"/>
        </pc:sldMkLst>
      </pc:sldChg>
      <pc:sldChg chg="modSp add modTransition">
        <pc:chgData name="Gabriel Gamez" userId="203b50c6-350c-4d55-a0e4-c446d2ffb971" providerId="ADAL" clId="{B00FA65C-BE8B-4E86-9947-3CAFCBB13882}" dt="2018-05-09T00:56:23.732" v="111"/>
        <pc:sldMkLst>
          <pc:docMk/>
          <pc:sldMk cId="3064618194" sldId="368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064618194" sldId="368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6:23.732" v="111"/>
          <ac:spMkLst>
            <pc:docMk/>
            <pc:sldMk cId="3064618194" sldId="368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700870395" sldId="40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700870395" sldId="40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700870395" sldId="400"/>
            <ac:spMk id="4099" creationId="{00000000-0000-0000-0000-000000000000}"/>
          </ac:spMkLst>
        </pc:spChg>
      </pc:sldChg>
      <pc:sldChg chg="add modTransition">
        <pc:chgData name="Gabriel Gamez" userId="203b50c6-350c-4d55-a0e4-c446d2ffb971" providerId="ADAL" clId="{B00FA65C-BE8B-4E86-9947-3CAFCBB13882}" dt="2018-05-08T22:33:37.043" v="25"/>
        <pc:sldMkLst>
          <pc:docMk/>
          <pc:sldMk cId="2236235224" sldId="401"/>
        </pc:sldMkLst>
      </pc:sldChg>
      <pc:sldChg chg="modSp add modTransition">
        <pc:chgData name="Gabriel Gamez" userId="203b50c6-350c-4d55-a0e4-c446d2ffb971" providerId="ADAL" clId="{B00FA65C-BE8B-4E86-9947-3CAFCBB13882}" dt="2018-05-09T01:02:20.603" v="112"/>
        <pc:sldMkLst>
          <pc:docMk/>
          <pc:sldMk cId="385610282" sldId="402"/>
        </pc:sldMkLst>
        <pc:spChg chg="mod">
          <ac:chgData name="Gabriel Gamez" userId="203b50c6-350c-4d55-a0e4-c446d2ffb971" providerId="ADAL" clId="{B00FA65C-BE8B-4E86-9947-3CAFCBB13882}" dt="2018-05-09T01:02:20.603" v="112"/>
          <ac:spMkLst>
            <pc:docMk/>
            <pc:sldMk cId="385610282" sldId="402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85610282" sldId="402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1:16:17.918" v="114"/>
        <pc:sldMkLst>
          <pc:docMk/>
          <pc:sldMk cId="652384457" sldId="403"/>
        </pc:sldMkLst>
        <pc:spChg chg="mod">
          <ac:chgData name="Gabriel Gamez" userId="203b50c6-350c-4d55-a0e4-c446d2ffb971" providerId="ADAL" clId="{B00FA65C-BE8B-4E86-9947-3CAFCBB13882}" dt="2018-05-09T01:16:17.918" v="114"/>
          <ac:spMkLst>
            <pc:docMk/>
            <pc:sldMk cId="652384457" sldId="403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652384457" sldId="403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3416158339" sldId="404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16158339" sldId="404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16158339" sldId="404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859909875" sldId="405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859909875" sldId="405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859909875" sldId="405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2065844249" sldId="40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65844249" sldId="406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65844249" sldId="406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205921794" sldId="407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5921794" sldId="407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5921794" sldId="407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1:28:18.776" v="116"/>
        <pc:sldMkLst>
          <pc:docMk/>
          <pc:sldMk cId="2636960687" sldId="408"/>
        </pc:sldMkLst>
        <pc:spChg chg="mod">
          <ac:chgData name="Gabriel Gamez" userId="203b50c6-350c-4d55-a0e4-c446d2ffb971" providerId="ADAL" clId="{B00FA65C-BE8B-4E86-9947-3CAFCBB13882}" dt="2018-05-09T01:28:18.776" v="116"/>
          <ac:spMkLst>
            <pc:docMk/>
            <pc:sldMk cId="2636960687" sldId="408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636960687" sldId="408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1:31:58.564" v="117"/>
        <pc:sldMkLst>
          <pc:docMk/>
          <pc:sldMk cId="243153280" sldId="409"/>
        </pc:sldMkLst>
        <pc:spChg chg="mod">
          <ac:chgData name="Gabriel Gamez" userId="203b50c6-350c-4d55-a0e4-c446d2ffb971" providerId="ADAL" clId="{B00FA65C-BE8B-4E86-9947-3CAFCBB13882}" dt="2018-05-09T01:31:58.564" v="117"/>
          <ac:spMkLst>
            <pc:docMk/>
            <pc:sldMk cId="243153280" sldId="409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43153280" sldId="409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3762464713" sldId="41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62464713" sldId="41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62464713" sldId="410"/>
            <ac:spMk id="4099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13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3"/>
            <ac:spMk id="1433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3"/>
            <ac:spMk id="30723" creationId="{EF8AF794-CB22-40B1-BA61-4DC5B44F4E46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17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7"/>
            <ac:spMk id="16386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7"/>
            <ac:spMk id="16387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18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8"/>
            <ac:spMk id="18434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8"/>
            <ac:spMk id="18435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2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20"/>
            <ac:spMk id="2457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20"/>
            <ac:spMk id="24579" creationId="{00000000-0000-0000-0000-000000000000}"/>
          </ac:spMkLst>
        </pc:spChg>
      </pc:sldChg>
      <pc:sldChg chg="modSp add">
        <pc:chgData name="Gabriel Gamez" userId="203b50c6-350c-4d55-a0e4-c446d2ffb971" providerId="ADAL" clId="{B00FA65C-BE8B-4E86-9947-3CAFCBB13882}" dt="2018-05-09T23:00:52.961" v="1844" actId="1036"/>
        <pc:sldMkLst>
          <pc:docMk/>
          <pc:sldMk cId="3248790839" sldId="632"/>
        </pc:sldMkLst>
        <pc:spChg chg="mod">
          <ac:chgData name="Gabriel Gamez" userId="203b50c6-350c-4d55-a0e4-c446d2ffb971" providerId="ADAL" clId="{B00FA65C-BE8B-4E86-9947-3CAFCBB13882}" dt="2018-05-09T23:00:52.961" v="1844" actId="1036"/>
          <ac:spMkLst>
            <pc:docMk/>
            <pc:sldMk cId="3248790839" sldId="632"/>
            <ac:spMk id="3" creationId="{00000000-0000-0000-0000-000000000000}"/>
          </ac:spMkLst>
        </pc:spChg>
        <pc:picChg chg="mod">
          <ac:chgData name="Gabriel Gamez" userId="203b50c6-350c-4d55-a0e4-c446d2ffb971" providerId="ADAL" clId="{B00FA65C-BE8B-4E86-9947-3CAFCBB13882}" dt="2018-05-09T22:57:47.068" v="1777" actId="1035"/>
          <ac:picMkLst>
            <pc:docMk/>
            <pc:sldMk cId="3248790839" sldId="632"/>
            <ac:picMk id="20483" creationId="{00000000-0000-0000-0000-000000000000}"/>
          </ac:picMkLst>
        </pc:picChg>
      </pc:sldChg>
      <pc:sldChg chg="add del">
        <pc:chgData name="Gabriel Gamez" userId="203b50c6-350c-4d55-a0e4-c446d2ffb971" providerId="ADAL" clId="{B00FA65C-BE8B-4E86-9947-3CAFCBB13882}" dt="2018-05-09T23:45:36.355" v="3067" actId="2696"/>
        <pc:sldMkLst>
          <pc:docMk/>
          <pc:sldMk cId="4061813657" sldId="633"/>
        </pc:sldMkLst>
      </pc:sldChg>
      <pc:sldChg chg="add del">
        <pc:chgData name="Gabriel Gamez" userId="203b50c6-350c-4d55-a0e4-c446d2ffb971" providerId="ADAL" clId="{B00FA65C-BE8B-4E86-9947-3CAFCBB13882}" dt="2018-05-10T00:04:45.182" v="3738" actId="2696"/>
        <pc:sldMkLst>
          <pc:docMk/>
          <pc:sldMk cId="4278727307" sldId="645"/>
        </pc:sldMkLst>
      </pc:sldChg>
      <pc:sldChg chg="modSp del">
        <pc:chgData name="Gabriel Gamez" userId="203b50c6-350c-4d55-a0e4-c446d2ffb971" providerId="ADAL" clId="{B00FA65C-BE8B-4E86-9947-3CAFCBB13882}" dt="2018-05-10T00:05:01.183" v="3740" actId="2696"/>
        <pc:sldMkLst>
          <pc:docMk/>
          <pc:sldMk cId="0" sldId="66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66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8T19:42:19.715" v="16" actId="2711"/>
          <ac:spMkLst>
            <pc:docMk/>
            <pc:sldMk cId="0" sldId="666"/>
            <ac:spMk id="4099" creationId="{00000000-0000-0000-0000-000000000000}"/>
          </ac:spMkLst>
        </pc:spChg>
      </pc:sldChg>
      <pc:sldChg chg="modSp del">
        <pc:chgData name="Gabriel Gamez" userId="203b50c6-350c-4d55-a0e4-c446d2ffb971" providerId="ADAL" clId="{B00FA65C-BE8B-4E86-9947-3CAFCBB13882}" dt="2018-05-10T00:05:01.197" v="3741" actId="2696"/>
        <pc:sldMkLst>
          <pc:docMk/>
          <pc:sldMk cId="0" sldId="667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67"/>
            <ac:spMk id="6146" creationId="{00000000-0000-0000-0000-000000000000}"/>
          </ac:spMkLst>
        </pc:spChg>
      </pc:sldChg>
      <pc:sldChg chg="del">
        <pc:chgData name="Gabriel Gamez" userId="203b50c6-350c-4d55-a0e4-c446d2ffb971" providerId="ADAL" clId="{B00FA65C-BE8B-4E86-9947-3CAFCBB13882}" dt="2018-05-10T00:05:01.206" v="3742" actId="2696"/>
        <pc:sldMkLst>
          <pc:docMk/>
          <pc:sldMk cId="0" sldId="670"/>
        </pc:sldMkLst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815871349" sldId="69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815871349" sldId="690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815871349" sldId="690"/>
            <ac:spMk id="32770" creationId="{965A19A0-994E-4391-A0AE-FC14CEF341C3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405649269" sldId="691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05649269" sldId="691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05649269" sldId="691"/>
            <ac:spMk id="36866" creationId="{7542CF7E-CB51-4048-A9E0-8A9E59D998C1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908188176" sldId="692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908188176" sldId="692"/>
            <ac:spMk id="15363" creationId="{38EA63EC-55A8-49E6-96EC-98973190F5E8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908188176" sldId="692"/>
            <ac:spMk id="37890" creationId="{F090EC98-4D86-48CF-A0B0-2D382CFC9DC9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797933321" sldId="693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97933321" sldId="693"/>
            <ac:spMk id="17410" creationId="{BA6D9D1A-8471-4DAC-B4F5-6E25AD20C402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97933321" sldId="693"/>
            <ac:spMk id="17411" creationId="{5A330C64-BA80-4D3B-959D-5BF61B6874DF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343114821" sldId="694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343114821" sldId="694"/>
            <ac:spMk id="11267" creationId="{EB1C0EC6-5399-479A-9BD1-4AF0AC55DE84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343114821" sldId="694"/>
            <ac:spMk id="316418" creationId="{513A3743-7FFA-4DEF-89F7-610E4D1BBBD2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1199785802" sldId="695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199785802" sldId="695"/>
            <ac:spMk id="4099" creationId="{BC69182A-F76C-44C7-A415-FB72E9AC4CCD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199785802" sldId="695"/>
            <ac:spMk id="316418" creationId="{81017114-055C-4C5B-B4BF-85043E91CDBC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256942927" sldId="69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56942927" sldId="696"/>
            <ac:spMk id="4099" creationId="{BC69182A-F76C-44C7-A415-FB72E9AC4CCD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56942927" sldId="696"/>
            <ac:spMk id="316418" creationId="{81017114-055C-4C5B-B4BF-85043E91CDBC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247849122" sldId="698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247849122" sldId="698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247849122" sldId="698"/>
            <ac:spMk id="36866" creationId="{7542CF7E-CB51-4048-A9E0-8A9E59D998C1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1277511693" sldId="699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277511693" sldId="699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277511693" sldId="699"/>
            <ac:spMk id="36866" creationId="{7542CF7E-CB51-4048-A9E0-8A9E59D998C1}"/>
          </ac:spMkLst>
        </pc:spChg>
      </pc:sldChg>
      <pc:sldChg chg="modSp ord">
        <pc:chgData name="Gabriel Gamez" userId="203b50c6-350c-4d55-a0e4-c446d2ffb971" providerId="ADAL" clId="{B00FA65C-BE8B-4E86-9947-3CAFCBB13882}" dt="2018-05-09T00:51:16.727" v="108" actId="2711"/>
        <pc:sldMkLst>
          <pc:docMk/>
          <pc:sldMk cId="369743922" sldId="70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69743922" sldId="700"/>
            <ac:spMk id="3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69743922" sldId="70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69743922" sldId="700"/>
            <ac:spMk id="4099" creationId="{00000000-0000-0000-0000-000000000000}"/>
          </ac:spMkLst>
        </pc:spChg>
      </pc:sldChg>
      <pc:sldChg chg="addSp delSp 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493388695" sldId="704"/>
        </pc:sldMkLst>
        <pc:spChg chg="add mod">
          <ac:chgData name="Gabriel Gamez" userId="203b50c6-350c-4d55-a0e4-c446d2ffb971" providerId="ADAL" clId="{B00FA65C-BE8B-4E86-9947-3CAFCBB13882}" dt="2018-05-08T19:27:29.430" v="10" actId="207"/>
          <ac:spMkLst>
            <pc:docMk/>
            <pc:sldMk cId="493388695" sldId="704"/>
            <ac:spMk id="4" creationId="{73B1AF94-FE76-4AA8-863E-87FF593D2EFE}"/>
          </ac:spMkLst>
        </pc:spChg>
        <pc:spChg chg="add mod">
          <ac:chgData name="Gabriel Gamez" userId="203b50c6-350c-4d55-a0e4-c446d2ffb971" providerId="ADAL" clId="{B00FA65C-BE8B-4E86-9947-3CAFCBB13882}" dt="2018-05-08T19:27:29.430" v="10" actId="207"/>
          <ac:spMkLst>
            <pc:docMk/>
            <pc:sldMk cId="493388695" sldId="704"/>
            <ac:spMk id="9" creationId="{E9122C52-2BF3-4C8D-80A4-C7CD1369C742}"/>
          </ac:spMkLst>
        </pc:spChg>
        <pc:spChg chg="add mod">
          <ac:chgData name="Gabriel Gamez" userId="203b50c6-350c-4d55-a0e4-c446d2ffb971" providerId="ADAL" clId="{B00FA65C-BE8B-4E86-9947-3CAFCBB13882}" dt="2018-05-08T19:27:29.430" v="10" actId="207"/>
          <ac:spMkLst>
            <pc:docMk/>
            <pc:sldMk cId="493388695" sldId="704"/>
            <ac:spMk id="10" creationId="{211D36D7-6396-4A26-80B9-37957F2BFE41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493388695" sldId="704"/>
            <ac:spMk id="37890" creationId="{F090EC98-4D86-48CF-A0B0-2D382CFC9DC9}"/>
          </ac:spMkLst>
        </pc:spChg>
        <pc:picChg chg="add">
          <ac:chgData name="Gabriel Gamez" userId="203b50c6-350c-4d55-a0e4-c446d2ffb971" providerId="ADAL" clId="{B00FA65C-BE8B-4E86-9947-3CAFCBB13882}" dt="2018-05-08T19:06:15.337" v="1" actId="2711"/>
          <ac:picMkLst>
            <pc:docMk/>
            <pc:sldMk cId="493388695" sldId="704"/>
            <ac:picMk id="6" creationId="{432C74CA-F8BD-4278-9200-228D94719E05}"/>
          </ac:picMkLst>
        </pc:picChg>
        <pc:picChg chg="add del">
          <ac:chgData name="Gabriel Gamez" userId="203b50c6-350c-4d55-a0e4-c446d2ffb971" providerId="ADAL" clId="{B00FA65C-BE8B-4E86-9947-3CAFCBB13882}" dt="2018-05-08T19:22:09.228" v="6" actId="2711"/>
          <ac:picMkLst>
            <pc:docMk/>
            <pc:sldMk cId="493388695" sldId="704"/>
            <ac:picMk id="8" creationId="{5D2B3DB5-FA97-4391-A00C-79D3C75918C8}"/>
          </ac:picMkLst>
        </pc:picChg>
      </pc:sldChg>
      <pc:sldChg chg="modSp add">
        <pc:chgData name="Gabriel Gamez" userId="203b50c6-350c-4d55-a0e4-c446d2ffb971" providerId="ADAL" clId="{B00FA65C-BE8B-4E86-9947-3CAFCBB13882}" dt="2018-05-09T00:51:16.727" v="108" actId="2711"/>
        <pc:sldMkLst>
          <pc:docMk/>
          <pc:sldMk cId="132591384" sldId="705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32591384" sldId="705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8T19:47:49.222" v="23" actId="2711"/>
          <ac:spMkLst>
            <pc:docMk/>
            <pc:sldMk cId="132591384" sldId="705"/>
            <ac:spMk id="4099" creationId="{00000000-0000-0000-0000-000000000000}"/>
          </ac:spMkLst>
        </pc:spChg>
      </pc:sldChg>
      <pc:sldChg chg="modSp add">
        <pc:chgData name="Gabriel Gamez" userId="203b50c6-350c-4d55-a0e4-c446d2ffb971" providerId="ADAL" clId="{B00FA65C-BE8B-4E86-9947-3CAFCBB13882}" dt="2018-05-09T00:51:16.727" v="108" actId="2711"/>
        <pc:sldMkLst>
          <pc:docMk/>
          <pc:sldMk cId="1038798437" sldId="70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038798437" sldId="706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17:46.770" v="107" actId="2711"/>
          <ac:spMkLst>
            <pc:docMk/>
            <pc:sldMk cId="1038798437" sldId="706"/>
            <ac:spMk id="4099" creationId="{00000000-0000-0000-0000-000000000000}"/>
          </ac:spMkLst>
        </pc:spChg>
      </pc:sldChg>
      <pc:sldChg chg="addSp delSp modSp add del">
        <pc:chgData name="Gabriel Gamez" userId="203b50c6-350c-4d55-a0e4-c446d2ffb971" providerId="ADAL" clId="{B00FA65C-BE8B-4E86-9947-3CAFCBB13882}" dt="2018-05-10T00:04:47.909" v="3739" actId="2696"/>
        <pc:sldMkLst>
          <pc:docMk/>
          <pc:sldMk cId="1031367370" sldId="707"/>
        </pc:sldMkLst>
        <pc:spChg chg="del">
          <ac:chgData name="Gabriel Gamez" userId="203b50c6-350c-4d55-a0e4-c446d2ffb971" providerId="ADAL" clId="{B00FA65C-BE8B-4E86-9947-3CAFCBB13882}" dt="2018-05-09T21:43:44.484" v="119" actId="478"/>
          <ac:spMkLst>
            <pc:docMk/>
            <pc:sldMk cId="1031367370" sldId="707"/>
            <ac:spMk id="4098" creationId="{00000000-0000-0000-0000-000000000000}"/>
          </ac:spMkLst>
        </pc:spChg>
        <pc:spChg chg="del">
          <ac:chgData name="Gabriel Gamez" userId="203b50c6-350c-4d55-a0e4-c446d2ffb971" providerId="ADAL" clId="{B00FA65C-BE8B-4E86-9947-3CAFCBB13882}" dt="2018-05-09T21:43:46.755" v="120" actId="478"/>
          <ac:spMkLst>
            <pc:docMk/>
            <pc:sldMk cId="1031367370" sldId="707"/>
            <ac:spMk id="4099" creationId="{00000000-0000-0000-0000-000000000000}"/>
          </ac:spMkLst>
        </pc:spChg>
        <pc:picChg chg="add del mod modCrop">
          <ac:chgData name="Gabriel Gamez" userId="203b50c6-350c-4d55-a0e4-c446d2ffb971" providerId="ADAL" clId="{B00FA65C-BE8B-4E86-9947-3CAFCBB13882}" dt="2018-05-09T21:49:31.947" v="415" actId="478"/>
          <ac:picMkLst>
            <pc:docMk/>
            <pc:sldMk cId="1031367370" sldId="707"/>
            <ac:picMk id="2" creationId="{61C8409A-17BC-49BB-810A-5B5CCDD7552E}"/>
          </ac:picMkLst>
        </pc:picChg>
        <pc:picChg chg="add mod modCrop">
          <ac:chgData name="Gabriel Gamez" userId="203b50c6-350c-4d55-a0e4-c446d2ffb971" providerId="ADAL" clId="{B00FA65C-BE8B-4E86-9947-3CAFCBB13882}" dt="2018-05-10T00:00:27.771" v="3550" actId="14100"/>
          <ac:picMkLst>
            <pc:docMk/>
            <pc:sldMk cId="1031367370" sldId="707"/>
            <ac:picMk id="3" creationId="{9BC7F331-CB3E-43AC-A2D9-9105D40C4628}"/>
          </ac:picMkLst>
        </pc:picChg>
        <pc:picChg chg="del">
          <ac:chgData name="Gabriel Gamez" userId="203b50c6-350c-4d55-a0e4-c446d2ffb971" providerId="ADAL" clId="{B00FA65C-BE8B-4E86-9947-3CAFCBB13882}" dt="2018-05-09T21:43:48.244" v="121" actId="478"/>
          <ac:picMkLst>
            <pc:docMk/>
            <pc:sldMk cId="1031367370" sldId="707"/>
            <ac:picMk id="1026" creationId="{00000000-0000-0000-0000-000000000000}"/>
          </ac:picMkLst>
        </pc:picChg>
      </pc:sldChg>
      <pc:sldChg chg="add ord">
        <pc:chgData name="Gabriel Gamez" userId="203b50c6-350c-4d55-a0e4-c446d2ffb971" providerId="ADAL" clId="{B00FA65C-BE8B-4E86-9947-3CAFCBB13882}" dt="2018-05-09T23:49:00.883" v="3072"/>
        <pc:sldMkLst>
          <pc:docMk/>
          <pc:sldMk cId="1471745212" sldId="708"/>
        </pc:sldMkLst>
      </pc:sldChg>
      <pc:sldChg chg="add del">
        <pc:chgData name="Gabriel Gamez" userId="203b50c6-350c-4d55-a0e4-c446d2ffb971" providerId="ADAL" clId="{B00FA65C-BE8B-4E86-9947-3CAFCBB13882}" dt="2018-05-09T21:43:57.244" v="123" actId="2696"/>
        <pc:sldMkLst>
          <pc:docMk/>
          <pc:sldMk cId="3531930610" sldId="708"/>
        </pc:sldMkLst>
      </pc:sldChg>
      <pc:sldChg chg="delSp modSp add">
        <pc:chgData name="Gabriel Gamez" userId="203b50c6-350c-4d55-a0e4-c446d2ffb971" providerId="ADAL" clId="{B00FA65C-BE8B-4E86-9947-3CAFCBB13882}" dt="2018-05-09T22:25:28.919" v="930" actId="6549"/>
        <pc:sldMkLst>
          <pc:docMk/>
          <pc:sldMk cId="119404384" sldId="709"/>
        </pc:sldMkLst>
        <pc:spChg chg="mod">
          <ac:chgData name="Gabriel Gamez" userId="203b50c6-350c-4d55-a0e4-c446d2ffb971" providerId="ADAL" clId="{B00FA65C-BE8B-4E86-9947-3CAFCBB13882}" dt="2018-05-09T22:25:28.919" v="930" actId="6549"/>
          <ac:spMkLst>
            <pc:docMk/>
            <pc:sldMk cId="119404384" sldId="709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22:20:19.994" v="827" actId="790"/>
          <ac:spMkLst>
            <pc:docMk/>
            <pc:sldMk cId="119404384" sldId="709"/>
            <ac:spMk id="4099" creationId="{00000000-0000-0000-0000-000000000000}"/>
          </ac:spMkLst>
        </pc:spChg>
        <pc:picChg chg="del">
          <ac:chgData name="Gabriel Gamez" userId="203b50c6-350c-4d55-a0e4-c446d2ffb971" providerId="ADAL" clId="{B00FA65C-BE8B-4E86-9947-3CAFCBB13882}" dt="2018-05-09T22:13:48.234" v="696" actId="478"/>
          <ac:picMkLst>
            <pc:docMk/>
            <pc:sldMk cId="119404384" sldId="709"/>
            <ac:picMk id="1026" creationId="{00000000-0000-0000-0000-000000000000}"/>
          </ac:picMkLst>
        </pc:picChg>
      </pc:sldChg>
      <pc:sldChg chg="modSp add">
        <pc:chgData name="Gabriel Gamez" userId="203b50c6-350c-4d55-a0e4-c446d2ffb971" providerId="ADAL" clId="{B00FA65C-BE8B-4E86-9947-3CAFCBB13882}" dt="2018-05-09T22:32:56.795" v="1079" actId="948"/>
        <pc:sldMkLst>
          <pc:docMk/>
          <pc:sldMk cId="2895844009" sldId="710"/>
        </pc:sldMkLst>
        <pc:spChg chg="mod">
          <ac:chgData name="Gabriel Gamez" userId="203b50c6-350c-4d55-a0e4-c446d2ffb971" providerId="ADAL" clId="{B00FA65C-BE8B-4E86-9947-3CAFCBB13882}" dt="2018-05-09T22:27:33.580" v="966" actId="20577"/>
          <ac:spMkLst>
            <pc:docMk/>
            <pc:sldMk cId="2895844009" sldId="71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22:32:56.795" v="1079" actId="948"/>
          <ac:spMkLst>
            <pc:docMk/>
            <pc:sldMk cId="2895844009" sldId="710"/>
            <ac:spMk id="4099" creationId="{00000000-0000-0000-0000-000000000000}"/>
          </ac:spMkLst>
        </pc:spChg>
      </pc:sldChg>
      <pc:sldChg chg="add del">
        <pc:chgData name="Gabriel Gamez" userId="203b50c6-350c-4d55-a0e4-c446d2ffb971" providerId="ADAL" clId="{B00FA65C-BE8B-4E86-9947-3CAFCBB13882}" dt="2018-05-09T22:08:41.265" v="556"/>
        <pc:sldMkLst>
          <pc:docMk/>
          <pc:sldMk cId="3922121435" sldId="710"/>
        </pc:sldMkLst>
      </pc:sldChg>
      <pc:sldChg chg="add ord">
        <pc:chgData name="Gabriel Gamez" userId="203b50c6-350c-4d55-a0e4-c446d2ffb971" providerId="ADAL" clId="{B00FA65C-BE8B-4E86-9947-3CAFCBB13882}" dt="2018-05-09T22:47:00.836" v="1688"/>
        <pc:sldMkLst>
          <pc:docMk/>
          <pc:sldMk cId="2566710798" sldId="711"/>
        </pc:sldMkLst>
      </pc:sldChg>
      <pc:sldChg chg="modSp add">
        <pc:chgData name="Gabriel Gamez" userId="203b50c6-350c-4d55-a0e4-c446d2ffb971" providerId="ADAL" clId="{B00FA65C-BE8B-4E86-9947-3CAFCBB13882}" dt="2018-05-09T22:40:47.295" v="1119" actId="313"/>
        <pc:sldMkLst>
          <pc:docMk/>
          <pc:sldMk cId="718491723" sldId="712"/>
        </pc:sldMkLst>
        <pc:spChg chg="mod">
          <ac:chgData name="Gabriel Gamez" userId="203b50c6-350c-4d55-a0e4-c446d2ffb971" providerId="ADAL" clId="{B00FA65C-BE8B-4E86-9947-3CAFCBB13882}" dt="2018-05-09T22:40:47.295" v="1119" actId="313"/>
          <ac:spMkLst>
            <pc:docMk/>
            <pc:sldMk cId="718491723" sldId="712"/>
            <ac:spMk id="4099" creationId="{00000000-0000-0000-0000-000000000000}"/>
          </ac:spMkLst>
        </pc:spChg>
      </pc:sldChg>
      <pc:sldChg chg="modSp add">
        <pc:chgData name="Gabriel Gamez" userId="203b50c6-350c-4d55-a0e4-c446d2ffb971" providerId="ADAL" clId="{B00FA65C-BE8B-4E86-9947-3CAFCBB13882}" dt="2018-05-09T22:46:41.331" v="1687" actId="20577"/>
        <pc:sldMkLst>
          <pc:docMk/>
          <pc:sldMk cId="1404144916" sldId="713"/>
        </pc:sldMkLst>
        <pc:spChg chg="mod">
          <ac:chgData name="Gabriel Gamez" userId="203b50c6-350c-4d55-a0e4-c446d2ffb971" providerId="ADAL" clId="{B00FA65C-BE8B-4E86-9947-3CAFCBB13882}" dt="2018-05-09T22:43:30.325" v="1154" actId="20577"/>
          <ac:spMkLst>
            <pc:docMk/>
            <pc:sldMk cId="1404144916" sldId="713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22:46:41.331" v="1687" actId="20577"/>
          <ac:spMkLst>
            <pc:docMk/>
            <pc:sldMk cId="1404144916" sldId="713"/>
            <ac:spMk id="4099" creationId="{00000000-0000-0000-0000-000000000000}"/>
          </ac:spMkLst>
        </pc:spChg>
      </pc:sldChg>
      <pc:sldChg chg="modSp add">
        <pc:chgData name="Gabriel Gamez" userId="203b50c6-350c-4d55-a0e4-c446d2ffb971" providerId="ADAL" clId="{B00FA65C-BE8B-4E86-9947-3CAFCBB13882}" dt="2018-05-09T23:54:01.053" v="3185" actId="6549"/>
        <pc:sldMkLst>
          <pc:docMk/>
          <pc:sldMk cId="843145532" sldId="714"/>
        </pc:sldMkLst>
        <pc:spChg chg="mod">
          <ac:chgData name="Gabriel Gamez" userId="203b50c6-350c-4d55-a0e4-c446d2ffb971" providerId="ADAL" clId="{B00FA65C-BE8B-4E86-9947-3CAFCBB13882}" dt="2018-05-09T23:54:01.053" v="3185" actId="6549"/>
          <ac:spMkLst>
            <pc:docMk/>
            <pc:sldMk cId="843145532" sldId="714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23:48:39.848" v="3071" actId="313"/>
          <ac:spMkLst>
            <pc:docMk/>
            <pc:sldMk cId="843145532" sldId="714"/>
            <ac:spMk id="4099" creationId="{00000000-0000-0000-0000-000000000000}"/>
          </ac:spMkLst>
        </pc:spChg>
      </pc:sldChg>
      <pc:sldChg chg="addSp modSp add ord">
        <pc:chgData name="Gabriel Gamez" userId="203b50c6-350c-4d55-a0e4-c446d2ffb971" providerId="ADAL" clId="{B00FA65C-BE8B-4E86-9947-3CAFCBB13882}" dt="2018-05-10T00:04:39.509" v="3737" actId="6549"/>
        <pc:sldMkLst>
          <pc:docMk/>
          <pc:sldMk cId="1004970657" sldId="715"/>
        </pc:sldMkLst>
        <pc:spChg chg="mod">
          <ac:chgData name="Gabriel Gamez" userId="203b50c6-350c-4d55-a0e4-c446d2ffb971" providerId="ADAL" clId="{B00FA65C-BE8B-4E86-9947-3CAFCBB13882}" dt="2018-05-09T23:53:46.121" v="3181" actId="6549"/>
          <ac:spMkLst>
            <pc:docMk/>
            <pc:sldMk cId="1004970657" sldId="715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10T00:04:39.509" v="3737" actId="6549"/>
          <ac:spMkLst>
            <pc:docMk/>
            <pc:sldMk cId="1004970657" sldId="715"/>
            <ac:spMk id="4099" creationId="{00000000-0000-0000-0000-000000000000}"/>
          </ac:spMkLst>
        </pc:spChg>
        <pc:picChg chg="add mod ord modCrop">
          <ac:chgData name="Gabriel Gamez" userId="203b50c6-350c-4d55-a0e4-c446d2ffb971" providerId="ADAL" clId="{B00FA65C-BE8B-4E86-9947-3CAFCBB13882}" dt="2018-05-10T00:04:29.610" v="3735" actId="1076"/>
          <ac:picMkLst>
            <pc:docMk/>
            <pc:sldMk cId="1004970657" sldId="715"/>
            <ac:picMk id="6" creationId="{1A1EA77A-6D3A-44A4-A278-4EEF0EEF2B72}"/>
          </ac:picMkLst>
        </pc:picChg>
      </pc:sldChg>
      <pc:sldChg chg="modSp add">
        <pc:chgData name="Gabriel Gamez" userId="203b50c6-350c-4d55-a0e4-c446d2ffb971" providerId="ADAL" clId="{B00FA65C-BE8B-4E86-9947-3CAFCBB13882}" dt="2018-05-10T00:05:35.072" v="3787" actId="6549"/>
        <pc:sldMkLst>
          <pc:docMk/>
          <pc:sldMk cId="3036640478" sldId="716"/>
        </pc:sldMkLst>
        <pc:spChg chg="mod">
          <ac:chgData name="Gabriel Gamez" userId="203b50c6-350c-4d55-a0e4-c446d2ffb971" providerId="ADAL" clId="{B00FA65C-BE8B-4E86-9947-3CAFCBB13882}" dt="2018-05-10T00:05:35.072" v="3787" actId="6549"/>
          <ac:spMkLst>
            <pc:docMk/>
            <pc:sldMk cId="3036640478" sldId="716"/>
            <ac:spMk id="4099" creationId="{00000000-0000-0000-0000-000000000000}"/>
          </ac:spMkLst>
        </pc:spChg>
      </pc:sldChg>
      <pc:sldChg chg="add">
        <pc:chgData name="Gabriel Gamez" userId="203b50c6-350c-4d55-a0e4-c446d2ffb971" providerId="ADAL" clId="{B00FA65C-BE8B-4E86-9947-3CAFCBB13882}" dt="2018-05-10T00:05:44.319" v="3788"/>
        <pc:sldMkLst>
          <pc:docMk/>
          <pc:sldMk cId="3964731236" sldId="7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9CE62F03-4A3A-40C2-9C9D-742C13DA63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FC694CA-8625-4F1D-9B69-E4B8B460DE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B67364D7-F0F9-4352-8345-9E6F4DB933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384C134F-EAD7-4E04-B3A6-1D483D69DC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6A900DB-8F43-4BBC-904F-3BBF74ADC6D0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0A0A5003-0670-41C0-BA7A-B526C0DAAA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BBC19C3B-7133-4029-B50C-00D0E1C123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696913"/>
            <a:ext cx="55784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5">
            <a:extLst>
              <a:ext uri="{FF2B5EF4-FFF2-40B4-BE49-F238E27FC236}">
                <a16:creationId xmlns:a16="http://schemas.microsoft.com/office/drawing/2014/main" id="{DE0C9C69-0272-4B93-A0B7-9DA1F931C9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7222" name="Rectangle 6">
            <a:extLst>
              <a:ext uri="{FF2B5EF4-FFF2-40B4-BE49-F238E27FC236}">
                <a16:creationId xmlns:a16="http://schemas.microsoft.com/office/drawing/2014/main" id="{7958CB0D-1E1C-47BC-B57F-0DA4DB92F1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23" name="Rectangle 7">
            <a:extLst>
              <a:ext uri="{FF2B5EF4-FFF2-40B4-BE49-F238E27FC236}">
                <a16:creationId xmlns:a16="http://schemas.microsoft.com/office/drawing/2014/main" id="{976DCF25-6FED-4615-9D7B-8FA87C3E3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4C11A37A-9800-462C-84BA-2DAB31512C1C}" type="slidenum">
              <a:rPr lang="en-GB" altLang="fr-FR"/>
              <a:pPr>
                <a:defRPr/>
              </a:pPr>
              <a:t>‹#›</a:t>
            </a:fld>
            <a:endParaRPr lang="en-GB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090F5F-6707-417B-ADE1-E80F32AE4E9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602960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62BE57-EBCF-4D18-B140-7D131BAA01A8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3A5298-8676-4C54-8349-61729AC9AE80}" type="slidenum">
              <a:rPr lang="en-US" altLang="zh-CN" b="0">
                <a:latin typeface="Tahom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zh-CN" b="0">
              <a:latin typeface="Tahoma" panose="020B0604030504040204" pitchFamily="34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990337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3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875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4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502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5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979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6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084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CCB390-2E21-47B8-BF62-231B9441EA23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3467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709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9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59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10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67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4F132-F3C1-4B7D-8D02-6D851D362385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55061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5CA1C-6DB1-4B3B-AB72-54FE1B37C9BD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40049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CE949-BE27-43B1-A228-CDB6333D3A05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817659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866"/>
            <a:ext cx="8229600" cy="48762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AA73-C727-4FB9-B637-762ED64B2EBB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98213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0EEC0-A5D0-484A-A198-768BF6210430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50161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E57CE-6DE6-4F37-97CD-9C6A312C49B9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63276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FD07-BF55-453D-818F-0536824C60B1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41491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1C786-E86A-4D73-9D52-8D4DA79D62D4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83409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F388-69AB-44C6-A7EF-22575F4E3AD3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77355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F3ED8-7A1A-481D-A74A-2B0FD76BF256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5137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AE56-65D6-47D1-974C-B6F28DC14CA3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65966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B60B6-3816-45FB-9424-8965F571CE1A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86225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086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4619EB5-AF5C-417B-B879-C5F70CFDBD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EC3630-13C9-4842-9153-12BD01883B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7BCEC99-665B-4182-8C5F-4E7BD01544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5E000F0-AE01-4FBE-996A-02B75CDE4C85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  <p:pic>
        <p:nvPicPr>
          <p:cNvPr id="1031" name="Picture 11" descr="UNSD_second_bann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▫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nstats.un.org/bigdat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wiki.unece.org/download/attachments/77170614/Big%20Data%20Published%20version%20FR.pdf?version=1&amp;modificationDate=1370507699015&amp;api=v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tatswiki.unece.org/display/bigdata/Big+Data+Projects?preview=/77170975/122454022/Outcomes%20of%20the%20UNECE%20Project%20on%20Using%20Big%20Data%20for%20Official%20Statistic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38" y="1160463"/>
            <a:ext cx="7857250" cy="30845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fr-CH" altLang="en-US" sz="1600" noProof="0" dirty="0">
                <a:latin typeface="+mn-lt"/>
              </a:rPr>
              <a:t>10</a:t>
            </a:r>
            <a:r>
              <a:rPr lang="fr-CH" altLang="en-US" sz="1600" baseline="30000" noProof="0" dirty="0">
                <a:latin typeface="+mn-lt"/>
              </a:rPr>
              <a:t>ème</a:t>
            </a:r>
            <a:r>
              <a:rPr lang="fr-CH" altLang="en-US" sz="1600" noProof="0" dirty="0">
                <a:latin typeface="+mn-lt"/>
              </a:rPr>
              <a:t> tranches du Programme du Compte de Développement de l’ONU</a:t>
            </a:r>
          </a:p>
          <a:p>
            <a:pPr eaLnBrk="1" hangingPunct="1">
              <a:lnSpc>
                <a:spcPct val="90000"/>
              </a:lnSpc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fr-CH" altLang="en-US" sz="1600" noProof="0" dirty="0">
              <a:solidFill>
                <a:srgbClr val="0000FF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fr-CH" altLang="en-US" sz="2000" b="1" noProof="0" dirty="0">
                <a:solidFill>
                  <a:srgbClr val="0000FF"/>
                </a:solidFill>
                <a:latin typeface="+mn-lt"/>
              </a:rPr>
              <a:t>Intégration des données secondaires pour les indicateurs ODD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189038" y="4513263"/>
            <a:ext cx="6865937" cy="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fr-CH" altLang="en-US" sz="1600" dirty="0"/>
              <a:t>Session 3: Les données massives</a:t>
            </a:r>
          </a:p>
          <a:p>
            <a:pPr algn="ctr">
              <a:buNone/>
            </a:pPr>
            <a:r>
              <a:rPr lang="fr-CH" altLang="en-US" sz="1600" b="0" dirty="0"/>
              <a:t>Atelier sous régional pour pays africains francophones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fr-CH" altLang="en-US" sz="1600" b="0" dirty="0"/>
              <a:t>9 – 11 mai 2018, Lomé, Togo</a:t>
            </a:r>
          </a:p>
        </p:txBody>
      </p:sp>
      <p:pic>
        <p:nvPicPr>
          <p:cNvPr id="4100" name="Picture 2" descr="Image result for disaggreg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3048000"/>
            <a:ext cx="145573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640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he data science Venn diagram&#10;&#10;Source: Drew Conway, September 2010 (drewconway.com/zia/2013/3/26/the-data-science-venn-dia...">
            <a:extLst>
              <a:ext uri="{FF2B5EF4-FFF2-40B4-BE49-F238E27FC236}">
                <a16:creationId xmlns:a16="http://schemas.microsoft.com/office/drawing/2014/main" id="{1A1EA77A-6D3A-44A4-A278-4EEF0EEF2B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75" b="19031"/>
          <a:stretch/>
        </p:blipFill>
        <p:spPr bwMode="auto">
          <a:xfrm>
            <a:off x="3240405" y="3481000"/>
            <a:ext cx="4341495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13280" cy="436380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Conclusions du HLG-MOS</a:t>
            </a:r>
            <a:endParaRPr lang="fr-CH" sz="1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13280" cy="3921840"/>
          </a:xfrm>
        </p:spPr>
        <p:txBody>
          <a:bodyPr/>
          <a:lstStyle/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Les données massives sont intéressantes et utiles pour les statistiques expérimentales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En tant que sources exclusive, la plupart des données massives ne sont pas  appropriées pour les statistiques officielles – manque de stabilité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En tant que source complémentaire, étudier les possibilités de leurs intégrations aux sources traditionnelles (primaires)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Développer le partenariat et les</a:t>
            </a:r>
            <a:br>
              <a:rPr lang="fr-CH" sz="1600" dirty="0"/>
            </a:br>
            <a:r>
              <a:rPr lang="fr-CH" sz="1600" dirty="0"/>
              <a:t>compétences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97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1"/>
          <p:cNvSpPr txBox="1">
            <a:spLocks noChangeArrowheads="1"/>
          </p:cNvSpPr>
          <p:nvPr/>
        </p:nvSpPr>
        <p:spPr bwMode="auto">
          <a:xfrm>
            <a:off x="2628900" y="2076450"/>
            <a:ext cx="42021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500" dirty="0">
                <a:latin typeface="+mn-lt"/>
              </a:rPr>
              <a:t>For questions and comments: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b="0" dirty="0">
              <a:solidFill>
                <a:srgbClr val="0082BF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500" b="0" dirty="0">
                <a:solidFill>
                  <a:srgbClr val="0082BF"/>
                </a:solidFill>
                <a:latin typeface="+mn-lt"/>
              </a:rPr>
              <a:t>Gabriel Gamez | Inter-regional Adviser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0" dirty="0">
                <a:solidFill>
                  <a:srgbClr val="4F4F4F"/>
                </a:solidFill>
                <a:latin typeface="+mn-lt"/>
              </a:rPr>
              <a:t>Organisation and management of NSSs  | Statistics Division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0" dirty="0">
                <a:solidFill>
                  <a:srgbClr val="4F4F4F"/>
                </a:solidFill>
                <a:latin typeface="+mn-lt"/>
              </a:rPr>
              <a:t>Department of Economic and Social Affairs  | United Nations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0" dirty="0">
                <a:solidFill>
                  <a:srgbClr val="4F4F4F"/>
                </a:solidFill>
                <a:latin typeface="+mn-lt"/>
              </a:rPr>
              <a:t>2 UN Plaza | Room DC2-1676 | New York, NY 10017, USA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0" dirty="0">
                <a:solidFill>
                  <a:srgbClr val="4F4F4F"/>
                </a:solidFill>
                <a:latin typeface="+mn-lt"/>
              </a:rPr>
              <a:t>Email: gamezg@un.org | Tel: +1-917-367-5443 | Cell: +1-646-944-3735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b="0" dirty="0">
              <a:solidFill>
                <a:srgbClr val="4F4F4F"/>
              </a:solidFill>
              <a:latin typeface="Helv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b="0" dirty="0">
              <a:solidFill>
                <a:srgbClr val="4F4F4F"/>
              </a:solidFill>
              <a:latin typeface="Helv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500" b="0" dirty="0">
                <a:solidFill>
                  <a:srgbClr val="4F4F4F"/>
                </a:solidFill>
                <a:latin typeface="Helv"/>
              </a:rPr>
              <a:t> </a:t>
            </a:r>
            <a:endParaRPr lang="en-GB" altLang="en-US" sz="1500" dirty="0"/>
          </a:p>
        </p:txBody>
      </p:sp>
      <p:pic>
        <p:nvPicPr>
          <p:cNvPr id="7475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3656013"/>
            <a:ext cx="291941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6473123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25" y="1967627"/>
            <a:ext cx="5271056" cy="2650094"/>
          </a:xfrm>
        </p:spPr>
        <p:txBody>
          <a:bodyPr/>
          <a:lstStyle/>
          <a:p>
            <a:pPr marL="71435" indent="0" eaLnBrk="1" hangingPunct="1">
              <a:spcBef>
                <a:spcPct val="10000"/>
              </a:spcBef>
              <a:buNone/>
              <a:defRPr/>
            </a:pPr>
            <a:r>
              <a:rPr lang="fr-CH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Au cours des 2 dernières années, plus d'informations ont été créées que durant le reste de l'histoire humaine!</a:t>
            </a:r>
            <a:endParaRPr lang="en-GB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848" y="1552892"/>
            <a:ext cx="3135313" cy="308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79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13280" cy="436380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Définition des données massives</a:t>
            </a:r>
            <a:endParaRPr lang="fr-CH" sz="1400" noProof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13280" cy="3921840"/>
          </a:xfrm>
        </p:spPr>
        <p:txBody>
          <a:bodyPr/>
          <a:lstStyle/>
          <a:p>
            <a:pPr marL="361950" lvl="2" indent="-276225" defTabSz="525177">
              <a:spcBef>
                <a:spcPts val="60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Les données massives désignent l'ensemble des données numériques produites par l'utilisation des nouvelles technologies à des fins personnelles ou professionnelles</a:t>
            </a:r>
          </a:p>
          <a:p>
            <a:pPr marL="361950" lvl="2" indent="-276225" defTabSz="525177">
              <a:spcBef>
                <a:spcPts val="60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Les données massives recoupent: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données d'entreprise (courriels, documents, bases de données …)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données issues de capteurs,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contenus publiés sur le web (images, vidéos, sons, textes),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transactions de commerce électronique,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échanges sur les réseaux sociaux,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données et métadonnées transmises par les objets connectés (étiquettes électroniques, compteurs intelligents, smartphones...)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…</a:t>
            </a:r>
          </a:p>
          <a:p>
            <a:pPr marL="361950" lvl="2" indent="-276225" defTabSz="525177">
              <a:spcBef>
                <a:spcPts val="60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L'expression «Big Data» date de 1997 selon l'Association for </a:t>
            </a:r>
            <a:r>
              <a:rPr lang="en-GB" sz="1600" dirty="0"/>
              <a:t>Computing Machinery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13280" cy="436380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Caractéristiques des données massives</a:t>
            </a:r>
            <a:endParaRPr lang="fr-CH" sz="1400" noProof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13280" cy="3921840"/>
          </a:xfrm>
        </p:spPr>
        <p:txBody>
          <a:bodyPr/>
          <a:lstStyle/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En 2001, l'analyste du cabinet Meta Group décrivait les données massives d'après le principe des « trois V » :</a:t>
            </a:r>
          </a:p>
          <a:p>
            <a:pPr marL="773113" lvl="2" indent="-28575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 </a:t>
            </a:r>
            <a:r>
              <a:rPr lang="fr-CH" sz="1400" b="1" dirty="0"/>
              <a:t>Volume</a:t>
            </a:r>
            <a:r>
              <a:rPr lang="fr-CH" sz="1400" dirty="0"/>
              <a:t> de données de plus en plus massif</a:t>
            </a:r>
          </a:p>
          <a:p>
            <a:pPr marL="773113" lvl="2" indent="-28575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la </a:t>
            </a:r>
            <a:r>
              <a:rPr lang="fr-CH" sz="1400" b="1" dirty="0"/>
              <a:t>Variété</a:t>
            </a:r>
            <a:r>
              <a:rPr lang="fr-CH" sz="1400" dirty="0"/>
              <a:t> de ces données qui peuvent être brutes, non structurées ou semi-structurées</a:t>
            </a:r>
          </a:p>
          <a:p>
            <a:pPr marL="773113" lvl="2" indent="-28575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la </a:t>
            </a:r>
            <a:r>
              <a:rPr lang="fr-CH" sz="1400" b="1" dirty="0"/>
              <a:t>Vélocité</a:t>
            </a:r>
            <a:r>
              <a:rPr lang="fr-CH" sz="1400" dirty="0"/>
              <a:t> qui désigne le fait que ces données sont produites, récoltées et analysées en temps réel</a:t>
            </a:r>
          </a:p>
          <a:p>
            <a:pPr marL="361950" lvl="2" indent="-276225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Plus récemment certains ajoutent un quatrième « V » à cette définition pour la Véracité ou la nécessité de vérifier la crédibilité de la source et la qualité du contenu afin de pouvoir exploiter ces données.</a:t>
            </a:r>
            <a:endParaRPr lang="en-GB" sz="1600" dirty="0"/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4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13280" cy="436380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Caractéristiques des données massives</a:t>
            </a:r>
            <a:endParaRPr lang="fr-CH" sz="1400" noProof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13280" cy="3921840"/>
          </a:xfrm>
        </p:spPr>
        <p:txBody>
          <a:bodyPr/>
          <a:lstStyle/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En 2001, l'analyste du cabinet Meta Group décrivait les données massives d'après le principe des « trois V » :</a:t>
            </a:r>
          </a:p>
          <a:p>
            <a:pPr marL="773113" lvl="2" indent="-28575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 </a:t>
            </a:r>
            <a:r>
              <a:rPr lang="fr-CH" sz="1400" b="1" dirty="0"/>
              <a:t>Volume</a:t>
            </a:r>
            <a:r>
              <a:rPr lang="fr-CH" sz="1400" dirty="0"/>
              <a:t> de données de plus en plus massif</a:t>
            </a:r>
          </a:p>
          <a:p>
            <a:pPr marL="773113" lvl="2" indent="-28575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la </a:t>
            </a:r>
            <a:r>
              <a:rPr lang="fr-CH" sz="1400" b="1" dirty="0"/>
              <a:t>Variété</a:t>
            </a:r>
            <a:r>
              <a:rPr lang="fr-CH" sz="1400" dirty="0"/>
              <a:t> de ces données qui peuvent être brutes, non structurées ou semi-structurées</a:t>
            </a:r>
          </a:p>
          <a:p>
            <a:pPr marL="773113" lvl="2" indent="-28575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la </a:t>
            </a:r>
            <a:r>
              <a:rPr lang="fr-CH" sz="1400" b="1" dirty="0"/>
              <a:t>Vélocité</a:t>
            </a:r>
            <a:r>
              <a:rPr lang="fr-CH" sz="1400" dirty="0"/>
              <a:t> qui désigne le fait que ces données sont produites, récoltées et analysées en temps réel</a:t>
            </a:r>
          </a:p>
          <a:p>
            <a:pPr marL="361950" lvl="2" indent="-276225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Plus récemment certains ajoutent un quatrième « V » à cette définition pour la Véracité ou la nécessité de vérifier la crédibilité de la source et la qualité du contenu afin de pouvoir exploiter ces données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L'essor des données massives a suivi l'évolution des systèmes de stockage et de traitement des données avec notamment l'avènement du «cloud </a:t>
            </a:r>
            <a:r>
              <a:rPr lang="fr-CH" sz="1600" dirty="0" err="1"/>
              <a:t>computing</a:t>
            </a:r>
            <a:r>
              <a:rPr lang="fr-CH" sz="1600" dirty="0"/>
              <a:t>» et des supercalculateurs.</a:t>
            </a:r>
            <a:endParaRPr lang="en-GB" sz="1600" dirty="0"/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9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13280" cy="436380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Exploitation des données massives</a:t>
            </a:r>
            <a:endParaRPr lang="fr-CH" sz="1400" noProof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13280" cy="3921840"/>
          </a:xfrm>
        </p:spPr>
        <p:txBody>
          <a:bodyPr/>
          <a:lstStyle/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 marché des données massives est estimé à plusieurs dizaines de milliards de dollars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Les données massives ont ouvert de nouvelles perspectives dans de nombreux domaines:</a:t>
            </a:r>
          </a:p>
          <a:p>
            <a:pPr marL="773113" lvl="2" indent="-28575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la recherche scientifique</a:t>
            </a:r>
          </a:p>
          <a:p>
            <a:pPr marL="773113" lvl="2" indent="-28575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la politique</a:t>
            </a:r>
          </a:p>
          <a:p>
            <a:pPr marL="773113" lvl="2" indent="-28575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 marketing</a:t>
            </a:r>
          </a:p>
          <a:p>
            <a:pPr marL="773113" lvl="2" indent="-28575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La finance</a:t>
            </a:r>
          </a:p>
          <a:p>
            <a:pPr marL="773113" lvl="2" indent="-28575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La recherche</a:t>
            </a:r>
          </a:p>
          <a:p>
            <a:pPr marL="773113" lvl="2" indent="-28575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fr-CH" sz="1400" dirty="0"/>
          </a:p>
          <a:p>
            <a:pPr marL="773113" lvl="2" indent="-28575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… et la statistique officielle?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4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538163" y="973138"/>
            <a:ext cx="8229600" cy="539750"/>
          </a:xfrm>
        </p:spPr>
        <p:txBody>
          <a:bodyPr/>
          <a:lstStyle/>
          <a:p>
            <a:pPr marL="185738" eaLnBrk="1" hangingPunct="1"/>
            <a:r>
              <a:rPr lang="fr-CH" altLang="en-US" sz="2400" b="1" noProof="0" dirty="0">
                <a:latin typeface="+mn-lt"/>
              </a:rPr>
              <a:t>Indicateurs ODD: défis et opportunité</a:t>
            </a:r>
          </a:p>
        </p:txBody>
      </p:sp>
      <p:grpSp>
        <p:nvGrpSpPr>
          <p:cNvPr id="6147" name="Group 14"/>
          <p:cNvGrpSpPr>
            <a:grpSpLocks/>
          </p:cNvGrpSpPr>
          <p:nvPr/>
        </p:nvGrpSpPr>
        <p:grpSpPr bwMode="auto">
          <a:xfrm>
            <a:off x="588963" y="1593850"/>
            <a:ext cx="8132762" cy="3165475"/>
            <a:chOff x="589556" y="2565400"/>
            <a:chExt cx="8132674" cy="3798888"/>
          </a:xfrm>
        </p:grpSpPr>
        <p:grpSp>
          <p:nvGrpSpPr>
            <p:cNvPr id="6151" name="Group 2"/>
            <p:cNvGrpSpPr>
              <a:grpSpLocks/>
            </p:cNvGrpSpPr>
            <p:nvPr/>
          </p:nvGrpSpPr>
          <p:grpSpPr bwMode="auto">
            <a:xfrm>
              <a:off x="589556" y="2565400"/>
              <a:ext cx="1747838" cy="3798888"/>
              <a:chOff x="371831" y="2592388"/>
              <a:chExt cx="1747838" cy="3771900"/>
            </a:xfrm>
          </p:grpSpPr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F8AE849D-0EE5-4C1A-8B7A-F5D85D9D90E4}"/>
                  </a:ext>
                </a:extLst>
              </p:cNvPr>
              <p:cNvSpPr/>
              <p:nvPr/>
            </p:nvSpPr>
            <p:spPr bwMode="auto">
              <a:xfrm>
                <a:off x="371831" y="2802359"/>
                <a:ext cx="1747818" cy="3561929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eaLnBrk="1" hangingPunct="1">
                  <a:defRPr/>
                </a:pPr>
                <a:r>
                  <a:rPr lang="fr-CH" altLang="en-US" sz="1200" dirty="0">
                    <a:solidFill>
                      <a:srgbClr val="000000"/>
                    </a:solidFill>
                    <a:ea typeface="Arial Unicode MS" pitchFamily="34" charset="-128"/>
                  </a:rPr>
                  <a:t> </a:t>
                </a:r>
              </a:p>
              <a:p>
                <a:pPr eaLnBrk="1" hangingPunct="1">
                  <a:buClr>
                    <a:srgbClr val="00529B"/>
                  </a:buClr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eaLnBrk="1" hangingPunct="1">
                  <a:buClr>
                    <a:srgbClr val="00529B"/>
                  </a:buClr>
                  <a:buFont typeface="Wingdings" panose="05000000000000000000" pitchFamily="2" charset="2"/>
                  <a:buChar char="§"/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eaLnBrk="1" hangingPunct="1">
                  <a:buClr>
                    <a:srgbClr val="00529B"/>
                  </a:buClr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</p:txBody>
          </p:sp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FE366260-E7E5-40EC-ACBD-F722A4622969}"/>
                  </a:ext>
                </a:extLst>
              </p:cNvPr>
              <p:cNvSpPr/>
              <p:nvPr/>
            </p:nvSpPr>
            <p:spPr bwMode="auto">
              <a:xfrm>
                <a:off x="484542" y="2592388"/>
                <a:ext cx="1523983" cy="418050"/>
              </a:xfrm>
              <a:prstGeom prst="round2SameRect">
                <a:avLst/>
              </a:prstGeom>
              <a:solidFill>
                <a:srgbClr val="0F5494"/>
              </a:soli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CH" sz="1200" dirty="0">
                    <a:solidFill>
                      <a:schemeClr val="bg1"/>
                    </a:solidFill>
                  </a:rPr>
                  <a:t>Indicateurs ODD</a:t>
                </a:r>
              </a:p>
            </p:txBody>
          </p:sp>
          <p:grpSp>
            <p:nvGrpSpPr>
              <p:cNvPr id="6190" name="Group 18"/>
              <p:cNvGrpSpPr>
                <a:grpSpLocks/>
              </p:cNvGrpSpPr>
              <p:nvPr/>
            </p:nvGrpSpPr>
            <p:grpSpPr bwMode="auto">
              <a:xfrm>
                <a:off x="455969" y="3148013"/>
                <a:ext cx="1581150" cy="898525"/>
                <a:chOff x="60309" y="1512599"/>
                <a:chExt cx="1580856" cy="990268"/>
              </a:xfrm>
            </p:grpSpPr>
            <p:sp>
              <p:nvSpPr>
                <p:cNvPr id="48" name="Rounded Rectangle 47">
                  <a:extLst>
                    <a:ext uri="{FF2B5EF4-FFF2-40B4-BE49-F238E27FC236}">
                      <a16:creationId xmlns:a16="http://schemas.microsoft.com/office/drawing/2014/main" id="{65BABBBD-FC85-45CD-89D4-6580F6ED0A86}"/>
                    </a:ext>
                  </a:extLst>
                </p:cNvPr>
                <p:cNvSpPr/>
                <p:nvPr/>
              </p:nvSpPr>
              <p:spPr>
                <a:xfrm>
                  <a:off x="60307" y="1513164"/>
                  <a:ext cx="1580839" cy="990265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49" name="Rounded Rectangle 4">
                  <a:extLst>
                    <a:ext uri="{FF2B5EF4-FFF2-40B4-BE49-F238E27FC236}">
                      <a16:creationId xmlns:a16="http://schemas.microsoft.com/office/drawing/2014/main" id="{25F6784D-B5A2-4EC5-89E4-6D83B0AD4C98}"/>
                    </a:ext>
                  </a:extLst>
                </p:cNvPr>
                <p:cNvSpPr/>
                <p:nvPr/>
              </p:nvSpPr>
              <p:spPr>
                <a:xfrm>
                  <a:off x="88876" y="1544436"/>
                  <a:ext cx="1523700" cy="92980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Couverture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&gt; 230 indicateurs</a:t>
                  </a:r>
                </a:p>
              </p:txBody>
            </p:sp>
          </p:grpSp>
          <p:grpSp>
            <p:nvGrpSpPr>
              <p:cNvPr id="6191" name="Group 19"/>
              <p:cNvGrpSpPr>
                <a:grpSpLocks/>
              </p:cNvGrpSpPr>
              <p:nvPr/>
            </p:nvGrpSpPr>
            <p:grpSpPr bwMode="auto">
              <a:xfrm>
                <a:off x="455969" y="4244975"/>
                <a:ext cx="1581150" cy="908050"/>
                <a:chOff x="60309" y="2655215"/>
                <a:chExt cx="1580856" cy="990268"/>
              </a:xfrm>
            </p:grpSpPr>
            <p:sp>
              <p:nvSpPr>
                <p:cNvPr id="46" name="Rounded Rectangle 45">
                  <a:extLst>
                    <a:ext uri="{FF2B5EF4-FFF2-40B4-BE49-F238E27FC236}">
                      <a16:creationId xmlns:a16="http://schemas.microsoft.com/office/drawing/2014/main" id="{776E48DD-E4CC-402C-A82E-830AB536C03A}"/>
                    </a:ext>
                  </a:extLst>
                </p:cNvPr>
                <p:cNvSpPr/>
                <p:nvPr/>
              </p:nvSpPr>
              <p:spPr>
                <a:xfrm>
                  <a:off x="60307" y="2655971"/>
                  <a:ext cx="1580839" cy="990191"/>
                </a:xfrm>
                <a:prstGeom prst="roundRect">
                  <a:avLst>
                    <a:gd name="adj" fmla="val 10000"/>
                  </a:avLst>
                </a:prstGeom>
                <a:ln w="38100"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47" name="Rounded Rectangle 6">
                  <a:extLst>
                    <a:ext uri="{FF2B5EF4-FFF2-40B4-BE49-F238E27FC236}">
                      <a16:creationId xmlns:a16="http://schemas.microsoft.com/office/drawing/2014/main" id="{614D0002-9329-4317-B792-E5746EA7AE22}"/>
                    </a:ext>
                  </a:extLst>
                </p:cNvPr>
                <p:cNvSpPr/>
                <p:nvPr/>
              </p:nvSpPr>
              <p:spPr>
                <a:xfrm>
                  <a:off x="88876" y="2684852"/>
                  <a:ext cx="1523700" cy="93243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Granularité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Désagrégation</a:t>
                  </a:r>
                </a:p>
              </p:txBody>
            </p:sp>
          </p:grpSp>
          <p:grpSp>
            <p:nvGrpSpPr>
              <p:cNvPr id="6192" name="Group 20"/>
              <p:cNvGrpSpPr>
                <a:grpSpLocks/>
              </p:cNvGrpSpPr>
              <p:nvPr/>
            </p:nvGrpSpPr>
            <p:grpSpPr bwMode="auto">
              <a:xfrm>
                <a:off x="455969" y="5343525"/>
                <a:ext cx="1581150" cy="863600"/>
                <a:chOff x="60309" y="3797832"/>
                <a:chExt cx="1580856" cy="990268"/>
              </a:xfrm>
            </p:grpSpPr>
            <p:sp>
              <p:nvSpPr>
                <p:cNvPr id="44" name="Rounded Rectangle 43">
                  <a:extLst>
                    <a:ext uri="{FF2B5EF4-FFF2-40B4-BE49-F238E27FC236}">
                      <a16:creationId xmlns:a16="http://schemas.microsoft.com/office/drawing/2014/main" id="{6F1D2AF9-1230-466F-98E7-6FCF477EBC6C}"/>
                    </a:ext>
                  </a:extLst>
                </p:cNvPr>
                <p:cNvSpPr/>
                <p:nvPr/>
              </p:nvSpPr>
              <p:spPr>
                <a:xfrm>
                  <a:off x="60307" y="3797012"/>
                  <a:ext cx="1580839" cy="991270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45" name="Rounded Rectangle 8">
                  <a:extLst>
                    <a:ext uri="{FF2B5EF4-FFF2-40B4-BE49-F238E27FC236}">
                      <a16:creationId xmlns:a16="http://schemas.microsoft.com/office/drawing/2014/main" id="{36E46427-094F-4404-A583-06AD304816C6}"/>
                    </a:ext>
                  </a:extLst>
                </p:cNvPr>
                <p:cNvSpPr/>
                <p:nvPr/>
              </p:nvSpPr>
              <p:spPr>
                <a:xfrm>
                  <a:off x="88876" y="3825211"/>
                  <a:ext cx="1523700" cy="93270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Qualité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Actualité</a:t>
                  </a:r>
                  <a:br>
                    <a:rPr lang="fr-CH" sz="1200" b="0" dirty="0"/>
                  </a:br>
                  <a:r>
                    <a:rPr lang="fr-CH" sz="1200" b="0" dirty="0"/>
                    <a:t>Fiabilité</a:t>
                  </a:r>
                </a:p>
              </p:txBody>
            </p:sp>
          </p:grpSp>
        </p:grpSp>
        <p:grpSp>
          <p:nvGrpSpPr>
            <p:cNvPr id="6152" name="Group 3"/>
            <p:cNvGrpSpPr>
              <a:grpSpLocks/>
            </p:cNvGrpSpPr>
            <p:nvPr/>
          </p:nvGrpSpPr>
          <p:grpSpPr bwMode="auto">
            <a:xfrm>
              <a:off x="2547973" y="2565400"/>
              <a:ext cx="1895475" cy="3798888"/>
              <a:chOff x="2571439" y="2592388"/>
              <a:chExt cx="1895475" cy="3771900"/>
            </a:xfrm>
          </p:grpSpPr>
          <p:sp>
            <p:nvSpPr>
              <p:cNvPr id="8" name="Rounded Rectangle 7">
                <a:extLst>
                  <a:ext uri="{FF2B5EF4-FFF2-40B4-BE49-F238E27FC236}">
                    <a16:creationId xmlns:a16="http://schemas.microsoft.com/office/drawing/2014/main" id="{584087AC-2E4E-4104-92EC-A14872465D2B}"/>
                  </a:ext>
                </a:extLst>
              </p:cNvPr>
              <p:cNvSpPr/>
              <p:nvPr/>
            </p:nvSpPr>
            <p:spPr bwMode="auto">
              <a:xfrm>
                <a:off x="2571976" y="2802359"/>
                <a:ext cx="1895454" cy="3561929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529B"/>
                  </a:buClr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algn="ctr" eaLnBrk="1" hangingPunct="1">
                  <a:defRPr/>
                </a:pPr>
                <a:endParaRPr lang="fr-CH" altLang="en-US" sz="1200" i="1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eaLnBrk="1" hangingPunct="1">
                  <a:buClr>
                    <a:srgbClr val="00529B"/>
                  </a:buClr>
                  <a:buFont typeface="Wingdings" panose="05000000000000000000" pitchFamily="2" charset="2"/>
                  <a:buChar char="§"/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algn="ctr" eaLnBrk="1" hangingPunct="1"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</p:txBody>
          </p:sp>
          <p:sp>
            <p:nvSpPr>
              <p:cNvPr id="9" name="Round Same Side Corner Rectangle 8">
                <a:extLst>
                  <a:ext uri="{FF2B5EF4-FFF2-40B4-BE49-F238E27FC236}">
                    <a16:creationId xmlns:a16="http://schemas.microsoft.com/office/drawing/2014/main" id="{2DC98B8E-9FFB-4449-A3C5-445351A0CDD6}"/>
                  </a:ext>
                </a:extLst>
              </p:cNvPr>
              <p:cNvSpPr/>
              <p:nvPr/>
            </p:nvSpPr>
            <p:spPr bwMode="auto">
              <a:xfrm>
                <a:off x="2757711" y="2592388"/>
                <a:ext cx="1523983" cy="425616"/>
              </a:xfrm>
              <a:prstGeom prst="round2SameRect">
                <a:avLst/>
              </a:prstGeom>
              <a:solidFill>
                <a:srgbClr val="0F5494"/>
              </a:soli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CH" sz="1200" dirty="0">
                    <a:solidFill>
                      <a:schemeClr val="bg1"/>
                    </a:solidFill>
                  </a:rPr>
                  <a:t>Ecosystème</a:t>
                </a:r>
              </a:p>
            </p:txBody>
          </p:sp>
          <p:grpSp>
            <p:nvGrpSpPr>
              <p:cNvPr id="6179" name="Group 27"/>
              <p:cNvGrpSpPr>
                <a:grpSpLocks/>
              </p:cNvGrpSpPr>
              <p:nvPr/>
            </p:nvGrpSpPr>
            <p:grpSpPr bwMode="auto">
              <a:xfrm>
                <a:off x="2728601" y="3148013"/>
                <a:ext cx="1581150" cy="898525"/>
                <a:chOff x="2445795" y="1512599"/>
                <a:chExt cx="1580856" cy="990268"/>
              </a:xfrm>
            </p:grpSpPr>
            <p:sp>
              <p:nvSpPr>
                <p:cNvPr id="42" name="Rounded Rectangle 41">
                  <a:extLst>
                    <a:ext uri="{FF2B5EF4-FFF2-40B4-BE49-F238E27FC236}">
                      <a16:creationId xmlns:a16="http://schemas.microsoft.com/office/drawing/2014/main" id="{6EF5D304-9C8A-4771-AE94-256A42B3EDF7}"/>
                    </a:ext>
                  </a:extLst>
                </p:cNvPr>
                <p:cNvSpPr/>
                <p:nvPr/>
              </p:nvSpPr>
              <p:spPr>
                <a:xfrm>
                  <a:off x="2446330" y="1513164"/>
                  <a:ext cx="1580838" cy="990265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43" name="Rounded Rectangle 4">
                  <a:extLst>
                    <a:ext uri="{FF2B5EF4-FFF2-40B4-BE49-F238E27FC236}">
                      <a16:creationId xmlns:a16="http://schemas.microsoft.com/office/drawing/2014/main" id="{78983A74-5877-42E1-A603-9EC645F9E1AE}"/>
                    </a:ext>
                  </a:extLst>
                </p:cNvPr>
                <p:cNvSpPr/>
                <p:nvPr/>
              </p:nvSpPr>
              <p:spPr>
                <a:xfrm>
                  <a:off x="2474899" y="1544436"/>
                  <a:ext cx="1523699" cy="92980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Transformation numérique</a:t>
                  </a:r>
                  <a:endParaRPr lang="fr-CH" sz="1200" b="0" dirty="0"/>
                </a:p>
              </p:txBody>
            </p:sp>
          </p:grpSp>
          <p:grpSp>
            <p:nvGrpSpPr>
              <p:cNvPr id="6180" name="Group 28"/>
              <p:cNvGrpSpPr>
                <a:grpSpLocks/>
              </p:cNvGrpSpPr>
              <p:nvPr/>
            </p:nvGrpSpPr>
            <p:grpSpPr bwMode="auto">
              <a:xfrm>
                <a:off x="2728601" y="4244975"/>
                <a:ext cx="1581150" cy="908050"/>
                <a:chOff x="2445795" y="2655215"/>
                <a:chExt cx="1580856" cy="990268"/>
              </a:xfrm>
            </p:grpSpPr>
            <p:sp>
              <p:nvSpPr>
                <p:cNvPr id="40" name="Rounded Rectangle 39">
                  <a:extLst>
                    <a:ext uri="{FF2B5EF4-FFF2-40B4-BE49-F238E27FC236}">
                      <a16:creationId xmlns:a16="http://schemas.microsoft.com/office/drawing/2014/main" id="{05C63723-BA37-4BD7-90A8-57A0501E80AB}"/>
                    </a:ext>
                  </a:extLst>
                </p:cNvPr>
                <p:cNvSpPr/>
                <p:nvPr/>
              </p:nvSpPr>
              <p:spPr>
                <a:xfrm>
                  <a:off x="2446330" y="2655971"/>
                  <a:ext cx="1580838" cy="990191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41" name="Rounded Rectangle 6">
                  <a:extLst>
                    <a:ext uri="{FF2B5EF4-FFF2-40B4-BE49-F238E27FC236}">
                      <a16:creationId xmlns:a16="http://schemas.microsoft.com/office/drawing/2014/main" id="{768EA033-409A-4E19-9244-213EF815B001}"/>
                    </a:ext>
                  </a:extLst>
                </p:cNvPr>
                <p:cNvSpPr/>
                <p:nvPr/>
              </p:nvSpPr>
              <p:spPr>
                <a:xfrm>
                  <a:off x="2474899" y="2684852"/>
                  <a:ext cx="1523699" cy="932430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Sources de données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«Big Data»</a:t>
                  </a:r>
                </a:p>
              </p:txBody>
            </p:sp>
          </p:grpSp>
          <p:grpSp>
            <p:nvGrpSpPr>
              <p:cNvPr id="6181" name="Group 29"/>
              <p:cNvGrpSpPr>
                <a:grpSpLocks/>
              </p:cNvGrpSpPr>
              <p:nvPr/>
            </p:nvGrpSpPr>
            <p:grpSpPr bwMode="auto">
              <a:xfrm>
                <a:off x="2728601" y="5343525"/>
                <a:ext cx="1581150" cy="863600"/>
                <a:chOff x="2445795" y="3797832"/>
                <a:chExt cx="1580856" cy="990268"/>
              </a:xfrm>
            </p:grpSpPr>
            <p:sp>
              <p:nvSpPr>
                <p:cNvPr id="38" name="Rounded Rectangle 37">
                  <a:extLst>
                    <a:ext uri="{FF2B5EF4-FFF2-40B4-BE49-F238E27FC236}">
                      <a16:creationId xmlns:a16="http://schemas.microsoft.com/office/drawing/2014/main" id="{223C4A29-02D9-4C59-834B-2612C3B91669}"/>
                    </a:ext>
                  </a:extLst>
                </p:cNvPr>
                <p:cNvSpPr/>
                <p:nvPr/>
              </p:nvSpPr>
              <p:spPr>
                <a:xfrm>
                  <a:off x="2446330" y="3797012"/>
                  <a:ext cx="1580838" cy="991270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39" name="Rounded Rectangle 8">
                  <a:extLst>
                    <a:ext uri="{FF2B5EF4-FFF2-40B4-BE49-F238E27FC236}">
                      <a16:creationId xmlns:a16="http://schemas.microsoft.com/office/drawing/2014/main" id="{5EAEB867-FBEB-47A5-BB1F-DC54EBBFB374}"/>
                    </a:ext>
                  </a:extLst>
                </p:cNvPr>
                <p:cNvSpPr/>
                <p:nvPr/>
              </p:nvSpPr>
              <p:spPr>
                <a:xfrm>
                  <a:off x="2474899" y="3825211"/>
                  <a:ext cx="1523699" cy="93270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>
                    <a:defRPr/>
                  </a:pPr>
                  <a:r>
                    <a:rPr lang="fr-CH" sz="1200" dirty="0"/>
                    <a:t>Communauté des données</a:t>
                  </a:r>
                  <a:endParaRPr lang="fr-CH" sz="1200" b="0" dirty="0"/>
                </a:p>
              </p:txBody>
            </p:sp>
          </p:grpSp>
        </p:grpSp>
        <p:grpSp>
          <p:nvGrpSpPr>
            <p:cNvPr id="6153" name="Group 4"/>
            <p:cNvGrpSpPr>
              <a:grpSpLocks/>
            </p:cNvGrpSpPr>
            <p:nvPr/>
          </p:nvGrpSpPr>
          <p:grpSpPr bwMode="auto">
            <a:xfrm>
              <a:off x="4654027" y="2565400"/>
              <a:ext cx="1957387" cy="3798888"/>
              <a:chOff x="4683541" y="2565400"/>
              <a:chExt cx="1957387" cy="3798888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77C7844E-DF38-4044-A798-BD344F83E5C2}"/>
                  </a:ext>
                </a:extLst>
              </p:cNvPr>
              <p:cNvSpPr/>
              <p:nvPr/>
            </p:nvSpPr>
            <p:spPr bwMode="auto">
              <a:xfrm>
                <a:off x="4683026" y="2805450"/>
                <a:ext cx="1957366" cy="3558838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algn="ctr" eaLnBrk="1" hangingPunct="1"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</p:txBody>
          </p:sp>
          <p:sp>
            <p:nvSpPr>
              <p:cNvPr id="11" name="Round Same Side Corner Rectangle 10">
                <a:extLst>
                  <a:ext uri="{FF2B5EF4-FFF2-40B4-BE49-F238E27FC236}">
                    <a16:creationId xmlns:a16="http://schemas.microsoft.com/office/drawing/2014/main" id="{9BE74F83-6FF1-44AA-8252-B15A2DF10B7C}"/>
                  </a:ext>
                </a:extLst>
              </p:cNvPr>
              <p:cNvSpPr/>
              <p:nvPr/>
            </p:nvSpPr>
            <p:spPr bwMode="auto">
              <a:xfrm>
                <a:off x="4906861" y="2565400"/>
                <a:ext cx="1523984" cy="443903"/>
              </a:xfrm>
              <a:prstGeom prst="round2SameRect">
                <a:avLst/>
              </a:prstGeom>
              <a:solidFill>
                <a:srgbClr val="0F5494"/>
              </a:soli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CH" sz="1200" dirty="0">
                    <a:solidFill>
                      <a:schemeClr val="bg1"/>
                    </a:solidFill>
                  </a:rPr>
                  <a:t>Modernisation</a:t>
                </a:r>
              </a:p>
            </p:txBody>
          </p:sp>
          <p:grpSp>
            <p:nvGrpSpPr>
              <p:cNvPr id="6168" name="Group 30"/>
              <p:cNvGrpSpPr>
                <a:grpSpLocks/>
              </p:cNvGrpSpPr>
              <p:nvPr/>
            </p:nvGrpSpPr>
            <p:grpSpPr bwMode="auto">
              <a:xfrm>
                <a:off x="4878803" y="3148013"/>
                <a:ext cx="1581150" cy="898525"/>
                <a:chOff x="4596191" y="1512599"/>
                <a:chExt cx="1580856" cy="990268"/>
              </a:xfrm>
            </p:grpSpPr>
            <p:sp>
              <p:nvSpPr>
                <p:cNvPr id="36" name="Rounded Rectangle 35">
                  <a:extLst>
                    <a:ext uri="{FF2B5EF4-FFF2-40B4-BE49-F238E27FC236}">
                      <a16:creationId xmlns:a16="http://schemas.microsoft.com/office/drawing/2014/main" id="{B0442C82-144B-4370-834C-FFBA1F98856C}"/>
                    </a:ext>
                  </a:extLst>
                </p:cNvPr>
                <p:cNvSpPr/>
                <p:nvPr/>
              </p:nvSpPr>
              <p:spPr>
                <a:xfrm>
                  <a:off x="4595674" y="1513002"/>
                  <a:ext cx="1580839" cy="988952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37" name="Rounded Rectangle 10">
                  <a:extLst>
                    <a:ext uri="{FF2B5EF4-FFF2-40B4-BE49-F238E27FC236}">
                      <a16:creationId xmlns:a16="http://schemas.microsoft.com/office/drawing/2014/main" id="{12724668-4E78-4BC8-AE33-69335FF4E238}"/>
                    </a:ext>
                  </a:extLst>
                </p:cNvPr>
                <p:cNvSpPr/>
                <p:nvPr/>
              </p:nvSpPr>
              <p:spPr>
                <a:xfrm>
                  <a:off x="4624243" y="1542398"/>
                  <a:ext cx="1523700" cy="9301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Intégration &amp; Standardisation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Interopérabilité</a:t>
                  </a:r>
                </a:p>
              </p:txBody>
            </p:sp>
          </p:grpSp>
          <p:grpSp>
            <p:nvGrpSpPr>
              <p:cNvPr id="6169" name="Group 31"/>
              <p:cNvGrpSpPr>
                <a:grpSpLocks/>
              </p:cNvGrpSpPr>
              <p:nvPr/>
            </p:nvGrpSpPr>
            <p:grpSpPr bwMode="auto">
              <a:xfrm>
                <a:off x="4878803" y="4244975"/>
                <a:ext cx="1581150" cy="908050"/>
                <a:chOff x="4596191" y="2655215"/>
                <a:chExt cx="1580856" cy="990268"/>
              </a:xfrm>
            </p:grpSpPr>
            <p:sp>
              <p:nvSpPr>
                <p:cNvPr id="34" name="Rounded Rectangle 33">
                  <a:extLst>
                    <a:ext uri="{FF2B5EF4-FFF2-40B4-BE49-F238E27FC236}">
                      <a16:creationId xmlns:a16="http://schemas.microsoft.com/office/drawing/2014/main" id="{6764F0A7-6E5D-47D1-9762-6A82D3F6E780}"/>
                    </a:ext>
                  </a:extLst>
                </p:cNvPr>
                <p:cNvSpPr/>
                <p:nvPr/>
              </p:nvSpPr>
              <p:spPr>
                <a:xfrm>
                  <a:off x="4595674" y="2656060"/>
                  <a:ext cx="1580839" cy="98896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35" name="Rounded Rectangle 12">
                  <a:extLst>
                    <a:ext uri="{FF2B5EF4-FFF2-40B4-BE49-F238E27FC236}">
                      <a16:creationId xmlns:a16="http://schemas.microsoft.com/office/drawing/2014/main" id="{3558EE25-2D2D-43B6-9E3B-D735C9C07BA4}"/>
                    </a:ext>
                  </a:extLst>
                </p:cNvPr>
                <p:cNvSpPr/>
                <p:nvPr/>
              </p:nvSpPr>
              <p:spPr>
                <a:xfrm>
                  <a:off x="4624243" y="2685148"/>
                  <a:ext cx="1523700" cy="93079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Méthodologie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Mode mixte</a:t>
                  </a:r>
                </a:p>
              </p:txBody>
            </p:sp>
          </p:grpSp>
          <p:grpSp>
            <p:nvGrpSpPr>
              <p:cNvPr id="6170" name="Group 32"/>
              <p:cNvGrpSpPr>
                <a:grpSpLocks/>
              </p:cNvGrpSpPr>
              <p:nvPr/>
            </p:nvGrpSpPr>
            <p:grpSpPr bwMode="auto">
              <a:xfrm>
                <a:off x="4878803" y="5343525"/>
                <a:ext cx="1581150" cy="863600"/>
                <a:chOff x="4596191" y="3797832"/>
                <a:chExt cx="1580856" cy="990268"/>
              </a:xfrm>
            </p:grpSpPr>
            <p:sp>
              <p:nvSpPr>
                <p:cNvPr id="32" name="Rounded Rectangle 31">
                  <a:extLst>
                    <a:ext uri="{FF2B5EF4-FFF2-40B4-BE49-F238E27FC236}">
                      <a16:creationId xmlns:a16="http://schemas.microsoft.com/office/drawing/2014/main" id="{0ED8B2D6-4F9F-4E20-B9D3-8E0DE309CC53}"/>
                    </a:ext>
                  </a:extLst>
                </p:cNvPr>
                <p:cNvSpPr/>
                <p:nvPr/>
              </p:nvSpPr>
              <p:spPr>
                <a:xfrm>
                  <a:off x="4595674" y="3797371"/>
                  <a:ext cx="1580839" cy="991808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33" name="Rounded Rectangle 14">
                  <a:extLst>
                    <a:ext uri="{FF2B5EF4-FFF2-40B4-BE49-F238E27FC236}">
                      <a16:creationId xmlns:a16="http://schemas.microsoft.com/office/drawing/2014/main" id="{5652ED4E-DB60-41CC-B7F0-ED9820D97BD8}"/>
                    </a:ext>
                  </a:extLst>
                </p:cNvPr>
                <p:cNvSpPr/>
                <p:nvPr/>
              </p:nvSpPr>
              <p:spPr>
                <a:xfrm>
                  <a:off x="4624243" y="3825771"/>
                  <a:ext cx="1523700" cy="93500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Environnement institutionnel</a:t>
                  </a:r>
                </a:p>
              </p:txBody>
            </p:sp>
          </p:grpSp>
        </p:grpSp>
        <p:grpSp>
          <p:nvGrpSpPr>
            <p:cNvPr id="6154" name="Group 13"/>
            <p:cNvGrpSpPr>
              <a:grpSpLocks/>
            </p:cNvGrpSpPr>
            <p:nvPr/>
          </p:nvGrpSpPr>
          <p:grpSpPr bwMode="auto">
            <a:xfrm>
              <a:off x="6821992" y="2565400"/>
              <a:ext cx="1900238" cy="3798888"/>
              <a:chOff x="6865537" y="2565400"/>
              <a:chExt cx="1900238" cy="3798888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DE10A6-6D73-401A-A356-E880470350C3}"/>
                  </a:ext>
                </a:extLst>
              </p:cNvPr>
              <p:cNvSpPr txBox="1"/>
              <p:nvPr/>
            </p:nvSpPr>
            <p:spPr bwMode="auto">
              <a:xfrm>
                <a:off x="6865559" y="2805450"/>
                <a:ext cx="1900216" cy="355883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eaLnBrk="1" hangingPunct="1">
                  <a:spcBef>
                    <a:spcPts val="200"/>
                  </a:spcBef>
                  <a:defRPr/>
                </a:pPr>
                <a:endParaRPr lang="fr-CH" altLang="en-US" sz="1200" dirty="0">
                  <a:solidFill>
                    <a:srgbClr val="00529B"/>
                  </a:solidFill>
                  <a:ea typeface="Arial Unicode MS" pitchFamily="34" charset="-128"/>
                </a:endParaRPr>
              </a:p>
              <a:p>
                <a:pPr eaLnBrk="1" hangingPunct="1">
                  <a:spcBef>
                    <a:spcPts val="200"/>
                  </a:spcBef>
                  <a:defRPr/>
                </a:pPr>
                <a:endParaRPr lang="fr-CH" altLang="en-US" sz="1200" dirty="0">
                  <a:solidFill>
                    <a:srgbClr val="00529B"/>
                  </a:solidFill>
                  <a:ea typeface="Arial Unicode MS" pitchFamily="34" charset="-128"/>
                </a:endParaRPr>
              </a:p>
              <a:p>
                <a:pPr eaLnBrk="1" hangingPunct="1">
                  <a:spcBef>
                    <a:spcPts val="200"/>
                  </a:spcBef>
                  <a:defRPr/>
                </a:pPr>
                <a:endParaRPr lang="fr-CH" altLang="en-US" sz="1200" dirty="0">
                  <a:solidFill>
                    <a:srgbClr val="00529B"/>
                  </a:solidFill>
                  <a:ea typeface="Arial Unicode MS" pitchFamily="34" charset="-128"/>
                </a:endParaRPr>
              </a:p>
              <a:p>
                <a:pPr eaLnBrk="1" hangingPunct="1">
                  <a:spcBef>
                    <a:spcPts val="200"/>
                  </a:spcBef>
                  <a:defRPr/>
                </a:pPr>
                <a:endParaRPr lang="fr-CH" altLang="en-US" sz="1200" dirty="0">
                  <a:solidFill>
                    <a:srgbClr val="00529B"/>
                  </a:solidFill>
                  <a:ea typeface="Arial Unicode MS" pitchFamily="34" charset="-128"/>
                </a:endParaRPr>
              </a:p>
            </p:txBody>
          </p:sp>
          <p:sp>
            <p:nvSpPr>
              <p:cNvPr id="13" name="Round Same Side Corner Rectangle 12">
                <a:extLst>
                  <a:ext uri="{FF2B5EF4-FFF2-40B4-BE49-F238E27FC236}">
                    <a16:creationId xmlns:a16="http://schemas.microsoft.com/office/drawing/2014/main" id="{620564A1-91CC-4A28-9620-5F37B7E06862}"/>
                  </a:ext>
                </a:extLst>
              </p:cNvPr>
              <p:cNvSpPr/>
              <p:nvPr/>
            </p:nvSpPr>
            <p:spPr bwMode="auto">
              <a:xfrm>
                <a:off x="7040182" y="2565400"/>
                <a:ext cx="1523983" cy="443903"/>
              </a:xfrm>
              <a:prstGeom prst="round2SameRect">
                <a:avLst/>
              </a:prstGeom>
              <a:solidFill>
                <a:srgbClr val="0F5494"/>
              </a:soli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CH" sz="1200" dirty="0">
                    <a:solidFill>
                      <a:schemeClr val="bg1"/>
                    </a:solidFill>
                  </a:rPr>
                  <a:t>Ressources &amp;</a:t>
                </a:r>
              </a:p>
              <a:p>
                <a:pPr algn="ctr" eaLnBrk="1" hangingPunct="1">
                  <a:defRPr/>
                </a:pPr>
                <a:r>
                  <a:rPr lang="fr-CH" sz="1200" dirty="0">
                    <a:solidFill>
                      <a:schemeClr val="bg1"/>
                    </a:solidFill>
                  </a:rPr>
                  <a:t>Aptitudes</a:t>
                </a:r>
              </a:p>
            </p:txBody>
          </p:sp>
          <p:grpSp>
            <p:nvGrpSpPr>
              <p:cNvPr id="6157" name="Group 33"/>
              <p:cNvGrpSpPr>
                <a:grpSpLocks/>
              </p:cNvGrpSpPr>
              <p:nvPr/>
            </p:nvGrpSpPr>
            <p:grpSpPr bwMode="auto">
              <a:xfrm>
                <a:off x="7011587" y="3148013"/>
                <a:ext cx="1581150" cy="898525"/>
                <a:chOff x="6729175" y="1512599"/>
                <a:chExt cx="1580856" cy="990268"/>
              </a:xfrm>
            </p:grpSpPr>
            <p:sp>
              <p:nvSpPr>
                <p:cNvPr id="30" name="Rounded Rectangle 29">
                  <a:extLst>
                    <a:ext uri="{FF2B5EF4-FFF2-40B4-BE49-F238E27FC236}">
                      <a16:creationId xmlns:a16="http://schemas.microsoft.com/office/drawing/2014/main" id="{4305095D-AB28-4428-B714-491843448845}"/>
                    </a:ext>
                  </a:extLst>
                </p:cNvPr>
                <p:cNvSpPr/>
                <p:nvPr/>
              </p:nvSpPr>
              <p:spPr>
                <a:xfrm>
                  <a:off x="6729195" y="1513002"/>
                  <a:ext cx="1580839" cy="988952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31" name="Rounded Rectangle 16">
                  <a:extLst>
                    <a:ext uri="{FF2B5EF4-FFF2-40B4-BE49-F238E27FC236}">
                      <a16:creationId xmlns:a16="http://schemas.microsoft.com/office/drawing/2014/main" id="{A846B10A-F97E-44CA-87F9-D128720363F7}"/>
                    </a:ext>
                  </a:extLst>
                </p:cNvPr>
                <p:cNvSpPr/>
                <p:nvPr/>
              </p:nvSpPr>
              <p:spPr>
                <a:xfrm>
                  <a:off x="6757764" y="1542398"/>
                  <a:ext cx="1523700" cy="9301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Infrastructure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Informatique &amp; applications</a:t>
                  </a:r>
                </a:p>
              </p:txBody>
            </p:sp>
          </p:grpSp>
          <p:grpSp>
            <p:nvGrpSpPr>
              <p:cNvPr id="6158" name="Group 34"/>
              <p:cNvGrpSpPr>
                <a:grpSpLocks/>
              </p:cNvGrpSpPr>
              <p:nvPr/>
            </p:nvGrpSpPr>
            <p:grpSpPr bwMode="auto">
              <a:xfrm>
                <a:off x="7011587" y="4244975"/>
                <a:ext cx="1581150" cy="908050"/>
                <a:chOff x="6729175" y="2655215"/>
                <a:chExt cx="1580856" cy="990268"/>
              </a:xfrm>
            </p:grpSpPr>
            <p:sp>
              <p:nvSpPr>
                <p:cNvPr id="28" name="Rounded Rectangle 27">
                  <a:extLst>
                    <a:ext uri="{FF2B5EF4-FFF2-40B4-BE49-F238E27FC236}">
                      <a16:creationId xmlns:a16="http://schemas.microsoft.com/office/drawing/2014/main" id="{526C4F3D-5B7F-4C0C-9BD4-86E7D8CADA00}"/>
                    </a:ext>
                  </a:extLst>
                </p:cNvPr>
                <p:cNvSpPr/>
                <p:nvPr/>
              </p:nvSpPr>
              <p:spPr>
                <a:xfrm>
                  <a:off x="6729195" y="2656060"/>
                  <a:ext cx="1580839" cy="98896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29" name="Rounded Rectangle 18">
                  <a:extLst>
                    <a:ext uri="{FF2B5EF4-FFF2-40B4-BE49-F238E27FC236}">
                      <a16:creationId xmlns:a16="http://schemas.microsoft.com/office/drawing/2014/main" id="{55D267AF-8C15-421F-BC43-3EAD224A1914}"/>
                    </a:ext>
                  </a:extLst>
                </p:cNvPr>
                <p:cNvSpPr/>
                <p:nvPr/>
              </p:nvSpPr>
              <p:spPr>
                <a:xfrm>
                  <a:off x="6757764" y="2685148"/>
                  <a:ext cx="1523700" cy="93079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Savoir-faire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Développement RH</a:t>
                  </a:r>
                </a:p>
              </p:txBody>
            </p:sp>
          </p:grpSp>
          <p:grpSp>
            <p:nvGrpSpPr>
              <p:cNvPr id="6159" name="Group 35"/>
              <p:cNvGrpSpPr>
                <a:grpSpLocks/>
              </p:cNvGrpSpPr>
              <p:nvPr/>
            </p:nvGrpSpPr>
            <p:grpSpPr bwMode="auto">
              <a:xfrm>
                <a:off x="7011587" y="5343525"/>
                <a:ext cx="1581150" cy="863600"/>
                <a:chOff x="6729175" y="3797832"/>
                <a:chExt cx="1580856" cy="990268"/>
              </a:xfrm>
            </p:grpSpPr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17A654D8-343D-47B9-BD99-5CEA413C931C}"/>
                    </a:ext>
                  </a:extLst>
                </p:cNvPr>
                <p:cNvSpPr/>
                <p:nvPr/>
              </p:nvSpPr>
              <p:spPr>
                <a:xfrm>
                  <a:off x="6729195" y="3797371"/>
                  <a:ext cx="1580839" cy="991808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27" name="Rounded Rectangle 20">
                  <a:extLst>
                    <a:ext uri="{FF2B5EF4-FFF2-40B4-BE49-F238E27FC236}">
                      <a16:creationId xmlns:a16="http://schemas.microsoft.com/office/drawing/2014/main" id="{EA2BBD77-E702-494E-B3B3-DA04971FE9C2}"/>
                    </a:ext>
                  </a:extLst>
                </p:cNvPr>
                <p:cNvSpPr/>
                <p:nvPr/>
              </p:nvSpPr>
              <p:spPr>
                <a:xfrm>
                  <a:off x="6757764" y="3825771"/>
                  <a:ext cx="1523700" cy="93500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Leadership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Coordination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Partenariat</a:t>
                  </a:r>
                </a:p>
              </p:txBody>
            </p:sp>
          </p:grpSp>
        </p:grpSp>
      </p:grpSp>
      <p:sp>
        <p:nvSpPr>
          <p:cNvPr id="6148" name="Rounded Rectangle 18"/>
          <p:cNvSpPr>
            <a:spLocks noChangeArrowheads="1"/>
          </p:cNvSpPr>
          <p:nvPr/>
        </p:nvSpPr>
        <p:spPr bwMode="auto">
          <a:xfrm>
            <a:off x="701675" y="4924425"/>
            <a:ext cx="1524000" cy="396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fr-FR" sz="1200" dirty="0">
                <a:solidFill>
                  <a:srgbClr val="FF0000"/>
                </a:solidFill>
              </a:rPr>
              <a:t>Défis</a:t>
            </a:r>
          </a:p>
        </p:txBody>
      </p:sp>
      <p:sp>
        <p:nvSpPr>
          <p:cNvPr id="6149" name="Rounded Rectangle 57"/>
          <p:cNvSpPr>
            <a:spLocks noChangeArrowheads="1"/>
          </p:cNvSpPr>
          <p:nvPr/>
        </p:nvSpPr>
        <p:spPr bwMode="auto">
          <a:xfrm>
            <a:off x="2733675" y="4916488"/>
            <a:ext cx="1524000" cy="396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fr-FR" sz="1200" dirty="0">
                <a:solidFill>
                  <a:srgbClr val="FF0000"/>
                </a:solidFill>
              </a:rPr>
              <a:t>Opportunités</a:t>
            </a:r>
          </a:p>
        </p:txBody>
      </p:sp>
      <p:sp>
        <p:nvSpPr>
          <p:cNvPr id="6150" name="Rounded Rectangle 58"/>
          <p:cNvSpPr>
            <a:spLocks noChangeArrowheads="1"/>
          </p:cNvSpPr>
          <p:nvPr/>
        </p:nvSpPr>
        <p:spPr bwMode="auto">
          <a:xfrm>
            <a:off x="4848225" y="4919663"/>
            <a:ext cx="3700463" cy="396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fr-FR" sz="1200" dirty="0">
                <a:solidFill>
                  <a:srgbClr val="FF0000"/>
                </a:solidFill>
              </a:rPr>
              <a:t>Développement des capacités</a:t>
            </a:r>
          </a:p>
        </p:txBody>
      </p:sp>
    </p:spTree>
    <p:extLst>
      <p:ext uri="{BB962C8B-B14F-4D97-AF65-F5344CB8AC3E}">
        <p14:creationId xmlns:p14="http://schemas.microsoft.com/office/powerpoint/2010/main" val="256671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542CF7E-CB51-4048-A9E0-8A9E59D99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000" y="1080000"/>
            <a:ext cx="7048501" cy="428625"/>
          </a:xfrm>
        </p:spPr>
        <p:txBody>
          <a:bodyPr/>
          <a:lstStyle/>
          <a:p>
            <a:pPr eaLnBrk="1" hangingPunct="1"/>
            <a:r>
              <a:rPr lang="fr-CH" altLang="en-US" sz="2000" b="1" noProof="0" dirty="0">
                <a:latin typeface="+mn-lt"/>
              </a:rPr>
              <a:t>GWG - Big Data</a:t>
            </a:r>
            <a:br>
              <a:rPr lang="fr-CH" altLang="en-US" sz="2000" b="1" noProof="0" dirty="0">
                <a:latin typeface="+mn-lt"/>
              </a:rPr>
            </a:br>
            <a:r>
              <a:rPr lang="fr-CH" altLang="en-US" sz="1200" dirty="0">
                <a:latin typeface="+mn-lt"/>
              </a:rPr>
              <a:t>Groupe de travail mondial sur les données massives pour les statistiques officielles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46E1FA2-125A-4F22-8F26-751CF80DA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000" y="1656000"/>
            <a:ext cx="8228520" cy="388302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None/>
              <a:defRPr/>
            </a:pPr>
            <a:r>
              <a:rPr lang="fr-CH" sz="1600" noProof="0" dirty="0">
                <a:latin typeface="+mn-lt"/>
              </a:rPr>
              <a:t>Groupes de tâches :</a:t>
            </a:r>
          </a:p>
          <a:p>
            <a:pPr marL="361950" lvl="2" indent="-276225"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Accès et partenariats</a:t>
            </a:r>
          </a:p>
          <a:p>
            <a:pPr marL="361950" lvl="2" indent="-276225"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Big Data et les objectifs de développement durable</a:t>
            </a:r>
          </a:p>
          <a:p>
            <a:pPr marL="361950" lvl="2" indent="-276225"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Imageries satellitaire et données géospatiales</a:t>
            </a:r>
          </a:p>
          <a:p>
            <a:pPr marL="361950" lvl="2" indent="-276225"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Données des médias sociaux</a:t>
            </a:r>
          </a:p>
          <a:p>
            <a:pPr marL="361950" lvl="2" indent="-276225"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Données de caisses (scanner data)</a:t>
            </a:r>
          </a:p>
          <a:p>
            <a:pPr marL="361950" lvl="2" indent="-276225"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buFont typeface="Arial" panose="020B0604020202020204" pitchFamily="34" charset="0"/>
              <a:buChar char="•"/>
              <a:defRPr/>
            </a:pPr>
            <a:r>
              <a:rPr lang="fr-CH" altLang="en-US" sz="1400" dirty="0"/>
              <a:t>Formation, compétence et renforcement des capacités</a:t>
            </a:r>
          </a:p>
          <a:p>
            <a:pPr marL="361950" lvl="2" indent="-276225"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buFont typeface="Arial" panose="020B0604020202020204" pitchFamily="34" charset="0"/>
              <a:buChar char="•"/>
              <a:defRPr/>
            </a:pPr>
            <a:r>
              <a:rPr lang="fr-CH" altLang="en-US" sz="1400" dirty="0"/>
              <a:t>Comité sur la plate-forme mondiale pour les données, services et applications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8EA32CD-B8F8-48AB-9B9C-B444C5BFF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00" y="4859040"/>
            <a:ext cx="8228520" cy="3968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defPPr>
              <a:defRPr lang="en-US"/>
            </a:defPPr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latin typeface="+mn-lt"/>
                <a:cs typeface="+mn-cs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latin typeface="+mn-lt"/>
                <a:cs typeface="+mn-cs"/>
              </a:defRPr>
            </a:lvl2pPr>
            <a:lvl3pPr marL="773113" lvl="2" indent="-285750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Font typeface="Arial" panose="020B0604020202020204" pitchFamily="34" charset="0"/>
              <a:buChar char="•"/>
              <a:defRPr sz="1400" b="0" kern="0">
                <a:latin typeface="+mn-lt"/>
                <a:cs typeface="+mn-cs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+mn-lt"/>
                <a:cs typeface="+mn-cs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266700" lvl="2" indent="-174625">
              <a:defRPr/>
            </a:pPr>
            <a:r>
              <a:rPr lang="fr-CH" dirty="0"/>
              <a:t>Pour plus d’information: </a:t>
            </a:r>
            <a:r>
              <a:rPr lang="fr-CH" dirty="0">
                <a:hlinkClick r:id="rId3"/>
              </a:rPr>
              <a:t>https://unstats.un.org/bigdata/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7174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13280" cy="436380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HLG-MOS de la CEE-ONU</a:t>
            </a:r>
            <a:br>
              <a:rPr lang="fr-CH" sz="1400" b="1" dirty="0"/>
            </a:br>
            <a:r>
              <a:rPr lang="fr-CH" sz="1200" dirty="0"/>
              <a:t>Groupe de haut-niveau pour modernisation de la statistique officielle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13280" cy="3921840"/>
          </a:xfrm>
        </p:spPr>
        <p:txBody>
          <a:bodyPr/>
          <a:lstStyle/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Séminaire de haut-niveau sur la modernisation des produits et services statistiques:</a:t>
            </a:r>
            <a:br>
              <a:rPr lang="fr-CH" sz="1600" dirty="0"/>
            </a:br>
            <a:r>
              <a:rPr lang="fr-CH" sz="1200" dirty="0"/>
              <a:t>St-Pétersbourg, 3-5 Octobre 2012</a:t>
            </a:r>
          </a:p>
          <a:p>
            <a:pPr marL="487363" lvl="2" indent="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80000"/>
              <a:buNone/>
              <a:defRPr/>
            </a:pPr>
            <a:r>
              <a:rPr lang="fr-CH" sz="1400" i="1" dirty="0"/>
              <a:t>«La communauté statistique doit mieux comprendre les problèmes et développer de nouvelles méthodes, outils et idées pour utiliser efficacement les données massives»</a:t>
            </a:r>
          </a:p>
          <a:p>
            <a:pPr marL="361950" lvl="2" indent="-276225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Groupe de travail d’experts internationaux:</a:t>
            </a:r>
            <a:br>
              <a:rPr lang="fr-CH" sz="1600" dirty="0"/>
            </a:br>
            <a:r>
              <a:rPr lang="fr-CH" sz="1200" dirty="0"/>
              <a:t>2013</a:t>
            </a:r>
          </a:p>
          <a:p>
            <a:pPr marL="487363" lvl="2" indent="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80000"/>
              <a:buNone/>
              <a:defRPr/>
            </a:pPr>
            <a:r>
              <a:rPr lang="fr-CH" sz="1400" i="1" dirty="0"/>
              <a:t>Utilisation des «données massives» dans les statistiques officielles </a:t>
            </a:r>
            <a:r>
              <a:rPr lang="fr-CH" sz="1200" i="1" dirty="0"/>
              <a:t>(</a:t>
            </a:r>
            <a:r>
              <a:rPr lang="fr-CH" sz="1200" dirty="0">
                <a:hlinkClick r:id="rId3"/>
              </a:rPr>
              <a:t>ECE/CES/2013/20</a:t>
            </a:r>
            <a:r>
              <a:rPr lang="fr-CH" sz="1200" dirty="0"/>
              <a:t>)</a:t>
            </a:r>
            <a:endParaRPr lang="fr-CH" sz="1400" i="1" dirty="0"/>
          </a:p>
          <a:p>
            <a:pPr marL="361950" lvl="2" indent="-276225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«Bac à sable» ou «</a:t>
            </a:r>
            <a:r>
              <a:rPr lang="en-GB" sz="1600" dirty="0">
                <a:hlinkClick r:id="rId4"/>
              </a:rPr>
              <a:t>Sandbox</a:t>
            </a:r>
            <a:r>
              <a:rPr lang="fr-CH" sz="1600" dirty="0"/>
              <a:t>»</a:t>
            </a:r>
            <a:br>
              <a:rPr lang="fr-CH" sz="1600" dirty="0"/>
            </a:br>
            <a:r>
              <a:rPr lang="fr-CH" sz="1200" dirty="0"/>
              <a:t>2014-2015</a:t>
            </a:r>
          </a:p>
          <a:p>
            <a:pPr marL="773113" lvl="2" indent="-28575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Un environnement collaboratif Web, hébergé en Irlande, pour mieux comprendre comment utiliser le potentiel des données massives pour soutenir la production de statistiques officielles</a:t>
            </a:r>
          </a:p>
          <a:p>
            <a:pPr marL="773113" lvl="2" indent="-28575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40 experts d’organisations statistiques nationales et internationales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455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bfaf8505-8cae-49e4-b168-535f57656c2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43729</TotalTime>
  <Words>709</Words>
  <Application>Microsoft Office PowerPoint</Application>
  <PresentationFormat>On-screen Show (16:10)</PresentationFormat>
  <Paragraphs>123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 Unicode MS</vt:lpstr>
      <vt:lpstr>Helv</vt:lpstr>
      <vt:lpstr>SimSun</vt:lpstr>
      <vt:lpstr>Arial</vt:lpstr>
      <vt:lpstr>Cambria</vt:lpstr>
      <vt:lpstr>Tahoma</vt:lpstr>
      <vt:lpstr>Wingdings</vt:lpstr>
      <vt:lpstr>Default Design</vt:lpstr>
      <vt:lpstr>PowerPoint Presentation</vt:lpstr>
      <vt:lpstr>PowerPoint Presentation</vt:lpstr>
      <vt:lpstr>Définition des données massives</vt:lpstr>
      <vt:lpstr>Caractéristiques des données massives</vt:lpstr>
      <vt:lpstr>Caractéristiques des données massives</vt:lpstr>
      <vt:lpstr>Exploitation des données massives</vt:lpstr>
      <vt:lpstr>Indicateurs ODD: défis et opportunité</vt:lpstr>
      <vt:lpstr>GWG - Big Data Groupe de travail mondial sur les données massives pour les statistiques officielles</vt:lpstr>
      <vt:lpstr>HLG-MOS de la CEE-ONU Groupe de haut-niveau pour modernisation de la statistique officielle</vt:lpstr>
      <vt:lpstr>Conclusions du HLG-MOS</vt:lpstr>
      <vt:lpstr>PowerPoint Presentation</vt:lpstr>
      <vt:lpstr>Ankara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Gabriel.Gamez</dc:creator>
  <cp:lastModifiedBy>Leandre Foster Ngogang Wandji</cp:lastModifiedBy>
  <cp:revision>687</cp:revision>
  <cp:lastPrinted>2017-01-12T21:58:28Z</cp:lastPrinted>
  <dcterms:created xsi:type="dcterms:W3CDTF">2008-04-09T17:33:14Z</dcterms:created>
  <dcterms:modified xsi:type="dcterms:W3CDTF">2018-05-16T06:31:40Z</dcterms:modified>
</cp:coreProperties>
</file>