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Lst>
  <p:notesMasterIdLst>
    <p:notesMasterId r:id="rId17"/>
  </p:notesMasterIdLst>
  <p:handoutMasterIdLst>
    <p:handoutMasterId r:id="rId18"/>
  </p:handoutMasterIdLst>
  <p:sldIdLst>
    <p:sldId id="293" r:id="rId3"/>
    <p:sldId id="271" r:id="rId4"/>
    <p:sldId id="288" r:id="rId5"/>
    <p:sldId id="292" r:id="rId6"/>
    <p:sldId id="272" r:id="rId7"/>
    <p:sldId id="278" r:id="rId8"/>
    <p:sldId id="283" r:id="rId9"/>
    <p:sldId id="284" r:id="rId10"/>
    <p:sldId id="295" r:id="rId11"/>
    <p:sldId id="296" r:id="rId12"/>
    <p:sldId id="297" r:id="rId13"/>
    <p:sldId id="280" r:id="rId14"/>
    <p:sldId id="289" r:id="rId15"/>
    <p:sldId id="294" r:id="rId16"/>
  </p:sldIdLst>
  <p:sldSz cx="12188825" cy="6858000"/>
  <p:notesSz cx="6858000" cy="9144000"/>
  <p:custDataLst>
    <p:tags r:id="rId19"/>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57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67" autoAdjust="0"/>
    <p:restoredTop sz="95294" autoAdjust="0"/>
  </p:normalViewPr>
  <p:slideViewPr>
    <p:cSldViewPr>
      <p:cViewPr varScale="1">
        <p:scale>
          <a:sx n="72" d="100"/>
          <a:sy n="72" d="100"/>
        </p:scale>
        <p:origin x="546" y="66"/>
      </p:cViewPr>
      <p:guideLst>
        <p:guide pos="3839"/>
        <p:guide orient="horz" pos="2160"/>
      </p:guideLst>
    </p:cSldViewPr>
  </p:slideViewPr>
  <p:notesTextViewPr>
    <p:cViewPr>
      <p:scale>
        <a:sx n="1" d="1"/>
        <a:sy n="1" d="1"/>
      </p:scale>
      <p:origin x="0" y="0"/>
    </p:cViewPr>
  </p:notesTextViewPr>
  <p:notesViewPr>
    <p:cSldViewPr>
      <p:cViewPr varScale="1">
        <p:scale>
          <a:sx n="67" d="100"/>
          <a:sy n="67" d="100"/>
        </p:scale>
        <p:origin x="274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Xuan:Downloads:DA10%20Meeting%202018-04:admin%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stacked"/>
        <c:varyColors val="0"/>
        <c:ser>
          <c:idx val="0"/>
          <c:order val="0"/>
          <c:tx>
            <c:strRef>
              <c:f>Sheet2!$C$1</c:f>
              <c:strCache>
                <c:ptCount val="1"/>
                <c:pt idx="0">
                  <c:v>None</c:v>
                </c:pt>
              </c:strCache>
            </c:strRef>
          </c:tx>
          <c:invertIfNegative val="0"/>
          <c:dLbls>
            <c:delete val="1"/>
          </c:dLbls>
          <c:cat>
            <c:strRef>
              <c:f>Sheet2!$A$2:$A$14</c:f>
              <c:strCache>
                <c:ptCount val="13"/>
                <c:pt idx="0">
                  <c:v>SDG 1</c:v>
                </c:pt>
                <c:pt idx="1">
                  <c:v>SDG 2</c:v>
                </c:pt>
                <c:pt idx="2">
                  <c:v>SDG 3</c:v>
                </c:pt>
                <c:pt idx="3">
                  <c:v>SDG 4</c:v>
                </c:pt>
                <c:pt idx="4">
                  <c:v>SDG 5</c:v>
                </c:pt>
                <c:pt idx="5">
                  <c:v>SDG 6</c:v>
                </c:pt>
                <c:pt idx="6">
                  <c:v>SDG 8</c:v>
                </c:pt>
                <c:pt idx="7">
                  <c:v>SDG 9</c:v>
                </c:pt>
                <c:pt idx="8">
                  <c:v>SDG 11</c:v>
                </c:pt>
                <c:pt idx="9">
                  <c:v>SDG 13</c:v>
                </c:pt>
                <c:pt idx="10">
                  <c:v>SDG 15</c:v>
                </c:pt>
                <c:pt idx="11">
                  <c:v>SDG 16</c:v>
                </c:pt>
                <c:pt idx="12">
                  <c:v>SDG 17</c:v>
                </c:pt>
              </c:strCache>
            </c:strRef>
          </c:cat>
          <c:val>
            <c:numRef>
              <c:f>Sheet2!$C$2:$C$14</c:f>
              <c:numCache>
                <c:formatCode>General</c:formatCode>
                <c:ptCount val="13"/>
                <c:pt idx="0">
                  <c:v>7</c:v>
                </c:pt>
                <c:pt idx="1">
                  <c:v>11</c:v>
                </c:pt>
                <c:pt idx="2">
                  <c:v>23</c:v>
                </c:pt>
                <c:pt idx="3">
                  <c:v>7</c:v>
                </c:pt>
                <c:pt idx="4">
                  <c:v>10</c:v>
                </c:pt>
                <c:pt idx="5">
                  <c:v>6</c:v>
                </c:pt>
                <c:pt idx="6">
                  <c:v>13</c:v>
                </c:pt>
                <c:pt idx="7">
                  <c:v>9</c:v>
                </c:pt>
                <c:pt idx="8">
                  <c:v>12</c:v>
                </c:pt>
                <c:pt idx="9">
                  <c:v>7</c:v>
                </c:pt>
                <c:pt idx="10">
                  <c:v>12</c:v>
                </c:pt>
                <c:pt idx="11">
                  <c:v>19</c:v>
                </c:pt>
                <c:pt idx="12">
                  <c:v>23</c:v>
                </c:pt>
              </c:numCache>
            </c:numRef>
          </c:val>
          <c:extLst xmlns:c16r2="http://schemas.microsoft.com/office/drawing/2015/06/chart">
            <c:ext xmlns:c16="http://schemas.microsoft.com/office/drawing/2014/chart" uri="{C3380CC4-5D6E-409C-BE32-E72D297353CC}">
              <c16:uniqueId val="{00000000-51FD-48E7-8823-AC791A183405}"/>
            </c:ext>
          </c:extLst>
        </c:ser>
        <c:ser>
          <c:idx val="1"/>
          <c:order val="1"/>
          <c:tx>
            <c:strRef>
              <c:f>Sheet2!$D$1</c:f>
              <c:strCache>
                <c:ptCount val="1"/>
                <c:pt idx="0">
                  <c:v>Indicators with administrative data sources</c:v>
                </c:pt>
              </c:strCache>
            </c:strRef>
          </c:tx>
          <c:invertIfNegative val="0"/>
          <c:dLbls>
            <c:dLbl>
              <c:idx val="0"/>
              <c:tx>
                <c:strRef>
                  <c:f>Sheet2!$E$2</c:f>
                  <c:strCache>
                    <c:ptCount val="1"/>
                    <c:pt idx="0">
                      <c:v>50%</c:v>
                    </c:pt>
                  </c:strCache>
                </c:strRef>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51FD-48E7-8823-AC791A183405}"/>
                </c:ext>
                <c:ext xmlns:c15="http://schemas.microsoft.com/office/drawing/2012/chart" uri="{CE6537A1-D6FC-4f65-9D91-7224C49458BB}">
                  <c15:dlblFieldTable>
                    <c15:dlblFTEntry>
                      <c15:txfldGUID>{A6CB1127-086B-438E-B6A5-F8E846BE3322}</c15:txfldGUID>
                      <c15:f>Sheet2!$E$2</c15:f>
                      <c15:dlblFieldTableCache>
                        <c:ptCount val="1"/>
                        <c:pt idx="0">
                          <c:v>50%</c:v>
                        </c:pt>
                      </c15:dlblFieldTableCache>
                    </c15:dlblFTEntry>
                  </c15:dlblFieldTable>
                  <c15:showDataLabelsRange val="0"/>
                </c:ext>
              </c:extLst>
            </c:dLbl>
            <c:dLbl>
              <c:idx val="1"/>
              <c:tx>
                <c:strRef>
                  <c:f>Sheet2!$E$3</c:f>
                  <c:strCache>
                    <c:ptCount val="1"/>
                    <c:pt idx="0">
                      <c:v>15%</c:v>
                    </c:pt>
                  </c:strCache>
                </c:strRef>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51FD-48E7-8823-AC791A183405}"/>
                </c:ext>
                <c:ext xmlns:c15="http://schemas.microsoft.com/office/drawing/2012/chart" uri="{CE6537A1-D6FC-4f65-9D91-7224C49458BB}">
                  <c15:dlblFieldTable>
                    <c15:dlblFTEntry>
                      <c15:txfldGUID>{24734356-9739-4B64-B775-8E70A5A65E45}</c15:txfldGUID>
                      <c15:f>Sheet2!$E$3</c15:f>
                      <c15:dlblFieldTableCache>
                        <c:ptCount val="1"/>
                        <c:pt idx="0">
                          <c:v>15%</c:v>
                        </c:pt>
                      </c15:dlblFieldTableCache>
                    </c15:dlblFTEntry>
                  </c15:dlblFieldTable>
                  <c15:showDataLabelsRange val="0"/>
                </c:ext>
              </c:extLst>
            </c:dLbl>
            <c:dLbl>
              <c:idx val="2"/>
              <c:tx>
                <c:strRef>
                  <c:f>Sheet2!$E$4</c:f>
                  <c:strCache>
                    <c:ptCount val="1"/>
                    <c:pt idx="0">
                      <c:v>15%</c:v>
                    </c:pt>
                  </c:strCache>
                </c:strRef>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51FD-48E7-8823-AC791A183405}"/>
                </c:ext>
                <c:ext xmlns:c15="http://schemas.microsoft.com/office/drawing/2012/chart" uri="{CE6537A1-D6FC-4f65-9D91-7224C49458BB}">
                  <c15:dlblFieldTable>
                    <c15:dlblFTEntry>
                      <c15:txfldGUID>{10A8FF15-094F-4D75-8451-BDDF70229B62}</c15:txfldGUID>
                      <c15:f>Sheet2!$E$4</c15:f>
                      <c15:dlblFieldTableCache>
                        <c:ptCount val="1"/>
                        <c:pt idx="0">
                          <c:v>15%</c:v>
                        </c:pt>
                      </c15:dlblFieldTableCache>
                    </c15:dlblFTEntry>
                  </c15:dlblFieldTable>
                  <c15:showDataLabelsRange val="0"/>
                </c:ext>
              </c:extLst>
            </c:dLbl>
            <c:dLbl>
              <c:idx val="3"/>
              <c:tx>
                <c:strRef>
                  <c:f>Sheet2!$E$5</c:f>
                  <c:strCache>
                    <c:ptCount val="1"/>
                    <c:pt idx="0">
                      <c:v>36%</c:v>
                    </c:pt>
                  </c:strCache>
                </c:strRef>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51FD-48E7-8823-AC791A183405}"/>
                </c:ext>
                <c:ext xmlns:c15="http://schemas.microsoft.com/office/drawing/2012/chart" uri="{CE6537A1-D6FC-4f65-9D91-7224C49458BB}">
                  <c15:dlblFieldTable>
                    <c15:dlblFTEntry>
                      <c15:txfldGUID>{82EF4C16-8885-4239-8DB5-6996E336A3A1}</c15:txfldGUID>
                      <c15:f>Sheet2!$E$5</c15:f>
                      <c15:dlblFieldTableCache>
                        <c:ptCount val="1"/>
                        <c:pt idx="0">
                          <c:v>36%</c:v>
                        </c:pt>
                      </c15:dlblFieldTableCache>
                    </c15:dlblFTEntry>
                  </c15:dlblFieldTable>
                  <c15:showDataLabelsRange val="0"/>
                </c:ext>
              </c:extLst>
            </c:dLbl>
            <c:dLbl>
              <c:idx val="4"/>
              <c:tx>
                <c:strRef>
                  <c:f>Sheet2!$E$6</c:f>
                  <c:strCache>
                    <c:ptCount val="1"/>
                    <c:pt idx="0">
                      <c:v>29%</c:v>
                    </c:pt>
                  </c:strCache>
                </c:strRef>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51FD-48E7-8823-AC791A183405}"/>
                </c:ext>
                <c:ext xmlns:c15="http://schemas.microsoft.com/office/drawing/2012/chart" uri="{CE6537A1-D6FC-4f65-9D91-7224C49458BB}">
                  <c15:dlblFieldTable>
                    <c15:dlblFTEntry>
                      <c15:txfldGUID>{9D85DDA5-5086-4DE3-84C9-59D423785059}</c15:txfldGUID>
                      <c15:f>Sheet2!$E$6</c15:f>
                      <c15:dlblFieldTableCache>
                        <c:ptCount val="1"/>
                        <c:pt idx="0">
                          <c:v>29%</c:v>
                        </c:pt>
                      </c15:dlblFieldTableCache>
                    </c15:dlblFTEntry>
                  </c15:dlblFieldTable>
                  <c15:showDataLabelsRange val="0"/>
                </c:ext>
              </c:extLst>
            </c:dLbl>
            <c:dLbl>
              <c:idx val="5"/>
              <c:tx>
                <c:strRef>
                  <c:f>Sheet2!$E$7</c:f>
                  <c:strCache>
                    <c:ptCount val="1"/>
                    <c:pt idx="0">
                      <c:v>45%</c:v>
                    </c:pt>
                  </c:strCache>
                </c:strRef>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51FD-48E7-8823-AC791A183405}"/>
                </c:ext>
                <c:ext xmlns:c15="http://schemas.microsoft.com/office/drawing/2012/chart" uri="{CE6537A1-D6FC-4f65-9D91-7224C49458BB}">
                  <c15:dlblFieldTable>
                    <c15:dlblFTEntry>
                      <c15:txfldGUID>{B7CBFA3B-0D53-44FB-B3C3-FC94DE68F204}</c15:txfldGUID>
                      <c15:f>Sheet2!$E$7</c15:f>
                      <c15:dlblFieldTableCache>
                        <c:ptCount val="1"/>
                        <c:pt idx="0">
                          <c:v>45%</c:v>
                        </c:pt>
                      </c15:dlblFieldTableCache>
                    </c15:dlblFTEntry>
                  </c15:dlblFieldTable>
                  <c15:showDataLabelsRange val="0"/>
                </c:ext>
              </c:extLst>
            </c:dLbl>
            <c:dLbl>
              <c:idx val="6"/>
              <c:tx>
                <c:strRef>
                  <c:f>Sheet2!$E$8</c:f>
                  <c:strCache>
                    <c:ptCount val="1"/>
                    <c:pt idx="0">
                      <c:v>24%</c:v>
                    </c:pt>
                  </c:strCache>
                </c:strRef>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51FD-48E7-8823-AC791A183405}"/>
                </c:ext>
                <c:ext xmlns:c15="http://schemas.microsoft.com/office/drawing/2012/chart" uri="{CE6537A1-D6FC-4f65-9D91-7224C49458BB}">
                  <c15:dlblFieldTable>
                    <c15:dlblFTEntry>
                      <c15:txfldGUID>{51A8425D-2674-4905-9B1A-24F02D795F82}</c15:txfldGUID>
                      <c15:f>Sheet2!$E$8</c15:f>
                      <c15:dlblFieldTableCache>
                        <c:ptCount val="1"/>
                        <c:pt idx="0">
                          <c:v>24%</c:v>
                        </c:pt>
                      </c15:dlblFieldTableCache>
                    </c15:dlblFTEntry>
                  </c15:dlblFieldTable>
                  <c15:showDataLabelsRange val="0"/>
                </c:ext>
              </c:extLst>
            </c:dLbl>
            <c:dLbl>
              <c:idx val="7"/>
              <c:tx>
                <c:strRef>
                  <c:f>Sheet2!$E$9</c:f>
                  <c:strCache>
                    <c:ptCount val="1"/>
                    <c:pt idx="0">
                      <c:v>25%</c:v>
                    </c:pt>
                  </c:strCache>
                </c:strRef>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51FD-48E7-8823-AC791A183405}"/>
                </c:ext>
                <c:ext xmlns:c15="http://schemas.microsoft.com/office/drawing/2012/chart" uri="{CE6537A1-D6FC-4f65-9D91-7224C49458BB}">
                  <c15:dlblFieldTable>
                    <c15:dlblFTEntry>
                      <c15:txfldGUID>{0A08EAAE-0099-4D20-92BC-A1A1CBC984DA}</c15:txfldGUID>
                      <c15:f>Sheet2!$E$9</c15:f>
                      <c15:dlblFieldTableCache>
                        <c:ptCount val="1"/>
                        <c:pt idx="0">
                          <c:v>25%</c:v>
                        </c:pt>
                      </c15:dlblFieldTableCache>
                    </c15:dlblFTEntry>
                  </c15:dlblFieldTable>
                  <c15:showDataLabelsRange val="0"/>
                </c:ext>
              </c:extLst>
            </c:dLbl>
            <c:dLbl>
              <c:idx val="8"/>
              <c:tx>
                <c:strRef>
                  <c:f>Sheet2!$E$10</c:f>
                  <c:strCache>
                    <c:ptCount val="1"/>
                    <c:pt idx="0">
                      <c:v>20%</c:v>
                    </c:pt>
                  </c:strCache>
                </c:strRef>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51FD-48E7-8823-AC791A183405}"/>
                </c:ext>
                <c:ext xmlns:c15="http://schemas.microsoft.com/office/drawing/2012/chart" uri="{CE6537A1-D6FC-4f65-9D91-7224C49458BB}">
                  <c15:dlblFieldTable>
                    <c15:dlblFTEntry>
                      <c15:txfldGUID>{9CA66966-0014-4B3E-A6D4-C809431FBDED}</c15:txfldGUID>
                      <c15:f>Sheet2!$E$10</c15:f>
                      <c15:dlblFieldTableCache>
                        <c:ptCount val="1"/>
                        <c:pt idx="0">
                          <c:v>20%</c:v>
                        </c:pt>
                      </c15:dlblFieldTableCache>
                    </c15:dlblFTEntry>
                  </c15:dlblFieldTable>
                  <c15:showDataLabelsRange val="0"/>
                </c:ext>
              </c:extLst>
            </c:dLbl>
            <c:dLbl>
              <c:idx val="9"/>
              <c:tx>
                <c:strRef>
                  <c:f>Sheet2!$E$11</c:f>
                  <c:strCache>
                    <c:ptCount val="1"/>
                    <c:pt idx="0">
                      <c:v>13%</c:v>
                    </c:pt>
                  </c:strCache>
                </c:strRef>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51FD-48E7-8823-AC791A183405}"/>
                </c:ext>
                <c:ext xmlns:c15="http://schemas.microsoft.com/office/drawing/2012/chart" uri="{CE6537A1-D6FC-4f65-9D91-7224C49458BB}">
                  <c15:dlblFieldTable>
                    <c15:dlblFTEntry>
                      <c15:txfldGUID>{6E03C011-B451-4BFB-8416-A5BCAFBE3DF3}</c15:txfldGUID>
                      <c15:f>Sheet2!$E$11</c15:f>
                      <c15:dlblFieldTableCache>
                        <c:ptCount val="1"/>
                        <c:pt idx="0">
                          <c:v>13%</c:v>
                        </c:pt>
                      </c15:dlblFieldTableCache>
                    </c15:dlblFTEntry>
                  </c15:dlblFieldTable>
                  <c15:showDataLabelsRange val="0"/>
                </c:ext>
              </c:extLst>
            </c:dLbl>
            <c:dLbl>
              <c:idx val="10"/>
              <c:tx>
                <c:strRef>
                  <c:f>Sheet2!$E$12</c:f>
                  <c:strCache>
                    <c:ptCount val="1"/>
                    <c:pt idx="0">
                      <c:v>14%</c:v>
                    </c:pt>
                  </c:strCache>
                </c:strRef>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51FD-48E7-8823-AC791A183405}"/>
                </c:ext>
                <c:ext xmlns:c15="http://schemas.microsoft.com/office/drawing/2012/chart" uri="{CE6537A1-D6FC-4f65-9D91-7224C49458BB}">
                  <c15:dlblFieldTable>
                    <c15:dlblFTEntry>
                      <c15:txfldGUID>{B96EA80B-8263-43D6-94EF-7C051CD75883}</c15:txfldGUID>
                      <c15:f>Sheet2!$E$12</c15:f>
                      <c15:dlblFieldTableCache>
                        <c:ptCount val="1"/>
                        <c:pt idx="0">
                          <c:v>14%</c:v>
                        </c:pt>
                      </c15:dlblFieldTableCache>
                    </c15:dlblFTEntry>
                  </c15:dlblFieldTable>
                  <c15:showDataLabelsRange val="0"/>
                </c:ext>
              </c:extLst>
            </c:dLbl>
            <c:dLbl>
              <c:idx val="11"/>
              <c:tx>
                <c:strRef>
                  <c:f>Sheet2!$E$13</c:f>
                  <c:strCache>
                    <c:ptCount val="1"/>
                    <c:pt idx="0">
                      <c:v>17%</c:v>
                    </c:pt>
                  </c:strCache>
                </c:strRef>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C-51FD-48E7-8823-AC791A183405}"/>
                </c:ext>
                <c:ext xmlns:c15="http://schemas.microsoft.com/office/drawing/2012/chart" uri="{CE6537A1-D6FC-4f65-9D91-7224C49458BB}">
                  <c15:dlblFieldTable>
                    <c15:dlblFTEntry>
                      <c15:txfldGUID>{8F9D83E4-11A1-4BF6-A3EC-E39DD974D723}</c15:txfldGUID>
                      <c15:f>Sheet2!$E$13</c15:f>
                      <c15:dlblFieldTableCache>
                        <c:ptCount val="1"/>
                        <c:pt idx="0">
                          <c:v>17%</c:v>
                        </c:pt>
                      </c15:dlblFieldTableCache>
                    </c15:dlblFTEntry>
                  </c15:dlblFieldTable>
                  <c15:showDataLabelsRange val="0"/>
                </c:ext>
              </c:extLst>
            </c:dLbl>
            <c:dLbl>
              <c:idx val="12"/>
              <c:tx>
                <c:strRef>
                  <c:f>Sheet2!$E$14</c:f>
                  <c:strCache>
                    <c:ptCount val="1"/>
                    <c:pt idx="0">
                      <c:v>8%</c:v>
                    </c:pt>
                  </c:strCache>
                </c:strRef>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D-51FD-48E7-8823-AC791A183405}"/>
                </c:ext>
                <c:ext xmlns:c15="http://schemas.microsoft.com/office/drawing/2012/chart" uri="{CE6537A1-D6FC-4f65-9D91-7224C49458BB}">
                  <c15:dlblFieldTable>
                    <c15:dlblFTEntry>
                      <c15:txfldGUID>{B70A4C55-2984-457F-99F5-25BDCF53D559}</c15:txfldGUID>
                      <c15:f>Sheet2!$E$14</c15:f>
                      <c15:dlblFieldTableCache>
                        <c:ptCount val="1"/>
                        <c:pt idx="0">
                          <c:v>8%</c:v>
                        </c:pt>
                      </c15:dlblFieldTableCache>
                    </c15:dlblFTEntry>
                  </c15:dlblFieldTable>
                  <c15:showDataLabelsRange val="0"/>
                </c:ext>
              </c:extLst>
            </c:dLbl>
            <c:spPr>
              <a:noFill/>
              <a:ln>
                <a:noFill/>
              </a:ln>
              <a:effectLst/>
            </c:spPr>
            <c:txPr>
              <a:bodyPr/>
              <a:lstStyle/>
              <a:p>
                <a:pPr>
                  <a:defRPr sz="1200" b="1" i="0">
                    <a:solidFill>
                      <a:schemeClr val="tx2"/>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Sheet2!$A$2:$A$14</c:f>
              <c:strCache>
                <c:ptCount val="13"/>
                <c:pt idx="0">
                  <c:v>SDG 1</c:v>
                </c:pt>
                <c:pt idx="1">
                  <c:v>SDG 2</c:v>
                </c:pt>
                <c:pt idx="2">
                  <c:v>SDG 3</c:v>
                </c:pt>
                <c:pt idx="3">
                  <c:v>SDG 4</c:v>
                </c:pt>
                <c:pt idx="4">
                  <c:v>SDG 5</c:v>
                </c:pt>
                <c:pt idx="5">
                  <c:v>SDG 6</c:v>
                </c:pt>
                <c:pt idx="6">
                  <c:v>SDG 8</c:v>
                </c:pt>
                <c:pt idx="7">
                  <c:v>SDG 9</c:v>
                </c:pt>
                <c:pt idx="8">
                  <c:v>SDG 11</c:v>
                </c:pt>
                <c:pt idx="9">
                  <c:v>SDG 13</c:v>
                </c:pt>
                <c:pt idx="10">
                  <c:v>SDG 15</c:v>
                </c:pt>
                <c:pt idx="11">
                  <c:v>SDG 16</c:v>
                </c:pt>
                <c:pt idx="12">
                  <c:v>SDG 17</c:v>
                </c:pt>
              </c:strCache>
            </c:strRef>
          </c:cat>
          <c:val>
            <c:numRef>
              <c:f>Sheet2!$D$2:$D$14</c:f>
              <c:numCache>
                <c:formatCode>General</c:formatCode>
                <c:ptCount val="13"/>
                <c:pt idx="0">
                  <c:v>7</c:v>
                </c:pt>
                <c:pt idx="1">
                  <c:v>2</c:v>
                </c:pt>
                <c:pt idx="2">
                  <c:v>4</c:v>
                </c:pt>
                <c:pt idx="3">
                  <c:v>4</c:v>
                </c:pt>
                <c:pt idx="4">
                  <c:v>4</c:v>
                </c:pt>
                <c:pt idx="5">
                  <c:v>5</c:v>
                </c:pt>
                <c:pt idx="6">
                  <c:v>4</c:v>
                </c:pt>
                <c:pt idx="7">
                  <c:v>3</c:v>
                </c:pt>
                <c:pt idx="8">
                  <c:v>3</c:v>
                </c:pt>
                <c:pt idx="9">
                  <c:v>1</c:v>
                </c:pt>
                <c:pt idx="10">
                  <c:v>2</c:v>
                </c:pt>
                <c:pt idx="11">
                  <c:v>4</c:v>
                </c:pt>
                <c:pt idx="12">
                  <c:v>2</c:v>
                </c:pt>
              </c:numCache>
            </c:numRef>
          </c:val>
          <c:extLst xmlns:c16r2="http://schemas.microsoft.com/office/drawing/2015/06/chart">
            <c:ext xmlns:c16="http://schemas.microsoft.com/office/drawing/2014/chart" uri="{C3380CC4-5D6E-409C-BE32-E72D297353CC}">
              <c16:uniqueId val="{0000000E-51FD-48E7-8823-AC791A183405}"/>
            </c:ext>
          </c:extLst>
        </c:ser>
        <c:dLbls>
          <c:showLegendKey val="0"/>
          <c:showVal val="1"/>
          <c:showCatName val="0"/>
          <c:showSerName val="0"/>
          <c:showPercent val="0"/>
          <c:showBubbleSize val="0"/>
        </c:dLbls>
        <c:gapWidth val="50"/>
        <c:overlap val="100"/>
        <c:axId val="193911960"/>
        <c:axId val="174905504"/>
      </c:barChart>
      <c:catAx>
        <c:axId val="193911960"/>
        <c:scaling>
          <c:orientation val="minMax"/>
        </c:scaling>
        <c:delete val="0"/>
        <c:axPos val="b"/>
        <c:numFmt formatCode="General" sourceLinked="0"/>
        <c:majorTickMark val="out"/>
        <c:minorTickMark val="none"/>
        <c:tickLblPos val="nextTo"/>
        <c:txPr>
          <a:bodyPr/>
          <a:lstStyle/>
          <a:p>
            <a:pPr>
              <a:defRPr sz="1400">
                <a:solidFill>
                  <a:schemeClr val="tx2">
                    <a:lumMod val="95000"/>
                    <a:lumOff val="5000"/>
                  </a:schemeClr>
                </a:solidFill>
              </a:defRPr>
            </a:pPr>
            <a:endParaRPr lang="en-US"/>
          </a:p>
        </c:txPr>
        <c:crossAx val="174905504"/>
        <c:crosses val="autoZero"/>
        <c:auto val="1"/>
        <c:lblAlgn val="ctr"/>
        <c:lblOffset val="100"/>
        <c:noMultiLvlLbl val="0"/>
      </c:catAx>
      <c:valAx>
        <c:axId val="174905504"/>
        <c:scaling>
          <c:orientation val="minMax"/>
        </c:scaling>
        <c:delete val="0"/>
        <c:axPos val="l"/>
        <c:majorGridlines/>
        <c:numFmt formatCode="General" sourceLinked="1"/>
        <c:majorTickMark val="out"/>
        <c:minorTickMark val="none"/>
        <c:tickLblPos val="nextTo"/>
        <c:crossAx val="193911960"/>
        <c:crosses val="autoZero"/>
        <c:crossBetween val="between"/>
      </c:valAx>
    </c:plotArea>
    <c:legend>
      <c:legendPos val="b"/>
      <c:legendEntry>
        <c:idx val="0"/>
        <c:delete val="1"/>
      </c:legendEntry>
      <c:legendEntry>
        <c:idx val="1"/>
        <c:txPr>
          <a:bodyPr/>
          <a:lstStyle/>
          <a:p>
            <a:pPr>
              <a:defRPr sz="1400">
                <a:solidFill>
                  <a:schemeClr val="tx2"/>
                </a:solidFill>
              </a:defRPr>
            </a:pPr>
            <a:endParaRPr lang="en-US"/>
          </a:p>
        </c:txPr>
      </c:legendEntry>
      <c:layout>
        <c:manualLayout>
          <c:xMode val="edge"/>
          <c:yMode val="edge"/>
          <c:x val="0.26793181863717402"/>
          <c:y val="0.93058814523184596"/>
          <c:w val="0.46413636272565201"/>
          <c:h val="6.9411854768153994E-2"/>
        </c:manualLayout>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t>5/9/2018</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t>5/9/2018</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white">
          <a:xfrm>
            <a:off x="1832638" y="2428193"/>
            <a:ext cx="8523553" cy="914400"/>
          </a:xfrm>
        </p:spPr>
        <p:txBody>
          <a:bodyPr rIns="0" anchor="b">
            <a:noAutofit/>
          </a:bodyPr>
          <a:lstStyle>
            <a:lvl1pPr algn="ctr">
              <a:defRPr sz="3399" baseline="0">
                <a:solidFill>
                  <a:schemeClr val="tx1"/>
                </a:solidFill>
              </a:defRPr>
            </a:lvl1pPr>
          </a:lstStyle>
          <a:p>
            <a:r>
              <a:rPr lang="en-US" dirty="0"/>
              <a:t>Presentation Title</a:t>
            </a:r>
          </a:p>
        </p:txBody>
      </p:sp>
      <p:sp>
        <p:nvSpPr>
          <p:cNvPr id="3" name="Subtitle 2"/>
          <p:cNvSpPr>
            <a:spLocks noGrp="1"/>
          </p:cNvSpPr>
          <p:nvPr>
            <p:ph type="subTitle" idx="1" hasCustomPrompt="1"/>
          </p:nvPr>
        </p:nvSpPr>
        <p:spPr bwMode="white">
          <a:xfrm>
            <a:off x="1828324" y="3465218"/>
            <a:ext cx="8532178" cy="914400"/>
          </a:xfrm>
          <a:noFill/>
        </p:spPr>
        <p:txBody>
          <a:bodyPr>
            <a:noAutofit/>
          </a:bodyPr>
          <a:lstStyle>
            <a:lvl1pPr marL="0" indent="0" algn="ctr">
              <a:buNone/>
              <a:defRPr b="0">
                <a:solidFill>
                  <a:schemeClr val="tx1"/>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en-US" dirty="0"/>
              <a:t>Name of Presenter(s)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90631" y="6278095"/>
            <a:ext cx="6234996" cy="540000"/>
          </a:xfrm>
          <a:prstGeom prst="rect">
            <a:avLst/>
          </a:prstGeom>
        </p:spPr>
      </p:pic>
      <p:cxnSp>
        <p:nvCxnSpPr>
          <p:cNvPr id="6" name="Straight Connector 5"/>
          <p:cNvCxnSpPr/>
          <p:nvPr/>
        </p:nvCxnSpPr>
        <p:spPr bwMode="auto">
          <a:xfrm>
            <a:off x="0" y="6231333"/>
            <a:ext cx="12188825" cy="0"/>
          </a:xfrm>
          <a:prstGeom prst="line">
            <a:avLst/>
          </a:prstGeom>
          <a:noFill/>
          <a:ln w="19050"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3345770315"/>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031471" y="2057400"/>
            <a:ext cx="4621596" cy="3505200"/>
          </a:xfrm>
        </p:spPr>
        <p:txBody>
          <a:bodyPr/>
          <a:lstStyle>
            <a:lvl1pPr>
              <a:defRPr sz="2100"/>
            </a:lvl1pPr>
            <a:lvl2pPr>
              <a:defRPr sz="1799"/>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56214" y="2057400"/>
            <a:ext cx="4621596" cy="3505200"/>
          </a:xfrm>
        </p:spPr>
        <p:txBody>
          <a:bodyPr/>
          <a:lstStyle>
            <a:lvl1pPr>
              <a:defRPr sz="2100"/>
            </a:lvl1pPr>
            <a:lvl2pPr>
              <a:defRPr sz="1799"/>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29687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633" y="3639466"/>
            <a:ext cx="10512862" cy="923010"/>
          </a:xfrm>
        </p:spPr>
        <p:txBody>
          <a:bodyPr anchor="b"/>
          <a:lstStyle>
            <a:lvl1pPr>
              <a:defRPr sz="5998"/>
            </a:lvl1pPr>
          </a:lstStyle>
          <a:p>
            <a:r>
              <a:rPr lang="en-US"/>
              <a:t>Click to edit Master title style</a:t>
            </a:r>
            <a:endParaRPr lang="fr-FR"/>
          </a:p>
        </p:txBody>
      </p:sp>
      <p:sp>
        <p:nvSpPr>
          <p:cNvPr id="3" name="Espace réservé du texte 2"/>
          <p:cNvSpPr>
            <a:spLocks noGrp="1"/>
          </p:cNvSpPr>
          <p:nvPr>
            <p:ph type="body" idx="1"/>
          </p:nvPr>
        </p:nvSpPr>
        <p:spPr>
          <a:xfrm>
            <a:off x="831633" y="4589464"/>
            <a:ext cx="10512862" cy="1500187"/>
          </a:xfrm>
        </p:spPr>
        <p:txBody>
          <a:bodyPr/>
          <a:lstStyle>
            <a:lvl1pPr marL="0" indent="0">
              <a:buNone/>
              <a:defRPr sz="2399">
                <a:solidFill>
                  <a:schemeClr val="tx1">
                    <a:tint val="75000"/>
                  </a:schemeClr>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en-US"/>
              <a:t>Edit Master text styles</a:t>
            </a:r>
          </a:p>
        </p:txBody>
      </p:sp>
      <p:sp>
        <p:nvSpPr>
          <p:cNvPr id="4" name="Espace réservé de la date 3"/>
          <p:cNvSpPr>
            <a:spLocks noGrp="1"/>
          </p:cNvSpPr>
          <p:nvPr>
            <p:ph type="dt" sz="half" idx="10"/>
          </p:nvPr>
        </p:nvSpPr>
        <p:spPr>
          <a:xfrm>
            <a:off x="837982" y="6356351"/>
            <a:ext cx="2742486" cy="365125"/>
          </a:xfrm>
          <a:prstGeom prst="rect">
            <a:avLst/>
          </a:prstGeom>
        </p:spPr>
        <p:txBody>
          <a:bodyPr/>
          <a:lstStyle/>
          <a:p>
            <a:fld id="{EDF33987-6305-4E2A-BF18-EF013ECE927B}" type="datetimeFigureOut">
              <a:rPr lang="en-US" smtClean="0"/>
              <a:pPr/>
              <a:t>5/9/2018</a:t>
            </a:fld>
            <a:endParaRPr lang="en-US"/>
          </a:p>
        </p:txBody>
      </p:sp>
      <p:sp>
        <p:nvSpPr>
          <p:cNvPr id="5" name="Espace réservé du pied de page 4"/>
          <p:cNvSpPr>
            <a:spLocks noGrp="1"/>
          </p:cNvSpPr>
          <p:nvPr>
            <p:ph type="ftr" sz="quarter" idx="11"/>
          </p:nvPr>
        </p:nvSpPr>
        <p:spPr>
          <a:xfrm>
            <a:off x="4037549" y="6356351"/>
            <a:ext cx="4113728" cy="365125"/>
          </a:xfrm>
          <a:prstGeom prst="rect">
            <a:avLst/>
          </a:prstGeom>
        </p:spPr>
        <p:txBody>
          <a:bodyPr/>
          <a:lstStyle/>
          <a:p>
            <a:r>
              <a:rPr lang="en-US"/>
              <a:t>Add a footer</a:t>
            </a:r>
            <a:endParaRPr lang="en-US" dirty="0"/>
          </a:p>
        </p:txBody>
      </p:sp>
      <p:sp>
        <p:nvSpPr>
          <p:cNvPr id="6" name="Espace réservé du numéro de diapositive 5"/>
          <p:cNvSpPr>
            <a:spLocks noGrp="1"/>
          </p:cNvSpPr>
          <p:nvPr>
            <p:ph type="sldNum" sz="quarter" idx="12"/>
          </p:nvPr>
        </p:nvSpPr>
        <p:spPr>
          <a:xfrm>
            <a:off x="8608357" y="6356351"/>
            <a:ext cx="2742486" cy="365125"/>
          </a:xfrm>
          <a:prstGeom prst="rect">
            <a:avLst/>
          </a:prstGeom>
        </p:spPr>
        <p:txBody>
          <a:bodyPr/>
          <a:lstStyle/>
          <a:p>
            <a:fld id="{F36C87F6-986D-49E6-AF40-1B3A1EE8064D}" type="slidenum">
              <a:rPr lang="en-US" smtClean="0"/>
              <a:pPr/>
              <a:t>‹#›</a:t>
            </a:fld>
            <a:endParaRPr lang="en-US"/>
          </a:p>
        </p:txBody>
      </p:sp>
    </p:spTree>
    <p:extLst>
      <p:ext uri="{BB962C8B-B14F-4D97-AF65-F5344CB8AC3E}">
        <p14:creationId xmlns:p14="http://schemas.microsoft.com/office/powerpoint/2010/main" val="30201309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EDF33987-6305-4E2A-BF18-EF013ECE927B}" type="datetimeFigureOut">
              <a:rPr lang="en-US"/>
              <a:t>5/9/2018</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1783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white">
          <a:xfrm>
            <a:off x="1832638" y="2428193"/>
            <a:ext cx="8523553" cy="914400"/>
          </a:xfrm>
        </p:spPr>
        <p:txBody>
          <a:bodyPr rIns="0" anchor="b">
            <a:noAutofit/>
          </a:bodyPr>
          <a:lstStyle>
            <a:lvl1pPr algn="ctr">
              <a:defRPr sz="3399" baseline="0">
                <a:solidFill>
                  <a:schemeClr val="tx1"/>
                </a:solidFill>
              </a:defRPr>
            </a:lvl1pPr>
          </a:lstStyle>
          <a:p>
            <a:r>
              <a:rPr lang="en-US" dirty="0"/>
              <a:t>Presentation Title</a:t>
            </a:r>
          </a:p>
        </p:txBody>
      </p:sp>
      <p:sp>
        <p:nvSpPr>
          <p:cNvPr id="3" name="Subtitle 2"/>
          <p:cNvSpPr>
            <a:spLocks noGrp="1"/>
          </p:cNvSpPr>
          <p:nvPr>
            <p:ph type="subTitle" idx="1" hasCustomPrompt="1"/>
          </p:nvPr>
        </p:nvSpPr>
        <p:spPr bwMode="white">
          <a:xfrm>
            <a:off x="1828324" y="3465218"/>
            <a:ext cx="8532178" cy="914400"/>
          </a:xfrm>
          <a:noFill/>
        </p:spPr>
        <p:txBody>
          <a:bodyPr>
            <a:noAutofit/>
          </a:bodyPr>
          <a:lstStyle>
            <a:lvl1pPr marL="0" indent="0" algn="ctr">
              <a:buNone/>
              <a:defRPr b="0">
                <a:solidFill>
                  <a:schemeClr val="tx1"/>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en-US" dirty="0"/>
              <a:t>Name of Presenter(s)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90631" y="6278095"/>
            <a:ext cx="6234996" cy="540000"/>
          </a:xfrm>
          <a:prstGeom prst="rect">
            <a:avLst/>
          </a:prstGeom>
        </p:spPr>
      </p:pic>
      <p:cxnSp>
        <p:nvCxnSpPr>
          <p:cNvPr id="6" name="Straight Connector 5"/>
          <p:cNvCxnSpPr/>
          <p:nvPr/>
        </p:nvCxnSpPr>
        <p:spPr bwMode="auto">
          <a:xfrm>
            <a:off x="0" y="6231333"/>
            <a:ext cx="12188825" cy="0"/>
          </a:xfrm>
          <a:prstGeom prst="line">
            <a:avLst/>
          </a:prstGeom>
          <a:noFill/>
          <a:ln w="19050"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2113541581"/>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12222" y="56701"/>
            <a:ext cx="11550926" cy="492443"/>
          </a:xfrm>
        </p:spPr>
        <p:txBody>
          <a:bodyPr anchor="t"/>
          <a:lstStyle>
            <a:lvl1pPr>
              <a:defRPr sz="3199">
                <a:solidFill>
                  <a:schemeClr val="accent2">
                    <a:lumMod val="50000"/>
                  </a:schemeClr>
                </a:solidFill>
              </a:defRPr>
            </a:lvl1pPr>
          </a:lstStyle>
          <a:p>
            <a:r>
              <a:rPr lang="en-US" dirty="0"/>
              <a:t>Click to Edit Master Title Style</a:t>
            </a:r>
          </a:p>
        </p:txBody>
      </p:sp>
      <p:sp>
        <p:nvSpPr>
          <p:cNvPr id="5" name="Content Placeholder 4"/>
          <p:cNvSpPr>
            <a:spLocks noGrp="1"/>
          </p:cNvSpPr>
          <p:nvPr>
            <p:ph sz="quarter" idx="10"/>
          </p:nvPr>
        </p:nvSpPr>
        <p:spPr>
          <a:xfrm>
            <a:off x="275880" y="756561"/>
            <a:ext cx="11586461" cy="5529943"/>
          </a:xfrm>
        </p:spPr>
        <p:txBody>
          <a:bodyPr/>
          <a:lstStyle>
            <a:lvl1pPr>
              <a:buClr>
                <a:schemeClr val="tx2"/>
              </a:buClr>
              <a:buSzPct val="110000"/>
              <a:defRPr sz="2799">
                <a:solidFill>
                  <a:schemeClr val="tx2"/>
                </a:solidFill>
              </a:defRPr>
            </a:lvl1pPr>
            <a:lvl2pPr marL="457063" indent="-173684">
              <a:buClr>
                <a:schemeClr val="tx2"/>
              </a:buClr>
              <a:buSzPct val="80000"/>
              <a:buFont typeface="Wingdings" panose="05000000000000000000" pitchFamily="2" charset="2"/>
              <a:buChar char="§"/>
              <a:defRPr sz="2399">
                <a:solidFill>
                  <a:schemeClr val="tx2"/>
                </a:solidFill>
              </a:defRPr>
            </a:lvl2pPr>
            <a:lvl3pPr>
              <a:buClr>
                <a:schemeClr val="tx2"/>
              </a:buClr>
              <a:buSzPct val="100000"/>
              <a:defRPr sz="1999">
                <a:solidFill>
                  <a:schemeClr val="tx2"/>
                </a:solidFill>
              </a:defRPr>
            </a:lvl3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081884913"/>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Sub,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2572" y="56701"/>
            <a:ext cx="11296429" cy="492443"/>
          </a:xfrm>
        </p:spPr>
        <p:txBody>
          <a:bodyPr/>
          <a:lstStyle>
            <a:lvl1pPr>
              <a:defRPr sz="3199">
                <a:solidFill>
                  <a:schemeClr val="accent2">
                    <a:lumMod val="50000"/>
                  </a:schemeClr>
                </a:solidFill>
              </a:defRPr>
            </a:lvl1pPr>
          </a:lstStyle>
          <a:p>
            <a:r>
              <a:rPr lang="en-US" dirty="0"/>
              <a:t>Click to Edit Master Title Style</a:t>
            </a:r>
          </a:p>
        </p:txBody>
      </p:sp>
      <p:sp>
        <p:nvSpPr>
          <p:cNvPr id="8" name="Text Placeholder 7"/>
          <p:cNvSpPr>
            <a:spLocks noGrp="1"/>
          </p:cNvSpPr>
          <p:nvPr>
            <p:ph type="body" sz="quarter" idx="11" hasCustomPrompt="1"/>
          </p:nvPr>
        </p:nvSpPr>
        <p:spPr>
          <a:xfrm>
            <a:off x="442571" y="604061"/>
            <a:ext cx="11296429" cy="430887"/>
          </a:xfrm>
        </p:spPr>
        <p:txBody>
          <a:bodyPr wrap="square" anchor="t" anchorCtr="0">
            <a:spAutoFit/>
          </a:bodyPr>
          <a:lstStyle>
            <a:lvl1pPr marL="0" indent="0">
              <a:spcBef>
                <a:spcPts val="0"/>
              </a:spcBef>
              <a:spcAft>
                <a:spcPts val="0"/>
              </a:spcAft>
              <a:buNone/>
              <a:defRPr sz="2799" i="1">
                <a:solidFill>
                  <a:schemeClr val="tx2"/>
                </a:solidFill>
              </a:defRPr>
            </a:lvl1pPr>
            <a:lvl2pPr marL="0" indent="0">
              <a:buNone/>
              <a:defRPr sz="1400"/>
            </a:lvl2pPr>
            <a:lvl3pPr marL="0" indent="0">
              <a:buNone/>
              <a:defRPr sz="1400"/>
            </a:lvl3pPr>
            <a:lvl4pPr marL="0" indent="0">
              <a:buNone/>
              <a:defRPr sz="1400"/>
            </a:lvl4pPr>
            <a:lvl5pPr marL="0" indent="0">
              <a:buNone/>
              <a:defRPr sz="1400"/>
            </a:lvl5pPr>
          </a:lstStyle>
          <a:p>
            <a:pPr lvl="0"/>
            <a:r>
              <a:rPr lang="en-US" dirty="0"/>
              <a:t>Click to Edit Subtitle (optional)</a:t>
            </a:r>
          </a:p>
        </p:txBody>
      </p:sp>
      <p:sp>
        <p:nvSpPr>
          <p:cNvPr id="11" name="Content Placeholder 10"/>
          <p:cNvSpPr>
            <a:spLocks noGrp="1"/>
          </p:cNvSpPr>
          <p:nvPr>
            <p:ph sz="quarter" idx="12"/>
          </p:nvPr>
        </p:nvSpPr>
        <p:spPr>
          <a:xfrm>
            <a:off x="442572" y="1349833"/>
            <a:ext cx="11296429" cy="4936671"/>
          </a:xfrm>
        </p:spPr>
        <p:txBody>
          <a:bodyPr/>
          <a:lstStyle>
            <a:lvl1pPr>
              <a:buClr>
                <a:schemeClr val="tx2"/>
              </a:buClr>
              <a:buSzPct val="100000"/>
              <a:defRPr sz="2799">
                <a:solidFill>
                  <a:schemeClr val="tx2"/>
                </a:solidFill>
              </a:defRPr>
            </a:lvl1pPr>
            <a:lvl2pPr marL="457063" indent="-173684">
              <a:buClr>
                <a:schemeClr val="tx2"/>
              </a:buClr>
              <a:buFont typeface="Wingdings" panose="05000000000000000000" pitchFamily="2" charset="2"/>
              <a:buChar char="§"/>
              <a:defRPr sz="2399">
                <a:solidFill>
                  <a:schemeClr val="tx2"/>
                </a:solidFill>
              </a:defRPr>
            </a:lvl2pPr>
            <a:lvl3pPr>
              <a:buClr>
                <a:schemeClr val="tx2"/>
              </a:buClr>
              <a:buSzPct val="100000"/>
              <a:defRPr sz="1999">
                <a:solidFill>
                  <a:schemeClr val="tx2"/>
                </a:solidFill>
              </a:defRPr>
            </a:lvl3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48347418"/>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Tree>
    <p:extLst>
      <p:ext uri="{BB962C8B-B14F-4D97-AF65-F5344CB8AC3E}">
        <p14:creationId xmlns:p14="http://schemas.microsoft.com/office/powerpoint/2010/main" val="1198154736"/>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8922011"/>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Section Title">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14163" y="3060742"/>
            <a:ext cx="5484971" cy="338554"/>
          </a:xfrm>
          <a:noFill/>
        </p:spPr>
        <p:txBody>
          <a:bodyPr anchor="t">
            <a:spAutoFit/>
          </a:bodyPr>
          <a:lstStyle>
            <a:lvl1pPr marL="0" indent="0" algn="l">
              <a:lnSpc>
                <a:spcPct val="100000"/>
              </a:lnSpc>
              <a:spcBef>
                <a:spcPts val="0"/>
              </a:spcBef>
              <a:spcAft>
                <a:spcPts val="0"/>
              </a:spcAft>
              <a:buNone/>
              <a:defRPr sz="2199" b="0">
                <a:solidFill>
                  <a:schemeClr val="tx2">
                    <a:lumMod val="60000"/>
                    <a:lumOff val="4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dirty="0"/>
              <a:t>Presenter(s)</a:t>
            </a:r>
          </a:p>
        </p:txBody>
      </p:sp>
      <p:sp>
        <p:nvSpPr>
          <p:cNvPr id="2" name="Title 1"/>
          <p:cNvSpPr>
            <a:spLocks noGrp="1"/>
          </p:cNvSpPr>
          <p:nvPr>
            <p:ph type="title" hasCustomPrompt="1"/>
          </p:nvPr>
        </p:nvSpPr>
        <p:spPr>
          <a:xfrm>
            <a:off x="914162" y="1750887"/>
            <a:ext cx="5484971" cy="1169551"/>
          </a:xfrm>
        </p:spPr>
        <p:txBody>
          <a:bodyPr anchor="b">
            <a:spAutoFit/>
          </a:bodyPr>
          <a:lstStyle>
            <a:lvl1pPr algn="l" defTabSz="457063" rtl="0" eaLnBrk="1" latinLnBrk="0" hangingPunct="1">
              <a:lnSpc>
                <a:spcPct val="100000"/>
              </a:lnSpc>
              <a:spcBef>
                <a:spcPct val="0"/>
              </a:spcBef>
              <a:buNone/>
              <a:defRPr kumimoji="0" lang="en-US" sz="3799" b="1" i="0" kern="1200" cap="none" baseline="0">
                <a:solidFill>
                  <a:schemeClr val="tx1"/>
                </a:solidFill>
                <a:effectLst/>
                <a:latin typeface="+mj-lt"/>
                <a:ea typeface="+mj-ea"/>
                <a:cs typeface="Arial"/>
              </a:defRPr>
            </a:lvl1pPr>
          </a:lstStyle>
          <a:p>
            <a:r>
              <a:rPr kumimoji="0" lang="en-US" dirty="0"/>
              <a:t>Click to Edit </a:t>
            </a:r>
            <a:br>
              <a:rPr kumimoji="0" lang="en-US" dirty="0"/>
            </a:br>
            <a:r>
              <a:rPr kumimoji="0" lang="en-US" dirty="0"/>
              <a:t>Section Title</a:t>
            </a:r>
            <a:endParaRPr lang="en-US" dirty="0"/>
          </a:p>
        </p:txBody>
      </p:sp>
      <p:sp>
        <p:nvSpPr>
          <p:cNvPr id="10" name="Picture Placeholder 8"/>
          <p:cNvSpPr>
            <a:spLocks noGrp="1"/>
          </p:cNvSpPr>
          <p:nvPr>
            <p:ph type="pic" sz="quarter" idx="12" hasCustomPrompt="1"/>
          </p:nvPr>
        </p:nvSpPr>
        <p:spPr>
          <a:xfrm>
            <a:off x="7313295" y="0"/>
            <a:ext cx="4875530" cy="6428014"/>
          </a:xfrm>
          <a:prstGeom prst="rect">
            <a:avLst/>
          </a:prstGeom>
          <a:solidFill>
            <a:srgbClr val="FFFFFF"/>
          </a:solidFill>
          <a:ln>
            <a:noFill/>
          </a:ln>
        </p:spPr>
        <p:txBody>
          <a:bodyPr anchor="ctr"/>
          <a:lstStyle>
            <a:lvl1pPr marL="0" indent="0" algn="ctr">
              <a:buNone/>
              <a:defRPr sz="1799" baseline="0"/>
            </a:lvl1pPr>
          </a:lstStyle>
          <a:p>
            <a:pPr marL="0" marR="0" lvl="0" indent="0" algn="ctr" defTabSz="914126" eaLnBrk="1" fontAlgn="auto" latinLnBrk="0" hangingPunct="1">
              <a:lnSpc>
                <a:spcPct val="100000"/>
              </a:lnSpc>
              <a:spcBef>
                <a:spcPts val="0"/>
              </a:spcBef>
              <a:spcAft>
                <a:spcPts val="0"/>
              </a:spcAft>
              <a:buClrTx/>
              <a:buSzTx/>
              <a:buFontTx/>
              <a:buNone/>
              <a:tabLst/>
              <a:defRPr/>
            </a:pPr>
            <a:r>
              <a:rPr kumimoji="0" lang="en-US" sz="1999" b="0" i="0" u="none" strike="noStrike" kern="0" cap="none" spc="0" normalizeH="0" baseline="0" noProof="0" dirty="0">
                <a:ln>
                  <a:noFill/>
                </a:ln>
                <a:solidFill>
                  <a:sysClr val="windowText" lastClr="000000"/>
                </a:solidFill>
                <a:effectLst/>
                <a:uLnTx/>
                <a:uFillTx/>
              </a:rPr>
              <a:t>Click icon to insert Picture</a:t>
            </a:r>
          </a:p>
        </p:txBody>
      </p:sp>
    </p:spTree>
    <p:extLst>
      <p:ext uri="{BB962C8B-B14F-4D97-AF65-F5344CB8AC3E}">
        <p14:creationId xmlns:p14="http://schemas.microsoft.com/office/powerpoint/2010/main" val="4171224706"/>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BIG wo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2049" y="1990427"/>
            <a:ext cx="10364733" cy="1477328"/>
          </a:xfrm>
        </p:spPr>
        <p:txBody>
          <a:bodyPr anchor="b"/>
          <a:lstStyle>
            <a:lvl1pPr>
              <a:spcAft>
                <a:spcPts val="0"/>
              </a:spcAft>
              <a:defRPr sz="9597" baseline="0">
                <a:solidFill>
                  <a:schemeClr val="tx1"/>
                </a:solidFill>
              </a:defRPr>
            </a:lvl1pPr>
          </a:lstStyle>
          <a:p>
            <a:r>
              <a:rPr lang="en-US" dirty="0"/>
              <a:t>BIG Word</a:t>
            </a:r>
          </a:p>
        </p:txBody>
      </p:sp>
      <p:sp>
        <p:nvSpPr>
          <p:cNvPr id="4" name="Text Placeholder 3"/>
          <p:cNvSpPr>
            <a:spLocks noGrp="1"/>
          </p:cNvSpPr>
          <p:nvPr>
            <p:ph type="body" sz="quarter" idx="10" hasCustomPrompt="1"/>
          </p:nvPr>
        </p:nvSpPr>
        <p:spPr>
          <a:xfrm>
            <a:off x="912049" y="3467758"/>
            <a:ext cx="10364733" cy="615553"/>
          </a:xfrm>
          <a:noFill/>
        </p:spPr>
        <p:txBody>
          <a:bodyPr vert="horz" wrap="square" lIns="0" tIns="0" rIns="0" bIns="0" rtlCol="0" anchor="t">
            <a:spAutoFit/>
          </a:bodyPr>
          <a:lstStyle>
            <a:lvl1pPr marL="0" indent="0">
              <a:spcAft>
                <a:spcPts val="0"/>
              </a:spcAft>
              <a:buFontTx/>
              <a:buNone/>
              <a:defRPr lang="en-US" sz="3999" b="1" baseline="0" smtClean="0">
                <a:solidFill>
                  <a:schemeClr val="tx1">
                    <a:lumMod val="50000"/>
                    <a:lumOff val="50000"/>
                  </a:schemeClr>
                </a:solidFill>
                <a:latin typeface="+mj-lt"/>
                <a:ea typeface="+mj-ea"/>
              </a:defRPr>
            </a:lvl1pPr>
            <a:lvl2pPr>
              <a:defRPr lang="en-US" smtClean="0"/>
            </a:lvl2pPr>
            <a:lvl3pPr>
              <a:defRPr lang="en-US" smtClean="0"/>
            </a:lvl3pPr>
            <a:lvl4pPr>
              <a:defRPr lang="en-US" smtClean="0"/>
            </a:lvl4pPr>
            <a:lvl5pPr>
              <a:defRPr lang="en-US"/>
            </a:lvl5pPr>
          </a:lstStyle>
          <a:p>
            <a:pPr lvl="0">
              <a:spcBef>
                <a:spcPct val="0"/>
              </a:spcBef>
              <a:buNone/>
            </a:pPr>
            <a:r>
              <a:rPr lang="en-US" dirty="0"/>
              <a:t>Smaller word</a:t>
            </a:r>
          </a:p>
        </p:txBody>
      </p:sp>
    </p:spTree>
    <p:extLst>
      <p:ext uri="{BB962C8B-B14F-4D97-AF65-F5344CB8AC3E}">
        <p14:creationId xmlns:p14="http://schemas.microsoft.com/office/powerpoint/2010/main" val="1111513987"/>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12222" y="56701"/>
            <a:ext cx="11550926" cy="492443"/>
          </a:xfrm>
        </p:spPr>
        <p:txBody>
          <a:bodyPr anchor="t"/>
          <a:lstStyle>
            <a:lvl1pPr>
              <a:defRPr sz="3199">
                <a:solidFill>
                  <a:schemeClr val="accent2">
                    <a:lumMod val="50000"/>
                  </a:schemeClr>
                </a:solidFill>
              </a:defRPr>
            </a:lvl1pPr>
          </a:lstStyle>
          <a:p>
            <a:r>
              <a:rPr lang="en-US" dirty="0"/>
              <a:t>Click to Edit Master Title Style</a:t>
            </a:r>
          </a:p>
        </p:txBody>
      </p:sp>
      <p:sp>
        <p:nvSpPr>
          <p:cNvPr id="5" name="Content Placeholder 4"/>
          <p:cNvSpPr>
            <a:spLocks noGrp="1"/>
          </p:cNvSpPr>
          <p:nvPr>
            <p:ph sz="quarter" idx="10"/>
          </p:nvPr>
        </p:nvSpPr>
        <p:spPr>
          <a:xfrm>
            <a:off x="275880" y="756561"/>
            <a:ext cx="11586461" cy="5529943"/>
          </a:xfrm>
        </p:spPr>
        <p:txBody>
          <a:bodyPr/>
          <a:lstStyle>
            <a:lvl1pPr>
              <a:buClr>
                <a:schemeClr val="tx2"/>
              </a:buClr>
              <a:buSzPct val="110000"/>
              <a:defRPr sz="2799">
                <a:solidFill>
                  <a:schemeClr val="tx2"/>
                </a:solidFill>
              </a:defRPr>
            </a:lvl1pPr>
            <a:lvl2pPr marL="457063" indent="-173684">
              <a:buClr>
                <a:schemeClr val="tx2"/>
              </a:buClr>
              <a:buSzPct val="80000"/>
              <a:buFont typeface="Wingdings" panose="05000000000000000000" pitchFamily="2" charset="2"/>
              <a:buChar char="§"/>
              <a:defRPr sz="2399">
                <a:solidFill>
                  <a:schemeClr val="tx2"/>
                </a:solidFill>
              </a:defRPr>
            </a:lvl2pPr>
            <a:lvl3pPr>
              <a:buClr>
                <a:schemeClr val="tx2"/>
              </a:buClr>
              <a:buSzPct val="100000"/>
              <a:defRPr sz="1999">
                <a:solidFill>
                  <a:schemeClr val="tx2"/>
                </a:solidFill>
              </a:defRPr>
            </a:lvl3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652215616"/>
      </p:ext>
    </p:extLst>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2045" y="4639291"/>
            <a:ext cx="10057896" cy="461665"/>
          </a:xfrm>
        </p:spPr>
        <p:txBody>
          <a:bodyPr anchor="b"/>
          <a:lstStyle>
            <a:lvl1pPr>
              <a:spcAft>
                <a:spcPts val="0"/>
              </a:spcAft>
              <a:defRPr sz="2999" b="0" baseline="0">
                <a:solidFill>
                  <a:schemeClr val="tx2"/>
                </a:solidFill>
              </a:defRPr>
            </a:lvl1pPr>
          </a:lstStyle>
          <a:p>
            <a:r>
              <a:rPr lang="en-US" dirty="0"/>
              <a:t>“Quote”</a:t>
            </a:r>
          </a:p>
        </p:txBody>
      </p:sp>
      <p:sp>
        <p:nvSpPr>
          <p:cNvPr id="4" name="Text Placeholder 3"/>
          <p:cNvSpPr>
            <a:spLocks noGrp="1"/>
          </p:cNvSpPr>
          <p:nvPr>
            <p:ph type="body" sz="quarter" idx="10" hasCustomPrompt="1"/>
          </p:nvPr>
        </p:nvSpPr>
        <p:spPr>
          <a:xfrm>
            <a:off x="912045" y="5697071"/>
            <a:ext cx="10057896" cy="400110"/>
          </a:xfrm>
          <a:noFill/>
        </p:spPr>
        <p:txBody>
          <a:bodyPr vert="horz" wrap="square" lIns="0" tIns="0" rIns="0" bIns="0" rtlCol="0" anchor="t">
            <a:spAutoFit/>
          </a:bodyPr>
          <a:lstStyle>
            <a:lvl1pPr marL="0" indent="0" algn="r">
              <a:spcAft>
                <a:spcPts val="0"/>
              </a:spcAft>
              <a:buFontTx/>
              <a:buNone/>
              <a:defRPr lang="en-US" sz="2599" b="0" baseline="0" smtClean="0">
                <a:solidFill>
                  <a:schemeClr val="accent2">
                    <a:lumMod val="50000"/>
                  </a:schemeClr>
                </a:solidFill>
                <a:latin typeface="+mj-lt"/>
                <a:ea typeface="+mj-ea"/>
              </a:defRPr>
            </a:lvl1pPr>
            <a:lvl2pPr>
              <a:defRPr lang="en-US" smtClean="0"/>
            </a:lvl2pPr>
            <a:lvl3pPr>
              <a:defRPr lang="en-US" smtClean="0"/>
            </a:lvl3pPr>
            <a:lvl4pPr>
              <a:defRPr lang="en-US" smtClean="0"/>
            </a:lvl4pPr>
            <a:lvl5pPr>
              <a:defRPr lang="en-US"/>
            </a:lvl5pPr>
          </a:lstStyle>
          <a:p>
            <a:pPr lvl="0">
              <a:spcBef>
                <a:spcPct val="0"/>
              </a:spcBef>
            </a:pPr>
            <a:r>
              <a:rPr lang="en-US" dirty="0"/>
              <a:t>Name</a:t>
            </a:r>
          </a:p>
        </p:txBody>
      </p:sp>
    </p:spTree>
    <p:extLst>
      <p:ext uri="{BB962C8B-B14F-4D97-AF65-F5344CB8AC3E}">
        <p14:creationId xmlns:p14="http://schemas.microsoft.com/office/powerpoint/2010/main" val="4183208975"/>
      </p:ext>
    </p:extLst>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09441" y="274638"/>
            <a:ext cx="10969943" cy="369332"/>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442" y="1535113"/>
            <a:ext cx="5385514" cy="639762"/>
          </a:xfrm>
        </p:spPr>
        <p:txBody>
          <a:bodyPr anchor="b"/>
          <a:lstStyle>
            <a:lvl1pPr marL="0" indent="0">
              <a:buNone/>
              <a:defRPr sz="1799" b="1"/>
            </a:lvl1pPr>
            <a:lvl2pPr marL="342888" indent="0">
              <a:buNone/>
              <a:defRPr sz="1500" b="1"/>
            </a:lvl2pPr>
            <a:lvl3pPr marL="685777" indent="0">
              <a:buNone/>
              <a:defRPr sz="1350" b="1"/>
            </a:lvl3pPr>
            <a:lvl4pPr marL="1028665" indent="0">
              <a:buNone/>
              <a:defRPr sz="1200" b="1"/>
            </a:lvl4pPr>
            <a:lvl5pPr marL="1371554" indent="0">
              <a:buNone/>
              <a:defRPr sz="1200" b="1"/>
            </a:lvl5pPr>
            <a:lvl6pPr marL="1714443" indent="0">
              <a:buNone/>
              <a:defRPr sz="1200" b="1"/>
            </a:lvl6pPr>
            <a:lvl7pPr marL="2057332" indent="0">
              <a:buNone/>
              <a:defRPr sz="1200" b="1"/>
            </a:lvl7pPr>
            <a:lvl8pPr marL="2400220" indent="0">
              <a:buNone/>
              <a:defRPr sz="1200" b="1"/>
            </a:lvl8pPr>
            <a:lvl9pPr marL="2743109" indent="0">
              <a:buNone/>
              <a:defRPr sz="1200" b="1"/>
            </a:lvl9pPr>
          </a:lstStyle>
          <a:p>
            <a:pPr lvl="0"/>
            <a:r>
              <a:rPr lang="en-US"/>
              <a:t>Edit Master text styles</a:t>
            </a:r>
          </a:p>
        </p:txBody>
      </p:sp>
      <p:sp>
        <p:nvSpPr>
          <p:cNvPr id="4" name="Content Placeholder 3"/>
          <p:cNvSpPr>
            <a:spLocks noGrp="1"/>
          </p:cNvSpPr>
          <p:nvPr>
            <p:ph sz="half" idx="2"/>
          </p:nvPr>
        </p:nvSpPr>
        <p:spPr>
          <a:xfrm>
            <a:off x="609442" y="2174875"/>
            <a:ext cx="5385514" cy="3951288"/>
          </a:xfrm>
        </p:spPr>
        <p:txBody>
          <a:bodyPr/>
          <a:lstStyle>
            <a:lvl1pPr>
              <a:defRPr sz="1799"/>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1755" y="1535113"/>
            <a:ext cx="5387630" cy="639762"/>
          </a:xfrm>
        </p:spPr>
        <p:txBody>
          <a:bodyPr anchor="b"/>
          <a:lstStyle>
            <a:lvl1pPr marL="0" indent="0">
              <a:buNone/>
              <a:defRPr sz="1799" b="1"/>
            </a:lvl1pPr>
            <a:lvl2pPr marL="342888" indent="0">
              <a:buNone/>
              <a:defRPr sz="1500" b="1"/>
            </a:lvl2pPr>
            <a:lvl3pPr marL="685777" indent="0">
              <a:buNone/>
              <a:defRPr sz="1350" b="1"/>
            </a:lvl3pPr>
            <a:lvl4pPr marL="1028665" indent="0">
              <a:buNone/>
              <a:defRPr sz="1200" b="1"/>
            </a:lvl4pPr>
            <a:lvl5pPr marL="1371554" indent="0">
              <a:buNone/>
              <a:defRPr sz="1200" b="1"/>
            </a:lvl5pPr>
            <a:lvl6pPr marL="1714443" indent="0">
              <a:buNone/>
              <a:defRPr sz="1200" b="1"/>
            </a:lvl6pPr>
            <a:lvl7pPr marL="2057332" indent="0">
              <a:buNone/>
              <a:defRPr sz="1200" b="1"/>
            </a:lvl7pPr>
            <a:lvl8pPr marL="2400220" indent="0">
              <a:buNone/>
              <a:defRPr sz="1200" b="1"/>
            </a:lvl8pPr>
            <a:lvl9pPr marL="2743109" indent="0">
              <a:buNone/>
              <a:defRPr sz="1200" b="1"/>
            </a:lvl9pPr>
          </a:lstStyle>
          <a:p>
            <a:pPr lvl="0"/>
            <a:r>
              <a:rPr lang="en-US"/>
              <a:t>Edit Master text styles</a:t>
            </a:r>
          </a:p>
        </p:txBody>
      </p:sp>
      <p:sp>
        <p:nvSpPr>
          <p:cNvPr id="6" name="Content Placeholder 5"/>
          <p:cNvSpPr>
            <a:spLocks noGrp="1"/>
          </p:cNvSpPr>
          <p:nvPr>
            <p:ph sz="quarter" idx="4"/>
          </p:nvPr>
        </p:nvSpPr>
        <p:spPr>
          <a:xfrm>
            <a:off x="6191755" y="2174875"/>
            <a:ext cx="5387630" cy="3951288"/>
          </a:xfrm>
        </p:spPr>
        <p:txBody>
          <a:bodyPr/>
          <a:lstStyle>
            <a:lvl1pPr>
              <a:defRPr sz="1799"/>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77162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031471" y="2057400"/>
            <a:ext cx="4621596" cy="3505200"/>
          </a:xfrm>
        </p:spPr>
        <p:txBody>
          <a:bodyPr/>
          <a:lstStyle>
            <a:lvl1pPr>
              <a:defRPr sz="2100"/>
            </a:lvl1pPr>
            <a:lvl2pPr>
              <a:defRPr sz="1799"/>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56214" y="2057400"/>
            <a:ext cx="4621596" cy="3505200"/>
          </a:xfrm>
        </p:spPr>
        <p:txBody>
          <a:bodyPr/>
          <a:lstStyle>
            <a:lvl1pPr>
              <a:defRPr sz="2100"/>
            </a:lvl1pPr>
            <a:lvl2pPr>
              <a:defRPr sz="1799"/>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5319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a:t>Click to edit Master title style</a:t>
            </a:r>
            <a:endParaRPr lang="en-GB"/>
          </a:p>
        </p:txBody>
      </p:sp>
      <p:sp>
        <p:nvSpPr>
          <p:cNvPr id="3" name="Marcador de Posição de Conteúdo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p:cNvSpPr>
            <a:spLocks noGrp="1"/>
          </p:cNvSpPr>
          <p:nvPr>
            <p:ph type="sldNum" sz="quarter" idx="10"/>
          </p:nvPr>
        </p:nvSpPr>
        <p:spPr>
          <a:xfrm>
            <a:off x="11221762" y="6376988"/>
            <a:ext cx="357623" cy="279400"/>
          </a:xfrm>
          <a:prstGeom prst="rect">
            <a:avLst/>
          </a:prstGeom>
        </p:spPr>
        <p:txBody>
          <a:bodyPr/>
          <a:lstStyle>
            <a:lvl1pPr>
              <a:defRPr/>
            </a:lvl1pPr>
          </a:lstStyle>
          <a:p>
            <a:fld id="{1597C455-1EE8-4127-80D0-D37F7DC0CAD7}" type="slidenum">
              <a:rPr lang="fr-FR" smtClean="0"/>
              <a:t>‹#›</a:t>
            </a:fld>
            <a:endParaRPr lang="fr-FR"/>
          </a:p>
        </p:txBody>
      </p:sp>
    </p:spTree>
    <p:extLst>
      <p:ext uri="{BB962C8B-B14F-4D97-AF65-F5344CB8AC3E}">
        <p14:creationId xmlns:p14="http://schemas.microsoft.com/office/powerpoint/2010/main" val="10186351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633" y="3639466"/>
            <a:ext cx="10512862" cy="923010"/>
          </a:xfrm>
        </p:spPr>
        <p:txBody>
          <a:bodyPr anchor="b"/>
          <a:lstStyle>
            <a:lvl1pPr>
              <a:defRPr sz="5998"/>
            </a:lvl1pPr>
          </a:lstStyle>
          <a:p>
            <a:r>
              <a:rPr lang="en-US"/>
              <a:t>Click to edit Master title style</a:t>
            </a:r>
            <a:endParaRPr lang="fr-FR"/>
          </a:p>
        </p:txBody>
      </p:sp>
      <p:sp>
        <p:nvSpPr>
          <p:cNvPr id="3" name="Espace réservé du texte 2"/>
          <p:cNvSpPr>
            <a:spLocks noGrp="1"/>
          </p:cNvSpPr>
          <p:nvPr>
            <p:ph type="body" idx="1"/>
          </p:nvPr>
        </p:nvSpPr>
        <p:spPr>
          <a:xfrm>
            <a:off x="831633" y="4589464"/>
            <a:ext cx="10512862" cy="1500187"/>
          </a:xfrm>
        </p:spPr>
        <p:txBody>
          <a:bodyPr/>
          <a:lstStyle>
            <a:lvl1pPr marL="0" indent="0">
              <a:buNone/>
              <a:defRPr sz="2399">
                <a:solidFill>
                  <a:schemeClr val="tx1">
                    <a:tint val="75000"/>
                  </a:schemeClr>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en-US"/>
              <a:t>Edit Master text styles</a:t>
            </a:r>
          </a:p>
        </p:txBody>
      </p:sp>
      <p:sp>
        <p:nvSpPr>
          <p:cNvPr id="4" name="Espace réservé de la date 3"/>
          <p:cNvSpPr>
            <a:spLocks noGrp="1"/>
          </p:cNvSpPr>
          <p:nvPr>
            <p:ph type="dt" sz="half" idx="10"/>
          </p:nvPr>
        </p:nvSpPr>
        <p:spPr>
          <a:xfrm>
            <a:off x="837982" y="6356351"/>
            <a:ext cx="2742486" cy="365125"/>
          </a:xfrm>
          <a:prstGeom prst="rect">
            <a:avLst/>
          </a:prstGeom>
        </p:spPr>
        <p:txBody>
          <a:bodyPr/>
          <a:lstStyle/>
          <a:p>
            <a:fld id="{9D7B9E61-EFEB-4363-B6E5-2EE35D98C54D}" type="datetimeFigureOut">
              <a:rPr lang="fr-FR" smtClean="0"/>
              <a:t>09/05/2018</a:t>
            </a:fld>
            <a:endParaRPr lang="fr-FR"/>
          </a:p>
        </p:txBody>
      </p:sp>
      <p:sp>
        <p:nvSpPr>
          <p:cNvPr id="5" name="Espace réservé du pied de page 4"/>
          <p:cNvSpPr>
            <a:spLocks noGrp="1"/>
          </p:cNvSpPr>
          <p:nvPr>
            <p:ph type="ftr" sz="quarter" idx="11"/>
          </p:nvPr>
        </p:nvSpPr>
        <p:spPr>
          <a:xfrm>
            <a:off x="4037549" y="6356351"/>
            <a:ext cx="4113728"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8608357" y="6356351"/>
            <a:ext cx="2742486" cy="365125"/>
          </a:xfrm>
          <a:prstGeom prst="rect">
            <a:avLst/>
          </a:prstGeom>
        </p:spPr>
        <p:txBody>
          <a:bodyPr/>
          <a:lstStyle/>
          <a:p>
            <a:fld id="{1597C455-1EE8-4127-80D0-D37F7DC0CAD7}" type="slidenum">
              <a:rPr lang="fr-FR" smtClean="0"/>
              <a:t>‹#›</a:t>
            </a:fld>
            <a:endParaRPr lang="fr-FR"/>
          </a:p>
        </p:txBody>
      </p:sp>
    </p:spTree>
    <p:extLst>
      <p:ext uri="{BB962C8B-B14F-4D97-AF65-F5344CB8AC3E}">
        <p14:creationId xmlns:p14="http://schemas.microsoft.com/office/powerpoint/2010/main" val="821208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ub,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2572" y="56701"/>
            <a:ext cx="11296429" cy="492443"/>
          </a:xfrm>
        </p:spPr>
        <p:txBody>
          <a:bodyPr/>
          <a:lstStyle>
            <a:lvl1pPr>
              <a:defRPr sz="3199">
                <a:solidFill>
                  <a:schemeClr val="accent2">
                    <a:lumMod val="50000"/>
                  </a:schemeClr>
                </a:solidFill>
              </a:defRPr>
            </a:lvl1pPr>
          </a:lstStyle>
          <a:p>
            <a:r>
              <a:rPr lang="en-US" dirty="0"/>
              <a:t>Click to Edit Master Title Style</a:t>
            </a:r>
          </a:p>
        </p:txBody>
      </p:sp>
      <p:sp>
        <p:nvSpPr>
          <p:cNvPr id="8" name="Text Placeholder 7"/>
          <p:cNvSpPr>
            <a:spLocks noGrp="1"/>
          </p:cNvSpPr>
          <p:nvPr>
            <p:ph type="body" sz="quarter" idx="11" hasCustomPrompt="1"/>
          </p:nvPr>
        </p:nvSpPr>
        <p:spPr>
          <a:xfrm>
            <a:off x="442571" y="604061"/>
            <a:ext cx="11296429" cy="430887"/>
          </a:xfrm>
        </p:spPr>
        <p:txBody>
          <a:bodyPr wrap="square" anchor="t" anchorCtr="0">
            <a:spAutoFit/>
          </a:bodyPr>
          <a:lstStyle>
            <a:lvl1pPr marL="0" indent="0">
              <a:spcBef>
                <a:spcPts val="0"/>
              </a:spcBef>
              <a:spcAft>
                <a:spcPts val="0"/>
              </a:spcAft>
              <a:buNone/>
              <a:defRPr sz="2799" i="1">
                <a:solidFill>
                  <a:schemeClr val="tx2"/>
                </a:solidFill>
              </a:defRPr>
            </a:lvl1pPr>
            <a:lvl2pPr marL="0" indent="0">
              <a:buNone/>
              <a:defRPr sz="1400"/>
            </a:lvl2pPr>
            <a:lvl3pPr marL="0" indent="0">
              <a:buNone/>
              <a:defRPr sz="1400"/>
            </a:lvl3pPr>
            <a:lvl4pPr marL="0" indent="0">
              <a:buNone/>
              <a:defRPr sz="1400"/>
            </a:lvl4pPr>
            <a:lvl5pPr marL="0" indent="0">
              <a:buNone/>
              <a:defRPr sz="1400"/>
            </a:lvl5pPr>
          </a:lstStyle>
          <a:p>
            <a:pPr lvl="0"/>
            <a:r>
              <a:rPr lang="en-US" dirty="0"/>
              <a:t>Click to Edit Subtitle (optional)</a:t>
            </a:r>
          </a:p>
        </p:txBody>
      </p:sp>
      <p:sp>
        <p:nvSpPr>
          <p:cNvPr id="11" name="Content Placeholder 10"/>
          <p:cNvSpPr>
            <a:spLocks noGrp="1"/>
          </p:cNvSpPr>
          <p:nvPr>
            <p:ph sz="quarter" idx="12"/>
          </p:nvPr>
        </p:nvSpPr>
        <p:spPr>
          <a:xfrm>
            <a:off x="442572" y="1349833"/>
            <a:ext cx="11296429" cy="4936671"/>
          </a:xfrm>
        </p:spPr>
        <p:txBody>
          <a:bodyPr/>
          <a:lstStyle>
            <a:lvl1pPr>
              <a:buClr>
                <a:schemeClr val="tx2"/>
              </a:buClr>
              <a:buSzPct val="100000"/>
              <a:defRPr sz="2799">
                <a:solidFill>
                  <a:schemeClr val="tx2"/>
                </a:solidFill>
              </a:defRPr>
            </a:lvl1pPr>
            <a:lvl2pPr marL="457063" indent="-173684">
              <a:buClr>
                <a:schemeClr val="tx2"/>
              </a:buClr>
              <a:buFont typeface="Wingdings" panose="05000000000000000000" pitchFamily="2" charset="2"/>
              <a:buChar char="§"/>
              <a:defRPr sz="2399">
                <a:solidFill>
                  <a:schemeClr val="tx2"/>
                </a:solidFill>
              </a:defRPr>
            </a:lvl2pPr>
            <a:lvl3pPr>
              <a:buClr>
                <a:schemeClr val="tx2"/>
              </a:buClr>
              <a:buSzPct val="100000"/>
              <a:defRPr sz="1999">
                <a:solidFill>
                  <a:schemeClr val="tx2"/>
                </a:solidFill>
              </a:defRPr>
            </a:lvl3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461490787"/>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Tree>
    <p:extLst>
      <p:ext uri="{BB962C8B-B14F-4D97-AF65-F5344CB8AC3E}">
        <p14:creationId xmlns:p14="http://schemas.microsoft.com/office/powerpoint/2010/main" val="3916232809"/>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5762334"/>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Title">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14163" y="3060742"/>
            <a:ext cx="5484971" cy="338554"/>
          </a:xfrm>
          <a:noFill/>
        </p:spPr>
        <p:txBody>
          <a:bodyPr anchor="t">
            <a:spAutoFit/>
          </a:bodyPr>
          <a:lstStyle>
            <a:lvl1pPr marL="0" indent="0" algn="l">
              <a:lnSpc>
                <a:spcPct val="100000"/>
              </a:lnSpc>
              <a:spcBef>
                <a:spcPts val="0"/>
              </a:spcBef>
              <a:spcAft>
                <a:spcPts val="0"/>
              </a:spcAft>
              <a:buNone/>
              <a:defRPr sz="2199" b="0">
                <a:solidFill>
                  <a:schemeClr val="tx2">
                    <a:lumMod val="60000"/>
                    <a:lumOff val="4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dirty="0"/>
              <a:t>Presenter(s)</a:t>
            </a:r>
          </a:p>
        </p:txBody>
      </p:sp>
      <p:sp>
        <p:nvSpPr>
          <p:cNvPr id="2" name="Title 1"/>
          <p:cNvSpPr>
            <a:spLocks noGrp="1"/>
          </p:cNvSpPr>
          <p:nvPr>
            <p:ph type="title" hasCustomPrompt="1"/>
          </p:nvPr>
        </p:nvSpPr>
        <p:spPr>
          <a:xfrm>
            <a:off x="914162" y="1750887"/>
            <a:ext cx="5484971" cy="1169551"/>
          </a:xfrm>
        </p:spPr>
        <p:txBody>
          <a:bodyPr anchor="b">
            <a:spAutoFit/>
          </a:bodyPr>
          <a:lstStyle>
            <a:lvl1pPr algn="l" defTabSz="457063" rtl="0" eaLnBrk="1" latinLnBrk="0" hangingPunct="1">
              <a:lnSpc>
                <a:spcPct val="100000"/>
              </a:lnSpc>
              <a:spcBef>
                <a:spcPct val="0"/>
              </a:spcBef>
              <a:buNone/>
              <a:defRPr kumimoji="0" lang="en-US" sz="3799" b="1" i="0" kern="1200" cap="none" baseline="0">
                <a:solidFill>
                  <a:schemeClr val="tx1"/>
                </a:solidFill>
                <a:effectLst/>
                <a:latin typeface="+mj-lt"/>
                <a:ea typeface="+mj-ea"/>
                <a:cs typeface="Arial"/>
              </a:defRPr>
            </a:lvl1pPr>
          </a:lstStyle>
          <a:p>
            <a:r>
              <a:rPr kumimoji="0" lang="en-US" dirty="0"/>
              <a:t>Click to Edit </a:t>
            </a:r>
            <a:br>
              <a:rPr kumimoji="0" lang="en-US" dirty="0"/>
            </a:br>
            <a:r>
              <a:rPr kumimoji="0" lang="en-US" dirty="0"/>
              <a:t>Section Title</a:t>
            </a:r>
            <a:endParaRPr lang="en-US" dirty="0"/>
          </a:p>
        </p:txBody>
      </p:sp>
      <p:sp>
        <p:nvSpPr>
          <p:cNvPr id="10" name="Picture Placeholder 8"/>
          <p:cNvSpPr>
            <a:spLocks noGrp="1"/>
          </p:cNvSpPr>
          <p:nvPr>
            <p:ph type="pic" sz="quarter" idx="12" hasCustomPrompt="1"/>
          </p:nvPr>
        </p:nvSpPr>
        <p:spPr>
          <a:xfrm>
            <a:off x="7313295" y="0"/>
            <a:ext cx="4875530" cy="6428014"/>
          </a:xfrm>
          <a:prstGeom prst="rect">
            <a:avLst/>
          </a:prstGeom>
          <a:solidFill>
            <a:srgbClr val="FFFFFF"/>
          </a:solidFill>
          <a:ln>
            <a:noFill/>
          </a:ln>
        </p:spPr>
        <p:txBody>
          <a:bodyPr anchor="ctr"/>
          <a:lstStyle>
            <a:lvl1pPr marL="0" indent="0" algn="ctr">
              <a:buNone/>
              <a:defRPr sz="1799" baseline="0"/>
            </a:lvl1pPr>
          </a:lstStyle>
          <a:p>
            <a:pPr marL="0" marR="0" lvl="0" indent="0" algn="ctr" defTabSz="914126" eaLnBrk="1" fontAlgn="auto" latinLnBrk="0" hangingPunct="1">
              <a:lnSpc>
                <a:spcPct val="100000"/>
              </a:lnSpc>
              <a:spcBef>
                <a:spcPts val="0"/>
              </a:spcBef>
              <a:spcAft>
                <a:spcPts val="0"/>
              </a:spcAft>
              <a:buClrTx/>
              <a:buSzTx/>
              <a:buFontTx/>
              <a:buNone/>
              <a:tabLst/>
              <a:defRPr/>
            </a:pPr>
            <a:r>
              <a:rPr kumimoji="0" lang="en-US" sz="1999" b="0" i="0" u="none" strike="noStrike" kern="0" cap="none" spc="0" normalizeH="0" baseline="0" noProof="0" dirty="0">
                <a:ln>
                  <a:noFill/>
                </a:ln>
                <a:solidFill>
                  <a:sysClr val="windowText" lastClr="000000"/>
                </a:solidFill>
                <a:effectLst/>
                <a:uLnTx/>
                <a:uFillTx/>
              </a:rPr>
              <a:t>Click icon to insert Picture</a:t>
            </a:r>
          </a:p>
        </p:txBody>
      </p:sp>
    </p:spTree>
    <p:extLst>
      <p:ext uri="{BB962C8B-B14F-4D97-AF65-F5344CB8AC3E}">
        <p14:creationId xmlns:p14="http://schemas.microsoft.com/office/powerpoint/2010/main" val="3653064371"/>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IG wo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2049" y="1990427"/>
            <a:ext cx="10364733" cy="1477328"/>
          </a:xfrm>
        </p:spPr>
        <p:txBody>
          <a:bodyPr anchor="b"/>
          <a:lstStyle>
            <a:lvl1pPr>
              <a:spcAft>
                <a:spcPts val="0"/>
              </a:spcAft>
              <a:defRPr sz="9597" baseline="0">
                <a:solidFill>
                  <a:schemeClr val="tx1"/>
                </a:solidFill>
              </a:defRPr>
            </a:lvl1pPr>
          </a:lstStyle>
          <a:p>
            <a:r>
              <a:rPr lang="en-US" dirty="0"/>
              <a:t>BIG Word</a:t>
            </a:r>
          </a:p>
        </p:txBody>
      </p:sp>
      <p:sp>
        <p:nvSpPr>
          <p:cNvPr id="4" name="Text Placeholder 3"/>
          <p:cNvSpPr>
            <a:spLocks noGrp="1"/>
          </p:cNvSpPr>
          <p:nvPr>
            <p:ph type="body" sz="quarter" idx="10" hasCustomPrompt="1"/>
          </p:nvPr>
        </p:nvSpPr>
        <p:spPr>
          <a:xfrm>
            <a:off x="912049" y="3467758"/>
            <a:ext cx="10364733" cy="615553"/>
          </a:xfrm>
          <a:noFill/>
        </p:spPr>
        <p:txBody>
          <a:bodyPr vert="horz" wrap="square" lIns="0" tIns="0" rIns="0" bIns="0" rtlCol="0" anchor="t">
            <a:spAutoFit/>
          </a:bodyPr>
          <a:lstStyle>
            <a:lvl1pPr marL="0" indent="0">
              <a:spcAft>
                <a:spcPts val="0"/>
              </a:spcAft>
              <a:buFontTx/>
              <a:buNone/>
              <a:defRPr lang="en-US" sz="3999" b="1" baseline="0" smtClean="0">
                <a:solidFill>
                  <a:schemeClr val="tx1">
                    <a:lumMod val="50000"/>
                    <a:lumOff val="50000"/>
                  </a:schemeClr>
                </a:solidFill>
                <a:latin typeface="+mj-lt"/>
                <a:ea typeface="+mj-ea"/>
              </a:defRPr>
            </a:lvl1pPr>
            <a:lvl2pPr>
              <a:defRPr lang="en-US" smtClean="0"/>
            </a:lvl2pPr>
            <a:lvl3pPr>
              <a:defRPr lang="en-US" smtClean="0"/>
            </a:lvl3pPr>
            <a:lvl4pPr>
              <a:defRPr lang="en-US" smtClean="0"/>
            </a:lvl4pPr>
            <a:lvl5pPr>
              <a:defRPr lang="en-US"/>
            </a:lvl5pPr>
          </a:lstStyle>
          <a:p>
            <a:pPr lvl="0">
              <a:spcBef>
                <a:spcPct val="0"/>
              </a:spcBef>
              <a:buNone/>
            </a:pPr>
            <a:r>
              <a:rPr lang="en-US" dirty="0"/>
              <a:t>Smaller word</a:t>
            </a:r>
          </a:p>
        </p:txBody>
      </p:sp>
    </p:spTree>
    <p:extLst>
      <p:ext uri="{BB962C8B-B14F-4D97-AF65-F5344CB8AC3E}">
        <p14:creationId xmlns:p14="http://schemas.microsoft.com/office/powerpoint/2010/main" val="500722793"/>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2045" y="4639291"/>
            <a:ext cx="10057896" cy="461665"/>
          </a:xfrm>
        </p:spPr>
        <p:txBody>
          <a:bodyPr anchor="b"/>
          <a:lstStyle>
            <a:lvl1pPr>
              <a:spcAft>
                <a:spcPts val="0"/>
              </a:spcAft>
              <a:defRPr sz="2999" b="0" baseline="0">
                <a:solidFill>
                  <a:schemeClr val="tx2"/>
                </a:solidFill>
              </a:defRPr>
            </a:lvl1pPr>
          </a:lstStyle>
          <a:p>
            <a:r>
              <a:rPr lang="en-US" dirty="0"/>
              <a:t>“Quote”</a:t>
            </a:r>
          </a:p>
        </p:txBody>
      </p:sp>
      <p:sp>
        <p:nvSpPr>
          <p:cNvPr id="4" name="Text Placeholder 3"/>
          <p:cNvSpPr>
            <a:spLocks noGrp="1"/>
          </p:cNvSpPr>
          <p:nvPr>
            <p:ph type="body" sz="quarter" idx="10" hasCustomPrompt="1"/>
          </p:nvPr>
        </p:nvSpPr>
        <p:spPr>
          <a:xfrm>
            <a:off x="912045" y="5697071"/>
            <a:ext cx="10057896" cy="400110"/>
          </a:xfrm>
          <a:noFill/>
        </p:spPr>
        <p:txBody>
          <a:bodyPr vert="horz" wrap="square" lIns="0" tIns="0" rIns="0" bIns="0" rtlCol="0" anchor="t">
            <a:spAutoFit/>
          </a:bodyPr>
          <a:lstStyle>
            <a:lvl1pPr marL="0" indent="0" algn="r">
              <a:spcAft>
                <a:spcPts val="0"/>
              </a:spcAft>
              <a:buFontTx/>
              <a:buNone/>
              <a:defRPr lang="en-US" sz="2599" b="0" baseline="0" smtClean="0">
                <a:solidFill>
                  <a:schemeClr val="accent2">
                    <a:lumMod val="50000"/>
                  </a:schemeClr>
                </a:solidFill>
                <a:latin typeface="+mj-lt"/>
                <a:ea typeface="+mj-ea"/>
              </a:defRPr>
            </a:lvl1pPr>
            <a:lvl2pPr>
              <a:defRPr lang="en-US" smtClean="0"/>
            </a:lvl2pPr>
            <a:lvl3pPr>
              <a:defRPr lang="en-US" smtClean="0"/>
            </a:lvl3pPr>
            <a:lvl4pPr>
              <a:defRPr lang="en-US" smtClean="0"/>
            </a:lvl4pPr>
            <a:lvl5pPr>
              <a:defRPr lang="en-US"/>
            </a:lvl5pPr>
          </a:lstStyle>
          <a:p>
            <a:pPr lvl="0">
              <a:spcBef>
                <a:spcPct val="0"/>
              </a:spcBef>
            </a:pPr>
            <a:r>
              <a:rPr lang="en-US" dirty="0"/>
              <a:t>Name</a:t>
            </a:r>
          </a:p>
        </p:txBody>
      </p:sp>
    </p:spTree>
    <p:extLst>
      <p:ext uri="{BB962C8B-B14F-4D97-AF65-F5344CB8AC3E}">
        <p14:creationId xmlns:p14="http://schemas.microsoft.com/office/powerpoint/2010/main" val="16549106"/>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09441" y="274638"/>
            <a:ext cx="10969943" cy="369332"/>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442" y="1535113"/>
            <a:ext cx="5385514" cy="639762"/>
          </a:xfrm>
        </p:spPr>
        <p:txBody>
          <a:bodyPr anchor="b"/>
          <a:lstStyle>
            <a:lvl1pPr marL="0" indent="0">
              <a:buNone/>
              <a:defRPr sz="1799" b="1"/>
            </a:lvl1pPr>
            <a:lvl2pPr marL="342888" indent="0">
              <a:buNone/>
              <a:defRPr sz="1500" b="1"/>
            </a:lvl2pPr>
            <a:lvl3pPr marL="685777" indent="0">
              <a:buNone/>
              <a:defRPr sz="1350" b="1"/>
            </a:lvl3pPr>
            <a:lvl4pPr marL="1028665" indent="0">
              <a:buNone/>
              <a:defRPr sz="1200" b="1"/>
            </a:lvl4pPr>
            <a:lvl5pPr marL="1371554" indent="0">
              <a:buNone/>
              <a:defRPr sz="1200" b="1"/>
            </a:lvl5pPr>
            <a:lvl6pPr marL="1714443" indent="0">
              <a:buNone/>
              <a:defRPr sz="1200" b="1"/>
            </a:lvl6pPr>
            <a:lvl7pPr marL="2057332" indent="0">
              <a:buNone/>
              <a:defRPr sz="1200" b="1"/>
            </a:lvl7pPr>
            <a:lvl8pPr marL="2400220" indent="0">
              <a:buNone/>
              <a:defRPr sz="1200" b="1"/>
            </a:lvl8pPr>
            <a:lvl9pPr marL="2743109" indent="0">
              <a:buNone/>
              <a:defRPr sz="1200" b="1"/>
            </a:lvl9pPr>
          </a:lstStyle>
          <a:p>
            <a:pPr lvl="0"/>
            <a:r>
              <a:rPr lang="en-US"/>
              <a:t>Edit Master text styles</a:t>
            </a:r>
          </a:p>
        </p:txBody>
      </p:sp>
      <p:sp>
        <p:nvSpPr>
          <p:cNvPr id="4" name="Content Placeholder 3"/>
          <p:cNvSpPr>
            <a:spLocks noGrp="1"/>
          </p:cNvSpPr>
          <p:nvPr>
            <p:ph sz="half" idx="2"/>
          </p:nvPr>
        </p:nvSpPr>
        <p:spPr>
          <a:xfrm>
            <a:off x="609442" y="2174875"/>
            <a:ext cx="5385514" cy="3951288"/>
          </a:xfrm>
        </p:spPr>
        <p:txBody>
          <a:bodyPr/>
          <a:lstStyle>
            <a:lvl1pPr>
              <a:defRPr sz="1799"/>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1755" y="1535113"/>
            <a:ext cx="5387630" cy="639762"/>
          </a:xfrm>
        </p:spPr>
        <p:txBody>
          <a:bodyPr anchor="b"/>
          <a:lstStyle>
            <a:lvl1pPr marL="0" indent="0">
              <a:buNone/>
              <a:defRPr sz="1799" b="1"/>
            </a:lvl1pPr>
            <a:lvl2pPr marL="342888" indent="0">
              <a:buNone/>
              <a:defRPr sz="1500" b="1"/>
            </a:lvl2pPr>
            <a:lvl3pPr marL="685777" indent="0">
              <a:buNone/>
              <a:defRPr sz="1350" b="1"/>
            </a:lvl3pPr>
            <a:lvl4pPr marL="1028665" indent="0">
              <a:buNone/>
              <a:defRPr sz="1200" b="1"/>
            </a:lvl4pPr>
            <a:lvl5pPr marL="1371554" indent="0">
              <a:buNone/>
              <a:defRPr sz="1200" b="1"/>
            </a:lvl5pPr>
            <a:lvl6pPr marL="1714443" indent="0">
              <a:buNone/>
              <a:defRPr sz="1200" b="1"/>
            </a:lvl6pPr>
            <a:lvl7pPr marL="2057332" indent="0">
              <a:buNone/>
              <a:defRPr sz="1200" b="1"/>
            </a:lvl7pPr>
            <a:lvl8pPr marL="2400220" indent="0">
              <a:buNone/>
              <a:defRPr sz="1200" b="1"/>
            </a:lvl8pPr>
            <a:lvl9pPr marL="2743109" indent="0">
              <a:buNone/>
              <a:defRPr sz="1200" b="1"/>
            </a:lvl9pPr>
          </a:lstStyle>
          <a:p>
            <a:pPr lvl="0"/>
            <a:r>
              <a:rPr lang="en-US"/>
              <a:t>Edit Master text styles</a:t>
            </a:r>
          </a:p>
        </p:txBody>
      </p:sp>
      <p:sp>
        <p:nvSpPr>
          <p:cNvPr id="6" name="Content Placeholder 5"/>
          <p:cNvSpPr>
            <a:spLocks noGrp="1"/>
          </p:cNvSpPr>
          <p:nvPr>
            <p:ph sz="quarter" idx="4"/>
          </p:nvPr>
        </p:nvSpPr>
        <p:spPr>
          <a:xfrm>
            <a:off x="6191755" y="2174875"/>
            <a:ext cx="5387630" cy="3951288"/>
          </a:xfrm>
        </p:spPr>
        <p:txBody>
          <a:bodyPr/>
          <a:lstStyle>
            <a:lvl1pPr>
              <a:defRPr sz="1799"/>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57558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190" y="56697"/>
            <a:ext cx="12088763" cy="369332"/>
          </a:xfrm>
          <a:prstGeom prst="rect">
            <a:avLst/>
          </a:prstGeom>
          <a:noFill/>
        </p:spPr>
        <p:txBody>
          <a:bodyPr vert="horz" wrap="square" lIns="0" tIns="0" rIns="0" bIns="0" rtlCol="0" anchor="t">
            <a:spAutoFit/>
          </a:bodyPr>
          <a:lstStyle/>
          <a:p>
            <a:r>
              <a:rPr lang="fr-FR"/>
              <a:t>Modifiez le style du titre</a:t>
            </a:r>
            <a:endParaRPr lang="en-US" dirty="0"/>
          </a:p>
        </p:txBody>
      </p:sp>
      <p:sp>
        <p:nvSpPr>
          <p:cNvPr id="3" name="Text Placeholder 2"/>
          <p:cNvSpPr>
            <a:spLocks noGrp="1"/>
          </p:cNvSpPr>
          <p:nvPr>
            <p:ph type="body" idx="1"/>
          </p:nvPr>
        </p:nvSpPr>
        <p:spPr>
          <a:xfrm>
            <a:off x="37190" y="598715"/>
            <a:ext cx="12088763" cy="5709557"/>
          </a:xfrm>
          <a:prstGeom prst="rect">
            <a:avLst/>
          </a:prstGeom>
          <a:noFill/>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p:nvPicPr>
        <p:blipFill>
          <a:blip r:embed="rId14"/>
          <a:stretch>
            <a:fillRect/>
          </a:stretch>
        </p:blipFill>
        <p:spPr>
          <a:xfrm>
            <a:off x="37192" y="6440809"/>
            <a:ext cx="3788904" cy="328149"/>
          </a:xfrm>
          <a:prstGeom prst="rect">
            <a:avLst/>
          </a:prstGeom>
        </p:spPr>
      </p:pic>
      <p:cxnSp>
        <p:nvCxnSpPr>
          <p:cNvPr id="8" name="Straight Connector 7"/>
          <p:cNvCxnSpPr/>
          <p:nvPr/>
        </p:nvCxnSpPr>
        <p:spPr bwMode="auto">
          <a:xfrm>
            <a:off x="0" y="6308270"/>
            <a:ext cx="12188825" cy="0"/>
          </a:xfrm>
          <a:prstGeom prst="line">
            <a:avLst/>
          </a:prstGeom>
          <a:noFill/>
          <a:ln w="19050"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12996953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p:transition spd="med">
    <p:fade/>
  </p:transition>
  <p:txStyles>
    <p:titleStyle>
      <a:lvl1pPr algn="l" defTabSz="457063" rtl="0" eaLnBrk="1" latinLnBrk="0" hangingPunct="1">
        <a:lnSpc>
          <a:spcPct val="100000"/>
        </a:lnSpc>
        <a:spcBef>
          <a:spcPct val="0"/>
        </a:spcBef>
        <a:buNone/>
        <a:defRPr sz="2399" b="1" kern="1200">
          <a:solidFill>
            <a:schemeClr val="accent2">
              <a:lumMod val="50000"/>
            </a:schemeClr>
          </a:solidFill>
          <a:latin typeface="+mj-lt"/>
          <a:ea typeface="+mj-ea"/>
          <a:cs typeface="Arial"/>
        </a:defRPr>
      </a:lvl1pPr>
    </p:titleStyle>
    <p:bodyStyle>
      <a:lvl1pPr marL="176160" indent="-176160" algn="l" defTabSz="457063" rtl="0" eaLnBrk="1" latinLnBrk="0" hangingPunct="1">
        <a:lnSpc>
          <a:spcPct val="100000"/>
        </a:lnSpc>
        <a:spcBef>
          <a:spcPts val="300"/>
        </a:spcBef>
        <a:spcAft>
          <a:spcPts val="600"/>
        </a:spcAft>
        <a:buClr>
          <a:schemeClr val="accent4">
            <a:lumMod val="60000"/>
            <a:lumOff val="40000"/>
          </a:schemeClr>
        </a:buClr>
        <a:buSzPct val="80000"/>
        <a:buFont typeface="Arial"/>
        <a:buChar char="•"/>
        <a:defRPr sz="1999" b="1" kern="1200">
          <a:solidFill>
            <a:schemeClr val="tx2"/>
          </a:solidFill>
          <a:latin typeface="+mn-lt"/>
          <a:ea typeface="+mn-ea"/>
          <a:cs typeface="Arial"/>
        </a:defRPr>
      </a:lvl1pPr>
      <a:lvl2pPr marL="457063" indent="-173684" algn="l" defTabSz="457063"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799" b="1" kern="1200">
          <a:solidFill>
            <a:schemeClr val="tx2"/>
          </a:solidFill>
          <a:latin typeface="+mn-lt"/>
          <a:ea typeface="+mn-ea"/>
          <a:cs typeface="Arial"/>
        </a:defRPr>
      </a:lvl2pPr>
      <a:lvl3pPr marL="795289" indent="-173684" algn="l" defTabSz="457063"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600" b="1" kern="1200">
          <a:solidFill>
            <a:schemeClr val="tx2"/>
          </a:solidFill>
          <a:latin typeface="+mn-lt"/>
          <a:ea typeface="+mn-ea"/>
          <a:cs typeface="Arial"/>
        </a:defRPr>
      </a:lvl3pPr>
      <a:lvl4pPr marL="1215787" indent="-173684" algn="l" defTabSz="457063" rtl="0" eaLnBrk="1" latinLnBrk="0" hangingPunct="1">
        <a:lnSpc>
          <a:spcPts val="1799"/>
        </a:lnSpc>
        <a:spcBef>
          <a:spcPts val="0"/>
        </a:spcBef>
        <a:spcAft>
          <a:spcPts val="600"/>
        </a:spcAft>
        <a:buClr>
          <a:schemeClr val="accent4">
            <a:lumMod val="60000"/>
            <a:lumOff val="40000"/>
          </a:schemeClr>
        </a:buClr>
        <a:buSzPct val="80000"/>
        <a:buFont typeface="Lucida Grande"/>
        <a:buChar char="-"/>
        <a:defRPr sz="1400" b="1" kern="1200">
          <a:solidFill>
            <a:schemeClr val="tx1"/>
          </a:solidFill>
          <a:latin typeface="+mn-lt"/>
          <a:ea typeface="+mn-ea"/>
          <a:cs typeface="Arial"/>
        </a:defRPr>
      </a:lvl4pPr>
      <a:lvl5pPr marL="1545761" indent="-176160" algn="l" defTabSz="457063" rtl="0" eaLnBrk="1" latinLnBrk="0" hangingPunct="1">
        <a:lnSpc>
          <a:spcPts val="1899"/>
        </a:lnSpc>
        <a:spcBef>
          <a:spcPts val="0"/>
        </a:spcBef>
        <a:spcAft>
          <a:spcPts val="600"/>
        </a:spcAft>
        <a:buClr>
          <a:schemeClr val="accent4">
            <a:lumMod val="60000"/>
            <a:lumOff val="40000"/>
          </a:schemeClr>
        </a:buClr>
        <a:buSzPct val="80000"/>
        <a:buFont typeface="Lucida Grande"/>
        <a:buChar char="-"/>
        <a:defRPr lang="en-US" sz="1400" b="1" kern="1200" dirty="0">
          <a:solidFill>
            <a:schemeClr val="tx1"/>
          </a:solidFill>
          <a:latin typeface="+mn-lt"/>
          <a:ea typeface="+mn-ea"/>
          <a:cs typeface="Arial"/>
        </a:defRPr>
      </a:lvl5pPr>
      <a:lvl6pPr marL="1772706" indent="-177747" algn="l" defTabSz="401518" rtl="0" eaLnBrk="1" latinLnBrk="0" hangingPunct="1">
        <a:lnSpc>
          <a:spcPts val="1699"/>
        </a:lnSpc>
        <a:spcBef>
          <a:spcPts val="300"/>
        </a:spcBef>
        <a:spcAft>
          <a:spcPts val="300"/>
        </a:spcAft>
        <a:buSzPct val="80000"/>
        <a:buFont typeface="Lucida Grande"/>
        <a:buChar char="-"/>
        <a:tabLst>
          <a:tab pos="1483868" algn="l"/>
        </a:tabLst>
        <a:defRPr sz="1400" b="1" kern="1200">
          <a:solidFill>
            <a:schemeClr val="tx1"/>
          </a:solidFill>
          <a:latin typeface="Arial"/>
          <a:ea typeface="+mn-ea"/>
          <a:cs typeface="Arial"/>
        </a:defRPr>
      </a:lvl6pPr>
      <a:lvl7pPr marL="2061544" indent="-176160" algn="l" defTabSz="457063" rtl="0" eaLnBrk="1" latinLnBrk="0" hangingPunct="1">
        <a:lnSpc>
          <a:spcPts val="1699"/>
        </a:lnSpc>
        <a:spcBef>
          <a:spcPts val="300"/>
        </a:spcBef>
        <a:spcAft>
          <a:spcPts val="300"/>
        </a:spcAft>
        <a:buSzPct val="80000"/>
        <a:buFont typeface="Lucida Grande"/>
        <a:buChar char="-"/>
        <a:defRPr sz="1400" b="1" kern="1200">
          <a:solidFill>
            <a:schemeClr val="tx1"/>
          </a:solidFill>
          <a:latin typeface="Arial"/>
          <a:ea typeface="+mn-ea"/>
          <a:cs typeface="Arial"/>
        </a:defRPr>
      </a:lvl7pPr>
      <a:lvl8pPr marL="2285314" indent="-172986" algn="l" defTabSz="457063" rtl="0" eaLnBrk="1" latinLnBrk="0" hangingPunct="1">
        <a:lnSpc>
          <a:spcPts val="1699"/>
        </a:lnSpc>
        <a:spcBef>
          <a:spcPts val="300"/>
        </a:spcBef>
        <a:spcAft>
          <a:spcPts val="300"/>
        </a:spcAft>
        <a:buSzPct val="80000"/>
        <a:buFont typeface="Lucida Grande"/>
        <a:buChar char="-"/>
        <a:defRPr sz="1400" b="1" kern="1200">
          <a:solidFill>
            <a:schemeClr val="tx1"/>
          </a:solidFill>
          <a:latin typeface="Arial"/>
          <a:ea typeface="+mn-ea"/>
          <a:cs typeface="Arial"/>
        </a:defRPr>
      </a:lvl8pPr>
      <a:lvl9pPr marL="2451952" indent="-163464" algn="l" defTabSz="457063" rtl="0" eaLnBrk="1" latinLnBrk="0" hangingPunct="1">
        <a:lnSpc>
          <a:spcPts val="1699"/>
        </a:lnSpc>
        <a:spcBef>
          <a:spcPts val="300"/>
        </a:spcBef>
        <a:spcAft>
          <a:spcPts val="300"/>
        </a:spcAft>
        <a:buSzPct val="80000"/>
        <a:buFont typeface="Lucida Grande"/>
        <a:buChar char="-"/>
        <a:defRPr sz="1400" b="1" kern="1200">
          <a:solidFill>
            <a:schemeClr val="tx1"/>
          </a:solidFill>
          <a:latin typeface="Arial"/>
          <a:ea typeface="+mn-ea"/>
          <a:cs typeface="Arial"/>
        </a:defRPr>
      </a:lvl9pPr>
    </p:bodyStyle>
    <p:otherStyle>
      <a:defPPr>
        <a:defRPr lang="en-US"/>
      </a:defPPr>
      <a:lvl1pPr marL="0" algn="l" defTabSz="457063" rtl="0" eaLnBrk="1" latinLnBrk="0" hangingPunct="1">
        <a:defRPr sz="1799" kern="1200">
          <a:solidFill>
            <a:schemeClr val="tx1"/>
          </a:solidFill>
          <a:latin typeface="+mn-lt"/>
          <a:ea typeface="+mn-ea"/>
          <a:cs typeface="+mn-cs"/>
        </a:defRPr>
      </a:lvl1pPr>
      <a:lvl2pPr marL="457063" algn="l" defTabSz="457063" rtl="0" eaLnBrk="1" latinLnBrk="0" hangingPunct="1">
        <a:defRPr sz="1799" kern="1200">
          <a:solidFill>
            <a:schemeClr val="tx1"/>
          </a:solidFill>
          <a:latin typeface="+mn-lt"/>
          <a:ea typeface="+mn-ea"/>
          <a:cs typeface="+mn-cs"/>
        </a:defRPr>
      </a:lvl2pPr>
      <a:lvl3pPr marL="914126" algn="l" defTabSz="457063" rtl="0" eaLnBrk="1" latinLnBrk="0" hangingPunct="1">
        <a:defRPr sz="1799" kern="1200">
          <a:solidFill>
            <a:schemeClr val="tx1"/>
          </a:solidFill>
          <a:latin typeface="+mn-lt"/>
          <a:ea typeface="+mn-ea"/>
          <a:cs typeface="+mn-cs"/>
        </a:defRPr>
      </a:lvl3pPr>
      <a:lvl4pPr marL="1371189" algn="l" defTabSz="457063" rtl="0" eaLnBrk="1" latinLnBrk="0" hangingPunct="1">
        <a:defRPr sz="1799" kern="1200">
          <a:solidFill>
            <a:schemeClr val="tx1"/>
          </a:solidFill>
          <a:latin typeface="+mn-lt"/>
          <a:ea typeface="+mn-ea"/>
          <a:cs typeface="+mn-cs"/>
        </a:defRPr>
      </a:lvl4pPr>
      <a:lvl5pPr marL="1828251" algn="l" defTabSz="457063" rtl="0" eaLnBrk="1" latinLnBrk="0" hangingPunct="1">
        <a:defRPr sz="1799" kern="1200">
          <a:solidFill>
            <a:schemeClr val="tx1"/>
          </a:solidFill>
          <a:latin typeface="+mn-lt"/>
          <a:ea typeface="+mn-ea"/>
          <a:cs typeface="+mn-cs"/>
        </a:defRPr>
      </a:lvl5pPr>
      <a:lvl6pPr marL="2285314" algn="l" defTabSz="457063" rtl="0" eaLnBrk="1" latinLnBrk="0" hangingPunct="1">
        <a:defRPr sz="1799" kern="1200">
          <a:solidFill>
            <a:schemeClr val="tx1"/>
          </a:solidFill>
          <a:latin typeface="+mn-lt"/>
          <a:ea typeface="+mn-ea"/>
          <a:cs typeface="+mn-cs"/>
        </a:defRPr>
      </a:lvl6pPr>
      <a:lvl7pPr marL="2742377" algn="l" defTabSz="457063" rtl="0" eaLnBrk="1" latinLnBrk="0" hangingPunct="1">
        <a:defRPr sz="1799" kern="1200">
          <a:solidFill>
            <a:schemeClr val="tx1"/>
          </a:solidFill>
          <a:latin typeface="+mn-lt"/>
          <a:ea typeface="+mn-ea"/>
          <a:cs typeface="+mn-cs"/>
        </a:defRPr>
      </a:lvl7pPr>
      <a:lvl8pPr marL="3199440" algn="l" defTabSz="457063" rtl="0" eaLnBrk="1" latinLnBrk="0" hangingPunct="1">
        <a:defRPr sz="1799" kern="1200">
          <a:solidFill>
            <a:schemeClr val="tx1"/>
          </a:solidFill>
          <a:latin typeface="+mn-lt"/>
          <a:ea typeface="+mn-ea"/>
          <a:cs typeface="+mn-cs"/>
        </a:defRPr>
      </a:lvl8pPr>
      <a:lvl9pPr marL="3656503" algn="l" defTabSz="457063"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190" y="56697"/>
            <a:ext cx="12088763" cy="369332"/>
          </a:xfrm>
          <a:prstGeom prst="rect">
            <a:avLst/>
          </a:prstGeom>
          <a:noFill/>
        </p:spPr>
        <p:txBody>
          <a:bodyPr vert="horz" wrap="square" lIns="0" tIns="0" rIns="0" bIns="0" rtlCol="0" anchor="t">
            <a:spAutoFit/>
          </a:bodyPr>
          <a:lstStyle/>
          <a:p>
            <a:r>
              <a:rPr lang="fr-FR"/>
              <a:t>Modifiez le style du titre</a:t>
            </a:r>
            <a:endParaRPr lang="en-US" dirty="0"/>
          </a:p>
        </p:txBody>
      </p:sp>
      <p:sp>
        <p:nvSpPr>
          <p:cNvPr id="3" name="Text Placeholder 2"/>
          <p:cNvSpPr>
            <a:spLocks noGrp="1"/>
          </p:cNvSpPr>
          <p:nvPr>
            <p:ph type="body" idx="1"/>
          </p:nvPr>
        </p:nvSpPr>
        <p:spPr>
          <a:xfrm>
            <a:off x="37190" y="598715"/>
            <a:ext cx="12088763" cy="5709557"/>
          </a:xfrm>
          <a:prstGeom prst="rect">
            <a:avLst/>
          </a:prstGeom>
          <a:noFill/>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p:txBody>
      </p:sp>
      <p:pic>
        <p:nvPicPr>
          <p:cNvPr id="4" name="Picture 3"/>
          <p:cNvPicPr>
            <a:picLocks noChangeAspect="1"/>
          </p:cNvPicPr>
          <p:nvPr/>
        </p:nvPicPr>
        <p:blipFill>
          <a:blip r:embed="rId14"/>
          <a:stretch>
            <a:fillRect/>
          </a:stretch>
        </p:blipFill>
        <p:spPr>
          <a:xfrm>
            <a:off x="37192" y="6440809"/>
            <a:ext cx="3788904" cy="328149"/>
          </a:xfrm>
          <a:prstGeom prst="rect">
            <a:avLst/>
          </a:prstGeom>
        </p:spPr>
      </p:pic>
      <p:cxnSp>
        <p:nvCxnSpPr>
          <p:cNvPr id="8" name="Straight Connector 7"/>
          <p:cNvCxnSpPr/>
          <p:nvPr/>
        </p:nvCxnSpPr>
        <p:spPr bwMode="auto">
          <a:xfrm>
            <a:off x="0" y="6308270"/>
            <a:ext cx="12188825" cy="0"/>
          </a:xfrm>
          <a:prstGeom prst="line">
            <a:avLst/>
          </a:prstGeom>
          <a:noFill/>
          <a:ln w="19050"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2058139963"/>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ransition spd="med">
    <p:fade/>
  </p:transition>
  <p:txStyles>
    <p:titleStyle>
      <a:lvl1pPr algn="l" defTabSz="457063" rtl="0" eaLnBrk="1" latinLnBrk="0" hangingPunct="1">
        <a:lnSpc>
          <a:spcPct val="100000"/>
        </a:lnSpc>
        <a:spcBef>
          <a:spcPct val="0"/>
        </a:spcBef>
        <a:buNone/>
        <a:defRPr sz="2399" b="1" kern="1200">
          <a:solidFill>
            <a:schemeClr val="accent2">
              <a:lumMod val="50000"/>
            </a:schemeClr>
          </a:solidFill>
          <a:latin typeface="+mj-lt"/>
          <a:ea typeface="+mj-ea"/>
          <a:cs typeface="Arial"/>
        </a:defRPr>
      </a:lvl1pPr>
    </p:titleStyle>
    <p:bodyStyle>
      <a:lvl1pPr marL="176160" indent="-176160" algn="l" defTabSz="457063" rtl="0" eaLnBrk="1" latinLnBrk="0" hangingPunct="1">
        <a:lnSpc>
          <a:spcPct val="100000"/>
        </a:lnSpc>
        <a:spcBef>
          <a:spcPts val="300"/>
        </a:spcBef>
        <a:spcAft>
          <a:spcPts val="600"/>
        </a:spcAft>
        <a:buClr>
          <a:schemeClr val="accent4">
            <a:lumMod val="60000"/>
            <a:lumOff val="40000"/>
          </a:schemeClr>
        </a:buClr>
        <a:buSzPct val="80000"/>
        <a:buFont typeface="Arial"/>
        <a:buChar char="•"/>
        <a:defRPr sz="1999" b="1" kern="1200">
          <a:solidFill>
            <a:schemeClr val="tx2"/>
          </a:solidFill>
          <a:latin typeface="+mn-lt"/>
          <a:ea typeface="+mn-ea"/>
          <a:cs typeface="Arial"/>
        </a:defRPr>
      </a:lvl1pPr>
      <a:lvl2pPr marL="457063" indent="-173684" algn="l" defTabSz="457063"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799" b="1" kern="1200">
          <a:solidFill>
            <a:schemeClr val="tx2"/>
          </a:solidFill>
          <a:latin typeface="+mn-lt"/>
          <a:ea typeface="+mn-ea"/>
          <a:cs typeface="Arial"/>
        </a:defRPr>
      </a:lvl2pPr>
      <a:lvl3pPr marL="795289" indent="-173684" algn="l" defTabSz="457063"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600" b="1" kern="1200">
          <a:solidFill>
            <a:schemeClr val="tx2"/>
          </a:solidFill>
          <a:latin typeface="+mn-lt"/>
          <a:ea typeface="+mn-ea"/>
          <a:cs typeface="Arial"/>
        </a:defRPr>
      </a:lvl3pPr>
      <a:lvl4pPr marL="1215787" indent="-173684" algn="l" defTabSz="457063" rtl="0" eaLnBrk="1" latinLnBrk="0" hangingPunct="1">
        <a:lnSpc>
          <a:spcPts val="1799"/>
        </a:lnSpc>
        <a:spcBef>
          <a:spcPts val="0"/>
        </a:spcBef>
        <a:spcAft>
          <a:spcPts val="600"/>
        </a:spcAft>
        <a:buClr>
          <a:schemeClr val="accent4">
            <a:lumMod val="60000"/>
            <a:lumOff val="40000"/>
          </a:schemeClr>
        </a:buClr>
        <a:buSzPct val="80000"/>
        <a:buFont typeface="Lucida Grande"/>
        <a:buChar char="-"/>
        <a:defRPr sz="1400" b="1" kern="1200">
          <a:solidFill>
            <a:schemeClr val="tx1"/>
          </a:solidFill>
          <a:latin typeface="+mn-lt"/>
          <a:ea typeface="+mn-ea"/>
          <a:cs typeface="Arial"/>
        </a:defRPr>
      </a:lvl4pPr>
      <a:lvl5pPr marL="1545761" indent="-176160" algn="l" defTabSz="457063" rtl="0" eaLnBrk="1" latinLnBrk="0" hangingPunct="1">
        <a:lnSpc>
          <a:spcPts val="1899"/>
        </a:lnSpc>
        <a:spcBef>
          <a:spcPts val="0"/>
        </a:spcBef>
        <a:spcAft>
          <a:spcPts val="600"/>
        </a:spcAft>
        <a:buClr>
          <a:schemeClr val="accent4">
            <a:lumMod val="60000"/>
            <a:lumOff val="40000"/>
          </a:schemeClr>
        </a:buClr>
        <a:buSzPct val="80000"/>
        <a:buFont typeface="Lucida Grande"/>
        <a:buChar char="-"/>
        <a:defRPr lang="en-US" sz="1400" b="1" kern="1200" dirty="0">
          <a:solidFill>
            <a:schemeClr val="tx1"/>
          </a:solidFill>
          <a:latin typeface="+mn-lt"/>
          <a:ea typeface="+mn-ea"/>
          <a:cs typeface="Arial"/>
        </a:defRPr>
      </a:lvl5pPr>
      <a:lvl6pPr marL="1772706" indent="-177747" algn="l" defTabSz="401518" rtl="0" eaLnBrk="1" latinLnBrk="0" hangingPunct="1">
        <a:lnSpc>
          <a:spcPts val="1699"/>
        </a:lnSpc>
        <a:spcBef>
          <a:spcPts val="300"/>
        </a:spcBef>
        <a:spcAft>
          <a:spcPts val="300"/>
        </a:spcAft>
        <a:buSzPct val="80000"/>
        <a:buFont typeface="Lucida Grande"/>
        <a:buChar char="-"/>
        <a:tabLst>
          <a:tab pos="1483868" algn="l"/>
        </a:tabLst>
        <a:defRPr sz="1400" b="1" kern="1200">
          <a:solidFill>
            <a:schemeClr val="tx1"/>
          </a:solidFill>
          <a:latin typeface="Arial"/>
          <a:ea typeface="+mn-ea"/>
          <a:cs typeface="Arial"/>
        </a:defRPr>
      </a:lvl6pPr>
      <a:lvl7pPr marL="2061544" indent="-176160" algn="l" defTabSz="457063" rtl="0" eaLnBrk="1" latinLnBrk="0" hangingPunct="1">
        <a:lnSpc>
          <a:spcPts val="1699"/>
        </a:lnSpc>
        <a:spcBef>
          <a:spcPts val="300"/>
        </a:spcBef>
        <a:spcAft>
          <a:spcPts val="300"/>
        </a:spcAft>
        <a:buSzPct val="80000"/>
        <a:buFont typeface="Lucida Grande"/>
        <a:buChar char="-"/>
        <a:defRPr sz="1400" b="1" kern="1200">
          <a:solidFill>
            <a:schemeClr val="tx1"/>
          </a:solidFill>
          <a:latin typeface="Arial"/>
          <a:ea typeface="+mn-ea"/>
          <a:cs typeface="Arial"/>
        </a:defRPr>
      </a:lvl7pPr>
      <a:lvl8pPr marL="2285314" indent="-172986" algn="l" defTabSz="457063" rtl="0" eaLnBrk="1" latinLnBrk="0" hangingPunct="1">
        <a:lnSpc>
          <a:spcPts val="1699"/>
        </a:lnSpc>
        <a:spcBef>
          <a:spcPts val="300"/>
        </a:spcBef>
        <a:spcAft>
          <a:spcPts val="300"/>
        </a:spcAft>
        <a:buSzPct val="80000"/>
        <a:buFont typeface="Lucida Grande"/>
        <a:buChar char="-"/>
        <a:defRPr sz="1400" b="1" kern="1200">
          <a:solidFill>
            <a:schemeClr val="tx1"/>
          </a:solidFill>
          <a:latin typeface="Arial"/>
          <a:ea typeface="+mn-ea"/>
          <a:cs typeface="Arial"/>
        </a:defRPr>
      </a:lvl8pPr>
      <a:lvl9pPr marL="2451952" indent="-163464" algn="l" defTabSz="457063" rtl="0" eaLnBrk="1" latinLnBrk="0" hangingPunct="1">
        <a:lnSpc>
          <a:spcPts val="1699"/>
        </a:lnSpc>
        <a:spcBef>
          <a:spcPts val="300"/>
        </a:spcBef>
        <a:spcAft>
          <a:spcPts val="300"/>
        </a:spcAft>
        <a:buSzPct val="80000"/>
        <a:buFont typeface="Lucida Grande"/>
        <a:buChar char="-"/>
        <a:defRPr sz="1400" b="1" kern="1200">
          <a:solidFill>
            <a:schemeClr val="tx1"/>
          </a:solidFill>
          <a:latin typeface="Arial"/>
          <a:ea typeface="+mn-ea"/>
          <a:cs typeface="Arial"/>
        </a:defRPr>
      </a:lvl9pPr>
    </p:bodyStyle>
    <p:otherStyle>
      <a:defPPr>
        <a:defRPr lang="en-US"/>
      </a:defPPr>
      <a:lvl1pPr marL="0" algn="l" defTabSz="457063" rtl="0" eaLnBrk="1" latinLnBrk="0" hangingPunct="1">
        <a:defRPr sz="1799" kern="1200">
          <a:solidFill>
            <a:schemeClr val="tx1"/>
          </a:solidFill>
          <a:latin typeface="+mn-lt"/>
          <a:ea typeface="+mn-ea"/>
          <a:cs typeface="+mn-cs"/>
        </a:defRPr>
      </a:lvl1pPr>
      <a:lvl2pPr marL="457063" algn="l" defTabSz="457063" rtl="0" eaLnBrk="1" latinLnBrk="0" hangingPunct="1">
        <a:defRPr sz="1799" kern="1200">
          <a:solidFill>
            <a:schemeClr val="tx1"/>
          </a:solidFill>
          <a:latin typeface="+mn-lt"/>
          <a:ea typeface="+mn-ea"/>
          <a:cs typeface="+mn-cs"/>
        </a:defRPr>
      </a:lvl2pPr>
      <a:lvl3pPr marL="914126" algn="l" defTabSz="457063" rtl="0" eaLnBrk="1" latinLnBrk="0" hangingPunct="1">
        <a:defRPr sz="1799" kern="1200">
          <a:solidFill>
            <a:schemeClr val="tx1"/>
          </a:solidFill>
          <a:latin typeface="+mn-lt"/>
          <a:ea typeface="+mn-ea"/>
          <a:cs typeface="+mn-cs"/>
        </a:defRPr>
      </a:lvl3pPr>
      <a:lvl4pPr marL="1371189" algn="l" defTabSz="457063" rtl="0" eaLnBrk="1" latinLnBrk="0" hangingPunct="1">
        <a:defRPr sz="1799" kern="1200">
          <a:solidFill>
            <a:schemeClr val="tx1"/>
          </a:solidFill>
          <a:latin typeface="+mn-lt"/>
          <a:ea typeface="+mn-ea"/>
          <a:cs typeface="+mn-cs"/>
        </a:defRPr>
      </a:lvl4pPr>
      <a:lvl5pPr marL="1828251" algn="l" defTabSz="457063" rtl="0" eaLnBrk="1" latinLnBrk="0" hangingPunct="1">
        <a:defRPr sz="1799" kern="1200">
          <a:solidFill>
            <a:schemeClr val="tx1"/>
          </a:solidFill>
          <a:latin typeface="+mn-lt"/>
          <a:ea typeface="+mn-ea"/>
          <a:cs typeface="+mn-cs"/>
        </a:defRPr>
      </a:lvl5pPr>
      <a:lvl6pPr marL="2285314" algn="l" defTabSz="457063" rtl="0" eaLnBrk="1" latinLnBrk="0" hangingPunct="1">
        <a:defRPr sz="1799" kern="1200">
          <a:solidFill>
            <a:schemeClr val="tx1"/>
          </a:solidFill>
          <a:latin typeface="+mn-lt"/>
          <a:ea typeface="+mn-ea"/>
          <a:cs typeface="+mn-cs"/>
        </a:defRPr>
      </a:lvl6pPr>
      <a:lvl7pPr marL="2742377" algn="l" defTabSz="457063" rtl="0" eaLnBrk="1" latinLnBrk="0" hangingPunct="1">
        <a:defRPr sz="1799" kern="1200">
          <a:solidFill>
            <a:schemeClr val="tx1"/>
          </a:solidFill>
          <a:latin typeface="+mn-lt"/>
          <a:ea typeface="+mn-ea"/>
          <a:cs typeface="+mn-cs"/>
        </a:defRPr>
      </a:lvl7pPr>
      <a:lvl8pPr marL="3199440" algn="l" defTabSz="457063" rtl="0" eaLnBrk="1" latinLnBrk="0" hangingPunct="1">
        <a:defRPr sz="1799" kern="1200">
          <a:solidFill>
            <a:schemeClr val="tx1"/>
          </a:solidFill>
          <a:latin typeface="+mn-lt"/>
          <a:ea typeface="+mn-ea"/>
          <a:cs typeface="+mn-cs"/>
        </a:defRPr>
      </a:lvl8pPr>
      <a:lvl9pPr marL="3656503" algn="l" defTabSz="457063"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2.xml"/><Relationship Id="rId5" Type="http://schemas.openxmlformats.org/officeDocument/2006/relationships/hyperlink" Target="mailto:che@un.org" TargetMode="External"/><Relationship Id="rId4" Type="http://schemas.openxmlformats.org/officeDocument/2006/relationships/hyperlink" Target="mailto:ngogangwandji@un.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B5784"/>
        </a:solidFill>
        <a:effectLst/>
      </p:bgPr>
    </p:bg>
    <p:spTree>
      <p:nvGrpSpPr>
        <p:cNvPr id="1" name=""/>
        <p:cNvGrpSpPr/>
        <p:nvPr/>
      </p:nvGrpSpPr>
      <p:grpSpPr>
        <a:xfrm>
          <a:off x="0" y="0"/>
          <a:ext cx="0" cy="0"/>
          <a:chOff x="0" y="0"/>
          <a:chExt cx="0" cy="0"/>
        </a:xfrm>
      </p:grpSpPr>
      <p:sp>
        <p:nvSpPr>
          <p:cNvPr id="6" name="Sous-titre 5"/>
          <p:cNvSpPr>
            <a:spLocks noGrp="1"/>
          </p:cNvSpPr>
          <p:nvPr>
            <p:ph type="subTitle" idx="1"/>
          </p:nvPr>
        </p:nvSpPr>
        <p:spPr>
          <a:xfrm>
            <a:off x="4570412" y="2656088"/>
            <a:ext cx="7570929" cy="914162"/>
          </a:xfrm>
        </p:spPr>
        <p:txBody>
          <a:bodyPr/>
          <a:lstStyle/>
          <a:p>
            <a:r>
              <a:rPr lang="fr-FR" sz="3200" b="1" dirty="0">
                <a:solidFill>
                  <a:schemeClr val="bg1"/>
                </a:solidFill>
              </a:rPr>
              <a:t>L'importance des données administratives à l'ère des ODD</a:t>
            </a:r>
            <a:endParaRPr lang="en-US" sz="3200" b="1" dirty="0">
              <a:solidFill>
                <a:schemeClr val="bg1"/>
              </a:solidFill>
            </a:endParaRPr>
          </a:p>
        </p:txBody>
      </p:sp>
      <p:sp>
        <p:nvSpPr>
          <p:cNvPr id="9" name="AutoShape 8"/>
          <p:cNvSpPr>
            <a:spLocks/>
          </p:cNvSpPr>
          <p:nvPr/>
        </p:nvSpPr>
        <p:spPr bwMode="auto">
          <a:xfrm>
            <a:off x="771895" y="3275053"/>
            <a:ext cx="3729653" cy="51104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155" y="0"/>
                </a:moveTo>
                <a:lnTo>
                  <a:pt x="1445" y="0"/>
                </a:lnTo>
                <a:lnTo>
                  <a:pt x="1185" y="172"/>
                </a:lnTo>
                <a:lnTo>
                  <a:pt x="941" y="669"/>
                </a:lnTo>
                <a:lnTo>
                  <a:pt x="716" y="1460"/>
                </a:lnTo>
                <a:lnTo>
                  <a:pt x="514" y="2514"/>
                </a:lnTo>
                <a:lnTo>
                  <a:pt x="340" y="3803"/>
                </a:lnTo>
                <a:lnTo>
                  <a:pt x="197" y="5295"/>
                </a:lnTo>
                <a:lnTo>
                  <a:pt x="90" y="6961"/>
                </a:lnTo>
                <a:lnTo>
                  <a:pt x="23" y="8770"/>
                </a:lnTo>
                <a:lnTo>
                  <a:pt x="0" y="10692"/>
                </a:lnTo>
                <a:lnTo>
                  <a:pt x="0" y="10908"/>
                </a:lnTo>
                <a:lnTo>
                  <a:pt x="23" y="12830"/>
                </a:lnTo>
                <a:lnTo>
                  <a:pt x="90" y="14639"/>
                </a:lnTo>
                <a:lnTo>
                  <a:pt x="197" y="16304"/>
                </a:lnTo>
                <a:lnTo>
                  <a:pt x="340" y="17797"/>
                </a:lnTo>
                <a:lnTo>
                  <a:pt x="514" y="19085"/>
                </a:lnTo>
                <a:lnTo>
                  <a:pt x="716" y="20140"/>
                </a:lnTo>
                <a:lnTo>
                  <a:pt x="941" y="20931"/>
                </a:lnTo>
                <a:lnTo>
                  <a:pt x="1185" y="21428"/>
                </a:lnTo>
                <a:lnTo>
                  <a:pt x="1445" y="21600"/>
                </a:lnTo>
                <a:lnTo>
                  <a:pt x="20155" y="21600"/>
                </a:lnTo>
                <a:lnTo>
                  <a:pt x="20415" y="21428"/>
                </a:lnTo>
                <a:lnTo>
                  <a:pt x="20659" y="20931"/>
                </a:lnTo>
                <a:lnTo>
                  <a:pt x="20884" y="20140"/>
                </a:lnTo>
                <a:lnTo>
                  <a:pt x="21086" y="19085"/>
                </a:lnTo>
                <a:lnTo>
                  <a:pt x="21260" y="17797"/>
                </a:lnTo>
                <a:lnTo>
                  <a:pt x="21403" y="16304"/>
                </a:lnTo>
                <a:lnTo>
                  <a:pt x="21510" y="14639"/>
                </a:lnTo>
                <a:lnTo>
                  <a:pt x="21577" y="12830"/>
                </a:lnTo>
                <a:lnTo>
                  <a:pt x="21600" y="10908"/>
                </a:lnTo>
                <a:lnTo>
                  <a:pt x="21600" y="10692"/>
                </a:lnTo>
                <a:lnTo>
                  <a:pt x="21577" y="8770"/>
                </a:lnTo>
                <a:lnTo>
                  <a:pt x="21510" y="6961"/>
                </a:lnTo>
                <a:lnTo>
                  <a:pt x="21403" y="5295"/>
                </a:lnTo>
                <a:lnTo>
                  <a:pt x="21260" y="3803"/>
                </a:lnTo>
                <a:lnTo>
                  <a:pt x="21086" y="2514"/>
                </a:lnTo>
                <a:lnTo>
                  <a:pt x="20884" y="1460"/>
                </a:lnTo>
                <a:lnTo>
                  <a:pt x="20659" y="669"/>
                </a:lnTo>
                <a:lnTo>
                  <a:pt x="20415" y="172"/>
                </a:lnTo>
                <a:lnTo>
                  <a:pt x="20155" y="0"/>
                </a:lnTo>
                <a:close/>
              </a:path>
            </a:pathLst>
          </a:custGeom>
          <a:solidFill>
            <a:srgbClr val="0A7CB8"/>
          </a:solidFill>
          <a:ln>
            <a:noFill/>
          </a:ln>
          <a:extLs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Lst>
        </p:spPr>
        <p:txBody>
          <a:bodyPr lIns="45708" rIns="45708"/>
          <a:lstStyle/>
          <a:p>
            <a:endParaRPr lang="en-US" sz="1799"/>
          </a:p>
        </p:txBody>
      </p:sp>
      <p:sp>
        <p:nvSpPr>
          <p:cNvPr id="10" name="AutoShape 9"/>
          <p:cNvSpPr>
            <a:spLocks/>
          </p:cNvSpPr>
          <p:nvPr/>
        </p:nvSpPr>
        <p:spPr bwMode="auto">
          <a:xfrm>
            <a:off x="1113117" y="3890842"/>
            <a:ext cx="2691699" cy="51104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597" y="0"/>
                </a:moveTo>
                <a:lnTo>
                  <a:pt x="2003" y="0"/>
                </a:lnTo>
                <a:lnTo>
                  <a:pt x="1643" y="172"/>
                </a:lnTo>
                <a:lnTo>
                  <a:pt x="1304" y="669"/>
                </a:lnTo>
                <a:lnTo>
                  <a:pt x="992" y="1460"/>
                </a:lnTo>
                <a:lnTo>
                  <a:pt x="713" y="2514"/>
                </a:lnTo>
                <a:lnTo>
                  <a:pt x="471" y="3803"/>
                </a:lnTo>
                <a:lnTo>
                  <a:pt x="274" y="5295"/>
                </a:lnTo>
                <a:lnTo>
                  <a:pt x="125" y="6961"/>
                </a:lnTo>
                <a:lnTo>
                  <a:pt x="32" y="8770"/>
                </a:lnTo>
                <a:lnTo>
                  <a:pt x="0" y="10692"/>
                </a:lnTo>
                <a:lnTo>
                  <a:pt x="0" y="10908"/>
                </a:lnTo>
                <a:lnTo>
                  <a:pt x="32" y="12830"/>
                </a:lnTo>
                <a:lnTo>
                  <a:pt x="125" y="14639"/>
                </a:lnTo>
                <a:lnTo>
                  <a:pt x="274" y="16304"/>
                </a:lnTo>
                <a:lnTo>
                  <a:pt x="471" y="17797"/>
                </a:lnTo>
                <a:lnTo>
                  <a:pt x="713" y="19085"/>
                </a:lnTo>
                <a:lnTo>
                  <a:pt x="992" y="20140"/>
                </a:lnTo>
                <a:lnTo>
                  <a:pt x="1304" y="20931"/>
                </a:lnTo>
                <a:lnTo>
                  <a:pt x="1643" y="21428"/>
                </a:lnTo>
                <a:lnTo>
                  <a:pt x="2003" y="21600"/>
                </a:lnTo>
                <a:lnTo>
                  <a:pt x="19597" y="21600"/>
                </a:lnTo>
                <a:lnTo>
                  <a:pt x="19957" y="21428"/>
                </a:lnTo>
                <a:lnTo>
                  <a:pt x="20296" y="20931"/>
                </a:lnTo>
                <a:lnTo>
                  <a:pt x="20608" y="20140"/>
                </a:lnTo>
                <a:lnTo>
                  <a:pt x="20887" y="19085"/>
                </a:lnTo>
                <a:lnTo>
                  <a:pt x="21129" y="17797"/>
                </a:lnTo>
                <a:lnTo>
                  <a:pt x="21327" y="16304"/>
                </a:lnTo>
                <a:lnTo>
                  <a:pt x="21475" y="14639"/>
                </a:lnTo>
                <a:lnTo>
                  <a:pt x="21568" y="12830"/>
                </a:lnTo>
                <a:lnTo>
                  <a:pt x="21600" y="10908"/>
                </a:lnTo>
                <a:lnTo>
                  <a:pt x="21600" y="10692"/>
                </a:lnTo>
                <a:lnTo>
                  <a:pt x="21568" y="8770"/>
                </a:lnTo>
                <a:lnTo>
                  <a:pt x="21475" y="6961"/>
                </a:lnTo>
                <a:lnTo>
                  <a:pt x="21327" y="5295"/>
                </a:lnTo>
                <a:lnTo>
                  <a:pt x="21129" y="3803"/>
                </a:lnTo>
                <a:lnTo>
                  <a:pt x="20887" y="2514"/>
                </a:lnTo>
                <a:lnTo>
                  <a:pt x="20608" y="1460"/>
                </a:lnTo>
                <a:lnTo>
                  <a:pt x="20296" y="669"/>
                </a:lnTo>
                <a:lnTo>
                  <a:pt x="19957" y="172"/>
                </a:lnTo>
                <a:lnTo>
                  <a:pt x="19597" y="0"/>
                </a:lnTo>
                <a:close/>
              </a:path>
            </a:pathLst>
          </a:custGeom>
          <a:solidFill>
            <a:srgbClr val="0A7CB8"/>
          </a:solidFill>
          <a:ln>
            <a:noFill/>
          </a:ln>
          <a:extLs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Lst>
        </p:spPr>
        <p:txBody>
          <a:bodyPr lIns="45708" rIns="45708"/>
          <a:lstStyle/>
          <a:p>
            <a:endParaRPr lang="en-US" sz="1799"/>
          </a:p>
        </p:txBody>
      </p:sp>
      <p:sp>
        <p:nvSpPr>
          <p:cNvPr id="11" name="AutoShape 10"/>
          <p:cNvSpPr>
            <a:spLocks/>
          </p:cNvSpPr>
          <p:nvPr/>
        </p:nvSpPr>
        <p:spPr bwMode="auto">
          <a:xfrm>
            <a:off x="1275002" y="4568529"/>
            <a:ext cx="2807556" cy="509454"/>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681" y="0"/>
                </a:moveTo>
                <a:lnTo>
                  <a:pt x="1919" y="0"/>
                </a:lnTo>
                <a:lnTo>
                  <a:pt x="1574" y="172"/>
                </a:lnTo>
                <a:lnTo>
                  <a:pt x="1250" y="669"/>
                </a:lnTo>
                <a:lnTo>
                  <a:pt x="951" y="1460"/>
                </a:lnTo>
                <a:lnTo>
                  <a:pt x="683" y="2514"/>
                </a:lnTo>
                <a:lnTo>
                  <a:pt x="451" y="3803"/>
                </a:lnTo>
                <a:lnTo>
                  <a:pt x="262" y="5295"/>
                </a:lnTo>
                <a:lnTo>
                  <a:pt x="120" y="6961"/>
                </a:lnTo>
                <a:lnTo>
                  <a:pt x="31" y="8770"/>
                </a:lnTo>
                <a:lnTo>
                  <a:pt x="0" y="10692"/>
                </a:lnTo>
                <a:lnTo>
                  <a:pt x="0" y="10908"/>
                </a:lnTo>
                <a:lnTo>
                  <a:pt x="31" y="12830"/>
                </a:lnTo>
                <a:lnTo>
                  <a:pt x="120" y="14639"/>
                </a:lnTo>
                <a:lnTo>
                  <a:pt x="262" y="16304"/>
                </a:lnTo>
                <a:lnTo>
                  <a:pt x="451" y="17797"/>
                </a:lnTo>
                <a:lnTo>
                  <a:pt x="683" y="19085"/>
                </a:lnTo>
                <a:lnTo>
                  <a:pt x="951" y="20140"/>
                </a:lnTo>
                <a:lnTo>
                  <a:pt x="1250" y="20931"/>
                </a:lnTo>
                <a:lnTo>
                  <a:pt x="1574" y="21428"/>
                </a:lnTo>
                <a:lnTo>
                  <a:pt x="1919" y="21600"/>
                </a:lnTo>
                <a:lnTo>
                  <a:pt x="19681" y="21600"/>
                </a:lnTo>
                <a:lnTo>
                  <a:pt x="20026" y="21420"/>
                </a:lnTo>
                <a:lnTo>
                  <a:pt x="20350" y="20904"/>
                </a:lnTo>
                <a:lnTo>
                  <a:pt x="20649" y="20084"/>
                </a:lnTo>
                <a:lnTo>
                  <a:pt x="20917" y="18995"/>
                </a:lnTo>
                <a:lnTo>
                  <a:pt x="21149" y="17671"/>
                </a:lnTo>
                <a:lnTo>
                  <a:pt x="21338" y="16144"/>
                </a:lnTo>
                <a:lnTo>
                  <a:pt x="21480" y="14450"/>
                </a:lnTo>
                <a:lnTo>
                  <a:pt x="21569" y="12621"/>
                </a:lnTo>
                <a:lnTo>
                  <a:pt x="21600" y="10692"/>
                </a:lnTo>
                <a:lnTo>
                  <a:pt x="21569" y="8770"/>
                </a:lnTo>
                <a:lnTo>
                  <a:pt x="21480" y="6961"/>
                </a:lnTo>
                <a:lnTo>
                  <a:pt x="21338" y="5295"/>
                </a:lnTo>
                <a:lnTo>
                  <a:pt x="21149" y="3803"/>
                </a:lnTo>
                <a:lnTo>
                  <a:pt x="20917" y="2514"/>
                </a:lnTo>
                <a:lnTo>
                  <a:pt x="20649" y="1460"/>
                </a:lnTo>
                <a:lnTo>
                  <a:pt x="20350" y="669"/>
                </a:lnTo>
                <a:lnTo>
                  <a:pt x="20026" y="172"/>
                </a:lnTo>
                <a:lnTo>
                  <a:pt x="19681" y="0"/>
                </a:lnTo>
                <a:close/>
              </a:path>
            </a:pathLst>
          </a:custGeom>
          <a:solidFill>
            <a:srgbClr val="0A7CB8"/>
          </a:solidFill>
          <a:ln>
            <a:noFill/>
          </a:ln>
          <a:extLs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Lst>
        </p:spPr>
        <p:txBody>
          <a:bodyPr lIns="45708" rIns="45708"/>
          <a:lstStyle/>
          <a:p>
            <a:endParaRPr lang="en-US" sz="1799"/>
          </a:p>
        </p:txBody>
      </p:sp>
      <p:sp>
        <p:nvSpPr>
          <p:cNvPr id="12" name="AutoShape 11"/>
          <p:cNvSpPr>
            <a:spLocks/>
          </p:cNvSpPr>
          <p:nvPr/>
        </p:nvSpPr>
        <p:spPr bwMode="auto">
          <a:xfrm>
            <a:off x="1275002" y="5254150"/>
            <a:ext cx="2140979" cy="509454"/>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083" y="0"/>
                </a:moveTo>
                <a:lnTo>
                  <a:pt x="2517" y="0"/>
                </a:lnTo>
                <a:lnTo>
                  <a:pt x="2065" y="172"/>
                </a:lnTo>
                <a:lnTo>
                  <a:pt x="1639" y="669"/>
                </a:lnTo>
                <a:lnTo>
                  <a:pt x="1247" y="1460"/>
                </a:lnTo>
                <a:lnTo>
                  <a:pt x="895" y="2514"/>
                </a:lnTo>
                <a:lnTo>
                  <a:pt x="592" y="3803"/>
                </a:lnTo>
                <a:lnTo>
                  <a:pt x="344" y="5295"/>
                </a:lnTo>
                <a:lnTo>
                  <a:pt x="157" y="6961"/>
                </a:lnTo>
                <a:lnTo>
                  <a:pt x="41" y="8770"/>
                </a:lnTo>
                <a:lnTo>
                  <a:pt x="0" y="10692"/>
                </a:lnTo>
                <a:lnTo>
                  <a:pt x="0" y="10908"/>
                </a:lnTo>
                <a:lnTo>
                  <a:pt x="41" y="12830"/>
                </a:lnTo>
                <a:lnTo>
                  <a:pt x="157" y="14639"/>
                </a:lnTo>
                <a:lnTo>
                  <a:pt x="344" y="16304"/>
                </a:lnTo>
                <a:lnTo>
                  <a:pt x="592" y="17797"/>
                </a:lnTo>
                <a:lnTo>
                  <a:pt x="895" y="19085"/>
                </a:lnTo>
                <a:lnTo>
                  <a:pt x="1247" y="20140"/>
                </a:lnTo>
                <a:lnTo>
                  <a:pt x="1639" y="20931"/>
                </a:lnTo>
                <a:lnTo>
                  <a:pt x="2065" y="21428"/>
                </a:lnTo>
                <a:lnTo>
                  <a:pt x="2517" y="21600"/>
                </a:lnTo>
                <a:lnTo>
                  <a:pt x="19083" y="21600"/>
                </a:lnTo>
                <a:lnTo>
                  <a:pt x="19535" y="21428"/>
                </a:lnTo>
                <a:lnTo>
                  <a:pt x="19961" y="20931"/>
                </a:lnTo>
                <a:lnTo>
                  <a:pt x="20353" y="20140"/>
                </a:lnTo>
                <a:lnTo>
                  <a:pt x="20705" y="19085"/>
                </a:lnTo>
                <a:lnTo>
                  <a:pt x="21008" y="17797"/>
                </a:lnTo>
                <a:lnTo>
                  <a:pt x="21256" y="16304"/>
                </a:lnTo>
                <a:lnTo>
                  <a:pt x="21443" y="14639"/>
                </a:lnTo>
                <a:lnTo>
                  <a:pt x="21559" y="12830"/>
                </a:lnTo>
                <a:lnTo>
                  <a:pt x="21600" y="10908"/>
                </a:lnTo>
                <a:lnTo>
                  <a:pt x="21600" y="10692"/>
                </a:lnTo>
                <a:lnTo>
                  <a:pt x="21559" y="8770"/>
                </a:lnTo>
                <a:lnTo>
                  <a:pt x="21443" y="6961"/>
                </a:lnTo>
                <a:lnTo>
                  <a:pt x="21256" y="5295"/>
                </a:lnTo>
                <a:lnTo>
                  <a:pt x="21008" y="3803"/>
                </a:lnTo>
                <a:lnTo>
                  <a:pt x="20705" y="2514"/>
                </a:lnTo>
                <a:lnTo>
                  <a:pt x="20353" y="1460"/>
                </a:lnTo>
                <a:lnTo>
                  <a:pt x="19961" y="669"/>
                </a:lnTo>
                <a:lnTo>
                  <a:pt x="19535" y="172"/>
                </a:lnTo>
                <a:lnTo>
                  <a:pt x="19083" y="0"/>
                </a:lnTo>
                <a:close/>
              </a:path>
            </a:pathLst>
          </a:custGeom>
          <a:solidFill>
            <a:srgbClr val="0A7CB8"/>
          </a:solidFill>
          <a:ln>
            <a:noFill/>
          </a:ln>
          <a:extLs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Lst>
        </p:spPr>
        <p:txBody>
          <a:bodyPr lIns="45708" rIns="45708"/>
          <a:lstStyle/>
          <a:p>
            <a:endParaRPr lang="en-US" sz="1799"/>
          </a:p>
        </p:txBody>
      </p:sp>
      <p:sp>
        <p:nvSpPr>
          <p:cNvPr id="13" name="AutoShape 12"/>
          <p:cNvSpPr>
            <a:spLocks/>
          </p:cNvSpPr>
          <p:nvPr/>
        </p:nvSpPr>
        <p:spPr bwMode="auto">
          <a:xfrm>
            <a:off x="1519413" y="5923901"/>
            <a:ext cx="1475991" cy="51104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7948" y="0"/>
                </a:moveTo>
                <a:lnTo>
                  <a:pt x="3652" y="0"/>
                </a:lnTo>
                <a:lnTo>
                  <a:pt x="2996" y="172"/>
                </a:lnTo>
                <a:lnTo>
                  <a:pt x="2378" y="669"/>
                </a:lnTo>
                <a:lnTo>
                  <a:pt x="1809" y="1460"/>
                </a:lnTo>
                <a:lnTo>
                  <a:pt x="1299" y="2514"/>
                </a:lnTo>
                <a:lnTo>
                  <a:pt x="859" y="3803"/>
                </a:lnTo>
                <a:lnTo>
                  <a:pt x="499" y="5295"/>
                </a:lnTo>
                <a:lnTo>
                  <a:pt x="228" y="6961"/>
                </a:lnTo>
                <a:lnTo>
                  <a:pt x="59" y="8770"/>
                </a:lnTo>
                <a:lnTo>
                  <a:pt x="0" y="10692"/>
                </a:lnTo>
                <a:lnTo>
                  <a:pt x="0" y="10908"/>
                </a:lnTo>
                <a:lnTo>
                  <a:pt x="59" y="12830"/>
                </a:lnTo>
                <a:lnTo>
                  <a:pt x="228" y="14639"/>
                </a:lnTo>
                <a:lnTo>
                  <a:pt x="499" y="16304"/>
                </a:lnTo>
                <a:lnTo>
                  <a:pt x="859" y="17797"/>
                </a:lnTo>
                <a:lnTo>
                  <a:pt x="1299" y="19085"/>
                </a:lnTo>
                <a:lnTo>
                  <a:pt x="1809" y="20140"/>
                </a:lnTo>
                <a:lnTo>
                  <a:pt x="2378" y="20931"/>
                </a:lnTo>
                <a:lnTo>
                  <a:pt x="2996" y="21428"/>
                </a:lnTo>
                <a:lnTo>
                  <a:pt x="3652" y="21600"/>
                </a:lnTo>
                <a:lnTo>
                  <a:pt x="17948" y="21600"/>
                </a:lnTo>
                <a:lnTo>
                  <a:pt x="18605" y="21428"/>
                </a:lnTo>
                <a:lnTo>
                  <a:pt x="19222" y="20931"/>
                </a:lnTo>
                <a:lnTo>
                  <a:pt x="19791" y="20140"/>
                </a:lnTo>
                <a:lnTo>
                  <a:pt x="20301" y="19085"/>
                </a:lnTo>
                <a:lnTo>
                  <a:pt x="20741" y="17797"/>
                </a:lnTo>
                <a:lnTo>
                  <a:pt x="21101" y="16304"/>
                </a:lnTo>
                <a:lnTo>
                  <a:pt x="21372" y="14639"/>
                </a:lnTo>
                <a:lnTo>
                  <a:pt x="21541" y="12830"/>
                </a:lnTo>
                <a:lnTo>
                  <a:pt x="21600" y="10908"/>
                </a:lnTo>
                <a:lnTo>
                  <a:pt x="21600" y="10692"/>
                </a:lnTo>
                <a:lnTo>
                  <a:pt x="21541" y="8770"/>
                </a:lnTo>
                <a:lnTo>
                  <a:pt x="21372" y="6961"/>
                </a:lnTo>
                <a:lnTo>
                  <a:pt x="21101" y="5295"/>
                </a:lnTo>
                <a:lnTo>
                  <a:pt x="20741" y="3803"/>
                </a:lnTo>
                <a:lnTo>
                  <a:pt x="20301" y="2514"/>
                </a:lnTo>
                <a:lnTo>
                  <a:pt x="19791" y="1460"/>
                </a:lnTo>
                <a:lnTo>
                  <a:pt x="19222" y="669"/>
                </a:lnTo>
                <a:lnTo>
                  <a:pt x="18605" y="172"/>
                </a:lnTo>
                <a:lnTo>
                  <a:pt x="17948" y="0"/>
                </a:lnTo>
                <a:close/>
              </a:path>
            </a:pathLst>
          </a:custGeom>
          <a:solidFill>
            <a:srgbClr val="0A7CB8"/>
          </a:solidFill>
          <a:ln>
            <a:noFill/>
          </a:ln>
          <a:extLs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Lst>
        </p:spPr>
        <p:txBody>
          <a:bodyPr lIns="45708" rIns="45708"/>
          <a:lstStyle/>
          <a:p>
            <a:endParaRPr lang="en-US" sz="1799"/>
          </a:p>
        </p:txBody>
      </p:sp>
      <p:sp>
        <p:nvSpPr>
          <p:cNvPr id="14" name="AutoShape 13"/>
          <p:cNvSpPr>
            <a:spLocks/>
          </p:cNvSpPr>
          <p:nvPr/>
        </p:nvSpPr>
        <p:spPr bwMode="auto">
          <a:xfrm>
            <a:off x="0" y="2478"/>
            <a:ext cx="1004626" cy="496759"/>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7873" y="0"/>
                </a:moveTo>
                <a:lnTo>
                  <a:pt x="0" y="0"/>
                </a:lnTo>
                <a:lnTo>
                  <a:pt x="0" y="21600"/>
                </a:lnTo>
                <a:lnTo>
                  <a:pt x="16243" y="21600"/>
                </a:lnTo>
                <a:lnTo>
                  <a:pt x="17206" y="21423"/>
                </a:lnTo>
                <a:lnTo>
                  <a:pt x="18112" y="20914"/>
                </a:lnTo>
                <a:lnTo>
                  <a:pt x="18947" y="20103"/>
                </a:lnTo>
                <a:lnTo>
                  <a:pt x="19694" y="19021"/>
                </a:lnTo>
                <a:lnTo>
                  <a:pt x="20340" y="17700"/>
                </a:lnTo>
                <a:lnTo>
                  <a:pt x="20869" y="16169"/>
                </a:lnTo>
                <a:lnTo>
                  <a:pt x="21265" y="14461"/>
                </a:lnTo>
                <a:lnTo>
                  <a:pt x="21514" y="12606"/>
                </a:lnTo>
                <a:lnTo>
                  <a:pt x="21600" y="10635"/>
                </a:lnTo>
                <a:lnTo>
                  <a:pt x="21600" y="10413"/>
                </a:lnTo>
                <a:lnTo>
                  <a:pt x="21514" y="8442"/>
                </a:lnTo>
                <a:lnTo>
                  <a:pt x="21265" y="6587"/>
                </a:lnTo>
                <a:lnTo>
                  <a:pt x="20869" y="4879"/>
                </a:lnTo>
                <a:lnTo>
                  <a:pt x="20340" y="3349"/>
                </a:lnTo>
                <a:lnTo>
                  <a:pt x="19694" y="2027"/>
                </a:lnTo>
                <a:lnTo>
                  <a:pt x="18947" y="945"/>
                </a:lnTo>
                <a:lnTo>
                  <a:pt x="18112" y="134"/>
                </a:lnTo>
                <a:lnTo>
                  <a:pt x="17873" y="0"/>
                </a:lnTo>
                <a:close/>
              </a:path>
            </a:pathLst>
          </a:custGeom>
          <a:solidFill>
            <a:srgbClr val="0A7CB8"/>
          </a:solidFill>
          <a:ln>
            <a:noFill/>
          </a:ln>
          <a:extLs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Lst>
        </p:spPr>
        <p:txBody>
          <a:bodyPr lIns="45708" rIns="45708"/>
          <a:lstStyle/>
          <a:p>
            <a:endParaRPr lang="en-US" sz="1799"/>
          </a:p>
        </p:txBody>
      </p:sp>
      <p:sp>
        <p:nvSpPr>
          <p:cNvPr id="15" name="AutoShape 14"/>
          <p:cNvSpPr>
            <a:spLocks/>
          </p:cNvSpPr>
          <p:nvPr/>
        </p:nvSpPr>
        <p:spPr bwMode="auto">
          <a:xfrm>
            <a:off x="1627335" y="6547625"/>
            <a:ext cx="790369" cy="30948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4782" y="0"/>
                </a:moveTo>
                <a:lnTo>
                  <a:pt x="6817" y="0"/>
                </a:lnTo>
                <a:lnTo>
                  <a:pt x="5592" y="283"/>
                </a:lnTo>
                <a:lnTo>
                  <a:pt x="4439" y="1100"/>
                </a:lnTo>
                <a:lnTo>
                  <a:pt x="3377" y="2401"/>
                </a:lnTo>
                <a:lnTo>
                  <a:pt x="2425" y="4137"/>
                </a:lnTo>
                <a:lnTo>
                  <a:pt x="1603" y="6257"/>
                </a:lnTo>
                <a:lnTo>
                  <a:pt x="931" y="8712"/>
                </a:lnTo>
                <a:lnTo>
                  <a:pt x="426" y="11452"/>
                </a:lnTo>
                <a:lnTo>
                  <a:pt x="110" y="14428"/>
                </a:lnTo>
                <a:lnTo>
                  <a:pt x="0" y="17590"/>
                </a:lnTo>
                <a:lnTo>
                  <a:pt x="0" y="17946"/>
                </a:lnTo>
                <a:lnTo>
                  <a:pt x="110" y="21108"/>
                </a:lnTo>
                <a:lnTo>
                  <a:pt x="162" y="21600"/>
                </a:lnTo>
                <a:lnTo>
                  <a:pt x="21438" y="21600"/>
                </a:lnTo>
                <a:lnTo>
                  <a:pt x="21490" y="21108"/>
                </a:lnTo>
                <a:lnTo>
                  <a:pt x="21600" y="17946"/>
                </a:lnTo>
                <a:lnTo>
                  <a:pt x="21600" y="17590"/>
                </a:lnTo>
                <a:lnTo>
                  <a:pt x="21490" y="14428"/>
                </a:lnTo>
                <a:lnTo>
                  <a:pt x="21173" y="11452"/>
                </a:lnTo>
                <a:lnTo>
                  <a:pt x="20669" y="8712"/>
                </a:lnTo>
                <a:lnTo>
                  <a:pt x="19997" y="6257"/>
                </a:lnTo>
                <a:lnTo>
                  <a:pt x="19175" y="4137"/>
                </a:lnTo>
                <a:lnTo>
                  <a:pt x="18223" y="2401"/>
                </a:lnTo>
                <a:lnTo>
                  <a:pt x="17161" y="1100"/>
                </a:lnTo>
                <a:lnTo>
                  <a:pt x="16008" y="283"/>
                </a:lnTo>
                <a:lnTo>
                  <a:pt x="14782" y="0"/>
                </a:lnTo>
                <a:close/>
              </a:path>
            </a:pathLst>
          </a:custGeom>
          <a:solidFill>
            <a:srgbClr val="0A7CB8"/>
          </a:solidFill>
          <a:ln>
            <a:noFill/>
          </a:ln>
          <a:extLs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Lst>
        </p:spPr>
        <p:txBody>
          <a:bodyPr lIns="45708" rIns="45708"/>
          <a:lstStyle/>
          <a:p>
            <a:endParaRPr lang="en-US" sz="1799"/>
          </a:p>
        </p:txBody>
      </p:sp>
      <p:sp>
        <p:nvSpPr>
          <p:cNvPr id="16" name="AutoShape 15"/>
          <p:cNvSpPr>
            <a:spLocks/>
          </p:cNvSpPr>
          <p:nvPr/>
        </p:nvSpPr>
        <p:spPr bwMode="auto">
          <a:xfrm>
            <a:off x="-1" y="575419"/>
            <a:ext cx="1536300" cy="509454"/>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093" y="0"/>
                </a:moveTo>
                <a:lnTo>
                  <a:pt x="0" y="0"/>
                </a:lnTo>
                <a:lnTo>
                  <a:pt x="0" y="21600"/>
                </a:lnTo>
                <a:lnTo>
                  <a:pt x="18093" y="21600"/>
                </a:lnTo>
                <a:lnTo>
                  <a:pt x="18724" y="21428"/>
                </a:lnTo>
                <a:lnTo>
                  <a:pt x="19317" y="20931"/>
                </a:lnTo>
                <a:lnTo>
                  <a:pt x="19863" y="20140"/>
                </a:lnTo>
                <a:lnTo>
                  <a:pt x="20353" y="19085"/>
                </a:lnTo>
                <a:lnTo>
                  <a:pt x="20775" y="17797"/>
                </a:lnTo>
                <a:lnTo>
                  <a:pt x="21121" y="16304"/>
                </a:lnTo>
                <a:lnTo>
                  <a:pt x="21381" y="14639"/>
                </a:lnTo>
                <a:lnTo>
                  <a:pt x="21544" y="12830"/>
                </a:lnTo>
                <a:lnTo>
                  <a:pt x="21600" y="10908"/>
                </a:lnTo>
                <a:lnTo>
                  <a:pt x="21600" y="10692"/>
                </a:lnTo>
                <a:lnTo>
                  <a:pt x="21544" y="8770"/>
                </a:lnTo>
                <a:lnTo>
                  <a:pt x="21381" y="6961"/>
                </a:lnTo>
                <a:lnTo>
                  <a:pt x="21121" y="5295"/>
                </a:lnTo>
                <a:lnTo>
                  <a:pt x="20775" y="3803"/>
                </a:lnTo>
                <a:lnTo>
                  <a:pt x="20353" y="2514"/>
                </a:lnTo>
                <a:lnTo>
                  <a:pt x="19863" y="1460"/>
                </a:lnTo>
                <a:lnTo>
                  <a:pt x="19317" y="669"/>
                </a:lnTo>
                <a:lnTo>
                  <a:pt x="18724" y="172"/>
                </a:lnTo>
                <a:lnTo>
                  <a:pt x="18093" y="0"/>
                </a:lnTo>
                <a:close/>
              </a:path>
            </a:pathLst>
          </a:custGeom>
          <a:solidFill>
            <a:srgbClr val="0A7CB8"/>
          </a:solidFill>
          <a:ln>
            <a:noFill/>
          </a:ln>
          <a:extLs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Lst>
        </p:spPr>
        <p:txBody>
          <a:bodyPr lIns="45708" rIns="45708"/>
          <a:lstStyle/>
          <a:p>
            <a:endParaRPr lang="en-US" sz="1799"/>
          </a:p>
        </p:txBody>
      </p:sp>
      <p:sp>
        <p:nvSpPr>
          <p:cNvPr id="17" name="AutoShape 16"/>
          <p:cNvSpPr>
            <a:spLocks/>
          </p:cNvSpPr>
          <p:nvPr/>
        </p:nvSpPr>
        <p:spPr bwMode="auto">
          <a:xfrm>
            <a:off x="0" y="1240406"/>
            <a:ext cx="3066251" cy="50945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842" y="0"/>
                </a:moveTo>
                <a:lnTo>
                  <a:pt x="0" y="0"/>
                </a:lnTo>
                <a:lnTo>
                  <a:pt x="0" y="21600"/>
                </a:lnTo>
                <a:lnTo>
                  <a:pt x="19842" y="21600"/>
                </a:lnTo>
                <a:lnTo>
                  <a:pt x="20158" y="21428"/>
                </a:lnTo>
                <a:lnTo>
                  <a:pt x="20456" y="20931"/>
                </a:lnTo>
                <a:lnTo>
                  <a:pt x="20729" y="20140"/>
                </a:lnTo>
                <a:lnTo>
                  <a:pt x="20975" y="19085"/>
                </a:lnTo>
                <a:lnTo>
                  <a:pt x="21187" y="17797"/>
                </a:lnTo>
                <a:lnTo>
                  <a:pt x="21360" y="16304"/>
                </a:lnTo>
                <a:lnTo>
                  <a:pt x="21490" y="14639"/>
                </a:lnTo>
                <a:lnTo>
                  <a:pt x="21572" y="12830"/>
                </a:lnTo>
                <a:lnTo>
                  <a:pt x="21600" y="10908"/>
                </a:lnTo>
                <a:lnTo>
                  <a:pt x="21600" y="10692"/>
                </a:lnTo>
                <a:lnTo>
                  <a:pt x="21572" y="8770"/>
                </a:lnTo>
                <a:lnTo>
                  <a:pt x="21490" y="6961"/>
                </a:lnTo>
                <a:lnTo>
                  <a:pt x="21360" y="5295"/>
                </a:lnTo>
                <a:lnTo>
                  <a:pt x="21187" y="3803"/>
                </a:lnTo>
                <a:lnTo>
                  <a:pt x="20975" y="2514"/>
                </a:lnTo>
                <a:lnTo>
                  <a:pt x="20729" y="1460"/>
                </a:lnTo>
                <a:lnTo>
                  <a:pt x="20456" y="669"/>
                </a:lnTo>
                <a:lnTo>
                  <a:pt x="20158" y="172"/>
                </a:lnTo>
                <a:lnTo>
                  <a:pt x="19842" y="0"/>
                </a:lnTo>
                <a:close/>
              </a:path>
            </a:pathLst>
          </a:custGeom>
          <a:solidFill>
            <a:srgbClr val="0A7CB8"/>
          </a:solidFill>
          <a:ln>
            <a:noFill/>
          </a:ln>
          <a:extLs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Lst>
        </p:spPr>
        <p:txBody>
          <a:bodyPr lIns="45708" rIns="45708"/>
          <a:lstStyle/>
          <a:p>
            <a:endParaRPr lang="en-US" sz="1799"/>
          </a:p>
        </p:txBody>
      </p:sp>
      <p:sp>
        <p:nvSpPr>
          <p:cNvPr id="18" name="AutoShape 17"/>
          <p:cNvSpPr>
            <a:spLocks/>
          </p:cNvSpPr>
          <p:nvPr/>
        </p:nvSpPr>
        <p:spPr bwMode="auto">
          <a:xfrm>
            <a:off x="1" y="1873631"/>
            <a:ext cx="3431281" cy="509454"/>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030" y="0"/>
                </a:moveTo>
                <a:lnTo>
                  <a:pt x="0" y="0"/>
                </a:lnTo>
                <a:lnTo>
                  <a:pt x="0" y="21600"/>
                </a:lnTo>
                <a:lnTo>
                  <a:pt x="20030" y="21600"/>
                </a:lnTo>
                <a:lnTo>
                  <a:pt x="20312" y="21428"/>
                </a:lnTo>
                <a:lnTo>
                  <a:pt x="20578" y="20931"/>
                </a:lnTo>
                <a:lnTo>
                  <a:pt x="20822" y="20140"/>
                </a:lnTo>
                <a:lnTo>
                  <a:pt x="21041" y="19085"/>
                </a:lnTo>
                <a:lnTo>
                  <a:pt x="21231" y="17797"/>
                </a:lnTo>
                <a:lnTo>
                  <a:pt x="21386" y="16304"/>
                </a:lnTo>
                <a:lnTo>
                  <a:pt x="21502" y="14639"/>
                </a:lnTo>
                <a:lnTo>
                  <a:pt x="21575" y="12830"/>
                </a:lnTo>
                <a:lnTo>
                  <a:pt x="21600" y="10908"/>
                </a:lnTo>
                <a:lnTo>
                  <a:pt x="21600" y="10692"/>
                </a:lnTo>
                <a:lnTo>
                  <a:pt x="21575" y="8770"/>
                </a:lnTo>
                <a:lnTo>
                  <a:pt x="21502" y="6961"/>
                </a:lnTo>
                <a:lnTo>
                  <a:pt x="21386" y="5295"/>
                </a:lnTo>
                <a:lnTo>
                  <a:pt x="21231" y="3803"/>
                </a:lnTo>
                <a:lnTo>
                  <a:pt x="21041" y="2514"/>
                </a:lnTo>
                <a:lnTo>
                  <a:pt x="20822" y="1460"/>
                </a:lnTo>
                <a:lnTo>
                  <a:pt x="20578" y="669"/>
                </a:lnTo>
                <a:lnTo>
                  <a:pt x="20312" y="172"/>
                </a:lnTo>
                <a:lnTo>
                  <a:pt x="20030" y="0"/>
                </a:lnTo>
                <a:close/>
              </a:path>
            </a:pathLst>
          </a:custGeom>
          <a:solidFill>
            <a:srgbClr val="0A7CB8"/>
          </a:solidFill>
          <a:ln>
            <a:noFill/>
          </a:ln>
          <a:extLs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Lst>
        </p:spPr>
        <p:txBody>
          <a:bodyPr lIns="45708" rIns="45708"/>
          <a:lstStyle/>
          <a:p>
            <a:endParaRPr lang="en-US" sz="1799"/>
          </a:p>
        </p:txBody>
      </p:sp>
      <p:sp>
        <p:nvSpPr>
          <p:cNvPr id="19" name="AutoShape 18"/>
          <p:cNvSpPr>
            <a:spLocks/>
          </p:cNvSpPr>
          <p:nvPr/>
        </p:nvSpPr>
        <p:spPr bwMode="auto">
          <a:xfrm>
            <a:off x="1" y="2602128"/>
            <a:ext cx="4618422" cy="51104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598" y="0"/>
                </a:moveTo>
                <a:lnTo>
                  <a:pt x="0" y="0"/>
                </a:lnTo>
                <a:lnTo>
                  <a:pt x="0" y="21600"/>
                </a:lnTo>
                <a:lnTo>
                  <a:pt x="20433" y="21600"/>
                </a:lnTo>
                <a:lnTo>
                  <a:pt x="20643" y="21428"/>
                </a:lnTo>
                <a:lnTo>
                  <a:pt x="20840" y="20931"/>
                </a:lnTo>
                <a:lnTo>
                  <a:pt x="21022" y="20140"/>
                </a:lnTo>
                <a:lnTo>
                  <a:pt x="21185" y="19085"/>
                </a:lnTo>
                <a:lnTo>
                  <a:pt x="21326" y="17797"/>
                </a:lnTo>
                <a:lnTo>
                  <a:pt x="21441" y="16304"/>
                </a:lnTo>
                <a:lnTo>
                  <a:pt x="21527" y="14639"/>
                </a:lnTo>
                <a:lnTo>
                  <a:pt x="21581" y="12830"/>
                </a:lnTo>
                <a:lnTo>
                  <a:pt x="21600" y="10908"/>
                </a:lnTo>
                <a:lnTo>
                  <a:pt x="21600" y="9184"/>
                </a:lnTo>
                <a:lnTo>
                  <a:pt x="21574" y="7078"/>
                </a:lnTo>
                <a:lnTo>
                  <a:pt x="21498" y="5145"/>
                </a:lnTo>
                <a:lnTo>
                  <a:pt x="21380" y="3440"/>
                </a:lnTo>
                <a:lnTo>
                  <a:pt x="21225" y="2018"/>
                </a:lnTo>
                <a:lnTo>
                  <a:pt x="21039" y="933"/>
                </a:lnTo>
                <a:lnTo>
                  <a:pt x="20828" y="243"/>
                </a:lnTo>
                <a:lnTo>
                  <a:pt x="20598" y="0"/>
                </a:lnTo>
                <a:close/>
              </a:path>
            </a:pathLst>
          </a:custGeom>
          <a:solidFill>
            <a:srgbClr val="0A7CB8"/>
          </a:solidFill>
          <a:ln>
            <a:noFill/>
          </a:ln>
          <a:extLs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Lst>
        </p:spPr>
        <p:txBody>
          <a:bodyPr lIns="45708" rIns="45708"/>
          <a:lstStyle/>
          <a:p>
            <a:endParaRPr lang="en-US" sz="1799"/>
          </a:p>
        </p:txBody>
      </p:sp>
      <p:sp>
        <p:nvSpPr>
          <p:cNvPr id="21" name="Rectangle 5"/>
          <p:cNvSpPr txBox="1">
            <a:spLocks noChangeArrowheads="1"/>
          </p:cNvSpPr>
          <p:nvPr/>
        </p:nvSpPr>
        <p:spPr bwMode="white">
          <a:xfrm>
            <a:off x="1622434" y="673901"/>
            <a:ext cx="9573549" cy="1166017"/>
          </a:xfrm>
          <a:prstGeom prst="rect">
            <a:avLst/>
          </a:prstGeom>
          <a:noFill/>
        </p:spPr>
        <p:txBody>
          <a:bodyPr vert="horz" wrap="square" lIns="0" tIns="0" rIns="0" bIns="0" rtlCol="0" anchor="b">
            <a:noAutofit/>
          </a:bodyPr>
          <a:lstStyle>
            <a:lvl1pPr algn="ctr" defTabSz="457063" rtl="0" eaLnBrk="1" latinLnBrk="0" hangingPunct="1">
              <a:lnSpc>
                <a:spcPct val="100000"/>
              </a:lnSpc>
              <a:spcBef>
                <a:spcPct val="0"/>
              </a:spcBef>
              <a:buNone/>
              <a:defRPr sz="3399" b="1" kern="1200" baseline="0">
                <a:solidFill>
                  <a:schemeClr val="tx1"/>
                </a:solidFill>
                <a:latin typeface="+mj-lt"/>
                <a:ea typeface="+mj-ea"/>
                <a:cs typeface="Arial"/>
              </a:defRPr>
            </a:lvl1pPr>
          </a:lstStyle>
          <a:p>
            <a:pPr>
              <a:spcBef>
                <a:spcPts val="1200"/>
              </a:spcBef>
            </a:pPr>
            <a:r>
              <a:rPr lang="fr-FR" sz="2200" dirty="0" smtClean="0">
                <a:solidFill>
                  <a:schemeClr val="bg1">
                    <a:lumMod val="95000"/>
                  </a:schemeClr>
                </a:solidFill>
                <a:latin typeface="Times New Roman" panose="02020603050405020304" pitchFamily="18" charset="0"/>
                <a:ea typeface="Calibri" panose="020F0502020204030204" pitchFamily="34" charset="0"/>
                <a:cs typeface="Calibri" panose="020F0502020204030204" pitchFamily="34" charset="0"/>
              </a:rPr>
              <a:t>Atelier sous régional sur l'intégration des données administratives, des données de masse et des informations géo spatiales pour la compilation des indicateurs des ODD pour les pays africains francophones</a:t>
            </a:r>
            <a:br>
              <a:rPr lang="fr-FR" sz="2200" dirty="0" smtClean="0">
                <a:solidFill>
                  <a:schemeClr val="bg1">
                    <a:lumMod val="95000"/>
                  </a:schemeClr>
                </a:solidFill>
                <a:latin typeface="Times New Roman" panose="02020603050405020304" pitchFamily="18" charset="0"/>
                <a:ea typeface="Calibri" panose="020F0502020204030204" pitchFamily="34" charset="0"/>
                <a:cs typeface="Calibri" panose="020F0502020204030204" pitchFamily="34" charset="0"/>
              </a:rPr>
            </a:br>
            <a:r>
              <a:rPr lang="fr-FR" sz="2200" dirty="0" smtClean="0">
                <a:solidFill>
                  <a:schemeClr val="bg1">
                    <a:lumMod val="95000"/>
                  </a:schemeClr>
                </a:solidFill>
                <a:latin typeface="Times New Roman" panose="02020603050405020304" pitchFamily="18" charset="0"/>
                <a:ea typeface="Calibri" panose="020F0502020204030204" pitchFamily="34" charset="0"/>
                <a:cs typeface="Calibri" panose="020F0502020204030204" pitchFamily="34" charset="0"/>
              </a:rPr>
              <a:t>Du 9 au 11 mai 2018,  Lomé au Togo</a:t>
            </a:r>
            <a:endParaRPr lang="fr-FR" sz="2200" dirty="0">
              <a:solidFill>
                <a:schemeClr val="bg1">
                  <a:lumMod val="95000"/>
                </a:schemeClr>
              </a:solidFill>
              <a:latin typeface="Times New Roman" panose="02020603050405020304" pitchFamily="18" charset="0"/>
              <a:ea typeface="Calibri" panose="020F0502020204030204" pitchFamily="34" charset="0"/>
              <a:cs typeface="Calibri" panose="020F0502020204030204" pitchFamily="34" charset="0"/>
            </a:endParaRPr>
          </a:p>
        </p:txBody>
      </p:sp>
      <p:sp>
        <p:nvSpPr>
          <p:cNvPr id="22" name="Rectangle 3"/>
          <p:cNvSpPr>
            <a:spLocks/>
          </p:cNvSpPr>
          <p:nvPr/>
        </p:nvSpPr>
        <p:spPr bwMode="auto">
          <a:xfrm>
            <a:off x="11136822" y="134633"/>
            <a:ext cx="755650"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eaLnBrk="1"/>
            <a:r>
              <a:rPr lang="en-US" altLang="fr-FR" sz="2700" b="1" dirty="0">
                <a:solidFill>
                  <a:srgbClr val="FFFFFF"/>
                </a:solidFill>
                <a:latin typeface="Times New Roman" panose="02020603050405020304" pitchFamily="18" charset="0"/>
                <a:cs typeface="Times New Roman" panose="02020603050405020304" pitchFamily="18" charset="0"/>
                <a:sym typeface="Times New Roman" panose="02020603050405020304" pitchFamily="18" charset="0"/>
              </a:rPr>
              <a:t>ECA</a:t>
            </a:r>
          </a:p>
        </p:txBody>
      </p:sp>
      <p:sp>
        <p:nvSpPr>
          <p:cNvPr id="23" name="Rectangle 4" descr="image2.png"/>
          <p:cNvSpPr>
            <a:spLocks/>
          </p:cNvSpPr>
          <p:nvPr/>
        </p:nvSpPr>
        <p:spPr bwMode="auto">
          <a:xfrm>
            <a:off x="10476625" y="92440"/>
            <a:ext cx="573087" cy="477837"/>
          </a:xfrm>
          <a:prstGeom prst="rect">
            <a:avLst/>
          </a:prstGeom>
          <a:blipFill dpi="0" rotWithShape="0">
            <a:blip r:embed="rId2"/>
            <a:srcRect/>
            <a:stretch>
              <a:fillRect/>
            </a:stretch>
          </a:blipFill>
          <a:ln>
            <a:noFill/>
          </a:ln>
          <a:extLst>
            <a:ext uri="{91240B29-F687-4F45-9708-019B960494DF}">
              <a14:hiddenLine xmlns:a14="http://schemas.microsoft.com/office/drawing/2010/main" w="12700">
                <a:solidFill>
                  <a:srgbClr val="000000"/>
                </a:solidFill>
                <a:miter lim="400000"/>
                <a:headEnd/>
                <a:tailEnd/>
              </a14:hiddenLine>
            </a:ext>
          </a:extLst>
        </p:spPr>
        <p:txBody>
          <a:bodyPr lIns="45720" rIns="45720"/>
          <a:lstStyle>
            <a:lvl1pPr>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eaLnBrk="1"/>
            <a:endParaRPr lang="fr-FR" altLang="fr-FR"/>
          </a:p>
        </p:txBody>
      </p:sp>
      <p:sp>
        <p:nvSpPr>
          <p:cNvPr id="24" name="Rectangle 19"/>
          <p:cNvSpPr>
            <a:spLocks/>
          </p:cNvSpPr>
          <p:nvPr/>
        </p:nvSpPr>
        <p:spPr bwMode="auto">
          <a:xfrm>
            <a:off x="4961352" y="5015136"/>
            <a:ext cx="403859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45720" rIns="45720">
            <a:spAutoFit/>
          </a:bodyPr>
          <a:lstStyle>
            <a:lvl1pPr indent="3873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indent="0" algn="ctr"/>
            <a:r>
              <a:rPr lang="en-US" sz="2000" b="1" i="1" dirty="0" smtClean="0">
                <a:solidFill>
                  <a:schemeClr val="bg1">
                    <a:lumMod val="95000"/>
                  </a:schemeClr>
                </a:solidFill>
              </a:rPr>
              <a:t>Léandre Ngogang et Xuan </a:t>
            </a:r>
            <a:r>
              <a:rPr lang="en-US" sz="2000" b="1" i="1" dirty="0" err="1" smtClean="0">
                <a:solidFill>
                  <a:schemeClr val="bg1">
                    <a:lumMod val="95000"/>
                  </a:schemeClr>
                </a:solidFill>
              </a:rPr>
              <a:t>Che</a:t>
            </a:r>
            <a:endParaRPr lang="en-US" sz="2000" b="1" i="1" dirty="0" smtClean="0">
              <a:solidFill>
                <a:schemeClr val="bg1">
                  <a:lumMod val="95000"/>
                </a:schemeClr>
              </a:solidFill>
            </a:endParaRPr>
          </a:p>
          <a:p>
            <a:pPr indent="0" algn="ctr"/>
            <a:r>
              <a:rPr lang="fr-FR" sz="2000" b="1" i="1" dirty="0" smtClean="0">
                <a:solidFill>
                  <a:schemeClr val="bg1">
                    <a:lumMod val="95000"/>
                  </a:schemeClr>
                </a:solidFill>
              </a:rPr>
              <a:t>Centre Africain pour la Statistique</a:t>
            </a:r>
            <a:endParaRPr lang="en-US" sz="2000" i="1" dirty="0">
              <a:solidFill>
                <a:schemeClr val="bg1">
                  <a:lumMod val="95000"/>
                </a:schemeClr>
              </a:solidFill>
            </a:endParaRPr>
          </a:p>
        </p:txBody>
      </p:sp>
    </p:spTree>
    <p:extLst>
      <p:ext uri="{BB962C8B-B14F-4D97-AF65-F5344CB8AC3E}">
        <p14:creationId xmlns:p14="http://schemas.microsoft.com/office/powerpoint/2010/main" val="2966871020"/>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17612" y="685800"/>
            <a:ext cx="10210800" cy="533400"/>
          </a:xfrm>
          <a:prstGeom prst="rect">
            <a:avLst/>
          </a:prstGeom>
          <a:noFill/>
        </p:spPr>
        <p:txBody>
          <a:bodyPr vert="horz" wrap="square" lIns="0" tIns="0" rIns="0" bIns="0" rtlCol="0" anchor="t">
            <a:normAutofit fontScale="82500" lnSpcReduction="10000"/>
          </a:bodyPr>
          <a:lstStyle>
            <a:lvl1pPr algn="l" defTabSz="457063" rtl="0" eaLnBrk="1" latinLnBrk="0" hangingPunct="1">
              <a:lnSpc>
                <a:spcPct val="100000"/>
              </a:lnSpc>
              <a:spcBef>
                <a:spcPct val="0"/>
              </a:spcBef>
              <a:buNone/>
              <a:defRPr sz="2399" b="1" kern="1200">
                <a:solidFill>
                  <a:schemeClr val="accent2">
                    <a:lumMod val="50000"/>
                  </a:schemeClr>
                </a:solidFill>
                <a:latin typeface="+mj-lt"/>
                <a:ea typeface="+mj-ea"/>
                <a:cs typeface="Arial"/>
              </a:defRPr>
            </a:lvl1pPr>
          </a:lstStyle>
          <a:p>
            <a:r>
              <a:rPr lang="fr-FR" sz="3200" dirty="0" smtClean="0">
                <a:solidFill>
                  <a:srgbClr val="00A0F0"/>
                </a:solidFill>
              </a:rPr>
              <a:t>Exemple d’utilisation des données administratives dans les ODD</a:t>
            </a:r>
            <a:endParaRPr lang="en-US" sz="3200" dirty="0">
              <a:solidFill>
                <a:srgbClr val="00A0F0"/>
              </a:solidFill>
              <a:latin typeface="+mn-lt"/>
            </a:endParaRPr>
          </a:p>
        </p:txBody>
      </p:sp>
      <p:sp>
        <p:nvSpPr>
          <p:cNvPr id="5" name="Content Placeholder 2"/>
          <p:cNvSpPr>
            <a:spLocks noGrp="1"/>
          </p:cNvSpPr>
          <p:nvPr>
            <p:ph idx="1"/>
          </p:nvPr>
        </p:nvSpPr>
        <p:spPr>
          <a:xfrm>
            <a:off x="760412" y="1219200"/>
            <a:ext cx="10134600" cy="4114800"/>
          </a:xfrm>
        </p:spPr>
        <p:txBody>
          <a:bodyPr>
            <a:normAutofit/>
          </a:bodyPr>
          <a:lstStyle/>
          <a:p>
            <a:pPr lvl="1"/>
            <a:r>
              <a:rPr lang="fr-FR" sz="2000" dirty="0">
                <a:solidFill>
                  <a:schemeClr val="accent3">
                    <a:lumMod val="75000"/>
                  </a:schemeClr>
                </a:solidFill>
              </a:rPr>
              <a:t>ODD16.1.1: Nombre de victimes d'homicides intentionnels pour 100 000 habitants, selon le sexe et l'âge </a:t>
            </a:r>
          </a:p>
          <a:p>
            <a:pPr marL="283379" lvl="1" indent="0">
              <a:buNone/>
            </a:pPr>
            <a:r>
              <a:rPr lang="fr-FR" sz="2000" dirty="0" smtClean="0">
                <a:sym typeface="Wingdings" panose="05000000000000000000" pitchFamily="2" charset="2"/>
              </a:rPr>
              <a:t>	</a:t>
            </a:r>
            <a:endParaRPr lang="en-US" sz="2000" dirty="0"/>
          </a:p>
        </p:txBody>
      </p:sp>
      <p:pic>
        <p:nvPicPr>
          <p:cNvPr id="3" name="Picture 2"/>
          <p:cNvPicPr>
            <a:picLocks noChangeAspect="1"/>
          </p:cNvPicPr>
          <p:nvPr/>
        </p:nvPicPr>
        <p:blipFill>
          <a:blip r:embed="rId2"/>
          <a:stretch>
            <a:fillRect/>
          </a:stretch>
        </p:blipFill>
        <p:spPr>
          <a:xfrm>
            <a:off x="2922880" y="1828800"/>
            <a:ext cx="9246214" cy="5161956"/>
          </a:xfrm>
          <a:prstGeom prst="rect">
            <a:avLst/>
          </a:prstGeom>
        </p:spPr>
      </p:pic>
      <p:sp>
        <p:nvSpPr>
          <p:cNvPr id="6" name="TextBox 5"/>
          <p:cNvSpPr txBox="1"/>
          <p:nvPr/>
        </p:nvSpPr>
        <p:spPr>
          <a:xfrm>
            <a:off x="7237412" y="6555646"/>
            <a:ext cx="2286000" cy="302354"/>
          </a:xfrm>
          <a:prstGeom prst="rect">
            <a:avLst/>
          </a:prstGeom>
          <a:noFill/>
          <a:effectLst/>
        </p:spPr>
        <p:txBody>
          <a:bodyPr wrap="square" lIns="0" tIns="0" rIns="0" bIns="0" rtlCol="0">
            <a:noAutofit/>
          </a:bodyPr>
          <a:lstStyle/>
          <a:p>
            <a:pPr algn="ctr" eaLnBrk="0" hangingPunct="0"/>
            <a:r>
              <a:rPr lang="en-GB" sz="1400" b="1" dirty="0" smtClean="0">
                <a:ea typeface="+mn-ea"/>
                <a:cs typeface="+mn-cs"/>
              </a:rPr>
              <a:t>UNODC</a:t>
            </a:r>
            <a:endParaRPr lang="en-US" sz="1400" b="1" dirty="0" err="1" smtClean="0">
              <a:ea typeface="+mn-ea"/>
              <a:cs typeface="+mn-cs"/>
            </a:endParaRPr>
          </a:p>
        </p:txBody>
      </p:sp>
    </p:spTree>
    <p:extLst>
      <p:ext uri="{BB962C8B-B14F-4D97-AF65-F5344CB8AC3E}">
        <p14:creationId xmlns:p14="http://schemas.microsoft.com/office/powerpoint/2010/main" val="3467875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17612" y="685800"/>
            <a:ext cx="10210800" cy="533400"/>
          </a:xfrm>
          <a:prstGeom prst="rect">
            <a:avLst/>
          </a:prstGeom>
          <a:noFill/>
        </p:spPr>
        <p:txBody>
          <a:bodyPr vert="horz" wrap="square" lIns="0" tIns="0" rIns="0" bIns="0" rtlCol="0" anchor="t">
            <a:normAutofit fontScale="82500" lnSpcReduction="10000"/>
          </a:bodyPr>
          <a:lstStyle>
            <a:lvl1pPr algn="l" defTabSz="457063" rtl="0" eaLnBrk="1" latinLnBrk="0" hangingPunct="1">
              <a:lnSpc>
                <a:spcPct val="100000"/>
              </a:lnSpc>
              <a:spcBef>
                <a:spcPct val="0"/>
              </a:spcBef>
              <a:buNone/>
              <a:defRPr sz="2399" b="1" kern="1200">
                <a:solidFill>
                  <a:schemeClr val="accent2">
                    <a:lumMod val="50000"/>
                  </a:schemeClr>
                </a:solidFill>
                <a:latin typeface="+mj-lt"/>
                <a:ea typeface="+mj-ea"/>
                <a:cs typeface="Arial"/>
              </a:defRPr>
            </a:lvl1pPr>
          </a:lstStyle>
          <a:p>
            <a:r>
              <a:rPr lang="fr-FR" sz="3200" dirty="0" smtClean="0">
                <a:solidFill>
                  <a:srgbClr val="00A0F0"/>
                </a:solidFill>
              </a:rPr>
              <a:t>Exemple d’utilisation des données administratives dans les ODD</a:t>
            </a:r>
            <a:endParaRPr lang="en-US" sz="3200" dirty="0">
              <a:solidFill>
                <a:srgbClr val="00A0F0"/>
              </a:solidFill>
              <a:latin typeface="+mn-lt"/>
            </a:endParaRPr>
          </a:p>
        </p:txBody>
      </p:sp>
      <p:sp>
        <p:nvSpPr>
          <p:cNvPr id="5" name="Content Placeholder 2"/>
          <p:cNvSpPr>
            <a:spLocks noGrp="1"/>
          </p:cNvSpPr>
          <p:nvPr>
            <p:ph idx="1"/>
          </p:nvPr>
        </p:nvSpPr>
        <p:spPr>
          <a:xfrm>
            <a:off x="1065212" y="1255486"/>
            <a:ext cx="10134600" cy="4114800"/>
          </a:xfrm>
        </p:spPr>
        <p:txBody>
          <a:bodyPr>
            <a:normAutofit/>
          </a:bodyPr>
          <a:lstStyle/>
          <a:p>
            <a:pPr lvl="1"/>
            <a:r>
              <a:rPr lang="fr-FR" sz="2000" dirty="0">
                <a:solidFill>
                  <a:schemeClr val="accent3">
                    <a:lumMod val="75000"/>
                  </a:schemeClr>
                </a:solidFill>
              </a:rPr>
              <a:t>ODD16.3.2: Détenus non condamnés en proportion de la population carcérale totale </a:t>
            </a:r>
          </a:p>
          <a:p>
            <a:pPr marL="283379" lvl="1" indent="0">
              <a:buNone/>
            </a:pPr>
            <a:r>
              <a:rPr lang="fr-FR" sz="2000" dirty="0" smtClean="0">
                <a:sym typeface="Wingdings" panose="05000000000000000000" pitchFamily="2" charset="2"/>
              </a:rPr>
              <a:t>	 impossible d’utiliser une enquête pour calculer cet indicateur: le nombre de cas serait insuffisant</a:t>
            </a:r>
          </a:p>
          <a:p>
            <a:pPr marL="283379" lvl="1" indent="0">
              <a:buNone/>
            </a:pPr>
            <a:r>
              <a:rPr lang="fr-FR" sz="2000" dirty="0" smtClean="0">
                <a:sym typeface="Wingdings" panose="05000000000000000000" pitchFamily="2" charset="2"/>
              </a:rPr>
              <a:t>	l’administration pénitentiaire possède un registre sur les détenus</a:t>
            </a:r>
            <a:endParaRPr lang="fr-FR" sz="2000" dirty="0" smtClean="0"/>
          </a:p>
          <a:p>
            <a:endParaRPr lang="en-US" sz="2000" dirty="0"/>
          </a:p>
        </p:txBody>
      </p:sp>
      <p:pic>
        <p:nvPicPr>
          <p:cNvPr id="2" name="Picture 1"/>
          <p:cNvPicPr>
            <a:picLocks noChangeAspect="1"/>
          </p:cNvPicPr>
          <p:nvPr/>
        </p:nvPicPr>
        <p:blipFill>
          <a:blip r:embed="rId2"/>
          <a:stretch>
            <a:fillRect/>
          </a:stretch>
        </p:blipFill>
        <p:spPr>
          <a:xfrm>
            <a:off x="2055812" y="3004848"/>
            <a:ext cx="9676606" cy="3853152"/>
          </a:xfrm>
          <a:prstGeom prst="rect">
            <a:avLst/>
          </a:prstGeom>
        </p:spPr>
      </p:pic>
      <p:sp>
        <p:nvSpPr>
          <p:cNvPr id="6" name="TextBox 5"/>
          <p:cNvSpPr txBox="1"/>
          <p:nvPr/>
        </p:nvSpPr>
        <p:spPr>
          <a:xfrm>
            <a:off x="6780212" y="6532455"/>
            <a:ext cx="2286000" cy="302354"/>
          </a:xfrm>
          <a:prstGeom prst="rect">
            <a:avLst/>
          </a:prstGeom>
          <a:noFill/>
          <a:effectLst/>
        </p:spPr>
        <p:txBody>
          <a:bodyPr wrap="square" lIns="0" tIns="0" rIns="0" bIns="0" rtlCol="0">
            <a:noAutofit/>
          </a:bodyPr>
          <a:lstStyle/>
          <a:p>
            <a:pPr algn="ctr" eaLnBrk="0" hangingPunct="0"/>
            <a:r>
              <a:rPr lang="en-GB" sz="1400" b="1" dirty="0" smtClean="0">
                <a:ea typeface="+mn-ea"/>
                <a:cs typeface="+mn-cs"/>
              </a:rPr>
              <a:t>UNODC</a:t>
            </a:r>
            <a:endParaRPr lang="en-US" sz="1400" b="1" dirty="0" err="1" smtClean="0">
              <a:ea typeface="+mn-ea"/>
              <a:cs typeface="+mn-cs"/>
            </a:endParaRPr>
          </a:p>
        </p:txBody>
      </p:sp>
    </p:spTree>
    <p:extLst>
      <p:ext uri="{BB962C8B-B14F-4D97-AF65-F5344CB8AC3E}">
        <p14:creationId xmlns:p14="http://schemas.microsoft.com/office/powerpoint/2010/main" val="4016016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381000"/>
            <a:ext cx="10896600" cy="609600"/>
          </a:xfrm>
        </p:spPr>
        <p:txBody>
          <a:bodyPr>
            <a:normAutofit fontScale="90000"/>
          </a:bodyPr>
          <a:lstStyle/>
          <a:p>
            <a:r>
              <a:rPr lang="fr-FR" sz="3200" dirty="0">
                <a:solidFill>
                  <a:srgbClr val="00A0F0"/>
                </a:solidFill>
                <a:latin typeface="+mn-lt"/>
              </a:rPr>
              <a:t>Situation actuelle: les données administratives ne sont pas pleinement utilisées</a:t>
            </a:r>
            <a:endParaRPr lang="en-US" sz="3200" b="1" cap="none" dirty="0">
              <a:solidFill>
                <a:srgbClr val="00A0F0"/>
              </a:solidFill>
              <a:latin typeface="+mn-lt"/>
            </a:endParaRPr>
          </a:p>
        </p:txBody>
      </p:sp>
      <p:sp>
        <p:nvSpPr>
          <p:cNvPr id="3" name="Content Placeholder 2"/>
          <p:cNvSpPr>
            <a:spLocks noGrp="1"/>
          </p:cNvSpPr>
          <p:nvPr>
            <p:ph idx="1"/>
          </p:nvPr>
        </p:nvSpPr>
        <p:spPr>
          <a:xfrm>
            <a:off x="989012" y="1600200"/>
            <a:ext cx="9753600" cy="4724400"/>
          </a:xfrm>
        </p:spPr>
        <p:txBody>
          <a:bodyPr>
            <a:normAutofit/>
          </a:bodyPr>
          <a:lstStyle/>
          <a:p>
            <a:pPr marL="45720" indent="0">
              <a:lnSpc>
                <a:spcPct val="110000"/>
              </a:lnSpc>
              <a:spcAft>
                <a:spcPts val="0"/>
              </a:spcAft>
              <a:buNone/>
            </a:pPr>
            <a:r>
              <a:rPr lang="fr-FR" dirty="0"/>
              <a:t>Généralement, les principales raisons pour lesquelles les données administratives ne sont pas pleinement utilisées par les pays sont:</a:t>
            </a:r>
          </a:p>
          <a:p>
            <a:pPr marL="388620" indent="-342900">
              <a:lnSpc>
                <a:spcPct val="110000"/>
              </a:lnSpc>
              <a:spcAft>
                <a:spcPts val="0"/>
              </a:spcAft>
            </a:pPr>
            <a:r>
              <a:rPr lang="fr-FR" dirty="0"/>
              <a:t>Inclinaison des OSN à toujours mener des enquêtes dans les pays.</a:t>
            </a:r>
          </a:p>
          <a:p>
            <a:pPr marL="388620" indent="-342900">
              <a:lnSpc>
                <a:spcPct val="110000"/>
              </a:lnSpc>
              <a:spcAft>
                <a:spcPts val="0"/>
              </a:spcAft>
            </a:pPr>
            <a:r>
              <a:rPr lang="fr-FR" dirty="0"/>
              <a:t>Qualité - couverture, niveau d'utilisation des administrations, opportunité de production et de diffusion.</a:t>
            </a:r>
          </a:p>
          <a:p>
            <a:pPr marL="388620" indent="-342900">
              <a:lnSpc>
                <a:spcPct val="110000"/>
              </a:lnSpc>
              <a:spcAft>
                <a:spcPts val="0"/>
              </a:spcAft>
            </a:pPr>
            <a:r>
              <a:rPr lang="fr-FR" dirty="0"/>
              <a:t>Accès du SNRS à des données administratives brutes et de niveau micro.</a:t>
            </a:r>
          </a:p>
          <a:p>
            <a:pPr marL="388620" indent="-342900">
              <a:lnSpc>
                <a:spcPct val="110000"/>
              </a:lnSpc>
              <a:spcAft>
                <a:spcPts val="0"/>
              </a:spcAft>
            </a:pPr>
            <a:r>
              <a:rPr lang="fr-FR" dirty="0"/>
              <a:t>Question de </a:t>
            </a:r>
            <a:r>
              <a:rPr lang="fr-FR" dirty="0" smtClean="0"/>
              <a:t>confidentialité</a:t>
            </a:r>
            <a:endParaRPr lang="en-US" dirty="0" smtClean="0"/>
          </a:p>
          <a:p>
            <a:pPr marL="388620" indent="-342900">
              <a:lnSpc>
                <a:spcPct val="110000"/>
              </a:lnSpc>
              <a:spcAft>
                <a:spcPts val="0"/>
              </a:spcAft>
              <a:buFont typeface="Wingdings" panose="05000000000000000000" pitchFamily="2" charset="2"/>
              <a:buChar char="§"/>
            </a:pPr>
            <a:r>
              <a:rPr lang="fr-FR" dirty="0" smtClean="0"/>
              <a:t>Collaboration limitée: </a:t>
            </a:r>
            <a:r>
              <a:rPr lang="fr-FR" dirty="0"/>
              <a:t>la production de données administratives nécessite une coopération à tous les </a:t>
            </a:r>
            <a:r>
              <a:rPr lang="fr-FR" dirty="0" smtClean="0"/>
              <a:t>niveaux</a:t>
            </a:r>
            <a:endParaRPr lang="en-US" dirty="0"/>
          </a:p>
        </p:txBody>
      </p:sp>
    </p:spTree>
    <p:extLst>
      <p:ext uri="{BB962C8B-B14F-4D97-AF65-F5344CB8AC3E}">
        <p14:creationId xmlns:p14="http://schemas.microsoft.com/office/powerpoint/2010/main" val="4280190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7612" y="304800"/>
            <a:ext cx="9753600" cy="609600"/>
          </a:xfrm>
        </p:spPr>
        <p:txBody>
          <a:bodyPr>
            <a:normAutofit/>
          </a:bodyPr>
          <a:lstStyle/>
          <a:p>
            <a:r>
              <a:rPr lang="en-US" sz="3200" b="1" cap="none" dirty="0" smtClean="0">
                <a:solidFill>
                  <a:srgbClr val="00A0F0"/>
                </a:solidFill>
                <a:latin typeface="+mn-lt"/>
              </a:rPr>
              <a:t>Perspectives</a:t>
            </a:r>
            <a:endParaRPr lang="en-US" sz="3200" b="1" cap="none" dirty="0">
              <a:solidFill>
                <a:srgbClr val="00A0F0"/>
              </a:solidFill>
              <a:latin typeface="+mn-lt"/>
            </a:endParaRPr>
          </a:p>
        </p:txBody>
      </p:sp>
      <p:sp>
        <p:nvSpPr>
          <p:cNvPr id="3" name="Content Placeholder 2"/>
          <p:cNvSpPr>
            <a:spLocks noGrp="1"/>
          </p:cNvSpPr>
          <p:nvPr>
            <p:ph idx="1"/>
          </p:nvPr>
        </p:nvSpPr>
        <p:spPr>
          <a:xfrm>
            <a:off x="1217612" y="1066800"/>
            <a:ext cx="9982200" cy="5410200"/>
          </a:xfrm>
        </p:spPr>
        <p:txBody>
          <a:bodyPr>
            <a:normAutofit/>
          </a:bodyPr>
          <a:lstStyle/>
          <a:p>
            <a:pPr>
              <a:lnSpc>
                <a:spcPct val="110000"/>
              </a:lnSpc>
              <a:spcAft>
                <a:spcPts val="0"/>
              </a:spcAft>
            </a:pPr>
            <a:r>
              <a:rPr lang="fr-FR" dirty="0" smtClean="0"/>
              <a:t>La situation actuelle des données administratives (peu utilisées, pauvre qualité, etc.) n’est pas une fatalité. C’est même une opportunité pour les INS d’y apporter une valeur ajoutée pour améliorer leurs utilisations, notamment dans la compilation des statistiques officielles</a:t>
            </a:r>
          </a:p>
          <a:p>
            <a:pPr>
              <a:lnSpc>
                <a:spcPct val="110000"/>
              </a:lnSpc>
              <a:spcAft>
                <a:spcPts val="0"/>
              </a:spcAft>
            </a:pPr>
            <a:endParaRPr lang="fr-FR" dirty="0" smtClean="0"/>
          </a:p>
          <a:p>
            <a:pPr>
              <a:lnSpc>
                <a:spcPct val="110000"/>
              </a:lnSpc>
              <a:spcAft>
                <a:spcPts val="0"/>
              </a:spcAft>
            </a:pPr>
            <a:r>
              <a:rPr lang="fr-FR" dirty="0" smtClean="0"/>
              <a:t>Cela requiert:</a:t>
            </a:r>
          </a:p>
          <a:p>
            <a:pPr lvl="1">
              <a:lnSpc>
                <a:spcPct val="110000"/>
              </a:lnSpc>
              <a:spcBef>
                <a:spcPts val="300"/>
              </a:spcBef>
              <a:spcAft>
                <a:spcPts val="0"/>
              </a:spcAft>
            </a:pPr>
            <a:r>
              <a:rPr lang="fr-FR" dirty="0" smtClean="0"/>
              <a:t>Avoir une </a:t>
            </a:r>
            <a:r>
              <a:rPr lang="fr-FR" dirty="0" smtClean="0">
                <a:solidFill>
                  <a:schemeClr val="accent3">
                    <a:lumMod val="75000"/>
                  </a:schemeClr>
                </a:solidFill>
              </a:rPr>
              <a:t>bonne connaissance </a:t>
            </a:r>
            <a:r>
              <a:rPr lang="fr-FR" dirty="0" smtClean="0"/>
              <a:t>des fichiers et données administratives existence</a:t>
            </a:r>
            <a:endParaRPr lang="fr-FR" dirty="0"/>
          </a:p>
          <a:p>
            <a:pPr lvl="1">
              <a:lnSpc>
                <a:spcPct val="110000"/>
              </a:lnSpc>
              <a:spcBef>
                <a:spcPts val="300"/>
              </a:spcBef>
              <a:spcAft>
                <a:spcPts val="0"/>
              </a:spcAft>
            </a:pPr>
            <a:r>
              <a:rPr lang="fr-FR" dirty="0" smtClean="0"/>
              <a:t>Implémenter les programmes de mise à niveau de ces données</a:t>
            </a:r>
          </a:p>
          <a:p>
            <a:pPr lvl="1">
              <a:lnSpc>
                <a:spcPct val="110000"/>
              </a:lnSpc>
              <a:spcBef>
                <a:spcPts val="300"/>
              </a:spcBef>
              <a:spcAft>
                <a:spcPts val="0"/>
              </a:spcAft>
            </a:pPr>
            <a:r>
              <a:rPr lang="fr-FR" dirty="0" smtClean="0"/>
              <a:t>Améliorer l’accès et les échanges des données administratives à des fins statistiques selon un calendrier établi</a:t>
            </a:r>
          </a:p>
          <a:p>
            <a:pPr lvl="1">
              <a:lnSpc>
                <a:spcPct val="110000"/>
              </a:lnSpc>
              <a:spcBef>
                <a:spcPts val="300"/>
              </a:spcBef>
              <a:spcAft>
                <a:spcPts val="0"/>
              </a:spcAft>
            </a:pPr>
            <a:r>
              <a:rPr lang="fr-FR" dirty="0" smtClean="0"/>
              <a:t>Disposer d’une infrastructure et des ressources adéquates et à jour</a:t>
            </a:r>
          </a:p>
          <a:p>
            <a:pPr lvl="1">
              <a:lnSpc>
                <a:spcPct val="110000"/>
              </a:lnSpc>
              <a:spcBef>
                <a:spcPts val="300"/>
              </a:spcBef>
              <a:spcAft>
                <a:spcPts val="0"/>
              </a:spcAft>
            </a:pPr>
            <a:r>
              <a:rPr lang="fr-FR" dirty="0" smtClean="0"/>
              <a:t>Disposer d’un cadre légal adéquat, y compris une politique et un cadre permettant de mieux gérer et archiver les données administratives</a:t>
            </a:r>
            <a:endParaRPr lang="en-US" dirty="0" smtClean="0"/>
          </a:p>
        </p:txBody>
      </p:sp>
    </p:spTree>
    <p:extLst>
      <p:ext uri="{BB962C8B-B14F-4D97-AF65-F5344CB8AC3E}">
        <p14:creationId xmlns:p14="http://schemas.microsoft.com/office/powerpoint/2010/main" val="715912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B5784"/>
        </a:solidFill>
        <a:effectLst/>
      </p:bgPr>
    </p:bg>
    <p:spTree>
      <p:nvGrpSpPr>
        <p:cNvPr id="1" name=""/>
        <p:cNvGrpSpPr/>
        <p:nvPr/>
      </p:nvGrpSpPr>
      <p:grpSpPr>
        <a:xfrm>
          <a:off x="0" y="0"/>
          <a:ext cx="0" cy="0"/>
          <a:chOff x="0" y="0"/>
          <a:chExt cx="0" cy="0"/>
        </a:xfrm>
      </p:grpSpPr>
      <p:pic>
        <p:nvPicPr>
          <p:cNvPr id="5" name="Picture 8" descr="pasted-image.pd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18100" y="1171575"/>
            <a:ext cx="2563813" cy="26638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pic>
      <p:pic>
        <p:nvPicPr>
          <p:cNvPr id="6" name="Picture 9" descr="pasted-image.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46700" y="2174875"/>
            <a:ext cx="2106613" cy="911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400000"/>
                <a:headEnd/>
                <a:tailEnd/>
              </a14:hiddenLine>
            </a:ext>
          </a:extLst>
        </p:spPr>
      </p:pic>
      <p:sp>
        <p:nvSpPr>
          <p:cNvPr id="7" name="Titre 1"/>
          <p:cNvSpPr txBox="1">
            <a:spLocks/>
          </p:cNvSpPr>
          <p:nvPr/>
        </p:nvSpPr>
        <p:spPr>
          <a:xfrm>
            <a:off x="831850" y="3639145"/>
            <a:ext cx="10515600" cy="923330"/>
          </a:xfrm>
          <a:prstGeom prst="rect">
            <a:avLst/>
          </a:prstGeom>
          <a:noFill/>
        </p:spPr>
        <p:txBody>
          <a:bodyPr vert="horz" wrap="square" lIns="0" tIns="0" rIns="0" bIns="0" rtlCol="0" anchor="t">
            <a:spAutoFit/>
          </a:bodyPr>
          <a:lstStyle>
            <a:lvl1pPr algn="l" defTabSz="457063" rtl="0" eaLnBrk="1" latinLnBrk="0" hangingPunct="1">
              <a:lnSpc>
                <a:spcPct val="100000"/>
              </a:lnSpc>
              <a:spcBef>
                <a:spcPct val="0"/>
              </a:spcBef>
              <a:buNone/>
              <a:defRPr sz="2399" b="1" kern="1200">
                <a:solidFill>
                  <a:schemeClr val="accent2">
                    <a:lumMod val="50000"/>
                  </a:schemeClr>
                </a:solidFill>
                <a:latin typeface="+mj-lt"/>
                <a:ea typeface="+mj-ea"/>
                <a:cs typeface="Arial"/>
              </a:defRPr>
            </a:lvl1pPr>
          </a:lstStyle>
          <a:p>
            <a:r>
              <a:rPr lang="fr-FR" sz="6000" dirty="0" smtClean="0">
                <a:solidFill>
                  <a:schemeClr val="bg1"/>
                </a:solidFill>
              </a:rPr>
              <a:t>Merci</a:t>
            </a:r>
            <a:endParaRPr lang="fr-FR" sz="6000" dirty="0">
              <a:solidFill>
                <a:schemeClr val="bg1"/>
              </a:solidFill>
            </a:endParaRPr>
          </a:p>
        </p:txBody>
      </p:sp>
      <p:sp>
        <p:nvSpPr>
          <p:cNvPr id="8" name="Espace réservé du texte 2"/>
          <p:cNvSpPr txBox="1">
            <a:spLocks/>
          </p:cNvSpPr>
          <p:nvPr/>
        </p:nvSpPr>
        <p:spPr>
          <a:xfrm>
            <a:off x="831850" y="4589463"/>
            <a:ext cx="10515600" cy="1500187"/>
          </a:xfrm>
          <a:prstGeom prst="rect">
            <a:avLst/>
          </a:prstGeom>
          <a:noFill/>
        </p:spPr>
        <p:txBody>
          <a:bodyPr vert="horz" lIns="0" tIns="0" rIns="0" bIns="0" rtlCol="0">
            <a:normAutofit/>
          </a:bodyPr>
          <a:lstStyle>
            <a:lvl1pPr marL="176160" indent="-176160" algn="l" defTabSz="457063" rtl="0" eaLnBrk="1" latinLnBrk="0" hangingPunct="1">
              <a:lnSpc>
                <a:spcPct val="100000"/>
              </a:lnSpc>
              <a:spcBef>
                <a:spcPts val="300"/>
              </a:spcBef>
              <a:spcAft>
                <a:spcPts val="600"/>
              </a:spcAft>
              <a:buClr>
                <a:schemeClr val="accent4">
                  <a:lumMod val="60000"/>
                  <a:lumOff val="40000"/>
                </a:schemeClr>
              </a:buClr>
              <a:buSzPct val="80000"/>
              <a:buFont typeface="Arial"/>
              <a:buChar char="•"/>
              <a:defRPr sz="1999" b="1" kern="1200">
                <a:solidFill>
                  <a:schemeClr val="tx2"/>
                </a:solidFill>
                <a:latin typeface="+mn-lt"/>
                <a:ea typeface="+mn-ea"/>
                <a:cs typeface="Arial"/>
              </a:defRPr>
            </a:lvl1pPr>
            <a:lvl2pPr marL="457063" indent="-173684" algn="l" defTabSz="457063"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799" b="1" kern="1200">
                <a:solidFill>
                  <a:schemeClr val="tx2"/>
                </a:solidFill>
                <a:latin typeface="+mn-lt"/>
                <a:ea typeface="+mn-ea"/>
                <a:cs typeface="Arial"/>
              </a:defRPr>
            </a:lvl2pPr>
            <a:lvl3pPr marL="795289" indent="-173684" algn="l" defTabSz="457063"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600" b="1" kern="1200">
                <a:solidFill>
                  <a:schemeClr val="tx2"/>
                </a:solidFill>
                <a:latin typeface="+mn-lt"/>
                <a:ea typeface="+mn-ea"/>
                <a:cs typeface="Arial"/>
              </a:defRPr>
            </a:lvl3pPr>
            <a:lvl4pPr marL="1215787" indent="-173684" algn="l" defTabSz="457063" rtl="0" eaLnBrk="1" latinLnBrk="0" hangingPunct="1">
              <a:lnSpc>
                <a:spcPts val="1799"/>
              </a:lnSpc>
              <a:spcBef>
                <a:spcPts val="0"/>
              </a:spcBef>
              <a:spcAft>
                <a:spcPts val="600"/>
              </a:spcAft>
              <a:buClr>
                <a:schemeClr val="accent4">
                  <a:lumMod val="60000"/>
                  <a:lumOff val="40000"/>
                </a:schemeClr>
              </a:buClr>
              <a:buSzPct val="80000"/>
              <a:buFont typeface="Lucida Grande"/>
              <a:buChar char="-"/>
              <a:defRPr sz="1400" b="1" kern="1200">
                <a:solidFill>
                  <a:schemeClr val="tx1"/>
                </a:solidFill>
                <a:latin typeface="+mn-lt"/>
                <a:ea typeface="+mn-ea"/>
                <a:cs typeface="Arial"/>
              </a:defRPr>
            </a:lvl4pPr>
            <a:lvl5pPr marL="1545761" indent="-176160" algn="l" defTabSz="457063" rtl="0" eaLnBrk="1" latinLnBrk="0" hangingPunct="1">
              <a:lnSpc>
                <a:spcPts val="1899"/>
              </a:lnSpc>
              <a:spcBef>
                <a:spcPts val="0"/>
              </a:spcBef>
              <a:spcAft>
                <a:spcPts val="600"/>
              </a:spcAft>
              <a:buClr>
                <a:schemeClr val="accent4">
                  <a:lumMod val="60000"/>
                  <a:lumOff val="40000"/>
                </a:schemeClr>
              </a:buClr>
              <a:buSzPct val="80000"/>
              <a:buFont typeface="Lucida Grande"/>
              <a:buChar char="-"/>
              <a:defRPr lang="en-US" sz="1400" b="1" kern="1200">
                <a:solidFill>
                  <a:schemeClr val="tx1"/>
                </a:solidFill>
                <a:latin typeface="+mn-lt"/>
                <a:ea typeface="+mn-ea"/>
                <a:cs typeface="Arial"/>
              </a:defRPr>
            </a:lvl5pPr>
            <a:lvl6pPr marL="1772706" indent="-177747" algn="l" defTabSz="401518" rtl="0" eaLnBrk="1" latinLnBrk="0" hangingPunct="1">
              <a:lnSpc>
                <a:spcPts val="1699"/>
              </a:lnSpc>
              <a:spcBef>
                <a:spcPts val="300"/>
              </a:spcBef>
              <a:spcAft>
                <a:spcPts val="300"/>
              </a:spcAft>
              <a:buSzPct val="80000"/>
              <a:buFont typeface="Lucida Grande"/>
              <a:buChar char="-"/>
              <a:tabLst>
                <a:tab pos="1483868" algn="l"/>
              </a:tabLst>
              <a:defRPr sz="1400" b="1" kern="1200">
                <a:solidFill>
                  <a:schemeClr val="tx1"/>
                </a:solidFill>
                <a:latin typeface="Arial"/>
                <a:ea typeface="+mn-ea"/>
                <a:cs typeface="Arial"/>
              </a:defRPr>
            </a:lvl6pPr>
            <a:lvl7pPr marL="2061544" indent="-176160" algn="l" defTabSz="457063" rtl="0" eaLnBrk="1" latinLnBrk="0" hangingPunct="1">
              <a:lnSpc>
                <a:spcPts val="1699"/>
              </a:lnSpc>
              <a:spcBef>
                <a:spcPts val="300"/>
              </a:spcBef>
              <a:spcAft>
                <a:spcPts val="300"/>
              </a:spcAft>
              <a:buSzPct val="80000"/>
              <a:buFont typeface="Lucida Grande"/>
              <a:buChar char="-"/>
              <a:defRPr sz="1400" b="1" kern="1200" baseline="0">
                <a:solidFill>
                  <a:schemeClr val="tx1"/>
                </a:solidFill>
                <a:latin typeface="Arial"/>
                <a:ea typeface="+mn-ea"/>
                <a:cs typeface="Arial"/>
              </a:defRPr>
            </a:lvl7pPr>
            <a:lvl8pPr marL="2285314" indent="-172986" algn="l" defTabSz="457063" rtl="0" eaLnBrk="1" latinLnBrk="0" hangingPunct="1">
              <a:lnSpc>
                <a:spcPts val="1699"/>
              </a:lnSpc>
              <a:spcBef>
                <a:spcPts val="300"/>
              </a:spcBef>
              <a:spcAft>
                <a:spcPts val="300"/>
              </a:spcAft>
              <a:buSzPct val="80000"/>
              <a:buFont typeface="Lucida Grande"/>
              <a:buChar char="-"/>
              <a:defRPr sz="1400" b="1" kern="1200" baseline="0">
                <a:solidFill>
                  <a:schemeClr val="tx1"/>
                </a:solidFill>
                <a:latin typeface="Arial"/>
                <a:ea typeface="+mn-ea"/>
                <a:cs typeface="Arial"/>
              </a:defRPr>
            </a:lvl8pPr>
            <a:lvl9pPr marL="2451952" indent="-163464" algn="l" defTabSz="457063" rtl="0" eaLnBrk="1" latinLnBrk="0" hangingPunct="1">
              <a:lnSpc>
                <a:spcPts val="1699"/>
              </a:lnSpc>
              <a:spcBef>
                <a:spcPts val="300"/>
              </a:spcBef>
              <a:spcAft>
                <a:spcPts val="300"/>
              </a:spcAft>
              <a:buSzPct val="80000"/>
              <a:buFont typeface="Lucida Grande"/>
              <a:buChar char="-"/>
              <a:defRPr sz="1400" b="1" kern="1200" baseline="0">
                <a:solidFill>
                  <a:schemeClr val="tx1"/>
                </a:solidFill>
                <a:latin typeface="Arial"/>
                <a:ea typeface="+mn-ea"/>
                <a:cs typeface="Arial"/>
              </a:defRPr>
            </a:lvl9pPr>
          </a:lstStyle>
          <a:p>
            <a:pPr>
              <a:spcBef>
                <a:spcPts val="0"/>
              </a:spcBef>
            </a:pPr>
            <a:r>
              <a:rPr lang="en-GB" altLang="en-US" dirty="0" smtClean="0">
                <a:solidFill>
                  <a:schemeClr val="bg1"/>
                </a:solidFill>
                <a:latin typeface="Helv"/>
              </a:rPr>
              <a:t>Pour les questions et </a:t>
            </a:r>
            <a:r>
              <a:rPr lang="en-GB" altLang="en-US" dirty="0" err="1" smtClean="0">
                <a:solidFill>
                  <a:schemeClr val="bg1"/>
                </a:solidFill>
                <a:latin typeface="Helv"/>
              </a:rPr>
              <a:t>commentaires</a:t>
            </a:r>
            <a:r>
              <a:rPr lang="en-GB" altLang="en-US" dirty="0" smtClean="0">
                <a:solidFill>
                  <a:schemeClr val="bg1"/>
                </a:solidFill>
                <a:latin typeface="Helv"/>
              </a:rPr>
              <a:t>:</a:t>
            </a:r>
          </a:p>
          <a:p>
            <a:pPr>
              <a:spcBef>
                <a:spcPts val="0"/>
              </a:spcBef>
            </a:pPr>
            <a:r>
              <a:rPr lang="fr-FR" dirty="0" smtClean="0">
                <a:solidFill>
                  <a:schemeClr val="bg1"/>
                </a:solidFill>
                <a:hlinkClick r:id="rId4"/>
              </a:rPr>
              <a:t>ngogangwandji@un.org</a:t>
            </a:r>
            <a:endParaRPr lang="fr-FR" dirty="0" smtClean="0">
              <a:solidFill>
                <a:schemeClr val="bg1"/>
              </a:solidFill>
            </a:endParaRPr>
          </a:p>
          <a:p>
            <a:pPr>
              <a:spcBef>
                <a:spcPts val="0"/>
              </a:spcBef>
            </a:pPr>
            <a:r>
              <a:rPr lang="fr-FR" dirty="0" smtClean="0">
                <a:solidFill>
                  <a:schemeClr val="bg1"/>
                </a:solidFill>
                <a:hlinkClick r:id="rId5"/>
              </a:rPr>
              <a:t>che@un.org</a:t>
            </a:r>
            <a:endParaRPr lang="fr-FR" dirty="0" smtClean="0">
              <a:solidFill>
                <a:schemeClr val="bg1"/>
              </a:solidFill>
            </a:endParaRPr>
          </a:p>
        </p:txBody>
      </p:sp>
    </p:spTree>
    <p:extLst>
      <p:ext uri="{BB962C8B-B14F-4D97-AF65-F5344CB8AC3E}">
        <p14:creationId xmlns:p14="http://schemas.microsoft.com/office/powerpoint/2010/main" val="601930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7612" y="609600"/>
            <a:ext cx="9753600" cy="533400"/>
          </a:xfrm>
        </p:spPr>
        <p:txBody>
          <a:bodyPr>
            <a:normAutofit/>
          </a:bodyPr>
          <a:lstStyle/>
          <a:p>
            <a:r>
              <a:rPr lang="fr-FR" sz="3200" dirty="0">
                <a:solidFill>
                  <a:srgbClr val="00A0F0"/>
                </a:solidFill>
                <a:latin typeface="+mn-lt"/>
              </a:rPr>
              <a:t>Les différents types de données administratives</a:t>
            </a:r>
            <a:endParaRPr lang="en-US" sz="3200" b="1" cap="none" dirty="0">
              <a:solidFill>
                <a:srgbClr val="00A0F0"/>
              </a:solidFill>
              <a:latin typeface="+mn-lt"/>
            </a:endParaRPr>
          </a:p>
        </p:txBody>
      </p:sp>
      <p:sp>
        <p:nvSpPr>
          <p:cNvPr id="3" name="Content Placeholder 2"/>
          <p:cNvSpPr>
            <a:spLocks noGrp="1"/>
          </p:cNvSpPr>
          <p:nvPr>
            <p:ph idx="1"/>
          </p:nvPr>
        </p:nvSpPr>
        <p:spPr>
          <a:xfrm>
            <a:off x="1217612" y="1447800"/>
            <a:ext cx="9753600" cy="4572000"/>
          </a:xfrm>
        </p:spPr>
        <p:txBody>
          <a:bodyPr>
            <a:noAutofit/>
          </a:bodyPr>
          <a:lstStyle/>
          <a:p>
            <a:pPr marL="45720" indent="0">
              <a:spcBef>
                <a:spcPts val="0"/>
              </a:spcBef>
              <a:spcAft>
                <a:spcPts val="0"/>
              </a:spcAft>
              <a:buNone/>
            </a:pPr>
            <a:r>
              <a:rPr lang="en-US" sz="1800" b="1" dirty="0"/>
              <a:t>Definition</a:t>
            </a:r>
          </a:p>
          <a:p>
            <a:pPr marL="45720" indent="0">
              <a:spcBef>
                <a:spcPts val="0"/>
              </a:spcBef>
              <a:spcAft>
                <a:spcPts val="0"/>
              </a:spcAft>
              <a:buNone/>
            </a:pPr>
            <a:r>
              <a:rPr lang="fr-FR" sz="1800" dirty="0"/>
              <a:t>Les données administratives sont des données compilées par des entités </a:t>
            </a:r>
            <a:r>
              <a:rPr lang="fr-FR" sz="1800" dirty="0" smtClean="0"/>
              <a:t>gouvernementales à </a:t>
            </a:r>
            <a:r>
              <a:rPr lang="fr-FR" sz="1800" dirty="0"/>
              <a:t>des fins réglementaires ou pour étayer et documenter l'administration de divers programmes gouvernementaux tels que les règlements d'immigration, les prestations de sécurité sociale, l'éducation et les services de santé publique. </a:t>
            </a:r>
            <a:endParaRPr lang="fr-FR" sz="1800" dirty="0" smtClean="0"/>
          </a:p>
          <a:p>
            <a:pPr marL="45720" indent="0">
              <a:spcBef>
                <a:spcPts val="0"/>
              </a:spcBef>
              <a:spcAft>
                <a:spcPts val="0"/>
              </a:spcAft>
              <a:buNone/>
            </a:pPr>
            <a:endParaRPr lang="fr-FR" sz="1800" dirty="0" smtClean="0"/>
          </a:p>
          <a:p>
            <a:pPr marL="45720" indent="0">
              <a:spcBef>
                <a:spcPts val="0"/>
              </a:spcBef>
              <a:spcAft>
                <a:spcPts val="0"/>
              </a:spcAft>
              <a:buNone/>
            </a:pPr>
            <a:r>
              <a:rPr lang="fr-FR" sz="1800" dirty="0"/>
              <a:t>Types de données administratives</a:t>
            </a:r>
          </a:p>
          <a:p>
            <a:pPr marL="331470" indent="-285750">
              <a:spcBef>
                <a:spcPts val="0"/>
              </a:spcBef>
              <a:spcAft>
                <a:spcPts val="0"/>
              </a:spcAft>
            </a:pPr>
            <a:r>
              <a:rPr lang="fr-FR" sz="1800" dirty="0" smtClean="0"/>
              <a:t>Dossiers personnalisés: </a:t>
            </a:r>
            <a:r>
              <a:rPr lang="fr-FR" sz="1800" dirty="0"/>
              <a:t>le flux de biens et de personnes à travers les </a:t>
            </a:r>
            <a:r>
              <a:rPr lang="fr-FR" sz="1800" dirty="0" smtClean="0"/>
              <a:t>frontières</a:t>
            </a:r>
            <a:endParaRPr lang="fr-FR" sz="1800" dirty="0"/>
          </a:p>
          <a:p>
            <a:pPr marL="388620" indent="-342900">
              <a:spcBef>
                <a:spcPts val="0"/>
              </a:spcBef>
              <a:spcAft>
                <a:spcPts val="0"/>
              </a:spcAft>
            </a:pPr>
            <a:r>
              <a:rPr lang="fr-FR" sz="1800" dirty="0" smtClean="0"/>
              <a:t>Enregistrements </a:t>
            </a:r>
            <a:r>
              <a:rPr lang="fr-FR" sz="1800" dirty="0"/>
              <a:t>légalement requis sur des événements tels que les naissances et les </a:t>
            </a:r>
            <a:r>
              <a:rPr lang="fr-FR" sz="1800" dirty="0" smtClean="0"/>
              <a:t>décès</a:t>
            </a:r>
            <a:endParaRPr lang="fr-FR" sz="1800" dirty="0"/>
          </a:p>
          <a:p>
            <a:pPr marL="388620" indent="-342900">
              <a:spcBef>
                <a:spcPts val="0"/>
              </a:spcBef>
              <a:spcAft>
                <a:spcPts val="0"/>
              </a:spcAft>
            </a:pPr>
            <a:r>
              <a:rPr lang="fr-FR" sz="1800" dirty="0"/>
              <a:t>Les dossiers de sécurité </a:t>
            </a:r>
            <a:r>
              <a:rPr lang="fr-FR" sz="1800" dirty="0" smtClean="0"/>
              <a:t>sociale</a:t>
            </a:r>
            <a:endParaRPr lang="fr-FR" sz="1800" dirty="0"/>
          </a:p>
          <a:p>
            <a:pPr marL="388620" indent="-342900">
              <a:spcBef>
                <a:spcPts val="0"/>
              </a:spcBef>
              <a:spcAft>
                <a:spcPts val="0"/>
              </a:spcAft>
            </a:pPr>
            <a:r>
              <a:rPr lang="fr-FR" sz="1800" dirty="0"/>
              <a:t>Dossiers </a:t>
            </a:r>
            <a:r>
              <a:rPr lang="fr-FR" sz="1800" dirty="0" smtClean="0"/>
              <a:t>fiscaux</a:t>
            </a:r>
            <a:endParaRPr lang="fr-FR" sz="1800" dirty="0"/>
          </a:p>
          <a:p>
            <a:pPr marL="388620" indent="-342900">
              <a:spcBef>
                <a:spcPts val="0"/>
              </a:spcBef>
              <a:spcAft>
                <a:spcPts val="0"/>
              </a:spcAft>
            </a:pPr>
            <a:r>
              <a:rPr lang="fr-FR" sz="1800" dirty="0"/>
              <a:t>Rapports de criminalité et dossiers d'application de la </a:t>
            </a:r>
            <a:r>
              <a:rPr lang="fr-FR" sz="1800" dirty="0" smtClean="0"/>
              <a:t>loi</a:t>
            </a:r>
            <a:endParaRPr lang="fr-FR" sz="1800" dirty="0"/>
          </a:p>
          <a:p>
            <a:pPr marL="388620" indent="-342900">
              <a:spcBef>
                <a:spcPts val="0"/>
              </a:spcBef>
              <a:spcAft>
                <a:spcPts val="0"/>
              </a:spcAft>
            </a:pPr>
            <a:r>
              <a:rPr lang="fr-FR" sz="1800" dirty="0"/>
              <a:t>Données sur le logement</a:t>
            </a:r>
          </a:p>
          <a:p>
            <a:pPr marL="388620" indent="-342900">
              <a:spcBef>
                <a:spcPts val="0"/>
              </a:spcBef>
              <a:spcAft>
                <a:spcPts val="0"/>
              </a:spcAft>
            </a:pPr>
            <a:r>
              <a:rPr lang="fr-FR" sz="1800" dirty="0" smtClean="0"/>
              <a:t>Registres scolaires</a:t>
            </a:r>
            <a:endParaRPr lang="fr-FR" sz="1800" dirty="0"/>
          </a:p>
          <a:p>
            <a:pPr marL="388620" indent="-342900">
              <a:spcBef>
                <a:spcPts val="0"/>
              </a:spcBef>
              <a:spcAft>
                <a:spcPts val="0"/>
              </a:spcAft>
            </a:pPr>
            <a:r>
              <a:rPr lang="fr-FR" sz="1800" dirty="0"/>
              <a:t>etc.</a:t>
            </a:r>
          </a:p>
        </p:txBody>
      </p:sp>
    </p:spTree>
    <p:extLst>
      <p:ext uri="{BB962C8B-B14F-4D97-AF65-F5344CB8AC3E}">
        <p14:creationId xmlns:p14="http://schemas.microsoft.com/office/powerpoint/2010/main" val="2936978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812" y="228600"/>
            <a:ext cx="10058400" cy="1143000"/>
          </a:xfrm>
        </p:spPr>
        <p:txBody>
          <a:bodyPr>
            <a:normAutofit/>
          </a:bodyPr>
          <a:lstStyle/>
          <a:p>
            <a:r>
              <a:rPr lang="fr-FR" sz="3200" dirty="0" smtClean="0">
                <a:solidFill>
                  <a:srgbClr val="00A0F0"/>
                </a:solidFill>
                <a:latin typeface="+mn-lt"/>
              </a:rPr>
              <a:t>Quelques considérations relatives à l'utilisation </a:t>
            </a:r>
            <a:r>
              <a:rPr lang="fr-FR" sz="3200" dirty="0">
                <a:solidFill>
                  <a:srgbClr val="00A0F0"/>
                </a:solidFill>
                <a:latin typeface="+mn-lt"/>
              </a:rPr>
              <a:t>des données administratives pour le </a:t>
            </a:r>
            <a:r>
              <a:rPr lang="fr-FR" sz="3200" dirty="0" smtClean="0">
                <a:solidFill>
                  <a:srgbClr val="00A0F0"/>
                </a:solidFill>
                <a:latin typeface="+mn-lt"/>
              </a:rPr>
              <a:t>ODD</a:t>
            </a:r>
            <a:endParaRPr lang="en-US" sz="3200" b="1" cap="none" dirty="0">
              <a:solidFill>
                <a:srgbClr val="00A0F0"/>
              </a:solidFill>
              <a:latin typeface="+mn-lt"/>
            </a:endParaRPr>
          </a:p>
        </p:txBody>
      </p:sp>
      <p:sp>
        <p:nvSpPr>
          <p:cNvPr id="3" name="Content Placeholder 2"/>
          <p:cNvSpPr>
            <a:spLocks noGrp="1"/>
          </p:cNvSpPr>
          <p:nvPr>
            <p:ph idx="1"/>
          </p:nvPr>
        </p:nvSpPr>
        <p:spPr>
          <a:xfrm>
            <a:off x="608013" y="1524000"/>
            <a:ext cx="6248400" cy="4876800"/>
          </a:xfrm>
        </p:spPr>
        <p:txBody>
          <a:bodyPr>
            <a:normAutofit fontScale="92500" lnSpcReduction="10000"/>
          </a:bodyPr>
          <a:lstStyle/>
          <a:p>
            <a:r>
              <a:rPr lang="fr-FR" dirty="0"/>
              <a:t>Les données administratives peuvent être utilisées pour produire des données désagrégées pour des groupes de population spécifiques, qui sont trop petites ou trop difficiles à saisir par des moyens conventionnels de collecte de données</a:t>
            </a:r>
            <a:r>
              <a:rPr lang="en-US" dirty="0"/>
              <a:t> </a:t>
            </a:r>
          </a:p>
          <a:p>
            <a:r>
              <a:rPr lang="fr-FR" dirty="0" smtClean="0"/>
              <a:t>Les données administratives ne sont pas initialement conçues pour les besoins statistiques </a:t>
            </a:r>
            <a:r>
              <a:rPr lang="fr-FR" dirty="0" smtClean="0">
                <a:sym typeface="Wingdings" panose="05000000000000000000" pitchFamily="2" charset="2"/>
              </a:rPr>
              <a:t> </a:t>
            </a:r>
            <a:r>
              <a:rPr lang="fr-FR" i="1" dirty="0" smtClean="0">
                <a:solidFill>
                  <a:srgbClr val="FF0000"/>
                </a:solidFill>
                <a:sym typeface="Wingdings" panose="05000000000000000000" pitchFamily="2" charset="2"/>
              </a:rPr>
              <a:t>pas toujour</a:t>
            </a:r>
            <a:r>
              <a:rPr lang="fr-FR" i="1" dirty="0">
                <a:solidFill>
                  <a:srgbClr val="FF0000"/>
                </a:solidFill>
                <a:sym typeface="Wingdings" panose="05000000000000000000" pitchFamily="2" charset="2"/>
              </a:rPr>
              <a:t>s</a:t>
            </a:r>
            <a:r>
              <a:rPr lang="fr-FR" i="1" dirty="0" smtClean="0">
                <a:solidFill>
                  <a:srgbClr val="FF0000"/>
                </a:solidFill>
                <a:sym typeface="Wingdings" panose="05000000000000000000" pitchFamily="2" charset="2"/>
              </a:rPr>
              <a:t> conformes </a:t>
            </a:r>
            <a:r>
              <a:rPr lang="fr-FR" i="1" dirty="0">
                <a:solidFill>
                  <a:srgbClr val="FF0000"/>
                </a:solidFill>
                <a:sym typeface="Wingdings" panose="05000000000000000000" pitchFamily="2" charset="2"/>
              </a:rPr>
              <a:t>aux exigences </a:t>
            </a:r>
            <a:r>
              <a:rPr lang="fr-FR" i="1" dirty="0" smtClean="0">
                <a:solidFill>
                  <a:srgbClr val="FF0000"/>
                </a:solidFill>
                <a:sym typeface="Wingdings" panose="05000000000000000000" pitchFamily="2" charset="2"/>
              </a:rPr>
              <a:t>statistiques, processus de production et de modification hors des mains des INS</a:t>
            </a:r>
            <a:r>
              <a:rPr lang="fr-FR" i="1" dirty="0" smtClean="0">
                <a:solidFill>
                  <a:srgbClr val="FF0000"/>
                </a:solidFill>
              </a:rPr>
              <a:t> </a:t>
            </a:r>
            <a:endParaRPr lang="en-US" i="1" dirty="0" smtClean="0">
              <a:solidFill>
                <a:srgbClr val="FF0000"/>
              </a:solidFill>
            </a:endParaRPr>
          </a:p>
          <a:p>
            <a:r>
              <a:rPr lang="fr-FR" dirty="0" smtClean="0"/>
              <a:t>En </a:t>
            </a:r>
            <a:r>
              <a:rPr lang="fr-FR" dirty="0"/>
              <a:t>utilisant des données administratives pour le suivi des ODD, il faut prendre en compte:</a:t>
            </a:r>
          </a:p>
          <a:p>
            <a:pPr lvl="1"/>
            <a:r>
              <a:rPr lang="fr-FR" dirty="0"/>
              <a:t>Le couplage </a:t>
            </a:r>
            <a:r>
              <a:rPr lang="fr-FR" dirty="0" smtClean="0"/>
              <a:t>d'enregistrements</a:t>
            </a:r>
          </a:p>
          <a:p>
            <a:pPr lvl="1"/>
            <a:r>
              <a:rPr lang="fr-FR" dirty="0" smtClean="0"/>
              <a:t>Accessibilité</a:t>
            </a:r>
            <a:endParaRPr lang="fr-FR" dirty="0"/>
          </a:p>
          <a:p>
            <a:pPr lvl="1"/>
            <a:r>
              <a:rPr lang="fr-FR" dirty="0"/>
              <a:t>Confidentialité</a:t>
            </a:r>
          </a:p>
          <a:p>
            <a:pPr lvl="1"/>
            <a:r>
              <a:rPr lang="fr-FR" dirty="0"/>
              <a:t>Non-réponses</a:t>
            </a:r>
          </a:p>
          <a:p>
            <a:pPr lvl="1"/>
            <a:r>
              <a:rPr lang="fr-FR" dirty="0"/>
              <a:t>Documentation</a:t>
            </a:r>
            <a:endParaRPr lang="en-US" dirty="0"/>
          </a:p>
        </p:txBody>
      </p:sp>
      <p:pic>
        <p:nvPicPr>
          <p:cNvPr id="4" name="Picture 3" descr="Sustainable_Development_Goals.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20877" y="1752600"/>
            <a:ext cx="5166360" cy="3228975"/>
          </a:xfrm>
          <a:prstGeom prst="rect">
            <a:avLst/>
          </a:prstGeom>
        </p:spPr>
      </p:pic>
    </p:spTree>
    <p:extLst>
      <p:ext uri="{BB962C8B-B14F-4D97-AF65-F5344CB8AC3E}">
        <p14:creationId xmlns:p14="http://schemas.microsoft.com/office/powerpoint/2010/main" val="1385411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7612" y="533400"/>
            <a:ext cx="10058400" cy="1143000"/>
          </a:xfrm>
        </p:spPr>
        <p:txBody>
          <a:bodyPr>
            <a:normAutofit/>
          </a:bodyPr>
          <a:lstStyle/>
          <a:p>
            <a:r>
              <a:rPr lang="fr-FR" sz="3200" dirty="0">
                <a:solidFill>
                  <a:srgbClr val="00A0F0"/>
                </a:solidFill>
              </a:rPr>
              <a:t>Comment intégrer les données administratives dans le suivi des ODD</a:t>
            </a:r>
            <a:endParaRPr lang="en-US" sz="3200" b="1" cap="none" dirty="0">
              <a:solidFill>
                <a:srgbClr val="00A0F0"/>
              </a:solidFill>
              <a:latin typeface="+mn-lt"/>
            </a:endParaRPr>
          </a:p>
        </p:txBody>
      </p:sp>
      <p:sp>
        <p:nvSpPr>
          <p:cNvPr id="3" name="Content Placeholder 2"/>
          <p:cNvSpPr>
            <a:spLocks noGrp="1"/>
          </p:cNvSpPr>
          <p:nvPr>
            <p:ph idx="1"/>
          </p:nvPr>
        </p:nvSpPr>
        <p:spPr>
          <a:xfrm>
            <a:off x="1217612" y="1905000"/>
            <a:ext cx="4876800" cy="4114800"/>
          </a:xfrm>
        </p:spPr>
        <p:txBody>
          <a:bodyPr>
            <a:normAutofit/>
          </a:bodyPr>
          <a:lstStyle/>
          <a:p>
            <a:pPr>
              <a:spcBef>
                <a:spcPts val="1200"/>
              </a:spcBef>
            </a:pPr>
            <a:r>
              <a:rPr lang="fr-FR" sz="2200" dirty="0"/>
              <a:t>Directement</a:t>
            </a:r>
          </a:p>
          <a:p>
            <a:pPr>
              <a:spcBef>
                <a:spcPts val="1200"/>
              </a:spcBef>
            </a:pPr>
            <a:r>
              <a:rPr lang="fr-FR" sz="2200" dirty="0"/>
              <a:t>Lien avec d'autres registres</a:t>
            </a:r>
          </a:p>
          <a:p>
            <a:pPr>
              <a:spcBef>
                <a:spcPts val="1200"/>
              </a:spcBef>
            </a:pPr>
            <a:r>
              <a:rPr lang="fr-FR" sz="2200" dirty="0"/>
              <a:t>Combiné avec des enquêtes et des données </a:t>
            </a:r>
            <a:r>
              <a:rPr lang="fr-FR" sz="2200" dirty="0" smtClean="0"/>
              <a:t>de masse</a:t>
            </a:r>
            <a:endParaRPr lang="fr-FR" sz="2200" dirty="0"/>
          </a:p>
          <a:p>
            <a:pPr>
              <a:spcBef>
                <a:spcPts val="1200"/>
              </a:spcBef>
            </a:pPr>
            <a:r>
              <a:rPr lang="fr-FR" sz="2200" dirty="0"/>
              <a:t>Comme </a:t>
            </a:r>
            <a:r>
              <a:rPr lang="fr-FR" sz="2200" dirty="0" smtClean="0"/>
              <a:t>base de sondage</a:t>
            </a:r>
            <a:endParaRPr lang="fr-FR" sz="2200" dirty="0"/>
          </a:p>
          <a:p>
            <a:pPr>
              <a:spcBef>
                <a:spcPts val="1200"/>
              </a:spcBef>
            </a:pPr>
            <a:r>
              <a:rPr lang="fr-FR" sz="2200" dirty="0"/>
              <a:t>À des fins de contrôle de la qualité</a:t>
            </a:r>
          </a:p>
          <a:p>
            <a:pPr>
              <a:spcBef>
                <a:spcPts val="1200"/>
              </a:spcBef>
            </a:pPr>
            <a:r>
              <a:rPr lang="fr-FR" sz="2200" dirty="0"/>
              <a:t>Implications pour l'Afrique</a:t>
            </a:r>
            <a:endParaRPr lang="en-US" sz="2200" dirty="0"/>
          </a:p>
        </p:txBody>
      </p:sp>
      <p:pic>
        <p:nvPicPr>
          <p:cNvPr id="4" name="Picture 3" descr="Sustainable_Development_Goals.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18212" y="1524000"/>
            <a:ext cx="5166360" cy="3228975"/>
          </a:xfrm>
          <a:prstGeom prst="rect">
            <a:avLst/>
          </a:prstGeom>
        </p:spPr>
      </p:pic>
    </p:spTree>
    <p:extLst>
      <p:ext uri="{BB962C8B-B14F-4D97-AF65-F5344CB8AC3E}">
        <p14:creationId xmlns:p14="http://schemas.microsoft.com/office/powerpoint/2010/main" val="346435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412" y="381000"/>
            <a:ext cx="10972800" cy="1020762"/>
          </a:xfrm>
        </p:spPr>
        <p:txBody>
          <a:bodyPr>
            <a:normAutofit fontScale="90000"/>
          </a:bodyPr>
          <a:lstStyle/>
          <a:p>
            <a:r>
              <a:rPr lang="fr-FR" sz="3200" dirty="0">
                <a:solidFill>
                  <a:srgbClr val="00A0F0"/>
                </a:solidFill>
              </a:rPr>
              <a:t>Nombre d'indicateurs </a:t>
            </a:r>
            <a:r>
              <a:rPr lang="fr-FR" sz="3200" dirty="0" smtClean="0">
                <a:solidFill>
                  <a:srgbClr val="00A0F0"/>
                </a:solidFill>
              </a:rPr>
              <a:t>ODD avec </a:t>
            </a:r>
            <a:r>
              <a:rPr lang="fr-FR" sz="3200" dirty="0">
                <a:solidFill>
                  <a:srgbClr val="00A0F0"/>
                </a:solidFill>
              </a:rPr>
              <a:t>des sources de données administratives complètes ou partielles pour chaque objectif</a:t>
            </a:r>
            <a:endParaRPr lang="en-US" sz="3200" dirty="0"/>
          </a:p>
        </p:txBody>
      </p:sp>
      <p:pic>
        <p:nvPicPr>
          <p:cNvPr id="5" name="Picture 4" descr="SDG_Banner.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196808"/>
            <a:ext cx="12188825" cy="661192"/>
          </a:xfrm>
          <a:prstGeom prst="rect">
            <a:avLst/>
          </a:prstGeom>
        </p:spPr>
      </p:pic>
      <p:graphicFrame>
        <p:nvGraphicFramePr>
          <p:cNvPr id="8" name="Chart 7"/>
          <p:cNvGraphicFramePr>
            <a:graphicFrameLocks/>
          </p:cNvGraphicFramePr>
          <p:nvPr>
            <p:extLst>
              <p:ext uri="{D42A27DB-BD31-4B8C-83A1-F6EECF244321}">
                <p14:modId xmlns:p14="http://schemas.microsoft.com/office/powerpoint/2010/main" val="95987522"/>
              </p:ext>
            </p:extLst>
          </p:nvPr>
        </p:nvGraphicFramePr>
        <p:xfrm>
          <a:off x="1217612" y="1447800"/>
          <a:ext cx="998220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93599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7612" y="685800"/>
            <a:ext cx="10363200" cy="533400"/>
          </a:xfrm>
        </p:spPr>
        <p:txBody>
          <a:bodyPr>
            <a:normAutofit fontScale="90000"/>
          </a:bodyPr>
          <a:lstStyle/>
          <a:p>
            <a:r>
              <a:rPr lang="fr-FR" sz="3200" dirty="0">
                <a:solidFill>
                  <a:srgbClr val="00A0F0"/>
                </a:solidFill>
                <a:latin typeface="+mn-lt"/>
              </a:rPr>
              <a:t>Analyse des métadonnées </a:t>
            </a:r>
            <a:r>
              <a:rPr lang="fr-FR" sz="3200" dirty="0" smtClean="0">
                <a:solidFill>
                  <a:srgbClr val="00A0F0"/>
                </a:solidFill>
                <a:latin typeface="+mn-lt"/>
              </a:rPr>
              <a:t>ODD: </a:t>
            </a:r>
            <a:r>
              <a:rPr lang="fr-FR" sz="3200" dirty="0">
                <a:solidFill>
                  <a:srgbClr val="00A0F0"/>
                </a:solidFill>
                <a:latin typeface="+mn-lt"/>
              </a:rPr>
              <a:t>exemples sélectionnés</a:t>
            </a:r>
            <a:endParaRPr lang="en-US" sz="3200" b="1" cap="none" dirty="0">
              <a:solidFill>
                <a:srgbClr val="00A0F0"/>
              </a:solidFill>
              <a:latin typeface="+mn-lt"/>
            </a:endParaRPr>
          </a:p>
        </p:txBody>
      </p:sp>
      <p:sp>
        <p:nvSpPr>
          <p:cNvPr id="3" name="Content Placeholder 2"/>
          <p:cNvSpPr>
            <a:spLocks noGrp="1"/>
          </p:cNvSpPr>
          <p:nvPr>
            <p:ph idx="1"/>
          </p:nvPr>
        </p:nvSpPr>
        <p:spPr>
          <a:xfrm>
            <a:off x="1217612" y="1524000"/>
            <a:ext cx="9753600" cy="4114800"/>
          </a:xfrm>
        </p:spPr>
        <p:txBody>
          <a:bodyPr>
            <a:normAutofit/>
          </a:bodyPr>
          <a:lstStyle/>
          <a:p>
            <a:r>
              <a:rPr lang="fr-FR" sz="2000" dirty="0"/>
              <a:t>1.a.2 Proportion des dépenses publiques totales consacrées aux services essentiels (éducation, santé et protection sociale)</a:t>
            </a:r>
          </a:p>
          <a:p>
            <a:r>
              <a:rPr lang="fr-FR" sz="2000" dirty="0" smtClean="0"/>
              <a:t>4.c.1 </a:t>
            </a:r>
            <a:r>
              <a:rPr lang="fr-FR" sz="2000" dirty="0"/>
              <a:t>Proportion d'enseignants dans: a) le </a:t>
            </a:r>
            <a:r>
              <a:rPr lang="fr-FR" sz="2000" dirty="0" smtClean="0"/>
              <a:t>pré primaire; </a:t>
            </a:r>
            <a:r>
              <a:rPr lang="fr-FR" sz="2000" dirty="0"/>
              <a:t>(b) primaire; (c) secondaire inférieur</a:t>
            </a:r>
          </a:p>
          <a:p>
            <a:r>
              <a:rPr lang="fr-FR" sz="2000" dirty="0"/>
              <a:t>11.5.1 Nombre de décès, de personnes disparues et de personnes touchées par une catastrophe pour 100 000 personnes</a:t>
            </a:r>
          </a:p>
          <a:p>
            <a:r>
              <a:rPr lang="fr-FR" sz="2000" dirty="0"/>
              <a:t>17.1.2 Proportion du budget national financé par les taxes intérieures</a:t>
            </a:r>
            <a:endParaRPr lang="en-US" sz="2000" dirty="0"/>
          </a:p>
        </p:txBody>
      </p:sp>
      <p:pic>
        <p:nvPicPr>
          <p:cNvPr id="4" name="Picture 3" descr="SDG_Banner.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196808"/>
            <a:ext cx="12188825" cy="661192"/>
          </a:xfrm>
          <a:prstGeom prst="rect">
            <a:avLst/>
          </a:prstGeom>
        </p:spPr>
      </p:pic>
    </p:spTree>
    <p:extLst>
      <p:ext uri="{BB962C8B-B14F-4D97-AF65-F5344CB8AC3E}">
        <p14:creationId xmlns:p14="http://schemas.microsoft.com/office/powerpoint/2010/main" val="3280193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217612" y="685800"/>
            <a:ext cx="10210800" cy="533400"/>
          </a:xfrm>
        </p:spPr>
        <p:txBody>
          <a:bodyPr>
            <a:normAutofit fontScale="90000"/>
          </a:bodyPr>
          <a:lstStyle/>
          <a:p>
            <a:r>
              <a:rPr lang="fr-FR" sz="3200" dirty="0">
                <a:solidFill>
                  <a:srgbClr val="00A0F0"/>
                </a:solidFill>
              </a:rPr>
              <a:t>Analyse des métadonnées ODD: exemples sélectionnés</a:t>
            </a:r>
            <a:endParaRPr lang="en-US" sz="3200" b="1" cap="none" dirty="0">
              <a:solidFill>
                <a:srgbClr val="00A0F0"/>
              </a:solidFill>
              <a:latin typeface="+mn-lt"/>
            </a:endParaRPr>
          </a:p>
        </p:txBody>
      </p:sp>
      <p:sp>
        <p:nvSpPr>
          <p:cNvPr id="3" name="Content Placeholder 2"/>
          <p:cNvSpPr>
            <a:spLocks noGrp="1"/>
          </p:cNvSpPr>
          <p:nvPr>
            <p:ph idx="1"/>
          </p:nvPr>
        </p:nvSpPr>
        <p:spPr>
          <a:xfrm>
            <a:off x="1255712" y="1731850"/>
            <a:ext cx="9677400" cy="4479472"/>
          </a:xfrm>
        </p:spPr>
        <p:txBody>
          <a:bodyPr>
            <a:normAutofit/>
          </a:bodyPr>
          <a:lstStyle/>
          <a:p>
            <a:r>
              <a:rPr lang="fr-FR" sz="2000" dirty="0"/>
              <a:t>ODD3: bonne santé et bien-être</a:t>
            </a:r>
          </a:p>
          <a:p>
            <a:pPr lvl="1"/>
            <a:r>
              <a:rPr lang="fr-FR" sz="2000" dirty="0"/>
              <a:t>Services de santé </a:t>
            </a:r>
            <a:r>
              <a:rPr lang="fr-FR" sz="2000" dirty="0" smtClean="0"/>
              <a:t>– </a:t>
            </a:r>
            <a:r>
              <a:rPr lang="fr-FR" sz="2000" dirty="0" smtClean="0">
                <a:solidFill>
                  <a:schemeClr val="accent3">
                    <a:lumMod val="75000"/>
                  </a:schemeClr>
                </a:solidFill>
              </a:rPr>
              <a:t>registre des Hôpitaux, de planification familiale</a:t>
            </a:r>
            <a:endParaRPr lang="fr-FR" sz="2000" dirty="0"/>
          </a:p>
          <a:p>
            <a:pPr lvl="1"/>
            <a:r>
              <a:rPr lang="fr-FR" sz="2000" dirty="0"/>
              <a:t>Taux de suicide, taux de mortalité par les accidents de la route </a:t>
            </a:r>
            <a:r>
              <a:rPr lang="fr-FR" sz="2000" dirty="0" smtClean="0"/>
              <a:t>– </a:t>
            </a:r>
            <a:r>
              <a:rPr lang="fr-FR" sz="2000" dirty="0" smtClean="0">
                <a:solidFill>
                  <a:schemeClr val="accent3">
                    <a:lumMod val="75000"/>
                  </a:schemeClr>
                </a:solidFill>
              </a:rPr>
              <a:t>registres de police</a:t>
            </a:r>
            <a:endParaRPr lang="fr-FR" sz="2000" dirty="0">
              <a:solidFill>
                <a:schemeClr val="accent3">
                  <a:lumMod val="75000"/>
                </a:schemeClr>
              </a:solidFill>
            </a:endParaRPr>
          </a:p>
          <a:p>
            <a:r>
              <a:rPr lang="fr-FR" sz="2000" dirty="0"/>
              <a:t>ODD5: Égalité entre les sexes</a:t>
            </a:r>
          </a:p>
          <a:p>
            <a:pPr lvl="1"/>
            <a:r>
              <a:rPr lang="fr-FR" sz="2000" dirty="0"/>
              <a:t>CRVS.</a:t>
            </a:r>
          </a:p>
          <a:p>
            <a:r>
              <a:rPr lang="fr-FR" sz="2000" dirty="0"/>
              <a:t>ODD11: Villes et communautés durables</a:t>
            </a:r>
          </a:p>
          <a:p>
            <a:pPr lvl="1"/>
            <a:r>
              <a:rPr lang="fr-FR" sz="2000" dirty="0" smtClean="0"/>
              <a:t>Logement</a:t>
            </a:r>
            <a:r>
              <a:rPr lang="fr-FR" sz="2000" dirty="0"/>
              <a:t>, transport, dépenses publiques.</a:t>
            </a:r>
            <a:endParaRPr lang="en-US" sz="2000" dirty="0"/>
          </a:p>
        </p:txBody>
      </p:sp>
      <p:pic>
        <p:nvPicPr>
          <p:cNvPr id="4" name="Picture 3" descr="SDG_Banner.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196808"/>
            <a:ext cx="12188825" cy="661192"/>
          </a:xfrm>
          <a:prstGeom prst="rect">
            <a:avLst/>
          </a:prstGeom>
        </p:spPr>
      </p:pic>
    </p:spTree>
    <p:extLst>
      <p:ext uri="{BB962C8B-B14F-4D97-AF65-F5344CB8AC3E}">
        <p14:creationId xmlns:p14="http://schemas.microsoft.com/office/powerpoint/2010/main" val="529545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7612" y="1614318"/>
            <a:ext cx="9753600" cy="4114800"/>
          </a:xfrm>
        </p:spPr>
        <p:txBody>
          <a:bodyPr>
            <a:normAutofit/>
          </a:bodyPr>
          <a:lstStyle/>
          <a:p>
            <a:r>
              <a:rPr lang="fr-FR" sz="2000" dirty="0"/>
              <a:t>ODD15: V</a:t>
            </a:r>
            <a:r>
              <a:rPr lang="fr-FR" sz="2000" dirty="0" smtClean="0"/>
              <a:t>ie </a:t>
            </a:r>
            <a:r>
              <a:rPr lang="fr-FR" sz="2000" dirty="0"/>
              <a:t>sur terre</a:t>
            </a:r>
          </a:p>
          <a:p>
            <a:pPr lvl="1"/>
            <a:r>
              <a:rPr lang="fr-FR" sz="2000" dirty="0"/>
              <a:t>ODD15.7.1: Proportion d'animaux sauvages commercialisés qui ont été braconnés ou trafiqués illicitement </a:t>
            </a:r>
            <a:r>
              <a:rPr lang="fr-FR" sz="2000" dirty="0" smtClean="0"/>
              <a:t>– </a:t>
            </a:r>
            <a:r>
              <a:rPr lang="fr-FR" sz="2000" dirty="0" smtClean="0">
                <a:solidFill>
                  <a:schemeClr val="accent3">
                    <a:lumMod val="75000"/>
                  </a:schemeClr>
                </a:solidFill>
              </a:rPr>
              <a:t>fichiers des flux transfrontaliers et douanières</a:t>
            </a:r>
            <a:endParaRPr lang="fr-FR" sz="2000" dirty="0">
              <a:solidFill>
                <a:schemeClr val="accent3">
                  <a:lumMod val="75000"/>
                </a:schemeClr>
              </a:solidFill>
            </a:endParaRPr>
          </a:p>
          <a:p>
            <a:r>
              <a:rPr lang="fr-FR" sz="2000" dirty="0"/>
              <a:t>ODD16: Paix, justice et institutions fortes</a:t>
            </a:r>
          </a:p>
          <a:p>
            <a:pPr lvl="1"/>
            <a:r>
              <a:rPr lang="fr-FR" sz="2000" dirty="0"/>
              <a:t>ODD16.1.1: Nombre de victimes d'homicides intentionnels pour 100 000 habitants, selon le sexe et l'âge </a:t>
            </a:r>
            <a:r>
              <a:rPr lang="fr-FR" sz="2000" dirty="0" smtClean="0"/>
              <a:t>– </a:t>
            </a:r>
            <a:r>
              <a:rPr lang="fr-FR" sz="2000" dirty="0" smtClean="0">
                <a:solidFill>
                  <a:schemeClr val="accent3">
                    <a:lumMod val="75000"/>
                  </a:schemeClr>
                </a:solidFill>
              </a:rPr>
              <a:t>registres de la police</a:t>
            </a:r>
            <a:endParaRPr lang="fr-FR" sz="2000" dirty="0">
              <a:solidFill>
                <a:schemeClr val="accent3">
                  <a:lumMod val="75000"/>
                </a:schemeClr>
              </a:solidFill>
            </a:endParaRPr>
          </a:p>
          <a:p>
            <a:pPr lvl="1"/>
            <a:r>
              <a:rPr lang="fr-FR" sz="2000" dirty="0"/>
              <a:t>ODD16.3.2: Détenus non condamnés en proportion de la population carcérale totale </a:t>
            </a:r>
            <a:r>
              <a:rPr lang="fr-FR" sz="2000" dirty="0" smtClean="0"/>
              <a:t>– </a:t>
            </a:r>
            <a:r>
              <a:rPr lang="fr-FR" sz="2000" dirty="0" smtClean="0">
                <a:solidFill>
                  <a:schemeClr val="accent3">
                    <a:lumMod val="75000"/>
                  </a:schemeClr>
                </a:solidFill>
              </a:rPr>
              <a:t>registres de l’administration pénitentiaire</a:t>
            </a:r>
            <a:endParaRPr lang="en-US" sz="2000" dirty="0">
              <a:solidFill>
                <a:schemeClr val="accent3">
                  <a:lumMod val="75000"/>
                </a:schemeClr>
              </a:solidFill>
            </a:endParaRPr>
          </a:p>
        </p:txBody>
      </p:sp>
      <p:pic>
        <p:nvPicPr>
          <p:cNvPr id="5" name="Picture 4" descr="SDG_Banner.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196808"/>
            <a:ext cx="12188825" cy="661192"/>
          </a:xfrm>
          <a:prstGeom prst="rect">
            <a:avLst/>
          </a:prstGeom>
        </p:spPr>
      </p:pic>
      <p:sp>
        <p:nvSpPr>
          <p:cNvPr id="6" name="Title 1"/>
          <p:cNvSpPr txBox="1">
            <a:spLocks/>
          </p:cNvSpPr>
          <p:nvPr/>
        </p:nvSpPr>
        <p:spPr>
          <a:xfrm>
            <a:off x="1217612" y="685800"/>
            <a:ext cx="10210800" cy="533400"/>
          </a:xfrm>
          <a:prstGeom prst="rect">
            <a:avLst/>
          </a:prstGeom>
          <a:noFill/>
        </p:spPr>
        <p:txBody>
          <a:bodyPr vert="horz" wrap="square" lIns="0" tIns="0" rIns="0" bIns="0" rtlCol="0" anchor="t">
            <a:normAutofit fontScale="90000"/>
          </a:bodyPr>
          <a:lstStyle>
            <a:lvl1pPr algn="l" defTabSz="457063" rtl="0" eaLnBrk="1" latinLnBrk="0" hangingPunct="1">
              <a:lnSpc>
                <a:spcPct val="100000"/>
              </a:lnSpc>
              <a:spcBef>
                <a:spcPct val="0"/>
              </a:spcBef>
              <a:buNone/>
              <a:defRPr sz="2399" b="1" kern="1200">
                <a:solidFill>
                  <a:schemeClr val="accent2">
                    <a:lumMod val="50000"/>
                  </a:schemeClr>
                </a:solidFill>
                <a:latin typeface="+mj-lt"/>
                <a:ea typeface="+mj-ea"/>
                <a:cs typeface="Arial"/>
              </a:defRPr>
            </a:lvl1pPr>
          </a:lstStyle>
          <a:p>
            <a:r>
              <a:rPr lang="fr-FR" sz="3200" dirty="0" smtClean="0">
                <a:solidFill>
                  <a:srgbClr val="00A0F0"/>
                </a:solidFill>
              </a:rPr>
              <a:t>Analyse des métadonnées ODD: exemples sélectionnés</a:t>
            </a:r>
            <a:endParaRPr lang="en-US" sz="3200" dirty="0">
              <a:solidFill>
                <a:srgbClr val="00A0F0"/>
              </a:solidFill>
              <a:latin typeface="+mn-lt"/>
            </a:endParaRPr>
          </a:p>
        </p:txBody>
      </p:sp>
    </p:spTree>
    <p:extLst>
      <p:ext uri="{BB962C8B-B14F-4D97-AF65-F5344CB8AC3E}">
        <p14:creationId xmlns:p14="http://schemas.microsoft.com/office/powerpoint/2010/main" val="3161629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17612" y="685800"/>
            <a:ext cx="10210800" cy="533400"/>
          </a:xfrm>
          <a:prstGeom prst="rect">
            <a:avLst/>
          </a:prstGeom>
          <a:noFill/>
        </p:spPr>
        <p:txBody>
          <a:bodyPr vert="horz" wrap="square" lIns="0" tIns="0" rIns="0" bIns="0" rtlCol="0" anchor="t">
            <a:normAutofit fontScale="82500" lnSpcReduction="10000"/>
          </a:bodyPr>
          <a:lstStyle>
            <a:lvl1pPr algn="l" defTabSz="457063" rtl="0" eaLnBrk="1" latinLnBrk="0" hangingPunct="1">
              <a:lnSpc>
                <a:spcPct val="100000"/>
              </a:lnSpc>
              <a:spcBef>
                <a:spcPct val="0"/>
              </a:spcBef>
              <a:buNone/>
              <a:defRPr sz="2399" b="1" kern="1200">
                <a:solidFill>
                  <a:schemeClr val="accent2">
                    <a:lumMod val="50000"/>
                  </a:schemeClr>
                </a:solidFill>
                <a:latin typeface="+mj-lt"/>
                <a:ea typeface="+mj-ea"/>
                <a:cs typeface="Arial"/>
              </a:defRPr>
            </a:lvl1pPr>
          </a:lstStyle>
          <a:p>
            <a:r>
              <a:rPr lang="fr-FR" sz="3200" dirty="0" smtClean="0">
                <a:solidFill>
                  <a:srgbClr val="00A0F0"/>
                </a:solidFill>
              </a:rPr>
              <a:t>Exemple d’utilisation des données administratives dans les ODD</a:t>
            </a:r>
            <a:endParaRPr lang="en-US" sz="3200" dirty="0">
              <a:solidFill>
                <a:srgbClr val="00A0F0"/>
              </a:solidFill>
              <a:latin typeface="+mn-lt"/>
            </a:endParaRPr>
          </a:p>
        </p:txBody>
      </p:sp>
      <p:sp>
        <p:nvSpPr>
          <p:cNvPr id="5" name="Content Placeholder 2"/>
          <p:cNvSpPr>
            <a:spLocks noGrp="1"/>
          </p:cNvSpPr>
          <p:nvPr>
            <p:ph idx="1"/>
          </p:nvPr>
        </p:nvSpPr>
        <p:spPr>
          <a:xfrm>
            <a:off x="1217612" y="1614318"/>
            <a:ext cx="10134600" cy="4114800"/>
          </a:xfrm>
        </p:spPr>
        <p:txBody>
          <a:bodyPr>
            <a:normAutofit/>
          </a:bodyPr>
          <a:lstStyle/>
          <a:p>
            <a:pPr lvl="1"/>
            <a:r>
              <a:rPr lang="fr-FR" sz="2000" dirty="0">
                <a:solidFill>
                  <a:schemeClr val="accent3">
                    <a:lumMod val="75000"/>
                  </a:schemeClr>
                </a:solidFill>
              </a:rPr>
              <a:t>ODD16.1.1: Nombre de victimes d'homicides intentionnels pour 100 000 habitants, selon le sexe et l'âge </a:t>
            </a:r>
          </a:p>
          <a:p>
            <a:pPr marL="283379" lvl="1" indent="0">
              <a:buNone/>
            </a:pPr>
            <a:r>
              <a:rPr lang="fr-FR" sz="2000" dirty="0" smtClean="0">
                <a:sym typeface="Wingdings" panose="05000000000000000000" pitchFamily="2" charset="2"/>
              </a:rPr>
              <a:t>	 impossible d’utiliser une enquête pour calculer cet indicateur: le nombre de cas serait insuffisant</a:t>
            </a:r>
          </a:p>
          <a:p>
            <a:pPr marL="283379" lvl="1" indent="0">
              <a:buNone/>
            </a:pPr>
            <a:r>
              <a:rPr lang="fr-FR" sz="2000" dirty="0" smtClean="0">
                <a:sym typeface="Wingdings" panose="05000000000000000000" pitchFamily="2" charset="2"/>
              </a:rPr>
              <a:t>	la police/gendarmerie possède un registre (main courante) sur les homicides</a:t>
            </a:r>
            <a:endParaRPr lang="fr-FR" sz="2000" dirty="0" smtClean="0"/>
          </a:p>
          <a:p>
            <a:endParaRPr lang="en-US" sz="2000" dirty="0"/>
          </a:p>
        </p:txBody>
      </p:sp>
      <p:pic>
        <p:nvPicPr>
          <p:cNvPr id="6" name="Picture 5"/>
          <p:cNvPicPr>
            <a:picLocks noChangeAspect="1"/>
          </p:cNvPicPr>
          <p:nvPr/>
        </p:nvPicPr>
        <p:blipFill>
          <a:blip r:embed="rId2"/>
          <a:stretch>
            <a:fillRect/>
          </a:stretch>
        </p:blipFill>
        <p:spPr>
          <a:xfrm>
            <a:off x="1446212" y="3429000"/>
            <a:ext cx="10361612" cy="2974246"/>
          </a:xfrm>
          <a:prstGeom prst="rect">
            <a:avLst/>
          </a:prstGeom>
        </p:spPr>
      </p:pic>
      <p:sp>
        <p:nvSpPr>
          <p:cNvPr id="2" name="TextBox 1"/>
          <p:cNvSpPr txBox="1"/>
          <p:nvPr/>
        </p:nvSpPr>
        <p:spPr>
          <a:xfrm>
            <a:off x="5484812" y="6403246"/>
            <a:ext cx="2286000" cy="302354"/>
          </a:xfrm>
          <a:prstGeom prst="rect">
            <a:avLst/>
          </a:prstGeom>
          <a:noFill/>
          <a:effectLst/>
        </p:spPr>
        <p:txBody>
          <a:bodyPr wrap="square" lIns="0" tIns="0" rIns="0" bIns="0" rtlCol="0">
            <a:noAutofit/>
          </a:bodyPr>
          <a:lstStyle/>
          <a:p>
            <a:pPr algn="ctr" eaLnBrk="0" hangingPunct="0"/>
            <a:r>
              <a:rPr lang="en-GB" sz="1400" b="1" dirty="0" smtClean="0">
                <a:ea typeface="+mn-ea"/>
                <a:cs typeface="+mn-cs"/>
              </a:rPr>
              <a:t>UNODC</a:t>
            </a:r>
            <a:endParaRPr lang="en-US" sz="1400" b="1" dirty="0" err="1" smtClean="0">
              <a:ea typeface="+mn-ea"/>
              <a:cs typeface="+mn-cs"/>
            </a:endParaRPr>
          </a:p>
        </p:txBody>
      </p:sp>
    </p:spTree>
    <p:extLst>
      <p:ext uri="{BB962C8B-B14F-4D97-AF65-F5344CB8AC3E}">
        <p14:creationId xmlns:p14="http://schemas.microsoft.com/office/powerpoint/2010/main" val="164556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AMO_REPORTCONTROLSVISIBLE" val="Empty"/>
  <p:tag name="_AMO_UNIQUEIDENTIFIER" val="21c0c1ba-dd19-4c3b-b362-01f229c86e91"/>
</p:tagLst>
</file>

<file path=ppt/theme/theme1.xml><?xml version="1.0" encoding="utf-8"?>
<a:theme xmlns:a="http://schemas.openxmlformats.org/drawingml/2006/main" name="1_WDF-ACS Theme">
  <a:themeElements>
    <a:clrScheme name="Esri Branding Colors 2013_Blue Background">
      <a:dk1>
        <a:sysClr val="windowText" lastClr="000000"/>
      </a:dk1>
      <a:lt1>
        <a:sysClr val="window" lastClr="FFFFFF"/>
      </a:lt1>
      <a:dk2>
        <a:srgbClr val="007AC2"/>
      </a:dk2>
      <a:lt2>
        <a:srgbClr val="FFFF96"/>
      </a:lt2>
      <a:accent1>
        <a:srgbClr val="35AC46"/>
      </a:accent1>
      <a:accent2>
        <a:srgbClr val="AAD04B"/>
      </a:accent2>
      <a:accent3>
        <a:srgbClr val="F89927"/>
      </a:accent3>
      <a:accent4>
        <a:srgbClr val="00B9F2"/>
      </a:accent4>
      <a:accent5>
        <a:srgbClr val="8E499B"/>
      </a:accent5>
      <a:accent6>
        <a:srgbClr val="BE9969"/>
      </a:accent6>
      <a:hlink>
        <a:srgbClr val="C9F2FF"/>
      </a:hlink>
      <a:folHlink>
        <a:srgbClr val="94E6FF"/>
      </a:folHlink>
    </a:clrScheme>
    <a:fontScheme name="Esri-Arial">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none" lIns="91440" tIns="45720" rIns="91440" bIns="45720" numCol="1" rtlCol="0" anchor="ctr" anchorCtr="0" compatLnSpc="1">
        <a:prstTxWarp prst="textNoShape">
          <a:avLst/>
        </a:prstTxWarp>
      </a:bodyPr>
      <a:lstStyle>
        <a:defPPr algn="ctr" eaLnBrk="0" fontAlgn="base" hangingPunct="0">
          <a:spcBef>
            <a:spcPct val="0"/>
          </a:spcBef>
          <a:spcAft>
            <a:spcPct val="0"/>
          </a:spcAft>
          <a:defRPr sz="1400" b="1" dirty="0">
            <a:solidFill>
              <a:srgbClr val="000000"/>
            </a:solidFill>
            <a:latin typeface="Arial" charset="0"/>
            <a:ea typeface="ＭＳ Ｐゴシック" pitchFamily="16" charset="-128"/>
            <a:cs typeface="ＭＳ Ｐゴシック" pitchFamily="-97" charset="-128"/>
          </a:defRPr>
        </a:defPPr>
      </a:lstStyle>
      <a:style>
        <a:lnRef idx="1">
          <a:schemeClr val="accent1"/>
        </a:lnRef>
        <a:fillRef idx="3">
          <a:schemeClr val="accent1"/>
        </a:fillRef>
        <a:effectRef idx="2">
          <a:schemeClr val="accent1"/>
        </a:effectRef>
        <a:fontRef idx="minor">
          <a:schemeClr val="lt1"/>
        </a:fontRef>
      </a:style>
    </a:spDef>
    <a:lnDef>
      <a:spPr bwMode="auto">
        <a:noFill/>
        <a:ln w="19050" cap="flat" cmpd="sng" algn="ctr">
          <a:solidFill>
            <a:schemeClr val="tx2"/>
          </a:solidFill>
          <a:prstDash val="solid"/>
          <a:round/>
          <a:headEnd type="none" w="med" len="med"/>
          <a:tailEnd type="none" w="med" len="med"/>
        </a:ln>
        <a:effectLst/>
      </a:spPr>
      <a:bodyPr/>
      <a:lstStyle/>
    </a:lnDef>
    <a:txDef>
      <a:spPr>
        <a:noFill/>
        <a:effectLst/>
      </a:spPr>
      <a:bodyPr wrap="square" lIns="0" tIns="0" rIns="0" bIns="0" rtlCol="0">
        <a:noAutofit/>
      </a:bodyPr>
      <a:lstStyle>
        <a:defPPr algn="l" eaLnBrk="0" hangingPunct="0">
          <a:defRPr dirty="0" err="1" smtClean="0">
            <a:ea typeface="+mn-ea"/>
            <a:cs typeface="+mn-cs"/>
          </a:defRPr>
        </a:defPPr>
      </a:lstStyle>
    </a:txDef>
  </a:objectDefaults>
  <a:extraClrSchemeLst/>
  <a:extLst>
    <a:ext uri="{05A4C25C-085E-4340-85A3-A5531E510DB2}">
      <thm15:themeFamily xmlns:thm15="http://schemas.microsoft.com/office/thememl/2012/main" name="template" id="{43541D6B-B63F-4635-9A06-E35ADC621EDE}" vid="{812634B1-5E6B-411B-BA53-0B88362E839D}"/>
    </a:ext>
  </a:extLst>
</a:theme>
</file>

<file path=ppt/theme/theme2.xml><?xml version="1.0" encoding="utf-8"?>
<a:theme xmlns:a="http://schemas.openxmlformats.org/drawingml/2006/main" name="WDF-ACS Theme">
  <a:themeElements>
    <a:clrScheme name="Esri Branding Colors 2013_Blue Background">
      <a:dk1>
        <a:sysClr val="windowText" lastClr="000000"/>
      </a:dk1>
      <a:lt1>
        <a:sysClr val="window" lastClr="FFFFFF"/>
      </a:lt1>
      <a:dk2>
        <a:srgbClr val="007AC2"/>
      </a:dk2>
      <a:lt2>
        <a:srgbClr val="FFFF96"/>
      </a:lt2>
      <a:accent1>
        <a:srgbClr val="35AC46"/>
      </a:accent1>
      <a:accent2>
        <a:srgbClr val="AAD04B"/>
      </a:accent2>
      <a:accent3>
        <a:srgbClr val="F89927"/>
      </a:accent3>
      <a:accent4>
        <a:srgbClr val="00B9F2"/>
      </a:accent4>
      <a:accent5>
        <a:srgbClr val="8E499B"/>
      </a:accent5>
      <a:accent6>
        <a:srgbClr val="BE9969"/>
      </a:accent6>
      <a:hlink>
        <a:srgbClr val="C9F2FF"/>
      </a:hlink>
      <a:folHlink>
        <a:srgbClr val="94E6FF"/>
      </a:folHlink>
    </a:clrScheme>
    <a:fontScheme name="Esri-Arial">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none" lIns="91440" tIns="45720" rIns="91440" bIns="45720" numCol="1" rtlCol="0" anchor="ctr" anchorCtr="0" compatLnSpc="1">
        <a:prstTxWarp prst="textNoShape">
          <a:avLst/>
        </a:prstTxWarp>
      </a:bodyPr>
      <a:lstStyle>
        <a:defPPr algn="ctr" eaLnBrk="0" fontAlgn="base" hangingPunct="0">
          <a:spcBef>
            <a:spcPct val="0"/>
          </a:spcBef>
          <a:spcAft>
            <a:spcPct val="0"/>
          </a:spcAft>
          <a:defRPr sz="1400" b="1" dirty="0">
            <a:solidFill>
              <a:srgbClr val="000000"/>
            </a:solidFill>
            <a:latin typeface="Arial" charset="0"/>
            <a:ea typeface="ＭＳ Ｐゴシック" pitchFamily="16" charset="-128"/>
            <a:cs typeface="ＭＳ Ｐゴシック" pitchFamily="-97" charset="-128"/>
          </a:defRPr>
        </a:defPPr>
      </a:lstStyle>
      <a:style>
        <a:lnRef idx="1">
          <a:schemeClr val="accent1"/>
        </a:lnRef>
        <a:fillRef idx="3">
          <a:schemeClr val="accent1"/>
        </a:fillRef>
        <a:effectRef idx="2">
          <a:schemeClr val="accent1"/>
        </a:effectRef>
        <a:fontRef idx="minor">
          <a:schemeClr val="lt1"/>
        </a:fontRef>
      </a:style>
    </a:spDef>
    <a:lnDef>
      <a:spPr bwMode="auto">
        <a:noFill/>
        <a:ln w="19050" cap="flat" cmpd="sng" algn="ctr">
          <a:solidFill>
            <a:schemeClr val="tx2"/>
          </a:solidFill>
          <a:prstDash val="solid"/>
          <a:round/>
          <a:headEnd type="none" w="med" len="med"/>
          <a:tailEnd type="none" w="med" len="med"/>
        </a:ln>
        <a:effectLst/>
      </a:spPr>
      <a:bodyPr/>
      <a:lstStyle/>
    </a:lnDef>
    <a:txDef>
      <a:spPr>
        <a:noFill/>
        <a:effectLst/>
      </a:spPr>
      <a:bodyPr wrap="square" lIns="0" tIns="0" rIns="0" bIns="0" rtlCol="0">
        <a:noAutofit/>
      </a:bodyPr>
      <a:lstStyle>
        <a:defPPr algn="l" eaLnBrk="0" hangingPunct="0">
          <a:defRPr dirty="0" err="1" smtClean="0">
            <a:ea typeface="+mn-ea"/>
            <a:cs typeface="+mn-cs"/>
          </a:defRPr>
        </a:defPPr>
      </a:lstStyle>
    </a:txDef>
  </a:objectDefaults>
  <a:extraClrSchemeLst/>
  <a:extLst>
    <a:ext uri="{05A4C25C-085E-4340-85A3-A5531E510DB2}">
      <thm15:themeFamily xmlns:thm15="http://schemas.microsoft.com/office/thememl/2012/main" name="template" id="{43541D6B-B63F-4635-9A06-E35ADC621EDE}" vid="{1EC22BFF-C574-4D05-AD44-57BA1BEE8428}"/>
    </a:ext>
  </a:ext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4.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685</TotalTime>
  <Words>815</Words>
  <Application>Microsoft Office PowerPoint</Application>
  <PresentationFormat>Custom</PresentationFormat>
  <Paragraphs>88</Paragraphs>
  <Slides>14</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14</vt:i4>
      </vt:variant>
    </vt:vector>
  </HeadingPairs>
  <TitlesOfParts>
    <vt:vector size="24" baseType="lpstr">
      <vt:lpstr>ＭＳ Ｐゴシック</vt:lpstr>
      <vt:lpstr>Arial</vt:lpstr>
      <vt:lpstr>Calibri</vt:lpstr>
      <vt:lpstr>Century Gothic</vt:lpstr>
      <vt:lpstr>Helv</vt:lpstr>
      <vt:lpstr>Lucida Grande</vt:lpstr>
      <vt:lpstr>Times New Roman</vt:lpstr>
      <vt:lpstr>Wingdings</vt:lpstr>
      <vt:lpstr>1_WDF-ACS Theme</vt:lpstr>
      <vt:lpstr>WDF-ACS Theme</vt:lpstr>
      <vt:lpstr>PowerPoint Presentation</vt:lpstr>
      <vt:lpstr>Les différents types de données administratives</vt:lpstr>
      <vt:lpstr>Quelques considérations relatives à l'utilisation des données administratives pour le ODD</vt:lpstr>
      <vt:lpstr>Comment intégrer les données administratives dans le suivi des ODD</vt:lpstr>
      <vt:lpstr>Nombre d'indicateurs ODD avec des sources de données administratives complètes ou partielles pour chaque objectif</vt:lpstr>
      <vt:lpstr>Analyse des métadonnées ODD: exemples sélectionnés</vt:lpstr>
      <vt:lpstr>Analyse des métadonnées ODD: exemples sélectionnés</vt:lpstr>
      <vt:lpstr>PowerPoint Presentation</vt:lpstr>
      <vt:lpstr>PowerPoint Presentation</vt:lpstr>
      <vt:lpstr>PowerPoint Presentation</vt:lpstr>
      <vt:lpstr>PowerPoint Presentation</vt:lpstr>
      <vt:lpstr>Situation actuelle: les données administratives ne sont pas pleinement utilisées</vt:lpstr>
      <vt:lpstr>Perspectives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importance of administrative data in the era of the sdg</dc:title>
  <dc:creator>Xuan Che</dc:creator>
  <cp:lastModifiedBy>Léandre NGOGANG WANDJI</cp:lastModifiedBy>
  <cp:revision>145</cp:revision>
  <dcterms:created xsi:type="dcterms:W3CDTF">2018-04-18T13:29:27Z</dcterms:created>
  <dcterms:modified xsi:type="dcterms:W3CDTF">2018-05-08T22:21:58Z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