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06" r:id="rId2"/>
    <p:sldId id="368" r:id="rId3"/>
    <p:sldId id="400" r:id="rId4"/>
    <p:sldId id="402" r:id="rId5"/>
    <p:sldId id="403" r:id="rId6"/>
    <p:sldId id="404" r:id="rId7"/>
    <p:sldId id="401" r:id="rId8"/>
    <p:sldId id="405" r:id="rId9"/>
    <p:sldId id="406" r:id="rId10"/>
    <p:sldId id="408" r:id="rId11"/>
    <p:sldId id="407" r:id="rId12"/>
    <p:sldId id="409" r:id="rId13"/>
    <p:sldId id="410" r:id="rId14"/>
    <p:sldId id="678" r:id="rId15"/>
  </p:sldIdLst>
  <p:sldSz cx="9144000" cy="5715000" type="screen16x10"/>
  <p:notesSz cx="7010400" cy="9296400"/>
  <p:custShowLst>
    <p:custShow name="Ankara" id="0">
      <p:sldLst/>
    </p:custShow>
  </p:custShowLst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6F4FE"/>
    <a:srgbClr val="FF33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0604" autoAdjust="0"/>
  </p:normalViewPr>
  <p:slideViewPr>
    <p:cSldViewPr snapToGrid="0">
      <p:cViewPr varScale="1">
        <p:scale>
          <a:sx n="142" d="100"/>
          <a:sy n="142" d="100"/>
        </p:scale>
        <p:origin x="468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28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88"/>
    </p:cViewPr>
  </p:sorterViewPr>
  <p:notesViewPr>
    <p:cSldViewPr snapToGrid="0">
      <p:cViewPr varScale="1">
        <p:scale>
          <a:sx n="89" d="100"/>
          <a:sy n="89" d="100"/>
        </p:scale>
        <p:origin x="375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Gamez" userId="203b50c6-350c-4d55-a0e4-c446d2ffb971" providerId="ADAL" clId="{B00FA65C-BE8B-4E86-9947-3CAFCBB13882}"/>
    <pc:docChg chg="undo custSel addSld delSld modSld sldOrd">
      <pc:chgData name="Gabriel Gamez" userId="203b50c6-350c-4d55-a0e4-c446d2ffb971" providerId="ADAL" clId="{B00FA65C-BE8B-4E86-9947-3CAFCBB13882}" dt="2018-05-10T00:05:44.319" v="3788"/>
      <pc:docMkLst>
        <pc:docMk/>
      </pc:docMkLst>
      <pc:sldChg chg="add del">
        <pc:chgData name="Gabriel Gamez" userId="203b50c6-350c-4d55-a0e4-c446d2ffb971" providerId="ADAL" clId="{B00FA65C-BE8B-4E86-9947-3CAFCBB13882}" dt="2018-05-09T22:08:16.917" v="552" actId="2696"/>
        <pc:sldMkLst>
          <pc:docMk/>
          <pc:sldMk cId="851701282" sldId="273"/>
        </pc:sldMkLst>
      </pc:sldChg>
      <pc:sldChg chg="add del setBg">
        <pc:chgData name="Gabriel Gamez" userId="203b50c6-350c-4d55-a0e4-c446d2ffb971" providerId="ADAL" clId="{B00FA65C-BE8B-4E86-9947-3CAFCBB13882}" dt="2018-05-09T22:08:20.653" v="553" actId="2696"/>
        <pc:sldMkLst>
          <pc:docMk/>
          <pc:sldMk cId="3917774531" sldId="274"/>
        </pc:sldMkLst>
      </pc:sldChg>
      <pc:sldChg chg="modSp add modTransition">
        <pc:chgData name="Gabriel Gamez" userId="203b50c6-350c-4d55-a0e4-c446d2ffb971" providerId="ADAL" clId="{B00FA65C-BE8B-4E86-9947-3CAFCBB13882}" dt="2018-05-09T00:56:23.732" v="111"/>
        <pc:sldMkLst>
          <pc:docMk/>
          <pc:sldMk cId="3064618194" sldId="36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064618194" sldId="368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6:23.732" v="111"/>
          <ac:spMkLst>
            <pc:docMk/>
            <pc:sldMk cId="3064618194" sldId="368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700870395" sldId="40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700870395" sldId="40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700870395" sldId="400"/>
            <ac:spMk id="4099" creationId="{00000000-0000-0000-0000-000000000000}"/>
          </ac:spMkLst>
        </pc:spChg>
      </pc:sldChg>
      <pc:sldChg chg="add modTransition">
        <pc:chgData name="Gabriel Gamez" userId="203b50c6-350c-4d55-a0e4-c446d2ffb971" providerId="ADAL" clId="{B00FA65C-BE8B-4E86-9947-3CAFCBB13882}" dt="2018-05-08T22:33:37.043" v="25"/>
        <pc:sldMkLst>
          <pc:docMk/>
          <pc:sldMk cId="2236235224" sldId="401"/>
        </pc:sldMkLst>
      </pc:sldChg>
      <pc:sldChg chg="modSp add modTransition">
        <pc:chgData name="Gabriel Gamez" userId="203b50c6-350c-4d55-a0e4-c446d2ffb971" providerId="ADAL" clId="{B00FA65C-BE8B-4E86-9947-3CAFCBB13882}" dt="2018-05-09T01:02:20.603" v="112"/>
        <pc:sldMkLst>
          <pc:docMk/>
          <pc:sldMk cId="385610282" sldId="402"/>
        </pc:sldMkLst>
        <pc:spChg chg="mod">
          <ac:chgData name="Gabriel Gamez" userId="203b50c6-350c-4d55-a0e4-c446d2ffb971" providerId="ADAL" clId="{B00FA65C-BE8B-4E86-9947-3CAFCBB13882}" dt="2018-05-09T01:02:20.603" v="112"/>
          <ac:spMkLst>
            <pc:docMk/>
            <pc:sldMk cId="385610282" sldId="402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5610282" sldId="402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16:17.918" v="114"/>
        <pc:sldMkLst>
          <pc:docMk/>
          <pc:sldMk cId="652384457" sldId="403"/>
        </pc:sldMkLst>
        <pc:spChg chg="mod">
          <ac:chgData name="Gabriel Gamez" userId="203b50c6-350c-4d55-a0e4-c446d2ffb971" providerId="ADAL" clId="{B00FA65C-BE8B-4E86-9947-3CAFCBB13882}" dt="2018-05-09T01:16:17.918" v="114"/>
          <ac:spMkLst>
            <pc:docMk/>
            <pc:sldMk cId="652384457" sldId="403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652384457" sldId="403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3416158339" sldId="404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16158339" sldId="404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16158339" sldId="404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859909875" sldId="40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859909875" sldId="40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859909875" sldId="405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2065844249" sldId="40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65844249" sldId="40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65844249" sldId="406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205921794" sldId="40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5921794" sldId="407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05921794" sldId="407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28:18.776" v="116"/>
        <pc:sldMkLst>
          <pc:docMk/>
          <pc:sldMk cId="2636960687" sldId="408"/>
        </pc:sldMkLst>
        <pc:spChg chg="mod">
          <ac:chgData name="Gabriel Gamez" userId="203b50c6-350c-4d55-a0e4-c446d2ffb971" providerId="ADAL" clId="{B00FA65C-BE8B-4E86-9947-3CAFCBB13882}" dt="2018-05-09T01:28:18.776" v="116"/>
          <ac:spMkLst>
            <pc:docMk/>
            <pc:sldMk cId="2636960687" sldId="408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636960687" sldId="408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1:31:58.564" v="117"/>
        <pc:sldMkLst>
          <pc:docMk/>
          <pc:sldMk cId="243153280" sldId="409"/>
        </pc:sldMkLst>
        <pc:spChg chg="mod">
          <ac:chgData name="Gabriel Gamez" userId="203b50c6-350c-4d55-a0e4-c446d2ffb971" providerId="ADAL" clId="{B00FA65C-BE8B-4E86-9947-3CAFCBB13882}" dt="2018-05-09T01:31:58.564" v="117"/>
          <ac:spMkLst>
            <pc:docMk/>
            <pc:sldMk cId="243153280" sldId="409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43153280" sldId="409"/>
            <ac:spMk id="4099" creationId="{00000000-0000-0000-0000-000000000000}"/>
          </ac:spMkLst>
        </pc:spChg>
      </pc:sldChg>
      <pc:sldChg chg="modSp add modTransition">
        <pc:chgData name="Gabriel Gamez" userId="203b50c6-350c-4d55-a0e4-c446d2ffb971" providerId="ADAL" clId="{B00FA65C-BE8B-4E86-9947-3CAFCBB13882}" dt="2018-05-09T00:51:16.727" v="108" actId="2711"/>
        <pc:sldMkLst>
          <pc:docMk/>
          <pc:sldMk cId="3762464713" sldId="41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62464713" sldId="41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62464713" sldId="410"/>
            <ac:spMk id="4099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3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3"/>
            <ac:spMk id="1433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3"/>
            <ac:spMk id="30723" creationId="{EF8AF794-CB22-40B1-BA61-4DC5B44F4E46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7"/>
            <ac:spMk id="16386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7"/>
            <ac:spMk id="16387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1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8"/>
            <ac:spMk id="18434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18"/>
            <ac:spMk id="18435" creationId="{00000000-0000-0000-0000-000000000000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0" sldId="62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20"/>
            <ac:spMk id="2457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20"/>
            <ac:spMk id="2457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23:00:52.961" v="1844" actId="1036"/>
        <pc:sldMkLst>
          <pc:docMk/>
          <pc:sldMk cId="3248790839" sldId="632"/>
        </pc:sldMkLst>
        <pc:spChg chg="mod">
          <ac:chgData name="Gabriel Gamez" userId="203b50c6-350c-4d55-a0e4-c446d2ffb971" providerId="ADAL" clId="{B00FA65C-BE8B-4E86-9947-3CAFCBB13882}" dt="2018-05-09T23:00:52.961" v="1844" actId="1036"/>
          <ac:spMkLst>
            <pc:docMk/>
            <pc:sldMk cId="3248790839" sldId="632"/>
            <ac:spMk id="3" creationId="{00000000-0000-0000-0000-000000000000}"/>
          </ac:spMkLst>
        </pc:spChg>
        <pc:picChg chg="mod">
          <ac:chgData name="Gabriel Gamez" userId="203b50c6-350c-4d55-a0e4-c446d2ffb971" providerId="ADAL" clId="{B00FA65C-BE8B-4E86-9947-3CAFCBB13882}" dt="2018-05-09T22:57:47.068" v="1777" actId="1035"/>
          <ac:picMkLst>
            <pc:docMk/>
            <pc:sldMk cId="3248790839" sldId="632"/>
            <ac:picMk id="20483" creationId="{00000000-0000-0000-0000-000000000000}"/>
          </ac:picMkLst>
        </pc:picChg>
      </pc:sldChg>
      <pc:sldChg chg="add del">
        <pc:chgData name="Gabriel Gamez" userId="203b50c6-350c-4d55-a0e4-c446d2ffb971" providerId="ADAL" clId="{B00FA65C-BE8B-4E86-9947-3CAFCBB13882}" dt="2018-05-09T23:45:36.355" v="3067" actId="2696"/>
        <pc:sldMkLst>
          <pc:docMk/>
          <pc:sldMk cId="4061813657" sldId="633"/>
        </pc:sldMkLst>
      </pc:sldChg>
      <pc:sldChg chg="add del">
        <pc:chgData name="Gabriel Gamez" userId="203b50c6-350c-4d55-a0e4-c446d2ffb971" providerId="ADAL" clId="{B00FA65C-BE8B-4E86-9947-3CAFCBB13882}" dt="2018-05-10T00:04:45.182" v="3738" actId="2696"/>
        <pc:sldMkLst>
          <pc:docMk/>
          <pc:sldMk cId="4278727307" sldId="645"/>
        </pc:sldMkLst>
      </pc:sldChg>
      <pc:sldChg chg="modSp del">
        <pc:chgData name="Gabriel Gamez" userId="203b50c6-350c-4d55-a0e4-c446d2ffb971" providerId="ADAL" clId="{B00FA65C-BE8B-4E86-9947-3CAFCBB13882}" dt="2018-05-10T00:05:01.183" v="3740" actId="2696"/>
        <pc:sldMkLst>
          <pc:docMk/>
          <pc:sldMk cId="0" sldId="66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6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8T19:42:19.715" v="16" actId="2711"/>
          <ac:spMkLst>
            <pc:docMk/>
            <pc:sldMk cId="0" sldId="666"/>
            <ac:spMk id="4099" creationId="{00000000-0000-0000-0000-000000000000}"/>
          </ac:spMkLst>
        </pc:spChg>
      </pc:sldChg>
      <pc:sldChg chg="modSp del">
        <pc:chgData name="Gabriel Gamez" userId="203b50c6-350c-4d55-a0e4-c446d2ffb971" providerId="ADAL" clId="{B00FA65C-BE8B-4E86-9947-3CAFCBB13882}" dt="2018-05-10T00:05:01.197" v="3741" actId="2696"/>
        <pc:sldMkLst>
          <pc:docMk/>
          <pc:sldMk cId="0" sldId="667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0" sldId="667"/>
            <ac:spMk id="6146" creationId="{00000000-0000-0000-0000-000000000000}"/>
          </ac:spMkLst>
        </pc:spChg>
      </pc:sldChg>
      <pc:sldChg chg="del">
        <pc:chgData name="Gabriel Gamez" userId="203b50c6-350c-4d55-a0e4-c446d2ffb971" providerId="ADAL" clId="{B00FA65C-BE8B-4E86-9947-3CAFCBB13882}" dt="2018-05-10T00:05:01.206" v="3742" actId="2696"/>
        <pc:sldMkLst>
          <pc:docMk/>
          <pc:sldMk cId="0" sldId="670"/>
        </pc:sldMkLst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815871349" sldId="69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15871349" sldId="690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815871349" sldId="690"/>
            <ac:spMk id="32770" creationId="{965A19A0-994E-4391-A0AE-FC14CEF341C3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405649269" sldId="691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05649269" sldId="691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405649269" sldId="691"/>
            <ac:spMk id="36866" creationId="{7542CF7E-CB51-4048-A9E0-8A9E59D998C1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908188176" sldId="692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908188176" sldId="692"/>
            <ac:spMk id="15363" creationId="{38EA63EC-55A8-49E6-96EC-98973190F5E8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908188176" sldId="692"/>
            <ac:spMk id="37890" creationId="{F090EC98-4D86-48CF-A0B0-2D382CFC9DC9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797933321" sldId="693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97933321" sldId="693"/>
            <ac:spMk id="17410" creationId="{BA6D9D1A-8471-4DAC-B4F5-6E25AD20C402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797933321" sldId="693"/>
            <ac:spMk id="17411" creationId="{5A330C64-BA80-4D3B-959D-5BF61B6874DF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343114821" sldId="694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343114821" sldId="694"/>
            <ac:spMk id="11267" creationId="{EB1C0EC6-5399-479A-9BD1-4AF0AC55DE84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343114821" sldId="694"/>
            <ac:spMk id="316418" creationId="{513A3743-7FFA-4DEF-89F7-610E4D1BBBD2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1199785802" sldId="69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199785802" sldId="695"/>
            <ac:spMk id="4099" creationId="{BC69182A-F76C-44C7-A415-FB72E9AC4CCD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199785802" sldId="695"/>
            <ac:spMk id="316418" creationId="{81017114-055C-4C5B-B4BF-85043E91CDBC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256942927" sldId="69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56942927" sldId="696"/>
            <ac:spMk id="4099" creationId="{BC69182A-F76C-44C7-A415-FB72E9AC4CCD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256942927" sldId="696"/>
            <ac:spMk id="316418" creationId="{81017114-055C-4C5B-B4BF-85043E91CDBC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3247849122" sldId="698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247849122" sldId="698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247849122" sldId="698"/>
            <ac:spMk id="36866" creationId="{7542CF7E-CB51-4048-A9E0-8A9E59D998C1}"/>
          </ac:spMkLst>
        </pc:spChg>
      </pc:sldChg>
      <pc:sldChg chg="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1277511693" sldId="699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277511693" sldId="699"/>
            <ac:spMk id="12291" creationId="{146E1FA2-125A-4F22-8F26-751CF80DAC27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277511693" sldId="699"/>
            <ac:spMk id="36866" creationId="{7542CF7E-CB51-4048-A9E0-8A9E59D998C1}"/>
          </ac:spMkLst>
        </pc:spChg>
      </pc:sldChg>
      <pc:sldChg chg="modSp ord">
        <pc:chgData name="Gabriel Gamez" userId="203b50c6-350c-4d55-a0e4-c446d2ffb971" providerId="ADAL" clId="{B00FA65C-BE8B-4E86-9947-3CAFCBB13882}" dt="2018-05-09T00:51:16.727" v="108" actId="2711"/>
        <pc:sldMkLst>
          <pc:docMk/>
          <pc:sldMk cId="369743922" sldId="700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3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369743922" sldId="700"/>
            <ac:spMk id="4099" creationId="{00000000-0000-0000-0000-000000000000}"/>
          </ac:spMkLst>
        </pc:spChg>
      </pc:sldChg>
      <pc:sldChg chg="addSp delSp modSp">
        <pc:chgData name="Gabriel Gamez" userId="203b50c6-350c-4d55-a0e4-c446d2ffb971" providerId="ADAL" clId="{B00FA65C-BE8B-4E86-9947-3CAFCBB13882}" dt="2018-05-09T00:51:16.727" v="108" actId="2711"/>
        <pc:sldMkLst>
          <pc:docMk/>
          <pc:sldMk cId="493388695" sldId="704"/>
        </pc:sldMkLst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4" creationId="{73B1AF94-FE76-4AA8-863E-87FF593D2EFE}"/>
          </ac:spMkLst>
        </pc:spChg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9" creationId="{E9122C52-2BF3-4C8D-80A4-C7CD1369C742}"/>
          </ac:spMkLst>
        </pc:spChg>
        <pc:spChg chg="add mod">
          <ac:chgData name="Gabriel Gamez" userId="203b50c6-350c-4d55-a0e4-c446d2ffb971" providerId="ADAL" clId="{B00FA65C-BE8B-4E86-9947-3CAFCBB13882}" dt="2018-05-08T19:27:29.430" v="10" actId="207"/>
          <ac:spMkLst>
            <pc:docMk/>
            <pc:sldMk cId="493388695" sldId="704"/>
            <ac:spMk id="10" creationId="{211D36D7-6396-4A26-80B9-37957F2BFE41}"/>
          </ac:spMkLst>
        </pc:spChg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493388695" sldId="704"/>
            <ac:spMk id="37890" creationId="{F090EC98-4D86-48CF-A0B0-2D382CFC9DC9}"/>
          </ac:spMkLst>
        </pc:spChg>
        <pc:picChg chg="add">
          <ac:chgData name="Gabriel Gamez" userId="203b50c6-350c-4d55-a0e4-c446d2ffb971" providerId="ADAL" clId="{B00FA65C-BE8B-4E86-9947-3CAFCBB13882}" dt="2018-05-08T19:06:15.337" v="1" actId="2711"/>
          <ac:picMkLst>
            <pc:docMk/>
            <pc:sldMk cId="493388695" sldId="704"/>
            <ac:picMk id="6" creationId="{432C74CA-F8BD-4278-9200-228D94719E05}"/>
          </ac:picMkLst>
        </pc:picChg>
        <pc:picChg chg="add del">
          <ac:chgData name="Gabriel Gamez" userId="203b50c6-350c-4d55-a0e4-c446d2ffb971" providerId="ADAL" clId="{B00FA65C-BE8B-4E86-9947-3CAFCBB13882}" dt="2018-05-08T19:22:09.228" v="6" actId="2711"/>
          <ac:picMkLst>
            <pc:docMk/>
            <pc:sldMk cId="493388695" sldId="704"/>
            <ac:picMk id="8" creationId="{5D2B3DB5-FA97-4391-A00C-79D3C75918C8}"/>
          </ac:picMkLst>
        </pc:picChg>
      </pc:sldChg>
      <pc:sldChg chg="modSp add">
        <pc:chgData name="Gabriel Gamez" userId="203b50c6-350c-4d55-a0e4-c446d2ffb971" providerId="ADAL" clId="{B00FA65C-BE8B-4E86-9947-3CAFCBB13882}" dt="2018-05-09T00:51:16.727" v="108" actId="2711"/>
        <pc:sldMkLst>
          <pc:docMk/>
          <pc:sldMk cId="132591384" sldId="705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32591384" sldId="70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8T19:47:49.222" v="23" actId="2711"/>
          <ac:spMkLst>
            <pc:docMk/>
            <pc:sldMk cId="132591384" sldId="705"/>
            <ac:spMk id="409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00:51:16.727" v="108" actId="2711"/>
        <pc:sldMkLst>
          <pc:docMk/>
          <pc:sldMk cId="1038798437" sldId="706"/>
        </pc:sldMkLst>
        <pc:spChg chg="mod">
          <ac:chgData name="Gabriel Gamez" userId="203b50c6-350c-4d55-a0e4-c446d2ffb971" providerId="ADAL" clId="{B00FA65C-BE8B-4E86-9947-3CAFCBB13882}" dt="2018-05-09T00:51:16.727" v="108" actId="2711"/>
          <ac:spMkLst>
            <pc:docMk/>
            <pc:sldMk cId="1038798437" sldId="706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00:17:46.770" v="107" actId="2711"/>
          <ac:spMkLst>
            <pc:docMk/>
            <pc:sldMk cId="1038798437" sldId="706"/>
            <ac:spMk id="4099" creationId="{00000000-0000-0000-0000-000000000000}"/>
          </ac:spMkLst>
        </pc:spChg>
      </pc:sldChg>
      <pc:sldChg chg="addSp delSp modSp add del">
        <pc:chgData name="Gabriel Gamez" userId="203b50c6-350c-4d55-a0e4-c446d2ffb971" providerId="ADAL" clId="{B00FA65C-BE8B-4E86-9947-3CAFCBB13882}" dt="2018-05-10T00:04:47.909" v="3739" actId="2696"/>
        <pc:sldMkLst>
          <pc:docMk/>
          <pc:sldMk cId="1031367370" sldId="707"/>
        </pc:sldMkLst>
        <pc:spChg chg="del">
          <ac:chgData name="Gabriel Gamez" userId="203b50c6-350c-4d55-a0e4-c446d2ffb971" providerId="ADAL" clId="{B00FA65C-BE8B-4E86-9947-3CAFCBB13882}" dt="2018-05-09T21:43:44.484" v="119" actId="478"/>
          <ac:spMkLst>
            <pc:docMk/>
            <pc:sldMk cId="1031367370" sldId="707"/>
            <ac:spMk id="4098" creationId="{00000000-0000-0000-0000-000000000000}"/>
          </ac:spMkLst>
        </pc:spChg>
        <pc:spChg chg="del">
          <ac:chgData name="Gabriel Gamez" userId="203b50c6-350c-4d55-a0e4-c446d2ffb971" providerId="ADAL" clId="{B00FA65C-BE8B-4E86-9947-3CAFCBB13882}" dt="2018-05-09T21:43:46.755" v="120" actId="478"/>
          <ac:spMkLst>
            <pc:docMk/>
            <pc:sldMk cId="1031367370" sldId="707"/>
            <ac:spMk id="4099" creationId="{00000000-0000-0000-0000-000000000000}"/>
          </ac:spMkLst>
        </pc:spChg>
        <pc:picChg chg="add del mod modCrop">
          <ac:chgData name="Gabriel Gamez" userId="203b50c6-350c-4d55-a0e4-c446d2ffb971" providerId="ADAL" clId="{B00FA65C-BE8B-4E86-9947-3CAFCBB13882}" dt="2018-05-09T21:49:31.947" v="415" actId="478"/>
          <ac:picMkLst>
            <pc:docMk/>
            <pc:sldMk cId="1031367370" sldId="707"/>
            <ac:picMk id="2" creationId="{61C8409A-17BC-49BB-810A-5B5CCDD7552E}"/>
          </ac:picMkLst>
        </pc:picChg>
        <pc:picChg chg="add mod modCrop">
          <ac:chgData name="Gabriel Gamez" userId="203b50c6-350c-4d55-a0e4-c446d2ffb971" providerId="ADAL" clId="{B00FA65C-BE8B-4E86-9947-3CAFCBB13882}" dt="2018-05-10T00:00:27.771" v="3550" actId="14100"/>
          <ac:picMkLst>
            <pc:docMk/>
            <pc:sldMk cId="1031367370" sldId="707"/>
            <ac:picMk id="3" creationId="{9BC7F331-CB3E-43AC-A2D9-9105D40C4628}"/>
          </ac:picMkLst>
        </pc:picChg>
        <pc:picChg chg="del">
          <ac:chgData name="Gabriel Gamez" userId="203b50c6-350c-4d55-a0e4-c446d2ffb971" providerId="ADAL" clId="{B00FA65C-BE8B-4E86-9947-3CAFCBB13882}" dt="2018-05-09T21:43:48.244" v="121" actId="478"/>
          <ac:picMkLst>
            <pc:docMk/>
            <pc:sldMk cId="1031367370" sldId="707"/>
            <ac:picMk id="1026" creationId="{00000000-0000-0000-0000-000000000000}"/>
          </ac:picMkLst>
        </pc:picChg>
      </pc:sldChg>
      <pc:sldChg chg="add ord">
        <pc:chgData name="Gabriel Gamez" userId="203b50c6-350c-4d55-a0e4-c446d2ffb971" providerId="ADAL" clId="{B00FA65C-BE8B-4E86-9947-3CAFCBB13882}" dt="2018-05-09T23:49:00.883" v="3072"/>
        <pc:sldMkLst>
          <pc:docMk/>
          <pc:sldMk cId="1471745212" sldId="708"/>
        </pc:sldMkLst>
      </pc:sldChg>
      <pc:sldChg chg="add del">
        <pc:chgData name="Gabriel Gamez" userId="203b50c6-350c-4d55-a0e4-c446d2ffb971" providerId="ADAL" clId="{B00FA65C-BE8B-4E86-9947-3CAFCBB13882}" dt="2018-05-09T21:43:57.244" v="123" actId="2696"/>
        <pc:sldMkLst>
          <pc:docMk/>
          <pc:sldMk cId="3531930610" sldId="708"/>
        </pc:sldMkLst>
      </pc:sldChg>
      <pc:sldChg chg="delSp modSp add">
        <pc:chgData name="Gabriel Gamez" userId="203b50c6-350c-4d55-a0e4-c446d2ffb971" providerId="ADAL" clId="{B00FA65C-BE8B-4E86-9947-3CAFCBB13882}" dt="2018-05-09T22:25:28.919" v="930" actId="6549"/>
        <pc:sldMkLst>
          <pc:docMk/>
          <pc:sldMk cId="119404384" sldId="709"/>
        </pc:sldMkLst>
        <pc:spChg chg="mod">
          <ac:chgData name="Gabriel Gamez" userId="203b50c6-350c-4d55-a0e4-c446d2ffb971" providerId="ADAL" clId="{B00FA65C-BE8B-4E86-9947-3CAFCBB13882}" dt="2018-05-09T22:25:28.919" v="930" actId="6549"/>
          <ac:spMkLst>
            <pc:docMk/>
            <pc:sldMk cId="119404384" sldId="709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2:20:19.994" v="827" actId="790"/>
          <ac:spMkLst>
            <pc:docMk/>
            <pc:sldMk cId="119404384" sldId="709"/>
            <ac:spMk id="4099" creationId="{00000000-0000-0000-0000-000000000000}"/>
          </ac:spMkLst>
        </pc:spChg>
        <pc:picChg chg="del">
          <ac:chgData name="Gabriel Gamez" userId="203b50c6-350c-4d55-a0e4-c446d2ffb971" providerId="ADAL" clId="{B00FA65C-BE8B-4E86-9947-3CAFCBB13882}" dt="2018-05-09T22:13:48.234" v="696" actId="478"/>
          <ac:picMkLst>
            <pc:docMk/>
            <pc:sldMk cId="119404384" sldId="709"/>
            <ac:picMk id="1026" creationId="{00000000-0000-0000-0000-000000000000}"/>
          </ac:picMkLst>
        </pc:picChg>
      </pc:sldChg>
      <pc:sldChg chg="modSp add">
        <pc:chgData name="Gabriel Gamez" userId="203b50c6-350c-4d55-a0e4-c446d2ffb971" providerId="ADAL" clId="{B00FA65C-BE8B-4E86-9947-3CAFCBB13882}" dt="2018-05-09T22:32:56.795" v="1079" actId="948"/>
        <pc:sldMkLst>
          <pc:docMk/>
          <pc:sldMk cId="2895844009" sldId="710"/>
        </pc:sldMkLst>
        <pc:spChg chg="mod">
          <ac:chgData name="Gabriel Gamez" userId="203b50c6-350c-4d55-a0e4-c446d2ffb971" providerId="ADAL" clId="{B00FA65C-BE8B-4E86-9947-3CAFCBB13882}" dt="2018-05-09T22:27:33.580" v="966" actId="20577"/>
          <ac:spMkLst>
            <pc:docMk/>
            <pc:sldMk cId="2895844009" sldId="710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2:32:56.795" v="1079" actId="948"/>
          <ac:spMkLst>
            <pc:docMk/>
            <pc:sldMk cId="2895844009" sldId="710"/>
            <ac:spMk id="4099" creationId="{00000000-0000-0000-0000-000000000000}"/>
          </ac:spMkLst>
        </pc:spChg>
      </pc:sldChg>
      <pc:sldChg chg="add del">
        <pc:chgData name="Gabriel Gamez" userId="203b50c6-350c-4d55-a0e4-c446d2ffb971" providerId="ADAL" clId="{B00FA65C-BE8B-4E86-9947-3CAFCBB13882}" dt="2018-05-09T22:08:41.265" v="556"/>
        <pc:sldMkLst>
          <pc:docMk/>
          <pc:sldMk cId="3922121435" sldId="710"/>
        </pc:sldMkLst>
      </pc:sldChg>
      <pc:sldChg chg="add ord">
        <pc:chgData name="Gabriel Gamez" userId="203b50c6-350c-4d55-a0e4-c446d2ffb971" providerId="ADAL" clId="{B00FA65C-BE8B-4E86-9947-3CAFCBB13882}" dt="2018-05-09T22:47:00.836" v="1688"/>
        <pc:sldMkLst>
          <pc:docMk/>
          <pc:sldMk cId="2566710798" sldId="711"/>
        </pc:sldMkLst>
      </pc:sldChg>
      <pc:sldChg chg="modSp add">
        <pc:chgData name="Gabriel Gamez" userId="203b50c6-350c-4d55-a0e4-c446d2ffb971" providerId="ADAL" clId="{B00FA65C-BE8B-4E86-9947-3CAFCBB13882}" dt="2018-05-09T22:40:47.295" v="1119" actId="313"/>
        <pc:sldMkLst>
          <pc:docMk/>
          <pc:sldMk cId="718491723" sldId="712"/>
        </pc:sldMkLst>
        <pc:spChg chg="mod">
          <ac:chgData name="Gabriel Gamez" userId="203b50c6-350c-4d55-a0e4-c446d2ffb971" providerId="ADAL" clId="{B00FA65C-BE8B-4E86-9947-3CAFCBB13882}" dt="2018-05-09T22:40:47.295" v="1119" actId="313"/>
          <ac:spMkLst>
            <pc:docMk/>
            <pc:sldMk cId="718491723" sldId="712"/>
            <ac:spMk id="409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22:46:41.331" v="1687" actId="20577"/>
        <pc:sldMkLst>
          <pc:docMk/>
          <pc:sldMk cId="1404144916" sldId="713"/>
        </pc:sldMkLst>
        <pc:spChg chg="mod">
          <ac:chgData name="Gabriel Gamez" userId="203b50c6-350c-4d55-a0e4-c446d2ffb971" providerId="ADAL" clId="{B00FA65C-BE8B-4E86-9947-3CAFCBB13882}" dt="2018-05-09T22:43:30.325" v="1154" actId="20577"/>
          <ac:spMkLst>
            <pc:docMk/>
            <pc:sldMk cId="1404144916" sldId="713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2:46:41.331" v="1687" actId="20577"/>
          <ac:spMkLst>
            <pc:docMk/>
            <pc:sldMk cId="1404144916" sldId="713"/>
            <ac:spMk id="4099" creationId="{00000000-0000-0000-0000-000000000000}"/>
          </ac:spMkLst>
        </pc:spChg>
      </pc:sldChg>
      <pc:sldChg chg="modSp add">
        <pc:chgData name="Gabriel Gamez" userId="203b50c6-350c-4d55-a0e4-c446d2ffb971" providerId="ADAL" clId="{B00FA65C-BE8B-4E86-9947-3CAFCBB13882}" dt="2018-05-09T23:54:01.053" v="3185" actId="6549"/>
        <pc:sldMkLst>
          <pc:docMk/>
          <pc:sldMk cId="843145532" sldId="714"/>
        </pc:sldMkLst>
        <pc:spChg chg="mod">
          <ac:chgData name="Gabriel Gamez" userId="203b50c6-350c-4d55-a0e4-c446d2ffb971" providerId="ADAL" clId="{B00FA65C-BE8B-4E86-9947-3CAFCBB13882}" dt="2018-05-09T23:54:01.053" v="3185" actId="6549"/>
          <ac:spMkLst>
            <pc:docMk/>
            <pc:sldMk cId="843145532" sldId="714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09T23:48:39.848" v="3071" actId="313"/>
          <ac:spMkLst>
            <pc:docMk/>
            <pc:sldMk cId="843145532" sldId="714"/>
            <ac:spMk id="4099" creationId="{00000000-0000-0000-0000-000000000000}"/>
          </ac:spMkLst>
        </pc:spChg>
      </pc:sldChg>
      <pc:sldChg chg="addSp modSp add ord">
        <pc:chgData name="Gabriel Gamez" userId="203b50c6-350c-4d55-a0e4-c446d2ffb971" providerId="ADAL" clId="{B00FA65C-BE8B-4E86-9947-3CAFCBB13882}" dt="2018-05-10T00:04:39.509" v="3737" actId="6549"/>
        <pc:sldMkLst>
          <pc:docMk/>
          <pc:sldMk cId="1004970657" sldId="715"/>
        </pc:sldMkLst>
        <pc:spChg chg="mod">
          <ac:chgData name="Gabriel Gamez" userId="203b50c6-350c-4d55-a0e4-c446d2ffb971" providerId="ADAL" clId="{B00FA65C-BE8B-4E86-9947-3CAFCBB13882}" dt="2018-05-09T23:53:46.121" v="3181" actId="6549"/>
          <ac:spMkLst>
            <pc:docMk/>
            <pc:sldMk cId="1004970657" sldId="715"/>
            <ac:spMk id="4098" creationId="{00000000-0000-0000-0000-000000000000}"/>
          </ac:spMkLst>
        </pc:spChg>
        <pc:spChg chg="mod">
          <ac:chgData name="Gabriel Gamez" userId="203b50c6-350c-4d55-a0e4-c446d2ffb971" providerId="ADAL" clId="{B00FA65C-BE8B-4E86-9947-3CAFCBB13882}" dt="2018-05-10T00:04:39.509" v="3737" actId="6549"/>
          <ac:spMkLst>
            <pc:docMk/>
            <pc:sldMk cId="1004970657" sldId="715"/>
            <ac:spMk id="4099" creationId="{00000000-0000-0000-0000-000000000000}"/>
          </ac:spMkLst>
        </pc:spChg>
        <pc:picChg chg="add mod ord modCrop">
          <ac:chgData name="Gabriel Gamez" userId="203b50c6-350c-4d55-a0e4-c446d2ffb971" providerId="ADAL" clId="{B00FA65C-BE8B-4E86-9947-3CAFCBB13882}" dt="2018-05-10T00:04:29.610" v="3735" actId="1076"/>
          <ac:picMkLst>
            <pc:docMk/>
            <pc:sldMk cId="1004970657" sldId="715"/>
            <ac:picMk id="6" creationId="{1A1EA77A-6D3A-44A4-A278-4EEF0EEF2B72}"/>
          </ac:picMkLst>
        </pc:picChg>
      </pc:sldChg>
      <pc:sldChg chg="modSp add">
        <pc:chgData name="Gabriel Gamez" userId="203b50c6-350c-4d55-a0e4-c446d2ffb971" providerId="ADAL" clId="{B00FA65C-BE8B-4E86-9947-3CAFCBB13882}" dt="2018-05-10T00:05:35.072" v="3787" actId="6549"/>
        <pc:sldMkLst>
          <pc:docMk/>
          <pc:sldMk cId="3036640478" sldId="716"/>
        </pc:sldMkLst>
        <pc:spChg chg="mod">
          <ac:chgData name="Gabriel Gamez" userId="203b50c6-350c-4d55-a0e4-c446d2ffb971" providerId="ADAL" clId="{B00FA65C-BE8B-4E86-9947-3CAFCBB13882}" dt="2018-05-10T00:05:35.072" v="3787" actId="6549"/>
          <ac:spMkLst>
            <pc:docMk/>
            <pc:sldMk cId="3036640478" sldId="716"/>
            <ac:spMk id="4099" creationId="{00000000-0000-0000-0000-000000000000}"/>
          </ac:spMkLst>
        </pc:spChg>
      </pc:sldChg>
      <pc:sldChg chg="add">
        <pc:chgData name="Gabriel Gamez" userId="203b50c6-350c-4d55-a0e4-c446d2ffb971" providerId="ADAL" clId="{B00FA65C-BE8B-4E86-9947-3CAFCBB13882}" dt="2018-05-10T00:05:44.319" v="3788"/>
        <pc:sldMkLst>
          <pc:docMk/>
          <pc:sldMk cId="3964731236" sldId="7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9CE62F03-4A3A-40C2-9C9D-742C13DA63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3FC694CA-8625-4F1D-9B69-E4B8B460DE6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B67364D7-F0F9-4352-8345-9E6F4DB933D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84C134F-EAD7-4E04-B3A6-1D483D69DC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6A900DB-8F43-4BBC-904F-3BBF74ADC6D0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0A0A5003-0670-41C0-BA7A-B526C0DAAA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BC19C3B-7133-4029-B50C-00D0E1C123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696913"/>
            <a:ext cx="55784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5">
            <a:extLst>
              <a:ext uri="{FF2B5EF4-FFF2-40B4-BE49-F238E27FC236}">
                <a16:creationId xmlns:a16="http://schemas.microsoft.com/office/drawing/2014/main" id="{DE0C9C69-0272-4B93-A0B7-9DA1F931C94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7222" name="Rectangle 6">
            <a:extLst>
              <a:ext uri="{FF2B5EF4-FFF2-40B4-BE49-F238E27FC236}">
                <a16:creationId xmlns:a16="http://schemas.microsoft.com/office/drawing/2014/main" id="{7958CB0D-1E1C-47BC-B57F-0DA4DB92F1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976DCF25-6FED-4615-9D7B-8FA87C3E35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2" rIns="91425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4C11A37A-9800-462C-84BA-2DAB31512C1C}" type="slidenum">
              <a:rPr lang="en-GB" altLang="fr-FR"/>
              <a:pPr>
                <a:defRPr/>
              </a:pPr>
              <a:t>‹#›</a:t>
            </a:fld>
            <a:endParaRPr lang="en-GB" alt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090F5F-6707-417B-ADE1-E80F32AE4E9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b="1" dirty="0"/>
          </a:p>
        </p:txBody>
      </p:sp>
    </p:spTree>
    <p:extLst>
      <p:ext uri="{BB962C8B-B14F-4D97-AF65-F5344CB8AC3E}">
        <p14:creationId xmlns:p14="http://schemas.microsoft.com/office/powerpoint/2010/main" val="413427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11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056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12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745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13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842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62BE57-EBCF-4D18-B140-7D131BAA01A8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F3A5298-8676-4C54-8349-61729AC9AE80}" type="slidenum">
              <a:rPr lang="en-US" altLang="zh-CN" b="0">
                <a:latin typeface="Tahom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zh-CN" b="0">
              <a:latin typeface="Tahoma" panose="020B0604030504040204" pitchFamily="34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2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64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3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080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4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448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5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261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6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72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8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61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9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308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975F6E-B7DE-4C22-90FE-5D7F09C41A22}" type="slidenum">
              <a:rPr lang="en-US" smtClean="0">
                <a:cs typeface="Arial" charset="0"/>
              </a:rPr>
              <a:pPr/>
              <a:t>10</a:t>
            </a:fld>
            <a:endParaRPr lang="en-US" dirty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286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4F132-F3C1-4B7D-8D02-6D851D36238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55061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5CA1C-6DB1-4B3B-AB72-54FE1B37C9BD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40049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CE949-BE27-43B1-A228-CDB6333D3A0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81765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866"/>
            <a:ext cx="8229600" cy="4876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AA73-C727-4FB9-B637-762ED64B2EBB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98213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0EEC0-A5D0-484A-A198-768BF6210430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0161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E57CE-6DE6-4F37-97CD-9C6A312C49B9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63276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FD07-BF55-453D-818F-0536824C60B1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41491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1C786-E86A-4D73-9D52-8D4DA79D62D4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83409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3F388-69AB-44C6-A7EF-22575F4E3AD3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77355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F3ED8-7A1A-481D-A74A-2B0FD76BF256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5137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3AE56-65D6-47D1-974C-B6F28DC14CA3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65966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/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/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/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60B6-3816-45FB-9424-8965F571CE1A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286225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7086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4619EB5-AF5C-417B-B879-C5F70CFDBD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EC3630-13C9-4842-9153-12BD01883B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7BCEC99-665B-4182-8C5F-4E7BD01544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5E000F0-AE01-4FBE-996A-02B75CDE4C85}" type="slidenum">
              <a:rPr lang="en-US" altLang="fr-FR"/>
              <a:pPr>
                <a:defRPr/>
              </a:pPr>
              <a:t>‹#›</a:t>
            </a:fld>
            <a:endParaRPr lang="en-US" altLang="fr-FR" dirty="0"/>
          </a:p>
        </p:txBody>
      </p:sp>
      <p:pic>
        <p:nvPicPr>
          <p:cNvPr id="1031" name="Picture 11" descr="UNSD_second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▫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42938" y="1160463"/>
            <a:ext cx="8123110" cy="30845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fr-CH" altLang="en-US" sz="1600" noProof="0" dirty="0">
                <a:latin typeface="+mn-lt"/>
              </a:rPr>
              <a:t>10</a:t>
            </a:r>
            <a:r>
              <a:rPr lang="fr-CH" altLang="en-US" sz="1600" baseline="30000" noProof="0" dirty="0">
                <a:latin typeface="+mn-lt"/>
              </a:rPr>
              <a:t>ème</a:t>
            </a:r>
            <a:r>
              <a:rPr lang="fr-CH" altLang="en-US" sz="1600" noProof="0" dirty="0">
                <a:latin typeface="+mn-lt"/>
              </a:rPr>
              <a:t> tranches du Programme du Compte de Développement de l’ONU</a:t>
            </a:r>
          </a:p>
          <a:p>
            <a:pPr eaLnBrk="1" hangingPunct="1">
              <a:lnSpc>
                <a:spcPct val="90000"/>
              </a:lnSpc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fr-CH" altLang="en-US" sz="1600" noProof="0" dirty="0">
              <a:solidFill>
                <a:srgbClr val="0000FF"/>
              </a:solidFill>
              <a:latin typeface="+mn-lt"/>
            </a:endParaRPr>
          </a:p>
          <a:p>
            <a:pPr eaLnBrk="1" hangingPunct="1">
              <a:lnSpc>
                <a:spcPct val="150000"/>
              </a:lnSpc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fr-CH" altLang="en-US" sz="2000" b="1" dirty="0">
                <a:solidFill>
                  <a:srgbClr val="0000FF"/>
                </a:solidFill>
                <a:latin typeface="+mn-lt"/>
              </a:rPr>
              <a:t>Intégration des données secondaires pour les indicateurs ODD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189038" y="4513263"/>
            <a:ext cx="6865937" cy="929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fr-CH" altLang="en-US" sz="1600" dirty="0"/>
              <a:t>Session 2: Utilisation de données administratives</a:t>
            </a:r>
          </a:p>
          <a:p>
            <a:pPr algn="ctr">
              <a:buNone/>
            </a:pPr>
            <a:r>
              <a:rPr lang="fr-CH" altLang="en-US" sz="1600" b="0" dirty="0"/>
              <a:t>Atelier sous régional pour pays africains francophones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fr-CH" altLang="en-US" sz="1600" b="0" dirty="0"/>
              <a:t>9 – 11 mai 2018, Lomé, Togo</a:t>
            </a:r>
          </a:p>
        </p:txBody>
      </p:sp>
      <p:pic>
        <p:nvPicPr>
          <p:cNvPr id="4100" name="Picture 2" descr="Image result for disaggreg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3048000"/>
            <a:ext cx="145573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79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20900" cy="42114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Problèmes de qualité des données administratives </a:t>
            </a:r>
            <a:r>
              <a:rPr lang="fr-CH" sz="1200" dirty="0"/>
              <a:t>/2</a:t>
            </a:r>
            <a:endParaRPr lang="fr-CH" sz="1333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20900" cy="3187854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Période de référence administrative (année financière) peut ne pas coïncider avec la période statistique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Les données manquantes et autres problèmes de qualité sont souvent non documentés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Le détenteur des données administratives refuse de donner accès aux informations demandées ou de les transférer aux autorités statistiques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Les systèmes informatiques et les logiciels sont différents et ne permettent pas le transfert de données ou l'accès aux données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60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3982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Quelques solutions </a:t>
            </a:r>
            <a:r>
              <a:rPr lang="fr-CH" sz="1200" dirty="0"/>
              <a:t>/1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468129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Les fournisseurs de données administratives doivent être clairement distingués des autorités statistiques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Réviser la loi, si nécessaire, pour permettre aux autorités statistiques d'avoir accès aux données administratives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Établir une bonne communication avec les fournisseurs de données administratives et coopérer sur le long terme pour l’amélioration de la qualité et standards des données administratives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Quelques solutions </a:t>
            </a:r>
            <a:r>
              <a:rPr lang="fr-CH" sz="1200" dirty="0"/>
              <a:t>/2</a:t>
            </a:r>
            <a:endParaRPr lang="fr-CH" sz="1333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921840"/>
          </a:xfrm>
        </p:spPr>
        <p:txBody>
          <a:bodyPr/>
          <a:lstStyle/>
          <a:p>
            <a:pPr marL="361950" lvl="2" indent="-276225" defTabSz="525177">
              <a:spcBef>
                <a:spcPts val="600"/>
              </a:spcBef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Conclure un accord sur le transfert de/l'accès aux données avec les détenteurs de données administratives couvrant: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Base juridique (loi statistique et en particulier le mandat pour la collecte de données et les clauses de confidentialité)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Description de l'objectif du transfert de données/accès aux données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Description détaillée des données couvertes, y compris la fréquence et les délais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Normes de qualité et rapports de qualité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Normes techniques et informatiques pour le transfert</a:t>
            </a:r>
          </a:p>
          <a:p>
            <a:pPr marL="773113" lvl="2" indent="-285750" defTabSz="525177">
              <a:spcBef>
                <a:spcPts val="600"/>
              </a:spcBef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Mécanismes de coopération pour améliorer l'adéquation des données administratives aux exigences statistiques (consultation/partenariat)</a:t>
            </a:r>
          </a:p>
          <a:p>
            <a:pPr marL="773113" lvl="2" indent="-285750" defTabSz="525177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Personnes de contact</a:t>
            </a:r>
          </a:p>
          <a:p>
            <a:pPr marL="542925" lvl="3" indent="0" defTabSz="525177">
              <a:spcBef>
                <a:spcPts val="0"/>
              </a:spcBef>
              <a:buClr>
                <a:srgbClr val="0000FF"/>
              </a:buClr>
              <a:buSzPct val="100000"/>
              <a:buNone/>
              <a:defRPr/>
            </a:pPr>
            <a:r>
              <a:rPr lang="fr-CH" sz="1600" dirty="0"/>
              <a:t>Le principe de confidentialité n’autorise aucune rétroaction sur les micro données aux détenteurs de données administratives. L’échange n’est possible qu’avec les autorités statistiques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59" y="4947420"/>
            <a:ext cx="198438" cy="28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53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28520" cy="421834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Quelques solutions </a:t>
            </a:r>
            <a:r>
              <a:rPr lang="fr-CH" sz="1200" dirty="0"/>
              <a:t>/3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28520" cy="3705458"/>
          </a:xfrm>
        </p:spPr>
        <p:txBody>
          <a:bodyPr/>
          <a:lstStyle/>
          <a:p>
            <a:pPr marL="0" lvl="1" indent="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Amélioration de la qualité:</a:t>
            </a:r>
          </a:p>
          <a:p>
            <a:pPr marL="358775" lvl="2" indent="-26670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Associer et relier différentes sources de données: enquêtes statistiques et données administratives (identificateur unique)</a:t>
            </a:r>
          </a:p>
          <a:p>
            <a:pPr marL="358775" lvl="2" indent="-26670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Détection de valeurs aberrantes et imputation des administratives</a:t>
            </a:r>
          </a:p>
          <a:p>
            <a:pPr marL="358775" lvl="2" indent="-26670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Documentation des problèmes de qualité et propositions d’amélioration</a:t>
            </a:r>
          </a:p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Mise sur pied de registres statistiques</a:t>
            </a:r>
          </a:p>
          <a:p>
            <a:pPr marL="358775" lvl="2" indent="-266700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Registres statistiques outils pour intégrer des données provenant de différentes sources</a:t>
            </a:r>
          </a:p>
          <a:p>
            <a:pPr marL="358775" lvl="2" indent="-26670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Registres statistiques devraient contenir des variables </a:t>
            </a:r>
            <a:r>
              <a:rPr lang="fr-CH" sz="1400" dirty="0" err="1"/>
              <a:t>issuent</a:t>
            </a:r>
            <a:r>
              <a:rPr lang="fr-CH" sz="1400" dirty="0"/>
              <a:t> de données primaires et secondaires</a:t>
            </a:r>
          </a:p>
          <a:p>
            <a:pPr marL="785781" lvl="2" indent="-230178" algn="just" defTabSz="525177">
              <a:spcBef>
                <a:spcPts val="500"/>
              </a:spcBef>
              <a:buSzPct val="70000"/>
              <a:buFont typeface="Wingdings" pitchFamily="2" charset="2"/>
              <a:buChar char="Ø"/>
            </a:pPr>
            <a:endParaRPr lang="fr-CH" sz="1333" noProof="0" dirty="0">
              <a:latin typeface="+mn-lt"/>
            </a:endParaRPr>
          </a:p>
          <a:p>
            <a:pPr marL="541338" lvl="2" indent="12700" algn="just" defTabSz="525177">
              <a:spcBef>
                <a:spcPts val="500"/>
              </a:spcBef>
              <a:buSzPct val="70000"/>
              <a:buNone/>
            </a:pPr>
            <a:r>
              <a:rPr lang="fr-CH" sz="1600" dirty="0"/>
              <a:t>Les registres statistiques sont détenus et contrôlés par les statisticiens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99" y="4750650"/>
            <a:ext cx="198438" cy="289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464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2628900" y="2076450"/>
            <a:ext cx="42021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▫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dirty="0">
                <a:latin typeface="+mn-lt"/>
              </a:rPr>
              <a:t>For questions and comments: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b="0" dirty="0">
              <a:solidFill>
                <a:srgbClr val="0082BF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b="0" dirty="0">
                <a:solidFill>
                  <a:srgbClr val="0082BF"/>
                </a:solidFill>
                <a:latin typeface="+mn-lt"/>
              </a:rPr>
              <a:t>Gabriel Gamez | Inter-regional Adviser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Organisation and management of NSSs  | Statistics Division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Department of Economic and Social Affairs  | United Nations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2 UN Plaza | Room DC2-1676 | New York, NY 10017, USA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b="0" dirty="0">
                <a:solidFill>
                  <a:srgbClr val="4F4F4F"/>
                </a:solidFill>
                <a:latin typeface="+mn-lt"/>
              </a:rPr>
              <a:t>Email: gamezg@un.org | Tel: +1-917-367-5443 | Cell: +1-646-944-3735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b="0" dirty="0">
              <a:solidFill>
                <a:srgbClr val="4F4F4F"/>
              </a:solidFill>
              <a:latin typeface="Helv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500" b="0" dirty="0">
              <a:solidFill>
                <a:srgbClr val="4F4F4F"/>
              </a:solidFill>
              <a:latin typeface="Helv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 b="0" dirty="0">
                <a:solidFill>
                  <a:srgbClr val="4F4F4F"/>
                </a:solidFill>
                <a:latin typeface="Helv"/>
              </a:rPr>
              <a:t> </a:t>
            </a:r>
            <a:endParaRPr lang="en-GB" altLang="en-US" sz="1500" dirty="0"/>
          </a:p>
        </p:txBody>
      </p:sp>
      <p:pic>
        <p:nvPicPr>
          <p:cNvPr id="7475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3656013"/>
            <a:ext cx="291941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28520" cy="4211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H" sz="2000" b="1" dirty="0">
                <a:latin typeface="+mn-lt"/>
              </a:rPr>
              <a:t>Sources de données primaires vs. secondaires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28520" cy="2832180"/>
          </a:xfrm>
        </p:spPr>
        <p:txBody>
          <a:bodyPr/>
          <a:lstStyle/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Données primaires (enquêtes / recensements):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primaires sont collectées exclusivement à des fins de statistiques officielles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primaires sont collectées exclusivement par les autorités statistiques</a:t>
            </a:r>
          </a:p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Données et registres administratifs (sources secondaires):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administratives sont collectées à des fins non statistiques, en général par une administration mettant en œuvre une politique publique ou un règlement administratif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L’administration qui fournit les données administratives aux autorités statistiques et l'unité à laquelle elles se rapportent (unité d'observation) sont différentes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618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20900" cy="444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H" sz="2000" b="1" dirty="0">
                <a:latin typeface="+mn-lt"/>
              </a:rPr>
              <a:t>Les Principes </a:t>
            </a:r>
            <a:r>
              <a:rPr lang="fr-CH" sz="1200" dirty="0">
                <a:latin typeface="+mn-lt"/>
              </a:rPr>
              <a:t>/1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20900" cy="3630449"/>
          </a:xfrm>
        </p:spPr>
        <p:txBody>
          <a:bodyPr/>
          <a:lstStyle/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Choix des sources de données: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données pour la production de statistiques officielles peuvent être tirées de tous les types de sources: primaires et secondaires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producteurs de statistiques officielles choisissent les sources de données en fonction de considérations professionnelles telles que la qualité, les coûts et la charge pour les répondants</a:t>
            </a:r>
          </a:p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Indépendance professionnelle: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Les producteurs de statistiques officielles sont seuls responsables de décider des méthodes et procédures de collecte, de traitement et de stockage des sources de données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7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28520" cy="49297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H" sz="2000" b="1" dirty="0"/>
              <a:t>Les Principes </a:t>
            </a:r>
            <a:r>
              <a:rPr lang="fr-CH" sz="1200" dirty="0"/>
              <a:t>/2</a:t>
            </a:r>
            <a:endParaRPr lang="fr-CH" sz="2000" b="1" dirty="0"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28520" cy="3630449"/>
          </a:xfrm>
        </p:spPr>
        <p:txBody>
          <a:bodyPr/>
          <a:lstStyle/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Accès aux données administratives: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autorités statistiques ont un mandat légal pour collecter des informations pour la production de statistiques officielles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détenteurs de données administratives peuvent être obligés par la loi de permettre l'accès aux dossiers administratifs ou de fournir des données administratives à la demande des autorités statistiques au niveau de détail nécessaire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autorités statistiques coopèrent avec les détenteurs des données administratives pour garantir la qualité des données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1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20900" cy="401449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Les Principes </a:t>
            </a:r>
            <a:r>
              <a:rPr lang="fr-CH" sz="1200" dirty="0"/>
              <a:t>/3</a:t>
            </a:r>
            <a:endParaRPr lang="fr-CH" sz="1333" noProof="0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20900" cy="3630449"/>
          </a:xfrm>
        </p:spPr>
        <p:txBody>
          <a:bodyPr/>
          <a:lstStyle/>
          <a:p>
            <a:pPr marL="0" lvl="1" indent="0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70000"/>
              <a:buNone/>
              <a:defRPr/>
            </a:pPr>
            <a:r>
              <a:rPr lang="fr-CH" sz="1600" b="1" dirty="0"/>
              <a:t>Confidentialité: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données individuelles des personnes physiques et morales en possession des autorités statistiques doivent être strictement confidentielles et utilisées exclusivement à des fins statistiques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 principe de confidentialité s'applique à toutes les sources de données: primaires et secondaires (p.ex. sources administratives)  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La confidentialité statistique est garantie par la loi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8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360517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Le Système Statistique National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766775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 système statistique national comprend tous les producteurs de statistiques officielles (autorités statistiques)</a:t>
            </a:r>
          </a:p>
          <a:p>
            <a:pPr marL="361950" lvl="2" indent="-276225" defTabSz="525177">
              <a:spcBef>
                <a:spcPts val="0"/>
              </a:spcBef>
              <a:spcAft>
                <a:spcPts val="6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autorités statistiques se conforment strictement à la loi statistique nationale et aux Principes; et en particulier:</a:t>
            </a:r>
          </a:p>
          <a:p>
            <a:pPr marL="773113" lvl="2" indent="-285750" defTabSz="525177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Indépendance professionnelle et impartialité</a:t>
            </a:r>
          </a:p>
          <a:p>
            <a:pPr marL="773113" lvl="2" indent="-285750" defTabSz="525177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Confidentialité statistique</a:t>
            </a:r>
          </a:p>
          <a:p>
            <a:pPr marL="773113" lvl="2" indent="-285750" defTabSz="525177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Accès égal (et simultané) pour les utilisateurs aux informations statistiques</a:t>
            </a:r>
          </a:p>
          <a:p>
            <a:pPr marL="773113" lvl="2" indent="-285750" defTabSz="525177">
              <a:spcBef>
                <a:spcPct val="0"/>
              </a:spcBef>
              <a:spcAft>
                <a:spcPts val="1200"/>
              </a:spcAft>
              <a:buClr>
                <a:srgbClr val="0000FF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fr-CH" sz="1400" dirty="0"/>
              <a:t>Méthodologie et comparabilité internationaley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dirty="0"/>
              <a:t>Les produits et services  des autorités statistiques sont énumérés dans les programmes statistiques soumis au Conseil de la statistique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600" b="1" dirty="0"/>
              <a:t>Les autres détenteurs ou fournisseurs de données ne sont pas considérés comme producteurs de statistiques officielles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5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47009" y="2048248"/>
            <a:ext cx="3150350" cy="34164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endParaRPr lang="en-GB" sz="1333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2017" y="2127306"/>
            <a:ext cx="3000333" cy="325512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r" defTabSz="592643">
              <a:lnSpc>
                <a:spcPct val="90000"/>
              </a:lnSpc>
              <a:spcAft>
                <a:spcPct val="35000"/>
              </a:spcAft>
            </a:pPr>
            <a:endParaRPr lang="en-GB" sz="1333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17509" y="2286374"/>
            <a:ext cx="1762696" cy="56037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>
                <a:latin typeface="Times New Roman" pitchFamily="18" charset="0"/>
                <a:cs typeface="Times New Roman" pitchFamily="18" charset="0"/>
              </a:rPr>
              <a:t>INS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223263" y="3054964"/>
            <a:ext cx="1762696" cy="552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>
                <a:latin typeface="Times New Roman" pitchFamily="18" charset="0"/>
                <a:cs typeface="Times New Roman" pitchFamily="18" charset="0"/>
              </a:rPr>
              <a:t>Autres producteurs</a:t>
            </a:r>
          </a:p>
        </p:txBody>
      </p:sp>
      <p:sp>
        <p:nvSpPr>
          <p:cNvPr id="4" name="Rectangle 3"/>
          <p:cNvSpPr/>
          <p:nvPr/>
        </p:nvSpPr>
        <p:spPr>
          <a:xfrm>
            <a:off x="5231200" y="4758833"/>
            <a:ext cx="1762696" cy="53660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>
                <a:latin typeface="Times New Roman" pitchFamily="18" charset="0"/>
                <a:cs typeface="Times New Roman" pitchFamily="18" charset="0"/>
              </a:rPr>
              <a:t>Données primaires</a:t>
            </a:r>
            <a:endParaRPr lang="fr-CH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31200" y="3815617"/>
            <a:ext cx="1762696" cy="552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 dirty="0">
                <a:latin typeface="Times New Roman" pitchFamily="18" charset="0"/>
                <a:cs typeface="Times New Roman" pitchFamily="18" charset="0"/>
              </a:rPr>
              <a:t>Sources et registres statistiques</a:t>
            </a:r>
            <a:endParaRPr lang="fr-CH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59787" y="2286373"/>
            <a:ext cx="375042" cy="300906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 dirty="0">
                <a:latin typeface="Times New Roman" pitchFamily="18" charset="0"/>
                <a:cs typeface="Times New Roman" pitchFamily="18" charset="0"/>
              </a:rPr>
              <a:t>System Statistique National</a:t>
            </a:r>
          </a:p>
        </p:txBody>
      </p:sp>
      <p:sp>
        <p:nvSpPr>
          <p:cNvPr id="13" name="Isosceles Triangle 12"/>
          <p:cNvSpPr/>
          <p:nvPr/>
        </p:nvSpPr>
        <p:spPr>
          <a:xfrm>
            <a:off x="4647009" y="1076711"/>
            <a:ext cx="3150350" cy="900100"/>
          </a:xfrm>
          <a:prstGeom prst="triangl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t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 dirty="0">
                <a:latin typeface="Times New Roman" pitchFamily="18" charset="0"/>
                <a:cs typeface="Times New Roman" pitchFamily="18" charset="0"/>
              </a:rPr>
              <a:t>Loi statistique et Principes statistiques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5747423" y="4383934"/>
            <a:ext cx="0" cy="33903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1277142" y="2127623"/>
            <a:ext cx="3000333" cy="244134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r" defTabSz="592643">
              <a:lnSpc>
                <a:spcPct val="90000"/>
              </a:lnSpc>
              <a:spcAft>
                <a:spcPct val="35000"/>
              </a:spcAft>
            </a:pPr>
            <a:endParaRPr lang="en-GB" sz="1333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87738" y="3815617"/>
            <a:ext cx="1762696" cy="5524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>
                <a:latin typeface="Times New Roman" pitchFamily="18" charset="0"/>
                <a:cs typeface="Times New Roman" pitchFamily="18" charset="0"/>
              </a:rPr>
              <a:t>Données et registres administratifs</a:t>
            </a:r>
            <a:endParaRPr lang="fr-CH" sz="1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509423" y="4391872"/>
            <a:ext cx="0" cy="3310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ysDash"/>
            <a:round/>
            <a:headEnd type="triangle" w="lg" len="lg"/>
            <a:tailEnd type="none" w="lg" len="lg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1885392" y="2318124"/>
            <a:ext cx="1762696" cy="130515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>
                <a:latin typeface="Times New Roman" pitchFamily="18" charset="0"/>
                <a:cs typeface="Times New Roman" pitchFamily="18" charset="0"/>
              </a:rPr>
              <a:t>Administrations</a:t>
            </a:r>
          </a:p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endParaRPr lang="fr-CH" sz="1333">
              <a:latin typeface="Times New Roman" pitchFamily="18" charset="0"/>
              <a:cs typeface="Times New Roman" pitchFamily="18" charset="0"/>
            </a:endParaRPr>
          </a:p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>
                <a:latin typeface="Times New Roman" pitchFamily="18" charset="0"/>
                <a:cs typeface="Times New Roman" pitchFamily="18" charset="0"/>
              </a:rPr>
              <a:t>Ministères - Agences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666309" y="3927028"/>
            <a:ext cx="15375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3674246" y="4236590"/>
            <a:ext cx="153750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ysDash"/>
            <a:round/>
            <a:headEnd type="triangle" w="lg" len="lg"/>
            <a:tailEnd type="none" w="lg" len="lg"/>
          </a:ln>
          <a:effectLst/>
        </p:spPr>
      </p:cxnSp>
      <p:sp>
        <p:nvSpPr>
          <p:cNvPr id="37" name="AutoShape 2" descr="data:image/jpeg;base64,/9j/4AAQSkZJRgABAQAAAQABAAD/2wCEAAkGBwgHBgkIBwgKCgkLDRYPDQwMDRsUFRAWIB0iIiAdHx8kKDQsJCYxJx8fLT0tMTU3Ojo6Iys/RD84QzQ5OjcBCgoKDQwNGg8PGjclHyU3Nzc3Nzc3Nzc3Nzc3Nzc3Nzc3Nzc3Nzc3Nzc3Nzc3Nzc3Nzc3Nzc3Nzc3Nzc3Nzc3N//AABEIAGUARQMBEQACEQEDEQH/xAAcAAEAAgMBAQEAAAAAAAAAAAAABQcCBggEAwH/xAA+EAABAwMBAwcIBwkBAAAAAAABAAIDBAURBiFBUQcSExQxU4EXImFxkZKT4UJSYqGxssEWIyQzNXOC0dIV/8QAGwEBAAEFAQAAAAAAAAAAAAAAAAQBAgMFBgf/xAAzEQACAQICBgkDBAMAAAAAAAAAAQIDBBFRBRIhMUGxBhMWImFxgZHRFKHhIzJC8DNiwf/aAAwDAQACEQMRAD8AvFAEAQBAEAQBAEAQBAEAQBAEAQBAEAQBAEBBag1dZ7BlldU86fGRTxDnSHw3eOFjnVjDeT7PRlzd7acdmb2L++Ro1dyuSlzhb7UwN3OnlyT4D/aju5fBG/pdGFh+rU9l8/B42crN4Dh0lBQubvDQ8H8yp9RPJGd9GbbDZOX2+CctPKxQTvDLpQzUudnSRO6Ro9JGw+wFXxuV/JGvuOjVaKxozUvB7H8cjfLfcKO50zamgqI6iF3Y+N2R6vQfQpMZKSxRz9WjUoy1KkcGepVMQQBAVxyia8fbpX2myvAqhsnqBt6L7LftcTu9fZFrVsO7E6XQ2hlXSr113eCz8X4c/LfUkj3SPdJI4ue45c5xySd5JUU7NJRWC3GKFQgCAkrDfK+w1oqrdNzHfTjdtZIODhv/ABVYycXjEiXdlRu6epVWPNeRfGlNR0upLY2rpx0cjfNmhJyY3fqOBU+nUU1ijz6/sallW6ue1cHmiaWQhGv64vv7P6enqoyOsPxFAD9c7/AZPgsVWepHFbzYaLs/q7mNN7t78v7sOfXvdI9z3uLnOJJc45JPEqAekJJLBGKFQgCAIAgNh0Pf36fv8FQ5+KWUiKoaTs5hPb4dvt4q+nPUlia3Stkru2cUu8tq8/ydBA5GQtiecFT8tVaXV1uoA481kTpnDiXHA/Kfaody+8kdh0YopU6lXN4e23/pB0/JvqKop4p446bmSsD25m3EZG5Y1RqNYpE+en7OEnFt4rwPp5MdSd3S/H+Sr1FTIt7Q2Wb9h5MdSd3S/H+SdRUyHaGyzfsPJjqTu6X4/wAk6ipkO0Nlm/YeTHUnd0vx/knUVMh2hss37DyY6k7ul+P8k6ipkO0Nlm/YiNQ6UumnYoZLm2JrZnFrOjk520KydOUf3Eyz0lQvG1Sx2eBdeiK43DSdsqHnnPMAY4neW+afvCnUXjTTOF0nRVG8qQWfPaVryytI1PTuI2Ghbg/5vUS5/f6fJ1HRpr6SS/2fJFq2WohFmoAZY89Wj+kPqhTINaqORuYS6+ezi+Z7eswd9H7wV2KMGpLIdZg76P3gmKGpLIdZg76P3gmKGpLIdZg76P3gmKGpLIdZg76P3gmKGpLIrflpkjkobX0b2uxLJnBzuCjXPA6fozFqpUxXBGx8mDS3RFuyMZ6U7f7jlfbr9NGs068dIVPTkjXuWi2uko6G5xtyIXGGTG4O2g+0EeKsuY7pGy6M3CjUnRfHavQqbA4KJgjsRgcE1VkBgcE1VkBgcE1VkBgcE1VkBgcE1VkDKON0kjY4mlz3kNa0dpJ7AmCW4pKSim3uOk7DQC12Wioe0wQtY48SBtPtytlCOrFI8vuq3X151c2zO8W6nu1sqKCrbmKdnNPEcCPSDg+CrKKlHBltvXnb1Y1Yb0c73y01Vkuc1BWtIkjOx2Nj27nD0Fa5pxeDPSrS6p3VJVae5/bwI9UJIQBAEAQFg8lWmHV9e281kf8AC0zv3AcP5kg3+pv444FZ6FPWes9yOb0/pFUqf00H3pb/AAX55FxqacUEBBas0vQ6lohDUgxzsyYaho86M/qOIWOpTU1tJ9hpCrZVNaG1Pes/yUrqLSd20/K7rlOX04Pm1MQ50ZHpP0fUcKDOEobzubLSdtdruSwlk9/59CCVpsQgMo2Pke1kbXOe44a1oySfQExKSkorF7jftIcm9ZXyMqr6x9JSjBEB2SS+v6o+/wBXas9Og5bZbEc5pHT9OknC270s+C+eRb9NTw0tPHBTxtiijaGsYwYDQNwUxJJYI4yc5Tk5SeLZ9VUtCAID8cA4EOAIPaCgIGu0ZpyvcXVFppw4nJdEDGT7uFidGm+BsKWlb2lsjUfrt54njbydaWa4H/znHG41En/St+npmd6dv3/P7L4Ju22O12v+nUFPTk7C6OMBx9Z7SssYRjuRAr3dev8A5Zt+pIK4jhAEAQBAEAQBAEAQBAEAQBAEAQBAEAQBAEB//9k="/>
          <p:cNvSpPr>
            <a:spLocks noChangeAspect="1" noChangeArrowheads="1"/>
          </p:cNvSpPr>
          <p:nvPr/>
        </p:nvSpPr>
        <p:spPr bwMode="auto">
          <a:xfrm>
            <a:off x="814917" y="-330729"/>
            <a:ext cx="436563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AutoShape 4" descr="data:image/jpeg;base64,/9j/4AAQSkZJRgABAQAAAQABAAD/2wCEAAkGBwgHBgkIBwgKCgkLDRYPDQwMDRsUFRAWIB0iIiAdHx8kKDQsJCYxJx8fLT0tMTU3Ojo6Iys/RD84QzQ5OjcBCgoKDQwNGg8PGjclHyU3Nzc3Nzc3Nzc3Nzc3Nzc3Nzc3Nzc3Nzc3Nzc3Nzc3Nzc3Nzc3Nzc3Nzc3Nzc3Nzc3N//AABEIAGUARQMBEQACEQEDEQH/xAAcAAEAAgMBAQEAAAAAAAAAAAAABQcCBggEAwH/xAA+EAABAwMBAwcIBwkBAAAAAAABAAIDBAURBiFBUQcSExQxU4EXImFxkZKT4UJSYqGxssEWIyQzNXOC0dIV/8QAGwEBAAEFAQAAAAAAAAAAAAAAAAQBAgMFBgf/xAAzEQACAQICBgkDBAMAAAAAAAAAAQIDBBFRBRIhMUGxBhMWImFxgZHRFKHhIzJC8DNiwf/aAAwDAQACEQMRAD8AvFAEAQBAEAQBAEAQBAEAQBAEAQBAEAQBAEBBag1dZ7BlldU86fGRTxDnSHw3eOFjnVjDeT7PRlzd7acdmb2L++Ro1dyuSlzhb7UwN3OnlyT4D/aju5fBG/pdGFh+rU9l8/B42crN4Dh0lBQubvDQ8H8yp9RPJGd9GbbDZOX2+CctPKxQTvDLpQzUudnSRO6Ro9JGw+wFXxuV/JGvuOjVaKxozUvB7H8cjfLfcKO50zamgqI6iF3Y+N2R6vQfQpMZKSxRz9WjUoy1KkcGepVMQQBAVxyia8fbpX2myvAqhsnqBt6L7LftcTu9fZFrVsO7E6XQ2hlXSr113eCz8X4c/LfUkj3SPdJI4ue45c5xySd5JUU7NJRWC3GKFQgCAkrDfK+w1oqrdNzHfTjdtZIODhv/ABVYycXjEiXdlRu6epVWPNeRfGlNR0upLY2rpx0cjfNmhJyY3fqOBU+nUU1ijz6/sallW6ue1cHmiaWQhGv64vv7P6enqoyOsPxFAD9c7/AZPgsVWepHFbzYaLs/q7mNN7t78v7sOfXvdI9z3uLnOJJc45JPEqAekJJLBGKFQgCAIAgNh0Pf36fv8FQ5+KWUiKoaTs5hPb4dvt4q+nPUlia3Stkru2cUu8tq8/ydBA5GQtiecFT8tVaXV1uoA481kTpnDiXHA/Kfaody+8kdh0YopU6lXN4e23/pB0/JvqKop4p446bmSsD25m3EZG5Y1RqNYpE+en7OEnFt4rwPp5MdSd3S/H+Sr1FTIt7Q2Wb9h5MdSd3S/H+SdRUyHaGyzfsPJjqTu6X4/wAk6ipkO0Nlm/YeTHUnd0vx/knUVMh2hss37DyY6k7ul+P8k6ipkO0Nlm/YiNQ6UumnYoZLm2JrZnFrOjk520KydOUf3Eyz0lQvG1Sx2eBdeiK43DSdsqHnnPMAY4neW+afvCnUXjTTOF0nRVG8qQWfPaVryytI1PTuI2Ghbg/5vUS5/f6fJ1HRpr6SS/2fJFq2WohFmoAZY89Wj+kPqhTINaqORuYS6+ezi+Z7eswd9H7wV2KMGpLIdZg76P3gmKGpLIdZg76P3gmKGpLIdZg76P3gmKGpLIdZg76P3gmKGpLIrflpkjkobX0b2uxLJnBzuCjXPA6fozFqpUxXBGx8mDS3RFuyMZ6U7f7jlfbr9NGs068dIVPTkjXuWi2uko6G5xtyIXGGTG4O2g+0EeKsuY7pGy6M3CjUnRfHavQqbA4KJgjsRgcE1VkBgcE1VkBgcE1VkBgcE1VkBgcE1VkDKON0kjY4mlz3kNa0dpJ7AmCW4pKSim3uOk7DQC12Wioe0wQtY48SBtPtytlCOrFI8vuq3X151c2zO8W6nu1sqKCrbmKdnNPEcCPSDg+CrKKlHBltvXnb1Y1Yb0c73y01Vkuc1BWtIkjOx2Nj27nD0Fa5pxeDPSrS6p3VJVae5/bwI9UJIQBAEAQFg8lWmHV9e281kf8AC0zv3AcP5kg3+pv444FZ6FPWes9yOb0/pFUqf00H3pb/AAX55FxqacUEBBas0vQ6lohDUgxzsyYaho86M/qOIWOpTU1tJ9hpCrZVNaG1Pes/yUrqLSd20/K7rlOX04Pm1MQ50ZHpP0fUcKDOEobzubLSdtdruSwlk9/59CCVpsQgMo2Pke1kbXOe44a1oySfQExKSkorF7jftIcm9ZXyMqr6x9JSjBEB2SS+v6o+/wBXas9Og5bZbEc5pHT9OknC270s+C+eRb9NTw0tPHBTxtiijaGsYwYDQNwUxJJYI4yc5Tk5SeLZ9VUtCAID8cA4EOAIPaCgIGu0ZpyvcXVFppw4nJdEDGT7uFidGm+BsKWlb2lsjUfrt54njbydaWa4H/znHG41En/St+npmd6dv3/P7L4Ju22O12v+nUFPTk7C6OMBx9Z7SssYRjuRAr3dev8A5Zt+pIK4jhAEAQBAEAQBAEAQBAEAQBAEAQBAEAQBAEB//9k="/>
          <p:cNvSpPr>
            <a:spLocks noChangeAspect="1" noChangeArrowheads="1"/>
          </p:cNvSpPr>
          <p:nvPr/>
        </p:nvSpPr>
        <p:spPr bwMode="auto">
          <a:xfrm>
            <a:off x="941917" y="-203729"/>
            <a:ext cx="436563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458" y="4084949"/>
            <a:ext cx="198835" cy="29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939" y="3783560"/>
            <a:ext cx="268691" cy="268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Isosceles Triangle 40"/>
          <p:cNvSpPr/>
          <p:nvPr/>
        </p:nvSpPr>
        <p:spPr>
          <a:xfrm>
            <a:off x="1277143" y="1076711"/>
            <a:ext cx="3000333" cy="900100"/>
          </a:xfrm>
          <a:prstGeom prst="triangle">
            <a:avLst/>
          </a:prstGeom>
          <a:solidFill>
            <a:srgbClr val="00B0F0"/>
          </a:solidFill>
          <a:ln>
            <a:solidFill>
              <a:srgbClr val="C0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467" tIns="8467" rIns="8467" bIns="8467" numCol="1" spcCol="1270" rtlCol="0" anchor="ctr" anchorCtr="0">
            <a:noAutofit/>
          </a:bodyPr>
          <a:lstStyle/>
          <a:p>
            <a:pPr algn="ctr" defTabSz="592643">
              <a:lnSpc>
                <a:spcPct val="90000"/>
              </a:lnSpc>
              <a:spcAft>
                <a:spcPct val="35000"/>
              </a:spcAft>
            </a:pPr>
            <a:r>
              <a:rPr lang="fr-CH" sz="1333" dirty="0">
                <a:latin typeface="Times New Roman" pitchFamily="18" charset="0"/>
                <a:cs typeface="Times New Roman" pitchFamily="18" charset="0"/>
              </a:rPr>
              <a:t>Règlements administratifs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658" y="4426132"/>
            <a:ext cx="280964" cy="280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623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05660" cy="419604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Avantages des données administratives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05660" cy="3648604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b="1" dirty="0"/>
              <a:t>Coûts:</a:t>
            </a:r>
            <a:r>
              <a:rPr lang="fr-CH" sz="1800" dirty="0"/>
              <a:t> les enquêtes statistiques et les recensements sont coûteux à mener et à traiter (ressources humaines et financières)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b="1" dirty="0"/>
              <a:t>Fardeau de la réponse: </a:t>
            </a:r>
            <a:r>
              <a:rPr lang="fr-CH" sz="1800" dirty="0"/>
              <a:t>l'utilisation de sources administratives réduit le fardeau des répondants et permet une collecte de données plus fréquente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b="1" dirty="0"/>
              <a:t>Couverture:</a:t>
            </a:r>
            <a:r>
              <a:rPr lang="fr-CH" sz="1800" dirty="0"/>
              <a:t> les sources administratives permettent la production d'informations fiables pour les petites zones et les petits groupes de population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b="1" dirty="0"/>
              <a:t>Rapidité:</a:t>
            </a:r>
            <a:r>
              <a:rPr lang="fr-CH" sz="1800" dirty="0"/>
              <a:t> les données administratives sont disponibles et ne doivent pas être recollectées</a:t>
            </a: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0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00" y="1080000"/>
            <a:ext cx="8213280" cy="436380"/>
          </a:xfrm>
        </p:spPr>
        <p:txBody>
          <a:bodyPr/>
          <a:lstStyle/>
          <a:p>
            <a:pPr marL="71435" eaLnBrk="1" hangingPunct="1">
              <a:spcBef>
                <a:spcPct val="10000"/>
              </a:spcBef>
              <a:defRPr/>
            </a:pPr>
            <a:r>
              <a:rPr lang="fr-CH" sz="2000" b="1" dirty="0"/>
              <a:t>Problèmes de qualité des données administratives </a:t>
            </a:r>
            <a:r>
              <a:rPr lang="fr-CH" sz="1200" dirty="0"/>
              <a:t>/1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4000" y="1656000"/>
            <a:ext cx="8213280" cy="3262863"/>
          </a:xfrm>
        </p:spPr>
        <p:txBody>
          <a:bodyPr/>
          <a:lstStyle/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Les données administratives sont collectées en fonction des concepts et besoins administratifs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L'objectif principal de la collecte de données à des fins administratives et la collecte de données statistiques sont souvent différents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Les unités administratives et la définition des variables peuvent être différentes des concepts statistiques: ménage, entreprise, marchand/ non marchand, public/privé, emploi ...</a:t>
            </a:r>
          </a:p>
          <a:p>
            <a:pPr marL="361950" lvl="2" indent="-276225" defTabSz="525177">
              <a:spcBef>
                <a:spcPts val="0"/>
              </a:spcBef>
              <a:spcAft>
                <a:spcPts val="1200"/>
              </a:spcAft>
              <a:buClr>
                <a:srgbClr val="0000FF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fr-CH" sz="1800" dirty="0"/>
              <a:t>Dans certains cas, les nomenclatures et les classifications peuvent différer</a:t>
            </a:r>
          </a:p>
          <a:p>
            <a:pPr marL="452419" lvl="1" indent="-230178" algn="just" defTabSz="525177">
              <a:spcBef>
                <a:spcPts val="1000"/>
              </a:spcBef>
              <a:buSzPct val="70000"/>
              <a:buFont typeface="Wingdings" pitchFamily="2" charset="2"/>
              <a:buChar char="Ø"/>
            </a:pPr>
            <a:endParaRPr lang="fr-CH" sz="1667" noProof="0" dirty="0">
              <a:latin typeface="+mn-lt"/>
            </a:endParaRPr>
          </a:p>
        </p:txBody>
      </p:sp>
      <p:sp>
        <p:nvSpPr>
          <p:cNvPr id="4101" name="Alatunnisteen paikkamerkki 5"/>
          <p:cNvSpPr txBox="1">
            <a:spLocks noGrp="1"/>
          </p:cNvSpPr>
          <p:nvPr/>
        </p:nvSpPr>
        <p:spPr bwMode="auto">
          <a:xfrm>
            <a:off x="4923896" y="5461000"/>
            <a:ext cx="169994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833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1152261" y="576792"/>
            <a:ext cx="6299729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2667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442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  <p:tag name="_AMO_REPORTCONTROLSVISIBLE" val="Empt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43729</TotalTime>
  <Words>1010</Words>
  <Application>Microsoft Office PowerPoint</Application>
  <PresentationFormat>On-screen Show (16:10)</PresentationFormat>
  <Paragraphs>112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Helv</vt:lpstr>
      <vt:lpstr>SimSun</vt:lpstr>
      <vt:lpstr>Arial</vt:lpstr>
      <vt:lpstr>Cambria</vt:lpstr>
      <vt:lpstr>Tahoma</vt:lpstr>
      <vt:lpstr>Times New Roman</vt:lpstr>
      <vt:lpstr>Wingdings</vt:lpstr>
      <vt:lpstr>Default Design</vt:lpstr>
      <vt:lpstr>PowerPoint Presentation</vt:lpstr>
      <vt:lpstr>Sources de données primaires vs. secondaires</vt:lpstr>
      <vt:lpstr>Les Principes /1</vt:lpstr>
      <vt:lpstr>Les Principes /2</vt:lpstr>
      <vt:lpstr>Les Principes /3</vt:lpstr>
      <vt:lpstr>Le Système Statistique National</vt:lpstr>
      <vt:lpstr>PowerPoint Presentation</vt:lpstr>
      <vt:lpstr>Avantages des données administratives</vt:lpstr>
      <vt:lpstr>Problèmes de qualité des données administratives /1</vt:lpstr>
      <vt:lpstr>Problèmes de qualité des données administratives /2</vt:lpstr>
      <vt:lpstr>Quelques solutions /1</vt:lpstr>
      <vt:lpstr>Quelques solutions /2</vt:lpstr>
      <vt:lpstr>Quelques solutions /3</vt:lpstr>
      <vt:lpstr>PowerPoint Presentation</vt:lpstr>
      <vt:lpstr>Ankara</vt:lpstr>
    </vt:vector>
  </TitlesOfParts>
  <Company>United Nations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Gabriel.Gamez</dc:creator>
  <cp:lastModifiedBy>Leandre Foster Ngogang Wandji</cp:lastModifiedBy>
  <cp:revision>684</cp:revision>
  <cp:lastPrinted>2017-01-12T21:58:28Z</cp:lastPrinted>
  <dcterms:created xsi:type="dcterms:W3CDTF">2008-04-09T17:33:14Z</dcterms:created>
  <dcterms:modified xsi:type="dcterms:W3CDTF">2018-05-16T06:31:01Z</dcterms:modified>
</cp:coreProperties>
</file>