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0" d="100"/>
          <a:sy n="130" d="100"/>
        </p:scale>
        <p:origin x="345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51B593-BDC6-FA48-A420-BBD9D7579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885BF-D4B5-C143-82C3-670AE055FE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49CD1-9B06-E547-A223-4BBCC648BBA1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5F0F1-DCF3-364F-9BFD-A3CE067DD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769EC-AB48-B343-B777-56FE7821D2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DCBF4-7FC2-8748-86FA-D425BDBED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6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5EE4F-86A2-4A13-A0D1-074B0646AD51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D5A30-6CE7-4579-A5ED-A0BA007B4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8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43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25" y="2334218"/>
            <a:ext cx="837855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533925" y="5222367"/>
            <a:ext cx="1979213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7125" y="433950"/>
            <a:ext cx="3282075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00" y="1825625"/>
            <a:ext cx="8467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3"/>
            <a:ext cx="9144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9144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3150848" y="277232"/>
            <a:ext cx="2842303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145145" y="128412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r>
              <a:rPr lang="en-GB" sz="3200" b="1" dirty="0"/>
              <a:t>2020 Q2 Budget Summary – SRO-SA 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/>
          </p:nvPr>
        </p:nvGraphicFramePr>
        <p:xfrm>
          <a:off x="4643021" y="1542933"/>
          <a:ext cx="4314548" cy="460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1404" y="1198493"/>
            <a:ext cx="7474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Summary as at June 30, 2020 </a:t>
            </a:r>
            <a:r>
              <a:rPr lang="en-GB" sz="2000" i="1" dirty="0"/>
              <a:t>(Thousands of US Dollars)</a:t>
            </a:r>
            <a:endParaRPr lang="en-GB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970383"/>
              </p:ext>
            </p:extLst>
          </p:nvPr>
        </p:nvGraphicFramePr>
        <p:xfrm>
          <a:off x="765313" y="2037524"/>
          <a:ext cx="7543799" cy="3876258"/>
        </p:xfrm>
        <a:graphic>
          <a:graphicData uri="http://schemas.openxmlformats.org/drawingml/2006/table">
            <a:tbl>
              <a:tblPr/>
              <a:tblGrid>
                <a:gridCol w="1666391">
                  <a:extLst>
                    <a:ext uri="{9D8B030D-6E8A-4147-A177-3AD203B41FA5}">
                      <a16:colId xmlns:a16="http://schemas.microsoft.com/office/drawing/2014/main" val="2603657225"/>
                    </a:ext>
                  </a:extLst>
                </a:gridCol>
                <a:gridCol w="1531279">
                  <a:extLst>
                    <a:ext uri="{9D8B030D-6E8A-4147-A177-3AD203B41FA5}">
                      <a16:colId xmlns:a16="http://schemas.microsoft.com/office/drawing/2014/main" val="3092682097"/>
                    </a:ext>
                  </a:extLst>
                </a:gridCol>
                <a:gridCol w="1531279">
                  <a:extLst>
                    <a:ext uri="{9D8B030D-6E8A-4147-A177-3AD203B41FA5}">
                      <a16:colId xmlns:a16="http://schemas.microsoft.com/office/drawing/2014/main" val="808175500"/>
                    </a:ext>
                  </a:extLst>
                </a:gridCol>
                <a:gridCol w="1531279">
                  <a:extLst>
                    <a:ext uri="{9D8B030D-6E8A-4147-A177-3AD203B41FA5}">
                      <a16:colId xmlns:a16="http://schemas.microsoft.com/office/drawing/2014/main" val="1577053614"/>
                    </a:ext>
                  </a:extLst>
                </a:gridCol>
                <a:gridCol w="1283571">
                  <a:extLst>
                    <a:ext uri="{9D8B030D-6E8A-4147-A177-3AD203B41FA5}">
                      <a16:colId xmlns:a16="http://schemas.microsoft.com/office/drawing/2014/main" val="3992901347"/>
                    </a:ext>
                  </a:extLst>
                </a:gridCol>
              </a:tblGrid>
              <a:tr h="96143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Funding source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Position as at 30 June 2020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105629"/>
                  </a:ext>
                </a:extLst>
              </a:tr>
              <a:tr h="96143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Allotment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Consumed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 Balance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Utilization 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48585"/>
                  </a:ext>
                </a:extLst>
              </a:tr>
              <a:tr h="488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 - s.18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2,486.80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1057.3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1,429.50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533014"/>
                  </a:ext>
                </a:extLst>
              </a:tr>
              <a:tr h="488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 - RPTC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693210"/>
                  </a:ext>
                </a:extLst>
              </a:tr>
              <a:tr h="488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XB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-13.58%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997440"/>
                  </a:ext>
                </a:extLst>
              </a:tr>
              <a:tr h="488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559.60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559.60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2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38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th Cte - ECA 2020 Programme Budget Review_21.01.19mrj.ppt" id="{372D5F47-0BEB-474D-AC57-57968E7D5424}" vid="{0141AD3F-68F0-4825-8741-2B61B0C9FA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5th Cte - ECA 2020 Programme Budget Review_21.01.19mrj.ppt</Template>
  <TotalTime>3622</TotalTime>
  <Words>66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Lato</vt:lpstr>
      <vt:lpstr>Arial</vt:lpstr>
      <vt:lpstr>Calibri</vt:lpstr>
      <vt:lpstr>Calibri Light</vt:lpstr>
      <vt:lpstr>Lucida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 2020 Budget Review                   5th Committee Hearing  Vera Songwe Executive Secretary, OES Economic Commission for Africa</dc:title>
  <dc:creator>Mai-Ellen Russ Jarrett</dc:creator>
  <cp:lastModifiedBy>Mahelet Guoshe</cp:lastModifiedBy>
  <cp:revision>250</cp:revision>
  <cp:lastPrinted>2020-07-19T09:49:48Z</cp:lastPrinted>
  <dcterms:created xsi:type="dcterms:W3CDTF">2019-10-22T07:35:21Z</dcterms:created>
  <dcterms:modified xsi:type="dcterms:W3CDTF">2020-07-21T06:35:12Z</dcterms:modified>
</cp:coreProperties>
</file>