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13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82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145145" y="128412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- IDEP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643021" y="1542933"/>
          <a:ext cx="4314548" cy="46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79384"/>
              </p:ext>
            </p:extLst>
          </p:nvPr>
        </p:nvGraphicFramePr>
        <p:xfrm>
          <a:off x="1192695" y="1919542"/>
          <a:ext cx="6897757" cy="3477404"/>
        </p:xfrm>
        <a:graphic>
          <a:graphicData uri="http://schemas.openxmlformats.org/drawingml/2006/table">
            <a:tbl>
              <a:tblPr/>
              <a:tblGrid>
                <a:gridCol w="1523683">
                  <a:extLst>
                    <a:ext uri="{9D8B030D-6E8A-4147-A177-3AD203B41FA5}">
                      <a16:colId xmlns:a16="http://schemas.microsoft.com/office/drawing/2014/main" val="2796292192"/>
                    </a:ext>
                  </a:extLst>
                </a:gridCol>
                <a:gridCol w="1400142">
                  <a:extLst>
                    <a:ext uri="{9D8B030D-6E8A-4147-A177-3AD203B41FA5}">
                      <a16:colId xmlns:a16="http://schemas.microsoft.com/office/drawing/2014/main" val="3315098504"/>
                    </a:ext>
                  </a:extLst>
                </a:gridCol>
                <a:gridCol w="1400142">
                  <a:extLst>
                    <a:ext uri="{9D8B030D-6E8A-4147-A177-3AD203B41FA5}">
                      <a16:colId xmlns:a16="http://schemas.microsoft.com/office/drawing/2014/main" val="1890987996"/>
                    </a:ext>
                  </a:extLst>
                </a:gridCol>
                <a:gridCol w="1400142">
                  <a:extLst>
                    <a:ext uri="{9D8B030D-6E8A-4147-A177-3AD203B41FA5}">
                      <a16:colId xmlns:a16="http://schemas.microsoft.com/office/drawing/2014/main" val="2443311963"/>
                    </a:ext>
                  </a:extLst>
                </a:gridCol>
                <a:gridCol w="1173648">
                  <a:extLst>
                    <a:ext uri="{9D8B030D-6E8A-4147-A177-3AD203B41FA5}">
                      <a16:colId xmlns:a16="http://schemas.microsoft.com/office/drawing/2014/main" val="2851041581"/>
                    </a:ext>
                  </a:extLst>
                </a:gridCol>
              </a:tblGrid>
              <a:tr h="8625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at 30 June 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37413"/>
                  </a:ext>
                </a:extLst>
              </a:tr>
              <a:tr h="8625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59204"/>
                  </a:ext>
                </a:extLst>
              </a:tr>
              <a:tr h="43809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62541"/>
                  </a:ext>
                </a:extLst>
              </a:tr>
              <a:tr h="43809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39552"/>
                  </a:ext>
                </a:extLst>
              </a:tr>
              <a:tr h="43809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56413"/>
                  </a:ext>
                </a:extLst>
              </a:tr>
              <a:tr h="43809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2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73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3049</TotalTime>
  <Words>62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242</cp:revision>
  <cp:lastPrinted>2020-07-19T09:49:48Z</cp:lastPrinted>
  <dcterms:created xsi:type="dcterms:W3CDTF">2019-10-22T07:35:21Z</dcterms:created>
  <dcterms:modified xsi:type="dcterms:W3CDTF">2020-07-19T17:47:09Z</dcterms:modified>
</cp:coreProperties>
</file>