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41612" y="137554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– SRO-NA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96542"/>
              </p:ext>
            </p:extLst>
          </p:nvPr>
        </p:nvGraphicFramePr>
        <p:xfrm>
          <a:off x="526776" y="1943044"/>
          <a:ext cx="8070572" cy="3743961"/>
        </p:xfrm>
        <a:graphic>
          <a:graphicData uri="http://schemas.openxmlformats.org/drawingml/2006/table">
            <a:tbl>
              <a:tblPr/>
              <a:tblGrid>
                <a:gridCol w="1252656">
                  <a:extLst>
                    <a:ext uri="{9D8B030D-6E8A-4147-A177-3AD203B41FA5}">
                      <a16:colId xmlns:a16="http://schemas.microsoft.com/office/drawing/2014/main" val="4205005036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1978864100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1829345470"/>
                    </a:ext>
                  </a:extLst>
                </a:gridCol>
                <a:gridCol w="1252656">
                  <a:extLst>
                    <a:ext uri="{9D8B030D-6E8A-4147-A177-3AD203B41FA5}">
                      <a16:colId xmlns:a16="http://schemas.microsoft.com/office/drawing/2014/main" val="812820263"/>
                    </a:ext>
                  </a:extLst>
                </a:gridCol>
                <a:gridCol w="1334232">
                  <a:extLst>
                    <a:ext uri="{9D8B030D-6E8A-4147-A177-3AD203B41FA5}">
                      <a16:colId xmlns:a16="http://schemas.microsoft.com/office/drawing/2014/main" val="3627990386"/>
                    </a:ext>
                  </a:extLst>
                </a:gridCol>
                <a:gridCol w="870951">
                  <a:extLst>
                    <a:ext uri="{9D8B030D-6E8A-4147-A177-3AD203B41FA5}">
                      <a16:colId xmlns:a16="http://schemas.microsoft.com/office/drawing/2014/main" val="2922627005"/>
                    </a:ext>
                  </a:extLst>
                </a:gridCol>
                <a:gridCol w="854765">
                  <a:extLst>
                    <a:ext uri="{9D8B030D-6E8A-4147-A177-3AD203B41FA5}">
                      <a16:colId xmlns:a16="http://schemas.microsoft.com/office/drawing/2014/main" val="2130665778"/>
                    </a:ext>
                  </a:extLst>
                </a:gridCol>
              </a:tblGrid>
              <a:tr h="6908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957747"/>
                  </a:ext>
                </a:extLst>
              </a:tr>
              <a:tr h="1007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BFF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NF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12228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1177.3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05175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48887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77774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073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34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3621</TotalTime>
  <Words>78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249</cp:revision>
  <cp:lastPrinted>2020-07-19T09:49:48Z</cp:lastPrinted>
  <dcterms:created xsi:type="dcterms:W3CDTF">2019-10-22T07:35:21Z</dcterms:created>
  <dcterms:modified xsi:type="dcterms:W3CDTF">2020-07-21T06:33:34Z</dcterms:modified>
</cp:coreProperties>
</file>