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74" r:id="rId1"/>
  </p:sldMasterIdLst>
  <p:notesMasterIdLst>
    <p:notesMasterId r:id="rId15"/>
  </p:notesMasterIdLst>
  <p:sldIdLst>
    <p:sldId id="597" r:id="rId2"/>
    <p:sldId id="437" r:id="rId3"/>
    <p:sldId id="273" r:id="rId4"/>
    <p:sldId id="327" r:id="rId5"/>
    <p:sldId id="603" r:id="rId6"/>
    <p:sldId id="331" r:id="rId7"/>
    <p:sldId id="574" r:id="rId8"/>
    <p:sldId id="598" r:id="rId9"/>
    <p:sldId id="306" r:id="rId10"/>
    <p:sldId id="326" r:id="rId11"/>
    <p:sldId id="602" r:id="rId12"/>
    <p:sldId id="600" r:id="rId13"/>
    <p:sldId id="601"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quel Frederick" initials="RF" lastIdx="11" clrIdx="0">
    <p:extLst>
      <p:ext uri="{19B8F6BF-5375-455C-9EA6-DF929625EA0E}">
        <p15:presenceInfo xmlns:p15="http://schemas.microsoft.com/office/powerpoint/2012/main" userId="Raquel Frederick" providerId="None"/>
      </p:ext>
    </p:extLst>
  </p:cmAuthor>
  <p:cmAuthor id="2" name="Mama Keita" initials="MK" lastIdx="4" clrIdx="1">
    <p:extLst>
      <p:ext uri="{19B8F6BF-5375-455C-9EA6-DF929625EA0E}">
        <p15:presenceInfo xmlns:p15="http://schemas.microsoft.com/office/powerpoint/2012/main" userId="S::keita11@un.org::b2138de9-c28e-4e68-bb4b-4fdce3acbf17" providerId="AD"/>
      </p:ext>
    </p:extLst>
  </p:cmAuthor>
  <p:cmAuthor id="3" name="Rodgers Mukwaya" initials="RM" lastIdx="1" clrIdx="2">
    <p:extLst>
      <p:ext uri="{19B8F6BF-5375-455C-9EA6-DF929625EA0E}">
        <p15:presenceInfo xmlns:p15="http://schemas.microsoft.com/office/powerpoint/2012/main" userId="S::mukwayar@un.org::36aeb8f2-f3ea-47f9-ac6b-faf6b855298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21942"/>
    <a:srgbClr val="E6E6E6"/>
    <a:srgbClr val="FBD1C5"/>
    <a:srgbClr val="FCDDD4"/>
    <a:srgbClr val="008B15"/>
    <a:srgbClr val="0070C0"/>
    <a:srgbClr val="09BB9F"/>
    <a:srgbClr val="1C3867"/>
    <a:srgbClr val="344085"/>
    <a:srgbClr val="CDCD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631" autoAdjust="0"/>
    <p:restoredTop sz="89870" autoAdjust="0"/>
  </p:normalViewPr>
  <p:slideViewPr>
    <p:cSldViewPr snapToGrid="0">
      <p:cViewPr varScale="1">
        <p:scale>
          <a:sx n="74" d="100"/>
          <a:sy n="74" d="100"/>
        </p:scale>
        <p:origin x="1506"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9"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rfrederick.UNECA\Desktop\ECA%20Sub-Regional%20Profile%20-%20Master%20Datase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rfrederick.UNECA\Desktop\ECA%20Sub-Regional%20Profile%20-%20Master%20Datase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rfrederick.UNECA\Desktop\ECA%20Sub-Regional%20Profile%20-%20Master%20Dataset.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rfrederick.UNECA\Desktop\ECA%20Sub-Regional%20Profile%20-%20Master%20Dataset.xlsx" TargetMode="External"/><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'T10. Education and Health'!$B$3</c:f>
              <c:strCache>
                <c:ptCount val="1"/>
                <c:pt idx="0">
                  <c:v>Public Education Spending per Child</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rgbClr val="00B05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'T10. Education and Health'!$A$4:$A$15</c:f>
              <c:strCache>
                <c:ptCount val="10"/>
                <c:pt idx="0">
                  <c:v>D.R. Congo</c:v>
                </c:pt>
                <c:pt idx="1">
                  <c:v>South Sudan</c:v>
                </c:pt>
                <c:pt idx="2">
                  <c:v>Burundi</c:v>
                </c:pt>
                <c:pt idx="3">
                  <c:v>Uganda</c:v>
                </c:pt>
                <c:pt idx="4">
                  <c:v>Rwanda</c:v>
                </c:pt>
                <c:pt idx="5">
                  <c:v>Ethiopia</c:v>
                </c:pt>
                <c:pt idx="6">
                  <c:v>Comoros</c:v>
                </c:pt>
                <c:pt idx="7">
                  <c:v>Kenya</c:v>
                </c:pt>
                <c:pt idx="8">
                  <c:v>South Africa</c:v>
                </c:pt>
                <c:pt idx="9">
                  <c:v>Chile</c:v>
                </c:pt>
              </c:strCache>
              <c:extLst/>
            </c:strRef>
          </c:cat>
          <c:val>
            <c:numRef>
              <c:f>'T10. Education and Health'!$B$4:$B$15</c:f>
              <c:numCache>
                <c:formatCode>_(* #,##0_);_(* \(#,##0\);_(* "-"??_);_(@_)</c:formatCode>
                <c:ptCount val="10"/>
                <c:pt idx="0">
                  <c:v>11.997417997657573</c:v>
                </c:pt>
                <c:pt idx="1">
                  <c:v>15.535158405545925</c:v>
                </c:pt>
                <c:pt idx="2">
                  <c:v>24.894073985086994</c:v>
                </c:pt>
                <c:pt idx="3">
                  <c:v>30.228677568854835</c:v>
                </c:pt>
                <c:pt idx="4">
                  <c:v>48.278296259680346</c:v>
                </c:pt>
                <c:pt idx="5">
                  <c:v>54.968411933051314</c:v>
                </c:pt>
                <c:pt idx="6">
                  <c:v>62.525064631043264</c:v>
                </c:pt>
                <c:pt idx="7">
                  <c:v>151.85220207318017</c:v>
                </c:pt>
                <c:pt idx="8">
                  <c:v>826.72092121212131</c:v>
                </c:pt>
                <c:pt idx="9">
                  <c:v>3003.1432779667807</c:v>
                </c:pt>
              </c:numCache>
              <c:extLst/>
            </c:numRef>
          </c:val>
          <c:extLst>
            <c:ext xmlns:c16="http://schemas.microsoft.com/office/drawing/2014/chart" uri="{C3380CC4-5D6E-409C-BE32-E72D297353CC}">
              <c16:uniqueId val="{00000000-22A3-4B5A-850B-5B1D1426DEEA}"/>
            </c:ext>
          </c:extLst>
        </c:ser>
        <c:ser>
          <c:idx val="1"/>
          <c:order val="1"/>
          <c:tx>
            <c:strRef>
              <c:f>'T10. Education and Health'!$C$3</c:f>
              <c:strCache>
                <c:ptCount val="1"/>
                <c:pt idx="0">
                  <c:v>Public Health Spending per Capita</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'T10. Education and Health'!$A$4:$A$15</c:f>
              <c:strCache>
                <c:ptCount val="10"/>
                <c:pt idx="0">
                  <c:v>D.R. Congo</c:v>
                </c:pt>
                <c:pt idx="1">
                  <c:v>South Sudan</c:v>
                </c:pt>
                <c:pt idx="2">
                  <c:v>Burundi</c:v>
                </c:pt>
                <c:pt idx="3">
                  <c:v>Uganda</c:v>
                </c:pt>
                <c:pt idx="4">
                  <c:v>Rwanda</c:v>
                </c:pt>
                <c:pt idx="5">
                  <c:v>Ethiopia</c:v>
                </c:pt>
                <c:pt idx="6">
                  <c:v>Comoros</c:v>
                </c:pt>
                <c:pt idx="7">
                  <c:v>Kenya</c:v>
                </c:pt>
                <c:pt idx="8">
                  <c:v>South Africa</c:v>
                </c:pt>
                <c:pt idx="9">
                  <c:v>Chile</c:v>
                </c:pt>
              </c:strCache>
              <c:extLst/>
            </c:strRef>
          </c:cat>
          <c:val>
            <c:numRef>
              <c:f>'T10. Education and Health'!$C$4:$C$15</c:f>
              <c:numCache>
                <c:formatCode>General</c:formatCode>
                <c:ptCount val="10"/>
                <c:pt idx="0" formatCode="_(* #,##0_);_(* \(#,##0\);_(* &quot;-&quot;??_);_(@_)">
                  <c:v>2.4267616037771766</c:v>
                </c:pt>
                <c:pt idx="2" formatCode="_(* #,##0_);_(* \(#,##0\);_(* &quot;-&quot;??_);_(@_)">
                  <c:v>5.0133956326880904</c:v>
                </c:pt>
                <c:pt idx="3" formatCode="_(* #,##0_);_(* \(#,##0\);_(* &quot;-&quot;??_);_(@_)">
                  <c:v>6.5468328793381749</c:v>
                </c:pt>
                <c:pt idx="4" formatCode="_(* #,##0_);_(* \(#,##0\);_(* &quot;-&quot;??_);_(@_)">
                  <c:v>16.639150741280314</c:v>
                </c:pt>
                <c:pt idx="5" formatCode="_(* #,##0_);_(* \(#,##0\);_(* &quot;-&quot;??_);_(@_)">
                  <c:v>7.4451954093993429</c:v>
                </c:pt>
                <c:pt idx="6" formatCode="_(* #,##0_);_(* \(#,##0\);_(* &quot;-&quot;??_);_(@_)">
                  <c:v>14.250389447236181</c:v>
                </c:pt>
                <c:pt idx="7" formatCode="_(* #,##0_);_(* \(#,##0\);_(* &quot;-&quot;??_);_(@_)">
                  <c:v>23.782490367561618</c:v>
                </c:pt>
                <c:pt idx="8" formatCode="_(* #,##0_);_(* \(#,##0\);_(* &quot;-&quot;??_);_(@_)">
                  <c:v>229.25760986371563</c:v>
                </c:pt>
                <c:pt idx="9" formatCode="_(* #,##0_);_(* \(#,##0\);_(* &quot;-&quot;??_);_(@_)">
                  <c:v>684.74988028555742</c:v>
                </c:pt>
              </c:numCache>
              <c:extLst/>
            </c:numRef>
          </c:val>
          <c:extLst>
            <c:ext xmlns:c16="http://schemas.microsoft.com/office/drawing/2014/chart" uri="{C3380CC4-5D6E-409C-BE32-E72D297353CC}">
              <c16:uniqueId val="{00000001-22A3-4B5A-850B-5B1D1426DEEA}"/>
            </c:ext>
          </c:extLst>
        </c:ser>
        <c:dLbls>
          <c:showLegendKey val="0"/>
          <c:showVal val="0"/>
          <c:showCatName val="0"/>
          <c:showSerName val="0"/>
          <c:showPercent val="0"/>
          <c:showBubbleSize val="0"/>
        </c:dLbls>
        <c:gapWidth val="100"/>
        <c:overlap val="-27"/>
        <c:axId val="576517696"/>
        <c:axId val="507930688"/>
      </c:barChart>
      <c:catAx>
        <c:axId val="57651769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507930688"/>
        <c:crosses val="autoZero"/>
        <c:auto val="1"/>
        <c:lblAlgn val="ctr"/>
        <c:lblOffset val="100"/>
        <c:noMultiLvlLbl val="0"/>
      </c:catAx>
      <c:valAx>
        <c:axId val="507930688"/>
        <c:scaling>
          <c:orientation val="minMax"/>
          <c:max val="300"/>
        </c:scaling>
        <c:delete val="1"/>
        <c:axPos val="l"/>
        <c:numFmt formatCode="_(* #,##0_);_(* \(#,##0\);_(* &quot;-&quot;??_);_(@_)" sourceLinked="1"/>
        <c:majorTickMark val="none"/>
        <c:minorTickMark val="none"/>
        <c:tickLblPos val="nextTo"/>
        <c:crossAx val="576517696"/>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sz="1400" b="1" i="0" u="none" strike="noStrike" kern="1200" baseline="0">
                <a:solidFill>
                  <a:srgbClr val="00B050"/>
                </a:solidFill>
                <a:latin typeface="+mn-lt"/>
                <a:ea typeface="+mn-ea"/>
                <a:cs typeface="+mn-cs"/>
              </a:defRPr>
            </a:pPr>
            <a:endParaRPr lang="en-US"/>
          </a:p>
        </c:txPr>
      </c:legendEntry>
      <c:legendEntry>
        <c:idx val="1"/>
        <c:txPr>
          <a:bodyPr rot="0" spcFirstLastPara="1" vertOverflow="ellipsis" vert="horz" wrap="square" anchor="ctr" anchorCtr="1"/>
          <a:lstStyle/>
          <a:p>
            <a:pPr>
              <a:defRPr sz="1400" b="1" i="0" u="none" strike="noStrike" kern="1200" baseline="0">
                <a:solidFill>
                  <a:schemeClr val="accent2"/>
                </a:solidFill>
                <a:latin typeface="+mn-lt"/>
                <a:ea typeface="+mn-ea"/>
                <a:cs typeface="+mn-cs"/>
              </a:defRPr>
            </a:pPr>
            <a:endParaRPr lang="en-US"/>
          </a:p>
        </c:txPr>
      </c:legendEntry>
      <c:layout>
        <c:manualLayout>
          <c:xMode val="edge"/>
          <c:yMode val="edge"/>
          <c:x val="7.2142872240160583E-2"/>
          <c:y val="3.9393939393939391E-2"/>
          <c:w val="0.51086965074162694"/>
          <c:h val="0.13239918873777143"/>
        </c:manualLayout>
      </c:layout>
      <c:overlay val="1"/>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'F24. RWANDA Sectors'!$B$4</c:f>
              <c:strCache>
                <c:ptCount val="1"/>
                <c:pt idx="0">
                  <c:v>Governance &amp; Security</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'F24. RWANDA Sectors'!$C$3:$E$3</c:f>
              <c:strCache>
                <c:ptCount val="1"/>
                <c:pt idx="0">
                  <c:v>2019/20</c:v>
                </c:pt>
              </c:strCache>
              <c:extLst/>
            </c:strRef>
          </c:cat>
          <c:val>
            <c:numRef>
              <c:f>'F24. RWANDA Sectors'!$C$4:$E$4</c:f>
              <c:numCache>
                <c:formatCode>0%</c:formatCode>
                <c:ptCount val="1"/>
                <c:pt idx="0">
                  <c:v>0.16</c:v>
                </c:pt>
              </c:numCache>
              <c:extLst/>
            </c:numRef>
          </c:val>
          <c:extLst>
            <c:ext xmlns:c16="http://schemas.microsoft.com/office/drawing/2014/chart" uri="{C3380CC4-5D6E-409C-BE32-E72D297353CC}">
              <c16:uniqueId val="{00000000-B790-4DB5-9963-E1C12BAD2521}"/>
            </c:ext>
          </c:extLst>
        </c:ser>
        <c:ser>
          <c:idx val="1"/>
          <c:order val="1"/>
          <c:tx>
            <c:strRef>
              <c:f>'F24. RWANDA Sectors'!$B$5</c:f>
              <c:strCache>
                <c:ptCount val="1"/>
                <c:pt idx="0">
                  <c:v>Devolution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'F24. RWANDA Sectors'!$C$3:$E$3</c:f>
              <c:strCache>
                <c:ptCount val="1"/>
                <c:pt idx="0">
                  <c:v>2019/20</c:v>
                </c:pt>
              </c:strCache>
              <c:extLst/>
            </c:strRef>
          </c:cat>
          <c:val>
            <c:numRef>
              <c:f>'F24. RWANDA Sectors'!$C$5:$E$5</c:f>
              <c:numCache>
                <c:formatCode>0%</c:formatCode>
                <c:ptCount val="1"/>
              </c:numCache>
              <c:extLst/>
            </c:numRef>
          </c:val>
          <c:extLst>
            <c:ext xmlns:c16="http://schemas.microsoft.com/office/drawing/2014/chart" uri="{C3380CC4-5D6E-409C-BE32-E72D297353CC}">
              <c16:uniqueId val="{00000001-B790-4DB5-9963-E1C12BAD2521}"/>
            </c:ext>
          </c:extLst>
        </c:ser>
        <c:ser>
          <c:idx val="2"/>
          <c:order val="2"/>
          <c:tx>
            <c:strRef>
              <c:f>'F24. RWANDA Sectors'!$B$6</c:f>
              <c:strCache>
                <c:ptCount val="1"/>
                <c:pt idx="0">
                  <c:v>Infrastructure, ICT &amp; Energy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'F24. RWANDA Sectors'!$C$3:$E$3</c:f>
              <c:strCache>
                <c:ptCount val="1"/>
                <c:pt idx="0">
                  <c:v>2019/20</c:v>
                </c:pt>
              </c:strCache>
              <c:extLst/>
            </c:strRef>
          </c:cat>
          <c:val>
            <c:numRef>
              <c:f>'F24. RWANDA Sectors'!$C$6:$E$6</c:f>
              <c:numCache>
                <c:formatCode>0%</c:formatCode>
                <c:ptCount val="1"/>
                <c:pt idx="0">
                  <c:v>0.12</c:v>
                </c:pt>
              </c:numCache>
              <c:extLst/>
            </c:numRef>
          </c:val>
          <c:extLst>
            <c:ext xmlns:c16="http://schemas.microsoft.com/office/drawing/2014/chart" uri="{C3380CC4-5D6E-409C-BE32-E72D297353CC}">
              <c16:uniqueId val="{00000002-B790-4DB5-9963-E1C12BAD2521}"/>
            </c:ext>
          </c:extLst>
        </c:ser>
        <c:ser>
          <c:idx val="3"/>
          <c:order val="3"/>
          <c:tx>
            <c:strRef>
              <c:f>'F24. RWANDA Sectors'!$B$7</c:f>
              <c:strCache>
                <c:ptCount val="1"/>
                <c:pt idx="0">
                  <c:v>Education</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'F24. RWANDA Sectors'!$C$3:$E$3</c:f>
              <c:strCache>
                <c:ptCount val="1"/>
                <c:pt idx="0">
                  <c:v>2019/20</c:v>
                </c:pt>
              </c:strCache>
              <c:extLst/>
            </c:strRef>
          </c:cat>
          <c:val>
            <c:numRef>
              <c:f>'F24. RWANDA Sectors'!$C$7:$E$7</c:f>
              <c:numCache>
                <c:formatCode>0%</c:formatCode>
                <c:ptCount val="1"/>
                <c:pt idx="0">
                  <c:v>0.11</c:v>
                </c:pt>
              </c:numCache>
              <c:extLst/>
            </c:numRef>
          </c:val>
          <c:extLst>
            <c:ext xmlns:c16="http://schemas.microsoft.com/office/drawing/2014/chart" uri="{C3380CC4-5D6E-409C-BE32-E72D297353CC}">
              <c16:uniqueId val="{00000003-B790-4DB5-9963-E1C12BAD2521}"/>
            </c:ext>
          </c:extLst>
        </c:ser>
        <c:ser>
          <c:idx val="4"/>
          <c:order val="4"/>
          <c:tx>
            <c:strRef>
              <c:f>'F24. RWANDA Sectors'!$B$8</c:f>
              <c:strCache>
                <c:ptCount val="1"/>
                <c:pt idx="0">
                  <c:v>Health</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'F24. RWANDA Sectors'!$C$3:$E$3</c:f>
              <c:strCache>
                <c:ptCount val="1"/>
                <c:pt idx="0">
                  <c:v>2019/20</c:v>
                </c:pt>
              </c:strCache>
              <c:extLst/>
            </c:strRef>
          </c:cat>
          <c:val>
            <c:numRef>
              <c:f>'F24. RWANDA Sectors'!$C$8:$E$8</c:f>
              <c:numCache>
                <c:formatCode>0%</c:formatCode>
                <c:ptCount val="1"/>
                <c:pt idx="0">
                  <c:v>0.08</c:v>
                </c:pt>
              </c:numCache>
              <c:extLst/>
            </c:numRef>
          </c:val>
          <c:extLst>
            <c:ext xmlns:c16="http://schemas.microsoft.com/office/drawing/2014/chart" uri="{C3380CC4-5D6E-409C-BE32-E72D297353CC}">
              <c16:uniqueId val="{00000004-B790-4DB5-9963-E1C12BAD2521}"/>
            </c:ext>
          </c:extLst>
        </c:ser>
        <c:ser>
          <c:idx val="5"/>
          <c:order val="5"/>
          <c:tx>
            <c:strRef>
              <c:f>'F24. RWANDA Sectors'!$B$9</c:f>
              <c:strCache>
                <c:ptCount val="1"/>
                <c:pt idx="0">
                  <c:v>Other</c:v>
                </c:pt>
              </c:strCache>
            </c:strRef>
          </c:tx>
          <c:spPr>
            <a:solidFill>
              <a:schemeClr val="tx1">
                <a:lumMod val="50000"/>
                <a:lumOff val="50000"/>
              </a:schemeClr>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0-6698-40C1-B587-902431ABD668}"/>
              </c:ext>
            </c:extLst>
          </c:dPt>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'F24. RWANDA Sectors'!$C$3:$E$3</c:f>
              <c:strCache>
                <c:ptCount val="1"/>
                <c:pt idx="0">
                  <c:v>2019/20</c:v>
                </c:pt>
              </c:strCache>
              <c:extLst/>
            </c:strRef>
          </c:cat>
          <c:val>
            <c:numRef>
              <c:f>'F24. RWANDA Sectors'!$C$9:$E$9</c:f>
              <c:numCache>
                <c:formatCode>0%</c:formatCode>
                <c:ptCount val="1"/>
                <c:pt idx="0">
                  <c:v>0.53</c:v>
                </c:pt>
              </c:numCache>
              <c:extLst/>
            </c:numRef>
          </c:val>
          <c:extLst>
            <c:ext xmlns:c16="http://schemas.microsoft.com/office/drawing/2014/chart" uri="{C3380CC4-5D6E-409C-BE32-E72D297353CC}">
              <c16:uniqueId val="{00000005-B790-4DB5-9963-E1C12BAD2521}"/>
            </c:ext>
          </c:extLst>
        </c:ser>
        <c:dLbls>
          <c:showLegendKey val="0"/>
          <c:showVal val="0"/>
          <c:showCatName val="0"/>
          <c:showSerName val="0"/>
          <c:showPercent val="0"/>
          <c:showBubbleSize val="0"/>
        </c:dLbls>
        <c:gapWidth val="100"/>
        <c:overlap val="100"/>
        <c:axId val="208357120"/>
        <c:axId val="865508464"/>
      </c:barChart>
      <c:catAx>
        <c:axId val="208357120"/>
        <c:scaling>
          <c:orientation val="minMax"/>
        </c:scaling>
        <c:delete val="0"/>
        <c:axPos val="l"/>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5508464"/>
        <c:crosses val="autoZero"/>
        <c:auto val="1"/>
        <c:lblAlgn val="ctr"/>
        <c:lblOffset val="100"/>
        <c:noMultiLvlLbl val="0"/>
      </c:catAx>
      <c:valAx>
        <c:axId val="865508464"/>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0835712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'F23. KENYA Sectors'!$B$4</c:f>
              <c:strCache>
                <c:ptCount val="1"/>
                <c:pt idx="0">
                  <c:v>Governance &amp; Security</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'F23. KENYA Sectors'!$C$3:$E$3</c:f>
              <c:strCache>
                <c:ptCount val="1"/>
                <c:pt idx="0">
                  <c:v>2019/20</c:v>
                </c:pt>
              </c:strCache>
              <c:extLst/>
            </c:strRef>
          </c:cat>
          <c:val>
            <c:numRef>
              <c:f>'F23. KENYA Sectors'!$C$4:$E$4</c:f>
              <c:numCache>
                <c:formatCode>0%</c:formatCode>
                <c:ptCount val="1"/>
                <c:pt idx="0">
                  <c:v>0.26</c:v>
                </c:pt>
              </c:numCache>
              <c:extLst/>
            </c:numRef>
          </c:val>
          <c:extLst>
            <c:ext xmlns:c16="http://schemas.microsoft.com/office/drawing/2014/chart" uri="{C3380CC4-5D6E-409C-BE32-E72D297353CC}">
              <c16:uniqueId val="{00000000-97F6-4D2F-9779-AD1EFFD0E6D6}"/>
            </c:ext>
          </c:extLst>
        </c:ser>
        <c:ser>
          <c:idx val="1"/>
          <c:order val="1"/>
          <c:tx>
            <c:strRef>
              <c:f>'F23. KENYA Sectors'!$B$5</c:f>
              <c:strCache>
                <c:ptCount val="1"/>
                <c:pt idx="0">
                  <c:v>Devolution</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'F23. KENYA Sectors'!$C$3:$E$3</c:f>
              <c:strCache>
                <c:ptCount val="1"/>
                <c:pt idx="0">
                  <c:v>2019/20</c:v>
                </c:pt>
              </c:strCache>
              <c:extLst/>
            </c:strRef>
          </c:cat>
          <c:val>
            <c:numRef>
              <c:f>'F23. KENYA Sectors'!$C$5:$E$5</c:f>
              <c:numCache>
                <c:formatCode>0%</c:formatCode>
                <c:ptCount val="1"/>
                <c:pt idx="0">
                  <c:v>0.24</c:v>
                </c:pt>
              </c:numCache>
              <c:extLst/>
            </c:numRef>
          </c:val>
          <c:extLst>
            <c:ext xmlns:c16="http://schemas.microsoft.com/office/drawing/2014/chart" uri="{C3380CC4-5D6E-409C-BE32-E72D297353CC}">
              <c16:uniqueId val="{00000001-97F6-4D2F-9779-AD1EFFD0E6D6}"/>
            </c:ext>
          </c:extLst>
        </c:ser>
        <c:ser>
          <c:idx val="2"/>
          <c:order val="2"/>
          <c:tx>
            <c:strRef>
              <c:f>'F23. KENYA Sectors'!$B$6</c:f>
              <c:strCache>
                <c:ptCount val="1"/>
                <c:pt idx="0">
                  <c:v>Infrastructure, ICT &amp; Energy</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'F23. KENYA Sectors'!$C$3:$E$3</c:f>
              <c:strCache>
                <c:ptCount val="1"/>
                <c:pt idx="0">
                  <c:v>2019/20</c:v>
                </c:pt>
              </c:strCache>
              <c:extLst/>
            </c:strRef>
          </c:cat>
          <c:val>
            <c:numRef>
              <c:f>'F23. KENYA Sectors'!$C$6:$E$6</c:f>
              <c:numCache>
                <c:formatCode>0%</c:formatCode>
                <c:ptCount val="1"/>
                <c:pt idx="0">
                  <c:v>0.22</c:v>
                </c:pt>
              </c:numCache>
              <c:extLst/>
            </c:numRef>
          </c:val>
          <c:extLst>
            <c:ext xmlns:c16="http://schemas.microsoft.com/office/drawing/2014/chart" uri="{C3380CC4-5D6E-409C-BE32-E72D297353CC}">
              <c16:uniqueId val="{00000002-97F6-4D2F-9779-AD1EFFD0E6D6}"/>
            </c:ext>
          </c:extLst>
        </c:ser>
        <c:ser>
          <c:idx val="3"/>
          <c:order val="3"/>
          <c:tx>
            <c:strRef>
              <c:f>'F23. KENYA Sectors'!$B$7</c:f>
              <c:strCache>
                <c:ptCount val="1"/>
                <c:pt idx="0">
                  <c:v>Education</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'F23. KENYA Sectors'!$C$3:$E$3</c:f>
              <c:strCache>
                <c:ptCount val="1"/>
                <c:pt idx="0">
                  <c:v>2019/20</c:v>
                </c:pt>
              </c:strCache>
              <c:extLst/>
            </c:strRef>
          </c:cat>
          <c:val>
            <c:numRef>
              <c:f>'F23. KENYA Sectors'!$C$7:$E$7</c:f>
              <c:numCache>
                <c:formatCode>0%</c:formatCode>
                <c:ptCount val="1"/>
                <c:pt idx="0">
                  <c:v>0.14000000000000001</c:v>
                </c:pt>
              </c:numCache>
              <c:extLst/>
            </c:numRef>
          </c:val>
          <c:extLst>
            <c:ext xmlns:c16="http://schemas.microsoft.com/office/drawing/2014/chart" uri="{C3380CC4-5D6E-409C-BE32-E72D297353CC}">
              <c16:uniqueId val="{00000003-97F6-4D2F-9779-AD1EFFD0E6D6}"/>
            </c:ext>
          </c:extLst>
        </c:ser>
        <c:ser>
          <c:idx val="4"/>
          <c:order val="4"/>
          <c:tx>
            <c:strRef>
              <c:f>'F23. KENYA Sectors'!$B$8</c:f>
              <c:strCache>
                <c:ptCount val="1"/>
                <c:pt idx="0">
                  <c:v>Health</c:v>
                </c:pt>
              </c:strCache>
            </c:strRef>
          </c:tx>
          <c:spPr>
            <a:solidFill>
              <a:srgbClr val="A2194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chemeClr val="bg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'F23. KENYA Sectors'!$C$3:$E$3</c:f>
              <c:strCache>
                <c:ptCount val="1"/>
                <c:pt idx="0">
                  <c:v>2019/20</c:v>
                </c:pt>
              </c:strCache>
              <c:extLst/>
            </c:strRef>
          </c:cat>
          <c:val>
            <c:numRef>
              <c:f>'F23. KENYA Sectors'!$C$8:$E$8</c:f>
              <c:numCache>
                <c:formatCode>0%</c:formatCode>
                <c:ptCount val="1"/>
                <c:pt idx="0">
                  <c:v>0.03</c:v>
                </c:pt>
              </c:numCache>
              <c:extLst/>
            </c:numRef>
          </c:val>
          <c:extLst>
            <c:ext xmlns:c16="http://schemas.microsoft.com/office/drawing/2014/chart" uri="{C3380CC4-5D6E-409C-BE32-E72D297353CC}">
              <c16:uniqueId val="{00000004-97F6-4D2F-9779-AD1EFFD0E6D6}"/>
            </c:ext>
          </c:extLst>
        </c:ser>
        <c:ser>
          <c:idx val="5"/>
          <c:order val="5"/>
          <c:tx>
            <c:strRef>
              <c:f>'F23. KENYA Sectors'!$B$9</c:f>
              <c:strCache>
                <c:ptCount val="1"/>
                <c:pt idx="0">
                  <c:v>Other</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'F23. KENYA Sectors'!$C$3:$E$3</c:f>
              <c:strCache>
                <c:ptCount val="1"/>
                <c:pt idx="0">
                  <c:v>2019/20</c:v>
                </c:pt>
              </c:strCache>
              <c:extLst/>
            </c:strRef>
          </c:cat>
          <c:val>
            <c:numRef>
              <c:f>'F23. KENYA Sectors'!$C$9:$E$9</c:f>
              <c:numCache>
                <c:formatCode>0%</c:formatCode>
                <c:ptCount val="1"/>
                <c:pt idx="0">
                  <c:v>0.1</c:v>
                </c:pt>
              </c:numCache>
              <c:extLst/>
            </c:numRef>
          </c:val>
          <c:extLst>
            <c:ext xmlns:c16="http://schemas.microsoft.com/office/drawing/2014/chart" uri="{C3380CC4-5D6E-409C-BE32-E72D297353CC}">
              <c16:uniqueId val="{00000005-97F6-4D2F-9779-AD1EFFD0E6D6}"/>
            </c:ext>
          </c:extLst>
        </c:ser>
        <c:dLbls>
          <c:showLegendKey val="0"/>
          <c:showVal val="0"/>
          <c:showCatName val="0"/>
          <c:showSerName val="0"/>
          <c:showPercent val="0"/>
          <c:showBubbleSize val="0"/>
        </c:dLbls>
        <c:gapWidth val="100"/>
        <c:overlap val="100"/>
        <c:axId val="208357120"/>
        <c:axId val="865508464"/>
      </c:barChart>
      <c:catAx>
        <c:axId val="208357120"/>
        <c:scaling>
          <c:orientation val="minMax"/>
        </c:scaling>
        <c:delete val="0"/>
        <c:axPos val="l"/>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5508464"/>
        <c:crosses val="autoZero"/>
        <c:auto val="1"/>
        <c:lblAlgn val="ctr"/>
        <c:lblOffset val="100"/>
        <c:noMultiLvlLbl val="0"/>
      </c:catAx>
      <c:valAx>
        <c:axId val="865508464"/>
        <c:scaling>
          <c:orientation val="minMax"/>
        </c:scaling>
        <c:delete val="1"/>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20835712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1"/>
          <c:order val="0"/>
          <c:tx>
            <c:strRef>
              <c:f>'F25. UGANDA Sectors'!$B$5</c:f>
              <c:strCache>
                <c:ptCount val="1"/>
                <c:pt idx="0">
                  <c:v>Devolution</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'F25. UGANDA Sectors'!$C$3:$E$3</c:f>
              <c:strCache>
                <c:ptCount val="1"/>
                <c:pt idx="0">
                  <c:v>2019/20</c:v>
                </c:pt>
              </c:strCache>
              <c:extLst/>
            </c:strRef>
          </c:cat>
          <c:val>
            <c:numRef>
              <c:f>'F25. UGANDA Sectors'!$C$5:$E$5</c:f>
              <c:numCache>
                <c:formatCode>0%</c:formatCode>
                <c:ptCount val="1"/>
              </c:numCache>
              <c:extLst/>
            </c:numRef>
          </c:val>
          <c:extLst>
            <c:ext xmlns:c16="http://schemas.microsoft.com/office/drawing/2014/chart" uri="{C3380CC4-5D6E-409C-BE32-E72D297353CC}">
              <c16:uniqueId val="{00000000-895A-4B5B-9D83-0C874082C1E9}"/>
            </c:ext>
          </c:extLst>
        </c:ser>
        <c:ser>
          <c:idx val="2"/>
          <c:order val="1"/>
          <c:tx>
            <c:strRef>
              <c:f>'F25. UGANDA Sectors'!$B$6</c:f>
              <c:strCache>
                <c:ptCount val="1"/>
                <c:pt idx="0">
                  <c:v>Infrastructure, ICT &amp; Energy</c:v>
                </c:pt>
              </c:strCache>
            </c:strRef>
          </c:tx>
          <c:spPr>
            <a:solidFill>
              <a:schemeClr val="accent6"/>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'F25. UGANDA Sectors'!$C$3:$E$3</c:f>
              <c:strCache>
                <c:ptCount val="1"/>
                <c:pt idx="0">
                  <c:v>2019/20</c:v>
                </c:pt>
              </c:strCache>
              <c:extLst/>
            </c:strRef>
          </c:cat>
          <c:val>
            <c:numRef>
              <c:f>'F25. UGANDA Sectors'!$C$6:$E$6</c:f>
              <c:numCache>
                <c:formatCode>0%</c:formatCode>
                <c:ptCount val="1"/>
                <c:pt idx="0">
                  <c:v>0.49</c:v>
                </c:pt>
              </c:numCache>
              <c:extLst/>
            </c:numRef>
          </c:val>
          <c:extLst>
            <c:ext xmlns:c16="http://schemas.microsoft.com/office/drawing/2014/chart" uri="{C3380CC4-5D6E-409C-BE32-E72D297353CC}">
              <c16:uniqueId val="{00000001-895A-4B5B-9D83-0C874082C1E9}"/>
            </c:ext>
          </c:extLst>
        </c:ser>
        <c:ser>
          <c:idx val="3"/>
          <c:order val="2"/>
          <c:tx>
            <c:strRef>
              <c:f>'F25. UGANDA Sectors'!$B$7</c:f>
              <c:strCache>
                <c:ptCount val="1"/>
                <c:pt idx="0">
                  <c:v>Education</c:v>
                </c:pt>
              </c:strCache>
            </c:strRef>
          </c:tx>
          <c:spPr>
            <a:solidFill>
              <a:srgbClr val="FF000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'F25. UGANDA Sectors'!$C$3:$E$3</c:f>
              <c:strCache>
                <c:ptCount val="1"/>
                <c:pt idx="0">
                  <c:v>2019/20</c:v>
                </c:pt>
              </c:strCache>
              <c:extLst/>
            </c:strRef>
          </c:cat>
          <c:val>
            <c:numRef>
              <c:f>'F25. UGANDA Sectors'!$C$7:$E$7</c:f>
              <c:numCache>
                <c:formatCode>0%</c:formatCode>
                <c:ptCount val="1"/>
                <c:pt idx="0">
                  <c:v>0.17</c:v>
                </c:pt>
              </c:numCache>
              <c:extLst/>
            </c:numRef>
          </c:val>
          <c:extLst>
            <c:ext xmlns:c16="http://schemas.microsoft.com/office/drawing/2014/chart" uri="{C3380CC4-5D6E-409C-BE32-E72D297353CC}">
              <c16:uniqueId val="{00000002-895A-4B5B-9D83-0C874082C1E9}"/>
            </c:ext>
          </c:extLst>
        </c:ser>
        <c:ser>
          <c:idx val="4"/>
          <c:order val="3"/>
          <c:tx>
            <c:strRef>
              <c:f>'F25. UGANDA Sectors'!$B$8</c:f>
              <c:strCache>
                <c:ptCount val="1"/>
                <c:pt idx="0">
                  <c:v>Health</c:v>
                </c:pt>
              </c:strCache>
            </c:strRef>
          </c:tx>
          <c:spPr>
            <a:solidFill>
              <a:srgbClr val="A21942"/>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'F25. UGANDA Sectors'!$C$3:$E$3</c:f>
              <c:strCache>
                <c:ptCount val="1"/>
                <c:pt idx="0">
                  <c:v>2019/20</c:v>
                </c:pt>
              </c:strCache>
              <c:extLst/>
            </c:strRef>
          </c:cat>
          <c:val>
            <c:numRef>
              <c:f>'F25. UGANDA Sectors'!$C$8:$E$8</c:f>
              <c:numCache>
                <c:formatCode>0%</c:formatCode>
                <c:ptCount val="1"/>
                <c:pt idx="0">
                  <c:v>0.13</c:v>
                </c:pt>
              </c:numCache>
              <c:extLst/>
            </c:numRef>
          </c:val>
          <c:extLst>
            <c:ext xmlns:c16="http://schemas.microsoft.com/office/drawing/2014/chart" uri="{C3380CC4-5D6E-409C-BE32-E72D297353CC}">
              <c16:uniqueId val="{00000003-895A-4B5B-9D83-0C874082C1E9}"/>
            </c:ext>
          </c:extLst>
        </c:ser>
        <c:ser>
          <c:idx val="0"/>
          <c:order val="4"/>
          <c:tx>
            <c:strRef>
              <c:f>'F25. UGANDA Sectors'!$B$4</c:f>
              <c:strCache>
                <c:ptCount val="1"/>
                <c:pt idx="0">
                  <c:v>Governance &amp; Security</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'F25. UGANDA Sectors'!$C$3:$E$3</c:f>
              <c:strCache>
                <c:ptCount val="1"/>
                <c:pt idx="0">
                  <c:v>2019/20</c:v>
                </c:pt>
              </c:strCache>
              <c:extLst/>
            </c:strRef>
          </c:cat>
          <c:val>
            <c:numRef>
              <c:f>'F25. UGANDA Sectors'!$C$4:$E$4</c:f>
              <c:numCache>
                <c:formatCode>0%</c:formatCode>
                <c:ptCount val="1"/>
                <c:pt idx="0">
                  <c:v>0.09</c:v>
                </c:pt>
              </c:numCache>
              <c:extLst/>
            </c:numRef>
          </c:val>
          <c:extLst>
            <c:ext xmlns:c16="http://schemas.microsoft.com/office/drawing/2014/chart" uri="{C3380CC4-5D6E-409C-BE32-E72D297353CC}">
              <c16:uniqueId val="{00000004-895A-4B5B-9D83-0C874082C1E9}"/>
            </c:ext>
          </c:extLst>
        </c:ser>
        <c:ser>
          <c:idx val="5"/>
          <c:order val="5"/>
          <c:tx>
            <c:strRef>
              <c:f>'F25. UGANDA Sectors'!$B$9</c:f>
              <c:strCache>
                <c:ptCount val="1"/>
                <c:pt idx="0">
                  <c:v>Other</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100" b="1"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'F25. UGANDA Sectors'!$C$3:$E$3</c:f>
              <c:strCache>
                <c:ptCount val="1"/>
                <c:pt idx="0">
                  <c:v>2019/20</c:v>
                </c:pt>
              </c:strCache>
              <c:extLst/>
            </c:strRef>
          </c:cat>
          <c:val>
            <c:numRef>
              <c:f>'F25. UGANDA Sectors'!$C$9:$E$9</c:f>
              <c:numCache>
                <c:formatCode>0%</c:formatCode>
                <c:ptCount val="1"/>
                <c:pt idx="0">
                  <c:v>0.13</c:v>
                </c:pt>
              </c:numCache>
              <c:extLst/>
            </c:numRef>
          </c:val>
          <c:extLst>
            <c:ext xmlns:c16="http://schemas.microsoft.com/office/drawing/2014/chart" uri="{C3380CC4-5D6E-409C-BE32-E72D297353CC}">
              <c16:uniqueId val="{00000005-895A-4B5B-9D83-0C874082C1E9}"/>
            </c:ext>
          </c:extLst>
        </c:ser>
        <c:dLbls>
          <c:showLegendKey val="0"/>
          <c:showVal val="0"/>
          <c:showCatName val="0"/>
          <c:showSerName val="0"/>
          <c:showPercent val="0"/>
          <c:showBubbleSize val="0"/>
        </c:dLbls>
        <c:gapWidth val="100"/>
        <c:overlap val="100"/>
        <c:axId val="208357120"/>
        <c:axId val="865508464"/>
      </c:barChart>
      <c:catAx>
        <c:axId val="208357120"/>
        <c:scaling>
          <c:orientation val="minMax"/>
        </c:scaling>
        <c:delete val="0"/>
        <c:axPos val="l"/>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65508464"/>
        <c:crosses val="autoZero"/>
        <c:auto val="1"/>
        <c:lblAlgn val="ctr"/>
        <c:lblOffset val="100"/>
        <c:noMultiLvlLbl val="0"/>
      </c:catAx>
      <c:valAx>
        <c:axId val="8655084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solidFill>
              <a:sysClr val="windowText" lastClr="000000"/>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8357120"/>
        <c:crosses val="autoZero"/>
        <c:crossBetween val="between"/>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F2644-83B0-4523-98D3-3CA97D59330C}" type="datetimeFigureOut">
              <a:rPr lang="en-US" smtClean="0"/>
              <a:t>4/22/2021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B8604C-1101-4E9F-9D20-27B96184E882}" type="slidenum">
              <a:rPr lang="en-US" smtClean="0"/>
              <a:t>‹#›</a:t>
            </a:fld>
            <a:endParaRPr lang="en-US"/>
          </a:p>
        </p:txBody>
      </p:sp>
    </p:spTree>
    <p:extLst>
      <p:ext uri="{BB962C8B-B14F-4D97-AF65-F5344CB8AC3E}">
        <p14:creationId xmlns:p14="http://schemas.microsoft.com/office/powerpoint/2010/main" val="2173044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Prior to the crisis, growth in East Africa was very strong – the highest of all sub-regions on the continent</a:t>
            </a:r>
          </a:p>
          <a:p>
            <a:pPr marL="171450" indent="-171450">
              <a:buFont typeface="Arial" panose="020B0604020202020204" pitchFamily="34" charset="0"/>
              <a:buChar char="•"/>
            </a:pPr>
            <a:r>
              <a:rPr lang="en-US" dirty="0"/>
              <a:t>This year, it is still expected to expand slightly, driven by growth – against all odds – in Ethiopia, Rwanda, South Sudan and Tanzania</a:t>
            </a:r>
          </a:p>
        </p:txBody>
      </p:sp>
      <p:sp>
        <p:nvSpPr>
          <p:cNvPr id="4" name="Slide Number Placeholder 3"/>
          <p:cNvSpPr>
            <a:spLocks noGrp="1"/>
          </p:cNvSpPr>
          <p:nvPr>
            <p:ph type="sldNum" sz="quarter" idx="5"/>
          </p:nvPr>
        </p:nvSpPr>
        <p:spPr/>
        <p:txBody>
          <a:bodyPr/>
          <a:lstStyle/>
          <a:p>
            <a:fld id="{FDB8604C-1101-4E9F-9D20-27B96184E882}" type="slidenum">
              <a:rPr lang="en-US" smtClean="0"/>
              <a:t>7</a:t>
            </a:fld>
            <a:endParaRPr lang="en-US"/>
          </a:p>
        </p:txBody>
      </p:sp>
    </p:spTree>
    <p:extLst>
      <p:ext uri="{BB962C8B-B14F-4D97-AF65-F5344CB8AC3E}">
        <p14:creationId xmlns:p14="http://schemas.microsoft.com/office/powerpoint/2010/main" val="342861386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microsoft.com/office/2007/relationships/hdphoto" Target="../media/hdphoto2.wdp"/><Relationship Id="rId12"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6.png"/><Relationship Id="rId4" Type="http://schemas.openxmlformats.org/officeDocument/2006/relationships/image" Target="../media/image3.png"/><Relationship Id="rId9" Type="http://schemas.microsoft.com/office/2007/relationships/hdphoto" Target="../media/hdphoto3.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7B92D23B-EAB7-43A8-B911-0AD8F60CB008}"/>
              </a:ext>
            </a:extLst>
          </p:cNvPr>
          <p:cNvSpPr/>
          <p:nvPr userDrawn="1"/>
        </p:nvSpPr>
        <p:spPr>
          <a:xfrm>
            <a:off x="0" y="1275906"/>
            <a:ext cx="9144000" cy="5582093"/>
          </a:xfrm>
          <a:prstGeom prst="rect">
            <a:avLst/>
          </a:prstGeom>
          <a:solidFill>
            <a:srgbClr val="00689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88" name="Picture 2">
            <a:extLst>
              <a:ext uri="{FF2B5EF4-FFF2-40B4-BE49-F238E27FC236}">
                <a16:creationId xmlns:a16="http://schemas.microsoft.com/office/drawing/2014/main" id="{6134F2F5-85B2-4E38-9810-29BCB9398300}"/>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99997" y="445737"/>
            <a:ext cx="3539206" cy="420281"/>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4" descr="ECA covid logo">
            <a:extLst>
              <a:ext uri="{FF2B5EF4-FFF2-40B4-BE49-F238E27FC236}">
                <a16:creationId xmlns:a16="http://schemas.microsoft.com/office/drawing/2014/main" id="{BA6545EF-3503-4A5D-8F81-7FDE712AF9DA}"/>
              </a:ext>
            </a:extLst>
          </p:cNvPr>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a:stretch/>
        </p:blipFill>
        <p:spPr bwMode="auto">
          <a:xfrm>
            <a:off x="4084339" y="386137"/>
            <a:ext cx="1382232" cy="679055"/>
          </a:xfrm>
          <a:prstGeom prst="rect">
            <a:avLst/>
          </a:prstGeom>
          <a:noFill/>
          <a:extLst>
            <a:ext uri="{909E8E84-426E-40DD-AFC4-6F175D3DCCD1}">
              <a14:hiddenFill xmlns:a14="http://schemas.microsoft.com/office/drawing/2010/main">
                <a:solidFill>
                  <a:srgbClr val="FFFFFF"/>
                </a:solidFill>
              </a14:hiddenFill>
            </a:ext>
          </a:extLst>
        </p:spPr>
      </p:pic>
      <p:grpSp>
        <p:nvGrpSpPr>
          <p:cNvPr id="90" name="Group 89">
            <a:extLst>
              <a:ext uri="{FF2B5EF4-FFF2-40B4-BE49-F238E27FC236}">
                <a16:creationId xmlns:a16="http://schemas.microsoft.com/office/drawing/2014/main" id="{EB079780-40A9-4FFD-AC9E-05A544D34D78}"/>
              </a:ext>
            </a:extLst>
          </p:cNvPr>
          <p:cNvGrpSpPr/>
          <p:nvPr userDrawn="1"/>
        </p:nvGrpSpPr>
        <p:grpSpPr>
          <a:xfrm>
            <a:off x="0" y="1631441"/>
            <a:ext cx="3719931" cy="5084388"/>
            <a:chOff x="5606859" y="1306232"/>
            <a:chExt cx="3308595" cy="4522176"/>
          </a:xfrm>
        </p:grpSpPr>
        <p:pic>
          <p:nvPicPr>
            <p:cNvPr id="91" name="Picture 90">
              <a:extLst>
                <a:ext uri="{FF2B5EF4-FFF2-40B4-BE49-F238E27FC236}">
                  <a16:creationId xmlns:a16="http://schemas.microsoft.com/office/drawing/2014/main" id="{01062EE7-269D-4054-B927-FE5864C72882}"/>
                </a:ext>
              </a:extLst>
            </p:cNvPr>
            <p:cNvPicPr>
              <a:picLocks noChangeAspect="1"/>
            </p:cNvPicPr>
            <p:nvPr/>
          </p:nvPicPr>
          <p:blipFill rotWithShape="1">
            <a:blip r:embed="rId4" cstate="screen">
              <a:duotone>
                <a:srgbClr val="E7E6E6">
                  <a:shade val="45000"/>
                  <a:satMod val="135000"/>
                </a:srgbClr>
                <a:prstClr val="white"/>
              </a:duotone>
              <a:extLst>
                <a:ext uri="{BEBA8EAE-BF5A-486C-A8C5-ECC9F3942E4B}">
                  <a14:imgProps xmlns:a14="http://schemas.microsoft.com/office/drawing/2010/main">
                    <a14:imgLayer r:embed="rId5">
                      <a14:imgEffect>
                        <a14:backgroundRemoval t="2462" b="96970" l="0" r="94057">
                          <a14:foregroundMark x1="0" y1="7386" x2="11111" y2="6818"/>
                          <a14:foregroundMark x1="10336" y1="2841" x2="0" y2="3977"/>
                          <a14:foregroundMark x1="27649" y1="92803" x2="42894" y2="92424"/>
                          <a14:foregroundMark x1="42894" y1="92424" x2="43152" y2="92235"/>
                          <a14:foregroundMark x1="27649" y1="96970" x2="36951" y2="96212"/>
                          <a14:foregroundMark x1="74160" y1="84470" x2="78811" y2="75189"/>
                          <a14:foregroundMark x1="94832" y1="79924" x2="94832" y2="79924"/>
                          <a14:foregroundMark x1="68475" y1="67235" x2="68475" y2="67235"/>
                          <a14:foregroundMark x1="69509" y1="67235" x2="69509" y2="67235"/>
                          <a14:foregroundMark x1="70543" y1="67992" x2="70543" y2="67992"/>
                          <a14:foregroundMark x1="74677" y1="69697" x2="74677" y2="69697"/>
                          <a14:foregroundMark x1="76227" y1="68750" x2="76227" y2="68750"/>
                          <a14:foregroundMark x1="2067" y1="2462" x2="0" y2="2652"/>
                        </a14:backgroundRemoval>
                      </a14:imgEffect>
                    </a14:imgLayer>
                  </a14:imgProps>
                </a:ext>
                <a:ext uri="{28A0092B-C50C-407E-A947-70E740481C1C}">
                  <a14:useLocalDpi xmlns:a14="http://schemas.microsoft.com/office/drawing/2010/main"/>
                </a:ext>
              </a:extLst>
            </a:blip>
            <a:srcRect/>
            <a:stretch/>
          </p:blipFill>
          <p:spPr>
            <a:xfrm>
              <a:off x="5606859" y="1306232"/>
              <a:ext cx="3308595" cy="4522176"/>
            </a:xfrm>
            <a:prstGeom prst="rect">
              <a:avLst/>
            </a:prstGeom>
          </p:spPr>
        </p:pic>
        <p:pic>
          <p:nvPicPr>
            <p:cNvPr id="92" name="Picture 91" descr="Map&#10;&#10;Description automatically generated">
              <a:extLst>
                <a:ext uri="{FF2B5EF4-FFF2-40B4-BE49-F238E27FC236}">
                  <a16:creationId xmlns:a16="http://schemas.microsoft.com/office/drawing/2014/main" id="{26C8D35C-6F27-44EA-A84C-722BD93A68E0}"/>
                </a:ext>
              </a:extLst>
            </p:cNvPr>
            <p:cNvPicPr>
              <a:picLocks noChangeAspect="1"/>
            </p:cNvPicPr>
            <p:nvPr/>
          </p:nvPicPr>
          <p:blipFill>
            <a:blip r:embed="rId6" cstate="screen">
              <a:duotone>
                <a:srgbClr val="FD9D24">
                  <a:shade val="45000"/>
                  <a:satMod val="135000"/>
                </a:srgbClr>
                <a:prstClr val="white"/>
              </a:duotone>
              <a:extLst>
                <a:ext uri="{BEBA8EAE-BF5A-486C-A8C5-ECC9F3942E4B}">
                  <a14:imgProps xmlns:a14="http://schemas.microsoft.com/office/drawing/2010/main">
                    <a14:imgLayer r:embed="rId7">
                      <a14:imgEffect>
                        <a14:backgroundRemoval t="3715" b="95765" l="7581" r="93710">
                          <a14:foregroundMark x1="7581" y1="53715" x2="9516" y2="54012"/>
                          <a14:foregroundMark x1="63790" y1="7207" x2="64194" y2="3863"/>
                          <a14:foregroundMark x1="92177" y1="21025" x2="93710" y2="16122"/>
                          <a14:foregroundMark x1="82823" y1="90862" x2="90242" y2="75780"/>
                          <a14:foregroundMark x1="77903" y1="95468" x2="80565" y2="95765"/>
                          <a14:foregroundMark x1="68952" y1="55052" x2="68952" y2="55052"/>
                          <a14:foregroundMark x1="69839" y1="53195" x2="69839" y2="53195"/>
                          <a14:foregroundMark x1="70081" y1="58915" x2="70081" y2="58915"/>
                          <a14:foregroundMark x1="78065" y1="67385" x2="78065" y2="67385"/>
                        </a14:backgroundRemoval>
                      </a14:imgEffect>
                    </a14:imgLayer>
                  </a14:imgProps>
                </a:ext>
                <a:ext uri="{28A0092B-C50C-407E-A947-70E740481C1C}">
                  <a14:useLocalDpi xmlns:a14="http://schemas.microsoft.com/office/drawing/2010/main"/>
                </a:ext>
              </a:extLst>
            </a:blip>
            <a:stretch>
              <a:fillRect/>
            </a:stretch>
          </p:blipFill>
          <p:spPr>
            <a:xfrm>
              <a:off x="5962626" y="2489445"/>
              <a:ext cx="2561391" cy="2780349"/>
            </a:xfrm>
            <a:prstGeom prst="rect">
              <a:avLst/>
            </a:prstGeom>
            <a:effectLst>
              <a:outerShdw blurRad="63500" sx="102000" sy="102000" algn="ctr" rotWithShape="0">
                <a:prstClr val="black">
                  <a:alpha val="40000"/>
                </a:prstClr>
              </a:outerShdw>
            </a:effectLst>
          </p:spPr>
        </p:pic>
        <p:pic>
          <p:nvPicPr>
            <p:cNvPr id="93" name="Picture 92">
              <a:extLst>
                <a:ext uri="{FF2B5EF4-FFF2-40B4-BE49-F238E27FC236}">
                  <a16:creationId xmlns:a16="http://schemas.microsoft.com/office/drawing/2014/main" id="{F1639E2A-AE07-4F39-8440-067B3F208964}"/>
                </a:ext>
              </a:extLst>
            </p:cNvPr>
            <p:cNvPicPr>
              <a:picLocks noChangeAspect="1"/>
            </p:cNvPicPr>
            <p:nvPr/>
          </p:nvPicPr>
          <p:blipFill rotWithShape="1">
            <a:blip r:embed="rId8" cstate="screen">
              <a:duotone>
                <a:srgbClr val="FD9D24">
                  <a:shade val="45000"/>
                  <a:satMod val="135000"/>
                </a:srgbClr>
                <a:prstClr val="white"/>
              </a:duotone>
              <a:extLst>
                <a:ext uri="{BEBA8EAE-BF5A-486C-A8C5-ECC9F3942E4B}">
                  <a14:imgProps xmlns:a14="http://schemas.microsoft.com/office/drawing/2010/main">
                    <a14:imgLayer r:embed="rId9">
                      <a14:imgEffect>
                        <a14:backgroundRemoval t="0" b="100000" l="0" r="89655">
                          <a14:foregroundMark x1="90517" y1="61832" x2="90517" y2="61832"/>
                          <a14:foregroundMark x1="2586" y1="10687" x2="2586" y2="10687"/>
                          <a14:foregroundMark x1="6034" y1="10687" x2="6034" y2="10687"/>
                          <a14:foregroundMark x1="9483" y1="13740" x2="9483" y2="13740"/>
                          <a14:foregroundMark x1="23276" y1="20611" x2="23276" y2="20611"/>
                          <a14:foregroundMark x1="28448" y1="16794" x2="28448" y2="16794"/>
                          <a14:backgroundMark x1="24138" y1="63359" x2="37069" y2="41985"/>
                        </a14:backgroundRemoval>
                      </a14:imgEffect>
                    </a14:imgLayer>
                  </a14:imgProps>
                </a:ext>
                <a:ext uri="{28A0092B-C50C-407E-A947-70E740481C1C}">
                  <a14:useLocalDpi xmlns:a14="http://schemas.microsoft.com/office/drawing/2010/main"/>
                </a:ext>
              </a:extLst>
            </a:blip>
            <a:srcRect/>
            <a:stretch/>
          </p:blipFill>
          <p:spPr>
            <a:xfrm>
              <a:off x="7842325" y="4227754"/>
              <a:ext cx="989703" cy="1118796"/>
            </a:xfrm>
            <a:prstGeom prst="rect">
              <a:avLst/>
            </a:prstGeom>
          </p:spPr>
        </p:pic>
        <p:pic>
          <p:nvPicPr>
            <p:cNvPr id="94" name="Picture 93">
              <a:extLst>
                <a:ext uri="{FF2B5EF4-FFF2-40B4-BE49-F238E27FC236}">
                  <a16:creationId xmlns:a16="http://schemas.microsoft.com/office/drawing/2014/main" id="{FF4B8DA3-B66A-4362-BFF0-836A21E19A3F}"/>
                </a:ext>
              </a:extLst>
            </p:cNvPr>
            <p:cNvPicPr>
              <a:picLocks noChangeAspect="1"/>
            </p:cNvPicPr>
            <p:nvPr/>
          </p:nvPicPr>
          <p:blipFill rotWithShape="1">
            <a:blip r:embed="rId10" cstate="screen">
              <a:duotone>
                <a:srgbClr val="FD9D24">
                  <a:shade val="45000"/>
                  <a:satMod val="135000"/>
                </a:srgbClr>
                <a:prstClr val="white"/>
              </a:duotone>
              <a:extLst>
                <a:ext uri="{BEBA8EAE-BF5A-486C-A8C5-ECC9F3942E4B}">
                  <a14:imgProps xmlns:a14="http://schemas.microsoft.com/office/drawing/2010/main">
                    <a14:imgLayer r:embed="rId11">
                      <a14:imgEffect>
                        <a14:backgroundRemoval t="5882" b="88235" l="8333" r="83333">
                          <a14:foregroundMark x1="75000" y1="52941" x2="75000" y2="29412"/>
                        </a14:backgroundRemoval>
                      </a14:imgEffect>
                    </a14:imgLayer>
                  </a14:imgProps>
                </a:ext>
                <a:ext uri="{28A0092B-C50C-407E-A947-70E740481C1C}">
                  <a14:useLocalDpi xmlns:a14="http://schemas.microsoft.com/office/drawing/2010/main"/>
                </a:ext>
              </a:extLst>
            </a:blip>
            <a:srcRect/>
            <a:stretch/>
          </p:blipFill>
          <p:spPr>
            <a:xfrm>
              <a:off x="6757939" y="3041842"/>
              <a:ext cx="101600" cy="144557"/>
            </a:xfrm>
            <a:prstGeom prst="rect">
              <a:avLst/>
            </a:prstGeom>
          </p:spPr>
        </p:pic>
      </p:grpSp>
      <p:pic>
        <p:nvPicPr>
          <p:cNvPr id="95" name="Picture 94">
            <a:extLst>
              <a:ext uri="{FF2B5EF4-FFF2-40B4-BE49-F238E27FC236}">
                <a16:creationId xmlns:a16="http://schemas.microsoft.com/office/drawing/2014/main" id="{47F420F0-6FAF-4FFC-83E4-02936E2C8155}"/>
              </a:ext>
            </a:extLst>
          </p:cNvPr>
          <p:cNvPicPr>
            <a:picLocks noChangeAspect="1"/>
          </p:cNvPicPr>
          <p:nvPr userDrawn="1"/>
        </p:nvPicPr>
        <p:blipFill rotWithShape="1">
          <a:blip r:embed="rId12" cstate="screen">
            <a:extLst>
              <a:ext uri="{28A0092B-C50C-407E-A947-70E740481C1C}">
                <a14:useLocalDpi xmlns:a14="http://schemas.microsoft.com/office/drawing/2010/main"/>
              </a:ext>
            </a:extLst>
          </a:blip>
          <a:srcRect b="8520"/>
          <a:stretch/>
        </p:blipFill>
        <p:spPr>
          <a:xfrm>
            <a:off x="8009865" y="402219"/>
            <a:ext cx="987315" cy="623769"/>
          </a:xfrm>
          <a:prstGeom prst="rect">
            <a:avLst/>
          </a:prstGeom>
        </p:spPr>
      </p:pic>
    </p:spTree>
    <p:extLst>
      <p:ext uri="{BB962C8B-B14F-4D97-AF65-F5344CB8AC3E}">
        <p14:creationId xmlns:p14="http://schemas.microsoft.com/office/powerpoint/2010/main" val="28276242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176904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5CCF58-98CC-425C-A4EB-C90C2473AAB3}"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19124291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5CCF58-98CC-425C-A4EB-C90C2473AAB3}" type="datetimeFigureOut">
              <a:rPr lang="en-US" smtClean="0"/>
              <a:t>4/22/2021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3670642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5CCF58-98CC-425C-A4EB-C90C2473AAB3}" type="datetimeFigureOut">
              <a:rPr lang="en-US" smtClean="0"/>
              <a:t>4/22/2021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3549426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4/22/2021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pic>
        <p:nvPicPr>
          <p:cNvPr id="6" name="Picture 5" descr="A picture containing outdoor object, solar cell&#10;&#10;Description automatically generated">
            <a:extLst>
              <a:ext uri="{FF2B5EF4-FFF2-40B4-BE49-F238E27FC236}">
                <a16:creationId xmlns:a16="http://schemas.microsoft.com/office/drawing/2014/main" id="{B34B11B2-DBF7-4F90-9BE6-0A3D2D61B76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 y="4098280"/>
            <a:ext cx="9142647" cy="2759725"/>
          </a:xfrm>
          <a:prstGeom prst="rect">
            <a:avLst/>
          </a:prstGeom>
        </p:spPr>
      </p:pic>
      <p:sp>
        <p:nvSpPr>
          <p:cNvPr id="7" name="Rectangle 6">
            <a:extLst>
              <a:ext uri="{FF2B5EF4-FFF2-40B4-BE49-F238E27FC236}">
                <a16:creationId xmlns:a16="http://schemas.microsoft.com/office/drawing/2014/main" id="{B2CB9679-0982-458B-A16E-E20B5088D3A2}"/>
              </a:ext>
            </a:extLst>
          </p:cNvPr>
          <p:cNvSpPr/>
          <p:nvPr userDrawn="1"/>
        </p:nvSpPr>
        <p:spPr>
          <a:xfrm flipV="1">
            <a:off x="0" y="1"/>
            <a:ext cx="9144000" cy="123203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a:extLst>
              <a:ext uri="{FF2B5EF4-FFF2-40B4-BE49-F238E27FC236}">
                <a16:creationId xmlns:a16="http://schemas.microsoft.com/office/drawing/2014/main" id="{D8B0D82E-C8B2-44AC-8B1C-4D487F1410A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8520"/>
          <a:stretch/>
        </p:blipFill>
        <p:spPr>
          <a:xfrm>
            <a:off x="7985840" y="245130"/>
            <a:ext cx="880575" cy="741776"/>
          </a:xfrm>
          <a:prstGeom prst="rect">
            <a:avLst/>
          </a:prstGeom>
        </p:spPr>
      </p:pic>
      <p:pic>
        <p:nvPicPr>
          <p:cNvPr id="9" name="Picture 8" descr="Image result for un economic commission for africa&quot;">
            <a:extLst>
              <a:ext uri="{FF2B5EF4-FFF2-40B4-BE49-F238E27FC236}">
                <a16:creationId xmlns:a16="http://schemas.microsoft.com/office/drawing/2014/main" id="{E89D61F9-9E48-40D8-A4C2-B973CCA9E227}"/>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7586" y="336307"/>
            <a:ext cx="3464805" cy="55942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0B5A8546-C514-4E75-B638-E45B3F7B2B7C}"/>
              </a:ext>
            </a:extLst>
          </p:cNvPr>
          <p:cNvSpPr txBox="1"/>
          <p:nvPr userDrawn="1"/>
        </p:nvSpPr>
        <p:spPr>
          <a:xfrm>
            <a:off x="2274014" y="2611000"/>
            <a:ext cx="4594625" cy="715581"/>
          </a:xfrm>
          <a:prstGeom prst="rect">
            <a:avLst/>
          </a:prstGeom>
          <a:noFill/>
        </p:spPr>
        <p:txBody>
          <a:bodyPr wrap="square" rtlCol="0">
            <a:spAutoFit/>
          </a:bodyPr>
          <a:lstStyle/>
          <a:p>
            <a:pPr algn="ctr"/>
            <a:r>
              <a:rPr lang="en-US" sz="1350" dirty="0"/>
              <a:t>UNECA Sub-Regional Office for Eastern Africa</a:t>
            </a:r>
          </a:p>
          <a:p>
            <a:pPr algn="ctr"/>
            <a:r>
              <a:rPr lang="en-US" sz="1350" dirty="0"/>
              <a:t>Kigali, Rwanda</a:t>
            </a:r>
          </a:p>
          <a:p>
            <a:pPr algn="ctr"/>
            <a:r>
              <a:rPr lang="en-US" sz="1350" dirty="0"/>
              <a:t>www.uneca.org</a:t>
            </a:r>
          </a:p>
        </p:txBody>
      </p:sp>
    </p:spTree>
    <p:extLst>
      <p:ext uri="{BB962C8B-B14F-4D97-AF65-F5344CB8AC3E}">
        <p14:creationId xmlns:p14="http://schemas.microsoft.com/office/powerpoint/2010/main" val="3864732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5CCF58-98CC-425C-A4EB-C90C2473AAB3}" type="datetimeFigureOut">
              <a:rPr lang="en-US" smtClean="0"/>
              <a:t>4/22/2021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21524572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5CCF58-98CC-425C-A4EB-C90C2473AAB3}" type="datetimeFigureOut">
              <a:rPr lang="en-US" smtClean="0"/>
              <a:t>4/22/2021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22708592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5CCF58-98CC-425C-A4EB-C90C2473AAB3}" type="datetimeFigureOut">
              <a:rPr lang="en-US" smtClean="0"/>
              <a:t>4/22/2021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3254271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21270553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5CCF58-98CC-425C-A4EB-C90C2473AAB3}" type="datetimeFigureOut">
              <a:rPr lang="en-US" smtClean="0"/>
              <a:t>4/22/2021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9CF414-0634-4E5D-9077-D58D470BFA39}" type="slidenum">
              <a:rPr lang="en-US" smtClean="0"/>
              <a:t>‹#›</a:t>
            </a:fld>
            <a:endParaRPr lang="en-US"/>
          </a:p>
        </p:txBody>
      </p:sp>
    </p:spTree>
    <p:extLst>
      <p:ext uri="{BB962C8B-B14F-4D97-AF65-F5344CB8AC3E}">
        <p14:creationId xmlns:p14="http://schemas.microsoft.com/office/powerpoint/2010/main" val="13036976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3B18FFCF-25C0-4B22-BBFB-638F764194D1}"/>
              </a:ext>
            </a:extLst>
          </p:cNvPr>
          <p:cNvSpPr/>
          <p:nvPr userDrawn="1"/>
        </p:nvSpPr>
        <p:spPr>
          <a:xfrm flipV="1">
            <a:off x="0" y="1"/>
            <a:ext cx="9144000" cy="74177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a:extLst>
              <a:ext uri="{FF2B5EF4-FFF2-40B4-BE49-F238E27FC236}">
                <a16:creationId xmlns:a16="http://schemas.microsoft.com/office/drawing/2014/main" id="{75959502-B620-4FD9-B9FA-7FCC347CE89A}"/>
              </a:ext>
            </a:extLst>
          </p:cNvPr>
          <p:cNvSpPr/>
          <p:nvPr userDrawn="1"/>
        </p:nvSpPr>
        <p:spPr>
          <a:xfrm>
            <a:off x="2" y="6513362"/>
            <a:ext cx="4179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Title 1">
            <a:extLst>
              <a:ext uri="{FF2B5EF4-FFF2-40B4-BE49-F238E27FC236}">
                <a16:creationId xmlns:a16="http://schemas.microsoft.com/office/drawing/2014/main" id="{0ED37782-2732-4C14-8D10-E3C13438FB39}"/>
              </a:ext>
            </a:extLst>
          </p:cNvPr>
          <p:cNvSpPr>
            <a:spLocks noGrp="1"/>
          </p:cNvSpPr>
          <p:nvPr>
            <p:ph type="title"/>
          </p:nvPr>
        </p:nvSpPr>
        <p:spPr>
          <a:xfrm>
            <a:off x="277587" y="133655"/>
            <a:ext cx="8588830" cy="585746"/>
          </a:xfrm>
        </p:spPr>
        <p:txBody>
          <a:bodyPr>
            <a:noAutofit/>
          </a:bodyPr>
          <a:lstStyle>
            <a:lvl1pPr algn="l">
              <a:defRPr sz="2400" b="1">
                <a:solidFill>
                  <a:srgbClr val="1C3867"/>
                </a:solidFill>
                <a:latin typeface="+mn-lt"/>
              </a:defRPr>
            </a:lvl1pPr>
          </a:lstStyle>
          <a:p>
            <a:r>
              <a:rPr lang="en-US" dirty="0"/>
              <a:t>Click to edit Master title style</a:t>
            </a:r>
          </a:p>
        </p:txBody>
      </p:sp>
      <p:sp>
        <p:nvSpPr>
          <p:cNvPr id="13" name="Content Placeholder 3">
            <a:extLst>
              <a:ext uri="{FF2B5EF4-FFF2-40B4-BE49-F238E27FC236}">
                <a16:creationId xmlns:a16="http://schemas.microsoft.com/office/drawing/2014/main" id="{A77A157A-9640-445A-8D94-E5020C4A9623}"/>
              </a:ext>
            </a:extLst>
          </p:cNvPr>
          <p:cNvSpPr>
            <a:spLocks noGrp="1"/>
          </p:cNvSpPr>
          <p:nvPr>
            <p:ph sz="half" idx="2"/>
          </p:nvPr>
        </p:nvSpPr>
        <p:spPr>
          <a:xfrm>
            <a:off x="277587" y="898790"/>
            <a:ext cx="8588830" cy="52781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4">
            <a:extLst>
              <a:ext uri="{FF2B5EF4-FFF2-40B4-BE49-F238E27FC236}">
                <a16:creationId xmlns:a16="http://schemas.microsoft.com/office/drawing/2014/main" id="{DE5C3CE9-736D-4E14-94DF-637D3F96B4A5}"/>
              </a:ext>
            </a:extLst>
          </p:cNvPr>
          <p:cNvSpPr>
            <a:spLocks noGrp="1"/>
          </p:cNvSpPr>
          <p:nvPr>
            <p:ph type="dt" sz="half" idx="10"/>
          </p:nvPr>
        </p:nvSpPr>
        <p:spPr>
          <a:xfrm>
            <a:off x="628650" y="6356355"/>
            <a:ext cx="2057400" cy="365125"/>
          </a:xfrm>
        </p:spPr>
        <p:txBody>
          <a:bodyPr/>
          <a:lstStyle/>
          <a:p>
            <a:fld id="{895CCF58-98CC-425C-A4EB-C90C2473AAB3}" type="datetimeFigureOut">
              <a:rPr lang="en-US" smtClean="0"/>
              <a:t>4/22/2021</a:t>
            </a:fld>
            <a:endParaRPr lang="en-US"/>
          </a:p>
        </p:txBody>
      </p:sp>
      <p:sp>
        <p:nvSpPr>
          <p:cNvPr id="15" name="Footer Placeholder 5">
            <a:extLst>
              <a:ext uri="{FF2B5EF4-FFF2-40B4-BE49-F238E27FC236}">
                <a16:creationId xmlns:a16="http://schemas.microsoft.com/office/drawing/2014/main" id="{B2A325F5-E8C4-431A-AC3C-83CFF55E5E39}"/>
              </a:ext>
            </a:extLst>
          </p:cNvPr>
          <p:cNvSpPr>
            <a:spLocks noGrp="1"/>
          </p:cNvSpPr>
          <p:nvPr>
            <p:ph type="ftr" sz="quarter" idx="11"/>
          </p:nvPr>
        </p:nvSpPr>
        <p:spPr>
          <a:xfrm>
            <a:off x="3028950" y="6356355"/>
            <a:ext cx="3086100" cy="365125"/>
          </a:xfrm>
        </p:spPr>
        <p:txBody>
          <a:bodyPr/>
          <a:lstStyle/>
          <a:p>
            <a:endParaRPr lang="en-US" dirty="0"/>
          </a:p>
        </p:txBody>
      </p:sp>
      <p:sp>
        <p:nvSpPr>
          <p:cNvPr id="16" name="Slide Number Placeholder 6">
            <a:extLst>
              <a:ext uri="{FF2B5EF4-FFF2-40B4-BE49-F238E27FC236}">
                <a16:creationId xmlns:a16="http://schemas.microsoft.com/office/drawing/2014/main" id="{10F5519A-5BB6-4C5A-9736-F07949A01486}"/>
              </a:ext>
            </a:extLst>
          </p:cNvPr>
          <p:cNvSpPr>
            <a:spLocks noGrp="1"/>
          </p:cNvSpPr>
          <p:nvPr>
            <p:ph type="sldNum" sz="quarter" idx="12"/>
          </p:nvPr>
        </p:nvSpPr>
        <p:spPr>
          <a:xfrm>
            <a:off x="6457950" y="6356355"/>
            <a:ext cx="2057400" cy="365125"/>
          </a:xfrm>
        </p:spPr>
        <p:txBody>
          <a:bodyPr/>
          <a:lstStyle/>
          <a:p>
            <a:fld id="{669CF414-0634-4E5D-9077-D58D470BFA39}" type="slidenum">
              <a:rPr lang="en-US" smtClean="0"/>
              <a:t>‹#›</a:t>
            </a:fld>
            <a:endParaRPr lang="en-US"/>
          </a:p>
        </p:txBody>
      </p:sp>
      <p:pic>
        <p:nvPicPr>
          <p:cNvPr id="17" name="Content Placeholder 4">
            <a:extLst>
              <a:ext uri="{FF2B5EF4-FFF2-40B4-BE49-F238E27FC236}">
                <a16:creationId xmlns:a16="http://schemas.microsoft.com/office/drawing/2014/main" id="{FE824DF6-AB03-4379-9675-A7A26A5268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114915" y="6513362"/>
            <a:ext cx="6029087" cy="344638"/>
          </a:xfrm>
          <a:prstGeom prst="rect">
            <a:avLst/>
          </a:prstGeom>
        </p:spPr>
      </p:pic>
      <p:pic>
        <p:nvPicPr>
          <p:cNvPr id="19" name="Picture 18" descr="A close up of a logo&#10;&#10;Description automatically generated">
            <a:extLst>
              <a:ext uri="{FF2B5EF4-FFF2-40B4-BE49-F238E27FC236}">
                <a16:creationId xmlns:a16="http://schemas.microsoft.com/office/drawing/2014/main" id="{2EEE6E20-65FF-403A-AA46-C9ACC563B3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4659" y="6576704"/>
            <a:ext cx="1469543" cy="226084"/>
          </a:xfrm>
          <a:prstGeom prst="rect">
            <a:avLst/>
          </a:prstGeom>
        </p:spPr>
      </p:pic>
    </p:spTree>
    <p:extLst>
      <p:ext uri="{BB962C8B-B14F-4D97-AF65-F5344CB8AC3E}">
        <p14:creationId xmlns:p14="http://schemas.microsoft.com/office/powerpoint/2010/main" val="24517263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6492879"/>
            <a:ext cx="9144000" cy="365127"/>
          </a:xfrm>
          <a:prstGeom prst="rect">
            <a:avLst/>
          </a:prstGeom>
        </p:spPr>
      </p:pic>
    </p:spTree>
    <p:extLst>
      <p:ext uri="{BB962C8B-B14F-4D97-AF65-F5344CB8AC3E}">
        <p14:creationId xmlns:p14="http://schemas.microsoft.com/office/powerpoint/2010/main" val="1628560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2CB5E21-FDD3-CF44-B7FC-A065DB6444B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8520"/>
          <a:stretch/>
        </p:blipFill>
        <p:spPr>
          <a:xfrm>
            <a:off x="533928" y="5222373"/>
            <a:ext cx="1979213" cy="1250433"/>
          </a:xfrm>
          <a:prstGeom prst="rect">
            <a:avLst/>
          </a:prstGeom>
        </p:spPr>
      </p:pic>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97127" y="433956"/>
            <a:ext cx="3282075" cy="378701"/>
          </a:xfrm>
          <a:prstGeom prst="rect">
            <a:avLst/>
          </a:prstGeom>
        </p:spPr>
      </p:pic>
    </p:spTree>
    <p:extLst>
      <p:ext uri="{BB962C8B-B14F-4D97-AF65-F5344CB8AC3E}">
        <p14:creationId xmlns:p14="http://schemas.microsoft.com/office/powerpoint/2010/main" val="5616308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BEB56BC-18B4-484A-A48C-60618F6083AE}"/>
              </a:ext>
            </a:extLst>
          </p:cNvPr>
          <p:cNvPicPr>
            <a:picLocks noChangeAspect="1"/>
          </p:cNvPicPr>
          <p:nvPr userDrawn="1"/>
        </p:nvPicPr>
        <p:blipFill>
          <a:blip r:embed="rId2"/>
          <a:stretch>
            <a:fillRect/>
          </a:stretch>
        </p:blipFill>
        <p:spPr>
          <a:xfrm>
            <a:off x="0" y="0"/>
            <a:ext cx="9144000" cy="6858000"/>
          </a:xfrm>
          <a:prstGeom prst="rect">
            <a:avLst/>
          </a:prstGeom>
        </p:spPr>
      </p:pic>
      <p:pic>
        <p:nvPicPr>
          <p:cNvPr id="8" name="Picture 7">
            <a:extLst>
              <a:ext uri="{FF2B5EF4-FFF2-40B4-BE49-F238E27FC236}">
                <a16:creationId xmlns:a16="http://schemas.microsoft.com/office/drawing/2014/main" id="{FCEAA21F-2ED2-4F88-A210-B5875FA3BAD7}"/>
              </a:ext>
            </a:extLst>
          </p:cNvPr>
          <p:cNvPicPr>
            <a:picLocks noChangeAspect="1"/>
          </p:cNvPicPr>
          <p:nvPr userDrawn="1"/>
        </p:nvPicPr>
        <p:blipFill>
          <a:blip r:embed="rId3" cstate="screen">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2" y="5"/>
            <a:ext cx="1943269" cy="4401693"/>
          </a:xfrm>
          <a:prstGeom prst="rect">
            <a:avLst/>
          </a:prstGeom>
        </p:spPr>
      </p:pic>
      <p:sp>
        <p:nvSpPr>
          <p:cNvPr id="9" name="Freeform 91">
            <a:extLst>
              <a:ext uri="{FF2B5EF4-FFF2-40B4-BE49-F238E27FC236}">
                <a16:creationId xmlns:a16="http://schemas.microsoft.com/office/drawing/2014/main" id="{BA552FB6-6A13-49A1-B8B3-8FF8F9DA2E45}"/>
              </a:ext>
            </a:extLst>
          </p:cNvPr>
          <p:cNvSpPr/>
          <p:nvPr userDrawn="1"/>
        </p:nvSpPr>
        <p:spPr>
          <a:xfrm>
            <a:off x="15" y="8"/>
            <a:ext cx="9143989" cy="6857992"/>
          </a:xfrm>
          <a:custGeom>
            <a:avLst/>
            <a:gdLst>
              <a:gd name="connsiteX0" fmla="*/ 8540357 w 9143989"/>
              <a:gd name="connsiteY0" fmla="*/ 4429886 h 5143494"/>
              <a:gd name="connsiteX1" fmla="*/ 8430945 w 9143989"/>
              <a:gd name="connsiteY1" fmla="*/ 4539298 h 5143494"/>
              <a:gd name="connsiteX2" fmla="*/ 8430945 w 9143989"/>
              <a:gd name="connsiteY2" fmla="*/ 4976932 h 5143494"/>
              <a:gd name="connsiteX3" fmla="*/ 8540357 w 9143989"/>
              <a:gd name="connsiteY3" fmla="*/ 5086344 h 5143494"/>
              <a:gd name="connsiteX4" fmla="*/ 8977991 w 9143989"/>
              <a:gd name="connsiteY4" fmla="*/ 5086344 h 5143494"/>
              <a:gd name="connsiteX5" fmla="*/ 9087403 w 9143989"/>
              <a:gd name="connsiteY5" fmla="*/ 4976932 h 5143494"/>
              <a:gd name="connsiteX6" fmla="*/ 9087403 w 9143989"/>
              <a:gd name="connsiteY6" fmla="*/ 4539298 h 5143494"/>
              <a:gd name="connsiteX7" fmla="*/ 8977991 w 9143989"/>
              <a:gd name="connsiteY7" fmla="*/ 4429886 h 5143494"/>
              <a:gd name="connsiteX8" fmla="*/ 7778358 w 9143989"/>
              <a:gd name="connsiteY8" fmla="*/ 4429886 h 5143494"/>
              <a:gd name="connsiteX9" fmla="*/ 7668946 w 9143989"/>
              <a:gd name="connsiteY9" fmla="*/ 4539298 h 5143494"/>
              <a:gd name="connsiteX10" fmla="*/ 7668946 w 9143989"/>
              <a:gd name="connsiteY10" fmla="*/ 4976932 h 5143494"/>
              <a:gd name="connsiteX11" fmla="*/ 7778358 w 9143989"/>
              <a:gd name="connsiteY11" fmla="*/ 5086344 h 5143494"/>
              <a:gd name="connsiteX12" fmla="*/ 8215992 w 9143989"/>
              <a:gd name="connsiteY12" fmla="*/ 5086344 h 5143494"/>
              <a:gd name="connsiteX13" fmla="*/ 8325404 w 9143989"/>
              <a:gd name="connsiteY13" fmla="*/ 4976932 h 5143494"/>
              <a:gd name="connsiteX14" fmla="*/ 8325404 w 9143989"/>
              <a:gd name="connsiteY14" fmla="*/ 4539298 h 5143494"/>
              <a:gd name="connsiteX15" fmla="*/ 8215992 w 9143989"/>
              <a:gd name="connsiteY15" fmla="*/ 4429886 h 5143494"/>
              <a:gd name="connsiteX16" fmla="*/ 7023979 w 9143989"/>
              <a:gd name="connsiteY16" fmla="*/ 4429886 h 5143494"/>
              <a:gd name="connsiteX17" fmla="*/ 6914567 w 9143989"/>
              <a:gd name="connsiteY17" fmla="*/ 4539298 h 5143494"/>
              <a:gd name="connsiteX18" fmla="*/ 6914567 w 9143989"/>
              <a:gd name="connsiteY18" fmla="*/ 4976932 h 5143494"/>
              <a:gd name="connsiteX19" fmla="*/ 7023979 w 9143989"/>
              <a:gd name="connsiteY19" fmla="*/ 5086344 h 5143494"/>
              <a:gd name="connsiteX20" fmla="*/ 7461613 w 9143989"/>
              <a:gd name="connsiteY20" fmla="*/ 5086344 h 5143494"/>
              <a:gd name="connsiteX21" fmla="*/ 7571025 w 9143989"/>
              <a:gd name="connsiteY21" fmla="*/ 4976932 h 5143494"/>
              <a:gd name="connsiteX22" fmla="*/ 7571025 w 9143989"/>
              <a:gd name="connsiteY22" fmla="*/ 4539298 h 5143494"/>
              <a:gd name="connsiteX23" fmla="*/ 7461613 w 9143989"/>
              <a:gd name="connsiteY23" fmla="*/ 4429886 h 5143494"/>
              <a:gd name="connsiteX24" fmla="*/ 6261980 w 9143989"/>
              <a:gd name="connsiteY24" fmla="*/ 4429886 h 5143494"/>
              <a:gd name="connsiteX25" fmla="*/ 6152568 w 9143989"/>
              <a:gd name="connsiteY25" fmla="*/ 4539298 h 5143494"/>
              <a:gd name="connsiteX26" fmla="*/ 6152568 w 9143989"/>
              <a:gd name="connsiteY26" fmla="*/ 4976932 h 5143494"/>
              <a:gd name="connsiteX27" fmla="*/ 6261980 w 9143989"/>
              <a:gd name="connsiteY27" fmla="*/ 5086344 h 5143494"/>
              <a:gd name="connsiteX28" fmla="*/ 6699614 w 9143989"/>
              <a:gd name="connsiteY28" fmla="*/ 5086344 h 5143494"/>
              <a:gd name="connsiteX29" fmla="*/ 6809026 w 9143989"/>
              <a:gd name="connsiteY29" fmla="*/ 4976932 h 5143494"/>
              <a:gd name="connsiteX30" fmla="*/ 6809026 w 9143989"/>
              <a:gd name="connsiteY30" fmla="*/ 4539298 h 5143494"/>
              <a:gd name="connsiteX31" fmla="*/ 6699614 w 9143989"/>
              <a:gd name="connsiteY31" fmla="*/ 4429886 h 5143494"/>
              <a:gd name="connsiteX32" fmla="*/ 5499981 w 9143989"/>
              <a:gd name="connsiteY32" fmla="*/ 4429886 h 5143494"/>
              <a:gd name="connsiteX33" fmla="*/ 5390569 w 9143989"/>
              <a:gd name="connsiteY33" fmla="*/ 4539298 h 5143494"/>
              <a:gd name="connsiteX34" fmla="*/ 5390569 w 9143989"/>
              <a:gd name="connsiteY34" fmla="*/ 4976932 h 5143494"/>
              <a:gd name="connsiteX35" fmla="*/ 5499981 w 9143989"/>
              <a:gd name="connsiteY35" fmla="*/ 5086344 h 5143494"/>
              <a:gd name="connsiteX36" fmla="*/ 5937615 w 9143989"/>
              <a:gd name="connsiteY36" fmla="*/ 5086344 h 5143494"/>
              <a:gd name="connsiteX37" fmla="*/ 6047027 w 9143989"/>
              <a:gd name="connsiteY37" fmla="*/ 4976932 h 5143494"/>
              <a:gd name="connsiteX38" fmla="*/ 6047027 w 9143989"/>
              <a:gd name="connsiteY38" fmla="*/ 4539298 h 5143494"/>
              <a:gd name="connsiteX39" fmla="*/ 5937615 w 9143989"/>
              <a:gd name="connsiteY39" fmla="*/ 4429886 h 5143494"/>
              <a:gd name="connsiteX40" fmla="*/ 4737982 w 9143989"/>
              <a:gd name="connsiteY40" fmla="*/ 4429886 h 5143494"/>
              <a:gd name="connsiteX41" fmla="*/ 4628570 w 9143989"/>
              <a:gd name="connsiteY41" fmla="*/ 4539298 h 5143494"/>
              <a:gd name="connsiteX42" fmla="*/ 4628570 w 9143989"/>
              <a:gd name="connsiteY42" fmla="*/ 4976932 h 5143494"/>
              <a:gd name="connsiteX43" fmla="*/ 4737982 w 9143989"/>
              <a:gd name="connsiteY43" fmla="*/ 5086344 h 5143494"/>
              <a:gd name="connsiteX44" fmla="*/ 5175616 w 9143989"/>
              <a:gd name="connsiteY44" fmla="*/ 5086344 h 5143494"/>
              <a:gd name="connsiteX45" fmla="*/ 5285028 w 9143989"/>
              <a:gd name="connsiteY45" fmla="*/ 4976932 h 5143494"/>
              <a:gd name="connsiteX46" fmla="*/ 5285028 w 9143989"/>
              <a:gd name="connsiteY46" fmla="*/ 4539298 h 5143494"/>
              <a:gd name="connsiteX47" fmla="*/ 5175616 w 9143989"/>
              <a:gd name="connsiteY47" fmla="*/ 4429886 h 5143494"/>
              <a:gd name="connsiteX48" fmla="*/ 3975990 w 9143989"/>
              <a:gd name="connsiteY48" fmla="*/ 4429886 h 5143494"/>
              <a:gd name="connsiteX49" fmla="*/ 3866579 w 9143989"/>
              <a:gd name="connsiteY49" fmla="*/ 4539298 h 5143494"/>
              <a:gd name="connsiteX50" fmla="*/ 3866579 w 9143989"/>
              <a:gd name="connsiteY50" fmla="*/ 4976932 h 5143494"/>
              <a:gd name="connsiteX51" fmla="*/ 3975990 w 9143989"/>
              <a:gd name="connsiteY51" fmla="*/ 5086344 h 5143494"/>
              <a:gd name="connsiteX52" fmla="*/ 4413617 w 9143989"/>
              <a:gd name="connsiteY52" fmla="*/ 5086344 h 5143494"/>
              <a:gd name="connsiteX53" fmla="*/ 4523029 w 9143989"/>
              <a:gd name="connsiteY53" fmla="*/ 4976932 h 5143494"/>
              <a:gd name="connsiteX54" fmla="*/ 4523029 w 9143989"/>
              <a:gd name="connsiteY54" fmla="*/ 4539298 h 5143494"/>
              <a:gd name="connsiteX55" fmla="*/ 4413617 w 9143989"/>
              <a:gd name="connsiteY55" fmla="*/ 4429886 h 5143494"/>
              <a:gd name="connsiteX56" fmla="*/ 3213993 w 9143989"/>
              <a:gd name="connsiteY56" fmla="*/ 4429886 h 5143494"/>
              <a:gd name="connsiteX57" fmla="*/ 3104580 w 9143989"/>
              <a:gd name="connsiteY57" fmla="*/ 4539298 h 5143494"/>
              <a:gd name="connsiteX58" fmla="*/ 3104580 w 9143989"/>
              <a:gd name="connsiteY58" fmla="*/ 4976932 h 5143494"/>
              <a:gd name="connsiteX59" fmla="*/ 3213993 w 9143989"/>
              <a:gd name="connsiteY59" fmla="*/ 5086344 h 5143494"/>
              <a:gd name="connsiteX60" fmla="*/ 3651627 w 9143989"/>
              <a:gd name="connsiteY60" fmla="*/ 5086344 h 5143494"/>
              <a:gd name="connsiteX61" fmla="*/ 3761039 w 9143989"/>
              <a:gd name="connsiteY61" fmla="*/ 4976932 h 5143494"/>
              <a:gd name="connsiteX62" fmla="*/ 3761039 w 9143989"/>
              <a:gd name="connsiteY62" fmla="*/ 4539298 h 5143494"/>
              <a:gd name="connsiteX63" fmla="*/ 3651627 w 9143989"/>
              <a:gd name="connsiteY63" fmla="*/ 4429886 h 5143494"/>
              <a:gd name="connsiteX64" fmla="*/ 2451995 w 9143989"/>
              <a:gd name="connsiteY64" fmla="*/ 4429886 h 5143494"/>
              <a:gd name="connsiteX65" fmla="*/ 2342584 w 9143989"/>
              <a:gd name="connsiteY65" fmla="*/ 4539298 h 5143494"/>
              <a:gd name="connsiteX66" fmla="*/ 2342584 w 9143989"/>
              <a:gd name="connsiteY66" fmla="*/ 4976932 h 5143494"/>
              <a:gd name="connsiteX67" fmla="*/ 2451995 w 9143989"/>
              <a:gd name="connsiteY67" fmla="*/ 5086344 h 5143494"/>
              <a:gd name="connsiteX68" fmla="*/ 2889629 w 9143989"/>
              <a:gd name="connsiteY68" fmla="*/ 5086344 h 5143494"/>
              <a:gd name="connsiteX69" fmla="*/ 2999040 w 9143989"/>
              <a:gd name="connsiteY69" fmla="*/ 4976932 h 5143494"/>
              <a:gd name="connsiteX70" fmla="*/ 2999040 w 9143989"/>
              <a:gd name="connsiteY70" fmla="*/ 4539298 h 5143494"/>
              <a:gd name="connsiteX71" fmla="*/ 2889629 w 9143989"/>
              <a:gd name="connsiteY71" fmla="*/ 4429886 h 5143494"/>
              <a:gd name="connsiteX72" fmla="*/ 1689996 w 9143989"/>
              <a:gd name="connsiteY72" fmla="*/ 4429886 h 5143494"/>
              <a:gd name="connsiteX73" fmla="*/ 1580586 w 9143989"/>
              <a:gd name="connsiteY73" fmla="*/ 4539298 h 5143494"/>
              <a:gd name="connsiteX74" fmla="*/ 1580586 w 9143989"/>
              <a:gd name="connsiteY74" fmla="*/ 4976932 h 5143494"/>
              <a:gd name="connsiteX75" fmla="*/ 1689996 w 9143989"/>
              <a:gd name="connsiteY75" fmla="*/ 5086344 h 5143494"/>
              <a:gd name="connsiteX76" fmla="*/ 2127633 w 9143989"/>
              <a:gd name="connsiteY76" fmla="*/ 5086344 h 5143494"/>
              <a:gd name="connsiteX77" fmla="*/ 2237044 w 9143989"/>
              <a:gd name="connsiteY77" fmla="*/ 4976932 h 5143494"/>
              <a:gd name="connsiteX78" fmla="*/ 2237044 w 9143989"/>
              <a:gd name="connsiteY78" fmla="*/ 4539298 h 5143494"/>
              <a:gd name="connsiteX79" fmla="*/ 2127633 w 9143989"/>
              <a:gd name="connsiteY79" fmla="*/ 4429886 h 5143494"/>
              <a:gd name="connsiteX80" fmla="*/ 927996 w 9143989"/>
              <a:gd name="connsiteY80" fmla="*/ 4429886 h 5143494"/>
              <a:gd name="connsiteX81" fmla="*/ 818584 w 9143989"/>
              <a:gd name="connsiteY81" fmla="*/ 4539298 h 5143494"/>
              <a:gd name="connsiteX82" fmla="*/ 818584 w 9143989"/>
              <a:gd name="connsiteY82" fmla="*/ 4976932 h 5143494"/>
              <a:gd name="connsiteX83" fmla="*/ 927996 w 9143989"/>
              <a:gd name="connsiteY83" fmla="*/ 5086344 h 5143494"/>
              <a:gd name="connsiteX84" fmla="*/ 1365636 w 9143989"/>
              <a:gd name="connsiteY84" fmla="*/ 5086344 h 5143494"/>
              <a:gd name="connsiteX85" fmla="*/ 1475050 w 9143989"/>
              <a:gd name="connsiteY85" fmla="*/ 4976932 h 5143494"/>
              <a:gd name="connsiteX86" fmla="*/ 1475050 w 9143989"/>
              <a:gd name="connsiteY86" fmla="*/ 4539298 h 5143494"/>
              <a:gd name="connsiteX87" fmla="*/ 1365636 w 9143989"/>
              <a:gd name="connsiteY87" fmla="*/ 4429886 h 5143494"/>
              <a:gd name="connsiteX88" fmla="*/ 165998 w 9143989"/>
              <a:gd name="connsiteY88" fmla="*/ 4429886 h 5143494"/>
              <a:gd name="connsiteX89" fmla="*/ 56587 w 9143989"/>
              <a:gd name="connsiteY89" fmla="*/ 4539298 h 5143494"/>
              <a:gd name="connsiteX90" fmla="*/ 56587 w 9143989"/>
              <a:gd name="connsiteY90" fmla="*/ 4976932 h 5143494"/>
              <a:gd name="connsiteX91" fmla="*/ 165998 w 9143989"/>
              <a:gd name="connsiteY91" fmla="*/ 5086344 h 5143494"/>
              <a:gd name="connsiteX92" fmla="*/ 603632 w 9143989"/>
              <a:gd name="connsiteY92" fmla="*/ 5086344 h 5143494"/>
              <a:gd name="connsiteX93" fmla="*/ 713044 w 9143989"/>
              <a:gd name="connsiteY93" fmla="*/ 4976932 h 5143494"/>
              <a:gd name="connsiteX94" fmla="*/ 713044 w 9143989"/>
              <a:gd name="connsiteY94" fmla="*/ 4539298 h 5143494"/>
              <a:gd name="connsiteX95" fmla="*/ 603632 w 9143989"/>
              <a:gd name="connsiteY95" fmla="*/ 4429886 h 5143494"/>
              <a:gd name="connsiteX96" fmla="*/ 8540357 w 9143989"/>
              <a:gd name="connsiteY96" fmla="*/ 3700488 h 5143494"/>
              <a:gd name="connsiteX97" fmla="*/ 8430945 w 9143989"/>
              <a:gd name="connsiteY97" fmla="*/ 3809900 h 5143494"/>
              <a:gd name="connsiteX98" fmla="*/ 8430945 w 9143989"/>
              <a:gd name="connsiteY98" fmla="*/ 4247534 h 5143494"/>
              <a:gd name="connsiteX99" fmla="*/ 8540357 w 9143989"/>
              <a:gd name="connsiteY99" fmla="*/ 4356946 h 5143494"/>
              <a:gd name="connsiteX100" fmla="*/ 8977991 w 9143989"/>
              <a:gd name="connsiteY100" fmla="*/ 4356946 h 5143494"/>
              <a:gd name="connsiteX101" fmla="*/ 9087403 w 9143989"/>
              <a:gd name="connsiteY101" fmla="*/ 4247534 h 5143494"/>
              <a:gd name="connsiteX102" fmla="*/ 9087403 w 9143989"/>
              <a:gd name="connsiteY102" fmla="*/ 3809900 h 5143494"/>
              <a:gd name="connsiteX103" fmla="*/ 8977991 w 9143989"/>
              <a:gd name="connsiteY103" fmla="*/ 3700488 h 5143494"/>
              <a:gd name="connsiteX104" fmla="*/ 7778358 w 9143989"/>
              <a:gd name="connsiteY104" fmla="*/ 3700488 h 5143494"/>
              <a:gd name="connsiteX105" fmla="*/ 7668946 w 9143989"/>
              <a:gd name="connsiteY105" fmla="*/ 3809900 h 5143494"/>
              <a:gd name="connsiteX106" fmla="*/ 7668946 w 9143989"/>
              <a:gd name="connsiteY106" fmla="*/ 4247534 h 5143494"/>
              <a:gd name="connsiteX107" fmla="*/ 7778358 w 9143989"/>
              <a:gd name="connsiteY107" fmla="*/ 4356946 h 5143494"/>
              <a:gd name="connsiteX108" fmla="*/ 8215992 w 9143989"/>
              <a:gd name="connsiteY108" fmla="*/ 4356946 h 5143494"/>
              <a:gd name="connsiteX109" fmla="*/ 8325404 w 9143989"/>
              <a:gd name="connsiteY109" fmla="*/ 4247534 h 5143494"/>
              <a:gd name="connsiteX110" fmla="*/ 8325404 w 9143989"/>
              <a:gd name="connsiteY110" fmla="*/ 3809900 h 5143494"/>
              <a:gd name="connsiteX111" fmla="*/ 8215992 w 9143989"/>
              <a:gd name="connsiteY111" fmla="*/ 3700488 h 5143494"/>
              <a:gd name="connsiteX112" fmla="*/ 7023979 w 9143989"/>
              <a:gd name="connsiteY112" fmla="*/ 3700488 h 5143494"/>
              <a:gd name="connsiteX113" fmla="*/ 6914567 w 9143989"/>
              <a:gd name="connsiteY113" fmla="*/ 3809900 h 5143494"/>
              <a:gd name="connsiteX114" fmla="*/ 6914567 w 9143989"/>
              <a:gd name="connsiteY114" fmla="*/ 4247534 h 5143494"/>
              <a:gd name="connsiteX115" fmla="*/ 7023979 w 9143989"/>
              <a:gd name="connsiteY115" fmla="*/ 4356946 h 5143494"/>
              <a:gd name="connsiteX116" fmla="*/ 7461613 w 9143989"/>
              <a:gd name="connsiteY116" fmla="*/ 4356946 h 5143494"/>
              <a:gd name="connsiteX117" fmla="*/ 7571025 w 9143989"/>
              <a:gd name="connsiteY117" fmla="*/ 4247534 h 5143494"/>
              <a:gd name="connsiteX118" fmla="*/ 7571025 w 9143989"/>
              <a:gd name="connsiteY118" fmla="*/ 3809900 h 5143494"/>
              <a:gd name="connsiteX119" fmla="*/ 7461613 w 9143989"/>
              <a:gd name="connsiteY119" fmla="*/ 3700488 h 5143494"/>
              <a:gd name="connsiteX120" fmla="*/ 6261980 w 9143989"/>
              <a:gd name="connsiteY120" fmla="*/ 3700488 h 5143494"/>
              <a:gd name="connsiteX121" fmla="*/ 6152568 w 9143989"/>
              <a:gd name="connsiteY121" fmla="*/ 3809900 h 5143494"/>
              <a:gd name="connsiteX122" fmla="*/ 6152568 w 9143989"/>
              <a:gd name="connsiteY122" fmla="*/ 4247534 h 5143494"/>
              <a:gd name="connsiteX123" fmla="*/ 6261980 w 9143989"/>
              <a:gd name="connsiteY123" fmla="*/ 4356946 h 5143494"/>
              <a:gd name="connsiteX124" fmla="*/ 6699614 w 9143989"/>
              <a:gd name="connsiteY124" fmla="*/ 4356946 h 5143494"/>
              <a:gd name="connsiteX125" fmla="*/ 6809026 w 9143989"/>
              <a:gd name="connsiteY125" fmla="*/ 4247534 h 5143494"/>
              <a:gd name="connsiteX126" fmla="*/ 6809026 w 9143989"/>
              <a:gd name="connsiteY126" fmla="*/ 3809900 h 5143494"/>
              <a:gd name="connsiteX127" fmla="*/ 6699614 w 9143989"/>
              <a:gd name="connsiteY127" fmla="*/ 3700488 h 5143494"/>
              <a:gd name="connsiteX128" fmla="*/ 5499981 w 9143989"/>
              <a:gd name="connsiteY128" fmla="*/ 3700488 h 5143494"/>
              <a:gd name="connsiteX129" fmla="*/ 5390569 w 9143989"/>
              <a:gd name="connsiteY129" fmla="*/ 3809900 h 5143494"/>
              <a:gd name="connsiteX130" fmla="*/ 5390569 w 9143989"/>
              <a:gd name="connsiteY130" fmla="*/ 4247534 h 5143494"/>
              <a:gd name="connsiteX131" fmla="*/ 5499981 w 9143989"/>
              <a:gd name="connsiteY131" fmla="*/ 4356946 h 5143494"/>
              <a:gd name="connsiteX132" fmla="*/ 5937615 w 9143989"/>
              <a:gd name="connsiteY132" fmla="*/ 4356946 h 5143494"/>
              <a:gd name="connsiteX133" fmla="*/ 6047027 w 9143989"/>
              <a:gd name="connsiteY133" fmla="*/ 4247534 h 5143494"/>
              <a:gd name="connsiteX134" fmla="*/ 6047027 w 9143989"/>
              <a:gd name="connsiteY134" fmla="*/ 3809900 h 5143494"/>
              <a:gd name="connsiteX135" fmla="*/ 5937615 w 9143989"/>
              <a:gd name="connsiteY135" fmla="*/ 3700488 h 5143494"/>
              <a:gd name="connsiteX136" fmla="*/ 4737982 w 9143989"/>
              <a:gd name="connsiteY136" fmla="*/ 3700488 h 5143494"/>
              <a:gd name="connsiteX137" fmla="*/ 4628570 w 9143989"/>
              <a:gd name="connsiteY137" fmla="*/ 3809900 h 5143494"/>
              <a:gd name="connsiteX138" fmla="*/ 4628570 w 9143989"/>
              <a:gd name="connsiteY138" fmla="*/ 4247534 h 5143494"/>
              <a:gd name="connsiteX139" fmla="*/ 4737982 w 9143989"/>
              <a:gd name="connsiteY139" fmla="*/ 4356946 h 5143494"/>
              <a:gd name="connsiteX140" fmla="*/ 5175616 w 9143989"/>
              <a:gd name="connsiteY140" fmla="*/ 4356946 h 5143494"/>
              <a:gd name="connsiteX141" fmla="*/ 5285028 w 9143989"/>
              <a:gd name="connsiteY141" fmla="*/ 4247534 h 5143494"/>
              <a:gd name="connsiteX142" fmla="*/ 5285028 w 9143989"/>
              <a:gd name="connsiteY142" fmla="*/ 3809900 h 5143494"/>
              <a:gd name="connsiteX143" fmla="*/ 5175616 w 9143989"/>
              <a:gd name="connsiteY143" fmla="*/ 3700488 h 5143494"/>
              <a:gd name="connsiteX144" fmla="*/ 3975991 w 9143989"/>
              <a:gd name="connsiteY144" fmla="*/ 3700488 h 5143494"/>
              <a:gd name="connsiteX145" fmla="*/ 3866579 w 9143989"/>
              <a:gd name="connsiteY145" fmla="*/ 3809900 h 5143494"/>
              <a:gd name="connsiteX146" fmla="*/ 3866579 w 9143989"/>
              <a:gd name="connsiteY146" fmla="*/ 4247534 h 5143494"/>
              <a:gd name="connsiteX147" fmla="*/ 3975991 w 9143989"/>
              <a:gd name="connsiteY147" fmla="*/ 4356946 h 5143494"/>
              <a:gd name="connsiteX148" fmla="*/ 4413617 w 9143989"/>
              <a:gd name="connsiteY148" fmla="*/ 4356946 h 5143494"/>
              <a:gd name="connsiteX149" fmla="*/ 4523029 w 9143989"/>
              <a:gd name="connsiteY149" fmla="*/ 4247534 h 5143494"/>
              <a:gd name="connsiteX150" fmla="*/ 4523029 w 9143989"/>
              <a:gd name="connsiteY150" fmla="*/ 3809900 h 5143494"/>
              <a:gd name="connsiteX151" fmla="*/ 4413617 w 9143989"/>
              <a:gd name="connsiteY151" fmla="*/ 3700488 h 5143494"/>
              <a:gd name="connsiteX152" fmla="*/ 3213993 w 9143989"/>
              <a:gd name="connsiteY152" fmla="*/ 3700488 h 5143494"/>
              <a:gd name="connsiteX153" fmla="*/ 3104581 w 9143989"/>
              <a:gd name="connsiteY153" fmla="*/ 3809900 h 5143494"/>
              <a:gd name="connsiteX154" fmla="*/ 3104581 w 9143989"/>
              <a:gd name="connsiteY154" fmla="*/ 4247534 h 5143494"/>
              <a:gd name="connsiteX155" fmla="*/ 3213993 w 9143989"/>
              <a:gd name="connsiteY155" fmla="*/ 4356946 h 5143494"/>
              <a:gd name="connsiteX156" fmla="*/ 3651627 w 9143989"/>
              <a:gd name="connsiteY156" fmla="*/ 4356946 h 5143494"/>
              <a:gd name="connsiteX157" fmla="*/ 3761039 w 9143989"/>
              <a:gd name="connsiteY157" fmla="*/ 4247534 h 5143494"/>
              <a:gd name="connsiteX158" fmla="*/ 3761039 w 9143989"/>
              <a:gd name="connsiteY158" fmla="*/ 3809900 h 5143494"/>
              <a:gd name="connsiteX159" fmla="*/ 3651627 w 9143989"/>
              <a:gd name="connsiteY159" fmla="*/ 3700488 h 5143494"/>
              <a:gd name="connsiteX160" fmla="*/ 2451995 w 9143989"/>
              <a:gd name="connsiteY160" fmla="*/ 3700488 h 5143494"/>
              <a:gd name="connsiteX161" fmla="*/ 2342584 w 9143989"/>
              <a:gd name="connsiteY161" fmla="*/ 3809900 h 5143494"/>
              <a:gd name="connsiteX162" fmla="*/ 2342584 w 9143989"/>
              <a:gd name="connsiteY162" fmla="*/ 4247534 h 5143494"/>
              <a:gd name="connsiteX163" fmla="*/ 2451995 w 9143989"/>
              <a:gd name="connsiteY163" fmla="*/ 4356946 h 5143494"/>
              <a:gd name="connsiteX164" fmla="*/ 2889629 w 9143989"/>
              <a:gd name="connsiteY164" fmla="*/ 4356946 h 5143494"/>
              <a:gd name="connsiteX165" fmla="*/ 2999040 w 9143989"/>
              <a:gd name="connsiteY165" fmla="*/ 4247534 h 5143494"/>
              <a:gd name="connsiteX166" fmla="*/ 2999040 w 9143989"/>
              <a:gd name="connsiteY166" fmla="*/ 3809900 h 5143494"/>
              <a:gd name="connsiteX167" fmla="*/ 2889629 w 9143989"/>
              <a:gd name="connsiteY167" fmla="*/ 3700488 h 5143494"/>
              <a:gd name="connsiteX168" fmla="*/ 1689996 w 9143989"/>
              <a:gd name="connsiteY168" fmla="*/ 3700488 h 5143494"/>
              <a:gd name="connsiteX169" fmla="*/ 1580586 w 9143989"/>
              <a:gd name="connsiteY169" fmla="*/ 3809900 h 5143494"/>
              <a:gd name="connsiteX170" fmla="*/ 1580586 w 9143989"/>
              <a:gd name="connsiteY170" fmla="*/ 4247534 h 5143494"/>
              <a:gd name="connsiteX171" fmla="*/ 1689996 w 9143989"/>
              <a:gd name="connsiteY171" fmla="*/ 4356946 h 5143494"/>
              <a:gd name="connsiteX172" fmla="*/ 2127633 w 9143989"/>
              <a:gd name="connsiteY172" fmla="*/ 4356946 h 5143494"/>
              <a:gd name="connsiteX173" fmla="*/ 2237045 w 9143989"/>
              <a:gd name="connsiteY173" fmla="*/ 4247534 h 5143494"/>
              <a:gd name="connsiteX174" fmla="*/ 2237045 w 9143989"/>
              <a:gd name="connsiteY174" fmla="*/ 3809900 h 5143494"/>
              <a:gd name="connsiteX175" fmla="*/ 2127633 w 9143989"/>
              <a:gd name="connsiteY175" fmla="*/ 3700488 h 5143494"/>
              <a:gd name="connsiteX176" fmla="*/ 927996 w 9143989"/>
              <a:gd name="connsiteY176" fmla="*/ 3700488 h 5143494"/>
              <a:gd name="connsiteX177" fmla="*/ 818584 w 9143989"/>
              <a:gd name="connsiteY177" fmla="*/ 3809900 h 5143494"/>
              <a:gd name="connsiteX178" fmla="*/ 818584 w 9143989"/>
              <a:gd name="connsiteY178" fmla="*/ 4247534 h 5143494"/>
              <a:gd name="connsiteX179" fmla="*/ 927996 w 9143989"/>
              <a:gd name="connsiteY179" fmla="*/ 4356946 h 5143494"/>
              <a:gd name="connsiteX180" fmla="*/ 1365637 w 9143989"/>
              <a:gd name="connsiteY180" fmla="*/ 4356946 h 5143494"/>
              <a:gd name="connsiteX181" fmla="*/ 1475050 w 9143989"/>
              <a:gd name="connsiteY181" fmla="*/ 4247534 h 5143494"/>
              <a:gd name="connsiteX182" fmla="*/ 1475050 w 9143989"/>
              <a:gd name="connsiteY182" fmla="*/ 3809900 h 5143494"/>
              <a:gd name="connsiteX183" fmla="*/ 1365637 w 9143989"/>
              <a:gd name="connsiteY183" fmla="*/ 3700488 h 5143494"/>
              <a:gd name="connsiteX184" fmla="*/ 165999 w 9143989"/>
              <a:gd name="connsiteY184" fmla="*/ 3700488 h 5143494"/>
              <a:gd name="connsiteX185" fmla="*/ 56587 w 9143989"/>
              <a:gd name="connsiteY185" fmla="*/ 3809900 h 5143494"/>
              <a:gd name="connsiteX186" fmla="*/ 56587 w 9143989"/>
              <a:gd name="connsiteY186" fmla="*/ 4247534 h 5143494"/>
              <a:gd name="connsiteX187" fmla="*/ 165999 w 9143989"/>
              <a:gd name="connsiteY187" fmla="*/ 4356946 h 5143494"/>
              <a:gd name="connsiteX188" fmla="*/ 603632 w 9143989"/>
              <a:gd name="connsiteY188" fmla="*/ 4356946 h 5143494"/>
              <a:gd name="connsiteX189" fmla="*/ 713044 w 9143989"/>
              <a:gd name="connsiteY189" fmla="*/ 4247534 h 5143494"/>
              <a:gd name="connsiteX190" fmla="*/ 713044 w 9143989"/>
              <a:gd name="connsiteY190" fmla="*/ 3809900 h 5143494"/>
              <a:gd name="connsiteX191" fmla="*/ 603632 w 9143989"/>
              <a:gd name="connsiteY191" fmla="*/ 3700488 h 5143494"/>
              <a:gd name="connsiteX192" fmla="*/ 8540357 w 9143989"/>
              <a:gd name="connsiteY192" fmla="*/ 2971089 h 5143494"/>
              <a:gd name="connsiteX193" fmla="*/ 8430945 w 9143989"/>
              <a:gd name="connsiteY193" fmla="*/ 3080501 h 5143494"/>
              <a:gd name="connsiteX194" fmla="*/ 8430945 w 9143989"/>
              <a:gd name="connsiteY194" fmla="*/ 3518135 h 5143494"/>
              <a:gd name="connsiteX195" fmla="*/ 8540357 w 9143989"/>
              <a:gd name="connsiteY195" fmla="*/ 3627547 h 5143494"/>
              <a:gd name="connsiteX196" fmla="*/ 8977991 w 9143989"/>
              <a:gd name="connsiteY196" fmla="*/ 3627547 h 5143494"/>
              <a:gd name="connsiteX197" fmla="*/ 9087403 w 9143989"/>
              <a:gd name="connsiteY197" fmla="*/ 3518135 h 5143494"/>
              <a:gd name="connsiteX198" fmla="*/ 9087403 w 9143989"/>
              <a:gd name="connsiteY198" fmla="*/ 3080501 h 5143494"/>
              <a:gd name="connsiteX199" fmla="*/ 8977991 w 9143989"/>
              <a:gd name="connsiteY199" fmla="*/ 2971089 h 5143494"/>
              <a:gd name="connsiteX200" fmla="*/ 7778358 w 9143989"/>
              <a:gd name="connsiteY200" fmla="*/ 2971089 h 5143494"/>
              <a:gd name="connsiteX201" fmla="*/ 7668946 w 9143989"/>
              <a:gd name="connsiteY201" fmla="*/ 3080501 h 5143494"/>
              <a:gd name="connsiteX202" fmla="*/ 7668946 w 9143989"/>
              <a:gd name="connsiteY202" fmla="*/ 3518135 h 5143494"/>
              <a:gd name="connsiteX203" fmla="*/ 7778358 w 9143989"/>
              <a:gd name="connsiteY203" fmla="*/ 3627547 h 5143494"/>
              <a:gd name="connsiteX204" fmla="*/ 8215992 w 9143989"/>
              <a:gd name="connsiteY204" fmla="*/ 3627547 h 5143494"/>
              <a:gd name="connsiteX205" fmla="*/ 8325404 w 9143989"/>
              <a:gd name="connsiteY205" fmla="*/ 3518135 h 5143494"/>
              <a:gd name="connsiteX206" fmla="*/ 8325404 w 9143989"/>
              <a:gd name="connsiteY206" fmla="*/ 3080501 h 5143494"/>
              <a:gd name="connsiteX207" fmla="*/ 8215992 w 9143989"/>
              <a:gd name="connsiteY207" fmla="*/ 2971089 h 5143494"/>
              <a:gd name="connsiteX208" fmla="*/ 7023979 w 9143989"/>
              <a:gd name="connsiteY208" fmla="*/ 2971089 h 5143494"/>
              <a:gd name="connsiteX209" fmla="*/ 6914567 w 9143989"/>
              <a:gd name="connsiteY209" fmla="*/ 3080501 h 5143494"/>
              <a:gd name="connsiteX210" fmla="*/ 6914567 w 9143989"/>
              <a:gd name="connsiteY210" fmla="*/ 3518135 h 5143494"/>
              <a:gd name="connsiteX211" fmla="*/ 7023979 w 9143989"/>
              <a:gd name="connsiteY211" fmla="*/ 3627547 h 5143494"/>
              <a:gd name="connsiteX212" fmla="*/ 7461613 w 9143989"/>
              <a:gd name="connsiteY212" fmla="*/ 3627547 h 5143494"/>
              <a:gd name="connsiteX213" fmla="*/ 7571025 w 9143989"/>
              <a:gd name="connsiteY213" fmla="*/ 3518135 h 5143494"/>
              <a:gd name="connsiteX214" fmla="*/ 7571025 w 9143989"/>
              <a:gd name="connsiteY214" fmla="*/ 3080501 h 5143494"/>
              <a:gd name="connsiteX215" fmla="*/ 7461613 w 9143989"/>
              <a:gd name="connsiteY215" fmla="*/ 2971089 h 5143494"/>
              <a:gd name="connsiteX216" fmla="*/ 6261980 w 9143989"/>
              <a:gd name="connsiteY216" fmla="*/ 2971089 h 5143494"/>
              <a:gd name="connsiteX217" fmla="*/ 6152568 w 9143989"/>
              <a:gd name="connsiteY217" fmla="*/ 3080501 h 5143494"/>
              <a:gd name="connsiteX218" fmla="*/ 6152568 w 9143989"/>
              <a:gd name="connsiteY218" fmla="*/ 3518135 h 5143494"/>
              <a:gd name="connsiteX219" fmla="*/ 6261980 w 9143989"/>
              <a:gd name="connsiteY219" fmla="*/ 3627547 h 5143494"/>
              <a:gd name="connsiteX220" fmla="*/ 6699614 w 9143989"/>
              <a:gd name="connsiteY220" fmla="*/ 3627547 h 5143494"/>
              <a:gd name="connsiteX221" fmla="*/ 6809026 w 9143989"/>
              <a:gd name="connsiteY221" fmla="*/ 3518135 h 5143494"/>
              <a:gd name="connsiteX222" fmla="*/ 6809026 w 9143989"/>
              <a:gd name="connsiteY222" fmla="*/ 3080501 h 5143494"/>
              <a:gd name="connsiteX223" fmla="*/ 6699614 w 9143989"/>
              <a:gd name="connsiteY223" fmla="*/ 2971089 h 5143494"/>
              <a:gd name="connsiteX224" fmla="*/ 5499981 w 9143989"/>
              <a:gd name="connsiteY224" fmla="*/ 2971089 h 5143494"/>
              <a:gd name="connsiteX225" fmla="*/ 5390569 w 9143989"/>
              <a:gd name="connsiteY225" fmla="*/ 3080501 h 5143494"/>
              <a:gd name="connsiteX226" fmla="*/ 5390569 w 9143989"/>
              <a:gd name="connsiteY226" fmla="*/ 3518135 h 5143494"/>
              <a:gd name="connsiteX227" fmla="*/ 5499981 w 9143989"/>
              <a:gd name="connsiteY227" fmla="*/ 3627547 h 5143494"/>
              <a:gd name="connsiteX228" fmla="*/ 5937615 w 9143989"/>
              <a:gd name="connsiteY228" fmla="*/ 3627547 h 5143494"/>
              <a:gd name="connsiteX229" fmla="*/ 6047027 w 9143989"/>
              <a:gd name="connsiteY229" fmla="*/ 3518135 h 5143494"/>
              <a:gd name="connsiteX230" fmla="*/ 6047027 w 9143989"/>
              <a:gd name="connsiteY230" fmla="*/ 3080501 h 5143494"/>
              <a:gd name="connsiteX231" fmla="*/ 5937615 w 9143989"/>
              <a:gd name="connsiteY231" fmla="*/ 2971089 h 5143494"/>
              <a:gd name="connsiteX232" fmla="*/ 4737982 w 9143989"/>
              <a:gd name="connsiteY232" fmla="*/ 2971089 h 5143494"/>
              <a:gd name="connsiteX233" fmla="*/ 4628570 w 9143989"/>
              <a:gd name="connsiteY233" fmla="*/ 3080501 h 5143494"/>
              <a:gd name="connsiteX234" fmla="*/ 4628570 w 9143989"/>
              <a:gd name="connsiteY234" fmla="*/ 3518135 h 5143494"/>
              <a:gd name="connsiteX235" fmla="*/ 4737982 w 9143989"/>
              <a:gd name="connsiteY235" fmla="*/ 3627547 h 5143494"/>
              <a:gd name="connsiteX236" fmla="*/ 5175616 w 9143989"/>
              <a:gd name="connsiteY236" fmla="*/ 3627547 h 5143494"/>
              <a:gd name="connsiteX237" fmla="*/ 5285028 w 9143989"/>
              <a:gd name="connsiteY237" fmla="*/ 3518135 h 5143494"/>
              <a:gd name="connsiteX238" fmla="*/ 5285028 w 9143989"/>
              <a:gd name="connsiteY238" fmla="*/ 3080501 h 5143494"/>
              <a:gd name="connsiteX239" fmla="*/ 5175616 w 9143989"/>
              <a:gd name="connsiteY239" fmla="*/ 2971089 h 5143494"/>
              <a:gd name="connsiteX240" fmla="*/ 3975991 w 9143989"/>
              <a:gd name="connsiteY240" fmla="*/ 2971089 h 5143494"/>
              <a:gd name="connsiteX241" fmla="*/ 3866579 w 9143989"/>
              <a:gd name="connsiteY241" fmla="*/ 3080501 h 5143494"/>
              <a:gd name="connsiteX242" fmla="*/ 3866579 w 9143989"/>
              <a:gd name="connsiteY242" fmla="*/ 3518135 h 5143494"/>
              <a:gd name="connsiteX243" fmla="*/ 3975991 w 9143989"/>
              <a:gd name="connsiteY243" fmla="*/ 3627547 h 5143494"/>
              <a:gd name="connsiteX244" fmla="*/ 4413617 w 9143989"/>
              <a:gd name="connsiteY244" fmla="*/ 3627547 h 5143494"/>
              <a:gd name="connsiteX245" fmla="*/ 4523029 w 9143989"/>
              <a:gd name="connsiteY245" fmla="*/ 3518135 h 5143494"/>
              <a:gd name="connsiteX246" fmla="*/ 4523029 w 9143989"/>
              <a:gd name="connsiteY246" fmla="*/ 3080501 h 5143494"/>
              <a:gd name="connsiteX247" fmla="*/ 4413617 w 9143989"/>
              <a:gd name="connsiteY247" fmla="*/ 2971089 h 5143494"/>
              <a:gd name="connsiteX248" fmla="*/ 3213993 w 9143989"/>
              <a:gd name="connsiteY248" fmla="*/ 2971089 h 5143494"/>
              <a:gd name="connsiteX249" fmla="*/ 3104581 w 9143989"/>
              <a:gd name="connsiteY249" fmla="*/ 3080501 h 5143494"/>
              <a:gd name="connsiteX250" fmla="*/ 3104581 w 9143989"/>
              <a:gd name="connsiteY250" fmla="*/ 3518135 h 5143494"/>
              <a:gd name="connsiteX251" fmla="*/ 3213993 w 9143989"/>
              <a:gd name="connsiteY251" fmla="*/ 3627547 h 5143494"/>
              <a:gd name="connsiteX252" fmla="*/ 3651627 w 9143989"/>
              <a:gd name="connsiteY252" fmla="*/ 3627547 h 5143494"/>
              <a:gd name="connsiteX253" fmla="*/ 3761039 w 9143989"/>
              <a:gd name="connsiteY253" fmla="*/ 3518135 h 5143494"/>
              <a:gd name="connsiteX254" fmla="*/ 3761039 w 9143989"/>
              <a:gd name="connsiteY254" fmla="*/ 3080501 h 5143494"/>
              <a:gd name="connsiteX255" fmla="*/ 3651627 w 9143989"/>
              <a:gd name="connsiteY255" fmla="*/ 2971089 h 5143494"/>
              <a:gd name="connsiteX256" fmla="*/ 2451995 w 9143989"/>
              <a:gd name="connsiteY256" fmla="*/ 2971089 h 5143494"/>
              <a:gd name="connsiteX257" fmla="*/ 2342584 w 9143989"/>
              <a:gd name="connsiteY257" fmla="*/ 3080501 h 5143494"/>
              <a:gd name="connsiteX258" fmla="*/ 2342584 w 9143989"/>
              <a:gd name="connsiteY258" fmla="*/ 3518135 h 5143494"/>
              <a:gd name="connsiteX259" fmla="*/ 2451995 w 9143989"/>
              <a:gd name="connsiteY259" fmla="*/ 3627547 h 5143494"/>
              <a:gd name="connsiteX260" fmla="*/ 2889629 w 9143989"/>
              <a:gd name="connsiteY260" fmla="*/ 3627547 h 5143494"/>
              <a:gd name="connsiteX261" fmla="*/ 2999040 w 9143989"/>
              <a:gd name="connsiteY261" fmla="*/ 3518135 h 5143494"/>
              <a:gd name="connsiteX262" fmla="*/ 2999040 w 9143989"/>
              <a:gd name="connsiteY262" fmla="*/ 3080501 h 5143494"/>
              <a:gd name="connsiteX263" fmla="*/ 2889629 w 9143989"/>
              <a:gd name="connsiteY263" fmla="*/ 2971089 h 5143494"/>
              <a:gd name="connsiteX264" fmla="*/ 1689997 w 9143989"/>
              <a:gd name="connsiteY264" fmla="*/ 2971089 h 5143494"/>
              <a:gd name="connsiteX265" fmla="*/ 1580587 w 9143989"/>
              <a:gd name="connsiteY265" fmla="*/ 3080501 h 5143494"/>
              <a:gd name="connsiteX266" fmla="*/ 1580587 w 9143989"/>
              <a:gd name="connsiteY266" fmla="*/ 3518135 h 5143494"/>
              <a:gd name="connsiteX267" fmla="*/ 1689997 w 9143989"/>
              <a:gd name="connsiteY267" fmla="*/ 3627547 h 5143494"/>
              <a:gd name="connsiteX268" fmla="*/ 2127633 w 9143989"/>
              <a:gd name="connsiteY268" fmla="*/ 3627547 h 5143494"/>
              <a:gd name="connsiteX269" fmla="*/ 2237045 w 9143989"/>
              <a:gd name="connsiteY269" fmla="*/ 3518135 h 5143494"/>
              <a:gd name="connsiteX270" fmla="*/ 2237045 w 9143989"/>
              <a:gd name="connsiteY270" fmla="*/ 3080501 h 5143494"/>
              <a:gd name="connsiteX271" fmla="*/ 2127633 w 9143989"/>
              <a:gd name="connsiteY271" fmla="*/ 2971089 h 5143494"/>
              <a:gd name="connsiteX272" fmla="*/ 927996 w 9143989"/>
              <a:gd name="connsiteY272" fmla="*/ 2971089 h 5143494"/>
              <a:gd name="connsiteX273" fmla="*/ 818584 w 9143989"/>
              <a:gd name="connsiteY273" fmla="*/ 3080501 h 5143494"/>
              <a:gd name="connsiteX274" fmla="*/ 818584 w 9143989"/>
              <a:gd name="connsiteY274" fmla="*/ 3518135 h 5143494"/>
              <a:gd name="connsiteX275" fmla="*/ 927996 w 9143989"/>
              <a:gd name="connsiteY275" fmla="*/ 3627547 h 5143494"/>
              <a:gd name="connsiteX276" fmla="*/ 1365637 w 9143989"/>
              <a:gd name="connsiteY276" fmla="*/ 3627547 h 5143494"/>
              <a:gd name="connsiteX277" fmla="*/ 1475050 w 9143989"/>
              <a:gd name="connsiteY277" fmla="*/ 3518135 h 5143494"/>
              <a:gd name="connsiteX278" fmla="*/ 1475050 w 9143989"/>
              <a:gd name="connsiteY278" fmla="*/ 3080501 h 5143494"/>
              <a:gd name="connsiteX279" fmla="*/ 1365637 w 9143989"/>
              <a:gd name="connsiteY279" fmla="*/ 2971089 h 5143494"/>
              <a:gd name="connsiteX280" fmla="*/ 165999 w 9143989"/>
              <a:gd name="connsiteY280" fmla="*/ 2971089 h 5143494"/>
              <a:gd name="connsiteX281" fmla="*/ 56587 w 9143989"/>
              <a:gd name="connsiteY281" fmla="*/ 3080501 h 5143494"/>
              <a:gd name="connsiteX282" fmla="*/ 56587 w 9143989"/>
              <a:gd name="connsiteY282" fmla="*/ 3518135 h 5143494"/>
              <a:gd name="connsiteX283" fmla="*/ 165999 w 9143989"/>
              <a:gd name="connsiteY283" fmla="*/ 3627547 h 5143494"/>
              <a:gd name="connsiteX284" fmla="*/ 603632 w 9143989"/>
              <a:gd name="connsiteY284" fmla="*/ 3627547 h 5143494"/>
              <a:gd name="connsiteX285" fmla="*/ 713044 w 9143989"/>
              <a:gd name="connsiteY285" fmla="*/ 3518135 h 5143494"/>
              <a:gd name="connsiteX286" fmla="*/ 713044 w 9143989"/>
              <a:gd name="connsiteY286" fmla="*/ 3080501 h 5143494"/>
              <a:gd name="connsiteX287" fmla="*/ 603632 w 9143989"/>
              <a:gd name="connsiteY287" fmla="*/ 2971089 h 5143494"/>
              <a:gd name="connsiteX288" fmla="*/ 8540357 w 9143989"/>
              <a:gd name="connsiteY288" fmla="*/ 2245338 h 5143494"/>
              <a:gd name="connsiteX289" fmla="*/ 8430945 w 9143989"/>
              <a:gd name="connsiteY289" fmla="*/ 2354750 h 5143494"/>
              <a:gd name="connsiteX290" fmla="*/ 8430945 w 9143989"/>
              <a:gd name="connsiteY290" fmla="*/ 2792384 h 5143494"/>
              <a:gd name="connsiteX291" fmla="*/ 8540357 w 9143989"/>
              <a:gd name="connsiteY291" fmla="*/ 2901796 h 5143494"/>
              <a:gd name="connsiteX292" fmla="*/ 8977991 w 9143989"/>
              <a:gd name="connsiteY292" fmla="*/ 2901796 h 5143494"/>
              <a:gd name="connsiteX293" fmla="*/ 9087403 w 9143989"/>
              <a:gd name="connsiteY293" fmla="*/ 2792384 h 5143494"/>
              <a:gd name="connsiteX294" fmla="*/ 9087403 w 9143989"/>
              <a:gd name="connsiteY294" fmla="*/ 2354750 h 5143494"/>
              <a:gd name="connsiteX295" fmla="*/ 8977991 w 9143989"/>
              <a:gd name="connsiteY295" fmla="*/ 2245338 h 5143494"/>
              <a:gd name="connsiteX296" fmla="*/ 7778358 w 9143989"/>
              <a:gd name="connsiteY296" fmla="*/ 2245338 h 5143494"/>
              <a:gd name="connsiteX297" fmla="*/ 7668946 w 9143989"/>
              <a:gd name="connsiteY297" fmla="*/ 2354750 h 5143494"/>
              <a:gd name="connsiteX298" fmla="*/ 7668946 w 9143989"/>
              <a:gd name="connsiteY298" fmla="*/ 2792384 h 5143494"/>
              <a:gd name="connsiteX299" fmla="*/ 7778358 w 9143989"/>
              <a:gd name="connsiteY299" fmla="*/ 2901796 h 5143494"/>
              <a:gd name="connsiteX300" fmla="*/ 8215992 w 9143989"/>
              <a:gd name="connsiteY300" fmla="*/ 2901796 h 5143494"/>
              <a:gd name="connsiteX301" fmla="*/ 8325404 w 9143989"/>
              <a:gd name="connsiteY301" fmla="*/ 2792384 h 5143494"/>
              <a:gd name="connsiteX302" fmla="*/ 8325404 w 9143989"/>
              <a:gd name="connsiteY302" fmla="*/ 2354750 h 5143494"/>
              <a:gd name="connsiteX303" fmla="*/ 8215992 w 9143989"/>
              <a:gd name="connsiteY303" fmla="*/ 2245338 h 5143494"/>
              <a:gd name="connsiteX304" fmla="*/ 7023979 w 9143989"/>
              <a:gd name="connsiteY304" fmla="*/ 2245338 h 5143494"/>
              <a:gd name="connsiteX305" fmla="*/ 6914567 w 9143989"/>
              <a:gd name="connsiteY305" fmla="*/ 2354750 h 5143494"/>
              <a:gd name="connsiteX306" fmla="*/ 6914567 w 9143989"/>
              <a:gd name="connsiteY306" fmla="*/ 2792384 h 5143494"/>
              <a:gd name="connsiteX307" fmla="*/ 7023979 w 9143989"/>
              <a:gd name="connsiteY307" fmla="*/ 2901796 h 5143494"/>
              <a:gd name="connsiteX308" fmla="*/ 7461613 w 9143989"/>
              <a:gd name="connsiteY308" fmla="*/ 2901796 h 5143494"/>
              <a:gd name="connsiteX309" fmla="*/ 7571025 w 9143989"/>
              <a:gd name="connsiteY309" fmla="*/ 2792384 h 5143494"/>
              <a:gd name="connsiteX310" fmla="*/ 7571025 w 9143989"/>
              <a:gd name="connsiteY310" fmla="*/ 2354750 h 5143494"/>
              <a:gd name="connsiteX311" fmla="*/ 7461613 w 9143989"/>
              <a:gd name="connsiteY311" fmla="*/ 2245338 h 5143494"/>
              <a:gd name="connsiteX312" fmla="*/ 6261980 w 9143989"/>
              <a:gd name="connsiteY312" fmla="*/ 2245338 h 5143494"/>
              <a:gd name="connsiteX313" fmla="*/ 6152568 w 9143989"/>
              <a:gd name="connsiteY313" fmla="*/ 2354750 h 5143494"/>
              <a:gd name="connsiteX314" fmla="*/ 6152568 w 9143989"/>
              <a:gd name="connsiteY314" fmla="*/ 2792384 h 5143494"/>
              <a:gd name="connsiteX315" fmla="*/ 6261980 w 9143989"/>
              <a:gd name="connsiteY315" fmla="*/ 2901796 h 5143494"/>
              <a:gd name="connsiteX316" fmla="*/ 6699614 w 9143989"/>
              <a:gd name="connsiteY316" fmla="*/ 2901796 h 5143494"/>
              <a:gd name="connsiteX317" fmla="*/ 6809026 w 9143989"/>
              <a:gd name="connsiteY317" fmla="*/ 2792384 h 5143494"/>
              <a:gd name="connsiteX318" fmla="*/ 6809026 w 9143989"/>
              <a:gd name="connsiteY318" fmla="*/ 2354750 h 5143494"/>
              <a:gd name="connsiteX319" fmla="*/ 6699614 w 9143989"/>
              <a:gd name="connsiteY319" fmla="*/ 2245338 h 5143494"/>
              <a:gd name="connsiteX320" fmla="*/ 5499981 w 9143989"/>
              <a:gd name="connsiteY320" fmla="*/ 2245338 h 5143494"/>
              <a:gd name="connsiteX321" fmla="*/ 5390569 w 9143989"/>
              <a:gd name="connsiteY321" fmla="*/ 2354750 h 5143494"/>
              <a:gd name="connsiteX322" fmla="*/ 5390569 w 9143989"/>
              <a:gd name="connsiteY322" fmla="*/ 2792384 h 5143494"/>
              <a:gd name="connsiteX323" fmla="*/ 5499981 w 9143989"/>
              <a:gd name="connsiteY323" fmla="*/ 2901796 h 5143494"/>
              <a:gd name="connsiteX324" fmla="*/ 5937615 w 9143989"/>
              <a:gd name="connsiteY324" fmla="*/ 2901796 h 5143494"/>
              <a:gd name="connsiteX325" fmla="*/ 6047027 w 9143989"/>
              <a:gd name="connsiteY325" fmla="*/ 2792384 h 5143494"/>
              <a:gd name="connsiteX326" fmla="*/ 6047027 w 9143989"/>
              <a:gd name="connsiteY326" fmla="*/ 2354750 h 5143494"/>
              <a:gd name="connsiteX327" fmla="*/ 5937615 w 9143989"/>
              <a:gd name="connsiteY327" fmla="*/ 2245338 h 5143494"/>
              <a:gd name="connsiteX328" fmla="*/ 4737982 w 9143989"/>
              <a:gd name="connsiteY328" fmla="*/ 2245338 h 5143494"/>
              <a:gd name="connsiteX329" fmla="*/ 4628570 w 9143989"/>
              <a:gd name="connsiteY329" fmla="*/ 2354750 h 5143494"/>
              <a:gd name="connsiteX330" fmla="*/ 4628570 w 9143989"/>
              <a:gd name="connsiteY330" fmla="*/ 2792384 h 5143494"/>
              <a:gd name="connsiteX331" fmla="*/ 4737982 w 9143989"/>
              <a:gd name="connsiteY331" fmla="*/ 2901796 h 5143494"/>
              <a:gd name="connsiteX332" fmla="*/ 5175616 w 9143989"/>
              <a:gd name="connsiteY332" fmla="*/ 2901796 h 5143494"/>
              <a:gd name="connsiteX333" fmla="*/ 5285028 w 9143989"/>
              <a:gd name="connsiteY333" fmla="*/ 2792384 h 5143494"/>
              <a:gd name="connsiteX334" fmla="*/ 5285028 w 9143989"/>
              <a:gd name="connsiteY334" fmla="*/ 2354750 h 5143494"/>
              <a:gd name="connsiteX335" fmla="*/ 5175616 w 9143989"/>
              <a:gd name="connsiteY335" fmla="*/ 2245338 h 5143494"/>
              <a:gd name="connsiteX336" fmla="*/ 3975991 w 9143989"/>
              <a:gd name="connsiteY336" fmla="*/ 2245338 h 5143494"/>
              <a:gd name="connsiteX337" fmla="*/ 3866579 w 9143989"/>
              <a:gd name="connsiteY337" fmla="*/ 2354750 h 5143494"/>
              <a:gd name="connsiteX338" fmla="*/ 3866579 w 9143989"/>
              <a:gd name="connsiteY338" fmla="*/ 2792384 h 5143494"/>
              <a:gd name="connsiteX339" fmla="*/ 3975991 w 9143989"/>
              <a:gd name="connsiteY339" fmla="*/ 2901796 h 5143494"/>
              <a:gd name="connsiteX340" fmla="*/ 4413617 w 9143989"/>
              <a:gd name="connsiteY340" fmla="*/ 2901796 h 5143494"/>
              <a:gd name="connsiteX341" fmla="*/ 4523029 w 9143989"/>
              <a:gd name="connsiteY341" fmla="*/ 2792384 h 5143494"/>
              <a:gd name="connsiteX342" fmla="*/ 4523029 w 9143989"/>
              <a:gd name="connsiteY342" fmla="*/ 2354750 h 5143494"/>
              <a:gd name="connsiteX343" fmla="*/ 4413617 w 9143989"/>
              <a:gd name="connsiteY343" fmla="*/ 2245338 h 5143494"/>
              <a:gd name="connsiteX344" fmla="*/ 3213993 w 9143989"/>
              <a:gd name="connsiteY344" fmla="*/ 2245338 h 5143494"/>
              <a:gd name="connsiteX345" fmla="*/ 3104581 w 9143989"/>
              <a:gd name="connsiteY345" fmla="*/ 2354750 h 5143494"/>
              <a:gd name="connsiteX346" fmla="*/ 3104581 w 9143989"/>
              <a:gd name="connsiteY346" fmla="*/ 2792384 h 5143494"/>
              <a:gd name="connsiteX347" fmla="*/ 3213993 w 9143989"/>
              <a:gd name="connsiteY347" fmla="*/ 2901796 h 5143494"/>
              <a:gd name="connsiteX348" fmla="*/ 3651627 w 9143989"/>
              <a:gd name="connsiteY348" fmla="*/ 2901796 h 5143494"/>
              <a:gd name="connsiteX349" fmla="*/ 3761040 w 9143989"/>
              <a:gd name="connsiteY349" fmla="*/ 2792384 h 5143494"/>
              <a:gd name="connsiteX350" fmla="*/ 3761040 w 9143989"/>
              <a:gd name="connsiteY350" fmla="*/ 2354750 h 5143494"/>
              <a:gd name="connsiteX351" fmla="*/ 3651627 w 9143989"/>
              <a:gd name="connsiteY351" fmla="*/ 2245338 h 5143494"/>
              <a:gd name="connsiteX352" fmla="*/ 2451995 w 9143989"/>
              <a:gd name="connsiteY352" fmla="*/ 2245338 h 5143494"/>
              <a:gd name="connsiteX353" fmla="*/ 2342584 w 9143989"/>
              <a:gd name="connsiteY353" fmla="*/ 2354750 h 5143494"/>
              <a:gd name="connsiteX354" fmla="*/ 2342584 w 9143989"/>
              <a:gd name="connsiteY354" fmla="*/ 2792384 h 5143494"/>
              <a:gd name="connsiteX355" fmla="*/ 2451995 w 9143989"/>
              <a:gd name="connsiteY355" fmla="*/ 2901796 h 5143494"/>
              <a:gd name="connsiteX356" fmla="*/ 2889629 w 9143989"/>
              <a:gd name="connsiteY356" fmla="*/ 2901796 h 5143494"/>
              <a:gd name="connsiteX357" fmla="*/ 2999040 w 9143989"/>
              <a:gd name="connsiteY357" fmla="*/ 2792384 h 5143494"/>
              <a:gd name="connsiteX358" fmla="*/ 2999040 w 9143989"/>
              <a:gd name="connsiteY358" fmla="*/ 2354750 h 5143494"/>
              <a:gd name="connsiteX359" fmla="*/ 2889629 w 9143989"/>
              <a:gd name="connsiteY359" fmla="*/ 2245338 h 5143494"/>
              <a:gd name="connsiteX360" fmla="*/ 1689997 w 9143989"/>
              <a:gd name="connsiteY360" fmla="*/ 2245338 h 5143494"/>
              <a:gd name="connsiteX361" fmla="*/ 1580587 w 9143989"/>
              <a:gd name="connsiteY361" fmla="*/ 2354750 h 5143494"/>
              <a:gd name="connsiteX362" fmla="*/ 1580587 w 9143989"/>
              <a:gd name="connsiteY362" fmla="*/ 2792384 h 5143494"/>
              <a:gd name="connsiteX363" fmla="*/ 1689997 w 9143989"/>
              <a:gd name="connsiteY363" fmla="*/ 2901796 h 5143494"/>
              <a:gd name="connsiteX364" fmla="*/ 2127634 w 9143989"/>
              <a:gd name="connsiteY364" fmla="*/ 2901796 h 5143494"/>
              <a:gd name="connsiteX365" fmla="*/ 2237045 w 9143989"/>
              <a:gd name="connsiteY365" fmla="*/ 2792384 h 5143494"/>
              <a:gd name="connsiteX366" fmla="*/ 2237045 w 9143989"/>
              <a:gd name="connsiteY366" fmla="*/ 2354750 h 5143494"/>
              <a:gd name="connsiteX367" fmla="*/ 2127634 w 9143989"/>
              <a:gd name="connsiteY367" fmla="*/ 2245338 h 5143494"/>
              <a:gd name="connsiteX368" fmla="*/ 927996 w 9143989"/>
              <a:gd name="connsiteY368" fmla="*/ 2245338 h 5143494"/>
              <a:gd name="connsiteX369" fmla="*/ 818584 w 9143989"/>
              <a:gd name="connsiteY369" fmla="*/ 2354750 h 5143494"/>
              <a:gd name="connsiteX370" fmla="*/ 818584 w 9143989"/>
              <a:gd name="connsiteY370" fmla="*/ 2792384 h 5143494"/>
              <a:gd name="connsiteX371" fmla="*/ 927996 w 9143989"/>
              <a:gd name="connsiteY371" fmla="*/ 2901796 h 5143494"/>
              <a:gd name="connsiteX372" fmla="*/ 1365637 w 9143989"/>
              <a:gd name="connsiteY372" fmla="*/ 2901796 h 5143494"/>
              <a:gd name="connsiteX373" fmla="*/ 1475051 w 9143989"/>
              <a:gd name="connsiteY373" fmla="*/ 2792384 h 5143494"/>
              <a:gd name="connsiteX374" fmla="*/ 1475051 w 9143989"/>
              <a:gd name="connsiteY374" fmla="*/ 2354750 h 5143494"/>
              <a:gd name="connsiteX375" fmla="*/ 1365637 w 9143989"/>
              <a:gd name="connsiteY375" fmla="*/ 2245338 h 5143494"/>
              <a:gd name="connsiteX376" fmla="*/ 165999 w 9143989"/>
              <a:gd name="connsiteY376" fmla="*/ 2245338 h 5143494"/>
              <a:gd name="connsiteX377" fmla="*/ 56587 w 9143989"/>
              <a:gd name="connsiteY377" fmla="*/ 2354750 h 5143494"/>
              <a:gd name="connsiteX378" fmla="*/ 56587 w 9143989"/>
              <a:gd name="connsiteY378" fmla="*/ 2792384 h 5143494"/>
              <a:gd name="connsiteX379" fmla="*/ 165999 w 9143989"/>
              <a:gd name="connsiteY379" fmla="*/ 2901796 h 5143494"/>
              <a:gd name="connsiteX380" fmla="*/ 603632 w 9143989"/>
              <a:gd name="connsiteY380" fmla="*/ 2901796 h 5143494"/>
              <a:gd name="connsiteX381" fmla="*/ 713044 w 9143989"/>
              <a:gd name="connsiteY381" fmla="*/ 2792384 h 5143494"/>
              <a:gd name="connsiteX382" fmla="*/ 713044 w 9143989"/>
              <a:gd name="connsiteY382" fmla="*/ 2354750 h 5143494"/>
              <a:gd name="connsiteX383" fmla="*/ 603632 w 9143989"/>
              <a:gd name="connsiteY383" fmla="*/ 2245338 h 5143494"/>
              <a:gd name="connsiteX384" fmla="*/ 165999 w 9143989"/>
              <a:gd name="connsiteY384" fmla="*/ 1515948 h 5143494"/>
              <a:gd name="connsiteX385" fmla="*/ 56587 w 9143989"/>
              <a:gd name="connsiteY385" fmla="*/ 1625361 h 5143494"/>
              <a:gd name="connsiteX386" fmla="*/ 56587 w 9143989"/>
              <a:gd name="connsiteY386" fmla="*/ 2062996 h 5143494"/>
              <a:gd name="connsiteX387" fmla="*/ 165999 w 9143989"/>
              <a:gd name="connsiteY387" fmla="*/ 2172398 h 5143494"/>
              <a:gd name="connsiteX388" fmla="*/ 603632 w 9143989"/>
              <a:gd name="connsiteY388" fmla="*/ 2172398 h 5143494"/>
              <a:gd name="connsiteX389" fmla="*/ 713044 w 9143989"/>
              <a:gd name="connsiteY389" fmla="*/ 2062996 h 5143494"/>
              <a:gd name="connsiteX390" fmla="*/ 713044 w 9143989"/>
              <a:gd name="connsiteY390" fmla="*/ 1625361 h 5143494"/>
              <a:gd name="connsiteX391" fmla="*/ 603632 w 9143989"/>
              <a:gd name="connsiteY391" fmla="*/ 1515948 h 5143494"/>
              <a:gd name="connsiteX392" fmla="*/ 927996 w 9143989"/>
              <a:gd name="connsiteY392" fmla="*/ 1515947 h 5143494"/>
              <a:gd name="connsiteX393" fmla="*/ 818584 w 9143989"/>
              <a:gd name="connsiteY393" fmla="*/ 1625360 h 5143494"/>
              <a:gd name="connsiteX394" fmla="*/ 818584 w 9143989"/>
              <a:gd name="connsiteY394" fmla="*/ 2062995 h 5143494"/>
              <a:gd name="connsiteX395" fmla="*/ 927996 w 9143989"/>
              <a:gd name="connsiteY395" fmla="*/ 2172398 h 5143494"/>
              <a:gd name="connsiteX396" fmla="*/ 1365637 w 9143989"/>
              <a:gd name="connsiteY396" fmla="*/ 2172398 h 5143494"/>
              <a:gd name="connsiteX397" fmla="*/ 1475051 w 9143989"/>
              <a:gd name="connsiteY397" fmla="*/ 2062995 h 5143494"/>
              <a:gd name="connsiteX398" fmla="*/ 1475051 w 9143989"/>
              <a:gd name="connsiteY398" fmla="*/ 1625360 h 5143494"/>
              <a:gd name="connsiteX399" fmla="*/ 1365637 w 9143989"/>
              <a:gd name="connsiteY399" fmla="*/ 1515947 h 5143494"/>
              <a:gd name="connsiteX400" fmla="*/ 1689997 w 9143989"/>
              <a:gd name="connsiteY400" fmla="*/ 1515947 h 5143494"/>
              <a:gd name="connsiteX401" fmla="*/ 1580588 w 9143989"/>
              <a:gd name="connsiteY401" fmla="*/ 1625359 h 5143494"/>
              <a:gd name="connsiteX402" fmla="*/ 1580588 w 9143989"/>
              <a:gd name="connsiteY402" fmla="*/ 2062994 h 5143494"/>
              <a:gd name="connsiteX403" fmla="*/ 1689997 w 9143989"/>
              <a:gd name="connsiteY403" fmla="*/ 2172398 h 5143494"/>
              <a:gd name="connsiteX404" fmla="*/ 2127634 w 9143989"/>
              <a:gd name="connsiteY404" fmla="*/ 2172398 h 5143494"/>
              <a:gd name="connsiteX405" fmla="*/ 2237045 w 9143989"/>
              <a:gd name="connsiteY405" fmla="*/ 2062994 h 5143494"/>
              <a:gd name="connsiteX406" fmla="*/ 2237045 w 9143989"/>
              <a:gd name="connsiteY406" fmla="*/ 1625359 h 5143494"/>
              <a:gd name="connsiteX407" fmla="*/ 2127634 w 9143989"/>
              <a:gd name="connsiteY407" fmla="*/ 1515947 h 5143494"/>
              <a:gd name="connsiteX408" fmla="*/ 2451996 w 9143989"/>
              <a:gd name="connsiteY408" fmla="*/ 1515946 h 5143494"/>
              <a:gd name="connsiteX409" fmla="*/ 2342584 w 9143989"/>
              <a:gd name="connsiteY409" fmla="*/ 1625359 h 5143494"/>
              <a:gd name="connsiteX410" fmla="*/ 2342584 w 9143989"/>
              <a:gd name="connsiteY410" fmla="*/ 2062993 h 5143494"/>
              <a:gd name="connsiteX411" fmla="*/ 2451996 w 9143989"/>
              <a:gd name="connsiteY411" fmla="*/ 2172398 h 5143494"/>
              <a:gd name="connsiteX412" fmla="*/ 2889629 w 9143989"/>
              <a:gd name="connsiteY412" fmla="*/ 2172398 h 5143494"/>
              <a:gd name="connsiteX413" fmla="*/ 2999041 w 9143989"/>
              <a:gd name="connsiteY413" fmla="*/ 2062993 h 5143494"/>
              <a:gd name="connsiteX414" fmla="*/ 2999041 w 9143989"/>
              <a:gd name="connsiteY414" fmla="*/ 1625359 h 5143494"/>
              <a:gd name="connsiteX415" fmla="*/ 2889629 w 9143989"/>
              <a:gd name="connsiteY415" fmla="*/ 1515946 h 5143494"/>
              <a:gd name="connsiteX416" fmla="*/ 3213993 w 9143989"/>
              <a:gd name="connsiteY416" fmla="*/ 1515945 h 5143494"/>
              <a:gd name="connsiteX417" fmla="*/ 3104581 w 9143989"/>
              <a:gd name="connsiteY417" fmla="*/ 1625358 h 5143494"/>
              <a:gd name="connsiteX418" fmla="*/ 3104581 w 9143989"/>
              <a:gd name="connsiteY418" fmla="*/ 2062992 h 5143494"/>
              <a:gd name="connsiteX419" fmla="*/ 3213993 w 9143989"/>
              <a:gd name="connsiteY419" fmla="*/ 2172398 h 5143494"/>
              <a:gd name="connsiteX420" fmla="*/ 3651628 w 9143989"/>
              <a:gd name="connsiteY420" fmla="*/ 2172398 h 5143494"/>
              <a:gd name="connsiteX421" fmla="*/ 3761040 w 9143989"/>
              <a:gd name="connsiteY421" fmla="*/ 2062992 h 5143494"/>
              <a:gd name="connsiteX422" fmla="*/ 3761040 w 9143989"/>
              <a:gd name="connsiteY422" fmla="*/ 1625358 h 5143494"/>
              <a:gd name="connsiteX423" fmla="*/ 3651628 w 9143989"/>
              <a:gd name="connsiteY423" fmla="*/ 1515945 h 5143494"/>
              <a:gd name="connsiteX424" fmla="*/ 3975991 w 9143989"/>
              <a:gd name="connsiteY424" fmla="*/ 1515945 h 5143494"/>
              <a:gd name="connsiteX425" fmla="*/ 3866579 w 9143989"/>
              <a:gd name="connsiteY425" fmla="*/ 1625357 h 5143494"/>
              <a:gd name="connsiteX426" fmla="*/ 3866579 w 9143989"/>
              <a:gd name="connsiteY426" fmla="*/ 2062992 h 5143494"/>
              <a:gd name="connsiteX427" fmla="*/ 3975991 w 9143989"/>
              <a:gd name="connsiteY427" fmla="*/ 2172398 h 5143494"/>
              <a:gd name="connsiteX428" fmla="*/ 4413617 w 9143989"/>
              <a:gd name="connsiteY428" fmla="*/ 2172398 h 5143494"/>
              <a:gd name="connsiteX429" fmla="*/ 4523029 w 9143989"/>
              <a:gd name="connsiteY429" fmla="*/ 2062992 h 5143494"/>
              <a:gd name="connsiteX430" fmla="*/ 4523029 w 9143989"/>
              <a:gd name="connsiteY430" fmla="*/ 1625357 h 5143494"/>
              <a:gd name="connsiteX431" fmla="*/ 4413617 w 9143989"/>
              <a:gd name="connsiteY431" fmla="*/ 1515945 h 5143494"/>
              <a:gd name="connsiteX432" fmla="*/ 4737982 w 9143989"/>
              <a:gd name="connsiteY432" fmla="*/ 1515944 h 5143494"/>
              <a:gd name="connsiteX433" fmla="*/ 4628570 w 9143989"/>
              <a:gd name="connsiteY433" fmla="*/ 1625356 h 5143494"/>
              <a:gd name="connsiteX434" fmla="*/ 4628570 w 9143989"/>
              <a:gd name="connsiteY434" fmla="*/ 2062991 h 5143494"/>
              <a:gd name="connsiteX435" fmla="*/ 4737982 w 9143989"/>
              <a:gd name="connsiteY435" fmla="*/ 2172398 h 5143494"/>
              <a:gd name="connsiteX436" fmla="*/ 5175616 w 9143989"/>
              <a:gd name="connsiteY436" fmla="*/ 2172398 h 5143494"/>
              <a:gd name="connsiteX437" fmla="*/ 5285028 w 9143989"/>
              <a:gd name="connsiteY437" fmla="*/ 2062991 h 5143494"/>
              <a:gd name="connsiteX438" fmla="*/ 5285028 w 9143989"/>
              <a:gd name="connsiteY438" fmla="*/ 1625356 h 5143494"/>
              <a:gd name="connsiteX439" fmla="*/ 5175616 w 9143989"/>
              <a:gd name="connsiteY439" fmla="*/ 1515944 h 5143494"/>
              <a:gd name="connsiteX440" fmla="*/ 5499981 w 9143989"/>
              <a:gd name="connsiteY440" fmla="*/ 1515943 h 5143494"/>
              <a:gd name="connsiteX441" fmla="*/ 5390569 w 9143989"/>
              <a:gd name="connsiteY441" fmla="*/ 1625356 h 5143494"/>
              <a:gd name="connsiteX442" fmla="*/ 5390569 w 9143989"/>
              <a:gd name="connsiteY442" fmla="*/ 2062990 h 5143494"/>
              <a:gd name="connsiteX443" fmla="*/ 5499981 w 9143989"/>
              <a:gd name="connsiteY443" fmla="*/ 2172398 h 5143494"/>
              <a:gd name="connsiteX444" fmla="*/ 5937615 w 9143989"/>
              <a:gd name="connsiteY444" fmla="*/ 2172398 h 5143494"/>
              <a:gd name="connsiteX445" fmla="*/ 6047027 w 9143989"/>
              <a:gd name="connsiteY445" fmla="*/ 2062990 h 5143494"/>
              <a:gd name="connsiteX446" fmla="*/ 6047027 w 9143989"/>
              <a:gd name="connsiteY446" fmla="*/ 1625356 h 5143494"/>
              <a:gd name="connsiteX447" fmla="*/ 5937615 w 9143989"/>
              <a:gd name="connsiteY447" fmla="*/ 1515943 h 5143494"/>
              <a:gd name="connsiteX448" fmla="*/ 6261980 w 9143989"/>
              <a:gd name="connsiteY448" fmla="*/ 1515943 h 5143494"/>
              <a:gd name="connsiteX449" fmla="*/ 6152568 w 9143989"/>
              <a:gd name="connsiteY449" fmla="*/ 1625355 h 5143494"/>
              <a:gd name="connsiteX450" fmla="*/ 6152568 w 9143989"/>
              <a:gd name="connsiteY450" fmla="*/ 2062989 h 5143494"/>
              <a:gd name="connsiteX451" fmla="*/ 6261980 w 9143989"/>
              <a:gd name="connsiteY451" fmla="*/ 2172398 h 5143494"/>
              <a:gd name="connsiteX452" fmla="*/ 6699614 w 9143989"/>
              <a:gd name="connsiteY452" fmla="*/ 2172398 h 5143494"/>
              <a:gd name="connsiteX453" fmla="*/ 6809026 w 9143989"/>
              <a:gd name="connsiteY453" fmla="*/ 2062989 h 5143494"/>
              <a:gd name="connsiteX454" fmla="*/ 6809026 w 9143989"/>
              <a:gd name="connsiteY454" fmla="*/ 1625355 h 5143494"/>
              <a:gd name="connsiteX455" fmla="*/ 6699614 w 9143989"/>
              <a:gd name="connsiteY455" fmla="*/ 1515943 h 5143494"/>
              <a:gd name="connsiteX456" fmla="*/ 7023979 w 9143989"/>
              <a:gd name="connsiteY456" fmla="*/ 1515942 h 5143494"/>
              <a:gd name="connsiteX457" fmla="*/ 6914567 w 9143989"/>
              <a:gd name="connsiteY457" fmla="*/ 1625354 h 5143494"/>
              <a:gd name="connsiteX458" fmla="*/ 6914567 w 9143989"/>
              <a:gd name="connsiteY458" fmla="*/ 2062988 h 5143494"/>
              <a:gd name="connsiteX459" fmla="*/ 7023979 w 9143989"/>
              <a:gd name="connsiteY459" fmla="*/ 2172398 h 5143494"/>
              <a:gd name="connsiteX460" fmla="*/ 7461613 w 9143989"/>
              <a:gd name="connsiteY460" fmla="*/ 2172398 h 5143494"/>
              <a:gd name="connsiteX461" fmla="*/ 7571025 w 9143989"/>
              <a:gd name="connsiteY461" fmla="*/ 2062988 h 5143494"/>
              <a:gd name="connsiteX462" fmla="*/ 7571025 w 9143989"/>
              <a:gd name="connsiteY462" fmla="*/ 1625354 h 5143494"/>
              <a:gd name="connsiteX463" fmla="*/ 7461613 w 9143989"/>
              <a:gd name="connsiteY463" fmla="*/ 1515942 h 5143494"/>
              <a:gd name="connsiteX464" fmla="*/ 7778358 w 9143989"/>
              <a:gd name="connsiteY464" fmla="*/ 1515941 h 5143494"/>
              <a:gd name="connsiteX465" fmla="*/ 7668946 w 9143989"/>
              <a:gd name="connsiteY465" fmla="*/ 1625353 h 5143494"/>
              <a:gd name="connsiteX466" fmla="*/ 7668946 w 9143989"/>
              <a:gd name="connsiteY466" fmla="*/ 2062987 h 5143494"/>
              <a:gd name="connsiteX467" fmla="*/ 7778358 w 9143989"/>
              <a:gd name="connsiteY467" fmla="*/ 2172398 h 5143494"/>
              <a:gd name="connsiteX468" fmla="*/ 8215992 w 9143989"/>
              <a:gd name="connsiteY468" fmla="*/ 2172398 h 5143494"/>
              <a:gd name="connsiteX469" fmla="*/ 8325404 w 9143989"/>
              <a:gd name="connsiteY469" fmla="*/ 2062987 h 5143494"/>
              <a:gd name="connsiteX470" fmla="*/ 8325404 w 9143989"/>
              <a:gd name="connsiteY470" fmla="*/ 1625353 h 5143494"/>
              <a:gd name="connsiteX471" fmla="*/ 8215992 w 9143989"/>
              <a:gd name="connsiteY471" fmla="*/ 1515941 h 5143494"/>
              <a:gd name="connsiteX472" fmla="*/ 8540357 w 9143989"/>
              <a:gd name="connsiteY472" fmla="*/ 1515941 h 5143494"/>
              <a:gd name="connsiteX473" fmla="*/ 8430945 w 9143989"/>
              <a:gd name="connsiteY473" fmla="*/ 1625353 h 5143494"/>
              <a:gd name="connsiteX474" fmla="*/ 8430945 w 9143989"/>
              <a:gd name="connsiteY474" fmla="*/ 2062987 h 5143494"/>
              <a:gd name="connsiteX475" fmla="*/ 8540357 w 9143989"/>
              <a:gd name="connsiteY475" fmla="*/ 2172398 h 5143494"/>
              <a:gd name="connsiteX476" fmla="*/ 8977991 w 9143989"/>
              <a:gd name="connsiteY476" fmla="*/ 2172398 h 5143494"/>
              <a:gd name="connsiteX477" fmla="*/ 9087403 w 9143989"/>
              <a:gd name="connsiteY477" fmla="*/ 2062987 h 5143494"/>
              <a:gd name="connsiteX478" fmla="*/ 9087403 w 9143989"/>
              <a:gd name="connsiteY478" fmla="*/ 1625353 h 5143494"/>
              <a:gd name="connsiteX479" fmla="*/ 8977991 w 9143989"/>
              <a:gd name="connsiteY479" fmla="*/ 1515941 h 5143494"/>
              <a:gd name="connsiteX480" fmla="*/ 165999 w 9143989"/>
              <a:gd name="connsiteY480" fmla="*/ 786548 h 5143494"/>
              <a:gd name="connsiteX481" fmla="*/ 56587 w 9143989"/>
              <a:gd name="connsiteY481" fmla="*/ 895959 h 5143494"/>
              <a:gd name="connsiteX482" fmla="*/ 56587 w 9143989"/>
              <a:gd name="connsiteY482" fmla="*/ 1333596 h 5143494"/>
              <a:gd name="connsiteX483" fmla="*/ 165999 w 9143989"/>
              <a:gd name="connsiteY483" fmla="*/ 1443008 h 5143494"/>
              <a:gd name="connsiteX484" fmla="*/ 603633 w 9143989"/>
              <a:gd name="connsiteY484" fmla="*/ 1443008 h 5143494"/>
              <a:gd name="connsiteX485" fmla="*/ 713044 w 9143989"/>
              <a:gd name="connsiteY485" fmla="*/ 1333596 h 5143494"/>
              <a:gd name="connsiteX486" fmla="*/ 713044 w 9143989"/>
              <a:gd name="connsiteY486" fmla="*/ 895959 h 5143494"/>
              <a:gd name="connsiteX487" fmla="*/ 603633 w 9143989"/>
              <a:gd name="connsiteY487" fmla="*/ 786548 h 5143494"/>
              <a:gd name="connsiteX488" fmla="*/ 927996 w 9143989"/>
              <a:gd name="connsiteY488" fmla="*/ 786547 h 5143494"/>
              <a:gd name="connsiteX489" fmla="*/ 818584 w 9143989"/>
              <a:gd name="connsiteY489" fmla="*/ 895959 h 5143494"/>
              <a:gd name="connsiteX490" fmla="*/ 818584 w 9143989"/>
              <a:gd name="connsiteY490" fmla="*/ 1333595 h 5143494"/>
              <a:gd name="connsiteX491" fmla="*/ 927996 w 9143989"/>
              <a:gd name="connsiteY491" fmla="*/ 1443007 h 5143494"/>
              <a:gd name="connsiteX492" fmla="*/ 1365637 w 9143989"/>
              <a:gd name="connsiteY492" fmla="*/ 1443007 h 5143494"/>
              <a:gd name="connsiteX493" fmla="*/ 1475051 w 9143989"/>
              <a:gd name="connsiteY493" fmla="*/ 1333595 h 5143494"/>
              <a:gd name="connsiteX494" fmla="*/ 1475051 w 9143989"/>
              <a:gd name="connsiteY494" fmla="*/ 895959 h 5143494"/>
              <a:gd name="connsiteX495" fmla="*/ 1365637 w 9143989"/>
              <a:gd name="connsiteY495" fmla="*/ 786547 h 5143494"/>
              <a:gd name="connsiteX496" fmla="*/ 1689998 w 9143989"/>
              <a:gd name="connsiteY496" fmla="*/ 786547 h 5143494"/>
              <a:gd name="connsiteX497" fmla="*/ 1580588 w 9143989"/>
              <a:gd name="connsiteY497" fmla="*/ 895959 h 5143494"/>
              <a:gd name="connsiteX498" fmla="*/ 1580588 w 9143989"/>
              <a:gd name="connsiteY498" fmla="*/ 1333594 h 5143494"/>
              <a:gd name="connsiteX499" fmla="*/ 1689998 w 9143989"/>
              <a:gd name="connsiteY499" fmla="*/ 1443007 h 5143494"/>
              <a:gd name="connsiteX500" fmla="*/ 2127634 w 9143989"/>
              <a:gd name="connsiteY500" fmla="*/ 1443007 h 5143494"/>
              <a:gd name="connsiteX501" fmla="*/ 2237045 w 9143989"/>
              <a:gd name="connsiteY501" fmla="*/ 1333594 h 5143494"/>
              <a:gd name="connsiteX502" fmla="*/ 2237045 w 9143989"/>
              <a:gd name="connsiteY502" fmla="*/ 895959 h 5143494"/>
              <a:gd name="connsiteX503" fmla="*/ 2127634 w 9143989"/>
              <a:gd name="connsiteY503" fmla="*/ 786547 h 5143494"/>
              <a:gd name="connsiteX504" fmla="*/ 2451996 w 9143989"/>
              <a:gd name="connsiteY504" fmla="*/ 786546 h 5143494"/>
              <a:gd name="connsiteX505" fmla="*/ 2342584 w 9143989"/>
              <a:gd name="connsiteY505" fmla="*/ 895958 h 5143494"/>
              <a:gd name="connsiteX506" fmla="*/ 2342584 w 9143989"/>
              <a:gd name="connsiteY506" fmla="*/ 1333593 h 5143494"/>
              <a:gd name="connsiteX507" fmla="*/ 2451996 w 9143989"/>
              <a:gd name="connsiteY507" fmla="*/ 1443006 h 5143494"/>
              <a:gd name="connsiteX508" fmla="*/ 2889629 w 9143989"/>
              <a:gd name="connsiteY508" fmla="*/ 1443006 h 5143494"/>
              <a:gd name="connsiteX509" fmla="*/ 2999041 w 9143989"/>
              <a:gd name="connsiteY509" fmla="*/ 1333593 h 5143494"/>
              <a:gd name="connsiteX510" fmla="*/ 2999041 w 9143989"/>
              <a:gd name="connsiteY510" fmla="*/ 895958 h 5143494"/>
              <a:gd name="connsiteX511" fmla="*/ 2889629 w 9143989"/>
              <a:gd name="connsiteY511" fmla="*/ 786546 h 5143494"/>
              <a:gd name="connsiteX512" fmla="*/ 3213993 w 9143989"/>
              <a:gd name="connsiteY512" fmla="*/ 786546 h 5143494"/>
              <a:gd name="connsiteX513" fmla="*/ 3104581 w 9143989"/>
              <a:gd name="connsiteY513" fmla="*/ 895958 h 5143494"/>
              <a:gd name="connsiteX514" fmla="*/ 3104581 w 9143989"/>
              <a:gd name="connsiteY514" fmla="*/ 1333593 h 5143494"/>
              <a:gd name="connsiteX515" fmla="*/ 3213993 w 9143989"/>
              <a:gd name="connsiteY515" fmla="*/ 1443005 h 5143494"/>
              <a:gd name="connsiteX516" fmla="*/ 3651628 w 9143989"/>
              <a:gd name="connsiteY516" fmla="*/ 1443005 h 5143494"/>
              <a:gd name="connsiteX517" fmla="*/ 3761040 w 9143989"/>
              <a:gd name="connsiteY517" fmla="*/ 1333593 h 5143494"/>
              <a:gd name="connsiteX518" fmla="*/ 3761040 w 9143989"/>
              <a:gd name="connsiteY518" fmla="*/ 895958 h 5143494"/>
              <a:gd name="connsiteX519" fmla="*/ 3651628 w 9143989"/>
              <a:gd name="connsiteY519" fmla="*/ 786546 h 5143494"/>
              <a:gd name="connsiteX520" fmla="*/ 3975991 w 9143989"/>
              <a:gd name="connsiteY520" fmla="*/ 786545 h 5143494"/>
              <a:gd name="connsiteX521" fmla="*/ 3866579 w 9143989"/>
              <a:gd name="connsiteY521" fmla="*/ 895957 h 5143494"/>
              <a:gd name="connsiteX522" fmla="*/ 3866579 w 9143989"/>
              <a:gd name="connsiteY522" fmla="*/ 1333592 h 5143494"/>
              <a:gd name="connsiteX523" fmla="*/ 3975991 w 9143989"/>
              <a:gd name="connsiteY523" fmla="*/ 1443005 h 5143494"/>
              <a:gd name="connsiteX524" fmla="*/ 4413617 w 9143989"/>
              <a:gd name="connsiteY524" fmla="*/ 1443005 h 5143494"/>
              <a:gd name="connsiteX525" fmla="*/ 4523029 w 9143989"/>
              <a:gd name="connsiteY525" fmla="*/ 1333592 h 5143494"/>
              <a:gd name="connsiteX526" fmla="*/ 4523029 w 9143989"/>
              <a:gd name="connsiteY526" fmla="*/ 895957 h 5143494"/>
              <a:gd name="connsiteX527" fmla="*/ 4413617 w 9143989"/>
              <a:gd name="connsiteY527" fmla="*/ 786545 h 5143494"/>
              <a:gd name="connsiteX528" fmla="*/ 4737982 w 9143989"/>
              <a:gd name="connsiteY528" fmla="*/ 786545 h 5143494"/>
              <a:gd name="connsiteX529" fmla="*/ 4628570 w 9143989"/>
              <a:gd name="connsiteY529" fmla="*/ 895957 h 5143494"/>
              <a:gd name="connsiteX530" fmla="*/ 4628570 w 9143989"/>
              <a:gd name="connsiteY530" fmla="*/ 1333592 h 5143494"/>
              <a:gd name="connsiteX531" fmla="*/ 4737982 w 9143989"/>
              <a:gd name="connsiteY531" fmla="*/ 1443004 h 5143494"/>
              <a:gd name="connsiteX532" fmla="*/ 5175616 w 9143989"/>
              <a:gd name="connsiteY532" fmla="*/ 1443004 h 5143494"/>
              <a:gd name="connsiteX533" fmla="*/ 5285028 w 9143989"/>
              <a:gd name="connsiteY533" fmla="*/ 1333592 h 5143494"/>
              <a:gd name="connsiteX534" fmla="*/ 5285028 w 9143989"/>
              <a:gd name="connsiteY534" fmla="*/ 895957 h 5143494"/>
              <a:gd name="connsiteX535" fmla="*/ 5175616 w 9143989"/>
              <a:gd name="connsiteY535" fmla="*/ 786545 h 5143494"/>
              <a:gd name="connsiteX536" fmla="*/ 5499981 w 9143989"/>
              <a:gd name="connsiteY536" fmla="*/ 786544 h 5143494"/>
              <a:gd name="connsiteX537" fmla="*/ 5390569 w 9143989"/>
              <a:gd name="connsiteY537" fmla="*/ 895956 h 5143494"/>
              <a:gd name="connsiteX538" fmla="*/ 5390569 w 9143989"/>
              <a:gd name="connsiteY538" fmla="*/ 1333591 h 5143494"/>
              <a:gd name="connsiteX539" fmla="*/ 5499981 w 9143989"/>
              <a:gd name="connsiteY539" fmla="*/ 1443003 h 5143494"/>
              <a:gd name="connsiteX540" fmla="*/ 5937615 w 9143989"/>
              <a:gd name="connsiteY540" fmla="*/ 1443003 h 5143494"/>
              <a:gd name="connsiteX541" fmla="*/ 6047027 w 9143989"/>
              <a:gd name="connsiteY541" fmla="*/ 1333591 h 5143494"/>
              <a:gd name="connsiteX542" fmla="*/ 6047027 w 9143989"/>
              <a:gd name="connsiteY542" fmla="*/ 895956 h 5143494"/>
              <a:gd name="connsiteX543" fmla="*/ 5937615 w 9143989"/>
              <a:gd name="connsiteY543" fmla="*/ 786544 h 5143494"/>
              <a:gd name="connsiteX544" fmla="*/ 6261980 w 9143989"/>
              <a:gd name="connsiteY544" fmla="*/ 786544 h 5143494"/>
              <a:gd name="connsiteX545" fmla="*/ 6152568 w 9143989"/>
              <a:gd name="connsiteY545" fmla="*/ 895956 h 5143494"/>
              <a:gd name="connsiteX546" fmla="*/ 6152568 w 9143989"/>
              <a:gd name="connsiteY546" fmla="*/ 1333590 h 5143494"/>
              <a:gd name="connsiteX547" fmla="*/ 6261980 w 9143989"/>
              <a:gd name="connsiteY547" fmla="*/ 1443003 h 5143494"/>
              <a:gd name="connsiteX548" fmla="*/ 6699614 w 9143989"/>
              <a:gd name="connsiteY548" fmla="*/ 1443003 h 5143494"/>
              <a:gd name="connsiteX549" fmla="*/ 6809026 w 9143989"/>
              <a:gd name="connsiteY549" fmla="*/ 1333590 h 5143494"/>
              <a:gd name="connsiteX550" fmla="*/ 6809026 w 9143989"/>
              <a:gd name="connsiteY550" fmla="*/ 895956 h 5143494"/>
              <a:gd name="connsiteX551" fmla="*/ 6699614 w 9143989"/>
              <a:gd name="connsiteY551" fmla="*/ 786544 h 5143494"/>
              <a:gd name="connsiteX552" fmla="*/ 7023979 w 9143989"/>
              <a:gd name="connsiteY552" fmla="*/ 786543 h 5143494"/>
              <a:gd name="connsiteX553" fmla="*/ 6914567 w 9143989"/>
              <a:gd name="connsiteY553" fmla="*/ 895955 h 5143494"/>
              <a:gd name="connsiteX554" fmla="*/ 6914567 w 9143989"/>
              <a:gd name="connsiteY554" fmla="*/ 1333590 h 5143494"/>
              <a:gd name="connsiteX555" fmla="*/ 7023979 w 9143989"/>
              <a:gd name="connsiteY555" fmla="*/ 1443002 h 5143494"/>
              <a:gd name="connsiteX556" fmla="*/ 7461613 w 9143989"/>
              <a:gd name="connsiteY556" fmla="*/ 1443002 h 5143494"/>
              <a:gd name="connsiteX557" fmla="*/ 7571025 w 9143989"/>
              <a:gd name="connsiteY557" fmla="*/ 1333590 h 5143494"/>
              <a:gd name="connsiteX558" fmla="*/ 7571025 w 9143989"/>
              <a:gd name="connsiteY558" fmla="*/ 895955 h 5143494"/>
              <a:gd name="connsiteX559" fmla="*/ 7461613 w 9143989"/>
              <a:gd name="connsiteY559" fmla="*/ 786543 h 5143494"/>
              <a:gd name="connsiteX560" fmla="*/ 7778358 w 9143989"/>
              <a:gd name="connsiteY560" fmla="*/ 786543 h 5143494"/>
              <a:gd name="connsiteX561" fmla="*/ 7668946 w 9143989"/>
              <a:gd name="connsiteY561" fmla="*/ 895955 h 5143494"/>
              <a:gd name="connsiteX562" fmla="*/ 7668946 w 9143989"/>
              <a:gd name="connsiteY562" fmla="*/ 1333589 h 5143494"/>
              <a:gd name="connsiteX563" fmla="*/ 7778358 w 9143989"/>
              <a:gd name="connsiteY563" fmla="*/ 1443001 h 5143494"/>
              <a:gd name="connsiteX564" fmla="*/ 8215992 w 9143989"/>
              <a:gd name="connsiteY564" fmla="*/ 1443001 h 5143494"/>
              <a:gd name="connsiteX565" fmla="*/ 8325404 w 9143989"/>
              <a:gd name="connsiteY565" fmla="*/ 1333589 h 5143494"/>
              <a:gd name="connsiteX566" fmla="*/ 8325404 w 9143989"/>
              <a:gd name="connsiteY566" fmla="*/ 895955 h 5143494"/>
              <a:gd name="connsiteX567" fmla="*/ 8215992 w 9143989"/>
              <a:gd name="connsiteY567" fmla="*/ 786543 h 5143494"/>
              <a:gd name="connsiteX568" fmla="*/ 8540357 w 9143989"/>
              <a:gd name="connsiteY568" fmla="*/ 786542 h 5143494"/>
              <a:gd name="connsiteX569" fmla="*/ 8430945 w 9143989"/>
              <a:gd name="connsiteY569" fmla="*/ 895955 h 5143494"/>
              <a:gd name="connsiteX570" fmla="*/ 8430945 w 9143989"/>
              <a:gd name="connsiteY570" fmla="*/ 1333589 h 5143494"/>
              <a:gd name="connsiteX571" fmla="*/ 8540357 w 9143989"/>
              <a:gd name="connsiteY571" fmla="*/ 1443001 h 5143494"/>
              <a:gd name="connsiteX572" fmla="*/ 8977991 w 9143989"/>
              <a:gd name="connsiteY572" fmla="*/ 1443001 h 5143494"/>
              <a:gd name="connsiteX573" fmla="*/ 9087403 w 9143989"/>
              <a:gd name="connsiteY573" fmla="*/ 1333589 h 5143494"/>
              <a:gd name="connsiteX574" fmla="*/ 9087403 w 9143989"/>
              <a:gd name="connsiteY574" fmla="*/ 895955 h 5143494"/>
              <a:gd name="connsiteX575" fmla="*/ 8977991 w 9143989"/>
              <a:gd name="connsiteY575" fmla="*/ 786542 h 5143494"/>
              <a:gd name="connsiteX576" fmla="*/ 165999 w 9143989"/>
              <a:gd name="connsiteY576" fmla="*/ 57150 h 5143494"/>
              <a:gd name="connsiteX577" fmla="*/ 56587 w 9143989"/>
              <a:gd name="connsiteY577" fmla="*/ 166562 h 5143494"/>
              <a:gd name="connsiteX578" fmla="*/ 56587 w 9143989"/>
              <a:gd name="connsiteY578" fmla="*/ 604196 h 5143494"/>
              <a:gd name="connsiteX579" fmla="*/ 165999 w 9143989"/>
              <a:gd name="connsiteY579" fmla="*/ 713608 h 5143494"/>
              <a:gd name="connsiteX580" fmla="*/ 603633 w 9143989"/>
              <a:gd name="connsiteY580" fmla="*/ 713608 h 5143494"/>
              <a:gd name="connsiteX581" fmla="*/ 713045 w 9143989"/>
              <a:gd name="connsiteY581" fmla="*/ 604196 h 5143494"/>
              <a:gd name="connsiteX582" fmla="*/ 713045 w 9143989"/>
              <a:gd name="connsiteY582" fmla="*/ 166562 h 5143494"/>
              <a:gd name="connsiteX583" fmla="*/ 603633 w 9143989"/>
              <a:gd name="connsiteY583" fmla="*/ 57150 h 5143494"/>
              <a:gd name="connsiteX584" fmla="*/ 927996 w 9143989"/>
              <a:gd name="connsiteY584" fmla="*/ 57150 h 5143494"/>
              <a:gd name="connsiteX585" fmla="*/ 818585 w 9143989"/>
              <a:gd name="connsiteY585" fmla="*/ 166562 h 5143494"/>
              <a:gd name="connsiteX586" fmla="*/ 818585 w 9143989"/>
              <a:gd name="connsiteY586" fmla="*/ 604195 h 5143494"/>
              <a:gd name="connsiteX587" fmla="*/ 927996 w 9143989"/>
              <a:gd name="connsiteY587" fmla="*/ 713607 h 5143494"/>
              <a:gd name="connsiteX588" fmla="*/ 1365637 w 9143989"/>
              <a:gd name="connsiteY588" fmla="*/ 713607 h 5143494"/>
              <a:gd name="connsiteX589" fmla="*/ 1475051 w 9143989"/>
              <a:gd name="connsiteY589" fmla="*/ 604195 h 5143494"/>
              <a:gd name="connsiteX590" fmla="*/ 1475051 w 9143989"/>
              <a:gd name="connsiteY590" fmla="*/ 166562 h 5143494"/>
              <a:gd name="connsiteX591" fmla="*/ 1365637 w 9143989"/>
              <a:gd name="connsiteY591" fmla="*/ 57150 h 5143494"/>
              <a:gd name="connsiteX592" fmla="*/ 1689998 w 9143989"/>
              <a:gd name="connsiteY592" fmla="*/ 57149 h 5143494"/>
              <a:gd name="connsiteX593" fmla="*/ 1580588 w 9143989"/>
              <a:gd name="connsiteY593" fmla="*/ 166561 h 5143494"/>
              <a:gd name="connsiteX594" fmla="*/ 1580588 w 9143989"/>
              <a:gd name="connsiteY594" fmla="*/ 604195 h 5143494"/>
              <a:gd name="connsiteX595" fmla="*/ 1689998 w 9143989"/>
              <a:gd name="connsiteY595" fmla="*/ 713607 h 5143494"/>
              <a:gd name="connsiteX596" fmla="*/ 2127634 w 9143989"/>
              <a:gd name="connsiteY596" fmla="*/ 713607 h 5143494"/>
              <a:gd name="connsiteX597" fmla="*/ 2237045 w 9143989"/>
              <a:gd name="connsiteY597" fmla="*/ 604195 h 5143494"/>
              <a:gd name="connsiteX598" fmla="*/ 2237045 w 9143989"/>
              <a:gd name="connsiteY598" fmla="*/ 166561 h 5143494"/>
              <a:gd name="connsiteX599" fmla="*/ 2127634 w 9143989"/>
              <a:gd name="connsiteY599" fmla="*/ 57149 h 5143494"/>
              <a:gd name="connsiteX600" fmla="*/ 2451996 w 9143989"/>
              <a:gd name="connsiteY600" fmla="*/ 57149 h 5143494"/>
              <a:gd name="connsiteX601" fmla="*/ 2342585 w 9143989"/>
              <a:gd name="connsiteY601" fmla="*/ 166561 h 5143494"/>
              <a:gd name="connsiteX602" fmla="*/ 2342585 w 9143989"/>
              <a:gd name="connsiteY602" fmla="*/ 604194 h 5143494"/>
              <a:gd name="connsiteX603" fmla="*/ 2451996 w 9143989"/>
              <a:gd name="connsiteY603" fmla="*/ 713606 h 5143494"/>
              <a:gd name="connsiteX604" fmla="*/ 2889629 w 9143989"/>
              <a:gd name="connsiteY604" fmla="*/ 713606 h 5143494"/>
              <a:gd name="connsiteX605" fmla="*/ 2999041 w 9143989"/>
              <a:gd name="connsiteY605" fmla="*/ 604194 h 5143494"/>
              <a:gd name="connsiteX606" fmla="*/ 2999041 w 9143989"/>
              <a:gd name="connsiteY606" fmla="*/ 166561 h 5143494"/>
              <a:gd name="connsiteX607" fmla="*/ 2889629 w 9143989"/>
              <a:gd name="connsiteY607" fmla="*/ 57149 h 5143494"/>
              <a:gd name="connsiteX608" fmla="*/ 3213995 w 9143989"/>
              <a:gd name="connsiteY608" fmla="*/ 57148 h 5143494"/>
              <a:gd name="connsiteX609" fmla="*/ 3104581 w 9143989"/>
              <a:gd name="connsiteY609" fmla="*/ 166560 h 5143494"/>
              <a:gd name="connsiteX610" fmla="*/ 3104581 w 9143989"/>
              <a:gd name="connsiteY610" fmla="*/ 604194 h 5143494"/>
              <a:gd name="connsiteX611" fmla="*/ 3213995 w 9143989"/>
              <a:gd name="connsiteY611" fmla="*/ 713606 h 5143494"/>
              <a:gd name="connsiteX612" fmla="*/ 3651628 w 9143989"/>
              <a:gd name="connsiteY612" fmla="*/ 713606 h 5143494"/>
              <a:gd name="connsiteX613" fmla="*/ 3761040 w 9143989"/>
              <a:gd name="connsiteY613" fmla="*/ 604194 h 5143494"/>
              <a:gd name="connsiteX614" fmla="*/ 3761040 w 9143989"/>
              <a:gd name="connsiteY614" fmla="*/ 166560 h 5143494"/>
              <a:gd name="connsiteX615" fmla="*/ 3651628 w 9143989"/>
              <a:gd name="connsiteY615" fmla="*/ 57148 h 5143494"/>
              <a:gd name="connsiteX616" fmla="*/ 3975991 w 9143989"/>
              <a:gd name="connsiteY616" fmla="*/ 57148 h 5143494"/>
              <a:gd name="connsiteX617" fmla="*/ 3866579 w 9143989"/>
              <a:gd name="connsiteY617" fmla="*/ 166560 h 5143494"/>
              <a:gd name="connsiteX618" fmla="*/ 3866579 w 9143989"/>
              <a:gd name="connsiteY618" fmla="*/ 604194 h 5143494"/>
              <a:gd name="connsiteX619" fmla="*/ 3975991 w 9143989"/>
              <a:gd name="connsiteY619" fmla="*/ 713605 h 5143494"/>
              <a:gd name="connsiteX620" fmla="*/ 4413617 w 9143989"/>
              <a:gd name="connsiteY620" fmla="*/ 713605 h 5143494"/>
              <a:gd name="connsiteX621" fmla="*/ 4523029 w 9143989"/>
              <a:gd name="connsiteY621" fmla="*/ 604194 h 5143494"/>
              <a:gd name="connsiteX622" fmla="*/ 4523029 w 9143989"/>
              <a:gd name="connsiteY622" fmla="*/ 166560 h 5143494"/>
              <a:gd name="connsiteX623" fmla="*/ 4413617 w 9143989"/>
              <a:gd name="connsiteY623" fmla="*/ 57148 h 5143494"/>
              <a:gd name="connsiteX624" fmla="*/ 4737982 w 9143989"/>
              <a:gd name="connsiteY624" fmla="*/ 57147 h 5143494"/>
              <a:gd name="connsiteX625" fmla="*/ 4628570 w 9143989"/>
              <a:gd name="connsiteY625" fmla="*/ 166559 h 5143494"/>
              <a:gd name="connsiteX626" fmla="*/ 4628570 w 9143989"/>
              <a:gd name="connsiteY626" fmla="*/ 604193 h 5143494"/>
              <a:gd name="connsiteX627" fmla="*/ 4737982 w 9143989"/>
              <a:gd name="connsiteY627" fmla="*/ 713605 h 5143494"/>
              <a:gd name="connsiteX628" fmla="*/ 5175616 w 9143989"/>
              <a:gd name="connsiteY628" fmla="*/ 713605 h 5143494"/>
              <a:gd name="connsiteX629" fmla="*/ 5285028 w 9143989"/>
              <a:gd name="connsiteY629" fmla="*/ 604193 h 5143494"/>
              <a:gd name="connsiteX630" fmla="*/ 5285028 w 9143989"/>
              <a:gd name="connsiteY630" fmla="*/ 166559 h 5143494"/>
              <a:gd name="connsiteX631" fmla="*/ 5175616 w 9143989"/>
              <a:gd name="connsiteY631" fmla="*/ 57147 h 5143494"/>
              <a:gd name="connsiteX632" fmla="*/ 5499981 w 9143989"/>
              <a:gd name="connsiteY632" fmla="*/ 57147 h 5143494"/>
              <a:gd name="connsiteX633" fmla="*/ 5390569 w 9143989"/>
              <a:gd name="connsiteY633" fmla="*/ 166559 h 5143494"/>
              <a:gd name="connsiteX634" fmla="*/ 5390569 w 9143989"/>
              <a:gd name="connsiteY634" fmla="*/ 604192 h 5143494"/>
              <a:gd name="connsiteX635" fmla="*/ 5499981 w 9143989"/>
              <a:gd name="connsiteY635" fmla="*/ 713605 h 5143494"/>
              <a:gd name="connsiteX636" fmla="*/ 5937615 w 9143989"/>
              <a:gd name="connsiteY636" fmla="*/ 713605 h 5143494"/>
              <a:gd name="connsiteX637" fmla="*/ 6047027 w 9143989"/>
              <a:gd name="connsiteY637" fmla="*/ 604192 h 5143494"/>
              <a:gd name="connsiteX638" fmla="*/ 6047027 w 9143989"/>
              <a:gd name="connsiteY638" fmla="*/ 166559 h 5143494"/>
              <a:gd name="connsiteX639" fmla="*/ 5937615 w 9143989"/>
              <a:gd name="connsiteY639" fmla="*/ 57147 h 5143494"/>
              <a:gd name="connsiteX640" fmla="*/ 6261980 w 9143989"/>
              <a:gd name="connsiteY640" fmla="*/ 57146 h 5143494"/>
              <a:gd name="connsiteX641" fmla="*/ 6152568 w 9143989"/>
              <a:gd name="connsiteY641" fmla="*/ 166558 h 5143494"/>
              <a:gd name="connsiteX642" fmla="*/ 6152568 w 9143989"/>
              <a:gd name="connsiteY642" fmla="*/ 604192 h 5143494"/>
              <a:gd name="connsiteX643" fmla="*/ 6261980 w 9143989"/>
              <a:gd name="connsiteY643" fmla="*/ 713604 h 5143494"/>
              <a:gd name="connsiteX644" fmla="*/ 6699614 w 9143989"/>
              <a:gd name="connsiteY644" fmla="*/ 713604 h 5143494"/>
              <a:gd name="connsiteX645" fmla="*/ 6809026 w 9143989"/>
              <a:gd name="connsiteY645" fmla="*/ 604192 h 5143494"/>
              <a:gd name="connsiteX646" fmla="*/ 6809026 w 9143989"/>
              <a:gd name="connsiteY646" fmla="*/ 166558 h 5143494"/>
              <a:gd name="connsiteX647" fmla="*/ 6699614 w 9143989"/>
              <a:gd name="connsiteY647" fmla="*/ 57146 h 5143494"/>
              <a:gd name="connsiteX648" fmla="*/ 7023979 w 9143989"/>
              <a:gd name="connsiteY648" fmla="*/ 57146 h 5143494"/>
              <a:gd name="connsiteX649" fmla="*/ 6914567 w 9143989"/>
              <a:gd name="connsiteY649" fmla="*/ 166558 h 5143494"/>
              <a:gd name="connsiteX650" fmla="*/ 6914567 w 9143989"/>
              <a:gd name="connsiteY650" fmla="*/ 604191 h 5143494"/>
              <a:gd name="connsiteX651" fmla="*/ 7023979 w 9143989"/>
              <a:gd name="connsiteY651" fmla="*/ 713604 h 5143494"/>
              <a:gd name="connsiteX652" fmla="*/ 7461613 w 9143989"/>
              <a:gd name="connsiteY652" fmla="*/ 713604 h 5143494"/>
              <a:gd name="connsiteX653" fmla="*/ 7571025 w 9143989"/>
              <a:gd name="connsiteY653" fmla="*/ 604191 h 5143494"/>
              <a:gd name="connsiteX654" fmla="*/ 7571025 w 9143989"/>
              <a:gd name="connsiteY654" fmla="*/ 166558 h 5143494"/>
              <a:gd name="connsiteX655" fmla="*/ 7461613 w 9143989"/>
              <a:gd name="connsiteY655" fmla="*/ 57146 h 5143494"/>
              <a:gd name="connsiteX656" fmla="*/ 7778358 w 9143989"/>
              <a:gd name="connsiteY656" fmla="*/ 57145 h 5143494"/>
              <a:gd name="connsiteX657" fmla="*/ 7668946 w 9143989"/>
              <a:gd name="connsiteY657" fmla="*/ 166557 h 5143494"/>
              <a:gd name="connsiteX658" fmla="*/ 7668946 w 9143989"/>
              <a:gd name="connsiteY658" fmla="*/ 604191 h 5143494"/>
              <a:gd name="connsiteX659" fmla="*/ 7778358 w 9143989"/>
              <a:gd name="connsiteY659" fmla="*/ 713603 h 5143494"/>
              <a:gd name="connsiteX660" fmla="*/ 8215992 w 9143989"/>
              <a:gd name="connsiteY660" fmla="*/ 713603 h 5143494"/>
              <a:gd name="connsiteX661" fmla="*/ 8325404 w 9143989"/>
              <a:gd name="connsiteY661" fmla="*/ 604191 h 5143494"/>
              <a:gd name="connsiteX662" fmla="*/ 8325404 w 9143989"/>
              <a:gd name="connsiteY662" fmla="*/ 166557 h 5143494"/>
              <a:gd name="connsiteX663" fmla="*/ 8215992 w 9143989"/>
              <a:gd name="connsiteY663" fmla="*/ 57145 h 5143494"/>
              <a:gd name="connsiteX664" fmla="*/ 8540357 w 9143989"/>
              <a:gd name="connsiteY664" fmla="*/ 57145 h 5143494"/>
              <a:gd name="connsiteX665" fmla="*/ 8430945 w 9143989"/>
              <a:gd name="connsiteY665" fmla="*/ 166557 h 5143494"/>
              <a:gd name="connsiteX666" fmla="*/ 8430945 w 9143989"/>
              <a:gd name="connsiteY666" fmla="*/ 604190 h 5143494"/>
              <a:gd name="connsiteX667" fmla="*/ 8540357 w 9143989"/>
              <a:gd name="connsiteY667" fmla="*/ 713603 h 5143494"/>
              <a:gd name="connsiteX668" fmla="*/ 8977991 w 9143989"/>
              <a:gd name="connsiteY668" fmla="*/ 713603 h 5143494"/>
              <a:gd name="connsiteX669" fmla="*/ 9087403 w 9143989"/>
              <a:gd name="connsiteY669" fmla="*/ 604190 h 5143494"/>
              <a:gd name="connsiteX670" fmla="*/ 9087403 w 9143989"/>
              <a:gd name="connsiteY670" fmla="*/ 166557 h 5143494"/>
              <a:gd name="connsiteX671" fmla="*/ 8977991 w 9143989"/>
              <a:gd name="connsiteY671" fmla="*/ 57145 h 5143494"/>
              <a:gd name="connsiteX672" fmla="*/ 0 w 9143989"/>
              <a:gd name="connsiteY672" fmla="*/ 0 h 5143494"/>
              <a:gd name="connsiteX673" fmla="*/ 9143989 w 9143989"/>
              <a:gd name="connsiteY673" fmla="*/ 0 h 5143494"/>
              <a:gd name="connsiteX674" fmla="*/ 9143989 w 9143989"/>
              <a:gd name="connsiteY674" fmla="*/ 5143494 h 5143494"/>
              <a:gd name="connsiteX675" fmla="*/ 0 w 9143989"/>
              <a:gd name="connsiteY675" fmla="*/ 5143494 h 514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Lst>
            <a:rect l="l" t="t" r="r" b="b"/>
            <a:pathLst>
              <a:path w="9143989" h="5143494">
                <a:moveTo>
                  <a:pt x="8540357" y="4429886"/>
                </a:moveTo>
                <a:cubicBezTo>
                  <a:pt x="8479930" y="4429886"/>
                  <a:pt x="8430945" y="4478871"/>
                  <a:pt x="8430945" y="4539298"/>
                </a:cubicBezTo>
                <a:lnTo>
                  <a:pt x="8430945" y="4976932"/>
                </a:lnTo>
                <a:cubicBezTo>
                  <a:pt x="8430945" y="5037359"/>
                  <a:pt x="8479930" y="5086344"/>
                  <a:pt x="8540357" y="5086344"/>
                </a:cubicBezTo>
                <a:lnTo>
                  <a:pt x="8977991" y="5086344"/>
                </a:lnTo>
                <a:cubicBezTo>
                  <a:pt x="9038418" y="5086344"/>
                  <a:pt x="9087403" y="5037359"/>
                  <a:pt x="9087403" y="4976932"/>
                </a:cubicBezTo>
                <a:lnTo>
                  <a:pt x="9087403" y="4539298"/>
                </a:lnTo>
                <a:cubicBezTo>
                  <a:pt x="9087403" y="4478871"/>
                  <a:pt x="9038418" y="4429886"/>
                  <a:pt x="8977991" y="4429886"/>
                </a:cubicBezTo>
                <a:close/>
                <a:moveTo>
                  <a:pt x="7778358" y="4429886"/>
                </a:moveTo>
                <a:cubicBezTo>
                  <a:pt x="7717931" y="4429886"/>
                  <a:pt x="7668946" y="4478871"/>
                  <a:pt x="7668946" y="4539298"/>
                </a:cubicBezTo>
                <a:lnTo>
                  <a:pt x="7668946" y="4976932"/>
                </a:lnTo>
                <a:cubicBezTo>
                  <a:pt x="7668946" y="5037359"/>
                  <a:pt x="7717931" y="5086344"/>
                  <a:pt x="7778358" y="5086344"/>
                </a:cubicBezTo>
                <a:lnTo>
                  <a:pt x="8215992" y="5086344"/>
                </a:lnTo>
                <a:cubicBezTo>
                  <a:pt x="8276419" y="5086344"/>
                  <a:pt x="8325404" y="5037359"/>
                  <a:pt x="8325404" y="4976932"/>
                </a:cubicBezTo>
                <a:lnTo>
                  <a:pt x="8325404" y="4539298"/>
                </a:lnTo>
                <a:cubicBezTo>
                  <a:pt x="8325404" y="4478871"/>
                  <a:pt x="8276419" y="4429886"/>
                  <a:pt x="8215992" y="4429886"/>
                </a:cubicBezTo>
                <a:close/>
                <a:moveTo>
                  <a:pt x="7023979" y="4429886"/>
                </a:moveTo>
                <a:cubicBezTo>
                  <a:pt x="6963552" y="4429886"/>
                  <a:pt x="6914567" y="4478871"/>
                  <a:pt x="6914567" y="4539298"/>
                </a:cubicBezTo>
                <a:lnTo>
                  <a:pt x="6914567" y="4976932"/>
                </a:lnTo>
                <a:cubicBezTo>
                  <a:pt x="6914567" y="5037359"/>
                  <a:pt x="6963552" y="5086344"/>
                  <a:pt x="7023979" y="5086344"/>
                </a:cubicBezTo>
                <a:lnTo>
                  <a:pt x="7461613" y="5086344"/>
                </a:lnTo>
                <a:cubicBezTo>
                  <a:pt x="7522040" y="5086344"/>
                  <a:pt x="7571025" y="5037359"/>
                  <a:pt x="7571025" y="4976932"/>
                </a:cubicBezTo>
                <a:lnTo>
                  <a:pt x="7571025" y="4539298"/>
                </a:lnTo>
                <a:cubicBezTo>
                  <a:pt x="7571025" y="4478871"/>
                  <a:pt x="7522040" y="4429886"/>
                  <a:pt x="7461613" y="4429886"/>
                </a:cubicBezTo>
                <a:close/>
                <a:moveTo>
                  <a:pt x="6261980" y="4429886"/>
                </a:moveTo>
                <a:cubicBezTo>
                  <a:pt x="6201553" y="4429886"/>
                  <a:pt x="6152568" y="4478871"/>
                  <a:pt x="6152568" y="4539298"/>
                </a:cubicBezTo>
                <a:lnTo>
                  <a:pt x="6152568" y="4976932"/>
                </a:lnTo>
                <a:cubicBezTo>
                  <a:pt x="6152568" y="5037359"/>
                  <a:pt x="6201553" y="5086344"/>
                  <a:pt x="6261980" y="5086344"/>
                </a:cubicBezTo>
                <a:lnTo>
                  <a:pt x="6699614" y="5086344"/>
                </a:lnTo>
                <a:cubicBezTo>
                  <a:pt x="6760041" y="5086344"/>
                  <a:pt x="6809026" y="5037359"/>
                  <a:pt x="6809026" y="4976932"/>
                </a:cubicBezTo>
                <a:lnTo>
                  <a:pt x="6809026" y="4539298"/>
                </a:lnTo>
                <a:cubicBezTo>
                  <a:pt x="6809026" y="4478871"/>
                  <a:pt x="6760041" y="4429886"/>
                  <a:pt x="6699614" y="4429886"/>
                </a:cubicBezTo>
                <a:close/>
                <a:moveTo>
                  <a:pt x="5499981" y="4429886"/>
                </a:moveTo>
                <a:cubicBezTo>
                  <a:pt x="5439554" y="4429886"/>
                  <a:pt x="5390569" y="4478871"/>
                  <a:pt x="5390569" y="4539298"/>
                </a:cubicBezTo>
                <a:lnTo>
                  <a:pt x="5390569" y="4976932"/>
                </a:lnTo>
                <a:cubicBezTo>
                  <a:pt x="5390569" y="5037359"/>
                  <a:pt x="5439554" y="5086344"/>
                  <a:pt x="5499981" y="5086344"/>
                </a:cubicBezTo>
                <a:lnTo>
                  <a:pt x="5937615" y="5086344"/>
                </a:lnTo>
                <a:cubicBezTo>
                  <a:pt x="5998042" y="5086344"/>
                  <a:pt x="6047027" y="5037359"/>
                  <a:pt x="6047027" y="4976932"/>
                </a:cubicBezTo>
                <a:lnTo>
                  <a:pt x="6047027" y="4539298"/>
                </a:lnTo>
                <a:cubicBezTo>
                  <a:pt x="6047027" y="4478871"/>
                  <a:pt x="5998042" y="4429886"/>
                  <a:pt x="5937615" y="4429886"/>
                </a:cubicBezTo>
                <a:close/>
                <a:moveTo>
                  <a:pt x="4737982" y="4429886"/>
                </a:moveTo>
                <a:cubicBezTo>
                  <a:pt x="4677555" y="4429886"/>
                  <a:pt x="4628570" y="4478871"/>
                  <a:pt x="4628570" y="4539298"/>
                </a:cubicBezTo>
                <a:lnTo>
                  <a:pt x="4628570" y="4976932"/>
                </a:lnTo>
                <a:cubicBezTo>
                  <a:pt x="4628570" y="5037359"/>
                  <a:pt x="4677555" y="5086344"/>
                  <a:pt x="4737982" y="5086344"/>
                </a:cubicBezTo>
                <a:lnTo>
                  <a:pt x="5175616" y="5086344"/>
                </a:lnTo>
                <a:cubicBezTo>
                  <a:pt x="5236043" y="5086344"/>
                  <a:pt x="5285028" y="5037359"/>
                  <a:pt x="5285028" y="4976932"/>
                </a:cubicBezTo>
                <a:lnTo>
                  <a:pt x="5285028" y="4539298"/>
                </a:lnTo>
                <a:cubicBezTo>
                  <a:pt x="5285028" y="4478871"/>
                  <a:pt x="5236043" y="4429886"/>
                  <a:pt x="5175616" y="4429886"/>
                </a:cubicBezTo>
                <a:close/>
                <a:moveTo>
                  <a:pt x="3975990" y="4429886"/>
                </a:moveTo>
                <a:cubicBezTo>
                  <a:pt x="3915564" y="4429886"/>
                  <a:pt x="3866579" y="4478871"/>
                  <a:pt x="3866579" y="4539298"/>
                </a:cubicBezTo>
                <a:lnTo>
                  <a:pt x="3866579" y="4976932"/>
                </a:lnTo>
                <a:cubicBezTo>
                  <a:pt x="3866579" y="5037359"/>
                  <a:pt x="3915564" y="5086344"/>
                  <a:pt x="3975990" y="5086344"/>
                </a:cubicBezTo>
                <a:lnTo>
                  <a:pt x="4413617" y="5086344"/>
                </a:lnTo>
                <a:cubicBezTo>
                  <a:pt x="4474044" y="5086344"/>
                  <a:pt x="4523029" y="5037359"/>
                  <a:pt x="4523029" y="4976932"/>
                </a:cubicBezTo>
                <a:lnTo>
                  <a:pt x="4523029" y="4539298"/>
                </a:lnTo>
                <a:cubicBezTo>
                  <a:pt x="4523029" y="4478871"/>
                  <a:pt x="4474044" y="4429886"/>
                  <a:pt x="4413617" y="4429886"/>
                </a:cubicBezTo>
                <a:close/>
                <a:moveTo>
                  <a:pt x="3213993" y="4429886"/>
                </a:moveTo>
                <a:cubicBezTo>
                  <a:pt x="3153566" y="4429886"/>
                  <a:pt x="3104580" y="4478871"/>
                  <a:pt x="3104580" y="4539298"/>
                </a:cubicBezTo>
                <a:lnTo>
                  <a:pt x="3104580" y="4976932"/>
                </a:lnTo>
                <a:cubicBezTo>
                  <a:pt x="3104580" y="5037359"/>
                  <a:pt x="3153566" y="5086344"/>
                  <a:pt x="3213993" y="5086344"/>
                </a:cubicBezTo>
                <a:lnTo>
                  <a:pt x="3651627" y="5086344"/>
                </a:lnTo>
                <a:cubicBezTo>
                  <a:pt x="3712054" y="5086344"/>
                  <a:pt x="3761039" y="5037359"/>
                  <a:pt x="3761039" y="4976932"/>
                </a:cubicBezTo>
                <a:lnTo>
                  <a:pt x="3761039" y="4539298"/>
                </a:lnTo>
                <a:cubicBezTo>
                  <a:pt x="3761039" y="4478871"/>
                  <a:pt x="3712054" y="4429886"/>
                  <a:pt x="3651627" y="4429886"/>
                </a:cubicBezTo>
                <a:close/>
                <a:moveTo>
                  <a:pt x="2451995" y="4429886"/>
                </a:moveTo>
                <a:cubicBezTo>
                  <a:pt x="2391568" y="4429886"/>
                  <a:pt x="2342584" y="4478871"/>
                  <a:pt x="2342584" y="4539298"/>
                </a:cubicBezTo>
                <a:lnTo>
                  <a:pt x="2342584" y="4976932"/>
                </a:lnTo>
                <a:cubicBezTo>
                  <a:pt x="2342584" y="5037359"/>
                  <a:pt x="2391568" y="5086344"/>
                  <a:pt x="2451995" y="5086344"/>
                </a:cubicBezTo>
                <a:lnTo>
                  <a:pt x="2889629" y="5086344"/>
                </a:lnTo>
                <a:cubicBezTo>
                  <a:pt x="2950055" y="5086344"/>
                  <a:pt x="2999040" y="5037359"/>
                  <a:pt x="2999040" y="4976932"/>
                </a:cubicBezTo>
                <a:lnTo>
                  <a:pt x="2999040" y="4539298"/>
                </a:lnTo>
                <a:cubicBezTo>
                  <a:pt x="2999040" y="4478871"/>
                  <a:pt x="2950055" y="4429886"/>
                  <a:pt x="2889629" y="4429886"/>
                </a:cubicBezTo>
                <a:close/>
                <a:moveTo>
                  <a:pt x="1689996" y="4429886"/>
                </a:moveTo>
                <a:cubicBezTo>
                  <a:pt x="1629569" y="4429886"/>
                  <a:pt x="1580586" y="4478871"/>
                  <a:pt x="1580586" y="4539298"/>
                </a:cubicBezTo>
                <a:lnTo>
                  <a:pt x="1580586" y="4976932"/>
                </a:lnTo>
                <a:cubicBezTo>
                  <a:pt x="1580586" y="5037359"/>
                  <a:pt x="1629569" y="5086344"/>
                  <a:pt x="1689996" y="5086344"/>
                </a:cubicBezTo>
                <a:lnTo>
                  <a:pt x="2127633" y="5086344"/>
                </a:lnTo>
                <a:cubicBezTo>
                  <a:pt x="2188059" y="5086344"/>
                  <a:pt x="2237044" y="5037359"/>
                  <a:pt x="2237044" y="4976932"/>
                </a:cubicBezTo>
                <a:lnTo>
                  <a:pt x="2237044" y="4539298"/>
                </a:lnTo>
                <a:cubicBezTo>
                  <a:pt x="2237044" y="4478871"/>
                  <a:pt x="2188059" y="4429886"/>
                  <a:pt x="2127633" y="4429886"/>
                </a:cubicBezTo>
                <a:close/>
                <a:moveTo>
                  <a:pt x="927996" y="4429886"/>
                </a:moveTo>
                <a:cubicBezTo>
                  <a:pt x="867569" y="4429886"/>
                  <a:pt x="818584" y="4478871"/>
                  <a:pt x="818584" y="4539298"/>
                </a:cubicBezTo>
                <a:lnTo>
                  <a:pt x="818584" y="4976932"/>
                </a:lnTo>
                <a:cubicBezTo>
                  <a:pt x="818584" y="5037359"/>
                  <a:pt x="867569" y="5086344"/>
                  <a:pt x="927996" y="5086344"/>
                </a:cubicBezTo>
                <a:lnTo>
                  <a:pt x="1365636" y="5086344"/>
                </a:lnTo>
                <a:cubicBezTo>
                  <a:pt x="1426065" y="5086344"/>
                  <a:pt x="1475050" y="5037359"/>
                  <a:pt x="1475050" y="4976932"/>
                </a:cubicBezTo>
                <a:lnTo>
                  <a:pt x="1475050" y="4539298"/>
                </a:lnTo>
                <a:cubicBezTo>
                  <a:pt x="1475050" y="4478871"/>
                  <a:pt x="1426065" y="4429886"/>
                  <a:pt x="1365636" y="4429886"/>
                </a:cubicBezTo>
                <a:close/>
                <a:moveTo>
                  <a:pt x="165998" y="4429886"/>
                </a:moveTo>
                <a:cubicBezTo>
                  <a:pt x="105572" y="4429886"/>
                  <a:pt x="56587" y="4478871"/>
                  <a:pt x="56587" y="4539298"/>
                </a:cubicBezTo>
                <a:lnTo>
                  <a:pt x="56587" y="4976932"/>
                </a:lnTo>
                <a:cubicBezTo>
                  <a:pt x="56587" y="5037359"/>
                  <a:pt x="105572" y="5086344"/>
                  <a:pt x="165998" y="5086344"/>
                </a:cubicBezTo>
                <a:lnTo>
                  <a:pt x="603632" y="5086344"/>
                </a:lnTo>
                <a:cubicBezTo>
                  <a:pt x="664059" y="5086344"/>
                  <a:pt x="713044" y="5037359"/>
                  <a:pt x="713044" y="4976932"/>
                </a:cubicBezTo>
                <a:lnTo>
                  <a:pt x="713044" y="4539298"/>
                </a:lnTo>
                <a:cubicBezTo>
                  <a:pt x="713044" y="4478871"/>
                  <a:pt x="664059" y="4429886"/>
                  <a:pt x="603632" y="4429886"/>
                </a:cubicBezTo>
                <a:close/>
                <a:moveTo>
                  <a:pt x="8540357" y="3700488"/>
                </a:moveTo>
                <a:cubicBezTo>
                  <a:pt x="8479930" y="3700488"/>
                  <a:pt x="8430945" y="3749473"/>
                  <a:pt x="8430945" y="3809900"/>
                </a:cubicBezTo>
                <a:lnTo>
                  <a:pt x="8430945" y="4247534"/>
                </a:lnTo>
                <a:cubicBezTo>
                  <a:pt x="8430945" y="4307961"/>
                  <a:pt x="8479930" y="4356946"/>
                  <a:pt x="8540357" y="4356946"/>
                </a:cubicBezTo>
                <a:lnTo>
                  <a:pt x="8977991" y="4356946"/>
                </a:lnTo>
                <a:cubicBezTo>
                  <a:pt x="9038418" y="4356946"/>
                  <a:pt x="9087403" y="4307961"/>
                  <a:pt x="9087403" y="4247534"/>
                </a:cubicBezTo>
                <a:lnTo>
                  <a:pt x="9087403" y="3809900"/>
                </a:lnTo>
                <a:cubicBezTo>
                  <a:pt x="9087403" y="3749473"/>
                  <a:pt x="9038418" y="3700488"/>
                  <a:pt x="8977991" y="3700488"/>
                </a:cubicBezTo>
                <a:close/>
                <a:moveTo>
                  <a:pt x="7778358" y="3700488"/>
                </a:moveTo>
                <a:cubicBezTo>
                  <a:pt x="7717931" y="3700488"/>
                  <a:pt x="7668946" y="3749473"/>
                  <a:pt x="7668946" y="3809900"/>
                </a:cubicBezTo>
                <a:lnTo>
                  <a:pt x="7668946" y="4247534"/>
                </a:lnTo>
                <a:cubicBezTo>
                  <a:pt x="7668946" y="4307961"/>
                  <a:pt x="7717931" y="4356946"/>
                  <a:pt x="7778358" y="4356946"/>
                </a:cubicBezTo>
                <a:lnTo>
                  <a:pt x="8215992" y="4356946"/>
                </a:lnTo>
                <a:cubicBezTo>
                  <a:pt x="8276419" y="4356946"/>
                  <a:pt x="8325404" y="4307961"/>
                  <a:pt x="8325404" y="4247534"/>
                </a:cubicBezTo>
                <a:lnTo>
                  <a:pt x="8325404" y="3809900"/>
                </a:lnTo>
                <a:cubicBezTo>
                  <a:pt x="8325404" y="3749473"/>
                  <a:pt x="8276419" y="3700488"/>
                  <a:pt x="8215992" y="3700488"/>
                </a:cubicBezTo>
                <a:close/>
                <a:moveTo>
                  <a:pt x="7023979" y="3700488"/>
                </a:moveTo>
                <a:cubicBezTo>
                  <a:pt x="6963552" y="3700488"/>
                  <a:pt x="6914567" y="3749473"/>
                  <a:pt x="6914567" y="3809900"/>
                </a:cubicBezTo>
                <a:lnTo>
                  <a:pt x="6914567" y="4247534"/>
                </a:lnTo>
                <a:cubicBezTo>
                  <a:pt x="6914567" y="4307961"/>
                  <a:pt x="6963552" y="4356946"/>
                  <a:pt x="7023979" y="4356946"/>
                </a:cubicBezTo>
                <a:lnTo>
                  <a:pt x="7461613" y="4356946"/>
                </a:lnTo>
                <a:cubicBezTo>
                  <a:pt x="7522040" y="4356946"/>
                  <a:pt x="7571025" y="4307961"/>
                  <a:pt x="7571025" y="4247534"/>
                </a:cubicBezTo>
                <a:lnTo>
                  <a:pt x="7571025" y="3809900"/>
                </a:lnTo>
                <a:cubicBezTo>
                  <a:pt x="7571025" y="3749473"/>
                  <a:pt x="7522040" y="3700488"/>
                  <a:pt x="7461613" y="3700488"/>
                </a:cubicBezTo>
                <a:close/>
                <a:moveTo>
                  <a:pt x="6261980" y="3700488"/>
                </a:moveTo>
                <a:cubicBezTo>
                  <a:pt x="6201553" y="3700488"/>
                  <a:pt x="6152568" y="3749473"/>
                  <a:pt x="6152568" y="3809900"/>
                </a:cubicBezTo>
                <a:lnTo>
                  <a:pt x="6152568" y="4247534"/>
                </a:lnTo>
                <a:cubicBezTo>
                  <a:pt x="6152568" y="4307961"/>
                  <a:pt x="6201553" y="4356946"/>
                  <a:pt x="6261980" y="4356946"/>
                </a:cubicBezTo>
                <a:lnTo>
                  <a:pt x="6699614" y="4356946"/>
                </a:lnTo>
                <a:cubicBezTo>
                  <a:pt x="6760041" y="4356946"/>
                  <a:pt x="6809026" y="4307961"/>
                  <a:pt x="6809026" y="4247534"/>
                </a:cubicBezTo>
                <a:lnTo>
                  <a:pt x="6809026" y="3809900"/>
                </a:lnTo>
                <a:cubicBezTo>
                  <a:pt x="6809026" y="3749473"/>
                  <a:pt x="6760041" y="3700488"/>
                  <a:pt x="6699614" y="3700488"/>
                </a:cubicBezTo>
                <a:close/>
                <a:moveTo>
                  <a:pt x="5499981" y="3700488"/>
                </a:moveTo>
                <a:cubicBezTo>
                  <a:pt x="5439554" y="3700488"/>
                  <a:pt x="5390569" y="3749473"/>
                  <a:pt x="5390569" y="3809900"/>
                </a:cubicBezTo>
                <a:lnTo>
                  <a:pt x="5390569" y="4247534"/>
                </a:lnTo>
                <a:cubicBezTo>
                  <a:pt x="5390569" y="4307961"/>
                  <a:pt x="5439554" y="4356946"/>
                  <a:pt x="5499981" y="4356946"/>
                </a:cubicBezTo>
                <a:lnTo>
                  <a:pt x="5937615" y="4356946"/>
                </a:lnTo>
                <a:cubicBezTo>
                  <a:pt x="5998042" y="4356946"/>
                  <a:pt x="6047027" y="4307961"/>
                  <a:pt x="6047027" y="4247534"/>
                </a:cubicBezTo>
                <a:lnTo>
                  <a:pt x="6047027" y="3809900"/>
                </a:lnTo>
                <a:cubicBezTo>
                  <a:pt x="6047027" y="3749473"/>
                  <a:pt x="5998042" y="3700488"/>
                  <a:pt x="5937615" y="3700488"/>
                </a:cubicBezTo>
                <a:close/>
                <a:moveTo>
                  <a:pt x="4737982" y="3700488"/>
                </a:moveTo>
                <a:cubicBezTo>
                  <a:pt x="4677555" y="3700488"/>
                  <a:pt x="4628570" y="3749473"/>
                  <a:pt x="4628570" y="3809900"/>
                </a:cubicBezTo>
                <a:lnTo>
                  <a:pt x="4628570" y="4247534"/>
                </a:lnTo>
                <a:cubicBezTo>
                  <a:pt x="4628570" y="4307961"/>
                  <a:pt x="4677555" y="4356946"/>
                  <a:pt x="4737982" y="4356946"/>
                </a:cubicBezTo>
                <a:lnTo>
                  <a:pt x="5175616" y="4356946"/>
                </a:lnTo>
                <a:cubicBezTo>
                  <a:pt x="5236043" y="4356946"/>
                  <a:pt x="5285028" y="4307961"/>
                  <a:pt x="5285028" y="4247534"/>
                </a:cubicBezTo>
                <a:lnTo>
                  <a:pt x="5285028" y="3809900"/>
                </a:lnTo>
                <a:cubicBezTo>
                  <a:pt x="5285028" y="3749473"/>
                  <a:pt x="5236043" y="3700488"/>
                  <a:pt x="5175616" y="3700488"/>
                </a:cubicBezTo>
                <a:close/>
                <a:moveTo>
                  <a:pt x="3975991" y="3700488"/>
                </a:moveTo>
                <a:cubicBezTo>
                  <a:pt x="3915564" y="3700488"/>
                  <a:pt x="3866579" y="3749473"/>
                  <a:pt x="3866579" y="3809900"/>
                </a:cubicBezTo>
                <a:lnTo>
                  <a:pt x="3866579" y="4247534"/>
                </a:lnTo>
                <a:cubicBezTo>
                  <a:pt x="3866579" y="4307961"/>
                  <a:pt x="3915564" y="4356946"/>
                  <a:pt x="3975991" y="4356946"/>
                </a:cubicBezTo>
                <a:lnTo>
                  <a:pt x="4413617" y="4356946"/>
                </a:lnTo>
                <a:cubicBezTo>
                  <a:pt x="4474044" y="4356946"/>
                  <a:pt x="4523029" y="4307961"/>
                  <a:pt x="4523029" y="4247534"/>
                </a:cubicBezTo>
                <a:lnTo>
                  <a:pt x="4523029" y="3809900"/>
                </a:lnTo>
                <a:cubicBezTo>
                  <a:pt x="4523029" y="3749473"/>
                  <a:pt x="4474044" y="3700488"/>
                  <a:pt x="4413617" y="3700488"/>
                </a:cubicBezTo>
                <a:close/>
                <a:moveTo>
                  <a:pt x="3213993" y="3700488"/>
                </a:moveTo>
                <a:cubicBezTo>
                  <a:pt x="3153566" y="3700488"/>
                  <a:pt x="3104581" y="3749473"/>
                  <a:pt x="3104581" y="3809900"/>
                </a:cubicBezTo>
                <a:lnTo>
                  <a:pt x="3104581" y="4247534"/>
                </a:lnTo>
                <a:cubicBezTo>
                  <a:pt x="3104581" y="4307961"/>
                  <a:pt x="3153566" y="4356946"/>
                  <a:pt x="3213993" y="4356946"/>
                </a:cubicBezTo>
                <a:lnTo>
                  <a:pt x="3651627" y="4356946"/>
                </a:lnTo>
                <a:cubicBezTo>
                  <a:pt x="3712054" y="4356946"/>
                  <a:pt x="3761039" y="4307961"/>
                  <a:pt x="3761039" y="4247534"/>
                </a:cubicBezTo>
                <a:lnTo>
                  <a:pt x="3761039" y="3809900"/>
                </a:lnTo>
                <a:cubicBezTo>
                  <a:pt x="3761039" y="3749473"/>
                  <a:pt x="3712054" y="3700488"/>
                  <a:pt x="3651627" y="3700488"/>
                </a:cubicBezTo>
                <a:close/>
                <a:moveTo>
                  <a:pt x="2451995" y="3700488"/>
                </a:moveTo>
                <a:cubicBezTo>
                  <a:pt x="2391569" y="3700488"/>
                  <a:pt x="2342584" y="3749473"/>
                  <a:pt x="2342584" y="3809900"/>
                </a:cubicBezTo>
                <a:lnTo>
                  <a:pt x="2342584" y="4247534"/>
                </a:lnTo>
                <a:cubicBezTo>
                  <a:pt x="2342584" y="4307961"/>
                  <a:pt x="2391569" y="4356946"/>
                  <a:pt x="2451995" y="4356946"/>
                </a:cubicBezTo>
                <a:lnTo>
                  <a:pt x="2889629" y="4356946"/>
                </a:lnTo>
                <a:cubicBezTo>
                  <a:pt x="2950055" y="4356946"/>
                  <a:pt x="2999040" y="4307961"/>
                  <a:pt x="2999040" y="4247534"/>
                </a:cubicBezTo>
                <a:lnTo>
                  <a:pt x="2999040" y="3809900"/>
                </a:lnTo>
                <a:cubicBezTo>
                  <a:pt x="2999040" y="3749473"/>
                  <a:pt x="2950055" y="3700488"/>
                  <a:pt x="2889629" y="3700488"/>
                </a:cubicBezTo>
                <a:close/>
                <a:moveTo>
                  <a:pt x="1689996" y="3700488"/>
                </a:moveTo>
                <a:cubicBezTo>
                  <a:pt x="1629569" y="3700488"/>
                  <a:pt x="1580586" y="3749473"/>
                  <a:pt x="1580586" y="3809900"/>
                </a:cubicBezTo>
                <a:lnTo>
                  <a:pt x="1580586" y="4247534"/>
                </a:lnTo>
                <a:cubicBezTo>
                  <a:pt x="1580586" y="4307961"/>
                  <a:pt x="1629569" y="4356946"/>
                  <a:pt x="1689996" y="4356946"/>
                </a:cubicBezTo>
                <a:lnTo>
                  <a:pt x="2127633" y="4356946"/>
                </a:lnTo>
                <a:cubicBezTo>
                  <a:pt x="2188060" y="4356946"/>
                  <a:pt x="2237045" y="4307961"/>
                  <a:pt x="2237045" y="4247534"/>
                </a:cubicBezTo>
                <a:lnTo>
                  <a:pt x="2237045" y="3809900"/>
                </a:lnTo>
                <a:cubicBezTo>
                  <a:pt x="2237045" y="3749473"/>
                  <a:pt x="2188060" y="3700488"/>
                  <a:pt x="2127633" y="3700488"/>
                </a:cubicBezTo>
                <a:close/>
                <a:moveTo>
                  <a:pt x="927996" y="3700488"/>
                </a:moveTo>
                <a:cubicBezTo>
                  <a:pt x="867569" y="3700488"/>
                  <a:pt x="818584" y="3749473"/>
                  <a:pt x="818584" y="3809900"/>
                </a:cubicBezTo>
                <a:lnTo>
                  <a:pt x="818584" y="4247534"/>
                </a:lnTo>
                <a:cubicBezTo>
                  <a:pt x="818584" y="4307961"/>
                  <a:pt x="867569" y="4356946"/>
                  <a:pt x="927996" y="4356946"/>
                </a:cubicBezTo>
                <a:lnTo>
                  <a:pt x="1365637" y="4356946"/>
                </a:lnTo>
                <a:cubicBezTo>
                  <a:pt x="1426065" y="4356946"/>
                  <a:pt x="1475050" y="4307961"/>
                  <a:pt x="1475050" y="4247534"/>
                </a:cubicBezTo>
                <a:lnTo>
                  <a:pt x="1475050" y="3809900"/>
                </a:lnTo>
                <a:cubicBezTo>
                  <a:pt x="1475050" y="3749473"/>
                  <a:pt x="1426065" y="3700488"/>
                  <a:pt x="1365637" y="3700488"/>
                </a:cubicBezTo>
                <a:close/>
                <a:moveTo>
                  <a:pt x="165999" y="3700488"/>
                </a:moveTo>
                <a:cubicBezTo>
                  <a:pt x="105572" y="3700488"/>
                  <a:pt x="56587" y="3749473"/>
                  <a:pt x="56587" y="3809900"/>
                </a:cubicBezTo>
                <a:lnTo>
                  <a:pt x="56587" y="4247534"/>
                </a:lnTo>
                <a:cubicBezTo>
                  <a:pt x="56587" y="4307961"/>
                  <a:pt x="105572" y="4356946"/>
                  <a:pt x="165999" y="4356946"/>
                </a:cubicBezTo>
                <a:lnTo>
                  <a:pt x="603632" y="4356946"/>
                </a:lnTo>
                <a:cubicBezTo>
                  <a:pt x="664059" y="4356946"/>
                  <a:pt x="713044" y="4307961"/>
                  <a:pt x="713044" y="4247534"/>
                </a:cubicBezTo>
                <a:lnTo>
                  <a:pt x="713044" y="3809900"/>
                </a:lnTo>
                <a:cubicBezTo>
                  <a:pt x="713044" y="3749473"/>
                  <a:pt x="664059" y="3700488"/>
                  <a:pt x="603632" y="3700488"/>
                </a:cubicBezTo>
                <a:close/>
                <a:moveTo>
                  <a:pt x="8540357" y="2971089"/>
                </a:moveTo>
                <a:cubicBezTo>
                  <a:pt x="8479930" y="2971089"/>
                  <a:pt x="8430945" y="3020074"/>
                  <a:pt x="8430945" y="3080501"/>
                </a:cubicBezTo>
                <a:lnTo>
                  <a:pt x="8430945" y="3518135"/>
                </a:lnTo>
                <a:cubicBezTo>
                  <a:pt x="8430945" y="3578562"/>
                  <a:pt x="8479930" y="3627547"/>
                  <a:pt x="8540357" y="3627547"/>
                </a:cubicBezTo>
                <a:lnTo>
                  <a:pt x="8977991" y="3627547"/>
                </a:lnTo>
                <a:cubicBezTo>
                  <a:pt x="9038418" y="3627547"/>
                  <a:pt x="9087403" y="3578562"/>
                  <a:pt x="9087403" y="3518135"/>
                </a:cubicBezTo>
                <a:lnTo>
                  <a:pt x="9087403" y="3080501"/>
                </a:lnTo>
                <a:cubicBezTo>
                  <a:pt x="9087403" y="3020074"/>
                  <a:pt x="9038418" y="2971089"/>
                  <a:pt x="8977991" y="2971089"/>
                </a:cubicBezTo>
                <a:close/>
                <a:moveTo>
                  <a:pt x="7778358" y="2971089"/>
                </a:moveTo>
                <a:cubicBezTo>
                  <a:pt x="7717931" y="2971089"/>
                  <a:pt x="7668946" y="3020074"/>
                  <a:pt x="7668946" y="3080501"/>
                </a:cubicBezTo>
                <a:lnTo>
                  <a:pt x="7668946" y="3518135"/>
                </a:lnTo>
                <a:cubicBezTo>
                  <a:pt x="7668946" y="3578562"/>
                  <a:pt x="7717931" y="3627547"/>
                  <a:pt x="7778358" y="3627547"/>
                </a:cubicBezTo>
                <a:lnTo>
                  <a:pt x="8215992" y="3627547"/>
                </a:lnTo>
                <a:cubicBezTo>
                  <a:pt x="8276419" y="3627547"/>
                  <a:pt x="8325404" y="3578562"/>
                  <a:pt x="8325404" y="3518135"/>
                </a:cubicBezTo>
                <a:lnTo>
                  <a:pt x="8325404" y="3080501"/>
                </a:lnTo>
                <a:cubicBezTo>
                  <a:pt x="8325404" y="3020074"/>
                  <a:pt x="8276419" y="2971089"/>
                  <a:pt x="8215992" y="2971089"/>
                </a:cubicBezTo>
                <a:close/>
                <a:moveTo>
                  <a:pt x="7023979" y="2971089"/>
                </a:moveTo>
                <a:cubicBezTo>
                  <a:pt x="6963552" y="2971089"/>
                  <a:pt x="6914567" y="3020074"/>
                  <a:pt x="6914567" y="3080501"/>
                </a:cubicBezTo>
                <a:lnTo>
                  <a:pt x="6914567" y="3518135"/>
                </a:lnTo>
                <a:cubicBezTo>
                  <a:pt x="6914567" y="3578562"/>
                  <a:pt x="6963552" y="3627547"/>
                  <a:pt x="7023979" y="3627547"/>
                </a:cubicBezTo>
                <a:lnTo>
                  <a:pt x="7461613" y="3627547"/>
                </a:lnTo>
                <a:cubicBezTo>
                  <a:pt x="7522040" y="3627547"/>
                  <a:pt x="7571025" y="3578562"/>
                  <a:pt x="7571025" y="3518135"/>
                </a:cubicBezTo>
                <a:lnTo>
                  <a:pt x="7571025" y="3080501"/>
                </a:lnTo>
                <a:cubicBezTo>
                  <a:pt x="7571025" y="3020074"/>
                  <a:pt x="7522040" y="2971089"/>
                  <a:pt x="7461613" y="2971089"/>
                </a:cubicBezTo>
                <a:close/>
                <a:moveTo>
                  <a:pt x="6261980" y="2971089"/>
                </a:moveTo>
                <a:cubicBezTo>
                  <a:pt x="6201553" y="2971089"/>
                  <a:pt x="6152568" y="3020074"/>
                  <a:pt x="6152568" y="3080501"/>
                </a:cubicBezTo>
                <a:lnTo>
                  <a:pt x="6152568" y="3518135"/>
                </a:lnTo>
                <a:cubicBezTo>
                  <a:pt x="6152568" y="3578562"/>
                  <a:pt x="6201553" y="3627547"/>
                  <a:pt x="6261980" y="3627547"/>
                </a:cubicBezTo>
                <a:lnTo>
                  <a:pt x="6699614" y="3627547"/>
                </a:lnTo>
                <a:cubicBezTo>
                  <a:pt x="6760041" y="3627547"/>
                  <a:pt x="6809026" y="3578562"/>
                  <a:pt x="6809026" y="3518135"/>
                </a:cubicBezTo>
                <a:lnTo>
                  <a:pt x="6809026" y="3080501"/>
                </a:lnTo>
                <a:cubicBezTo>
                  <a:pt x="6809026" y="3020074"/>
                  <a:pt x="6760041" y="2971089"/>
                  <a:pt x="6699614" y="2971089"/>
                </a:cubicBezTo>
                <a:close/>
                <a:moveTo>
                  <a:pt x="5499981" y="2971089"/>
                </a:moveTo>
                <a:cubicBezTo>
                  <a:pt x="5439554" y="2971089"/>
                  <a:pt x="5390569" y="3020074"/>
                  <a:pt x="5390569" y="3080501"/>
                </a:cubicBezTo>
                <a:lnTo>
                  <a:pt x="5390569" y="3518135"/>
                </a:lnTo>
                <a:cubicBezTo>
                  <a:pt x="5390569" y="3578562"/>
                  <a:pt x="5439554" y="3627547"/>
                  <a:pt x="5499981" y="3627547"/>
                </a:cubicBezTo>
                <a:lnTo>
                  <a:pt x="5937615" y="3627547"/>
                </a:lnTo>
                <a:cubicBezTo>
                  <a:pt x="5998042" y="3627547"/>
                  <a:pt x="6047027" y="3578562"/>
                  <a:pt x="6047027" y="3518135"/>
                </a:cubicBezTo>
                <a:lnTo>
                  <a:pt x="6047027" y="3080501"/>
                </a:lnTo>
                <a:cubicBezTo>
                  <a:pt x="6047027" y="3020074"/>
                  <a:pt x="5998042" y="2971089"/>
                  <a:pt x="5937615" y="2971089"/>
                </a:cubicBezTo>
                <a:close/>
                <a:moveTo>
                  <a:pt x="4737982" y="2971089"/>
                </a:moveTo>
                <a:cubicBezTo>
                  <a:pt x="4677555" y="2971089"/>
                  <a:pt x="4628570" y="3020074"/>
                  <a:pt x="4628570" y="3080501"/>
                </a:cubicBezTo>
                <a:lnTo>
                  <a:pt x="4628570" y="3518135"/>
                </a:lnTo>
                <a:cubicBezTo>
                  <a:pt x="4628570" y="3578562"/>
                  <a:pt x="4677555" y="3627547"/>
                  <a:pt x="4737982" y="3627547"/>
                </a:cubicBezTo>
                <a:lnTo>
                  <a:pt x="5175616" y="3627547"/>
                </a:lnTo>
                <a:cubicBezTo>
                  <a:pt x="5236043" y="3627547"/>
                  <a:pt x="5285028" y="3578562"/>
                  <a:pt x="5285028" y="3518135"/>
                </a:cubicBezTo>
                <a:lnTo>
                  <a:pt x="5285028" y="3080501"/>
                </a:lnTo>
                <a:cubicBezTo>
                  <a:pt x="5285028" y="3020074"/>
                  <a:pt x="5236043" y="2971089"/>
                  <a:pt x="5175616" y="2971089"/>
                </a:cubicBezTo>
                <a:close/>
                <a:moveTo>
                  <a:pt x="3975991" y="2971089"/>
                </a:moveTo>
                <a:cubicBezTo>
                  <a:pt x="3915564" y="2971089"/>
                  <a:pt x="3866579" y="3020074"/>
                  <a:pt x="3866579" y="3080501"/>
                </a:cubicBezTo>
                <a:lnTo>
                  <a:pt x="3866579" y="3518135"/>
                </a:lnTo>
                <a:cubicBezTo>
                  <a:pt x="3866579" y="3578562"/>
                  <a:pt x="3915564" y="3627547"/>
                  <a:pt x="3975991" y="3627547"/>
                </a:cubicBezTo>
                <a:lnTo>
                  <a:pt x="4413617" y="3627547"/>
                </a:lnTo>
                <a:cubicBezTo>
                  <a:pt x="4474044" y="3627547"/>
                  <a:pt x="4523029" y="3578562"/>
                  <a:pt x="4523029" y="3518135"/>
                </a:cubicBezTo>
                <a:lnTo>
                  <a:pt x="4523029" y="3080501"/>
                </a:lnTo>
                <a:cubicBezTo>
                  <a:pt x="4523029" y="3020074"/>
                  <a:pt x="4474044" y="2971089"/>
                  <a:pt x="4413617" y="2971089"/>
                </a:cubicBezTo>
                <a:close/>
                <a:moveTo>
                  <a:pt x="3213993" y="2971089"/>
                </a:moveTo>
                <a:cubicBezTo>
                  <a:pt x="3153566" y="2971089"/>
                  <a:pt x="3104581" y="3020074"/>
                  <a:pt x="3104581" y="3080501"/>
                </a:cubicBezTo>
                <a:lnTo>
                  <a:pt x="3104581" y="3518135"/>
                </a:lnTo>
                <a:cubicBezTo>
                  <a:pt x="3104581" y="3578562"/>
                  <a:pt x="3153566" y="3627547"/>
                  <a:pt x="3213993" y="3627547"/>
                </a:cubicBezTo>
                <a:lnTo>
                  <a:pt x="3651627" y="3627547"/>
                </a:lnTo>
                <a:cubicBezTo>
                  <a:pt x="3712054" y="3627547"/>
                  <a:pt x="3761039" y="3578562"/>
                  <a:pt x="3761039" y="3518135"/>
                </a:cubicBezTo>
                <a:lnTo>
                  <a:pt x="3761039" y="3080501"/>
                </a:lnTo>
                <a:cubicBezTo>
                  <a:pt x="3761039" y="3020074"/>
                  <a:pt x="3712054" y="2971089"/>
                  <a:pt x="3651627" y="2971089"/>
                </a:cubicBezTo>
                <a:close/>
                <a:moveTo>
                  <a:pt x="2451995" y="2971089"/>
                </a:moveTo>
                <a:cubicBezTo>
                  <a:pt x="2391569" y="2971089"/>
                  <a:pt x="2342584" y="3020074"/>
                  <a:pt x="2342584" y="3080501"/>
                </a:cubicBezTo>
                <a:lnTo>
                  <a:pt x="2342584" y="3518135"/>
                </a:lnTo>
                <a:cubicBezTo>
                  <a:pt x="2342584" y="3578562"/>
                  <a:pt x="2391569" y="3627547"/>
                  <a:pt x="2451995" y="3627547"/>
                </a:cubicBezTo>
                <a:lnTo>
                  <a:pt x="2889629" y="3627547"/>
                </a:lnTo>
                <a:cubicBezTo>
                  <a:pt x="2950055" y="3627547"/>
                  <a:pt x="2999040" y="3578562"/>
                  <a:pt x="2999040" y="3518135"/>
                </a:cubicBezTo>
                <a:lnTo>
                  <a:pt x="2999040" y="3080501"/>
                </a:lnTo>
                <a:cubicBezTo>
                  <a:pt x="2999040" y="3020074"/>
                  <a:pt x="2950055" y="2971089"/>
                  <a:pt x="2889629" y="2971089"/>
                </a:cubicBezTo>
                <a:close/>
                <a:moveTo>
                  <a:pt x="1689997" y="2971089"/>
                </a:moveTo>
                <a:cubicBezTo>
                  <a:pt x="1629569" y="2971089"/>
                  <a:pt x="1580587" y="3020074"/>
                  <a:pt x="1580587" y="3080501"/>
                </a:cubicBezTo>
                <a:lnTo>
                  <a:pt x="1580587" y="3518135"/>
                </a:lnTo>
                <a:cubicBezTo>
                  <a:pt x="1580587" y="3578562"/>
                  <a:pt x="1629569" y="3627547"/>
                  <a:pt x="1689997" y="3627547"/>
                </a:cubicBezTo>
                <a:lnTo>
                  <a:pt x="2127633" y="3627547"/>
                </a:lnTo>
                <a:cubicBezTo>
                  <a:pt x="2188060" y="3627547"/>
                  <a:pt x="2237045" y="3578562"/>
                  <a:pt x="2237045" y="3518135"/>
                </a:cubicBezTo>
                <a:lnTo>
                  <a:pt x="2237045" y="3080501"/>
                </a:lnTo>
                <a:cubicBezTo>
                  <a:pt x="2237045" y="3020074"/>
                  <a:pt x="2188060" y="2971089"/>
                  <a:pt x="2127633" y="2971089"/>
                </a:cubicBezTo>
                <a:close/>
                <a:moveTo>
                  <a:pt x="927996" y="2971089"/>
                </a:moveTo>
                <a:cubicBezTo>
                  <a:pt x="867569" y="2971089"/>
                  <a:pt x="818584" y="3020074"/>
                  <a:pt x="818584" y="3080501"/>
                </a:cubicBezTo>
                <a:lnTo>
                  <a:pt x="818584" y="3518135"/>
                </a:lnTo>
                <a:cubicBezTo>
                  <a:pt x="818584" y="3578562"/>
                  <a:pt x="867569" y="3627547"/>
                  <a:pt x="927996" y="3627547"/>
                </a:cubicBezTo>
                <a:lnTo>
                  <a:pt x="1365637" y="3627547"/>
                </a:lnTo>
                <a:cubicBezTo>
                  <a:pt x="1426065" y="3627547"/>
                  <a:pt x="1475050" y="3578562"/>
                  <a:pt x="1475050" y="3518135"/>
                </a:cubicBezTo>
                <a:lnTo>
                  <a:pt x="1475050" y="3080501"/>
                </a:lnTo>
                <a:cubicBezTo>
                  <a:pt x="1475050" y="3020074"/>
                  <a:pt x="1426065" y="2971089"/>
                  <a:pt x="1365637" y="2971089"/>
                </a:cubicBezTo>
                <a:close/>
                <a:moveTo>
                  <a:pt x="165999" y="2971089"/>
                </a:moveTo>
                <a:cubicBezTo>
                  <a:pt x="105572" y="2971089"/>
                  <a:pt x="56587" y="3020074"/>
                  <a:pt x="56587" y="3080501"/>
                </a:cubicBezTo>
                <a:lnTo>
                  <a:pt x="56587" y="3518135"/>
                </a:lnTo>
                <a:cubicBezTo>
                  <a:pt x="56587" y="3578562"/>
                  <a:pt x="105572" y="3627547"/>
                  <a:pt x="165999" y="3627547"/>
                </a:cubicBezTo>
                <a:lnTo>
                  <a:pt x="603632" y="3627547"/>
                </a:lnTo>
                <a:cubicBezTo>
                  <a:pt x="664059" y="3627547"/>
                  <a:pt x="713044" y="3578562"/>
                  <a:pt x="713044" y="3518135"/>
                </a:cubicBezTo>
                <a:lnTo>
                  <a:pt x="713044" y="3080501"/>
                </a:lnTo>
                <a:cubicBezTo>
                  <a:pt x="713044" y="3020074"/>
                  <a:pt x="664059" y="2971089"/>
                  <a:pt x="603632" y="2971089"/>
                </a:cubicBezTo>
                <a:close/>
                <a:moveTo>
                  <a:pt x="8540357" y="2245338"/>
                </a:moveTo>
                <a:cubicBezTo>
                  <a:pt x="8479930" y="2245338"/>
                  <a:pt x="8430945" y="2294323"/>
                  <a:pt x="8430945" y="2354750"/>
                </a:cubicBezTo>
                <a:lnTo>
                  <a:pt x="8430945" y="2792384"/>
                </a:lnTo>
                <a:cubicBezTo>
                  <a:pt x="8430945" y="2852811"/>
                  <a:pt x="8479930" y="2901796"/>
                  <a:pt x="8540357" y="2901796"/>
                </a:cubicBezTo>
                <a:lnTo>
                  <a:pt x="8977991" y="2901796"/>
                </a:lnTo>
                <a:cubicBezTo>
                  <a:pt x="9038418" y="2901796"/>
                  <a:pt x="9087403" y="2852811"/>
                  <a:pt x="9087403" y="2792384"/>
                </a:cubicBezTo>
                <a:lnTo>
                  <a:pt x="9087403" y="2354750"/>
                </a:lnTo>
                <a:cubicBezTo>
                  <a:pt x="9087403" y="2294323"/>
                  <a:pt x="9038418" y="2245338"/>
                  <a:pt x="8977991" y="2245338"/>
                </a:cubicBezTo>
                <a:close/>
                <a:moveTo>
                  <a:pt x="7778358" y="2245338"/>
                </a:moveTo>
                <a:cubicBezTo>
                  <a:pt x="7717931" y="2245338"/>
                  <a:pt x="7668946" y="2294323"/>
                  <a:pt x="7668946" y="2354750"/>
                </a:cubicBezTo>
                <a:lnTo>
                  <a:pt x="7668946" y="2792384"/>
                </a:lnTo>
                <a:cubicBezTo>
                  <a:pt x="7668946" y="2852811"/>
                  <a:pt x="7717931" y="2901796"/>
                  <a:pt x="7778358" y="2901796"/>
                </a:cubicBezTo>
                <a:lnTo>
                  <a:pt x="8215992" y="2901796"/>
                </a:lnTo>
                <a:cubicBezTo>
                  <a:pt x="8276419" y="2901796"/>
                  <a:pt x="8325404" y="2852811"/>
                  <a:pt x="8325404" y="2792384"/>
                </a:cubicBezTo>
                <a:lnTo>
                  <a:pt x="8325404" y="2354750"/>
                </a:lnTo>
                <a:cubicBezTo>
                  <a:pt x="8325404" y="2294323"/>
                  <a:pt x="8276419" y="2245338"/>
                  <a:pt x="8215992" y="2245338"/>
                </a:cubicBezTo>
                <a:close/>
                <a:moveTo>
                  <a:pt x="7023979" y="2245338"/>
                </a:moveTo>
                <a:cubicBezTo>
                  <a:pt x="6963552" y="2245338"/>
                  <a:pt x="6914567" y="2294323"/>
                  <a:pt x="6914567" y="2354750"/>
                </a:cubicBezTo>
                <a:lnTo>
                  <a:pt x="6914567" y="2792384"/>
                </a:lnTo>
                <a:cubicBezTo>
                  <a:pt x="6914567" y="2852811"/>
                  <a:pt x="6963552" y="2901796"/>
                  <a:pt x="7023979" y="2901796"/>
                </a:cubicBezTo>
                <a:lnTo>
                  <a:pt x="7461613" y="2901796"/>
                </a:lnTo>
                <a:cubicBezTo>
                  <a:pt x="7522040" y="2901796"/>
                  <a:pt x="7571025" y="2852811"/>
                  <a:pt x="7571025" y="2792384"/>
                </a:cubicBezTo>
                <a:lnTo>
                  <a:pt x="7571025" y="2354750"/>
                </a:lnTo>
                <a:cubicBezTo>
                  <a:pt x="7571025" y="2294323"/>
                  <a:pt x="7522040" y="2245338"/>
                  <a:pt x="7461613" y="2245338"/>
                </a:cubicBezTo>
                <a:close/>
                <a:moveTo>
                  <a:pt x="6261980" y="2245338"/>
                </a:moveTo>
                <a:cubicBezTo>
                  <a:pt x="6201553" y="2245338"/>
                  <a:pt x="6152568" y="2294323"/>
                  <a:pt x="6152568" y="2354750"/>
                </a:cubicBezTo>
                <a:lnTo>
                  <a:pt x="6152568" y="2792384"/>
                </a:lnTo>
                <a:cubicBezTo>
                  <a:pt x="6152568" y="2852811"/>
                  <a:pt x="6201553" y="2901796"/>
                  <a:pt x="6261980" y="2901796"/>
                </a:cubicBezTo>
                <a:lnTo>
                  <a:pt x="6699614" y="2901796"/>
                </a:lnTo>
                <a:cubicBezTo>
                  <a:pt x="6760041" y="2901796"/>
                  <a:pt x="6809026" y="2852811"/>
                  <a:pt x="6809026" y="2792384"/>
                </a:cubicBezTo>
                <a:lnTo>
                  <a:pt x="6809026" y="2354750"/>
                </a:lnTo>
                <a:cubicBezTo>
                  <a:pt x="6809026" y="2294323"/>
                  <a:pt x="6760041" y="2245338"/>
                  <a:pt x="6699614" y="2245338"/>
                </a:cubicBezTo>
                <a:close/>
                <a:moveTo>
                  <a:pt x="5499981" y="2245338"/>
                </a:moveTo>
                <a:cubicBezTo>
                  <a:pt x="5439554" y="2245338"/>
                  <a:pt x="5390569" y="2294323"/>
                  <a:pt x="5390569" y="2354750"/>
                </a:cubicBezTo>
                <a:lnTo>
                  <a:pt x="5390569" y="2792384"/>
                </a:lnTo>
                <a:cubicBezTo>
                  <a:pt x="5390569" y="2852811"/>
                  <a:pt x="5439554" y="2901796"/>
                  <a:pt x="5499981" y="2901796"/>
                </a:cubicBezTo>
                <a:lnTo>
                  <a:pt x="5937615" y="2901796"/>
                </a:lnTo>
                <a:cubicBezTo>
                  <a:pt x="5998042" y="2901796"/>
                  <a:pt x="6047027" y="2852811"/>
                  <a:pt x="6047027" y="2792384"/>
                </a:cubicBezTo>
                <a:lnTo>
                  <a:pt x="6047027" y="2354750"/>
                </a:lnTo>
                <a:cubicBezTo>
                  <a:pt x="6047027" y="2294323"/>
                  <a:pt x="5998042" y="2245338"/>
                  <a:pt x="5937615" y="2245338"/>
                </a:cubicBezTo>
                <a:close/>
                <a:moveTo>
                  <a:pt x="4737982" y="2245338"/>
                </a:moveTo>
                <a:cubicBezTo>
                  <a:pt x="4677555" y="2245338"/>
                  <a:pt x="4628570" y="2294323"/>
                  <a:pt x="4628570" y="2354750"/>
                </a:cubicBezTo>
                <a:lnTo>
                  <a:pt x="4628570" y="2792384"/>
                </a:lnTo>
                <a:cubicBezTo>
                  <a:pt x="4628570" y="2852811"/>
                  <a:pt x="4677555" y="2901796"/>
                  <a:pt x="4737982" y="2901796"/>
                </a:cubicBezTo>
                <a:lnTo>
                  <a:pt x="5175616" y="2901796"/>
                </a:lnTo>
                <a:cubicBezTo>
                  <a:pt x="5236043" y="2901796"/>
                  <a:pt x="5285028" y="2852811"/>
                  <a:pt x="5285028" y="2792384"/>
                </a:cubicBezTo>
                <a:lnTo>
                  <a:pt x="5285028" y="2354750"/>
                </a:lnTo>
                <a:cubicBezTo>
                  <a:pt x="5285028" y="2294323"/>
                  <a:pt x="5236043" y="2245338"/>
                  <a:pt x="5175616" y="2245338"/>
                </a:cubicBezTo>
                <a:close/>
                <a:moveTo>
                  <a:pt x="3975991" y="2245338"/>
                </a:moveTo>
                <a:cubicBezTo>
                  <a:pt x="3915564" y="2245338"/>
                  <a:pt x="3866579" y="2294323"/>
                  <a:pt x="3866579" y="2354750"/>
                </a:cubicBezTo>
                <a:lnTo>
                  <a:pt x="3866579" y="2792384"/>
                </a:lnTo>
                <a:cubicBezTo>
                  <a:pt x="3866579" y="2852811"/>
                  <a:pt x="3915564" y="2901796"/>
                  <a:pt x="3975991" y="2901796"/>
                </a:cubicBezTo>
                <a:lnTo>
                  <a:pt x="4413617" y="2901796"/>
                </a:lnTo>
                <a:cubicBezTo>
                  <a:pt x="4474044" y="2901796"/>
                  <a:pt x="4523029" y="2852811"/>
                  <a:pt x="4523029" y="2792384"/>
                </a:cubicBezTo>
                <a:lnTo>
                  <a:pt x="4523029" y="2354750"/>
                </a:lnTo>
                <a:cubicBezTo>
                  <a:pt x="4523029" y="2294323"/>
                  <a:pt x="4474044" y="2245338"/>
                  <a:pt x="4413617" y="2245338"/>
                </a:cubicBezTo>
                <a:close/>
                <a:moveTo>
                  <a:pt x="3213993" y="2245338"/>
                </a:moveTo>
                <a:cubicBezTo>
                  <a:pt x="3153566" y="2245338"/>
                  <a:pt x="3104581" y="2294323"/>
                  <a:pt x="3104581" y="2354750"/>
                </a:cubicBezTo>
                <a:lnTo>
                  <a:pt x="3104581" y="2792384"/>
                </a:lnTo>
                <a:cubicBezTo>
                  <a:pt x="3104581" y="2852811"/>
                  <a:pt x="3153566" y="2901796"/>
                  <a:pt x="3213993" y="2901796"/>
                </a:cubicBezTo>
                <a:lnTo>
                  <a:pt x="3651627" y="2901796"/>
                </a:lnTo>
                <a:cubicBezTo>
                  <a:pt x="3712054" y="2901796"/>
                  <a:pt x="3761040" y="2852811"/>
                  <a:pt x="3761040" y="2792384"/>
                </a:cubicBezTo>
                <a:lnTo>
                  <a:pt x="3761040" y="2354750"/>
                </a:lnTo>
                <a:cubicBezTo>
                  <a:pt x="3761040" y="2294323"/>
                  <a:pt x="3712054" y="2245338"/>
                  <a:pt x="3651627" y="2245338"/>
                </a:cubicBezTo>
                <a:close/>
                <a:moveTo>
                  <a:pt x="2451995" y="2245338"/>
                </a:moveTo>
                <a:cubicBezTo>
                  <a:pt x="2391569" y="2245338"/>
                  <a:pt x="2342584" y="2294323"/>
                  <a:pt x="2342584" y="2354750"/>
                </a:cubicBezTo>
                <a:lnTo>
                  <a:pt x="2342584" y="2792384"/>
                </a:lnTo>
                <a:cubicBezTo>
                  <a:pt x="2342584" y="2852811"/>
                  <a:pt x="2391569" y="2901796"/>
                  <a:pt x="2451995" y="2901796"/>
                </a:cubicBezTo>
                <a:lnTo>
                  <a:pt x="2889629" y="2901796"/>
                </a:lnTo>
                <a:cubicBezTo>
                  <a:pt x="2950055" y="2901796"/>
                  <a:pt x="2999040" y="2852811"/>
                  <a:pt x="2999040" y="2792384"/>
                </a:cubicBezTo>
                <a:lnTo>
                  <a:pt x="2999040" y="2354750"/>
                </a:lnTo>
                <a:cubicBezTo>
                  <a:pt x="2999040" y="2294323"/>
                  <a:pt x="2950055" y="2245338"/>
                  <a:pt x="2889629" y="2245338"/>
                </a:cubicBezTo>
                <a:close/>
                <a:moveTo>
                  <a:pt x="1689997" y="2245338"/>
                </a:moveTo>
                <a:cubicBezTo>
                  <a:pt x="1629570" y="2245338"/>
                  <a:pt x="1580587" y="2294323"/>
                  <a:pt x="1580587" y="2354750"/>
                </a:cubicBezTo>
                <a:lnTo>
                  <a:pt x="1580587" y="2792384"/>
                </a:lnTo>
                <a:cubicBezTo>
                  <a:pt x="1580587" y="2852811"/>
                  <a:pt x="1629570" y="2901796"/>
                  <a:pt x="1689997" y="2901796"/>
                </a:cubicBezTo>
                <a:lnTo>
                  <a:pt x="2127634" y="2901796"/>
                </a:lnTo>
                <a:cubicBezTo>
                  <a:pt x="2188060" y="2901796"/>
                  <a:pt x="2237045" y="2852811"/>
                  <a:pt x="2237045" y="2792384"/>
                </a:cubicBezTo>
                <a:lnTo>
                  <a:pt x="2237045" y="2354750"/>
                </a:lnTo>
                <a:cubicBezTo>
                  <a:pt x="2237045" y="2294323"/>
                  <a:pt x="2188060" y="2245338"/>
                  <a:pt x="2127634" y="2245338"/>
                </a:cubicBezTo>
                <a:close/>
                <a:moveTo>
                  <a:pt x="927996" y="2245338"/>
                </a:moveTo>
                <a:cubicBezTo>
                  <a:pt x="867569" y="2245338"/>
                  <a:pt x="818584" y="2294323"/>
                  <a:pt x="818584" y="2354750"/>
                </a:cubicBezTo>
                <a:lnTo>
                  <a:pt x="818584" y="2792384"/>
                </a:lnTo>
                <a:cubicBezTo>
                  <a:pt x="818584" y="2852811"/>
                  <a:pt x="867569" y="2901796"/>
                  <a:pt x="927996" y="2901796"/>
                </a:cubicBezTo>
                <a:lnTo>
                  <a:pt x="1365637" y="2901796"/>
                </a:lnTo>
                <a:cubicBezTo>
                  <a:pt x="1426065" y="2901796"/>
                  <a:pt x="1475051" y="2852811"/>
                  <a:pt x="1475051" y="2792384"/>
                </a:cubicBezTo>
                <a:lnTo>
                  <a:pt x="1475051" y="2354750"/>
                </a:lnTo>
                <a:cubicBezTo>
                  <a:pt x="1475051" y="2294323"/>
                  <a:pt x="1426065" y="2245338"/>
                  <a:pt x="1365637" y="2245338"/>
                </a:cubicBezTo>
                <a:close/>
                <a:moveTo>
                  <a:pt x="165999" y="2245338"/>
                </a:moveTo>
                <a:cubicBezTo>
                  <a:pt x="105572" y="2245338"/>
                  <a:pt x="56587" y="2294323"/>
                  <a:pt x="56587" y="2354750"/>
                </a:cubicBezTo>
                <a:lnTo>
                  <a:pt x="56587" y="2792384"/>
                </a:lnTo>
                <a:cubicBezTo>
                  <a:pt x="56587" y="2852811"/>
                  <a:pt x="105572" y="2901796"/>
                  <a:pt x="165999" y="2901796"/>
                </a:cubicBezTo>
                <a:lnTo>
                  <a:pt x="603632" y="2901796"/>
                </a:lnTo>
                <a:cubicBezTo>
                  <a:pt x="664059" y="2901796"/>
                  <a:pt x="713044" y="2852811"/>
                  <a:pt x="713044" y="2792384"/>
                </a:cubicBezTo>
                <a:lnTo>
                  <a:pt x="713044" y="2354750"/>
                </a:lnTo>
                <a:cubicBezTo>
                  <a:pt x="713044" y="2294323"/>
                  <a:pt x="664059" y="2245338"/>
                  <a:pt x="603632" y="2245338"/>
                </a:cubicBezTo>
                <a:close/>
                <a:moveTo>
                  <a:pt x="165999" y="1515948"/>
                </a:moveTo>
                <a:cubicBezTo>
                  <a:pt x="105572" y="1515948"/>
                  <a:pt x="56587" y="1564934"/>
                  <a:pt x="56587" y="1625361"/>
                </a:cubicBezTo>
                <a:lnTo>
                  <a:pt x="56587" y="2062996"/>
                </a:lnTo>
                <a:cubicBezTo>
                  <a:pt x="56587" y="2123413"/>
                  <a:pt x="105572" y="2172398"/>
                  <a:pt x="165999" y="2172398"/>
                </a:cubicBezTo>
                <a:lnTo>
                  <a:pt x="603632" y="2172398"/>
                </a:lnTo>
                <a:cubicBezTo>
                  <a:pt x="664059" y="2172398"/>
                  <a:pt x="713044" y="2123413"/>
                  <a:pt x="713044" y="2062996"/>
                </a:cubicBezTo>
                <a:lnTo>
                  <a:pt x="713044" y="1625361"/>
                </a:lnTo>
                <a:cubicBezTo>
                  <a:pt x="713044" y="1564934"/>
                  <a:pt x="664059" y="1515948"/>
                  <a:pt x="603632" y="1515948"/>
                </a:cubicBezTo>
                <a:close/>
                <a:moveTo>
                  <a:pt x="927996" y="1515947"/>
                </a:moveTo>
                <a:cubicBezTo>
                  <a:pt x="867569" y="1515947"/>
                  <a:pt x="818584" y="1564933"/>
                  <a:pt x="818584" y="1625360"/>
                </a:cubicBezTo>
                <a:lnTo>
                  <a:pt x="818584" y="2062995"/>
                </a:lnTo>
                <a:cubicBezTo>
                  <a:pt x="818584" y="2123413"/>
                  <a:pt x="867569" y="2172398"/>
                  <a:pt x="927996" y="2172398"/>
                </a:cubicBezTo>
                <a:lnTo>
                  <a:pt x="1365637" y="2172398"/>
                </a:lnTo>
                <a:cubicBezTo>
                  <a:pt x="1426065" y="2172398"/>
                  <a:pt x="1475051" y="2123413"/>
                  <a:pt x="1475051" y="2062995"/>
                </a:cubicBezTo>
                <a:lnTo>
                  <a:pt x="1475051" y="1625360"/>
                </a:lnTo>
                <a:cubicBezTo>
                  <a:pt x="1475051" y="1564933"/>
                  <a:pt x="1426065" y="1515947"/>
                  <a:pt x="1365637" y="1515947"/>
                </a:cubicBezTo>
                <a:close/>
                <a:moveTo>
                  <a:pt x="1689997" y="1515947"/>
                </a:moveTo>
                <a:cubicBezTo>
                  <a:pt x="1629570" y="1515947"/>
                  <a:pt x="1580588" y="1564932"/>
                  <a:pt x="1580588" y="1625359"/>
                </a:cubicBezTo>
                <a:lnTo>
                  <a:pt x="1580588" y="2062994"/>
                </a:lnTo>
                <a:cubicBezTo>
                  <a:pt x="1580588" y="2123413"/>
                  <a:pt x="1629570" y="2172398"/>
                  <a:pt x="1689997" y="2172398"/>
                </a:cubicBezTo>
                <a:lnTo>
                  <a:pt x="2127634" y="2172398"/>
                </a:lnTo>
                <a:cubicBezTo>
                  <a:pt x="2188060" y="2172398"/>
                  <a:pt x="2237045" y="2123413"/>
                  <a:pt x="2237045" y="2062994"/>
                </a:cubicBezTo>
                <a:lnTo>
                  <a:pt x="2237045" y="1625359"/>
                </a:lnTo>
                <a:cubicBezTo>
                  <a:pt x="2237045" y="1564932"/>
                  <a:pt x="2188060" y="1515947"/>
                  <a:pt x="2127634" y="1515947"/>
                </a:cubicBezTo>
                <a:close/>
                <a:moveTo>
                  <a:pt x="2451996" y="1515946"/>
                </a:moveTo>
                <a:cubicBezTo>
                  <a:pt x="2391569" y="1515946"/>
                  <a:pt x="2342584" y="1564931"/>
                  <a:pt x="2342584" y="1625359"/>
                </a:cubicBezTo>
                <a:lnTo>
                  <a:pt x="2342584" y="2062993"/>
                </a:lnTo>
                <a:cubicBezTo>
                  <a:pt x="2342584" y="2123413"/>
                  <a:pt x="2391569" y="2172398"/>
                  <a:pt x="2451996" y="2172398"/>
                </a:cubicBezTo>
                <a:lnTo>
                  <a:pt x="2889629" y="2172398"/>
                </a:lnTo>
                <a:cubicBezTo>
                  <a:pt x="2950056" y="2172398"/>
                  <a:pt x="2999041" y="2123413"/>
                  <a:pt x="2999041" y="2062993"/>
                </a:cubicBezTo>
                <a:lnTo>
                  <a:pt x="2999041" y="1625359"/>
                </a:lnTo>
                <a:cubicBezTo>
                  <a:pt x="2999041" y="1564931"/>
                  <a:pt x="2950056" y="1515946"/>
                  <a:pt x="2889629" y="1515946"/>
                </a:cubicBezTo>
                <a:close/>
                <a:moveTo>
                  <a:pt x="3213993" y="1515945"/>
                </a:moveTo>
                <a:cubicBezTo>
                  <a:pt x="3153566" y="1515945"/>
                  <a:pt x="3104581" y="1564931"/>
                  <a:pt x="3104581" y="1625358"/>
                </a:cubicBezTo>
                <a:lnTo>
                  <a:pt x="3104581" y="2062992"/>
                </a:lnTo>
                <a:cubicBezTo>
                  <a:pt x="3104581" y="2123413"/>
                  <a:pt x="3153566" y="2172398"/>
                  <a:pt x="3213993" y="2172398"/>
                </a:cubicBezTo>
                <a:lnTo>
                  <a:pt x="3651628" y="2172398"/>
                </a:lnTo>
                <a:cubicBezTo>
                  <a:pt x="3712054" y="2172398"/>
                  <a:pt x="3761040" y="2123413"/>
                  <a:pt x="3761040" y="2062992"/>
                </a:cubicBezTo>
                <a:lnTo>
                  <a:pt x="3761040" y="1625358"/>
                </a:lnTo>
                <a:cubicBezTo>
                  <a:pt x="3761040" y="1564931"/>
                  <a:pt x="3712054" y="1515945"/>
                  <a:pt x="3651628" y="1515945"/>
                </a:cubicBezTo>
                <a:close/>
                <a:moveTo>
                  <a:pt x="3975991" y="1515945"/>
                </a:moveTo>
                <a:cubicBezTo>
                  <a:pt x="3915564" y="1515945"/>
                  <a:pt x="3866579" y="1564930"/>
                  <a:pt x="3866579" y="1625357"/>
                </a:cubicBezTo>
                <a:lnTo>
                  <a:pt x="3866579" y="2062992"/>
                </a:lnTo>
                <a:cubicBezTo>
                  <a:pt x="3866579" y="2123413"/>
                  <a:pt x="3915564" y="2172398"/>
                  <a:pt x="3975991" y="2172398"/>
                </a:cubicBezTo>
                <a:lnTo>
                  <a:pt x="4413617" y="2172398"/>
                </a:lnTo>
                <a:cubicBezTo>
                  <a:pt x="4474044" y="2172398"/>
                  <a:pt x="4523029" y="2123413"/>
                  <a:pt x="4523029" y="2062992"/>
                </a:cubicBezTo>
                <a:lnTo>
                  <a:pt x="4523029" y="1625357"/>
                </a:lnTo>
                <a:cubicBezTo>
                  <a:pt x="4523029" y="1564930"/>
                  <a:pt x="4474044" y="1515945"/>
                  <a:pt x="4413617" y="1515945"/>
                </a:cubicBezTo>
                <a:close/>
                <a:moveTo>
                  <a:pt x="4737982" y="1515944"/>
                </a:moveTo>
                <a:cubicBezTo>
                  <a:pt x="4677555" y="1515944"/>
                  <a:pt x="4628570" y="1564929"/>
                  <a:pt x="4628570" y="1625356"/>
                </a:cubicBezTo>
                <a:lnTo>
                  <a:pt x="4628570" y="2062991"/>
                </a:lnTo>
                <a:cubicBezTo>
                  <a:pt x="4628570" y="2123413"/>
                  <a:pt x="4677555" y="2172398"/>
                  <a:pt x="4737982" y="2172398"/>
                </a:cubicBezTo>
                <a:lnTo>
                  <a:pt x="5175616" y="2172398"/>
                </a:lnTo>
                <a:cubicBezTo>
                  <a:pt x="5236043" y="2172398"/>
                  <a:pt x="5285028" y="2123413"/>
                  <a:pt x="5285028" y="2062991"/>
                </a:cubicBezTo>
                <a:lnTo>
                  <a:pt x="5285028" y="1625356"/>
                </a:lnTo>
                <a:cubicBezTo>
                  <a:pt x="5285028" y="1564929"/>
                  <a:pt x="5236043" y="1515944"/>
                  <a:pt x="5175616" y="1515944"/>
                </a:cubicBezTo>
                <a:close/>
                <a:moveTo>
                  <a:pt x="5499981" y="1515943"/>
                </a:moveTo>
                <a:cubicBezTo>
                  <a:pt x="5439554" y="1515943"/>
                  <a:pt x="5390569" y="1564929"/>
                  <a:pt x="5390569" y="1625356"/>
                </a:cubicBezTo>
                <a:lnTo>
                  <a:pt x="5390569" y="2062990"/>
                </a:lnTo>
                <a:cubicBezTo>
                  <a:pt x="5390569" y="2123413"/>
                  <a:pt x="5439554" y="2172398"/>
                  <a:pt x="5499981" y="2172398"/>
                </a:cubicBezTo>
                <a:lnTo>
                  <a:pt x="5937615" y="2172398"/>
                </a:lnTo>
                <a:cubicBezTo>
                  <a:pt x="5998042" y="2172398"/>
                  <a:pt x="6047027" y="2123413"/>
                  <a:pt x="6047027" y="2062990"/>
                </a:cubicBezTo>
                <a:lnTo>
                  <a:pt x="6047027" y="1625356"/>
                </a:lnTo>
                <a:cubicBezTo>
                  <a:pt x="6047027" y="1564929"/>
                  <a:pt x="5998042" y="1515943"/>
                  <a:pt x="5937615" y="1515943"/>
                </a:cubicBezTo>
                <a:close/>
                <a:moveTo>
                  <a:pt x="6261980" y="1515943"/>
                </a:moveTo>
                <a:cubicBezTo>
                  <a:pt x="6201553" y="1515943"/>
                  <a:pt x="6152568" y="1564928"/>
                  <a:pt x="6152568" y="1625355"/>
                </a:cubicBezTo>
                <a:lnTo>
                  <a:pt x="6152568" y="2062989"/>
                </a:lnTo>
                <a:cubicBezTo>
                  <a:pt x="6152568" y="2123413"/>
                  <a:pt x="6201553" y="2172398"/>
                  <a:pt x="6261980" y="2172398"/>
                </a:cubicBezTo>
                <a:lnTo>
                  <a:pt x="6699614" y="2172398"/>
                </a:lnTo>
                <a:cubicBezTo>
                  <a:pt x="6760041" y="2172398"/>
                  <a:pt x="6809026" y="2123413"/>
                  <a:pt x="6809026" y="2062989"/>
                </a:cubicBezTo>
                <a:lnTo>
                  <a:pt x="6809026" y="1625355"/>
                </a:lnTo>
                <a:cubicBezTo>
                  <a:pt x="6809026" y="1564928"/>
                  <a:pt x="6760041" y="1515943"/>
                  <a:pt x="6699614" y="1515943"/>
                </a:cubicBezTo>
                <a:close/>
                <a:moveTo>
                  <a:pt x="7023979" y="1515942"/>
                </a:moveTo>
                <a:cubicBezTo>
                  <a:pt x="6963552" y="1515942"/>
                  <a:pt x="6914567" y="1564927"/>
                  <a:pt x="6914567" y="1625354"/>
                </a:cubicBezTo>
                <a:lnTo>
                  <a:pt x="6914567" y="2062988"/>
                </a:lnTo>
                <a:cubicBezTo>
                  <a:pt x="6914567" y="2123413"/>
                  <a:pt x="6963552" y="2172398"/>
                  <a:pt x="7023979" y="2172398"/>
                </a:cubicBezTo>
                <a:lnTo>
                  <a:pt x="7461613" y="2172398"/>
                </a:lnTo>
                <a:cubicBezTo>
                  <a:pt x="7522040" y="2172398"/>
                  <a:pt x="7571025" y="2123413"/>
                  <a:pt x="7571025" y="2062988"/>
                </a:cubicBezTo>
                <a:lnTo>
                  <a:pt x="7571025" y="1625354"/>
                </a:lnTo>
                <a:cubicBezTo>
                  <a:pt x="7571025" y="1564927"/>
                  <a:pt x="7522040" y="1515942"/>
                  <a:pt x="7461613" y="1515942"/>
                </a:cubicBezTo>
                <a:close/>
                <a:moveTo>
                  <a:pt x="7778358" y="1515941"/>
                </a:moveTo>
                <a:cubicBezTo>
                  <a:pt x="7717931" y="1515941"/>
                  <a:pt x="7668946" y="1564926"/>
                  <a:pt x="7668946" y="1625353"/>
                </a:cubicBezTo>
                <a:lnTo>
                  <a:pt x="7668946" y="2062987"/>
                </a:lnTo>
                <a:cubicBezTo>
                  <a:pt x="7668946" y="2123413"/>
                  <a:pt x="7717931" y="2172398"/>
                  <a:pt x="7778358" y="2172398"/>
                </a:cubicBezTo>
                <a:lnTo>
                  <a:pt x="8215992" y="2172398"/>
                </a:lnTo>
                <a:cubicBezTo>
                  <a:pt x="8276419" y="2172398"/>
                  <a:pt x="8325404" y="2123413"/>
                  <a:pt x="8325404" y="2062987"/>
                </a:cubicBezTo>
                <a:lnTo>
                  <a:pt x="8325404" y="1625353"/>
                </a:lnTo>
                <a:cubicBezTo>
                  <a:pt x="8325404" y="1564926"/>
                  <a:pt x="8276419" y="1515941"/>
                  <a:pt x="8215992" y="1515941"/>
                </a:cubicBezTo>
                <a:close/>
                <a:moveTo>
                  <a:pt x="8540357" y="1515941"/>
                </a:moveTo>
                <a:cubicBezTo>
                  <a:pt x="8479930" y="1515941"/>
                  <a:pt x="8430945" y="1564926"/>
                  <a:pt x="8430945" y="1625353"/>
                </a:cubicBezTo>
                <a:lnTo>
                  <a:pt x="8430945" y="2062987"/>
                </a:lnTo>
                <a:cubicBezTo>
                  <a:pt x="8430945" y="2123413"/>
                  <a:pt x="8479930" y="2172398"/>
                  <a:pt x="8540357" y="2172398"/>
                </a:cubicBezTo>
                <a:lnTo>
                  <a:pt x="8977991" y="2172398"/>
                </a:lnTo>
                <a:cubicBezTo>
                  <a:pt x="9038418" y="2172398"/>
                  <a:pt x="9087403" y="2123413"/>
                  <a:pt x="9087403" y="2062987"/>
                </a:cubicBezTo>
                <a:lnTo>
                  <a:pt x="9087403" y="1625353"/>
                </a:lnTo>
                <a:cubicBezTo>
                  <a:pt x="9087403" y="1564926"/>
                  <a:pt x="9038418" y="1515941"/>
                  <a:pt x="8977991" y="1515941"/>
                </a:cubicBezTo>
                <a:close/>
                <a:moveTo>
                  <a:pt x="165999" y="786548"/>
                </a:moveTo>
                <a:cubicBezTo>
                  <a:pt x="105572" y="786548"/>
                  <a:pt x="56587" y="835533"/>
                  <a:pt x="56587" y="895959"/>
                </a:cubicBezTo>
                <a:lnTo>
                  <a:pt x="56587" y="1333596"/>
                </a:lnTo>
                <a:cubicBezTo>
                  <a:pt x="56587" y="1394023"/>
                  <a:pt x="105572" y="1443008"/>
                  <a:pt x="165999" y="1443008"/>
                </a:cubicBezTo>
                <a:lnTo>
                  <a:pt x="603633" y="1443008"/>
                </a:lnTo>
                <a:cubicBezTo>
                  <a:pt x="664060" y="1443008"/>
                  <a:pt x="713044" y="1394023"/>
                  <a:pt x="713044" y="1333596"/>
                </a:cubicBezTo>
                <a:lnTo>
                  <a:pt x="713044" y="895959"/>
                </a:lnTo>
                <a:cubicBezTo>
                  <a:pt x="713044" y="835533"/>
                  <a:pt x="664060" y="786548"/>
                  <a:pt x="603633" y="786548"/>
                </a:cubicBezTo>
                <a:close/>
                <a:moveTo>
                  <a:pt x="927996" y="786547"/>
                </a:moveTo>
                <a:cubicBezTo>
                  <a:pt x="867569" y="786547"/>
                  <a:pt x="818584" y="835532"/>
                  <a:pt x="818584" y="895959"/>
                </a:cubicBezTo>
                <a:lnTo>
                  <a:pt x="818584" y="1333595"/>
                </a:lnTo>
                <a:cubicBezTo>
                  <a:pt x="818584" y="1394022"/>
                  <a:pt x="867569" y="1443007"/>
                  <a:pt x="927996" y="1443007"/>
                </a:cubicBezTo>
                <a:lnTo>
                  <a:pt x="1365637" y="1443007"/>
                </a:lnTo>
                <a:cubicBezTo>
                  <a:pt x="1426065" y="1443007"/>
                  <a:pt x="1475051" y="1394022"/>
                  <a:pt x="1475051" y="1333595"/>
                </a:cubicBezTo>
                <a:lnTo>
                  <a:pt x="1475051" y="895959"/>
                </a:lnTo>
                <a:cubicBezTo>
                  <a:pt x="1475051" y="835532"/>
                  <a:pt x="1426065" y="786547"/>
                  <a:pt x="1365637" y="786547"/>
                </a:cubicBezTo>
                <a:close/>
                <a:moveTo>
                  <a:pt x="1689998" y="786547"/>
                </a:moveTo>
                <a:cubicBezTo>
                  <a:pt x="1629570" y="786547"/>
                  <a:pt x="1580588" y="835532"/>
                  <a:pt x="1580588" y="895959"/>
                </a:cubicBezTo>
                <a:lnTo>
                  <a:pt x="1580588" y="1333594"/>
                </a:lnTo>
                <a:cubicBezTo>
                  <a:pt x="1580588" y="1394022"/>
                  <a:pt x="1629570" y="1443007"/>
                  <a:pt x="1689998" y="1443007"/>
                </a:cubicBezTo>
                <a:lnTo>
                  <a:pt x="2127634" y="1443007"/>
                </a:lnTo>
                <a:cubicBezTo>
                  <a:pt x="2188060" y="1443007"/>
                  <a:pt x="2237045" y="1394022"/>
                  <a:pt x="2237045" y="1333594"/>
                </a:cubicBezTo>
                <a:lnTo>
                  <a:pt x="2237045" y="895959"/>
                </a:lnTo>
                <a:cubicBezTo>
                  <a:pt x="2237045" y="835532"/>
                  <a:pt x="2188060" y="786547"/>
                  <a:pt x="2127634" y="786547"/>
                </a:cubicBezTo>
                <a:close/>
                <a:moveTo>
                  <a:pt x="2451996" y="786546"/>
                </a:moveTo>
                <a:cubicBezTo>
                  <a:pt x="2391569" y="786546"/>
                  <a:pt x="2342584" y="835531"/>
                  <a:pt x="2342584" y="895958"/>
                </a:cubicBezTo>
                <a:lnTo>
                  <a:pt x="2342584" y="1333593"/>
                </a:lnTo>
                <a:cubicBezTo>
                  <a:pt x="2342584" y="1394021"/>
                  <a:pt x="2391569" y="1443006"/>
                  <a:pt x="2451996" y="1443006"/>
                </a:cubicBezTo>
                <a:lnTo>
                  <a:pt x="2889629" y="1443006"/>
                </a:lnTo>
                <a:cubicBezTo>
                  <a:pt x="2950056" y="1443006"/>
                  <a:pt x="2999041" y="1394021"/>
                  <a:pt x="2999041" y="1333593"/>
                </a:cubicBezTo>
                <a:lnTo>
                  <a:pt x="2999041" y="895958"/>
                </a:lnTo>
                <a:cubicBezTo>
                  <a:pt x="2999041" y="835531"/>
                  <a:pt x="2950056" y="786546"/>
                  <a:pt x="2889629" y="786546"/>
                </a:cubicBezTo>
                <a:close/>
                <a:moveTo>
                  <a:pt x="3213993" y="786546"/>
                </a:moveTo>
                <a:cubicBezTo>
                  <a:pt x="3153566" y="786546"/>
                  <a:pt x="3104581" y="835531"/>
                  <a:pt x="3104581" y="895958"/>
                </a:cubicBezTo>
                <a:lnTo>
                  <a:pt x="3104581" y="1333593"/>
                </a:lnTo>
                <a:cubicBezTo>
                  <a:pt x="3104581" y="1394020"/>
                  <a:pt x="3153566" y="1443005"/>
                  <a:pt x="3213993" y="1443005"/>
                </a:cubicBezTo>
                <a:lnTo>
                  <a:pt x="3651628" y="1443005"/>
                </a:lnTo>
                <a:cubicBezTo>
                  <a:pt x="3712054" y="1443005"/>
                  <a:pt x="3761040" y="1394020"/>
                  <a:pt x="3761040" y="1333593"/>
                </a:cubicBezTo>
                <a:lnTo>
                  <a:pt x="3761040" y="895958"/>
                </a:lnTo>
                <a:cubicBezTo>
                  <a:pt x="3761040" y="835531"/>
                  <a:pt x="3712054" y="786546"/>
                  <a:pt x="3651628" y="786546"/>
                </a:cubicBezTo>
                <a:close/>
                <a:moveTo>
                  <a:pt x="3975991" y="786545"/>
                </a:moveTo>
                <a:cubicBezTo>
                  <a:pt x="3915564" y="786545"/>
                  <a:pt x="3866579" y="835530"/>
                  <a:pt x="3866579" y="895957"/>
                </a:cubicBezTo>
                <a:lnTo>
                  <a:pt x="3866579" y="1333592"/>
                </a:lnTo>
                <a:cubicBezTo>
                  <a:pt x="3866579" y="1394019"/>
                  <a:pt x="3915564" y="1443005"/>
                  <a:pt x="3975991" y="1443005"/>
                </a:cubicBezTo>
                <a:lnTo>
                  <a:pt x="4413617" y="1443005"/>
                </a:lnTo>
                <a:cubicBezTo>
                  <a:pt x="4474044" y="1443005"/>
                  <a:pt x="4523029" y="1394019"/>
                  <a:pt x="4523029" y="1333592"/>
                </a:cubicBezTo>
                <a:lnTo>
                  <a:pt x="4523029" y="895957"/>
                </a:lnTo>
                <a:cubicBezTo>
                  <a:pt x="4523029" y="835530"/>
                  <a:pt x="4474044" y="786545"/>
                  <a:pt x="4413617" y="786545"/>
                </a:cubicBezTo>
                <a:close/>
                <a:moveTo>
                  <a:pt x="4737982" y="786545"/>
                </a:moveTo>
                <a:cubicBezTo>
                  <a:pt x="4677555" y="786545"/>
                  <a:pt x="4628570" y="835530"/>
                  <a:pt x="4628570" y="895957"/>
                </a:cubicBezTo>
                <a:lnTo>
                  <a:pt x="4628570" y="1333592"/>
                </a:lnTo>
                <a:cubicBezTo>
                  <a:pt x="4628570" y="1394019"/>
                  <a:pt x="4677555" y="1443004"/>
                  <a:pt x="4737982" y="1443004"/>
                </a:cubicBezTo>
                <a:lnTo>
                  <a:pt x="5175616" y="1443004"/>
                </a:lnTo>
                <a:cubicBezTo>
                  <a:pt x="5236043" y="1443004"/>
                  <a:pt x="5285028" y="1394019"/>
                  <a:pt x="5285028" y="1333592"/>
                </a:cubicBezTo>
                <a:lnTo>
                  <a:pt x="5285028" y="895957"/>
                </a:lnTo>
                <a:cubicBezTo>
                  <a:pt x="5285028" y="835530"/>
                  <a:pt x="5236043" y="786545"/>
                  <a:pt x="5175616" y="786545"/>
                </a:cubicBezTo>
                <a:close/>
                <a:moveTo>
                  <a:pt x="5499981" y="786544"/>
                </a:moveTo>
                <a:cubicBezTo>
                  <a:pt x="5439554" y="786544"/>
                  <a:pt x="5390569" y="835529"/>
                  <a:pt x="5390569" y="895956"/>
                </a:cubicBezTo>
                <a:lnTo>
                  <a:pt x="5390569" y="1333591"/>
                </a:lnTo>
                <a:cubicBezTo>
                  <a:pt x="5390569" y="1394018"/>
                  <a:pt x="5439554" y="1443003"/>
                  <a:pt x="5499981" y="1443003"/>
                </a:cubicBezTo>
                <a:lnTo>
                  <a:pt x="5937615" y="1443003"/>
                </a:lnTo>
                <a:cubicBezTo>
                  <a:pt x="5998042" y="1443003"/>
                  <a:pt x="6047027" y="1394018"/>
                  <a:pt x="6047027" y="1333591"/>
                </a:cubicBezTo>
                <a:lnTo>
                  <a:pt x="6047027" y="895956"/>
                </a:lnTo>
                <a:cubicBezTo>
                  <a:pt x="6047027" y="835529"/>
                  <a:pt x="5998042" y="786544"/>
                  <a:pt x="5937615" y="786544"/>
                </a:cubicBezTo>
                <a:close/>
                <a:moveTo>
                  <a:pt x="6261980" y="786544"/>
                </a:moveTo>
                <a:cubicBezTo>
                  <a:pt x="6201553" y="786544"/>
                  <a:pt x="6152568" y="835529"/>
                  <a:pt x="6152568" y="895956"/>
                </a:cubicBezTo>
                <a:lnTo>
                  <a:pt x="6152568" y="1333590"/>
                </a:lnTo>
                <a:cubicBezTo>
                  <a:pt x="6152568" y="1394017"/>
                  <a:pt x="6201553" y="1443003"/>
                  <a:pt x="6261980" y="1443003"/>
                </a:cubicBezTo>
                <a:lnTo>
                  <a:pt x="6699614" y="1443003"/>
                </a:lnTo>
                <a:cubicBezTo>
                  <a:pt x="6760041" y="1443003"/>
                  <a:pt x="6809026" y="1394017"/>
                  <a:pt x="6809026" y="1333590"/>
                </a:cubicBezTo>
                <a:lnTo>
                  <a:pt x="6809026" y="895956"/>
                </a:lnTo>
                <a:cubicBezTo>
                  <a:pt x="6809026" y="835529"/>
                  <a:pt x="6760041" y="786544"/>
                  <a:pt x="6699614" y="786544"/>
                </a:cubicBezTo>
                <a:close/>
                <a:moveTo>
                  <a:pt x="7023979" y="786543"/>
                </a:moveTo>
                <a:cubicBezTo>
                  <a:pt x="6963552" y="786543"/>
                  <a:pt x="6914567" y="835528"/>
                  <a:pt x="6914567" y="895955"/>
                </a:cubicBezTo>
                <a:lnTo>
                  <a:pt x="6914567" y="1333590"/>
                </a:lnTo>
                <a:cubicBezTo>
                  <a:pt x="6914567" y="1394017"/>
                  <a:pt x="6963552" y="1443002"/>
                  <a:pt x="7023979" y="1443002"/>
                </a:cubicBezTo>
                <a:lnTo>
                  <a:pt x="7461613" y="1443002"/>
                </a:lnTo>
                <a:cubicBezTo>
                  <a:pt x="7522040" y="1443002"/>
                  <a:pt x="7571025" y="1394017"/>
                  <a:pt x="7571025" y="1333590"/>
                </a:cubicBezTo>
                <a:lnTo>
                  <a:pt x="7571025" y="895955"/>
                </a:lnTo>
                <a:cubicBezTo>
                  <a:pt x="7571025" y="835528"/>
                  <a:pt x="7522040" y="786543"/>
                  <a:pt x="7461613" y="786543"/>
                </a:cubicBezTo>
                <a:close/>
                <a:moveTo>
                  <a:pt x="7778358" y="786543"/>
                </a:moveTo>
                <a:cubicBezTo>
                  <a:pt x="7717931" y="786543"/>
                  <a:pt x="7668946" y="835528"/>
                  <a:pt x="7668946" y="895955"/>
                </a:cubicBezTo>
                <a:lnTo>
                  <a:pt x="7668946" y="1333589"/>
                </a:lnTo>
                <a:cubicBezTo>
                  <a:pt x="7668946" y="1394016"/>
                  <a:pt x="7717931" y="1443001"/>
                  <a:pt x="7778358" y="1443001"/>
                </a:cubicBezTo>
                <a:lnTo>
                  <a:pt x="8215992" y="1443001"/>
                </a:lnTo>
                <a:cubicBezTo>
                  <a:pt x="8276419" y="1443001"/>
                  <a:pt x="8325404" y="1394016"/>
                  <a:pt x="8325404" y="1333589"/>
                </a:cubicBezTo>
                <a:lnTo>
                  <a:pt x="8325404" y="895955"/>
                </a:lnTo>
                <a:cubicBezTo>
                  <a:pt x="8325404" y="835528"/>
                  <a:pt x="8276419" y="786543"/>
                  <a:pt x="8215992" y="786543"/>
                </a:cubicBezTo>
                <a:close/>
                <a:moveTo>
                  <a:pt x="8540357" y="786542"/>
                </a:moveTo>
                <a:cubicBezTo>
                  <a:pt x="8479930" y="786542"/>
                  <a:pt x="8430945" y="835528"/>
                  <a:pt x="8430945" y="895955"/>
                </a:cubicBezTo>
                <a:lnTo>
                  <a:pt x="8430945" y="1333589"/>
                </a:lnTo>
                <a:cubicBezTo>
                  <a:pt x="8430945" y="1394016"/>
                  <a:pt x="8479930" y="1443001"/>
                  <a:pt x="8540357" y="1443001"/>
                </a:cubicBezTo>
                <a:lnTo>
                  <a:pt x="8977991" y="1443001"/>
                </a:lnTo>
                <a:cubicBezTo>
                  <a:pt x="9038418" y="1443001"/>
                  <a:pt x="9087403" y="1394016"/>
                  <a:pt x="9087403" y="1333589"/>
                </a:cubicBezTo>
                <a:lnTo>
                  <a:pt x="9087403" y="895955"/>
                </a:lnTo>
                <a:cubicBezTo>
                  <a:pt x="9087403" y="835528"/>
                  <a:pt x="9038418" y="786542"/>
                  <a:pt x="8977991" y="786542"/>
                </a:cubicBezTo>
                <a:close/>
                <a:moveTo>
                  <a:pt x="165999" y="57150"/>
                </a:moveTo>
                <a:cubicBezTo>
                  <a:pt x="105572" y="57150"/>
                  <a:pt x="56587" y="106135"/>
                  <a:pt x="56587" y="166562"/>
                </a:cubicBezTo>
                <a:lnTo>
                  <a:pt x="56587" y="604196"/>
                </a:lnTo>
                <a:cubicBezTo>
                  <a:pt x="56587" y="664623"/>
                  <a:pt x="105572" y="713608"/>
                  <a:pt x="165999" y="713608"/>
                </a:cubicBezTo>
                <a:lnTo>
                  <a:pt x="603633" y="713608"/>
                </a:lnTo>
                <a:cubicBezTo>
                  <a:pt x="664060" y="713608"/>
                  <a:pt x="713045" y="664623"/>
                  <a:pt x="713045" y="604196"/>
                </a:cubicBezTo>
                <a:lnTo>
                  <a:pt x="713045" y="166562"/>
                </a:lnTo>
                <a:cubicBezTo>
                  <a:pt x="713045" y="106135"/>
                  <a:pt x="664060" y="57150"/>
                  <a:pt x="603633" y="57150"/>
                </a:cubicBezTo>
                <a:close/>
                <a:moveTo>
                  <a:pt x="927996" y="57150"/>
                </a:moveTo>
                <a:cubicBezTo>
                  <a:pt x="867570" y="57150"/>
                  <a:pt x="818585" y="106135"/>
                  <a:pt x="818585" y="166562"/>
                </a:cubicBezTo>
                <a:lnTo>
                  <a:pt x="818585" y="604195"/>
                </a:lnTo>
                <a:cubicBezTo>
                  <a:pt x="818585" y="664622"/>
                  <a:pt x="867570" y="713607"/>
                  <a:pt x="927996" y="713607"/>
                </a:cubicBezTo>
                <a:lnTo>
                  <a:pt x="1365637" y="713607"/>
                </a:lnTo>
                <a:cubicBezTo>
                  <a:pt x="1426066" y="713607"/>
                  <a:pt x="1475051" y="664622"/>
                  <a:pt x="1475051" y="604195"/>
                </a:cubicBezTo>
                <a:lnTo>
                  <a:pt x="1475051" y="166562"/>
                </a:lnTo>
                <a:cubicBezTo>
                  <a:pt x="1475051" y="106135"/>
                  <a:pt x="1426066" y="57150"/>
                  <a:pt x="1365637" y="57150"/>
                </a:cubicBezTo>
                <a:close/>
                <a:moveTo>
                  <a:pt x="1689998" y="57149"/>
                </a:moveTo>
                <a:cubicBezTo>
                  <a:pt x="1629570" y="57149"/>
                  <a:pt x="1580588" y="106134"/>
                  <a:pt x="1580588" y="166561"/>
                </a:cubicBezTo>
                <a:lnTo>
                  <a:pt x="1580588" y="604195"/>
                </a:lnTo>
                <a:cubicBezTo>
                  <a:pt x="1580588" y="664622"/>
                  <a:pt x="1629570" y="713607"/>
                  <a:pt x="1689998" y="713607"/>
                </a:cubicBezTo>
                <a:lnTo>
                  <a:pt x="2127634" y="713607"/>
                </a:lnTo>
                <a:cubicBezTo>
                  <a:pt x="2188061" y="713607"/>
                  <a:pt x="2237045" y="664622"/>
                  <a:pt x="2237045" y="604195"/>
                </a:cubicBezTo>
                <a:lnTo>
                  <a:pt x="2237045" y="166561"/>
                </a:lnTo>
                <a:cubicBezTo>
                  <a:pt x="2237045" y="106134"/>
                  <a:pt x="2188061" y="57149"/>
                  <a:pt x="2127634" y="57149"/>
                </a:cubicBezTo>
                <a:close/>
                <a:moveTo>
                  <a:pt x="2451996" y="57149"/>
                </a:moveTo>
                <a:cubicBezTo>
                  <a:pt x="2391569" y="57149"/>
                  <a:pt x="2342585" y="106134"/>
                  <a:pt x="2342585" y="166561"/>
                </a:cubicBezTo>
                <a:lnTo>
                  <a:pt x="2342585" y="604194"/>
                </a:lnTo>
                <a:cubicBezTo>
                  <a:pt x="2342585" y="664621"/>
                  <a:pt x="2391569" y="713606"/>
                  <a:pt x="2451996" y="713606"/>
                </a:cubicBezTo>
                <a:lnTo>
                  <a:pt x="2889629" y="713606"/>
                </a:lnTo>
                <a:cubicBezTo>
                  <a:pt x="2950056" y="713606"/>
                  <a:pt x="2999041" y="664621"/>
                  <a:pt x="2999041" y="604194"/>
                </a:cubicBezTo>
                <a:lnTo>
                  <a:pt x="2999041" y="166561"/>
                </a:lnTo>
                <a:cubicBezTo>
                  <a:pt x="2999041" y="106134"/>
                  <a:pt x="2950056" y="57149"/>
                  <a:pt x="2889629" y="57149"/>
                </a:cubicBezTo>
                <a:close/>
                <a:moveTo>
                  <a:pt x="3213995" y="57148"/>
                </a:moveTo>
                <a:cubicBezTo>
                  <a:pt x="3153567" y="57148"/>
                  <a:pt x="3104581" y="106133"/>
                  <a:pt x="3104581" y="166560"/>
                </a:cubicBezTo>
                <a:lnTo>
                  <a:pt x="3104581" y="604194"/>
                </a:lnTo>
                <a:cubicBezTo>
                  <a:pt x="3104581" y="664621"/>
                  <a:pt x="3153567" y="713606"/>
                  <a:pt x="3213995" y="713606"/>
                </a:cubicBezTo>
                <a:lnTo>
                  <a:pt x="3651628" y="713606"/>
                </a:lnTo>
                <a:cubicBezTo>
                  <a:pt x="3712055" y="713606"/>
                  <a:pt x="3761040" y="664621"/>
                  <a:pt x="3761040" y="604194"/>
                </a:cubicBezTo>
                <a:lnTo>
                  <a:pt x="3761040" y="166560"/>
                </a:lnTo>
                <a:cubicBezTo>
                  <a:pt x="3761040" y="106133"/>
                  <a:pt x="3712055" y="57148"/>
                  <a:pt x="3651628" y="57148"/>
                </a:cubicBezTo>
                <a:close/>
                <a:moveTo>
                  <a:pt x="3975991" y="57148"/>
                </a:moveTo>
                <a:cubicBezTo>
                  <a:pt x="3915565" y="57148"/>
                  <a:pt x="3866579" y="106133"/>
                  <a:pt x="3866579" y="166560"/>
                </a:cubicBezTo>
                <a:lnTo>
                  <a:pt x="3866579" y="604194"/>
                </a:lnTo>
                <a:cubicBezTo>
                  <a:pt x="3866579" y="664620"/>
                  <a:pt x="3915565" y="713605"/>
                  <a:pt x="3975991" y="713605"/>
                </a:cubicBezTo>
                <a:lnTo>
                  <a:pt x="4413617" y="713605"/>
                </a:lnTo>
                <a:cubicBezTo>
                  <a:pt x="4474044" y="713605"/>
                  <a:pt x="4523029" y="664620"/>
                  <a:pt x="4523029" y="604194"/>
                </a:cubicBezTo>
                <a:lnTo>
                  <a:pt x="4523029" y="166560"/>
                </a:lnTo>
                <a:cubicBezTo>
                  <a:pt x="4523029" y="106133"/>
                  <a:pt x="4474044" y="57148"/>
                  <a:pt x="4413617" y="57148"/>
                </a:cubicBezTo>
                <a:close/>
                <a:moveTo>
                  <a:pt x="4737982" y="57147"/>
                </a:moveTo>
                <a:cubicBezTo>
                  <a:pt x="4677555" y="57147"/>
                  <a:pt x="4628570" y="106132"/>
                  <a:pt x="4628570" y="166559"/>
                </a:cubicBezTo>
                <a:lnTo>
                  <a:pt x="4628570" y="604193"/>
                </a:lnTo>
                <a:cubicBezTo>
                  <a:pt x="4628570" y="664620"/>
                  <a:pt x="4677555" y="713605"/>
                  <a:pt x="4737982" y="713605"/>
                </a:cubicBezTo>
                <a:lnTo>
                  <a:pt x="5175616" y="713605"/>
                </a:lnTo>
                <a:cubicBezTo>
                  <a:pt x="5236043" y="713605"/>
                  <a:pt x="5285028" y="664620"/>
                  <a:pt x="5285028" y="604193"/>
                </a:cubicBezTo>
                <a:lnTo>
                  <a:pt x="5285028" y="166559"/>
                </a:lnTo>
                <a:cubicBezTo>
                  <a:pt x="5285028" y="106132"/>
                  <a:pt x="5236043" y="57147"/>
                  <a:pt x="5175616" y="57147"/>
                </a:cubicBezTo>
                <a:close/>
                <a:moveTo>
                  <a:pt x="5499981" y="57147"/>
                </a:moveTo>
                <a:cubicBezTo>
                  <a:pt x="5439554" y="57147"/>
                  <a:pt x="5390569" y="106132"/>
                  <a:pt x="5390569" y="166559"/>
                </a:cubicBezTo>
                <a:lnTo>
                  <a:pt x="5390569" y="604192"/>
                </a:lnTo>
                <a:cubicBezTo>
                  <a:pt x="5390569" y="664620"/>
                  <a:pt x="5439554" y="713605"/>
                  <a:pt x="5499981" y="713605"/>
                </a:cubicBezTo>
                <a:lnTo>
                  <a:pt x="5937615" y="713605"/>
                </a:lnTo>
                <a:cubicBezTo>
                  <a:pt x="5998042" y="713605"/>
                  <a:pt x="6047027" y="664620"/>
                  <a:pt x="6047027" y="604192"/>
                </a:cubicBezTo>
                <a:lnTo>
                  <a:pt x="6047027" y="166559"/>
                </a:lnTo>
                <a:cubicBezTo>
                  <a:pt x="6047027" y="106132"/>
                  <a:pt x="5998042" y="57147"/>
                  <a:pt x="5937615" y="57147"/>
                </a:cubicBezTo>
                <a:close/>
                <a:moveTo>
                  <a:pt x="6261980" y="57146"/>
                </a:moveTo>
                <a:cubicBezTo>
                  <a:pt x="6201553" y="57146"/>
                  <a:pt x="6152568" y="106131"/>
                  <a:pt x="6152568" y="166558"/>
                </a:cubicBezTo>
                <a:lnTo>
                  <a:pt x="6152568" y="604192"/>
                </a:lnTo>
                <a:cubicBezTo>
                  <a:pt x="6152568" y="664619"/>
                  <a:pt x="6201553" y="713604"/>
                  <a:pt x="6261980" y="713604"/>
                </a:cubicBezTo>
                <a:lnTo>
                  <a:pt x="6699614" y="713604"/>
                </a:lnTo>
                <a:cubicBezTo>
                  <a:pt x="6760041" y="713604"/>
                  <a:pt x="6809026" y="664619"/>
                  <a:pt x="6809026" y="604192"/>
                </a:cubicBezTo>
                <a:lnTo>
                  <a:pt x="6809026" y="166558"/>
                </a:lnTo>
                <a:cubicBezTo>
                  <a:pt x="6809026" y="106131"/>
                  <a:pt x="6760041" y="57146"/>
                  <a:pt x="6699614" y="57146"/>
                </a:cubicBezTo>
                <a:close/>
                <a:moveTo>
                  <a:pt x="7023979" y="57146"/>
                </a:moveTo>
                <a:cubicBezTo>
                  <a:pt x="6963552" y="57146"/>
                  <a:pt x="6914567" y="106131"/>
                  <a:pt x="6914567" y="166558"/>
                </a:cubicBezTo>
                <a:lnTo>
                  <a:pt x="6914567" y="604191"/>
                </a:lnTo>
                <a:cubicBezTo>
                  <a:pt x="6914567" y="664618"/>
                  <a:pt x="6963552" y="713604"/>
                  <a:pt x="7023979" y="713604"/>
                </a:cubicBezTo>
                <a:lnTo>
                  <a:pt x="7461613" y="713604"/>
                </a:lnTo>
                <a:cubicBezTo>
                  <a:pt x="7522040" y="713604"/>
                  <a:pt x="7571025" y="664618"/>
                  <a:pt x="7571025" y="604191"/>
                </a:cubicBezTo>
                <a:lnTo>
                  <a:pt x="7571025" y="166558"/>
                </a:lnTo>
                <a:cubicBezTo>
                  <a:pt x="7571025" y="106131"/>
                  <a:pt x="7522040" y="57146"/>
                  <a:pt x="7461613" y="57146"/>
                </a:cubicBezTo>
                <a:close/>
                <a:moveTo>
                  <a:pt x="7778358" y="57145"/>
                </a:moveTo>
                <a:cubicBezTo>
                  <a:pt x="7717931" y="57145"/>
                  <a:pt x="7668946" y="106130"/>
                  <a:pt x="7668946" y="166557"/>
                </a:cubicBezTo>
                <a:lnTo>
                  <a:pt x="7668946" y="604191"/>
                </a:lnTo>
                <a:cubicBezTo>
                  <a:pt x="7668946" y="664618"/>
                  <a:pt x="7717931" y="713603"/>
                  <a:pt x="7778358" y="713603"/>
                </a:cubicBezTo>
                <a:lnTo>
                  <a:pt x="8215992" y="713603"/>
                </a:lnTo>
                <a:cubicBezTo>
                  <a:pt x="8276419" y="713603"/>
                  <a:pt x="8325404" y="664618"/>
                  <a:pt x="8325404" y="604191"/>
                </a:cubicBezTo>
                <a:lnTo>
                  <a:pt x="8325404" y="166557"/>
                </a:lnTo>
                <a:cubicBezTo>
                  <a:pt x="8325404" y="106130"/>
                  <a:pt x="8276419" y="57145"/>
                  <a:pt x="8215992" y="57145"/>
                </a:cubicBezTo>
                <a:close/>
                <a:moveTo>
                  <a:pt x="8540357" y="57145"/>
                </a:moveTo>
                <a:cubicBezTo>
                  <a:pt x="8479930" y="57145"/>
                  <a:pt x="8430945" y="106130"/>
                  <a:pt x="8430945" y="166557"/>
                </a:cubicBezTo>
                <a:lnTo>
                  <a:pt x="8430945" y="604190"/>
                </a:lnTo>
                <a:cubicBezTo>
                  <a:pt x="8430945" y="664617"/>
                  <a:pt x="8479930" y="713603"/>
                  <a:pt x="8540357" y="713603"/>
                </a:cubicBezTo>
                <a:lnTo>
                  <a:pt x="8977991" y="713603"/>
                </a:lnTo>
                <a:cubicBezTo>
                  <a:pt x="9038418" y="713603"/>
                  <a:pt x="9087403" y="664617"/>
                  <a:pt x="9087403" y="604190"/>
                </a:cubicBezTo>
                <a:lnTo>
                  <a:pt x="9087403" y="166557"/>
                </a:lnTo>
                <a:cubicBezTo>
                  <a:pt x="9087403" y="106130"/>
                  <a:pt x="9038418" y="57145"/>
                  <a:pt x="8977991" y="57145"/>
                </a:cubicBezTo>
                <a:close/>
                <a:moveTo>
                  <a:pt x="0" y="0"/>
                </a:moveTo>
                <a:lnTo>
                  <a:pt x="9143989" y="0"/>
                </a:lnTo>
                <a:lnTo>
                  <a:pt x="9143989" y="5143494"/>
                </a:lnTo>
                <a:lnTo>
                  <a:pt x="0" y="5143494"/>
                </a:lnTo>
                <a:close/>
              </a:path>
            </a:pathLst>
          </a:cu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Rounded Rectangle 107">
            <a:extLst>
              <a:ext uri="{FF2B5EF4-FFF2-40B4-BE49-F238E27FC236}">
                <a16:creationId xmlns:a16="http://schemas.microsoft.com/office/drawing/2014/main" id="{9E4A6F18-4685-4A6F-B536-1A543ADBCDD6}"/>
              </a:ext>
            </a:extLst>
          </p:cNvPr>
          <p:cNvSpPr/>
          <p:nvPr userDrawn="1"/>
        </p:nvSpPr>
        <p:spPr>
          <a:xfrm>
            <a:off x="56589" y="76202"/>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115">
            <a:extLst>
              <a:ext uri="{FF2B5EF4-FFF2-40B4-BE49-F238E27FC236}">
                <a16:creationId xmlns:a16="http://schemas.microsoft.com/office/drawing/2014/main" id="{B68D77B6-290C-4624-809C-82A987962E61}"/>
              </a:ext>
            </a:extLst>
          </p:cNvPr>
          <p:cNvSpPr/>
          <p:nvPr userDrawn="1"/>
        </p:nvSpPr>
        <p:spPr>
          <a:xfrm>
            <a:off x="56589" y="1048736"/>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Rounded Rectangle 117">
            <a:extLst>
              <a:ext uri="{FF2B5EF4-FFF2-40B4-BE49-F238E27FC236}">
                <a16:creationId xmlns:a16="http://schemas.microsoft.com/office/drawing/2014/main" id="{6D6968A4-F5F0-488D-9402-1C348D048774}"/>
              </a:ext>
            </a:extLst>
          </p:cNvPr>
          <p:cNvSpPr/>
          <p:nvPr userDrawn="1"/>
        </p:nvSpPr>
        <p:spPr>
          <a:xfrm>
            <a:off x="56589" y="2993795"/>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ounded Rectangle 119">
            <a:extLst>
              <a:ext uri="{FF2B5EF4-FFF2-40B4-BE49-F238E27FC236}">
                <a16:creationId xmlns:a16="http://schemas.microsoft.com/office/drawing/2014/main" id="{623A48C7-33F8-4ECD-85BD-9E17918FE87F}"/>
              </a:ext>
            </a:extLst>
          </p:cNvPr>
          <p:cNvSpPr/>
          <p:nvPr userDrawn="1"/>
        </p:nvSpPr>
        <p:spPr>
          <a:xfrm>
            <a:off x="56589" y="493399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ounded Rectangle 120">
            <a:extLst>
              <a:ext uri="{FF2B5EF4-FFF2-40B4-BE49-F238E27FC236}">
                <a16:creationId xmlns:a16="http://schemas.microsoft.com/office/drawing/2014/main" id="{122D1F2B-CADE-467A-A03F-B764F9682B34}"/>
              </a:ext>
            </a:extLst>
          </p:cNvPr>
          <p:cNvSpPr/>
          <p:nvPr userDrawn="1"/>
        </p:nvSpPr>
        <p:spPr>
          <a:xfrm>
            <a:off x="56589" y="5906528"/>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5" name="Rounded Rectangle 121">
            <a:extLst>
              <a:ext uri="{FF2B5EF4-FFF2-40B4-BE49-F238E27FC236}">
                <a16:creationId xmlns:a16="http://schemas.microsoft.com/office/drawing/2014/main" id="{E936446B-B995-4147-A8DF-C30BB62F4489}"/>
              </a:ext>
            </a:extLst>
          </p:cNvPr>
          <p:cNvSpPr/>
          <p:nvPr userDrawn="1"/>
        </p:nvSpPr>
        <p:spPr>
          <a:xfrm>
            <a:off x="818586" y="76202"/>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ounded Rectangle 122">
            <a:extLst>
              <a:ext uri="{FF2B5EF4-FFF2-40B4-BE49-F238E27FC236}">
                <a16:creationId xmlns:a16="http://schemas.microsoft.com/office/drawing/2014/main" id="{F2E13822-E4D0-4316-B900-7C1761AA72B0}"/>
              </a:ext>
            </a:extLst>
          </p:cNvPr>
          <p:cNvSpPr/>
          <p:nvPr userDrawn="1"/>
        </p:nvSpPr>
        <p:spPr>
          <a:xfrm>
            <a:off x="818586" y="1048736"/>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Rounded Rectangle 123">
            <a:extLst>
              <a:ext uri="{FF2B5EF4-FFF2-40B4-BE49-F238E27FC236}">
                <a16:creationId xmlns:a16="http://schemas.microsoft.com/office/drawing/2014/main" id="{70A10946-2112-4F06-BFC5-185D3CCADF28}"/>
              </a:ext>
            </a:extLst>
          </p:cNvPr>
          <p:cNvSpPr/>
          <p:nvPr userDrawn="1"/>
        </p:nvSpPr>
        <p:spPr>
          <a:xfrm>
            <a:off x="818586" y="202126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8" name="Rounded Rectangle 124">
            <a:extLst>
              <a:ext uri="{FF2B5EF4-FFF2-40B4-BE49-F238E27FC236}">
                <a16:creationId xmlns:a16="http://schemas.microsoft.com/office/drawing/2014/main" id="{EC368BD6-32E8-479F-9F6D-312482C189FF}"/>
              </a:ext>
            </a:extLst>
          </p:cNvPr>
          <p:cNvSpPr/>
          <p:nvPr userDrawn="1"/>
        </p:nvSpPr>
        <p:spPr>
          <a:xfrm>
            <a:off x="818586" y="2993795"/>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Rounded Rectangle 127">
            <a:extLst>
              <a:ext uri="{FF2B5EF4-FFF2-40B4-BE49-F238E27FC236}">
                <a16:creationId xmlns:a16="http://schemas.microsoft.com/office/drawing/2014/main" id="{4016A6E5-4DC4-4547-A336-CBB3FE57D8B8}"/>
              </a:ext>
            </a:extLst>
          </p:cNvPr>
          <p:cNvSpPr/>
          <p:nvPr userDrawn="1"/>
        </p:nvSpPr>
        <p:spPr>
          <a:xfrm>
            <a:off x="818586" y="5906528"/>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ounded Rectangle 128">
            <a:extLst>
              <a:ext uri="{FF2B5EF4-FFF2-40B4-BE49-F238E27FC236}">
                <a16:creationId xmlns:a16="http://schemas.microsoft.com/office/drawing/2014/main" id="{214F6B6C-FAC4-4008-964D-F39BA060AB9C}"/>
              </a:ext>
            </a:extLst>
          </p:cNvPr>
          <p:cNvSpPr/>
          <p:nvPr userDrawn="1"/>
        </p:nvSpPr>
        <p:spPr>
          <a:xfrm>
            <a:off x="1580586" y="76202"/>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Rounded Rectangle 130">
            <a:extLst>
              <a:ext uri="{FF2B5EF4-FFF2-40B4-BE49-F238E27FC236}">
                <a16:creationId xmlns:a16="http://schemas.microsoft.com/office/drawing/2014/main" id="{B80210B8-45CA-4C2B-8B11-54B72340AC61}"/>
              </a:ext>
            </a:extLst>
          </p:cNvPr>
          <p:cNvSpPr/>
          <p:nvPr userDrawn="1"/>
        </p:nvSpPr>
        <p:spPr>
          <a:xfrm>
            <a:off x="1580586" y="202126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Rounded Rectangle 131">
            <a:extLst>
              <a:ext uri="{FF2B5EF4-FFF2-40B4-BE49-F238E27FC236}">
                <a16:creationId xmlns:a16="http://schemas.microsoft.com/office/drawing/2014/main" id="{EA09A500-EC9E-4F9F-9A5B-3D4E19136ABF}"/>
              </a:ext>
            </a:extLst>
          </p:cNvPr>
          <p:cNvSpPr/>
          <p:nvPr userDrawn="1"/>
        </p:nvSpPr>
        <p:spPr>
          <a:xfrm>
            <a:off x="1580586" y="2993795"/>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Rounded Rectangle 134">
            <a:extLst>
              <a:ext uri="{FF2B5EF4-FFF2-40B4-BE49-F238E27FC236}">
                <a16:creationId xmlns:a16="http://schemas.microsoft.com/office/drawing/2014/main" id="{1B47BC52-F041-4F4C-81E2-D53249C1CF45}"/>
              </a:ext>
            </a:extLst>
          </p:cNvPr>
          <p:cNvSpPr/>
          <p:nvPr userDrawn="1"/>
        </p:nvSpPr>
        <p:spPr>
          <a:xfrm>
            <a:off x="1580586" y="5906528"/>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Rounded Rectangle 135">
            <a:extLst>
              <a:ext uri="{FF2B5EF4-FFF2-40B4-BE49-F238E27FC236}">
                <a16:creationId xmlns:a16="http://schemas.microsoft.com/office/drawing/2014/main" id="{DDFC2D48-ADD1-4338-A047-D6C75925EF55}"/>
              </a:ext>
            </a:extLst>
          </p:cNvPr>
          <p:cNvSpPr/>
          <p:nvPr userDrawn="1"/>
        </p:nvSpPr>
        <p:spPr>
          <a:xfrm>
            <a:off x="2342586" y="76202"/>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Rounded Rectangle 136">
            <a:extLst>
              <a:ext uri="{FF2B5EF4-FFF2-40B4-BE49-F238E27FC236}">
                <a16:creationId xmlns:a16="http://schemas.microsoft.com/office/drawing/2014/main" id="{BA469869-C6EB-4EF2-8AA7-2BF8CF65DA3E}"/>
              </a:ext>
            </a:extLst>
          </p:cNvPr>
          <p:cNvSpPr/>
          <p:nvPr userDrawn="1"/>
        </p:nvSpPr>
        <p:spPr>
          <a:xfrm>
            <a:off x="2342586" y="1048736"/>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Rounded Rectangle 137">
            <a:extLst>
              <a:ext uri="{FF2B5EF4-FFF2-40B4-BE49-F238E27FC236}">
                <a16:creationId xmlns:a16="http://schemas.microsoft.com/office/drawing/2014/main" id="{3D6CB011-AA7E-4577-92AB-3A0A39A12700}"/>
              </a:ext>
            </a:extLst>
          </p:cNvPr>
          <p:cNvSpPr/>
          <p:nvPr userDrawn="1"/>
        </p:nvSpPr>
        <p:spPr>
          <a:xfrm>
            <a:off x="2342586" y="202126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Rounded Rectangle 138">
            <a:extLst>
              <a:ext uri="{FF2B5EF4-FFF2-40B4-BE49-F238E27FC236}">
                <a16:creationId xmlns:a16="http://schemas.microsoft.com/office/drawing/2014/main" id="{A2555640-D43D-45C3-9FC9-C4AFA9C331C5}"/>
              </a:ext>
            </a:extLst>
          </p:cNvPr>
          <p:cNvSpPr/>
          <p:nvPr userDrawn="1"/>
        </p:nvSpPr>
        <p:spPr>
          <a:xfrm>
            <a:off x="2342586" y="2993795"/>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unded Rectangle 141">
            <a:extLst>
              <a:ext uri="{FF2B5EF4-FFF2-40B4-BE49-F238E27FC236}">
                <a16:creationId xmlns:a16="http://schemas.microsoft.com/office/drawing/2014/main" id="{99AA426E-CE12-4D38-BB5F-04F22A86E8DA}"/>
              </a:ext>
            </a:extLst>
          </p:cNvPr>
          <p:cNvSpPr/>
          <p:nvPr userDrawn="1"/>
        </p:nvSpPr>
        <p:spPr>
          <a:xfrm>
            <a:off x="2342586" y="5906528"/>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Rounded Rectangle 142">
            <a:extLst>
              <a:ext uri="{FF2B5EF4-FFF2-40B4-BE49-F238E27FC236}">
                <a16:creationId xmlns:a16="http://schemas.microsoft.com/office/drawing/2014/main" id="{A2D11B4E-2A70-4C2C-BC7D-07333B3A9367}"/>
              </a:ext>
            </a:extLst>
          </p:cNvPr>
          <p:cNvSpPr/>
          <p:nvPr userDrawn="1"/>
        </p:nvSpPr>
        <p:spPr>
          <a:xfrm>
            <a:off x="3104583" y="76202"/>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Rounded Rectangle 143">
            <a:extLst>
              <a:ext uri="{FF2B5EF4-FFF2-40B4-BE49-F238E27FC236}">
                <a16:creationId xmlns:a16="http://schemas.microsoft.com/office/drawing/2014/main" id="{69870046-5704-4D20-AA07-F0BA1FE6FD80}"/>
              </a:ext>
            </a:extLst>
          </p:cNvPr>
          <p:cNvSpPr/>
          <p:nvPr userDrawn="1"/>
        </p:nvSpPr>
        <p:spPr>
          <a:xfrm>
            <a:off x="3104583" y="1048736"/>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Rounded Rectangle 144">
            <a:extLst>
              <a:ext uri="{FF2B5EF4-FFF2-40B4-BE49-F238E27FC236}">
                <a16:creationId xmlns:a16="http://schemas.microsoft.com/office/drawing/2014/main" id="{B5D84C3A-CEE6-4FC3-82BC-5622F71278CF}"/>
              </a:ext>
            </a:extLst>
          </p:cNvPr>
          <p:cNvSpPr/>
          <p:nvPr userDrawn="1"/>
        </p:nvSpPr>
        <p:spPr>
          <a:xfrm>
            <a:off x="3104583" y="202126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Rounded Rectangle 145">
            <a:extLst>
              <a:ext uri="{FF2B5EF4-FFF2-40B4-BE49-F238E27FC236}">
                <a16:creationId xmlns:a16="http://schemas.microsoft.com/office/drawing/2014/main" id="{4545AA47-1DD8-4525-A942-65249E06053E}"/>
              </a:ext>
            </a:extLst>
          </p:cNvPr>
          <p:cNvSpPr/>
          <p:nvPr userDrawn="1"/>
        </p:nvSpPr>
        <p:spPr>
          <a:xfrm>
            <a:off x="3104583" y="2993795"/>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3" name="Rounded Rectangle 147">
            <a:extLst>
              <a:ext uri="{FF2B5EF4-FFF2-40B4-BE49-F238E27FC236}">
                <a16:creationId xmlns:a16="http://schemas.microsoft.com/office/drawing/2014/main" id="{D7E3D2DB-6319-4023-A42F-A668D1885576}"/>
              </a:ext>
            </a:extLst>
          </p:cNvPr>
          <p:cNvSpPr/>
          <p:nvPr userDrawn="1"/>
        </p:nvSpPr>
        <p:spPr>
          <a:xfrm>
            <a:off x="810966" y="493399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Rounded Rectangle 148">
            <a:extLst>
              <a:ext uri="{FF2B5EF4-FFF2-40B4-BE49-F238E27FC236}">
                <a16:creationId xmlns:a16="http://schemas.microsoft.com/office/drawing/2014/main" id="{A2677C5C-E12A-4A21-AD8A-0521FD935253}"/>
              </a:ext>
            </a:extLst>
          </p:cNvPr>
          <p:cNvSpPr/>
          <p:nvPr userDrawn="1"/>
        </p:nvSpPr>
        <p:spPr>
          <a:xfrm>
            <a:off x="3104583" y="5906528"/>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ounded Rectangle 149">
            <a:extLst>
              <a:ext uri="{FF2B5EF4-FFF2-40B4-BE49-F238E27FC236}">
                <a16:creationId xmlns:a16="http://schemas.microsoft.com/office/drawing/2014/main" id="{20E5BEE1-FF5E-4D19-9D83-2A2D950D2CE2}"/>
              </a:ext>
            </a:extLst>
          </p:cNvPr>
          <p:cNvSpPr/>
          <p:nvPr userDrawn="1"/>
        </p:nvSpPr>
        <p:spPr>
          <a:xfrm>
            <a:off x="3866583" y="76202"/>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Rounded Rectangle 150">
            <a:extLst>
              <a:ext uri="{FF2B5EF4-FFF2-40B4-BE49-F238E27FC236}">
                <a16:creationId xmlns:a16="http://schemas.microsoft.com/office/drawing/2014/main" id="{335D1C4A-4443-441F-AFE8-7EE8D509D211}"/>
              </a:ext>
            </a:extLst>
          </p:cNvPr>
          <p:cNvSpPr/>
          <p:nvPr userDrawn="1"/>
        </p:nvSpPr>
        <p:spPr>
          <a:xfrm>
            <a:off x="3866583" y="1048736"/>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Rounded Rectangle 151">
            <a:extLst>
              <a:ext uri="{FF2B5EF4-FFF2-40B4-BE49-F238E27FC236}">
                <a16:creationId xmlns:a16="http://schemas.microsoft.com/office/drawing/2014/main" id="{B018F208-9C90-4787-B426-8BC45D682EE3}"/>
              </a:ext>
            </a:extLst>
          </p:cNvPr>
          <p:cNvSpPr/>
          <p:nvPr userDrawn="1"/>
        </p:nvSpPr>
        <p:spPr>
          <a:xfrm>
            <a:off x="3866583" y="202126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ounded Rectangle 154">
            <a:extLst>
              <a:ext uri="{FF2B5EF4-FFF2-40B4-BE49-F238E27FC236}">
                <a16:creationId xmlns:a16="http://schemas.microsoft.com/office/drawing/2014/main" id="{43106871-86DB-48D0-AFF3-53892C5A85D3}"/>
              </a:ext>
            </a:extLst>
          </p:cNvPr>
          <p:cNvSpPr/>
          <p:nvPr userDrawn="1"/>
        </p:nvSpPr>
        <p:spPr>
          <a:xfrm>
            <a:off x="1580586" y="3961465"/>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Rounded Rectangle 155">
            <a:extLst>
              <a:ext uri="{FF2B5EF4-FFF2-40B4-BE49-F238E27FC236}">
                <a16:creationId xmlns:a16="http://schemas.microsoft.com/office/drawing/2014/main" id="{C30220C3-FF98-48E1-ADF7-200395EEDC1D}"/>
              </a:ext>
            </a:extLst>
          </p:cNvPr>
          <p:cNvSpPr/>
          <p:nvPr userDrawn="1"/>
        </p:nvSpPr>
        <p:spPr>
          <a:xfrm>
            <a:off x="3866583" y="5906528"/>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Rounded Rectangle 156">
            <a:extLst>
              <a:ext uri="{FF2B5EF4-FFF2-40B4-BE49-F238E27FC236}">
                <a16:creationId xmlns:a16="http://schemas.microsoft.com/office/drawing/2014/main" id="{F92D9658-5D8F-4E72-80E8-E48F804BCD57}"/>
              </a:ext>
            </a:extLst>
          </p:cNvPr>
          <p:cNvSpPr/>
          <p:nvPr userDrawn="1"/>
        </p:nvSpPr>
        <p:spPr>
          <a:xfrm>
            <a:off x="4628583" y="76202"/>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Rounded Rectangle 157">
            <a:extLst>
              <a:ext uri="{FF2B5EF4-FFF2-40B4-BE49-F238E27FC236}">
                <a16:creationId xmlns:a16="http://schemas.microsoft.com/office/drawing/2014/main" id="{2D149099-125D-41FC-9276-A449E801D650}"/>
              </a:ext>
            </a:extLst>
          </p:cNvPr>
          <p:cNvSpPr/>
          <p:nvPr userDrawn="1"/>
        </p:nvSpPr>
        <p:spPr>
          <a:xfrm>
            <a:off x="4628583" y="1048736"/>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Rounded Rectangle 158">
            <a:extLst>
              <a:ext uri="{FF2B5EF4-FFF2-40B4-BE49-F238E27FC236}">
                <a16:creationId xmlns:a16="http://schemas.microsoft.com/office/drawing/2014/main" id="{2A3818D5-45D1-4F39-B519-63C64B657A7A}"/>
              </a:ext>
            </a:extLst>
          </p:cNvPr>
          <p:cNvSpPr/>
          <p:nvPr userDrawn="1"/>
        </p:nvSpPr>
        <p:spPr>
          <a:xfrm>
            <a:off x="4628583" y="202126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Rounded Rectangle 161">
            <a:extLst>
              <a:ext uri="{FF2B5EF4-FFF2-40B4-BE49-F238E27FC236}">
                <a16:creationId xmlns:a16="http://schemas.microsoft.com/office/drawing/2014/main" id="{C98E1EFC-58D8-47AE-80BE-58B84EF09515}"/>
              </a:ext>
            </a:extLst>
          </p:cNvPr>
          <p:cNvSpPr/>
          <p:nvPr userDrawn="1"/>
        </p:nvSpPr>
        <p:spPr>
          <a:xfrm>
            <a:off x="4628583" y="493399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Rounded Rectangle 162">
            <a:extLst>
              <a:ext uri="{FF2B5EF4-FFF2-40B4-BE49-F238E27FC236}">
                <a16:creationId xmlns:a16="http://schemas.microsoft.com/office/drawing/2014/main" id="{536C0479-6E34-4557-BB20-675258F078EA}"/>
              </a:ext>
            </a:extLst>
          </p:cNvPr>
          <p:cNvSpPr/>
          <p:nvPr userDrawn="1"/>
        </p:nvSpPr>
        <p:spPr>
          <a:xfrm>
            <a:off x="4628583" y="5906528"/>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Rounded Rectangle 163">
            <a:extLst>
              <a:ext uri="{FF2B5EF4-FFF2-40B4-BE49-F238E27FC236}">
                <a16:creationId xmlns:a16="http://schemas.microsoft.com/office/drawing/2014/main" id="{81564C87-7106-4642-A6C1-1E030E3879CB}"/>
              </a:ext>
            </a:extLst>
          </p:cNvPr>
          <p:cNvSpPr/>
          <p:nvPr userDrawn="1"/>
        </p:nvSpPr>
        <p:spPr>
          <a:xfrm>
            <a:off x="5390580" y="76202"/>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Rounded Rectangle 164">
            <a:extLst>
              <a:ext uri="{FF2B5EF4-FFF2-40B4-BE49-F238E27FC236}">
                <a16:creationId xmlns:a16="http://schemas.microsoft.com/office/drawing/2014/main" id="{374842C4-F89C-496B-B5A8-54D2D8D2C0ED}"/>
              </a:ext>
            </a:extLst>
          </p:cNvPr>
          <p:cNvSpPr/>
          <p:nvPr userDrawn="1"/>
        </p:nvSpPr>
        <p:spPr>
          <a:xfrm>
            <a:off x="5390580" y="1048736"/>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Rounded Rectangle 165">
            <a:extLst>
              <a:ext uri="{FF2B5EF4-FFF2-40B4-BE49-F238E27FC236}">
                <a16:creationId xmlns:a16="http://schemas.microsoft.com/office/drawing/2014/main" id="{D14AD859-9E7F-4C01-BF18-E5803F24E4EE}"/>
              </a:ext>
            </a:extLst>
          </p:cNvPr>
          <p:cNvSpPr/>
          <p:nvPr userDrawn="1"/>
        </p:nvSpPr>
        <p:spPr>
          <a:xfrm>
            <a:off x="5390580" y="202126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Rounded Rectangle 167">
            <a:extLst>
              <a:ext uri="{FF2B5EF4-FFF2-40B4-BE49-F238E27FC236}">
                <a16:creationId xmlns:a16="http://schemas.microsoft.com/office/drawing/2014/main" id="{E26F2B93-3E76-4B50-B34A-1387554F1130}"/>
              </a:ext>
            </a:extLst>
          </p:cNvPr>
          <p:cNvSpPr/>
          <p:nvPr userDrawn="1"/>
        </p:nvSpPr>
        <p:spPr>
          <a:xfrm>
            <a:off x="56589" y="3961465"/>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49" name="Rounded Rectangle 168">
            <a:extLst>
              <a:ext uri="{FF2B5EF4-FFF2-40B4-BE49-F238E27FC236}">
                <a16:creationId xmlns:a16="http://schemas.microsoft.com/office/drawing/2014/main" id="{C8FBC93B-F713-490B-9F65-E595AA92EFFF}"/>
              </a:ext>
            </a:extLst>
          </p:cNvPr>
          <p:cNvSpPr/>
          <p:nvPr userDrawn="1"/>
        </p:nvSpPr>
        <p:spPr>
          <a:xfrm>
            <a:off x="5390580" y="493399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50" name="Rounded Rectangle 169">
            <a:extLst>
              <a:ext uri="{FF2B5EF4-FFF2-40B4-BE49-F238E27FC236}">
                <a16:creationId xmlns:a16="http://schemas.microsoft.com/office/drawing/2014/main" id="{53656BAD-DDF2-43E5-A9BB-ADE04B4FE8BF}"/>
              </a:ext>
            </a:extLst>
          </p:cNvPr>
          <p:cNvSpPr/>
          <p:nvPr userDrawn="1"/>
        </p:nvSpPr>
        <p:spPr>
          <a:xfrm>
            <a:off x="5390580" y="5906528"/>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51" name="Rounded Rectangle 170">
            <a:extLst>
              <a:ext uri="{FF2B5EF4-FFF2-40B4-BE49-F238E27FC236}">
                <a16:creationId xmlns:a16="http://schemas.microsoft.com/office/drawing/2014/main" id="{61CBB307-E4B6-4BEB-8589-CD576FA879AB}"/>
              </a:ext>
            </a:extLst>
          </p:cNvPr>
          <p:cNvSpPr/>
          <p:nvPr userDrawn="1"/>
        </p:nvSpPr>
        <p:spPr>
          <a:xfrm>
            <a:off x="6152580" y="76202"/>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52" name="Rounded Rectangle 171">
            <a:extLst>
              <a:ext uri="{FF2B5EF4-FFF2-40B4-BE49-F238E27FC236}">
                <a16:creationId xmlns:a16="http://schemas.microsoft.com/office/drawing/2014/main" id="{1F2D0354-CE92-4E9F-9B80-5ACE32C92A2F}"/>
              </a:ext>
            </a:extLst>
          </p:cNvPr>
          <p:cNvSpPr/>
          <p:nvPr userDrawn="1"/>
        </p:nvSpPr>
        <p:spPr>
          <a:xfrm>
            <a:off x="6152580" y="1048736"/>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53" name="Rounded Rectangle 174">
            <a:extLst>
              <a:ext uri="{FF2B5EF4-FFF2-40B4-BE49-F238E27FC236}">
                <a16:creationId xmlns:a16="http://schemas.microsoft.com/office/drawing/2014/main" id="{A1B1588F-CD40-4388-ABBC-93B84BECB424}"/>
              </a:ext>
            </a:extLst>
          </p:cNvPr>
          <p:cNvSpPr/>
          <p:nvPr userDrawn="1"/>
        </p:nvSpPr>
        <p:spPr>
          <a:xfrm>
            <a:off x="811977" y="3961465"/>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54" name="Rounded Rectangle 175">
            <a:extLst>
              <a:ext uri="{FF2B5EF4-FFF2-40B4-BE49-F238E27FC236}">
                <a16:creationId xmlns:a16="http://schemas.microsoft.com/office/drawing/2014/main" id="{FDBD45B7-294D-4EEB-AC06-754C4516601F}"/>
              </a:ext>
            </a:extLst>
          </p:cNvPr>
          <p:cNvSpPr/>
          <p:nvPr userDrawn="1"/>
        </p:nvSpPr>
        <p:spPr>
          <a:xfrm>
            <a:off x="6152580" y="493399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unded Rectangle 176">
            <a:extLst>
              <a:ext uri="{FF2B5EF4-FFF2-40B4-BE49-F238E27FC236}">
                <a16:creationId xmlns:a16="http://schemas.microsoft.com/office/drawing/2014/main" id="{A8F4B78E-2569-4313-B6EF-2EB5FC349318}"/>
              </a:ext>
            </a:extLst>
          </p:cNvPr>
          <p:cNvSpPr/>
          <p:nvPr userDrawn="1"/>
        </p:nvSpPr>
        <p:spPr>
          <a:xfrm>
            <a:off x="6152580" y="5906528"/>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56" name="Rounded Rectangle 177">
            <a:extLst>
              <a:ext uri="{FF2B5EF4-FFF2-40B4-BE49-F238E27FC236}">
                <a16:creationId xmlns:a16="http://schemas.microsoft.com/office/drawing/2014/main" id="{426B3D2F-32B6-4A94-B91B-A3F9E2945161}"/>
              </a:ext>
            </a:extLst>
          </p:cNvPr>
          <p:cNvSpPr/>
          <p:nvPr userDrawn="1"/>
        </p:nvSpPr>
        <p:spPr>
          <a:xfrm>
            <a:off x="6914580" y="76202"/>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57" name="Rounded Rectangle 178">
            <a:extLst>
              <a:ext uri="{FF2B5EF4-FFF2-40B4-BE49-F238E27FC236}">
                <a16:creationId xmlns:a16="http://schemas.microsoft.com/office/drawing/2014/main" id="{BE0378B0-17A0-4791-AFC0-FC4369FC481C}"/>
              </a:ext>
            </a:extLst>
          </p:cNvPr>
          <p:cNvSpPr/>
          <p:nvPr userDrawn="1"/>
        </p:nvSpPr>
        <p:spPr>
          <a:xfrm>
            <a:off x="6914580" y="1048736"/>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58" name="Rounded Rectangle 181">
            <a:extLst>
              <a:ext uri="{FF2B5EF4-FFF2-40B4-BE49-F238E27FC236}">
                <a16:creationId xmlns:a16="http://schemas.microsoft.com/office/drawing/2014/main" id="{EE5A9E5F-0D70-49C4-9A1D-C8B5522A3565}"/>
              </a:ext>
            </a:extLst>
          </p:cNvPr>
          <p:cNvSpPr/>
          <p:nvPr userDrawn="1"/>
        </p:nvSpPr>
        <p:spPr>
          <a:xfrm>
            <a:off x="6914580" y="3961465"/>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59" name="Rounded Rectangle 182">
            <a:extLst>
              <a:ext uri="{FF2B5EF4-FFF2-40B4-BE49-F238E27FC236}">
                <a16:creationId xmlns:a16="http://schemas.microsoft.com/office/drawing/2014/main" id="{8EF6461A-8F97-4C5B-96B9-5BB0CD0A9B41}"/>
              </a:ext>
            </a:extLst>
          </p:cNvPr>
          <p:cNvSpPr/>
          <p:nvPr userDrawn="1"/>
        </p:nvSpPr>
        <p:spPr>
          <a:xfrm>
            <a:off x="6914580" y="493399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0" name="Rounded Rectangle 183">
            <a:extLst>
              <a:ext uri="{FF2B5EF4-FFF2-40B4-BE49-F238E27FC236}">
                <a16:creationId xmlns:a16="http://schemas.microsoft.com/office/drawing/2014/main" id="{5419355D-A2AE-45C3-8291-C5D85ECC25BF}"/>
              </a:ext>
            </a:extLst>
          </p:cNvPr>
          <p:cNvSpPr/>
          <p:nvPr userDrawn="1"/>
        </p:nvSpPr>
        <p:spPr>
          <a:xfrm>
            <a:off x="6914580" y="5906528"/>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1" name="Rounded Rectangle 184">
            <a:extLst>
              <a:ext uri="{FF2B5EF4-FFF2-40B4-BE49-F238E27FC236}">
                <a16:creationId xmlns:a16="http://schemas.microsoft.com/office/drawing/2014/main" id="{5BCCE52F-4949-413D-89A1-61ED8C11DF96}"/>
              </a:ext>
            </a:extLst>
          </p:cNvPr>
          <p:cNvSpPr/>
          <p:nvPr userDrawn="1"/>
        </p:nvSpPr>
        <p:spPr>
          <a:xfrm>
            <a:off x="7668957" y="76202"/>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2" name="Rounded Rectangle 185">
            <a:extLst>
              <a:ext uri="{FF2B5EF4-FFF2-40B4-BE49-F238E27FC236}">
                <a16:creationId xmlns:a16="http://schemas.microsoft.com/office/drawing/2014/main" id="{C88D782C-9563-43DD-A2C4-C1A3A90B5270}"/>
              </a:ext>
            </a:extLst>
          </p:cNvPr>
          <p:cNvSpPr/>
          <p:nvPr userDrawn="1"/>
        </p:nvSpPr>
        <p:spPr>
          <a:xfrm>
            <a:off x="7668957" y="1048736"/>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3" name="Rounded Rectangle 187">
            <a:extLst>
              <a:ext uri="{FF2B5EF4-FFF2-40B4-BE49-F238E27FC236}">
                <a16:creationId xmlns:a16="http://schemas.microsoft.com/office/drawing/2014/main" id="{8961A74C-1CFC-4AF1-B702-54E34103FE2A}"/>
              </a:ext>
            </a:extLst>
          </p:cNvPr>
          <p:cNvSpPr/>
          <p:nvPr userDrawn="1"/>
        </p:nvSpPr>
        <p:spPr>
          <a:xfrm>
            <a:off x="7668957" y="2993795"/>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4" name="Rounded Rectangle 188">
            <a:extLst>
              <a:ext uri="{FF2B5EF4-FFF2-40B4-BE49-F238E27FC236}">
                <a16:creationId xmlns:a16="http://schemas.microsoft.com/office/drawing/2014/main" id="{276F3972-7502-4B81-807F-BB61E49CF919}"/>
              </a:ext>
            </a:extLst>
          </p:cNvPr>
          <p:cNvSpPr/>
          <p:nvPr userDrawn="1"/>
        </p:nvSpPr>
        <p:spPr>
          <a:xfrm>
            <a:off x="7668957" y="3961465"/>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5" name="Rounded Rectangle 189">
            <a:extLst>
              <a:ext uri="{FF2B5EF4-FFF2-40B4-BE49-F238E27FC236}">
                <a16:creationId xmlns:a16="http://schemas.microsoft.com/office/drawing/2014/main" id="{67235AB5-BA8A-428B-9F2D-3B840323C4C0}"/>
              </a:ext>
            </a:extLst>
          </p:cNvPr>
          <p:cNvSpPr/>
          <p:nvPr userDrawn="1"/>
        </p:nvSpPr>
        <p:spPr>
          <a:xfrm>
            <a:off x="7668957" y="493399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6" name="Rounded Rectangle 190">
            <a:extLst>
              <a:ext uri="{FF2B5EF4-FFF2-40B4-BE49-F238E27FC236}">
                <a16:creationId xmlns:a16="http://schemas.microsoft.com/office/drawing/2014/main" id="{35A46761-DDF6-46AD-8166-3AF90A39F481}"/>
              </a:ext>
            </a:extLst>
          </p:cNvPr>
          <p:cNvSpPr/>
          <p:nvPr userDrawn="1"/>
        </p:nvSpPr>
        <p:spPr>
          <a:xfrm>
            <a:off x="7668957" y="5906528"/>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7" name="Rounded Rectangle 191">
            <a:extLst>
              <a:ext uri="{FF2B5EF4-FFF2-40B4-BE49-F238E27FC236}">
                <a16:creationId xmlns:a16="http://schemas.microsoft.com/office/drawing/2014/main" id="{D798538F-5E84-4002-AA7F-8F6E52B66B15}"/>
              </a:ext>
            </a:extLst>
          </p:cNvPr>
          <p:cNvSpPr/>
          <p:nvPr userDrawn="1"/>
        </p:nvSpPr>
        <p:spPr>
          <a:xfrm>
            <a:off x="8430957" y="76202"/>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8" name="Rounded Rectangle 194">
            <a:extLst>
              <a:ext uri="{FF2B5EF4-FFF2-40B4-BE49-F238E27FC236}">
                <a16:creationId xmlns:a16="http://schemas.microsoft.com/office/drawing/2014/main" id="{65F76ACF-A48D-4119-949B-D8AC22C20DCB}"/>
              </a:ext>
            </a:extLst>
          </p:cNvPr>
          <p:cNvSpPr/>
          <p:nvPr userDrawn="1"/>
        </p:nvSpPr>
        <p:spPr>
          <a:xfrm>
            <a:off x="8430957" y="2993795"/>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9" name="Rounded Rectangle 195">
            <a:extLst>
              <a:ext uri="{FF2B5EF4-FFF2-40B4-BE49-F238E27FC236}">
                <a16:creationId xmlns:a16="http://schemas.microsoft.com/office/drawing/2014/main" id="{5A5556BF-BB76-47CE-BFB4-9B4CB7F9ADC6}"/>
              </a:ext>
            </a:extLst>
          </p:cNvPr>
          <p:cNvSpPr/>
          <p:nvPr userDrawn="1"/>
        </p:nvSpPr>
        <p:spPr>
          <a:xfrm>
            <a:off x="8430957" y="3961465"/>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Rounded Rectangle 196">
            <a:extLst>
              <a:ext uri="{FF2B5EF4-FFF2-40B4-BE49-F238E27FC236}">
                <a16:creationId xmlns:a16="http://schemas.microsoft.com/office/drawing/2014/main" id="{DA1DB141-D536-4521-BE40-48E1E4638111}"/>
              </a:ext>
            </a:extLst>
          </p:cNvPr>
          <p:cNvSpPr/>
          <p:nvPr userDrawn="1"/>
        </p:nvSpPr>
        <p:spPr>
          <a:xfrm>
            <a:off x="8430957" y="493399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Rounded Rectangle 197">
            <a:extLst>
              <a:ext uri="{FF2B5EF4-FFF2-40B4-BE49-F238E27FC236}">
                <a16:creationId xmlns:a16="http://schemas.microsoft.com/office/drawing/2014/main" id="{6086801B-3789-47D4-96E8-2FF67DD93480}"/>
              </a:ext>
            </a:extLst>
          </p:cNvPr>
          <p:cNvSpPr/>
          <p:nvPr userDrawn="1"/>
        </p:nvSpPr>
        <p:spPr>
          <a:xfrm>
            <a:off x="8430957" y="5906528"/>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Rounded Rectangle 200">
            <a:extLst>
              <a:ext uri="{FF2B5EF4-FFF2-40B4-BE49-F238E27FC236}">
                <a16:creationId xmlns:a16="http://schemas.microsoft.com/office/drawing/2014/main" id="{950F4795-998E-4804-9980-F56775937DCE}"/>
              </a:ext>
            </a:extLst>
          </p:cNvPr>
          <p:cNvSpPr/>
          <p:nvPr userDrawn="1"/>
        </p:nvSpPr>
        <p:spPr>
          <a:xfrm>
            <a:off x="56589" y="2021267"/>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73" name="Rounded Rectangle 201">
            <a:extLst>
              <a:ext uri="{FF2B5EF4-FFF2-40B4-BE49-F238E27FC236}">
                <a16:creationId xmlns:a16="http://schemas.microsoft.com/office/drawing/2014/main" id="{315BF297-700E-4E3B-8476-B09CE95A6394}"/>
              </a:ext>
            </a:extLst>
          </p:cNvPr>
          <p:cNvSpPr/>
          <p:nvPr userDrawn="1"/>
        </p:nvSpPr>
        <p:spPr>
          <a:xfrm>
            <a:off x="1580586" y="1048736"/>
            <a:ext cx="656458" cy="875277"/>
          </a:xfrm>
          <a:prstGeom prst="roundRect">
            <a:avLst/>
          </a:prstGeom>
          <a:solidFill>
            <a:schemeClr val="accent1">
              <a:lumMod val="20000"/>
              <a:lumOff val="80000"/>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85783"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ounded Rectangle 202">
            <a:extLst>
              <a:ext uri="{FF2B5EF4-FFF2-40B4-BE49-F238E27FC236}">
                <a16:creationId xmlns:a16="http://schemas.microsoft.com/office/drawing/2014/main" id="{833F4F8A-0223-4D7B-91C9-642988077E5C}"/>
              </a:ext>
            </a:extLst>
          </p:cNvPr>
          <p:cNvSpPr/>
          <p:nvPr userDrawn="1"/>
        </p:nvSpPr>
        <p:spPr>
          <a:xfrm>
            <a:off x="810968" y="1048736"/>
            <a:ext cx="3719694" cy="875277"/>
          </a:xfrm>
          <a:prstGeom prst="roundRect">
            <a:avLst>
              <a:gd name="adj" fmla="val 9336"/>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0" tIns="45720" rIns="45720" bIns="45720" numCol="1" spcCol="0" rtlCol="0" fromWordArt="0" anchor="ctr" anchorCtr="0" forceAA="0" compatLnSpc="1">
            <a:prstTxWarp prst="textNoShape">
              <a:avLst/>
            </a:prstTxWarp>
            <a:noAutofit/>
          </a:bodyPr>
          <a:lstStyle/>
          <a:p>
            <a:pPr marL="0" marR="0" lvl="0" indent="0" algn="l" defTabSz="685783"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sp>
        <p:nvSpPr>
          <p:cNvPr id="75" name="Rounded Rectangle 70">
            <a:extLst>
              <a:ext uri="{FF2B5EF4-FFF2-40B4-BE49-F238E27FC236}">
                <a16:creationId xmlns:a16="http://schemas.microsoft.com/office/drawing/2014/main" id="{A385A263-593F-4935-9569-D50DF3F784D7}"/>
              </a:ext>
            </a:extLst>
          </p:cNvPr>
          <p:cNvSpPr/>
          <p:nvPr userDrawn="1"/>
        </p:nvSpPr>
        <p:spPr>
          <a:xfrm>
            <a:off x="5390581" y="4933997"/>
            <a:ext cx="3696834"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marL="0" marR="0" lvl="0" indent="0" algn="r" defTabSz="685783" rtl="0" eaLnBrk="1" fontAlgn="auto" latinLnBrk="0" hangingPunct="1">
              <a:lnSpc>
                <a:spcPct val="100000"/>
              </a:lnSpc>
              <a:spcBef>
                <a:spcPts val="0"/>
              </a:spcBef>
              <a:spcAft>
                <a:spcPts val="0"/>
              </a:spcAft>
              <a:buClrTx/>
              <a:buSzTx/>
              <a:buFontTx/>
              <a:buNone/>
              <a:tabLst/>
              <a:defRPr/>
            </a:pPr>
            <a:endParaRPr kumimoji="0" lang="en-US" sz="1500" b="1" i="0" u="none" strike="noStrike" kern="1200" cap="none" spc="0" normalizeH="0" baseline="0" noProof="0" dirty="0">
              <a:ln>
                <a:noFill/>
              </a:ln>
              <a:solidFill>
                <a:srgbClr val="FFD100">
                  <a:lumMod val="50000"/>
                </a:srgbClr>
              </a:solidFill>
              <a:effectLst/>
              <a:uLnTx/>
              <a:uFillTx/>
              <a:latin typeface="Arial" panose="020B0604020202020204" pitchFamily="34" charset="0"/>
              <a:ea typeface="+mn-ea"/>
              <a:cs typeface="Arial" panose="020B0604020202020204" pitchFamily="34" charset="0"/>
            </a:endParaRPr>
          </a:p>
        </p:txBody>
      </p:sp>
      <p:pic>
        <p:nvPicPr>
          <p:cNvPr id="76" name="Picture 8" descr="Image result for un economic commission for africa&quot;">
            <a:extLst>
              <a:ext uri="{FF2B5EF4-FFF2-40B4-BE49-F238E27FC236}">
                <a16:creationId xmlns:a16="http://schemas.microsoft.com/office/drawing/2014/main" id="{F52C486C-CBAC-456E-BA8F-11CF2028C41B}"/>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865526" y="1277848"/>
            <a:ext cx="2764375" cy="446332"/>
          </a:xfrm>
          <a:prstGeom prst="rect">
            <a:avLst/>
          </a:prstGeom>
          <a:noFill/>
          <a:extLst>
            <a:ext uri="{909E8E84-426E-40DD-AFC4-6F175D3DCCD1}">
              <a14:hiddenFill xmlns:a14="http://schemas.microsoft.com/office/drawing/2010/main">
                <a:solidFill>
                  <a:srgbClr val="FFFFFF"/>
                </a:solidFill>
              </a14:hiddenFill>
            </a:ext>
          </a:extLst>
        </p:spPr>
      </p:pic>
      <p:sp>
        <p:nvSpPr>
          <p:cNvPr id="77" name="Rounded Rectangle 70">
            <a:extLst>
              <a:ext uri="{FF2B5EF4-FFF2-40B4-BE49-F238E27FC236}">
                <a16:creationId xmlns:a16="http://schemas.microsoft.com/office/drawing/2014/main" id="{555BA764-B543-4486-A548-EA95A6C095BC}"/>
              </a:ext>
            </a:extLst>
          </p:cNvPr>
          <p:cNvSpPr/>
          <p:nvPr userDrawn="1"/>
        </p:nvSpPr>
        <p:spPr>
          <a:xfrm>
            <a:off x="5382961" y="5906526"/>
            <a:ext cx="3696834" cy="875277"/>
          </a:xfrm>
          <a:prstGeom prst="roundRect">
            <a:avLst>
              <a:gd name="adj" fmla="val 9336"/>
            </a:avLst>
          </a:prstGeom>
          <a:solidFill>
            <a:srgbClr val="D6DCE5">
              <a:alpha val="8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45720" rIns="45720" bIns="45720" numCol="1" spcCol="0" rtlCol="0" fromWordArt="0" anchor="ctr" anchorCtr="0" forceAA="0" compatLnSpc="1">
            <a:prstTxWarp prst="textNoShape">
              <a:avLst/>
            </a:prstTxWarp>
            <a:noAutofit/>
          </a:bodyPr>
          <a:lstStyle/>
          <a:p>
            <a:pPr lvl="0" algn="r">
              <a:defRPr/>
            </a:pPr>
            <a:endParaRPr kumimoji="0" lang="en-GB" sz="1050" i="0" u="none" strike="noStrike" kern="1200" cap="none" spc="0" normalizeH="0" baseline="0" noProof="0" dirty="0">
              <a:ln>
                <a:noFill/>
              </a:ln>
              <a:solidFill>
                <a:srgbClr val="133C8B"/>
              </a:solidFill>
              <a:effectLst/>
              <a:uLnTx/>
              <a:uFillTx/>
              <a:latin typeface="Arial" panose="020B0604020202020204" pitchFamily="34" charset="0"/>
              <a:ea typeface="+mn-ea"/>
              <a:cs typeface="Arial" panose="020B0604020202020204" pitchFamily="34" charset="0"/>
            </a:endParaRPr>
          </a:p>
        </p:txBody>
      </p:sp>
      <p:pic>
        <p:nvPicPr>
          <p:cNvPr id="78" name="Picture 77">
            <a:extLst>
              <a:ext uri="{FF2B5EF4-FFF2-40B4-BE49-F238E27FC236}">
                <a16:creationId xmlns:a16="http://schemas.microsoft.com/office/drawing/2014/main" id="{A96BC38A-DCDC-4DAE-AB51-6CC15108356C}"/>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b="8520"/>
          <a:stretch/>
        </p:blipFill>
        <p:spPr>
          <a:xfrm>
            <a:off x="3786061" y="1222018"/>
            <a:ext cx="630326" cy="530973"/>
          </a:xfrm>
          <a:prstGeom prst="rect">
            <a:avLst/>
          </a:prstGeom>
        </p:spPr>
      </p:pic>
      <p:sp>
        <p:nvSpPr>
          <p:cNvPr id="80" name="Title 1">
            <a:extLst>
              <a:ext uri="{FF2B5EF4-FFF2-40B4-BE49-F238E27FC236}">
                <a16:creationId xmlns:a16="http://schemas.microsoft.com/office/drawing/2014/main" id="{E305DF57-8696-4983-920B-CC602C3DF060}"/>
              </a:ext>
            </a:extLst>
          </p:cNvPr>
          <p:cNvSpPr>
            <a:spLocks noGrp="1"/>
          </p:cNvSpPr>
          <p:nvPr>
            <p:ph type="ctrTitle"/>
          </p:nvPr>
        </p:nvSpPr>
        <p:spPr>
          <a:xfrm>
            <a:off x="5390580" y="5067021"/>
            <a:ext cx="3689214" cy="609227"/>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60960" rIns="60960" bIns="60960" numCol="1" spcCol="0" rtlCol="0" fromWordArt="0" anchor="ctr" anchorCtr="0" forceAA="0" compatLnSpc="1">
            <a:prstTxWarp prst="textNoShape">
              <a:avLst/>
            </a:prstTxWarp>
            <a:noAutofit/>
          </a:bodyPr>
          <a:lstStyle>
            <a:lvl1pPr>
              <a:defRPr kumimoji="0" lang="en-US" sz="1800" b="1" i="0" u="none" strike="noStrike" cap="none" spc="0" normalizeH="0" baseline="0">
                <a:ln>
                  <a:noFill/>
                </a:ln>
                <a:solidFill>
                  <a:srgbClr val="FFD100">
                    <a:lumMod val="50000"/>
                  </a:srgbClr>
                </a:solidFill>
                <a:effectLst/>
                <a:uLnTx/>
                <a:uFillTx/>
                <a:latin typeface="Arial" panose="020B0604020202020204" pitchFamily="34" charset="0"/>
                <a:ea typeface="+mn-ea"/>
                <a:cs typeface="Arial" panose="020B0604020202020204" pitchFamily="34" charset="0"/>
              </a:defRPr>
            </a:lvl1pPr>
          </a:lstStyle>
          <a:p>
            <a:pPr marL="0" marR="0" lvl="0" indent="0" algn="r" fontAlgn="auto">
              <a:lnSpc>
                <a:spcPct val="100000"/>
              </a:lnSpc>
              <a:spcBef>
                <a:spcPts val="0"/>
              </a:spcBef>
              <a:spcAft>
                <a:spcPts val="0"/>
              </a:spcAft>
              <a:buClrTx/>
              <a:buSzTx/>
              <a:buFontTx/>
              <a:tabLst/>
            </a:pPr>
            <a:r>
              <a:rPr lang="en-US" dirty="0"/>
              <a:t>Click to edit Master title style</a:t>
            </a:r>
          </a:p>
        </p:txBody>
      </p:sp>
      <p:sp>
        <p:nvSpPr>
          <p:cNvPr id="81" name="Subtitle 2">
            <a:extLst>
              <a:ext uri="{FF2B5EF4-FFF2-40B4-BE49-F238E27FC236}">
                <a16:creationId xmlns:a16="http://schemas.microsoft.com/office/drawing/2014/main" id="{02D0B386-2282-4FF2-9B2A-FEEDFEB12192}"/>
              </a:ext>
            </a:extLst>
          </p:cNvPr>
          <p:cNvSpPr>
            <a:spLocks noGrp="1"/>
          </p:cNvSpPr>
          <p:nvPr>
            <p:ph type="subTitle" idx="1"/>
          </p:nvPr>
        </p:nvSpPr>
        <p:spPr>
          <a:xfrm>
            <a:off x="5390580" y="6004193"/>
            <a:ext cx="3689214" cy="772744"/>
          </a:xfrm>
        </p:spPr>
        <p:txBody>
          <a:bodyPr>
            <a:normAutofit/>
          </a:bodyPr>
          <a:lstStyle>
            <a:lvl1pPr marL="0" indent="0" algn="r">
              <a:buNone/>
              <a:defRPr kumimoji="0" lang="en-US" sz="1200" b="1" i="0" u="none" strike="noStrike" kern="1200" cap="none" spc="0" normalizeH="0" baseline="0" dirty="0">
                <a:ln>
                  <a:noFill/>
                </a:ln>
                <a:solidFill>
                  <a:srgbClr val="133C8B"/>
                </a:solidFill>
                <a:effectLst/>
                <a:uLnTx/>
                <a:uFillTx/>
                <a:latin typeface="Arial" panose="020B0604020202020204" pitchFamily="34" charset="0"/>
                <a:ea typeface="+mn-ea"/>
                <a:cs typeface="Arial" panose="020B0604020202020204" pitchFamily="34"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dirty="0"/>
              <a:t>Click to edit Master subtitle style</a:t>
            </a:r>
          </a:p>
        </p:txBody>
      </p:sp>
    </p:spTree>
    <p:extLst>
      <p:ext uri="{BB962C8B-B14F-4D97-AF65-F5344CB8AC3E}">
        <p14:creationId xmlns:p14="http://schemas.microsoft.com/office/powerpoint/2010/main" val="2917563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tlin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9D1A815-9114-4791-9BF1-A54AB4609C8F}"/>
              </a:ext>
            </a:extLst>
          </p:cNvPr>
          <p:cNvSpPr/>
          <p:nvPr userDrawn="1"/>
        </p:nvSpPr>
        <p:spPr>
          <a:xfrm>
            <a:off x="0" y="5"/>
            <a:ext cx="9144000" cy="624131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5" name="Picture 14">
            <a:extLst>
              <a:ext uri="{FF2B5EF4-FFF2-40B4-BE49-F238E27FC236}">
                <a16:creationId xmlns:a16="http://schemas.microsoft.com/office/drawing/2014/main" id="{487A3421-FC72-47DB-8B1C-E1568DEFDDD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b="8520"/>
          <a:stretch/>
        </p:blipFill>
        <p:spPr>
          <a:xfrm>
            <a:off x="8575430" y="6356025"/>
            <a:ext cx="440983" cy="371474"/>
          </a:xfrm>
          <a:prstGeom prst="rect">
            <a:avLst/>
          </a:prstGeom>
        </p:spPr>
      </p:pic>
      <p:pic>
        <p:nvPicPr>
          <p:cNvPr id="16" name="Picture 2">
            <a:extLst>
              <a:ext uri="{FF2B5EF4-FFF2-40B4-BE49-F238E27FC236}">
                <a16:creationId xmlns:a16="http://schemas.microsoft.com/office/drawing/2014/main" id="{B04A9E34-0831-4D76-9BA6-6904EF70CC82}"/>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27592" y="6431239"/>
            <a:ext cx="1871115" cy="29626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ECA covid logo">
            <a:extLst>
              <a:ext uri="{FF2B5EF4-FFF2-40B4-BE49-F238E27FC236}">
                <a16:creationId xmlns:a16="http://schemas.microsoft.com/office/drawing/2014/main" id="{E13B02AA-D3A7-419B-96CD-F50F8C38B2CE}"/>
              </a:ext>
            </a:extLst>
          </p:cNvPr>
          <p:cNvPicPr>
            <a:picLocks noChangeAspect="1" noChangeArrowheads="1"/>
          </p:cNvPicPr>
          <p:nvPr userDrawn="1"/>
        </p:nvPicPr>
        <p:blipFill rotWithShape="1">
          <a:blip r:embed="rId4" cstate="screen">
            <a:extLst>
              <a:ext uri="{28A0092B-C50C-407E-A947-70E740481C1C}">
                <a14:useLocalDpi xmlns:a14="http://schemas.microsoft.com/office/drawing/2010/main"/>
              </a:ext>
            </a:extLst>
          </a:blip>
          <a:srcRect/>
          <a:stretch/>
        </p:blipFill>
        <p:spPr bwMode="auto">
          <a:xfrm>
            <a:off x="2065376" y="6383278"/>
            <a:ext cx="629979" cy="41265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E595331B-11C6-48A2-B965-3E2CE0B80342}"/>
              </a:ext>
            </a:extLst>
          </p:cNvPr>
          <p:cNvSpPr/>
          <p:nvPr userDrawn="1"/>
        </p:nvSpPr>
        <p:spPr>
          <a:xfrm>
            <a:off x="0" y="457200"/>
            <a:ext cx="127590" cy="4146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Box 10">
            <a:extLst>
              <a:ext uri="{FF2B5EF4-FFF2-40B4-BE49-F238E27FC236}">
                <a16:creationId xmlns:a16="http://schemas.microsoft.com/office/drawing/2014/main" id="{078CCADE-8916-44CC-B046-F93F85DE45D5}"/>
              </a:ext>
            </a:extLst>
          </p:cNvPr>
          <p:cNvSpPr txBox="1"/>
          <p:nvPr userDrawn="1"/>
        </p:nvSpPr>
        <p:spPr>
          <a:xfrm>
            <a:off x="127592" y="310593"/>
            <a:ext cx="4673011" cy="553998"/>
          </a:xfrm>
          <a:prstGeom prst="rect">
            <a:avLst/>
          </a:prstGeom>
          <a:noFill/>
        </p:spPr>
        <p:txBody>
          <a:bodyPr wrap="square" rtlCol="0">
            <a:spAutoFit/>
          </a:bodyPr>
          <a:lstStyle/>
          <a:p>
            <a:r>
              <a:rPr lang="en-US" sz="3000" dirty="0">
                <a:solidFill>
                  <a:schemeClr val="bg1"/>
                </a:solidFill>
                <a:latin typeface="Arial Narrow" panose="020B0606020202030204" pitchFamily="34" charset="0"/>
                <a:cs typeface="Arial" panose="020B0604020202020204" pitchFamily="34" charset="0"/>
              </a:rPr>
              <a:t>PRESENTATION</a:t>
            </a:r>
            <a:r>
              <a:rPr lang="en-US" sz="3000" dirty="0">
                <a:latin typeface="Arial Narrow" panose="020B0606020202030204" pitchFamily="34" charset="0"/>
                <a:cs typeface="Arial" panose="020B0604020202020204" pitchFamily="34" charset="0"/>
              </a:rPr>
              <a:t> </a:t>
            </a:r>
            <a:r>
              <a:rPr lang="en-US" sz="3000" b="1" dirty="0">
                <a:solidFill>
                  <a:schemeClr val="accent3">
                    <a:lumMod val="60000"/>
                    <a:lumOff val="40000"/>
                  </a:schemeClr>
                </a:solidFill>
                <a:latin typeface="Arial" panose="020B0604020202020204" pitchFamily="34" charset="0"/>
                <a:cs typeface="Arial" panose="020B0604020202020204" pitchFamily="34" charset="0"/>
              </a:rPr>
              <a:t>OUTLINE</a:t>
            </a:r>
          </a:p>
        </p:txBody>
      </p:sp>
    </p:spTree>
    <p:extLst>
      <p:ext uri="{BB962C8B-B14F-4D97-AF65-F5344CB8AC3E}">
        <p14:creationId xmlns:p14="http://schemas.microsoft.com/office/powerpoint/2010/main" val="20082872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4576745-A9A3-4C9E-8B60-F791DA717881}"/>
              </a:ext>
            </a:extLst>
          </p:cNvPr>
          <p:cNvSpPr/>
          <p:nvPr userDrawn="1"/>
        </p:nvSpPr>
        <p:spPr>
          <a:xfrm>
            <a:off x="2" y="6513362"/>
            <a:ext cx="4179001" cy="344638"/>
          </a:xfrm>
          <a:prstGeom prst="rect">
            <a:avLst/>
          </a:prstGeom>
          <a:solidFill>
            <a:srgbClr val="1C38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42F12BB7-A2C7-46D7-A949-B91029E5C700}"/>
              </a:ext>
            </a:extLst>
          </p:cNvPr>
          <p:cNvSpPr>
            <a:spLocks noGrp="1"/>
          </p:cNvSpPr>
          <p:nvPr>
            <p:ph type="title"/>
          </p:nvPr>
        </p:nvSpPr>
        <p:spPr>
          <a:xfrm>
            <a:off x="277587" y="365130"/>
            <a:ext cx="2243689" cy="4912269"/>
          </a:xfrm>
        </p:spPr>
        <p:txBody>
          <a:bodyPr>
            <a:normAutofit/>
          </a:bodyPr>
          <a:lstStyle>
            <a:lvl1pPr algn="r">
              <a:defRPr sz="3000" b="1">
                <a:solidFill>
                  <a:srgbClr val="1C3867"/>
                </a:solidFill>
                <a:latin typeface="+mn-lt"/>
              </a:defRPr>
            </a:lvl1pPr>
          </a:lstStyle>
          <a:p>
            <a:r>
              <a:rPr lang="en-US" dirty="0"/>
              <a:t>Click to edit Master title style</a:t>
            </a:r>
          </a:p>
        </p:txBody>
      </p:sp>
      <p:sp>
        <p:nvSpPr>
          <p:cNvPr id="4" name="Content Placeholder 3">
            <a:extLst>
              <a:ext uri="{FF2B5EF4-FFF2-40B4-BE49-F238E27FC236}">
                <a16:creationId xmlns:a16="http://schemas.microsoft.com/office/drawing/2014/main" id="{0CF26276-9716-481F-A820-63977B24215A}"/>
              </a:ext>
            </a:extLst>
          </p:cNvPr>
          <p:cNvSpPr>
            <a:spLocks noGrp="1"/>
          </p:cNvSpPr>
          <p:nvPr>
            <p:ph sz="half" idx="2"/>
          </p:nvPr>
        </p:nvSpPr>
        <p:spPr>
          <a:xfrm>
            <a:off x="3015592" y="365125"/>
            <a:ext cx="5850824" cy="58118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194B121D-96DE-4C4F-9808-3E6EA0993AFE}"/>
              </a:ext>
            </a:extLst>
          </p:cNvPr>
          <p:cNvSpPr>
            <a:spLocks noGrp="1"/>
          </p:cNvSpPr>
          <p:nvPr>
            <p:ph type="dt" sz="half" idx="10"/>
          </p:nvPr>
        </p:nvSpPr>
        <p:spPr/>
        <p:txBody>
          <a:bodyPr/>
          <a:lstStyle/>
          <a:p>
            <a:fld id="{895CCF58-98CC-425C-A4EB-C90C2473AAB3}" type="datetimeFigureOut">
              <a:rPr lang="en-US" smtClean="0"/>
              <a:t>4/22/2021</a:t>
            </a:fld>
            <a:endParaRPr lang="en-US"/>
          </a:p>
        </p:txBody>
      </p:sp>
      <p:sp>
        <p:nvSpPr>
          <p:cNvPr id="6" name="Footer Placeholder 5">
            <a:extLst>
              <a:ext uri="{FF2B5EF4-FFF2-40B4-BE49-F238E27FC236}">
                <a16:creationId xmlns:a16="http://schemas.microsoft.com/office/drawing/2014/main" id="{748A8748-8E9C-4E0D-BB05-6AC233AA0EA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5A3C87-938B-4CE6-A2C5-54E8B58EE057}"/>
              </a:ext>
            </a:extLst>
          </p:cNvPr>
          <p:cNvSpPr>
            <a:spLocks noGrp="1"/>
          </p:cNvSpPr>
          <p:nvPr>
            <p:ph type="sldNum" sz="quarter" idx="12"/>
          </p:nvPr>
        </p:nvSpPr>
        <p:spPr/>
        <p:txBody>
          <a:bodyPr/>
          <a:lstStyle/>
          <a:p>
            <a:fld id="{669CF414-0634-4E5D-9077-D58D470BFA39}" type="slidenum">
              <a:rPr lang="en-US" smtClean="0"/>
              <a:t>‹#›</a:t>
            </a:fld>
            <a:endParaRPr lang="en-US"/>
          </a:p>
        </p:txBody>
      </p:sp>
      <p:pic>
        <p:nvPicPr>
          <p:cNvPr id="8" name="Content Placeholder 4">
            <a:extLst>
              <a:ext uri="{FF2B5EF4-FFF2-40B4-BE49-F238E27FC236}">
                <a16:creationId xmlns:a16="http://schemas.microsoft.com/office/drawing/2014/main" id="{55BF4DA8-E31C-44DA-81A9-B9C017822DB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114915" y="6513362"/>
            <a:ext cx="6029087" cy="344638"/>
          </a:xfrm>
          <a:prstGeom prst="rect">
            <a:avLst/>
          </a:prstGeom>
        </p:spPr>
      </p:pic>
      <p:pic>
        <p:nvPicPr>
          <p:cNvPr id="14" name="Picture 13" descr="A close up of a logo&#10;&#10;Description automatically generated">
            <a:extLst>
              <a:ext uri="{FF2B5EF4-FFF2-40B4-BE49-F238E27FC236}">
                <a16:creationId xmlns:a16="http://schemas.microsoft.com/office/drawing/2014/main" id="{E49E43B2-87E4-440D-BA9D-C586B659FF1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54659" y="6576704"/>
            <a:ext cx="1469543" cy="226084"/>
          </a:xfrm>
          <a:prstGeom prst="rect">
            <a:avLst/>
          </a:prstGeom>
        </p:spPr>
      </p:pic>
    </p:spTree>
    <p:extLst>
      <p:ext uri="{BB962C8B-B14F-4D97-AF65-F5344CB8AC3E}">
        <p14:creationId xmlns:p14="http://schemas.microsoft.com/office/powerpoint/2010/main" val="37707848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15" name="Picture 14" descr="A picture containing outdoor object, solar cell&#10;&#10;Description automatically generated">
            <a:extLst>
              <a:ext uri="{FF2B5EF4-FFF2-40B4-BE49-F238E27FC236}">
                <a16:creationId xmlns:a16="http://schemas.microsoft.com/office/drawing/2014/main" id="{35653D8A-8176-4975-BCB0-1A36DBDDBA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 y="4098280"/>
            <a:ext cx="9142647" cy="2759725"/>
          </a:xfrm>
          <a:prstGeom prst="rect">
            <a:avLst/>
          </a:prstGeom>
        </p:spPr>
      </p:pic>
      <p:sp>
        <p:nvSpPr>
          <p:cNvPr id="6" name="Rectangle 5">
            <a:extLst>
              <a:ext uri="{FF2B5EF4-FFF2-40B4-BE49-F238E27FC236}">
                <a16:creationId xmlns:a16="http://schemas.microsoft.com/office/drawing/2014/main" id="{FCD63038-2770-4F81-8B59-72FF103AB658}"/>
              </a:ext>
            </a:extLst>
          </p:cNvPr>
          <p:cNvSpPr/>
          <p:nvPr userDrawn="1"/>
        </p:nvSpPr>
        <p:spPr>
          <a:xfrm flipV="1">
            <a:off x="0" y="1"/>
            <a:ext cx="9144000" cy="1232034"/>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itle 1">
            <a:extLst>
              <a:ext uri="{FF2B5EF4-FFF2-40B4-BE49-F238E27FC236}">
                <a16:creationId xmlns:a16="http://schemas.microsoft.com/office/drawing/2014/main" id="{E5FDAD77-77CF-4B6F-A6DD-BA4201B8BD24}"/>
              </a:ext>
            </a:extLst>
          </p:cNvPr>
          <p:cNvSpPr>
            <a:spLocks noGrp="1"/>
          </p:cNvSpPr>
          <p:nvPr>
            <p:ph type="title"/>
          </p:nvPr>
        </p:nvSpPr>
        <p:spPr>
          <a:xfrm>
            <a:off x="2274013" y="1676426"/>
            <a:ext cx="4594625" cy="741776"/>
          </a:xfrm>
        </p:spPr>
        <p:txBody>
          <a:bodyPr>
            <a:normAutofit/>
          </a:bodyPr>
          <a:lstStyle>
            <a:lvl1pPr algn="ctr">
              <a:defRPr sz="2700" b="1">
                <a:solidFill>
                  <a:srgbClr val="1C3867"/>
                </a:solidFill>
                <a:latin typeface="+mn-lt"/>
              </a:defRPr>
            </a:lvl1pPr>
          </a:lstStyle>
          <a:p>
            <a:r>
              <a:rPr lang="en-US" dirty="0"/>
              <a:t>Click to edit Master title style</a:t>
            </a:r>
          </a:p>
        </p:txBody>
      </p:sp>
      <p:pic>
        <p:nvPicPr>
          <p:cNvPr id="16" name="Picture 15">
            <a:extLst>
              <a:ext uri="{FF2B5EF4-FFF2-40B4-BE49-F238E27FC236}">
                <a16:creationId xmlns:a16="http://schemas.microsoft.com/office/drawing/2014/main" id="{1A2FF967-33E6-4F7D-819A-0E987D27F62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8520"/>
          <a:stretch/>
        </p:blipFill>
        <p:spPr>
          <a:xfrm>
            <a:off x="7985840" y="245130"/>
            <a:ext cx="880575" cy="741776"/>
          </a:xfrm>
          <a:prstGeom prst="rect">
            <a:avLst/>
          </a:prstGeom>
        </p:spPr>
      </p:pic>
      <p:pic>
        <p:nvPicPr>
          <p:cNvPr id="24584" name="Picture 8" descr="Image result for un economic commission for africa&quot;">
            <a:extLst>
              <a:ext uri="{FF2B5EF4-FFF2-40B4-BE49-F238E27FC236}">
                <a16:creationId xmlns:a16="http://schemas.microsoft.com/office/drawing/2014/main" id="{82D6E10D-8246-4A19-AB6A-BE027888F516}"/>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277586" y="336307"/>
            <a:ext cx="3464805" cy="559422"/>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ABC38589-D909-4D5C-B933-00C91E31EBAC}"/>
              </a:ext>
            </a:extLst>
          </p:cNvPr>
          <p:cNvSpPr txBox="1"/>
          <p:nvPr userDrawn="1"/>
        </p:nvSpPr>
        <p:spPr>
          <a:xfrm>
            <a:off x="2274014" y="2611000"/>
            <a:ext cx="4594625" cy="715581"/>
          </a:xfrm>
          <a:prstGeom prst="rect">
            <a:avLst/>
          </a:prstGeom>
          <a:noFill/>
        </p:spPr>
        <p:txBody>
          <a:bodyPr wrap="square" rtlCol="0">
            <a:spAutoFit/>
          </a:bodyPr>
          <a:lstStyle/>
          <a:p>
            <a:pPr algn="ctr"/>
            <a:r>
              <a:rPr lang="en-US" sz="1350" dirty="0"/>
              <a:t>UNECA Sub-Regional Office for Eastern Africa</a:t>
            </a:r>
          </a:p>
          <a:p>
            <a:pPr algn="ctr"/>
            <a:r>
              <a:rPr lang="en-US" sz="1350" dirty="0"/>
              <a:t>Kigali, Rwanda</a:t>
            </a:r>
          </a:p>
          <a:p>
            <a:pPr algn="ctr"/>
            <a:r>
              <a:rPr lang="en-US" sz="1350" dirty="0"/>
              <a:t>www.uneca.org</a:t>
            </a:r>
          </a:p>
        </p:txBody>
      </p:sp>
    </p:spTree>
    <p:extLst>
      <p:ext uri="{BB962C8B-B14F-4D97-AF65-F5344CB8AC3E}">
        <p14:creationId xmlns:p14="http://schemas.microsoft.com/office/powerpoint/2010/main" val="30344756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38400" y="1825625"/>
            <a:ext cx="8467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6492879"/>
            <a:ext cx="9144000" cy="365127"/>
          </a:xfrm>
          <a:prstGeom prst="rect">
            <a:avLst/>
          </a:prstGeom>
        </p:spPr>
      </p:pic>
    </p:spTree>
    <p:extLst>
      <p:ext uri="{BB962C8B-B14F-4D97-AF65-F5344CB8AC3E}">
        <p14:creationId xmlns:p14="http://schemas.microsoft.com/office/powerpoint/2010/main" val="3173505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5CCF58-98CC-425C-A4EB-C90C2473AAB3}" type="datetimeFigureOut">
              <a:rPr lang="en-US" smtClean="0"/>
              <a:t>4/22/2021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9CF414-0634-4E5D-9077-D58D470BFA39}" type="slidenum">
              <a:rPr lang="en-US" smtClean="0"/>
              <a:t>‹#›</a:t>
            </a:fld>
            <a:endParaRPr lang="en-US"/>
          </a:p>
        </p:txBody>
      </p:sp>
    </p:spTree>
    <p:extLst>
      <p:ext uri="{BB962C8B-B14F-4D97-AF65-F5344CB8AC3E}">
        <p14:creationId xmlns:p14="http://schemas.microsoft.com/office/powerpoint/2010/main" val="94620760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7" r:id="rId12"/>
    <p:sldLayoutId id="2147483688" r:id="rId13"/>
    <p:sldLayoutId id="2147483689" r:id="rId14"/>
    <p:sldLayoutId id="2147483649" r:id="rId15"/>
    <p:sldLayoutId id="2147483661" r:id="rId16"/>
    <p:sldLayoutId id="2147483652" r:id="rId17"/>
    <p:sldLayoutId id="2147483654" r:id="rId18"/>
    <p:sldLayoutId id="2147483673"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6.png"/><Relationship Id="rId1" Type="http://schemas.openxmlformats.org/officeDocument/2006/relationships/slideLayout" Target="../slideLayouts/slideLayout12.xml"/><Relationship Id="rId5" Type="http://schemas.openxmlformats.org/officeDocument/2006/relationships/chart" Target="../charts/chart4.xml"/><Relationship Id="rId4" Type="http://schemas.openxmlformats.org/officeDocument/2006/relationships/chart" Target="../charts/chart3.xml"/></Relationships>
</file>

<file path=ppt/slides/_rels/slide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532586"/>
            <a:ext cx="7886700" cy="158103"/>
          </a:xfrm>
        </p:spPr>
        <p:txBody>
          <a:bodyPr>
            <a:normAutofit fontScale="90000"/>
          </a:bodyPr>
          <a:lstStyle/>
          <a:p>
            <a:r>
              <a:rPr lang="en-US" dirty="0" smtClean="0"/>
              <a:t/>
            </a:r>
            <a:br>
              <a:rPr lang="en-US" dirty="0" smtClean="0"/>
            </a:br>
            <a:r>
              <a:rPr lang="en-US" dirty="0" smtClean="0"/>
              <a:t>SDGs and Digitalization</a:t>
            </a:r>
            <a:br>
              <a:rPr lang="en-US" dirty="0" smtClean="0"/>
            </a:br>
            <a:r>
              <a:rPr lang="en-US" sz="3100" dirty="0" err="1" smtClean="0"/>
              <a:t>Emelang</a:t>
            </a:r>
            <a:r>
              <a:rPr lang="en-US" sz="3100" dirty="0" smtClean="0"/>
              <a:t> </a:t>
            </a:r>
            <a:r>
              <a:rPr lang="en-US" sz="3100" dirty="0" err="1" smtClean="0"/>
              <a:t>Leteane</a:t>
            </a:r>
            <a:r>
              <a:rPr lang="en-US" sz="3100" dirty="0" smtClean="0"/>
              <a:t>, Social Affairs Officer and Head of the Sub-Regional Initiatives Cluster</a:t>
            </a:r>
            <a:endParaRPr lang="en-US" sz="3100" dirty="0"/>
          </a:p>
        </p:txBody>
      </p:sp>
    </p:spTree>
    <p:extLst>
      <p:ext uri="{BB962C8B-B14F-4D97-AF65-F5344CB8AC3E}">
        <p14:creationId xmlns:p14="http://schemas.microsoft.com/office/powerpoint/2010/main" val="28892360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AD360B3E-02F2-4480-8FA6-A90BA9E032AC}"/>
              </a:ext>
            </a:extLst>
          </p:cNvPr>
          <p:cNvSpPr>
            <a:spLocks noGrp="1"/>
          </p:cNvSpPr>
          <p:nvPr>
            <p:ph type="title"/>
          </p:nvPr>
        </p:nvSpPr>
        <p:spPr/>
        <p:txBody>
          <a:bodyPr/>
          <a:lstStyle/>
          <a:p>
            <a:pPr eaLnBrk="1" hangingPunct="1"/>
            <a:r>
              <a:rPr lang="en-GB" altLang="en-US">
                <a:solidFill>
                  <a:schemeClr val="tx1"/>
                </a:solidFill>
              </a:rPr>
              <a:t>The Goals</a:t>
            </a:r>
          </a:p>
        </p:txBody>
      </p:sp>
      <p:pic>
        <p:nvPicPr>
          <p:cNvPr id="14339" name="Picture 2">
            <a:extLst>
              <a:ext uri="{FF2B5EF4-FFF2-40B4-BE49-F238E27FC236}">
                <a16:creationId xmlns:a16="http://schemas.microsoft.com/office/drawing/2014/main" id="{4C804E9F-C309-4E34-8BED-584F4442A70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63613" y="1280160"/>
            <a:ext cx="7545212" cy="461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2B3D8E9-6AED-4CA2-82D3-B0EBE3967F58}"/>
              </a:ext>
            </a:extLst>
          </p:cNvPr>
          <p:cNvPicPr/>
          <p:nvPr/>
        </p:nvPicPr>
        <p:blipFill>
          <a:blip r:embed="rId2">
            <a:extLst>
              <a:ext uri="{28A0092B-C50C-407E-A947-70E740481C1C}">
                <a14:useLocalDpi xmlns:a14="http://schemas.microsoft.com/office/drawing/2010/main"/>
              </a:ext>
            </a:extLst>
          </a:blip>
          <a:srcRect/>
          <a:stretch>
            <a:fillRect/>
          </a:stretch>
        </p:blipFill>
        <p:spPr bwMode="auto">
          <a:xfrm>
            <a:off x="71190" y="1007706"/>
            <a:ext cx="8694388" cy="4637993"/>
          </a:xfrm>
          <a:prstGeom prst="rect">
            <a:avLst/>
          </a:prstGeom>
          <a:noFill/>
          <a:ln>
            <a:noFill/>
          </a:ln>
        </p:spPr>
      </p:pic>
      <p:sp>
        <p:nvSpPr>
          <p:cNvPr id="11" name="Rectangle 10">
            <a:extLst>
              <a:ext uri="{FF2B5EF4-FFF2-40B4-BE49-F238E27FC236}">
                <a16:creationId xmlns:a16="http://schemas.microsoft.com/office/drawing/2014/main" id="{EFF44375-1F2C-4D07-800A-8B7648992794}"/>
              </a:ext>
            </a:extLst>
          </p:cNvPr>
          <p:cNvSpPr/>
          <p:nvPr/>
        </p:nvSpPr>
        <p:spPr>
          <a:xfrm>
            <a:off x="1702754" y="5896682"/>
            <a:ext cx="6239933" cy="230832"/>
          </a:xfrm>
          <a:prstGeom prst="rect">
            <a:avLst/>
          </a:prstGeom>
        </p:spPr>
        <p:txBody>
          <a:bodyPr wrap="square">
            <a:spAutoFit/>
          </a:bodyPr>
          <a:lstStyle/>
          <a:p>
            <a:pPr algn="just"/>
            <a:r>
              <a:rPr lang="en-GB" sz="900" dirty="0">
                <a:latin typeface="Lato" panose="020F0502020204030203"/>
                <a:ea typeface="Calibri" panose="020F0502020204030204" pitchFamily="34" charset="0"/>
              </a:rPr>
              <a:t>Source: The Sustainable Development Goals Centre for Africa and Sustainable Development Solutions Network (2019</a:t>
            </a:r>
            <a:r>
              <a:rPr lang="en-GB" sz="825" dirty="0">
                <a:latin typeface="Lato" panose="020F0502020204030203"/>
                <a:ea typeface="Calibri" panose="020F0502020204030204" pitchFamily="34" charset="0"/>
              </a:rPr>
              <a:t>.</a:t>
            </a:r>
            <a:endParaRPr lang="en-US" sz="825" dirty="0">
              <a:latin typeface="Times New Roman" panose="02020603050405020304" pitchFamily="18" charset="0"/>
              <a:ea typeface="Calibri" panose="020F0502020204030204" pitchFamily="34" charset="0"/>
            </a:endParaRPr>
          </a:p>
        </p:txBody>
      </p:sp>
      <p:sp>
        <p:nvSpPr>
          <p:cNvPr id="2" name="Title 1">
            <a:extLst>
              <a:ext uri="{FF2B5EF4-FFF2-40B4-BE49-F238E27FC236}">
                <a16:creationId xmlns:a16="http://schemas.microsoft.com/office/drawing/2014/main" id="{FB1578FA-2E73-4A22-B770-F4A80B15819C}"/>
              </a:ext>
            </a:extLst>
          </p:cNvPr>
          <p:cNvSpPr>
            <a:spLocks noGrp="1"/>
          </p:cNvSpPr>
          <p:nvPr>
            <p:ph type="title"/>
          </p:nvPr>
        </p:nvSpPr>
        <p:spPr/>
        <p:txBody>
          <a:bodyPr/>
          <a:lstStyle/>
          <a:p>
            <a:r>
              <a:rPr lang="en-US" dirty="0"/>
              <a:t>Progress is off-track in most SD</a:t>
            </a:r>
          </a:p>
        </p:txBody>
      </p:sp>
    </p:spTree>
    <p:extLst>
      <p:ext uri="{BB962C8B-B14F-4D97-AF65-F5344CB8AC3E}">
        <p14:creationId xmlns:p14="http://schemas.microsoft.com/office/powerpoint/2010/main" val="31077177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084EC-ABC0-4ECD-AA97-6C648855128A}"/>
              </a:ext>
            </a:extLst>
          </p:cNvPr>
          <p:cNvSpPr>
            <a:spLocks noGrp="1"/>
          </p:cNvSpPr>
          <p:nvPr>
            <p:ph type="title"/>
          </p:nvPr>
        </p:nvSpPr>
        <p:spPr>
          <a:xfrm>
            <a:off x="277585" y="957492"/>
            <a:ext cx="8746100" cy="439310"/>
          </a:xfrm>
        </p:spPr>
        <p:txBody>
          <a:bodyPr/>
          <a:lstStyle/>
          <a:p>
            <a:r>
              <a:rPr lang="en-US" dirty="0"/>
              <a:t>Eastern African countries are making slow progress with many SDGs</a:t>
            </a:r>
          </a:p>
        </p:txBody>
      </p:sp>
      <p:sp>
        <p:nvSpPr>
          <p:cNvPr id="19" name="TextBox 18">
            <a:extLst>
              <a:ext uri="{FF2B5EF4-FFF2-40B4-BE49-F238E27FC236}">
                <a16:creationId xmlns:a16="http://schemas.microsoft.com/office/drawing/2014/main" id="{A695CF0D-3F67-4046-A474-92ED877BC946}"/>
              </a:ext>
            </a:extLst>
          </p:cNvPr>
          <p:cNvSpPr txBox="1"/>
          <p:nvPr/>
        </p:nvSpPr>
        <p:spPr>
          <a:xfrm>
            <a:off x="174458" y="5547497"/>
            <a:ext cx="5023185" cy="219291"/>
          </a:xfrm>
          <a:prstGeom prst="rect">
            <a:avLst/>
          </a:prstGeom>
          <a:noFill/>
        </p:spPr>
        <p:txBody>
          <a:bodyPr wrap="square" rtlCol="0">
            <a:spAutoFit/>
          </a:bodyPr>
          <a:lstStyle/>
          <a:p>
            <a:pPr>
              <a:defRPr/>
            </a:pPr>
            <a:r>
              <a:rPr lang="en-US" sz="825" dirty="0">
                <a:solidFill>
                  <a:prstClr val="black"/>
                </a:solidFill>
                <a:latin typeface="Calibri" panose="020F0502020204030204"/>
              </a:rPr>
              <a:t>Source: UNDP</a:t>
            </a:r>
            <a:endParaRPr lang="en-US" sz="825" i="1" dirty="0">
              <a:solidFill>
                <a:prstClr val="black"/>
              </a:solidFill>
              <a:latin typeface="Calibri" panose="020F0502020204030204"/>
            </a:endParaRPr>
          </a:p>
        </p:txBody>
      </p:sp>
      <p:sp>
        <p:nvSpPr>
          <p:cNvPr id="20" name="Rectangle 19">
            <a:extLst>
              <a:ext uri="{FF2B5EF4-FFF2-40B4-BE49-F238E27FC236}">
                <a16:creationId xmlns:a16="http://schemas.microsoft.com/office/drawing/2014/main" id="{C54054C3-EE30-4C06-AADC-B27D08D7A883}"/>
              </a:ext>
            </a:extLst>
          </p:cNvPr>
          <p:cNvSpPr/>
          <p:nvPr/>
        </p:nvSpPr>
        <p:spPr>
          <a:xfrm>
            <a:off x="700067" y="1769019"/>
            <a:ext cx="3291190" cy="3454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500" b="1" dirty="0">
                <a:solidFill>
                  <a:prstClr val="black"/>
                </a:solidFill>
                <a:latin typeface="Calibri" panose="020F0502020204030204"/>
              </a:rPr>
              <a:t>SDGs Registering Weakest Performance</a:t>
            </a:r>
            <a:r>
              <a:rPr lang="en-US" sz="1500" i="1" dirty="0">
                <a:solidFill>
                  <a:prstClr val="black"/>
                </a:solidFill>
                <a:latin typeface="Calibri" panose="020F0502020204030204"/>
              </a:rPr>
              <a:t> </a:t>
            </a:r>
            <a:r>
              <a:rPr lang="en-US" sz="1200" i="1" dirty="0">
                <a:solidFill>
                  <a:prstClr val="black"/>
                </a:solidFill>
                <a:latin typeface="Calibri" panose="020F0502020204030204"/>
              </a:rPr>
              <a:t>in all countries except Seychelles</a:t>
            </a:r>
            <a:endParaRPr lang="en-US" sz="1500" i="1" dirty="0">
              <a:solidFill>
                <a:prstClr val="black"/>
              </a:solidFill>
              <a:latin typeface="Calibri" panose="020F0502020204030204"/>
            </a:endParaRPr>
          </a:p>
        </p:txBody>
      </p:sp>
      <p:pic>
        <p:nvPicPr>
          <p:cNvPr id="5124" name="Picture 4" descr="Image result for sdg 2">
            <a:extLst>
              <a:ext uri="{FF2B5EF4-FFF2-40B4-BE49-F238E27FC236}">
                <a16:creationId xmlns:a16="http://schemas.microsoft.com/office/drawing/2014/main" id="{88C15D4E-EFB8-4FF7-8202-C7EF4DF0E28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418585" y="2292415"/>
            <a:ext cx="1008002" cy="100800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Image result for sdg 3">
            <a:extLst>
              <a:ext uri="{FF2B5EF4-FFF2-40B4-BE49-F238E27FC236}">
                <a16:creationId xmlns:a16="http://schemas.microsoft.com/office/drawing/2014/main" id="{857F455D-8217-413B-A1A5-64BC0AA415E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46115" y="2292415"/>
            <a:ext cx="1008002" cy="1008002"/>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Image result for sdg 4">
            <a:extLst>
              <a:ext uri="{FF2B5EF4-FFF2-40B4-BE49-F238E27FC236}">
                <a16:creationId xmlns:a16="http://schemas.microsoft.com/office/drawing/2014/main" id="{3CECDD4B-D5E9-4E95-B6E0-A68CE6FC755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873644" y="2292415"/>
            <a:ext cx="1008002" cy="1008002"/>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Image result for sdg 7">
            <a:extLst>
              <a:ext uri="{FF2B5EF4-FFF2-40B4-BE49-F238E27FC236}">
                <a16:creationId xmlns:a16="http://schemas.microsoft.com/office/drawing/2014/main" id="{DC1625A4-23C8-4EC7-8E27-D749335D306A}"/>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18585" y="3482494"/>
            <a:ext cx="1008002" cy="1008002"/>
          </a:xfrm>
          <a:prstGeom prst="rect">
            <a:avLst/>
          </a:prstGeom>
          <a:noFill/>
          <a:extLst>
            <a:ext uri="{909E8E84-426E-40DD-AFC4-6F175D3DCCD1}">
              <a14:hiddenFill xmlns:a14="http://schemas.microsoft.com/office/drawing/2010/main">
                <a:solidFill>
                  <a:srgbClr val="FFFFFF"/>
                </a:solidFill>
              </a14:hiddenFill>
            </a:ext>
          </a:extLst>
        </p:spPr>
      </p:pic>
      <p:pic>
        <p:nvPicPr>
          <p:cNvPr id="5132" name="Picture 12" descr="Image result for sdg 9">
            <a:extLst>
              <a:ext uri="{FF2B5EF4-FFF2-40B4-BE49-F238E27FC236}">
                <a16:creationId xmlns:a16="http://schemas.microsoft.com/office/drawing/2014/main" id="{9D2F23EA-E3F3-4299-8503-A59CC7CF4130}"/>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646115" y="3482494"/>
            <a:ext cx="1008002" cy="1008002"/>
          </a:xfrm>
          <a:prstGeom prst="rect">
            <a:avLst/>
          </a:prstGeom>
          <a:noFill/>
          <a:extLst>
            <a:ext uri="{909E8E84-426E-40DD-AFC4-6F175D3DCCD1}">
              <a14:hiddenFill xmlns:a14="http://schemas.microsoft.com/office/drawing/2010/main">
                <a:solidFill>
                  <a:srgbClr val="FFFFFF"/>
                </a:solidFill>
              </a14:hiddenFill>
            </a:ext>
          </a:extLst>
        </p:spPr>
      </p:pic>
      <p:pic>
        <p:nvPicPr>
          <p:cNvPr id="5134" name="Picture 14" descr="Image result for sdg 16">
            <a:extLst>
              <a:ext uri="{FF2B5EF4-FFF2-40B4-BE49-F238E27FC236}">
                <a16:creationId xmlns:a16="http://schemas.microsoft.com/office/drawing/2014/main" id="{FBE0F7EE-B1EB-405C-AE4C-414E3993DA37}"/>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873644" y="3478375"/>
            <a:ext cx="1008002" cy="100800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6" name="Chart 25">
            <a:extLst>
              <a:ext uri="{FF2B5EF4-FFF2-40B4-BE49-F238E27FC236}">
                <a16:creationId xmlns:a16="http://schemas.microsoft.com/office/drawing/2014/main" id="{9AE9B070-7556-47A5-9378-AFCF028E5AA5}"/>
              </a:ext>
            </a:extLst>
          </p:cNvPr>
          <p:cNvGraphicFramePr>
            <a:graphicFrameLocks/>
          </p:cNvGraphicFramePr>
          <p:nvPr>
            <p:extLst>
              <p:ext uri="{D42A27DB-BD31-4B8C-83A1-F6EECF244321}">
                <p14:modId xmlns:p14="http://schemas.microsoft.com/office/powerpoint/2010/main" val="3413701163"/>
              </p:ext>
            </p:extLst>
          </p:nvPr>
        </p:nvGraphicFramePr>
        <p:xfrm>
          <a:off x="4132849" y="2404246"/>
          <a:ext cx="4861322" cy="3143250"/>
        </p:xfrm>
        <a:graphic>
          <a:graphicData uri="http://schemas.openxmlformats.org/drawingml/2006/chart">
            <c:chart xmlns:c="http://schemas.openxmlformats.org/drawingml/2006/chart" xmlns:r="http://schemas.openxmlformats.org/officeDocument/2006/relationships" r:id="rId8"/>
          </a:graphicData>
        </a:graphic>
      </p:graphicFrame>
      <p:sp>
        <p:nvSpPr>
          <p:cNvPr id="7" name="Isosceles Triangle 6">
            <a:extLst>
              <a:ext uri="{FF2B5EF4-FFF2-40B4-BE49-F238E27FC236}">
                <a16:creationId xmlns:a16="http://schemas.microsoft.com/office/drawing/2014/main" id="{0133C4C6-9AE0-4688-BC9A-D8D20FF43252}"/>
              </a:ext>
            </a:extLst>
          </p:cNvPr>
          <p:cNvSpPr/>
          <p:nvPr/>
        </p:nvSpPr>
        <p:spPr>
          <a:xfrm>
            <a:off x="8011122" y="2445489"/>
            <a:ext cx="221431" cy="99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Isosceles Triangle 28">
            <a:extLst>
              <a:ext uri="{FF2B5EF4-FFF2-40B4-BE49-F238E27FC236}">
                <a16:creationId xmlns:a16="http://schemas.microsoft.com/office/drawing/2014/main" id="{07D233A7-7471-415B-915D-3071A78CBEB9}"/>
              </a:ext>
            </a:extLst>
          </p:cNvPr>
          <p:cNvSpPr/>
          <p:nvPr/>
        </p:nvSpPr>
        <p:spPr>
          <a:xfrm>
            <a:off x="8436413" y="2451828"/>
            <a:ext cx="221431" cy="99000"/>
          </a:xfrm>
          <a:prstGeom prst="triangl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0" name="Isosceles Triangle 29">
            <a:extLst>
              <a:ext uri="{FF2B5EF4-FFF2-40B4-BE49-F238E27FC236}">
                <a16:creationId xmlns:a16="http://schemas.microsoft.com/office/drawing/2014/main" id="{4F214ACD-31CB-41F4-A15B-1044ACD987BD}"/>
              </a:ext>
            </a:extLst>
          </p:cNvPr>
          <p:cNvSpPr/>
          <p:nvPr/>
        </p:nvSpPr>
        <p:spPr>
          <a:xfrm>
            <a:off x="8606212" y="2448692"/>
            <a:ext cx="221431" cy="9900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4" name="TextBox 13">
            <a:extLst>
              <a:ext uri="{FF2B5EF4-FFF2-40B4-BE49-F238E27FC236}">
                <a16:creationId xmlns:a16="http://schemas.microsoft.com/office/drawing/2014/main" id="{41377D8B-0840-4122-8741-2240D408850D}"/>
              </a:ext>
            </a:extLst>
          </p:cNvPr>
          <p:cNvSpPr txBox="1"/>
          <p:nvPr/>
        </p:nvSpPr>
        <p:spPr>
          <a:xfrm>
            <a:off x="7852458" y="2207703"/>
            <a:ext cx="465649" cy="253916"/>
          </a:xfrm>
          <a:prstGeom prst="rect">
            <a:avLst/>
          </a:prstGeom>
          <a:noFill/>
        </p:spPr>
        <p:txBody>
          <a:bodyPr wrap="square" rtlCol="0">
            <a:spAutoFit/>
          </a:bodyPr>
          <a:lstStyle/>
          <a:p>
            <a:pPr algn="ctr"/>
            <a:r>
              <a:rPr lang="en-US" sz="1050" b="1" dirty="0">
                <a:solidFill>
                  <a:srgbClr val="00B050"/>
                </a:solidFill>
              </a:rPr>
              <a:t>847</a:t>
            </a:r>
          </a:p>
        </p:txBody>
      </p:sp>
      <p:sp>
        <p:nvSpPr>
          <p:cNvPr id="33" name="TextBox 32">
            <a:extLst>
              <a:ext uri="{FF2B5EF4-FFF2-40B4-BE49-F238E27FC236}">
                <a16:creationId xmlns:a16="http://schemas.microsoft.com/office/drawing/2014/main" id="{58803133-9298-4A87-8FCF-A868835F0F38}"/>
              </a:ext>
            </a:extLst>
          </p:cNvPr>
          <p:cNvSpPr txBox="1"/>
          <p:nvPr/>
        </p:nvSpPr>
        <p:spPr>
          <a:xfrm>
            <a:off x="8241042" y="2099678"/>
            <a:ext cx="619779" cy="253916"/>
          </a:xfrm>
          <a:prstGeom prst="rect">
            <a:avLst/>
          </a:prstGeom>
          <a:noFill/>
        </p:spPr>
        <p:txBody>
          <a:bodyPr wrap="square" rtlCol="0">
            <a:spAutoFit/>
          </a:bodyPr>
          <a:lstStyle/>
          <a:p>
            <a:pPr algn="ctr"/>
            <a:r>
              <a:rPr lang="en-US" sz="1050" b="1" dirty="0">
                <a:solidFill>
                  <a:srgbClr val="00B050"/>
                </a:solidFill>
              </a:rPr>
              <a:t>3,003</a:t>
            </a:r>
          </a:p>
        </p:txBody>
      </p:sp>
      <p:sp>
        <p:nvSpPr>
          <p:cNvPr id="34" name="TextBox 33">
            <a:extLst>
              <a:ext uri="{FF2B5EF4-FFF2-40B4-BE49-F238E27FC236}">
                <a16:creationId xmlns:a16="http://schemas.microsoft.com/office/drawing/2014/main" id="{F4DE7921-EDE0-4AE3-9483-38A98A957BC9}"/>
              </a:ext>
            </a:extLst>
          </p:cNvPr>
          <p:cNvSpPr txBox="1"/>
          <p:nvPr/>
        </p:nvSpPr>
        <p:spPr>
          <a:xfrm>
            <a:off x="8478199" y="2245735"/>
            <a:ext cx="465649" cy="253916"/>
          </a:xfrm>
          <a:prstGeom prst="rect">
            <a:avLst/>
          </a:prstGeom>
          <a:noFill/>
        </p:spPr>
        <p:txBody>
          <a:bodyPr wrap="square" rtlCol="0">
            <a:spAutoFit/>
          </a:bodyPr>
          <a:lstStyle/>
          <a:p>
            <a:pPr algn="ctr"/>
            <a:r>
              <a:rPr lang="en-US" sz="1050" b="1" dirty="0">
                <a:solidFill>
                  <a:schemeClr val="accent2"/>
                </a:solidFill>
              </a:rPr>
              <a:t>685</a:t>
            </a:r>
          </a:p>
        </p:txBody>
      </p:sp>
      <p:sp>
        <p:nvSpPr>
          <p:cNvPr id="35" name="Rectangle 34">
            <a:extLst>
              <a:ext uri="{FF2B5EF4-FFF2-40B4-BE49-F238E27FC236}">
                <a16:creationId xmlns:a16="http://schemas.microsoft.com/office/drawing/2014/main" id="{5662FA22-436D-4FF7-85A1-0BF8861FEFC3}"/>
              </a:ext>
            </a:extLst>
          </p:cNvPr>
          <p:cNvSpPr/>
          <p:nvPr/>
        </p:nvSpPr>
        <p:spPr>
          <a:xfrm>
            <a:off x="4956451" y="1769020"/>
            <a:ext cx="3897770" cy="3454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1500" b="1" dirty="0">
                <a:solidFill>
                  <a:prstClr val="black"/>
                </a:solidFill>
                <a:latin typeface="Calibri" panose="020F0502020204030204"/>
              </a:rPr>
              <a:t>Government Spending on </a:t>
            </a:r>
            <a:r>
              <a:rPr lang="en-US" sz="1500" b="1" dirty="0">
                <a:solidFill>
                  <a:srgbClr val="00B050"/>
                </a:solidFill>
                <a:latin typeface="Calibri" panose="020F0502020204030204"/>
              </a:rPr>
              <a:t>Education</a:t>
            </a:r>
            <a:r>
              <a:rPr lang="en-US" sz="1500" b="1" dirty="0">
                <a:solidFill>
                  <a:prstClr val="black"/>
                </a:solidFill>
                <a:latin typeface="Calibri" panose="020F0502020204030204"/>
              </a:rPr>
              <a:t> and </a:t>
            </a:r>
            <a:r>
              <a:rPr lang="en-US" sz="1500" b="1" dirty="0">
                <a:solidFill>
                  <a:schemeClr val="accent2"/>
                </a:solidFill>
                <a:latin typeface="Calibri" panose="020F0502020204030204"/>
              </a:rPr>
              <a:t>Health</a:t>
            </a:r>
            <a:endParaRPr lang="en-US" sz="1500" i="1" dirty="0">
              <a:solidFill>
                <a:schemeClr val="accent2"/>
              </a:solidFill>
              <a:latin typeface="Calibri" panose="020F0502020204030204"/>
            </a:endParaRPr>
          </a:p>
        </p:txBody>
      </p:sp>
      <p:sp>
        <p:nvSpPr>
          <p:cNvPr id="15" name="Rectangle: Rounded Corners 14">
            <a:extLst>
              <a:ext uri="{FF2B5EF4-FFF2-40B4-BE49-F238E27FC236}">
                <a16:creationId xmlns:a16="http://schemas.microsoft.com/office/drawing/2014/main" id="{21C2C521-04E1-4032-A2C1-5F9274799AD3}"/>
              </a:ext>
            </a:extLst>
          </p:cNvPr>
          <p:cNvSpPr/>
          <p:nvPr/>
        </p:nvSpPr>
        <p:spPr>
          <a:xfrm>
            <a:off x="1580053" y="2207703"/>
            <a:ext cx="2411204" cy="1183838"/>
          </a:xfrm>
          <a:prstGeom prst="roundRect">
            <a:avLst>
              <a:gd name="adj" fmla="val 7239"/>
            </a:avLst>
          </a:prstGeom>
          <a:noFill/>
          <a:ln w="28575">
            <a:solidFill>
              <a:schemeClr val="tx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TextBox 20">
            <a:extLst>
              <a:ext uri="{FF2B5EF4-FFF2-40B4-BE49-F238E27FC236}">
                <a16:creationId xmlns:a16="http://schemas.microsoft.com/office/drawing/2014/main" id="{B6D8D3EA-7EB4-4D17-B533-573236B4D84D}"/>
              </a:ext>
            </a:extLst>
          </p:cNvPr>
          <p:cNvSpPr txBox="1"/>
          <p:nvPr/>
        </p:nvSpPr>
        <p:spPr>
          <a:xfrm>
            <a:off x="686599" y="4846609"/>
            <a:ext cx="2906708" cy="507831"/>
          </a:xfrm>
          <a:prstGeom prst="rect">
            <a:avLst/>
          </a:prstGeom>
          <a:noFill/>
        </p:spPr>
        <p:txBody>
          <a:bodyPr wrap="square" rtlCol="0">
            <a:spAutoFit/>
          </a:bodyPr>
          <a:lstStyle/>
          <a:p>
            <a:pPr algn="ctr"/>
            <a:r>
              <a:rPr lang="en-US" sz="1350" dirty="0"/>
              <a:t>But low government spending makes it hard to progress</a:t>
            </a:r>
          </a:p>
        </p:txBody>
      </p:sp>
      <p:sp>
        <p:nvSpPr>
          <p:cNvPr id="22" name="Arrow: Right 21">
            <a:extLst>
              <a:ext uri="{FF2B5EF4-FFF2-40B4-BE49-F238E27FC236}">
                <a16:creationId xmlns:a16="http://schemas.microsoft.com/office/drawing/2014/main" id="{7C1B2F73-626A-4D61-9A49-21198E7457B5}"/>
              </a:ext>
            </a:extLst>
          </p:cNvPr>
          <p:cNvSpPr/>
          <p:nvPr/>
        </p:nvSpPr>
        <p:spPr>
          <a:xfrm>
            <a:off x="3991256" y="2635684"/>
            <a:ext cx="237414" cy="321469"/>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7372928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half" idx="2"/>
          </p:nvPr>
        </p:nvSpPr>
        <p:spPr>
          <a:xfrm>
            <a:off x="277587" y="837128"/>
            <a:ext cx="8588830" cy="5339836"/>
          </a:xfrm>
        </p:spPr>
        <p:txBody>
          <a:bodyPr>
            <a:normAutofit/>
          </a:bodyPr>
          <a:lstStyle/>
          <a:p>
            <a:r>
              <a:rPr lang="en-US" sz="3600" dirty="0"/>
              <a:t>In specifically looking at SDG 1 on no poverty, according to economic analysis, the digitization </a:t>
            </a:r>
            <a:r>
              <a:rPr lang="en-US" sz="3600" dirty="0" smtClean="0"/>
              <a:t>of economic </a:t>
            </a:r>
            <a:r>
              <a:rPr lang="en-US" sz="3600" dirty="0"/>
              <a:t>processes, activities, and value could bring as much as a $4.1 trillion USD increase </a:t>
            </a:r>
            <a:r>
              <a:rPr lang="en-US" sz="3600" dirty="0" smtClean="0"/>
              <a:t>in GDP </a:t>
            </a:r>
            <a:r>
              <a:rPr lang="en-US" sz="3600" dirty="0"/>
              <a:t>among developing countries, using the opportunity of technological leapfrogging to </a:t>
            </a:r>
            <a:r>
              <a:rPr lang="en-US" sz="3600" dirty="0" smtClean="0"/>
              <a:t>engage quickly </a:t>
            </a:r>
            <a:r>
              <a:rPr lang="en-US" sz="3600" dirty="0"/>
              <a:t>and effectively with the digital economy</a:t>
            </a:r>
            <a:r>
              <a:rPr lang="en-US" sz="3600" dirty="0" smtClean="0"/>
              <a:t>. (Hany </a:t>
            </a:r>
            <a:r>
              <a:rPr lang="en-US" sz="3600" dirty="0" err="1" smtClean="0"/>
              <a:t>Besada</a:t>
            </a:r>
            <a:r>
              <a:rPr lang="en-US" sz="3600" dirty="0" smtClean="0"/>
              <a:t>)</a:t>
            </a:r>
            <a:endParaRPr lang="en-US" sz="3600" dirty="0"/>
          </a:p>
        </p:txBody>
      </p:sp>
    </p:spTree>
    <p:extLst>
      <p:ext uri="{BB962C8B-B14F-4D97-AF65-F5344CB8AC3E}">
        <p14:creationId xmlns:p14="http://schemas.microsoft.com/office/powerpoint/2010/main" val="17486535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8B4CB-1466-44D0-B41B-F93EC4EE71FC}"/>
              </a:ext>
            </a:extLst>
          </p:cNvPr>
          <p:cNvSpPr>
            <a:spLocks noGrp="1"/>
          </p:cNvSpPr>
          <p:nvPr>
            <p:ph type="title"/>
          </p:nvPr>
        </p:nvSpPr>
        <p:spPr/>
        <p:txBody>
          <a:bodyPr/>
          <a:lstStyle/>
          <a:p>
            <a:r>
              <a:rPr lang="en-US" dirty="0"/>
              <a:t>Budgetary allocations often reflect government priorities</a:t>
            </a:r>
          </a:p>
        </p:txBody>
      </p:sp>
      <p:pic>
        <p:nvPicPr>
          <p:cNvPr id="10" name="Picture 9">
            <a:extLst>
              <a:ext uri="{FF2B5EF4-FFF2-40B4-BE49-F238E27FC236}">
                <a16:creationId xmlns:a16="http://schemas.microsoft.com/office/drawing/2014/main" id="{DAB8265C-BF96-4CA1-8357-90FB9D15993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986" t="-832" r="5262" b="84957"/>
          <a:stretch/>
        </p:blipFill>
        <p:spPr>
          <a:xfrm>
            <a:off x="619380" y="1771951"/>
            <a:ext cx="7311640" cy="494680"/>
          </a:xfrm>
          <a:prstGeom prst="rect">
            <a:avLst/>
          </a:prstGeom>
        </p:spPr>
      </p:pic>
      <p:grpSp>
        <p:nvGrpSpPr>
          <p:cNvPr id="17" name="Group 16">
            <a:extLst>
              <a:ext uri="{FF2B5EF4-FFF2-40B4-BE49-F238E27FC236}">
                <a16:creationId xmlns:a16="http://schemas.microsoft.com/office/drawing/2014/main" id="{0630364B-AB81-43A1-9BE1-D1B312364312}"/>
              </a:ext>
            </a:extLst>
          </p:cNvPr>
          <p:cNvGrpSpPr/>
          <p:nvPr/>
        </p:nvGrpSpPr>
        <p:grpSpPr>
          <a:xfrm>
            <a:off x="222758" y="2156655"/>
            <a:ext cx="6730562" cy="3265452"/>
            <a:chOff x="297010" y="1999430"/>
            <a:chExt cx="7913540" cy="3839395"/>
          </a:xfrm>
        </p:grpSpPr>
        <p:grpSp>
          <p:nvGrpSpPr>
            <p:cNvPr id="11" name="Group 10">
              <a:extLst>
                <a:ext uri="{FF2B5EF4-FFF2-40B4-BE49-F238E27FC236}">
                  <a16:creationId xmlns:a16="http://schemas.microsoft.com/office/drawing/2014/main" id="{F039DCBE-F915-4D62-97C9-865B6E5AAD7E}"/>
                </a:ext>
              </a:extLst>
            </p:cNvPr>
            <p:cNvGrpSpPr/>
            <p:nvPr/>
          </p:nvGrpSpPr>
          <p:grpSpPr>
            <a:xfrm>
              <a:off x="1022646" y="1999430"/>
              <a:ext cx="7187904" cy="3839395"/>
              <a:chOff x="4489746" y="1999430"/>
              <a:chExt cx="7187904" cy="3839395"/>
            </a:xfrm>
          </p:grpSpPr>
          <p:graphicFrame>
            <p:nvGraphicFramePr>
              <p:cNvPr id="6" name="Chart 5">
                <a:extLst>
                  <a:ext uri="{FF2B5EF4-FFF2-40B4-BE49-F238E27FC236}">
                    <a16:creationId xmlns:a16="http://schemas.microsoft.com/office/drawing/2014/main" id="{DFEB5FC0-E0BF-4B43-A501-27F68AC901CE}"/>
                  </a:ext>
                </a:extLst>
              </p:cNvPr>
              <p:cNvGraphicFramePr>
                <a:graphicFrameLocks/>
              </p:cNvGraphicFramePr>
              <p:nvPr>
                <p:extLst>
                  <p:ext uri="{D42A27DB-BD31-4B8C-83A1-F6EECF244321}">
                    <p14:modId xmlns:p14="http://schemas.microsoft.com/office/powerpoint/2010/main" val="651300022"/>
                  </p:ext>
                </p:extLst>
              </p:nvPr>
            </p:nvGraphicFramePr>
            <p:xfrm>
              <a:off x="4489746" y="3204343"/>
              <a:ext cx="7060608" cy="14763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4B54D85A-7A09-4368-886D-101EA5829C11}"/>
                  </a:ext>
                </a:extLst>
              </p:cNvPr>
              <p:cNvGraphicFramePr>
                <a:graphicFrameLocks/>
              </p:cNvGraphicFramePr>
              <p:nvPr>
                <p:extLst>
                  <p:ext uri="{D42A27DB-BD31-4B8C-83A1-F6EECF244321}">
                    <p14:modId xmlns:p14="http://schemas.microsoft.com/office/powerpoint/2010/main" val="2901954511"/>
                  </p:ext>
                </p:extLst>
              </p:nvPr>
            </p:nvGraphicFramePr>
            <p:xfrm>
              <a:off x="4489746" y="1999430"/>
              <a:ext cx="7060608" cy="14763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24EA11CF-CDEB-46EB-B1D7-234FA0DCB7E0}"/>
                  </a:ext>
                </a:extLst>
              </p:cNvPr>
              <p:cNvGraphicFramePr>
                <a:graphicFrameLocks/>
              </p:cNvGraphicFramePr>
              <p:nvPr>
                <p:extLst>
                  <p:ext uri="{D42A27DB-BD31-4B8C-83A1-F6EECF244321}">
                    <p14:modId xmlns:p14="http://schemas.microsoft.com/office/powerpoint/2010/main" val="3884241455"/>
                  </p:ext>
                </p:extLst>
              </p:nvPr>
            </p:nvGraphicFramePr>
            <p:xfrm>
              <a:off x="4489746" y="4362450"/>
              <a:ext cx="7187904" cy="1476375"/>
            </p:xfrm>
            <a:graphic>
              <a:graphicData uri="http://schemas.openxmlformats.org/drawingml/2006/chart">
                <c:chart xmlns:c="http://schemas.openxmlformats.org/drawingml/2006/chart" xmlns:r="http://schemas.openxmlformats.org/officeDocument/2006/relationships" r:id="rId5"/>
              </a:graphicData>
            </a:graphic>
          </p:graphicFrame>
        </p:grpSp>
        <p:sp>
          <p:nvSpPr>
            <p:cNvPr id="12" name="TextBox 11">
              <a:extLst>
                <a:ext uri="{FF2B5EF4-FFF2-40B4-BE49-F238E27FC236}">
                  <a16:creationId xmlns:a16="http://schemas.microsoft.com/office/drawing/2014/main" id="{9E2FF545-54B0-4717-9C9A-34CBFA4F2B71}"/>
                </a:ext>
              </a:extLst>
            </p:cNvPr>
            <p:cNvSpPr txBox="1"/>
            <p:nvPr/>
          </p:nvSpPr>
          <p:spPr>
            <a:xfrm>
              <a:off x="297010" y="2244723"/>
              <a:ext cx="1285875" cy="400109"/>
            </a:xfrm>
            <a:prstGeom prst="rect">
              <a:avLst/>
            </a:prstGeom>
            <a:noFill/>
          </p:spPr>
          <p:txBody>
            <a:bodyPr wrap="square" rtlCol="0">
              <a:spAutoFit/>
            </a:bodyPr>
            <a:lstStyle/>
            <a:p>
              <a:pPr algn="r"/>
              <a:r>
                <a:rPr lang="en-US" sz="1350" b="1" dirty="0"/>
                <a:t>Kenya</a:t>
              </a:r>
            </a:p>
          </p:txBody>
        </p:sp>
        <p:sp>
          <p:nvSpPr>
            <p:cNvPr id="13" name="TextBox 12">
              <a:extLst>
                <a:ext uri="{FF2B5EF4-FFF2-40B4-BE49-F238E27FC236}">
                  <a16:creationId xmlns:a16="http://schemas.microsoft.com/office/drawing/2014/main" id="{77295024-B30E-445D-96DA-4718FAD63EDE}"/>
                </a:ext>
              </a:extLst>
            </p:cNvPr>
            <p:cNvSpPr txBox="1"/>
            <p:nvPr/>
          </p:nvSpPr>
          <p:spPr>
            <a:xfrm>
              <a:off x="297010" y="3485845"/>
              <a:ext cx="1285875" cy="400109"/>
            </a:xfrm>
            <a:prstGeom prst="rect">
              <a:avLst/>
            </a:prstGeom>
            <a:noFill/>
          </p:spPr>
          <p:txBody>
            <a:bodyPr wrap="square" rtlCol="0">
              <a:spAutoFit/>
            </a:bodyPr>
            <a:lstStyle/>
            <a:p>
              <a:pPr algn="r"/>
              <a:r>
                <a:rPr lang="en-US" sz="1350" b="1" dirty="0"/>
                <a:t>Rwanda</a:t>
              </a:r>
            </a:p>
          </p:txBody>
        </p:sp>
        <p:sp>
          <p:nvSpPr>
            <p:cNvPr id="14" name="TextBox 13">
              <a:extLst>
                <a:ext uri="{FF2B5EF4-FFF2-40B4-BE49-F238E27FC236}">
                  <a16:creationId xmlns:a16="http://schemas.microsoft.com/office/drawing/2014/main" id="{DBE1AD3C-0EE1-4058-93CE-20495BD18CBE}"/>
                </a:ext>
              </a:extLst>
            </p:cNvPr>
            <p:cNvSpPr txBox="1"/>
            <p:nvPr/>
          </p:nvSpPr>
          <p:spPr>
            <a:xfrm>
              <a:off x="297010" y="4592888"/>
              <a:ext cx="1285875" cy="400109"/>
            </a:xfrm>
            <a:prstGeom prst="rect">
              <a:avLst/>
            </a:prstGeom>
            <a:noFill/>
          </p:spPr>
          <p:txBody>
            <a:bodyPr wrap="square" rtlCol="0">
              <a:spAutoFit/>
            </a:bodyPr>
            <a:lstStyle/>
            <a:p>
              <a:pPr algn="r"/>
              <a:r>
                <a:rPr lang="en-US" sz="1350" b="1" dirty="0"/>
                <a:t>Uganda</a:t>
              </a:r>
            </a:p>
          </p:txBody>
        </p:sp>
      </p:grpSp>
      <p:sp>
        <p:nvSpPr>
          <p:cNvPr id="15" name="Rectangle 14">
            <a:extLst>
              <a:ext uri="{FF2B5EF4-FFF2-40B4-BE49-F238E27FC236}">
                <a16:creationId xmlns:a16="http://schemas.microsoft.com/office/drawing/2014/main" id="{0D75AEDF-8912-4235-B8E8-524C9DE8EFED}"/>
              </a:ext>
            </a:extLst>
          </p:cNvPr>
          <p:cNvSpPr/>
          <p:nvPr/>
        </p:nvSpPr>
        <p:spPr>
          <a:xfrm>
            <a:off x="457039" y="1242542"/>
            <a:ext cx="5390928" cy="3454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sz="2000" b="1" dirty="0">
                <a:solidFill>
                  <a:prstClr val="black"/>
                </a:solidFill>
                <a:latin typeface="Calibri" panose="020F0502020204030204"/>
              </a:rPr>
              <a:t>Latest Government Budget Sectoral Allocations</a:t>
            </a:r>
          </a:p>
          <a:p>
            <a:pPr algn="ctr">
              <a:defRPr/>
            </a:pPr>
            <a:r>
              <a:rPr lang="en-US" sz="1400" i="1" dirty="0">
                <a:solidFill>
                  <a:prstClr val="black"/>
                </a:solidFill>
                <a:latin typeface="Calibri" panose="020F0502020204030204"/>
              </a:rPr>
              <a:t>Percent of Total Government Spending</a:t>
            </a:r>
            <a:endParaRPr lang="en-US" sz="2000" i="1" dirty="0">
              <a:solidFill>
                <a:schemeClr val="accent2"/>
              </a:solidFill>
              <a:latin typeface="Calibri" panose="020F0502020204030204"/>
            </a:endParaRPr>
          </a:p>
        </p:txBody>
      </p:sp>
      <p:sp>
        <p:nvSpPr>
          <p:cNvPr id="16" name="TextBox 15">
            <a:extLst>
              <a:ext uri="{FF2B5EF4-FFF2-40B4-BE49-F238E27FC236}">
                <a16:creationId xmlns:a16="http://schemas.microsoft.com/office/drawing/2014/main" id="{90F37376-5846-4572-A016-E3E080BA9489}"/>
              </a:ext>
            </a:extLst>
          </p:cNvPr>
          <p:cNvSpPr txBox="1"/>
          <p:nvPr/>
        </p:nvSpPr>
        <p:spPr>
          <a:xfrm>
            <a:off x="6953320" y="2620120"/>
            <a:ext cx="1913095" cy="2862322"/>
          </a:xfrm>
          <a:prstGeom prst="rect">
            <a:avLst/>
          </a:prstGeom>
          <a:noFill/>
        </p:spPr>
        <p:txBody>
          <a:bodyPr wrap="square" rtlCol="0">
            <a:spAutoFit/>
          </a:bodyPr>
          <a:lstStyle/>
          <a:p>
            <a:pPr algn="ctr"/>
            <a:r>
              <a:rPr lang="en-US" dirty="0"/>
              <a:t>Will the region meet the SDGs with only this spending?</a:t>
            </a:r>
          </a:p>
          <a:p>
            <a:pPr algn="ctr"/>
            <a:endParaRPr lang="en-US" b="1" dirty="0">
              <a:solidFill>
                <a:schemeClr val="accent5"/>
              </a:solidFill>
            </a:endParaRPr>
          </a:p>
          <a:p>
            <a:pPr algn="ctr"/>
            <a:r>
              <a:rPr lang="en-US" dirty="0"/>
              <a:t>Financing the SDGs may require </a:t>
            </a:r>
            <a:r>
              <a:rPr lang="en-US" b="1" dirty="0">
                <a:solidFill>
                  <a:srgbClr val="00B050"/>
                </a:solidFill>
              </a:rPr>
              <a:t>innovative strategies</a:t>
            </a:r>
          </a:p>
          <a:p>
            <a:pPr algn="ctr"/>
            <a:r>
              <a:rPr lang="en-US" sz="1600" dirty="0"/>
              <a:t>(e.g. PPPs)</a:t>
            </a:r>
          </a:p>
        </p:txBody>
      </p:sp>
      <p:sp>
        <p:nvSpPr>
          <p:cNvPr id="18" name="TextBox 17">
            <a:extLst>
              <a:ext uri="{FF2B5EF4-FFF2-40B4-BE49-F238E27FC236}">
                <a16:creationId xmlns:a16="http://schemas.microsoft.com/office/drawing/2014/main" id="{50603E3E-264B-493A-8EDC-82A5850EF373}"/>
              </a:ext>
            </a:extLst>
          </p:cNvPr>
          <p:cNvSpPr txBox="1"/>
          <p:nvPr/>
        </p:nvSpPr>
        <p:spPr>
          <a:xfrm>
            <a:off x="297042" y="6067022"/>
            <a:ext cx="5023185" cy="219291"/>
          </a:xfrm>
          <a:prstGeom prst="rect">
            <a:avLst/>
          </a:prstGeom>
          <a:noFill/>
        </p:spPr>
        <p:txBody>
          <a:bodyPr wrap="square" rtlCol="0">
            <a:spAutoFit/>
          </a:bodyPr>
          <a:lstStyle/>
          <a:p>
            <a:pPr>
              <a:defRPr/>
            </a:pPr>
            <a:r>
              <a:rPr lang="en-US" sz="825" dirty="0">
                <a:solidFill>
                  <a:prstClr val="black"/>
                </a:solidFill>
                <a:latin typeface="Calibri" panose="020F0502020204030204"/>
              </a:rPr>
              <a:t>Source: National sources</a:t>
            </a:r>
            <a:endParaRPr lang="en-US" sz="825" i="1" dirty="0">
              <a:solidFill>
                <a:prstClr val="black"/>
              </a:solidFill>
              <a:latin typeface="Calibri" panose="020F0502020204030204"/>
            </a:endParaRPr>
          </a:p>
        </p:txBody>
      </p:sp>
    </p:spTree>
    <p:extLst>
      <p:ext uri="{BB962C8B-B14F-4D97-AF65-F5344CB8AC3E}">
        <p14:creationId xmlns:p14="http://schemas.microsoft.com/office/powerpoint/2010/main" val="19420882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A4650A13-6DC5-4B45-B461-73DB7FEA2640}"/>
              </a:ext>
            </a:extLst>
          </p:cNvPr>
          <p:cNvSpPr txBox="1"/>
          <p:nvPr/>
        </p:nvSpPr>
        <p:spPr>
          <a:xfrm>
            <a:off x="198380" y="6147848"/>
            <a:ext cx="5023185" cy="219291"/>
          </a:xfrm>
          <a:prstGeom prst="rect">
            <a:avLst/>
          </a:prstGeom>
          <a:noFill/>
        </p:spPr>
        <p:txBody>
          <a:bodyPr wrap="square" rtlCol="0">
            <a:spAutoFit/>
          </a:bodyPr>
          <a:lstStyle/>
          <a:p>
            <a:r>
              <a:rPr lang="en-US" sz="825" dirty="0"/>
              <a:t>Source: NISR</a:t>
            </a:r>
          </a:p>
        </p:txBody>
      </p:sp>
      <p:sp>
        <p:nvSpPr>
          <p:cNvPr id="36" name="TextBox 35">
            <a:extLst>
              <a:ext uri="{FF2B5EF4-FFF2-40B4-BE49-F238E27FC236}">
                <a16:creationId xmlns:a16="http://schemas.microsoft.com/office/drawing/2014/main" id="{42DC5B1F-38AA-4E9D-8AD7-AD065E537DD6}"/>
              </a:ext>
            </a:extLst>
          </p:cNvPr>
          <p:cNvSpPr txBox="1"/>
          <p:nvPr/>
        </p:nvSpPr>
        <p:spPr>
          <a:xfrm>
            <a:off x="8652355" y="5463050"/>
            <a:ext cx="385705" cy="300082"/>
          </a:xfrm>
          <a:prstGeom prst="rect">
            <a:avLst/>
          </a:prstGeom>
          <a:noFill/>
        </p:spPr>
        <p:txBody>
          <a:bodyPr wrap="square" rtlCol="0">
            <a:spAutoFit/>
          </a:bodyPr>
          <a:lstStyle/>
          <a:p>
            <a:pPr algn="r"/>
            <a:fld id="{9233DE40-E96D-4E9B-9705-AE523BCFCF7B}" type="slidenum">
              <a:rPr lang="en-US" sz="1350">
                <a:solidFill>
                  <a:schemeClr val="bg1">
                    <a:lumMod val="65000"/>
                  </a:schemeClr>
                </a:solidFill>
              </a:rPr>
              <a:pPr algn="r"/>
              <a:t>7</a:t>
            </a:fld>
            <a:endParaRPr lang="en-US" sz="1350" dirty="0">
              <a:solidFill>
                <a:schemeClr val="bg1">
                  <a:lumMod val="65000"/>
                </a:schemeClr>
              </a:solidFill>
            </a:endParaRPr>
          </a:p>
        </p:txBody>
      </p:sp>
      <p:pic>
        <p:nvPicPr>
          <p:cNvPr id="2" name="Picture 1">
            <a:extLst>
              <a:ext uri="{FF2B5EF4-FFF2-40B4-BE49-F238E27FC236}">
                <a16:creationId xmlns:a16="http://schemas.microsoft.com/office/drawing/2014/main" id="{A41AA07F-78DC-47A9-B035-F60ECA4A093E}"/>
              </a:ext>
            </a:extLst>
          </p:cNvPr>
          <p:cNvPicPr>
            <a:picLocks noChangeAspect="1"/>
          </p:cNvPicPr>
          <p:nvPr/>
        </p:nvPicPr>
        <p:blipFill>
          <a:blip r:embed="rId3"/>
          <a:stretch>
            <a:fillRect/>
          </a:stretch>
        </p:blipFill>
        <p:spPr>
          <a:xfrm>
            <a:off x="277587" y="1304192"/>
            <a:ext cx="7829300" cy="4658849"/>
          </a:xfrm>
          <a:prstGeom prst="rect">
            <a:avLst/>
          </a:prstGeom>
        </p:spPr>
      </p:pic>
      <p:sp>
        <p:nvSpPr>
          <p:cNvPr id="4" name="Title 3">
            <a:extLst>
              <a:ext uri="{FF2B5EF4-FFF2-40B4-BE49-F238E27FC236}">
                <a16:creationId xmlns:a16="http://schemas.microsoft.com/office/drawing/2014/main" id="{A7C0ABCA-6E54-4C91-98AD-9F9CD1D62EDF}"/>
              </a:ext>
            </a:extLst>
          </p:cNvPr>
          <p:cNvSpPr>
            <a:spLocks noGrp="1"/>
          </p:cNvSpPr>
          <p:nvPr>
            <p:ph type="title"/>
          </p:nvPr>
        </p:nvSpPr>
        <p:spPr/>
        <p:txBody>
          <a:bodyPr/>
          <a:lstStyle/>
          <a:p>
            <a:r>
              <a:rPr lang="en-US" dirty="0" smtClean="0"/>
              <a:t>ICTs was one of the sectors that remained resilient</a:t>
            </a:r>
            <a:endParaRPr lang="en-US" dirty="0"/>
          </a:p>
        </p:txBody>
      </p:sp>
    </p:spTree>
    <p:extLst>
      <p:ext uri="{BB962C8B-B14F-4D97-AF65-F5344CB8AC3E}">
        <p14:creationId xmlns:p14="http://schemas.microsoft.com/office/powerpoint/2010/main" val="16522179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 Literacy -- UIS</a:t>
            </a:r>
            <a:endParaRPr lang="en-US" dirty="0"/>
          </a:p>
        </p:txBody>
      </p:sp>
      <p:sp>
        <p:nvSpPr>
          <p:cNvPr id="3" name="Content Placeholder 2"/>
          <p:cNvSpPr>
            <a:spLocks noGrp="1"/>
          </p:cNvSpPr>
          <p:nvPr>
            <p:ph sz="half" idx="2"/>
          </p:nvPr>
        </p:nvSpPr>
        <p:spPr/>
        <p:txBody>
          <a:bodyPr>
            <a:normAutofit/>
          </a:bodyPr>
          <a:lstStyle/>
          <a:p>
            <a:pPr marL="0" indent="0">
              <a:buNone/>
            </a:pPr>
            <a:r>
              <a:rPr lang="en-US" sz="3600" dirty="0" smtClean="0"/>
              <a:t>The </a:t>
            </a:r>
            <a:r>
              <a:rPr lang="en-US" sz="3600" dirty="0"/>
              <a:t>ability to access, manage, understand, integrate, communicate, valuate and create information safely and appropriately through digital technologies for employment, decent jobs and entrepreneurship. It includes competencies that are variously referred to as computer literacy, ICT literacy, information literacy and media literacy</a:t>
            </a:r>
          </a:p>
        </p:txBody>
      </p:sp>
    </p:spTree>
    <p:extLst>
      <p:ext uri="{BB962C8B-B14F-4D97-AF65-F5344CB8AC3E}">
        <p14:creationId xmlns:p14="http://schemas.microsoft.com/office/powerpoint/2010/main" val="42201926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A584AB-ECC5-48DD-92E2-5E0DCD2764BA}"/>
              </a:ext>
            </a:extLst>
          </p:cNvPr>
          <p:cNvSpPr>
            <a:spLocks noGrp="1"/>
          </p:cNvSpPr>
          <p:nvPr>
            <p:ph type="title"/>
          </p:nvPr>
        </p:nvSpPr>
        <p:spPr/>
        <p:txBody>
          <a:bodyPr>
            <a:noAutofit/>
          </a:bodyPr>
          <a:lstStyle/>
          <a:p>
            <a:r>
              <a:rPr lang="en-US" dirty="0"/>
              <a:t>School closures affected 96 million learners in Eastern </a:t>
            </a:r>
            <a:r>
              <a:rPr lang="en-US" dirty="0" smtClean="0"/>
              <a:t>Africa, BUT, technology plugged some of the gaps through digital platforms</a:t>
            </a:r>
            <a:endParaRPr lang="en-US" dirty="0"/>
          </a:p>
        </p:txBody>
      </p:sp>
      <p:sp>
        <p:nvSpPr>
          <p:cNvPr id="13" name="Rectangle 12">
            <a:extLst>
              <a:ext uri="{FF2B5EF4-FFF2-40B4-BE49-F238E27FC236}">
                <a16:creationId xmlns:a16="http://schemas.microsoft.com/office/drawing/2014/main" id="{737CA302-F7C2-4796-955B-F78A5CE0D0D1}"/>
              </a:ext>
            </a:extLst>
          </p:cNvPr>
          <p:cNvSpPr/>
          <p:nvPr/>
        </p:nvSpPr>
        <p:spPr>
          <a:xfrm>
            <a:off x="2816953" y="1978409"/>
            <a:ext cx="5908141" cy="2854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dirty="0">
                <a:solidFill>
                  <a:schemeClr val="tx1"/>
                </a:solidFill>
              </a:rPr>
              <a:t>Share of Female and Young Students Among Total Impacted by School Closures</a:t>
            </a:r>
          </a:p>
        </p:txBody>
      </p:sp>
      <p:sp>
        <p:nvSpPr>
          <p:cNvPr id="15" name="TextBox 14">
            <a:extLst>
              <a:ext uri="{FF2B5EF4-FFF2-40B4-BE49-F238E27FC236}">
                <a16:creationId xmlns:a16="http://schemas.microsoft.com/office/drawing/2014/main" id="{BD1B4609-27B6-4769-998F-775B3D40115E}"/>
              </a:ext>
            </a:extLst>
          </p:cNvPr>
          <p:cNvSpPr txBox="1"/>
          <p:nvPr/>
        </p:nvSpPr>
        <p:spPr>
          <a:xfrm>
            <a:off x="198380" y="5388344"/>
            <a:ext cx="5023185" cy="346249"/>
          </a:xfrm>
          <a:prstGeom prst="rect">
            <a:avLst/>
          </a:prstGeom>
          <a:noFill/>
        </p:spPr>
        <p:txBody>
          <a:bodyPr wrap="square" rtlCol="0" anchor="b" anchorCtr="0">
            <a:spAutoFit/>
          </a:bodyPr>
          <a:lstStyle/>
          <a:p>
            <a:r>
              <a:rPr lang="en-US" sz="825" dirty="0"/>
              <a:t>Note: Except for the Eastern Africa point, country bubbles are sized by the total number of students impacted</a:t>
            </a:r>
          </a:p>
          <a:p>
            <a:r>
              <a:rPr lang="en-US" sz="825" dirty="0"/>
              <a:t>Source: UNESCO, UNICEF, World Bank</a:t>
            </a:r>
          </a:p>
        </p:txBody>
      </p:sp>
      <p:sp>
        <p:nvSpPr>
          <p:cNvPr id="16" name="Rectangle 15">
            <a:extLst>
              <a:ext uri="{FF2B5EF4-FFF2-40B4-BE49-F238E27FC236}">
                <a16:creationId xmlns:a16="http://schemas.microsoft.com/office/drawing/2014/main" id="{DBC321C3-A62F-4422-8880-04E36503CA35}"/>
              </a:ext>
            </a:extLst>
          </p:cNvPr>
          <p:cNvSpPr/>
          <p:nvPr/>
        </p:nvSpPr>
        <p:spPr>
          <a:xfrm>
            <a:off x="158289" y="1609797"/>
            <a:ext cx="2398042" cy="1131079"/>
          </a:xfrm>
          <a:prstGeom prst="rect">
            <a:avLst/>
          </a:prstGeom>
        </p:spPr>
        <p:txBody>
          <a:bodyPr wrap="square">
            <a:spAutoFit/>
          </a:bodyPr>
          <a:lstStyle/>
          <a:p>
            <a:pPr algn="ctr"/>
            <a:r>
              <a:rPr lang="en-US" sz="1350" i="1" dirty="0"/>
              <a:t>Across all affected learners in Eastern Africa,</a:t>
            </a:r>
          </a:p>
          <a:p>
            <a:pPr algn="ctr"/>
            <a:r>
              <a:rPr lang="en-US" sz="1350" b="1" i="1" dirty="0">
                <a:solidFill>
                  <a:schemeClr val="tx2"/>
                </a:solidFill>
              </a:rPr>
              <a:t>49% are female</a:t>
            </a:r>
            <a:r>
              <a:rPr lang="en-US" sz="1350" i="1" dirty="0"/>
              <a:t>, and</a:t>
            </a:r>
          </a:p>
          <a:p>
            <a:pPr algn="ctr"/>
            <a:r>
              <a:rPr lang="en-US" sz="1350" b="1" i="1" dirty="0">
                <a:solidFill>
                  <a:schemeClr val="tx2"/>
                </a:solidFill>
              </a:rPr>
              <a:t>79% are primary school-aged or younger</a:t>
            </a:r>
            <a:endParaRPr lang="en-US" sz="1500" i="1" dirty="0">
              <a:solidFill>
                <a:schemeClr val="tx2"/>
              </a:solidFill>
            </a:endParaRPr>
          </a:p>
        </p:txBody>
      </p:sp>
      <p:pic>
        <p:nvPicPr>
          <p:cNvPr id="18" name="Picture 17">
            <a:extLst>
              <a:ext uri="{FF2B5EF4-FFF2-40B4-BE49-F238E27FC236}">
                <a16:creationId xmlns:a16="http://schemas.microsoft.com/office/drawing/2014/main" id="{1CFA171A-8D62-4927-9E85-021A2343C51D}"/>
              </a:ext>
            </a:extLst>
          </p:cNvPr>
          <p:cNvPicPr/>
          <p:nvPr/>
        </p:nvPicPr>
        <p:blipFill rotWithShape="1">
          <a:blip r:embed="rId2" cstate="screen">
            <a:extLst>
              <a:ext uri="{28A0092B-C50C-407E-A947-70E740481C1C}">
                <a14:useLocalDpi xmlns:a14="http://schemas.microsoft.com/office/drawing/2010/main"/>
              </a:ext>
            </a:extLst>
          </a:blip>
          <a:srcRect/>
          <a:stretch/>
        </p:blipFill>
        <p:spPr bwMode="auto">
          <a:xfrm>
            <a:off x="2636515" y="2490620"/>
            <a:ext cx="6349199" cy="2490583"/>
          </a:xfrm>
          <a:prstGeom prst="rect">
            <a:avLst/>
          </a:prstGeom>
          <a:noFill/>
          <a:ln>
            <a:noFill/>
          </a:ln>
          <a:extLst>
            <a:ext uri="{53640926-AAD7-44D8-BBD7-CCE9431645EC}">
              <a14:shadowObscured xmlns:a14="http://schemas.microsoft.com/office/drawing/2010/main"/>
            </a:ext>
          </a:extLst>
        </p:spPr>
      </p:pic>
      <p:sp>
        <p:nvSpPr>
          <p:cNvPr id="6" name="Isosceles Triangle 5">
            <a:extLst>
              <a:ext uri="{FF2B5EF4-FFF2-40B4-BE49-F238E27FC236}">
                <a16:creationId xmlns:a16="http://schemas.microsoft.com/office/drawing/2014/main" id="{2A5E31F3-BE02-4036-9987-B002FA422F1F}"/>
              </a:ext>
            </a:extLst>
          </p:cNvPr>
          <p:cNvSpPr/>
          <p:nvPr/>
        </p:nvSpPr>
        <p:spPr>
          <a:xfrm rot="10800000">
            <a:off x="1178183" y="2793405"/>
            <a:ext cx="358254" cy="15530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a:extLst>
              <a:ext uri="{FF2B5EF4-FFF2-40B4-BE49-F238E27FC236}">
                <a16:creationId xmlns:a16="http://schemas.microsoft.com/office/drawing/2014/main" id="{88C729DB-CB3B-4954-B1D1-F1E091E1596A}"/>
              </a:ext>
            </a:extLst>
          </p:cNvPr>
          <p:cNvSpPr/>
          <p:nvPr/>
        </p:nvSpPr>
        <p:spPr>
          <a:xfrm>
            <a:off x="238651" y="3030410"/>
            <a:ext cx="2308688" cy="300082"/>
          </a:xfrm>
          <a:prstGeom prst="rect">
            <a:avLst/>
          </a:prstGeom>
        </p:spPr>
        <p:txBody>
          <a:bodyPr wrap="square">
            <a:spAutoFit/>
          </a:bodyPr>
          <a:lstStyle/>
          <a:p>
            <a:pPr algn="ctr"/>
            <a:r>
              <a:rPr lang="en-US" sz="1350" i="1" dirty="0"/>
              <a:t>… slowing progress to </a:t>
            </a:r>
            <a:r>
              <a:rPr lang="en-US" sz="1350" b="1" i="1" dirty="0">
                <a:solidFill>
                  <a:schemeClr val="accent4">
                    <a:lumMod val="75000"/>
                  </a:schemeClr>
                </a:solidFill>
              </a:rPr>
              <a:t>SDG4 </a:t>
            </a:r>
            <a:r>
              <a:rPr lang="en-US" sz="1350" i="1" dirty="0"/>
              <a:t>…</a:t>
            </a:r>
            <a:endParaRPr lang="en-US" sz="1500" i="1" dirty="0"/>
          </a:p>
        </p:txBody>
      </p:sp>
      <p:pic>
        <p:nvPicPr>
          <p:cNvPr id="8194" name="Picture 2" descr="Goal 4 | Department of Economic and Social Affairs">
            <a:extLst>
              <a:ext uri="{FF2B5EF4-FFF2-40B4-BE49-F238E27FC236}">
                <a16:creationId xmlns:a16="http://schemas.microsoft.com/office/drawing/2014/main" id="{47381045-C60F-4C92-A654-63F780B81FA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86902" y="3399826"/>
            <a:ext cx="940819" cy="9408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83720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900BD-6B65-46DC-8D9F-2FCB3E27F82D}"/>
              </a:ext>
            </a:extLst>
          </p:cNvPr>
          <p:cNvSpPr>
            <a:spLocks noGrp="1"/>
          </p:cNvSpPr>
          <p:nvPr>
            <p:ph type="title"/>
          </p:nvPr>
        </p:nvSpPr>
        <p:spPr/>
        <p:txBody>
          <a:bodyPr/>
          <a:lstStyle/>
          <a:p>
            <a:r>
              <a:rPr lang="en-US" dirty="0" smtClean="0"/>
              <a:t>Despite investment in education, s</a:t>
            </a:r>
            <a:r>
              <a:rPr lang="en-US" dirty="0" smtClean="0"/>
              <a:t>kills </a:t>
            </a:r>
            <a:r>
              <a:rPr lang="en-US" dirty="0"/>
              <a:t>mismatch </a:t>
            </a:r>
            <a:r>
              <a:rPr lang="en-US" dirty="0" smtClean="0"/>
              <a:t>still persist</a:t>
            </a:r>
            <a:endParaRPr lang="en-US" dirty="0"/>
          </a:p>
        </p:txBody>
      </p:sp>
      <p:sp>
        <p:nvSpPr>
          <p:cNvPr id="3" name="Content Placeholder 2">
            <a:extLst>
              <a:ext uri="{FF2B5EF4-FFF2-40B4-BE49-F238E27FC236}">
                <a16:creationId xmlns:a16="http://schemas.microsoft.com/office/drawing/2014/main" id="{827EDBBD-604B-4CC1-962F-6B6B4D0E44F8}"/>
              </a:ext>
            </a:extLst>
          </p:cNvPr>
          <p:cNvSpPr>
            <a:spLocks noGrp="1"/>
          </p:cNvSpPr>
          <p:nvPr>
            <p:ph sz="half" idx="2"/>
          </p:nvPr>
        </p:nvSpPr>
        <p:spPr>
          <a:xfrm>
            <a:off x="62356" y="1543861"/>
            <a:ext cx="4294415" cy="364561"/>
          </a:xfrm>
        </p:spPr>
        <p:txBody>
          <a:bodyPr>
            <a:normAutofit/>
          </a:bodyPr>
          <a:lstStyle/>
          <a:p>
            <a:pPr marL="0" indent="0" algn="ctr">
              <a:buNone/>
            </a:pPr>
            <a:r>
              <a:rPr lang="en-US" sz="1800" dirty="0"/>
              <a:t>Education is prioritized in the region</a:t>
            </a:r>
          </a:p>
        </p:txBody>
      </p:sp>
      <p:sp>
        <p:nvSpPr>
          <p:cNvPr id="4" name="TextBox 3">
            <a:extLst>
              <a:ext uri="{FF2B5EF4-FFF2-40B4-BE49-F238E27FC236}">
                <a16:creationId xmlns:a16="http://schemas.microsoft.com/office/drawing/2014/main" id="{598F1A81-9564-41EE-A00A-D7BB03E8DFF8}"/>
              </a:ext>
            </a:extLst>
          </p:cNvPr>
          <p:cNvSpPr txBox="1"/>
          <p:nvPr/>
        </p:nvSpPr>
        <p:spPr>
          <a:xfrm>
            <a:off x="230690" y="5892636"/>
            <a:ext cx="4126081" cy="219291"/>
          </a:xfrm>
          <a:prstGeom prst="rect">
            <a:avLst/>
          </a:prstGeom>
          <a:noFill/>
        </p:spPr>
        <p:txBody>
          <a:bodyPr wrap="square" rtlCol="0">
            <a:spAutoFit/>
          </a:bodyPr>
          <a:lstStyle/>
          <a:p>
            <a:pPr>
              <a:defRPr/>
            </a:pPr>
            <a:r>
              <a:rPr lang="en-US" sz="825" dirty="0">
                <a:solidFill>
                  <a:prstClr val="black"/>
                </a:solidFill>
                <a:latin typeface="Calibri" panose="020F0502020204030204"/>
              </a:rPr>
              <a:t>Source: World Bank, IUCEA</a:t>
            </a:r>
            <a:endParaRPr lang="en-US" sz="825" i="1" dirty="0">
              <a:solidFill>
                <a:prstClr val="black"/>
              </a:solidFill>
              <a:latin typeface="Calibri" panose="020F0502020204030204"/>
            </a:endParaRPr>
          </a:p>
        </p:txBody>
      </p:sp>
      <p:sp>
        <p:nvSpPr>
          <p:cNvPr id="5" name="TextBox 4">
            <a:extLst>
              <a:ext uri="{FF2B5EF4-FFF2-40B4-BE49-F238E27FC236}">
                <a16:creationId xmlns:a16="http://schemas.microsoft.com/office/drawing/2014/main" id="{3403A003-3CDC-4018-8F06-9AB2716B2723}"/>
              </a:ext>
            </a:extLst>
          </p:cNvPr>
          <p:cNvSpPr txBox="1"/>
          <p:nvPr/>
        </p:nvSpPr>
        <p:spPr>
          <a:xfrm>
            <a:off x="1942183" y="2010700"/>
            <a:ext cx="1884212" cy="1077218"/>
          </a:xfrm>
          <a:prstGeom prst="rect">
            <a:avLst/>
          </a:prstGeom>
          <a:noFill/>
        </p:spPr>
        <p:txBody>
          <a:bodyPr wrap="square" rtlCol="0">
            <a:spAutoFit/>
          </a:bodyPr>
          <a:lstStyle/>
          <a:p>
            <a:pPr algn="ctr"/>
            <a:r>
              <a:rPr lang="en-US" sz="1600" dirty="0"/>
              <a:t>On average </a:t>
            </a:r>
            <a:r>
              <a:rPr lang="en-US" sz="1600" b="1" dirty="0">
                <a:solidFill>
                  <a:schemeClr val="accent4">
                    <a:lumMod val="75000"/>
                  </a:schemeClr>
                </a:solidFill>
              </a:rPr>
              <a:t>15% </a:t>
            </a:r>
            <a:r>
              <a:rPr lang="en-US" sz="1600" dirty="0"/>
              <a:t>of government budgets is spent on</a:t>
            </a:r>
          </a:p>
          <a:p>
            <a:pPr algn="ctr"/>
            <a:r>
              <a:rPr lang="en-US" sz="1600" b="1" dirty="0">
                <a:solidFill>
                  <a:schemeClr val="accent4">
                    <a:lumMod val="75000"/>
                  </a:schemeClr>
                </a:solidFill>
              </a:rPr>
              <a:t>Public Education</a:t>
            </a:r>
          </a:p>
        </p:txBody>
      </p:sp>
      <p:pic>
        <p:nvPicPr>
          <p:cNvPr id="6" name="Picture 8" descr="Image result for icon books">
            <a:extLst>
              <a:ext uri="{FF2B5EF4-FFF2-40B4-BE49-F238E27FC236}">
                <a16:creationId xmlns:a16="http://schemas.microsoft.com/office/drawing/2014/main" id="{C85552E0-1CB1-4202-8BE7-DFBA2B966E75}"/>
              </a:ext>
            </a:extLst>
          </p:cNvPr>
          <p:cNvPicPr>
            <a:picLocks noChangeAspect="1" noChangeArrowheads="1"/>
          </p:cNvPicPr>
          <p:nvPr/>
        </p:nvPicPr>
        <p:blipFill>
          <a:blip r:embed="rId2" cstate="screen">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893974" y="2038537"/>
            <a:ext cx="865532" cy="865532"/>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2">
            <a:extLst>
              <a:ext uri="{FF2B5EF4-FFF2-40B4-BE49-F238E27FC236}">
                <a16:creationId xmlns:a16="http://schemas.microsoft.com/office/drawing/2014/main" id="{FBECF7C7-7161-48FD-B038-C45F9FC3263C}"/>
              </a:ext>
            </a:extLst>
          </p:cNvPr>
          <p:cNvSpPr txBox="1">
            <a:spLocks/>
          </p:cNvSpPr>
          <p:nvPr/>
        </p:nvSpPr>
        <p:spPr>
          <a:xfrm>
            <a:off x="84704" y="3380012"/>
            <a:ext cx="4487297" cy="86553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spcBef>
                <a:spcPts val="0"/>
              </a:spcBef>
              <a:buNone/>
            </a:pPr>
            <a:r>
              <a:rPr lang="en-US" sz="1500" dirty="0"/>
              <a:t>However there is a high level of </a:t>
            </a:r>
            <a:r>
              <a:rPr lang="en-US" sz="1500" b="1" dirty="0">
                <a:solidFill>
                  <a:srgbClr val="C00000"/>
                </a:solidFill>
              </a:rPr>
              <a:t>skills mismatch</a:t>
            </a:r>
            <a:r>
              <a:rPr lang="en-US" sz="1500" dirty="0"/>
              <a:t>. Graduates cannot meet the needs of the job market</a:t>
            </a:r>
          </a:p>
        </p:txBody>
      </p:sp>
      <p:graphicFrame>
        <p:nvGraphicFramePr>
          <p:cNvPr id="8" name="Table 8">
            <a:extLst>
              <a:ext uri="{FF2B5EF4-FFF2-40B4-BE49-F238E27FC236}">
                <a16:creationId xmlns:a16="http://schemas.microsoft.com/office/drawing/2014/main" id="{306A3C91-084C-4C88-8442-D18F0509CE71}"/>
              </a:ext>
            </a:extLst>
          </p:cNvPr>
          <p:cNvGraphicFramePr>
            <a:graphicFrameLocks noGrp="1"/>
          </p:cNvGraphicFramePr>
          <p:nvPr>
            <p:extLst>
              <p:ext uri="{D42A27DB-BD31-4B8C-83A1-F6EECF244321}">
                <p14:modId xmlns:p14="http://schemas.microsoft.com/office/powerpoint/2010/main" val="1712767536"/>
              </p:ext>
            </p:extLst>
          </p:nvPr>
        </p:nvGraphicFramePr>
        <p:xfrm>
          <a:off x="450056" y="4025494"/>
          <a:ext cx="4598462" cy="1691640"/>
        </p:xfrm>
        <a:graphic>
          <a:graphicData uri="http://schemas.openxmlformats.org/drawingml/2006/table">
            <a:tbl>
              <a:tblPr firstRow="1" bandRow="1">
                <a:tableStyleId>{F5AB1C69-6EDB-4FF4-983F-18BD219EF322}</a:tableStyleId>
              </a:tblPr>
              <a:tblGrid>
                <a:gridCol w="1008491">
                  <a:extLst>
                    <a:ext uri="{9D8B030D-6E8A-4147-A177-3AD203B41FA5}">
                      <a16:colId xmlns:a16="http://schemas.microsoft.com/office/drawing/2014/main" val="2907226793"/>
                    </a:ext>
                  </a:extLst>
                </a:gridCol>
                <a:gridCol w="3589971">
                  <a:extLst>
                    <a:ext uri="{9D8B030D-6E8A-4147-A177-3AD203B41FA5}">
                      <a16:colId xmlns:a16="http://schemas.microsoft.com/office/drawing/2014/main" val="115633075"/>
                    </a:ext>
                  </a:extLst>
                </a:gridCol>
              </a:tblGrid>
              <a:tr h="434340">
                <a:tc>
                  <a:txBody>
                    <a:bodyPr/>
                    <a:lstStyle/>
                    <a:p>
                      <a:r>
                        <a:rPr lang="en-US" sz="1200" dirty="0"/>
                        <a:t>COUNTRY</a:t>
                      </a:r>
                    </a:p>
                  </a:txBody>
                  <a:tcPr marL="68580" marR="68580" marT="34290" marB="34290">
                    <a:solidFill>
                      <a:srgbClr val="C00000"/>
                    </a:solidFill>
                  </a:tcPr>
                </a:tc>
                <a:tc>
                  <a:txBody>
                    <a:bodyPr/>
                    <a:lstStyle/>
                    <a:p>
                      <a:r>
                        <a:rPr lang="en-US" sz="1200" dirty="0"/>
                        <a:t>SHARE OF GRADUATES LACKING REQUISITE SKILLS FOR THE JOB MARKET</a:t>
                      </a:r>
                    </a:p>
                  </a:txBody>
                  <a:tcPr marL="68580" marR="68580" marT="34290" marB="34290">
                    <a:solidFill>
                      <a:srgbClr val="C00000"/>
                    </a:solidFill>
                  </a:tcPr>
                </a:tc>
                <a:extLst>
                  <a:ext uri="{0D108BD9-81ED-4DB2-BD59-A6C34878D82A}">
                    <a16:rowId xmlns:a16="http://schemas.microsoft.com/office/drawing/2014/main" val="2393127987"/>
                  </a:ext>
                </a:extLst>
              </a:tr>
              <a:tr h="251460">
                <a:tc>
                  <a:txBody>
                    <a:bodyPr/>
                    <a:lstStyle/>
                    <a:p>
                      <a:r>
                        <a:rPr lang="en-US" sz="1200" dirty="0"/>
                        <a:t>Uganda</a:t>
                      </a:r>
                    </a:p>
                  </a:txBody>
                  <a:tcPr marL="68580" marR="68580" marT="34290" marB="34290"/>
                </a:tc>
                <a:tc>
                  <a:txBody>
                    <a:bodyPr/>
                    <a:lstStyle/>
                    <a:p>
                      <a:pPr algn="ctr"/>
                      <a:r>
                        <a:rPr lang="en-US" sz="1200" dirty="0"/>
                        <a:t>63%</a:t>
                      </a:r>
                    </a:p>
                  </a:txBody>
                  <a:tcPr marL="68580" marR="68580" marT="34290" marB="34290"/>
                </a:tc>
                <a:extLst>
                  <a:ext uri="{0D108BD9-81ED-4DB2-BD59-A6C34878D82A}">
                    <a16:rowId xmlns:a16="http://schemas.microsoft.com/office/drawing/2014/main" val="2996606289"/>
                  </a:ext>
                </a:extLst>
              </a:tr>
              <a:tr h="251460">
                <a:tc>
                  <a:txBody>
                    <a:bodyPr/>
                    <a:lstStyle/>
                    <a:p>
                      <a:r>
                        <a:rPr lang="en-US" sz="1200" dirty="0"/>
                        <a:t>Tanzania</a:t>
                      </a:r>
                    </a:p>
                  </a:txBody>
                  <a:tcPr marL="68580" marR="68580" marT="34290" marB="34290"/>
                </a:tc>
                <a:tc>
                  <a:txBody>
                    <a:bodyPr/>
                    <a:lstStyle/>
                    <a:p>
                      <a:pPr algn="ctr"/>
                      <a:r>
                        <a:rPr lang="en-US" sz="1200" dirty="0"/>
                        <a:t>61%</a:t>
                      </a:r>
                    </a:p>
                  </a:txBody>
                  <a:tcPr marL="68580" marR="68580" marT="34290" marB="34290"/>
                </a:tc>
                <a:extLst>
                  <a:ext uri="{0D108BD9-81ED-4DB2-BD59-A6C34878D82A}">
                    <a16:rowId xmlns:a16="http://schemas.microsoft.com/office/drawing/2014/main" val="716957909"/>
                  </a:ext>
                </a:extLst>
              </a:tr>
              <a:tr h="251460">
                <a:tc>
                  <a:txBody>
                    <a:bodyPr/>
                    <a:lstStyle/>
                    <a:p>
                      <a:r>
                        <a:rPr lang="en-US" sz="1200" dirty="0"/>
                        <a:t>Burundi</a:t>
                      </a:r>
                    </a:p>
                  </a:txBody>
                  <a:tcPr marL="68580" marR="68580" marT="34290" marB="34290"/>
                </a:tc>
                <a:tc>
                  <a:txBody>
                    <a:bodyPr/>
                    <a:lstStyle/>
                    <a:p>
                      <a:pPr algn="ctr"/>
                      <a:r>
                        <a:rPr lang="en-US" sz="1200" dirty="0"/>
                        <a:t>55%</a:t>
                      </a:r>
                    </a:p>
                  </a:txBody>
                  <a:tcPr marL="68580" marR="68580" marT="34290" marB="34290"/>
                </a:tc>
                <a:extLst>
                  <a:ext uri="{0D108BD9-81ED-4DB2-BD59-A6C34878D82A}">
                    <a16:rowId xmlns:a16="http://schemas.microsoft.com/office/drawing/2014/main" val="3412619803"/>
                  </a:ext>
                </a:extLst>
              </a:tr>
              <a:tr h="251460">
                <a:tc>
                  <a:txBody>
                    <a:bodyPr/>
                    <a:lstStyle/>
                    <a:p>
                      <a:r>
                        <a:rPr lang="en-US" sz="1200" dirty="0"/>
                        <a:t>Rwanda</a:t>
                      </a:r>
                    </a:p>
                  </a:txBody>
                  <a:tcPr marL="68580" marR="68580" marT="34290" marB="34290"/>
                </a:tc>
                <a:tc>
                  <a:txBody>
                    <a:bodyPr/>
                    <a:lstStyle/>
                    <a:p>
                      <a:pPr algn="ctr"/>
                      <a:r>
                        <a:rPr lang="en-US" sz="1200" dirty="0"/>
                        <a:t>52%</a:t>
                      </a:r>
                    </a:p>
                  </a:txBody>
                  <a:tcPr marL="68580" marR="68580" marT="34290" marB="34290"/>
                </a:tc>
                <a:extLst>
                  <a:ext uri="{0D108BD9-81ED-4DB2-BD59-A6C34878D82A}">
                    <a16:rowId xmlns:a16="http://schemas.microsoft.com/office/drawing/2014/main" val="2693140455"/>
                  </a:ext>
                </a:extLst>
              </a:tr>
              <a:tr h="251460">
                <a:tc>
                  <a:txBody>
                    <a:bodyPr/>
                    <a:lstStyle/>
                    <a:p>
                      <a:r>
                        <a:rPr lang="en-US" sz="1200" dirty="0"/>
                        <a:t>Kenya</a:t>
                      </a:r>
                    </a:p>
                  </a:txBody>
                  <a:tcPr marL="68580" marR="68580" marT="34290" marB="34290"/>
                </a:tc>
                <a:tc>
                  <a:txBody>
                    <a:bodyPr/>
                    <a:lstStyle/>
                    <a:p>
                      <a:pPr algn="ctr"/>
                      <a:r>
                        <a:rPr lang="en-US" sz="1200" dirty="0"/>
                        <a:t>51%</a:t>
                      </a:r>
                    </a:p>
                  </a:txBody>
                  <a:tcPr marL="68580" marR="68580" marT="34290" marB="34290"/>
                </a:tc>
                <a:extLst>
                  <a:ext uri="{0D108BD9-81ED-4DB2-BD59-A6C34878D82A}">
                    <a16:rowId xmlns:a16="http://schemas.microsoft.com/office/drawing/2014/main" val="3240914506"/>
                  </a:ext>
                </a:extLst>
              </a:tr>
            </a:tbl>
          </a:graphicData>
        </a:graphic>
      </p:graphicFrame>
    </p:spTree>
    <p:extLst>
      <p:ext uri="{BB962C8B-B14F-4D97-AF65-F5344CB8AC3E}">
        <p14:creationId xmlns:p14="http://schemas.microsoft.com/office/powerpoint/2010/main" val="31537922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Digital divide in COVID times</a:t>
            </a:r>
            <a:endParaRPr lang="en-US" dirty="0"/>
          </a:p>
        </p:txBody>
      </p:sp>
      <p:sp>
        <p:nvSpPr>
          <p:cNvPr id="3" name="Content Placeholder 2"/>
          <p:cNvSpPr>
            <a:spLocks noGrp="1"/>
          </p:cNvSpPr>
          <p:nvPr>
            <p:ph sz="half" idx="2"/>
          </p:nvPr>
        </p:nvSpPr>
        <p:spPr/>
        <p:txBody>
          <a:bodyPr/>
          <a:lstStyle/>
          <a:p>
            <a:endParaRPr lang="en-US" dirty="0" smtClean="0"/>
          </a:p>
          <a:p>
            <a:r>
              <a:rPr lang="en-US" dirty="0" smtClean="0"/>
              <a:t>Digital divide is real.</a:t>
            </a:r>
          </a:p>
          <a:p>
            <a:r>
              <a:rPr lang="en-US" dirty="0" smtClean="0"/>
              <a:t>Country responses to </a:t>
            </a:r>
            <a:r>
              <a:rPr lang="en-US" dirty="0" err="1" smtClean="0"/>
              <a:t>covid</a:t>
            </a:r>
            <a:r>
              <a:rPr lang="en-US" dirty="0" smtClean="0"/>
              <a:t>– the </a:t>
            </a:r>
            <a:r>
              <a:rPr lang="en-US" b="1" dirty="0" smtClean="0"/>
              <a:t>COVID-19</a:t>
            </a:r>
            <a:r>
              <a:rPr lang="en-US" dirty="0"/>
              <a:t> pandemic also seem to have contributed to narrowing the digital divide. The Global Digital Development policy response notes that all countries in Eastern Africa have expanded digital access between 2020 and 2021. While countries like </a:t>
            </a:r>
            <a:r>
              <a:rPr lang="en-US" b="1" dirty="0"/>
              <a:t>Kenya</a:t>
            </a:r>
            <a:r>
              <a:rPr lang="en-US" dirty="0"/>
              <a:t> and </a:t>
            </a:r>
            <a:r>
              <a:rPr lang="en-US" b="1" dirty="0"/>
              <a:t>DRC</a:t>
            </a:r>
            <a:r>
              <a:rPr lang="en-US" dirty="0"/>
              <a:t> have made digital infrastructure more affordable</a:t>
            </a:r>
            <a:r>
              <a:rPr lang="en-US" b="1" dirty="0"/>
              <a:t>, other countries</a:t>
            </a:r>
            <a:r>
              <a:rPr lang="en-US" dirty="0"/>
              <a:t> have explored e-learning, provision of public health information, digital payments and business </a:t>
            </a:r>
            <a:r>
              <a:rPr lang="en-US" dirty="0" smtClean="0"/>
              <a:t>continuity; </a:t>
            </a:r>
            <a:endParaRPr lang="en-US" dirty="0"/>
          </a:p>
        </p:txBody>
      </p:sp>
    </p:spTree>
    <p:extLst>
      <p:ext uri="{BB962C8B-B14F-4D97-AF65-F5344CB8AC3E}">
        <p14:creationId xmlns:p14="http://schemas.microsoft.com/office/powerpoint/2010/main" val="10310833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and Recommendations</a:t>
            </a:r>
            <a:endParaRPr lang="en-US" dirty="0"/>
          </a:p>
        </p:txBody>
      </p:sp>
      <p:sp>
        <p:nvSpPr>
          <p:cNvPr id="3" name="Content Placeholder 2"/>
          <p:cNvSpPr>
            <a:spLocks noGrp="1"/>
          </p:cNvSpPr>
          <p:nvPr>
            <p:ph sz="half" idx="2"/>
          </p:nvPr>
        </p:nvSpPr>
        <p:spPr/>
        <p:txBody>
          <a:bodyPr>
            <a:normAutofit lnSpcReduction="10000"/>
          </a:bodyPr>
          <a:lstStyle/>
          <a:p>
            <a:r>
              <a:rPr lang="en-US" sz="3600" dirty="0" smtClean="0"/>
              <a:t>Fewer </a:t>
            </a:r>
            <a:r>
              <a:rPr lang="en-US" sz="3600" dirty="0"/>
              <a:t>girls than boys possess ICT </a:t>
            </a:r>
            <a:r>
              <a:rPr lang="en-US" sz="3600" b="1" dirty="0" smtClean="0"/>
              <a:t>skills</a:t>
            </a:r>
            <a:r>
              <a:rPr lang="en-US" sz="3600" dirty="0" smtClean="0"/>
              <a:t>. Can we commit to equip girls with the necessary </a:t>
            </a:r>
            <a:r>
              <a:rPr lang="en-US" sz="3600" b="1" dirty="0" smtClean="0"/>
              <a:t>skills</a:t>
            </a:r>
            <a:r>
              <a:rPr lang="en-US" sz="3600" dirty="0" smtClean="0"/>
              <a:t>? </a:t>
            </a:r>
          </a:p>
          <a:p>
            <a:r>
              <a:rPr lang="en-US" sz="3600" dirty="0"/>
              <a:t>Home environment is </a:t>
            </a:r>
            <a:r>
              <a:rPr lang="en-US" sz="3600" dirty="0" smtClean="0"/>
              <a:t>critical</a:t>
            </a:r>
          </a:p>
          <a:p>
            <a:r>
              <a:rPr lang="en-US" sz="3600" dirty="0" smtClean="0"/>
              <a:t>Technology </a:t>
            </a:r>
            <a:r>
              <a:rPr lang="en-US" sz="3600" dirty="0"/>
              <a:t>and related </a:t>
            </a:r>
            <a:r>
              <a:rPr lang="en-US" sz="3600" b="1" dirty="0"/>
              <a:t>skills</a:t>
            </a:r>
            <a:r>
              <a:rPr lang="en-US" sz="3600" dirty="0"/>
              <a:t> go together. </a:t>
            </a:r>
          </a:p>
          <a:p>
            <a:r>
              <a:rPr lang="en-US" sz="3600" dirty="0"/>
              <a:t>It is redundant to have access without the </a:t>
            </a:r>
            <a:r>
              <a:rPr lang="en-US" sz="3600" b="1" dirty="0"/>
              <a:t>skills</a:t>
            </a:r>
            <a:r>
              <a:rPr lang="en-US" sz="3600" dirty="0"/>
              <a:t> and </a:t>
            </a:r>
            <a:r>
              <a:rPr lang="en-US" sz="3600" dirty="0" smtClean="0"/>
              <a:t>vice-versa</a:t>
            </a:r>
          </a:p>
          <a:p>
            <a:r>
              <a:rPr lang="en-US" sz="3600" dirty="0"/>
              <a:t>Digital gender divide needs to be addressed as it poses a threat to gender equality and the attainment of SDGs e.g. </a:t>
            </a:r>
            <a:r>
              <a:rPr lang="en-US" sz="3600" dirty="0" smtClean="0"/>
              <a:t>cyberbullying</a:t>
            </a:r>
          </a:p>
          <a:p>
            <a:pPr marL="0" indent="0">
              <a:buNone/>
            </a:pPr>
            <a:endParaRPr lang="en-US" sz="3600"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8912716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587" y="0"/>
            <a:ext cx="8588830" cy="585746"/>
          </a:xfrm>
        </p:spPr>
        <p:txBody>
          <a:bodyPr/>
          <a:lstStyle/>
          <a:p>
            <a:r>
              <a:rPr lang="en-US" dirty="0" smtClean="0"/>
              <a:t>Conclusion/ Recommendations continued</a:t>
            </a:r>
            <a:endParaRPr lang="en-US" dirty="0"/>
          </a:p>
        </p:txBody>
      </p:sp>
      <p:sp>
        <p:nvSpPr>
          <p:cNvPr id="3" name="Content Placeholder 2"/>
          <p:cNvSpPr>
            <a:spLocks noGrp="1"/>
          </p:cNvSpPr>
          <p:nvPr>
            <p:ph sz="half" idx="2"/>
          </p:nvPr>
        </p:nvSpPr>
        <p:spPr>
          <a:xfrm>
            <a:off x="277587" y="765135"/>
            <a:ext cx="8588830" cy="5278173"/>
          </a:xfrm>
        </p:spPr>
        <p:txBody>
          <a:bodyPr/>
          <a:lstStyle/>
          <a:p>
            <a:r>
              <a:rPr lang="en-US" sz="3600" dirty="0"/>
              <a:t>Improve access to </a:t>
            </a:r>
            <a:r>
              <a:rPr lang="en-US" sz="3600" i="1" dirty="0"/>
              <a:t>digital literacy </a:t>
            </a:r>
          </a:p>
          <a:p>
            <a:r>
              <a:rPr lang="en-US" sz="3600" dirty="0"/>
              <a:t>For digital </a:t>
            </a:r>
            <a:r>
              <a:rPr lang="en-US" sz="3600" dirty="0" smtClean="0"/>
              <a:t>access </a:t>
            </a:r>
            <a:r>
              <a:rPr lang="en-US" sz="3600" dirty="0"/>
              <a:t>to be equitable, there is need to </a:t>
            </a:r>
            <a:r>
              <a:rPr lang="en-US" sz="3600" i="1" dirty="0" smtClean="0"/>
              <a:t>address </a:t>
            </a:r>
            <a:r>
              <a:rPr lang="en-US" sz="3600" i="1" dirty="0"/>
              <a:t>the digital gender divide</a:t>
            </a:r>
          </a:p>
          <a:p>
            <a:r>
              <a:rPr lang="en-US" sz="3600" i="1" dirty="0"/>
              <a:t>Get involved </a:t>
            </a:r>
            <a:r>
              <a:rPr lang="en-US" sz="3600" dirty="0"/>
              <a:t>and encourage more women to be involved in implementation of the SDGs </a:t>
            </a:r>
          </a:p>
          <a:p>
            <a:r>
              <a:rPr lang="en-US" sz="3600" i="1" dirty="0"/>
              <a:t>Continue</a:t>
            </a:r>
            <a:r>
              <a:rPr lang="en-US" sz="3600" dirty="0"/>
              <a:t> to call for more investment in addressing the digital divide. </a:t>
            </a:r>
          </a:p>
          <a:p>
            <a:pPr marL="0" indent="0">
              <a:buNone/>
            </a:pPr>
            <a:endParaRPr lang="en-US" dirty="0"/>
          </a:p>
        </p:txBody>
      </p:sp>
    </p:spTree>
    <p:extLst>
      <p:ext uri="{BB962C8B-B14F-4D97-AF65-F5344CB8AC3E}">
        <p14:creationId xmlns:p14="http://schemas.microsoft.com/office/powerpoint/2010/main" val="27057017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7799</TotalTime>
  <Words>592</Words>
  <Application>Microsoft Office PowerPoint</Application>
  <PresentationFormat>On-screen Show (4:3)</PresentationFormat>
  <Paragraphs>74</Paragraphs>
  <Slides>13</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Arial Narrow</vt:lpstr>
      <vt:lpstr>Calibri</vt:lpstr>
      <vt:lpstr>Calibri Light</vt:lpstr>
      <vt:lpstr>Lato</vt:lpstr>
      <vt:lpstr>Times New Roman</vt:lpstr>
      <vt:lpstr>Office Theme</vt:lpstr>
      <vt:lpstr> SDGs and Digitalization Emelang Leteane, Social Affairs Officer and Head of the Sub-Regional Initiatives Cluster</vt:lpstr>
      <vt:lpstr>The Goals</vt:lpstr>
      <vt:lpstr>Progress is off-track in most SD</vt:lpstr>
      <vt:lpstr>Eastern African countries are making slow progress with many SDGs</vt:lpstr>
      <vt:lpstr>PowerPoint Presentation</vt:lpstr>
      <vt:lpstr>Budgetary allocations often reflect government priorities</vt:lpstr>
      <vt:lpstr>ICTs was one of the sectors that remained resilient</vt:lpstr>
      <vt:lpstr>Digital Literacy -- UIS</vt:lpstr>
      <vt:lpstr>School closures affected 96 million learners in Eastern Africa, BUT, technology plugged some of the gaps through digital platforms</vt:lpstr>
      <vt:lpstr>Despite investment in education, skills mismatch still persist</vt:lpstr>
      <vt:lpstr>Digital divide in COVID times</vt:lpstr>
      <vt:lpstr>Conclusion and Recommendations</vt:lpstr>
      <vt:lpstr>Conclusion/ Recommendations continued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Raquel Frederick</dc:creator>
  <cp:lastModifiedBy>User</cp:lastModifiedBy>
  <cp:revision>259</cp:revision>
  <dcterms:created xsi:type="dcterms:W3CDTF">2020-02-05T12:44:36Z</dcterms:created>
  <dcterms:modified xsi:type="dcterms:W3CDTF">2021-04-22T12:23:47Z</dcterms:modified>
</cp:coreProperties>
</file>