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03" r:id="rId1"/>
    <p:sldMasterId id="2147483733" r:id="rId2"/>
    <p:sldMasterId id="2147483750" r:id="rId3"/>
  </p:sldMasterIdLst>
  <p:notesMasterIdLst>
    <p:notesMasterId r:id="rId32"/>
  </p:notesMasterIdLst>
  <p:sldIdLst>
    <p:sldId id="296" r:id="rId4"/>
    <p:sldId id="309" r:id="rId5"/>
    <p:sldId id="305" r:id="rId6"/>
    <p:sldId id="653" r:id="rId7"/>
    <p:sldId id="654" r:id="rId8"/>
    <p:sldId id="655" r:id="rId9"/>
    <p:sldId id="652" r:id="rId10"/>
    <p:sldId id="671" r:id="rId11"/>
    <p:sldId id="656" r:id="rId12"/>
    <p:sldId id="672" r:id="rId13"/>
    <p:sldId id="657" r:id="rId14"/>
    <p:sldId id="673" r:id="rId15"/>
    <p:sldId id="658" r:id="rId16"/>
    <p:sldId id="659" r:id="rId17"/>
    <p:sldId id="674" r:id="rId18"/>
    <p:sldId id="660" r:id="rId19"/>
    <p:sldId id="661" r:id="rId20"/>
    <p:sldId id="675" r:id="rId21"/>
    <p:sldId id="662" r:id="rId22"/>
    <p:sldId id="663" r:id="rId23"/>
    <p:sldId id="664" r:id="rId24"/>
    <p:sldId id="665" r:id="rId25"/>
    <p:sldId id="666" r:id="rId26"/>
    <p:sldId id="667" r:id="rId27"/>
    <p:sldId id="676" r:id="rId28"/>
    <p:sldId id="668" r:id="rId29"/>
    <p:sldId id="669" r:id="rId30"/>
    <p:sldId id="670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quel Frederick" initials="RF" lastIdx="11" clrIdx="0">
    <p:extLst>
      <p:ext uri="{19B8F6BF-5375-455C-9EA6-DF929625EA0E}">
        <p15:presenceInfo xmlns:p15="http://schemas.microsoft.com/office/powerpoint/2012/main" userId="Raquel Frederick" providerId="None"/>
      </p:ext>
    </p:extLst>
  </p:cmAuthor>
  <p:cmAuthor id="2" name="Mama Keita" initials="MK" lastIdx="4" clrIdx="1">
    <p:extLst>
      <p:ext uri="{19B8F6BF-5375-455C-9EA6-DF929625EA0E}">
        <p15:presenceInfo xmlns:p15="http://schemas.microsoft.com/office/powerpoint/2012/main" userId="S::keita11@un.org::b2138de9-c28e-4e68-bb4b-4fdce3acbf17" providerId="AD"/>
      </p:ext>
    </p:extLst>
  </p:cmAuthor>
  <p:cmAuthor id="3" name="Rodgers Mukwaya" initials="RM" lastIdx="7" clrIdx="2">
    <p:extLst>
      <p:ext uri="{19B8F6BF-5375-455C-9EA6-DF929625EA0E}">
        <p15:presenceInfo xmlns:p15="http://schemas.microsoft.com/office/powerpoint/2012/main" userId="S::mukwayar@un.org::36aeb8f2-f3ea-47f9-ac6b-faf6b8552982" providerId="AD"/>
      </p:ext>
    </p:extLst>
  </p:cmAuthor>
  <p:cmAuthor id="4" name="Raquel Frederick" initials="RF [2]" lastIdx="28" clrIdx="3">
    <p:extLst>
      <p:ext uri="{19B8F6BF-5375-455C-9EA6-DF929625EA0E}">
        <p15:presenceInfo xmlns:p15="http://schemas.microsoft.com/office/powerpoint/2012/main" userId="S::raquel.frederick@un.org::c6141161-d1e7-4d7f-954a-3d654fc0b50c" providerId="AD"/>
      </p:ext>
    </p:extLst>
  </p:cmAuthor>
  <p:cmAuthor id="5" name="Andrew Mold" initials="AM" lastIdx="12" clrIdx="4">
    <p:extLst>
      <p:ext uri="{19B8F6BF-5375-455C-9EA6-DF929625EA0E}">
        <p15:presenceInfo xmlns:p15="http://schemas.microsoft.com/office/powerpoint/2012/main" userId="S-1-5-21-3706463107-1129757542-2121548773-9951" providerId="AD"/>
      </p:ext>
    </p:extLst>
  </p:cmAuthor>
  <p:cmAuthor id="6" name="Andrew Mold" initials="AM [2]" lastIdx="11" clrIdx="5">
    <p:extLst>
      <p:ext uri="{19B8F6BF-5375-455C-9EA6-DF929625EA0E}">
        <p15:presenceInfo xmlns:p15="http://schemas.microsoft.com/office/powerpoint/2012/main" userId="S::mold@un.org::73cf5d4d-4475-4188-90b2-93c85203b6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30"/>
    <a:srgbClr val="F2F2F2"/>
    <a:srgbClr val="18A1CD"/>
    <a:srgbClr val="DEB506"/>
    <a:srgbClr val="5AD558"/>
    <a:srgbClr val="FDCF2E"/>
    <a:srgbClr val="238318"/>
    <a:srgbClr val="09BB9F"/>
    <a:srgbClr val="FFFFE0"/>
    <a:srgbClr val="09BC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21" autoAdjust="0"/>
    <p:restoredTop sz="74899" autoAdjust="0"/>
  </p:normalViewPr>
  <p:slideViewPr>
    <p:cSldViewPr snapToGrid="0">
      <p:cViewPr varScale="1">
        <p:scale>
          <a:sx n="52" d="100"/>
          <a:sy n="52" d="100"/>
        </p:scale>
        <p:origin x="1272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7404170758426177"/>
          <c:y val="0.15350570063994651"/>
          <c:w val="0.44744139694646939"/>
          <c:h val="0.8072840001943562"/>
        </c:manualLayout>
      </c:layout>
      <c:radarChart>
        <c:radarStyle val="marker"/>
        <c:varyColors val="0"/>
        <c:ser>
          <c:idx val="0"/>
          <c:order val="0"/>
          <c:tx>
            <c:strRef>
              <c:f>'Top city performamnce'!$C$4</c:f>
              <c:strCache>
                <c:ptCount val="1"/>
                <c:pt idx="0">
                  <c:v>Economic &amp; Business Performance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'Top city performamnce'!$B$5:$B$17</c:f>
              <c:strCache>
                <c:ptCount val="13"/>
                <c:pt idx="0">
                  <c:v>Amsterdam </c:v>
                </c:pt>
                <c:pt idx="1">
                  <c:v>Bangkok</c:v>
                </c:pt>
                <c:pt idx="2">
                  <c:v>Barcelona </c:v>
                </c:pt>
                <c:pt idx="3">
                  <c:v>Berlin</c:v>
                </c:pt>
                <c:pt idx="4">
                  <c:v>Cape Town</c:v>
                </c:pt>
                <c:pt idx="5">
                  <c:v>Dubai</c:v>
                </c:pt>
                <c:pt idx="6">
                  <c:v>Johannesburg </c:v>
                </c:pt>
                <c:pt idx="7">
                  <c:v>London</c:v>
                </c:pt>
                <c:pt idx="8">
                  <c:v>Madrid</c:v>
                </c:pt>
                <c:pt idx="9">
                  <c:v>Munich </c:v>
                </c:pt>
                <c:pt idx="10">
                  <c:v>New York</c:v>
                </c:pt>
                <c:pt idx="11">
                  <c:v>Paris</c:v>
                </c:pt>
                <c:pt idx="12">
                  <c:v>Rome</c:v>
                </c:pt>
              </c:strCache>
            </c:strRef>
          </c:cat>
          <c:val>
            <c:numRef>
              <c:f>'Top city performamnce'!$C$5:$C$17</c:f>
              <c:numCache>
                <c:formatCode>General</c:formatCode>
                <c:ptCount val="13"/>
                <c:pt idx="0">
                  <c:v>6</c:v>
                </c:pt>
                <c:pt idx="1">
                  <c:v>37</c:v>
                </c:pt>
                <c:pt idx="2">
                  <c:v>30</c:v>
                </c:pt>
                <c:pt idx="3">
                  <c:v>52</c:v>
                </c:pt>
                <c:pt idx="4">
                  <c:v>105</c:v>
                </c:pt>
                <c:pt idx="5">
                  <c:v>8</c:v>
                </c:pt>
                <c:pt idx="6">
                  <c:v>90</c:v>
                </c:pt>
                <c:pt idx="7">
                  <c:v>10</c:v>
                </c:pt>
                <c:pt idx="8">
                  <c:v>33</c:v>
                </c:pt>
                <c:pt idx="9">
                  <c:v>15</c:v>
                </c:pt>
                <c:pt idx="10">
                  <c:v>13</c:v>
                </c:pt>
                <c:pt idx="11">
                  <c:v>21</c:v>
                </c:pt>
                <c:pt idx="12">
                  <c:v>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EF5-4278-8C86-FD9DFE7FC208}"/>
            </c:ext>
          </c:extLst>
        </c:ser>
        <c:ser>
          <c:idx val="1"/>
          <c:order val="1"/>
          <c:tx>
            <c:strRef>
              <c:f>'Top city performamnce'!$D$4</c:f>
              <c:strCache>
                <c:ptCount val="1"/>
                <c:pt idx="0">
                  <c:v>Tourism performance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'Top city performamnce'!$B$5:$B$17</c:f>
              <c:strCache>
                <c:ptCount val="13"/>
                <c:pt idx="0">
                  <c:v>Amsterdam </c:v>
                </c:pt>
                <c:pt idx="1">
                  <c:v>Bangkok</c:v>
                </c:pt>
                <c:pt idx="2">
                  <c:v>Barcelona </c:v>
                </c:pt>
                <c:pt idx="3">
                  <c:v>Berlin</c:v>
                </c:pt>
                <c:pt idx="4">
                  <c:v>Cape Town</c:v>
                </c:pt>
                <c:pt idx="5">
                  <c:v>Dubai</c:v>
                </c:pt>
                <c:pt idx="6">
                  <c:v>Johannesburg </c:v>
                </c:pt>
                <c:pt idx="7">
                  <c:v>London</c:v>
                </c:pt>
                <c:pt idx="8">
                  <c:v>Madrid</c:v>
                </c:pt>
                <c:pt idx="9">
                  <c:v>Munich </c:v>
                </c:pt>
                <c:pt idx="10">
                  <c:v>New York</c:v>
                </c:pt>
                <c:pt idx="11">
                  <c:v>Paris</c:v>
                </c:pt>
                <c:pt idx="12">
                  <c:v>Rome</c:v>
                </c:pt>
              </c:strCache>
            </c:strRef>
          </c:cat>
          <c:val>
            <c:numRef>
              <c:f>'Top city performamnce'!$D$5:$D$17</c:f>
              <c:numCache>
                <c:formatCode>General</c:formatCode>
                <c:ptCount val="13"/>
                <c:pt idx="0">
                  <c:v>13</c:v>
                </c:pt>
                <c:pt idx="1">
                  <c:v>71</c:v>
                </c:pt>
                <c:pt idx="2">
                  <c:v>20</c:v>
                </c:pt>
                <c:pt idx="3">
                  <c:v>7</c:v>
                </c:pt>
                <c:pt idx="4">
                  <c:v>88</c:v>
                </c:pt>
                <c:pt idx="5">
                  <c:v>8</c:v>
                </c:pt>
                <c:pt idx="6">
                  <c:v>51</c:v>
                </c:pt>
                <c:pt idx="7">
                  <c:v>44</c:v>
                </c:pt>
                <c:pt idx="8">
                  <c:v>27</c:v>
                </c:pt>
                <c:pt idx="9">
                  <c:v>19</c:v>
                </c:pt>
                <c:pt idx="10">
                  <c:v>3</c:v>
                </c:pt>
                <c:pt idx="11">
                  <c:v>1</c:v>
                </c:pt>
                <c:pt idx="12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EF5-4278-8C86-FD9DFE7FC208}"/>
            </c:ext>
          </c:extLst>
        </c:ser>
        <c:ser>
          <c:idx val="2"/>
          <c:order val="2"/>
          <c:tx>
            <c:strRef>
              <c:f>'Top city performamnce'!$E$4</c:f>
              <c:strCache>
                <c:ptCount val="1"/>
                <c:pt idx="0">
                  <c:v>Tourism Policy &amp; attractiveness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'Top city performamnce'!$B$5:$B$17</c:f>
              <c:strCache>
                <c:ptCount val="13"/>
                <c:pt idx="0">
                  <c:v>Amsterdam </c:v>
                </c:pt>
                <c:pt idx="1">
                  <c:v>Bangkok</c:v>
                </c:pt>
                <c:pt idx="2">
                  <c:v>Barcelona </c:v>
                </c:pt>
                <c:pt idx="3">
                  <c:v>Berlin</c:v>
                </c:pt>
                <c:pt idx="4">
                  <c:v>Cape Town</c:v>
                </c:pt>
                <c:pt idx="5">
                  <c:v>Dubai</c:v>
                </c:pt>
                <c:pt idx="6">
                  <c:v>Johannesburg </c:v>
                </c:pt>
                <c:pt idx="7">
                  <c:v>London</c:v>
                </c:pt>
                <c:pt idx="8">
                  <c:v>Madrid</c:v>
                </c:pt>
                <c:pt idx="9">
                  <c:v>Munich </c:v>
                </c:pt>
                <c:pt idx="10">
                  <c:v>New York</c:v>
                </c:pt>
                <c:pt idx="11">
                  <c:v>Paris</c:v>
                </c:pt>
                <c:pt idx="12">
                  <c:v>Rome</c:v>
                </c:pt>
              </c:strCache>
            </c:strRef>
          </c:cat>
          <c:val>
            <c:numRef>
              <c:f>'Top city performamnce'!$E$5:$E$17</c:f>
              <c:numCache>
                <c:formatCode>General</c:formatCode>
                <c:ptCount val="13"/>
                <c:pt idx="0">
                  <c:v>10</c:v>
                </c:pt>
                <c:pt idx="1">
                  <c:v>30</c:v>
                </c:pt>
                <c:pt idx="2">
                  <c:v>5</c:v>
                </c:pt>
                <c:pt idx="3">
                  <c:v>6</c:v>
                </c:pt>
                <c:pt idx="4">
                  <c:v>77</c:v>
                </c:pt>
                <c:pt idx="5">
                  <c:v>4</c:v>
                </c:pt>
                <c:pt idx="6">
                  <c:v>91</c:v>
                </c:pt>
                <c:pt idx="7">
                  <c:v>7</c:v>
                </c:pt>
                <c:pt idx="8">
                  <c:v>3</c:v>
                </c:pt>
                <c:pt idx="9">
                  <c:v>12</c:v>
                </c:pt>
                <c:pt idx="10">
                  <c:v>31</c:v>
                </c:pt>
                <c:pt idx="11">
                  <c:v>2</c:v>
                </c:pt>
                <c:pt idx="12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EF5-4278-8C86-FD9DFE7FC208}"/>
            </c:ext>
          </c:extLst>
        </c:ser>
        <c:ser>
          <c:idx val="3"/>
          <c:order val="3"/>
          <c:tx>
            <c:strRef>
              <c:f>'Top city performamnce'!$F$4</c:f>
              <c:strCache>
                <c:ptCount val="1"/>
                <c:pt idx="0">
                  <c:v>Tourism Infrastructure</c:v>
                </c:pt>
              </c:strCache>
            </c:strRef>
          </c:tx>
          <c:spPr>
            <a:ln w="317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'Top city performamnce'!$B$5:$B$17</c:f>
              <c:strCache>
                <c:ptCount val="13"/>
                <c:pt idx="0">
                  <c:v>Amsterdam </c:v>
                </c:pt>
                <c:pt idx="1">
                  <c:v>Bangkok</c:v>
                </c:pt>
                <c:pt idx="2">
                  <c:v>Barcelona </c:v>
                </c:pt>
                <c:pt idx="3">
                  <c:v>Berlin</c:v>
                </c:pt>
                <c:pt idx="4">
                  <c:v>Cape Town</c:v>
                </c:pt>
                <c:pt idx="5">
                  <c:v>Dubai</c:v>
                </c:pt>
                <c:pt idx="6">
                  <c:v>Johannesburg </c:v>
                </c:pt>
                <c:pt idx="7">
                  <c:v>London</c:v>
                </c:pt>
                <c:pt idx="8">
                  <c:v>Madrid</c:v>
                </c:pt>
                <c:pt idx="9">
                  <c:v>Munich </c:v>
                </c:pt>
                <c:pt idx="10">
                  <c:v>New York</c:v>
                </c:pt>
                <c:pt idx="11">
                  <c:v>Paris</c:v>
                </c:pt>
                <c:pt idx="12">
                  <c:v>Rome</c:v>
                </c:pt>
              </c:strCache>
            </c:strRef>
          </c:cat>
          <c:val>
            <c:numRef>
              <c:f>'Top city performamnce'!$F$5:$F$17</c:f>
              <c:numCache>
                <c:formatCode>General</c:formatCode>
                <c:ptCount val="13"/>
                <c:pt idx="0">
                  <c:v>24</c:v>
                </c:pt>
                <c:pt idx="1">
                  <c:v>12</c:v>
                </c:pt>
                <c:pt idx="2">
                  <c:v>21</c:v>
                </c:pt>
                <c:pt idx="3">
                  <c:v>18</c:v>
                </c:pt>
                <c:pt idx="4">
                  <c:v>61</c:v>
                </c:pt>
                <c:pt idx="5">
                  <c:v>20</c:v>
                </c:pt>
                <c:pt idx="6">
                  <c:v>93</c:v>
                </c:pt>
                <c:pt idx="7">
                  <c:v>1</c:v>
                </c:pt>
                <c:pt idx="8">
                  <c:v>8</c:v>
                </c:pt>
                <c:pt idx="9">
                  <c:v>42</c:v>
                </c:pt>
                <c:pt idx="10">
                  <c:v>11</c:v>
                </c:pt>
                <c:pt idx="11">
                  <c:v>7</c:v>
                </c:pt>
                <c:pt idx="12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EF5-4278-8C86-FD9DFE7FC208}"/>
            </c:ext>
          </c:extLst>
        </c:ser>
        <c:ser>
          <c:idx val="4"/>
          <c:order val="4"/>
          <c:tx>
            <c:strRef>
              <c:f>'Top city performamnce'!$G$4</c:f>
              <c:strCache>
                <c:ptCount val="1"/>
                <c:pt idx="0">
                  <c:v>Health &amp; Safety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'Top city performamnce'!$B$5:$B$17</c:f>
              <c:strCache>
                <c:ptCount val="13"/>
                <c:pt idx="0">
                  <c:v>Amsterdam </c:v>
                </c:pt>
                <c:pt idx="1">
                  <c:v>Bangkok</c:v>
                </c:pt>
                <c:pt idx="2">
                  <c:v>Barcelona </c:v>
                </c:pt>
                <c:pt idx="3">
                  <c:v>Berlin</c:v>
                </c:pt>
                <c:pt idx="4">
                  <c:v>Cape Town</c:v>
                </c:pt>
                <c:pt idx="5">
                  <c:v>Dubai</c:v>
                </c:pt>
                <c:pt idx="6">
                  <c:v>Johannesburg </c:v>
                </c:pt>
                <c:pt idx="7">
                  <c:v>London</c:v>
                </c:pt>
                <c:pt idx="8">
                  <c:v>Madrid</c:v>
                </c:pt>
                <c:pt idx="9">
                  <c:v>Munich </c:v>
                </c:pt>
                <c:pt idx="10">
                  <c:v>New York</c:v>
                </c:pt>
                <c:pt idx="11">
                  <c:v>Paris</c:v>
                </c:pt>
                <c:pt idx="12">
                  <c:v>Rome</c:v>
                </c:pt>
              </c:strCache>
            </c:strRef>
          </c:cat>
          <c:val>
            <c:numRef>
              <c:f>'Top city performamnce'!$G$5:$G$17</c:f>
              <c:numCache>
                <c:formatCode>General</c:formatCode>
                <c:ptCount val="13"/>
                <c:pt idx="0">
                  <c:v>51</c:v>
                </c:pt>
                <c:pt idx="1">
                  <c:v>102</c:v>
                </c:pt>
                <c:pt idx="2">
                  <c:v>61</c:v>
                </c:pt>
                <c:pt idx="3">
                  <c:v>52</c:v>
                </c:pt>
                <c:pt idx="4">
                  <c:v>104</c:v>
                </c:pt>
                <c:pt idx="5">
                  <c:v>4</c:v>
                </c:pt>
                <c:pt idx="6">
                  <c:v>79</c:v>
                </c:pt>
                <c:pt idx="7">
                  <c:v>72</c:v>
                </c:pt>
                <c:pt idx="8">
                  <c:v>58</c:v>
                </c:pt>
                <c:pt idx="9">
                  <c:v>57</c:v>
                </c:pt>
                <c:pt idx="10">
                  <c:v>99</c:v>
                </c:pt>
                <c:pt idx="11">
                  <c:v>71</c:v>
                </c:pt>
                <c:pt idx="12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EF5-4278-8C86-FD9DFE7FC208}"/>
            </c:ext>
          </c:extLst>
        </c:ser>
        <c:ser>
          <c:idx val="5"/>
          <c:order val="5"/>
          <c:tx>
            <c:strRef>
              <c:f>'Top city performamnce'!$H$4</c:f>
              <c:strCache>
                <c:ptCount val="1"/>
                <c:pt idx="0">
                  <c:v>Sustainability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'Top city performamnce'!$B$5:$B$17</c:f>
              <c:strCache>
                <c:ptCount val="13"/>
                <c:pt idx="0">
                  <c:v>Amsterdam </c:v>
                </c:pt>
                <c:pt idx="1">
                  <c:v>Bangkok</c:v>
                </c:pt>
                <c:pt idx="2">
                  <c:v>Barcelona </c:v>
                </c:pt>
                <c:pt idx="3">
                  <c:v>Berlin</c:v>
                </c:pt>
                <c:pt idx="4">
                  <c:v>Cape Town</c:v>
                </c:pt>
                <c:pt idx="5">
                  <c:v>Dubai</c:v>
                </c:pt>
                <c:pt idx="6">
                  <c:v>Johannesburg </c:v>
                </c:pt>
                <c:pt idx="7">
                  <c:v>London</c:v>
                </c:pt>
                <c:pt idx="8">
                  <c:v>Madrid</c:v>
                </c:pt>
                <c:pt idx="9">
                  <c:v>Munich </c:v>
                </c:pt>
                <c:pt idx="10">
                  <c:v>New York</c:v>
                </c:pt>
                <c:pt idx="11">
                  <c:v>Paris</c:v>
                </c:pt>
                <c:pt idx="12">
                  <c:v>Rome</c:v>
                </c:pt>
              </c:strCache>
            </c:strRef>
          </c:cat>
          <c:val>
            <c:numRef>
              <c:f>'Top city performamnce'!$H$5:$H$17</c:f>
              <c:numCache>
                <c:formatCode>General</c:formatCode>
                <c:ptCount val="13"/>
                <c:pt idx="0">
                  <c:v>17</c:v>
                </c:pt>
                <c:pt idx="1">
                  <c:v>77</c:v>
                </c:pt>
                <c:pt idx="2">
                  <c:v>16</c:v>
                </c:pt>
                <c:pt idx="3">
                  <c:v>1</c:v>
                </c:pt>
                <c:pt idx="4">
                  <c:v>36</c:v>
                </c:pt>
                <c:pt idx="5">
                  <c:v>5</c:v>
                </c:pt>
                <c:pt idx="6">
                  <c:v>15</c:v>
                </c:pt>
                <c:pt idx="7">
                  <c:v>44</c:v>
                </c:pt>
                <c:pt idx="8">
                  <c:v>11</c:v>
                </c:pt>
                <c:pt idx="9">
                  <c:v>33</c:v>
                </c:pt>
                <c:pt idx="10">
                  <c:v>85</c:v>
                </c:pt>
                <c:pt idx="11">
                  <c:v>41</c:v>
                </c:pt>
                <c:pt idx="12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EF5-4278-8C86-FD9DFE7FC2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9298600"/>
        <c:axId val="234169576"/>
      </c:radarChart>
      <c:catAx>
        <c:axId val="239298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169576"/>
        <c:crosses val="autoZero"/>
        <c:auto val="1"/>
        <c:lblAlgn val="ctr"/>
        <c:lblOffset val="100"/>
        <c:noMultiLvlLbl val="0"/>
      </c:catAx>
      <c:valAx>
        <c:axId val="234169576"/>
        <c:scaling>
          <c:orientation val="minMax"/>
          <c:min val="2"/>
        </c:scaling>
        <c:delete val="0"/>
        <c:axPos val="l"/>
        <c:majorGridlines>
          <c:spPr>
            <a:ln w="222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9860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1.819977209462956E-5"/>
          <c:y val="8.2708582828627884E-5"/>
          <c:w val="0.92221602432338379"/>
          <c:h val="0.10495379752081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miter lim="800000"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EF2644-83B0-4523-98D3-3CA97D59330C}" type="datetimeFigureOut">
              <a:rPr lang="en-US" smtClean="0"/>
              <a:pPr/>
              <a:t>11/16/2022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8604C-1101-4E9F-9D20-27B96184E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044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Prior to the crisis, growth in East Africa was very strong – the highest of all sub-regions on the continent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year, it is still expected to expand slightly, driven by growth – against all odds – in Ethiopia, Rwanda, South Sudan and Tanzania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8604C-1101-4E9F-9D20-27B96184E88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858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Prior to the crisis, growth in East Africa was very strong – the highest of all sub-regions on the continent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year, it is still expected to expand slightly, driven by growth – against all odds – in Ethiopia, Rwanda, South Sudan and Tanzania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8604C-1101-4E9F-9D20-27B96184E88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209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Prior to the crisis, growth in East Africa was very strong – the highest of all sub-regions on the continent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year, it is still expected to expand slightly, driven by growth – against all odds – in Ethiopia, Rwanda, South Sudan and Tanzania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8604C-1101-4E9F-9D20-27B96184E88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02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Prior to the crisis, growth in East Africa was very strong – the highest of all sub-regions on the continent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year, it is still expected to expand slightly, driven by growth – against all odds – in Ethiopia, Rwanda, South Sudan and Tanzania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8604C-1101-4E9F-9D20-27B96184E88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112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Prior to the crisis, growth in East Africa was very strong – the highest of all sub-regions on the continent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year, it is still expected to expand slightly, driven by growth – against all odds – in Ethiopia, Rwanda, South Sudan and Tanzania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8604C-1101-4E9F-9D20-27B96184E88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733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Prior to the crisis, growth in East Africa was very strong – the highest of all sub-regions on the continent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year, it is still expected to expand slightly, driven by growth – against all odds – in Ethiopia, Rwanda, South Sudan and Tanzania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8604C-1101-4E9F-9D20-27B96184E88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680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Prior to the crisis, growth in East Africa was very strong – the highest of all sub-regions on the continent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year, it is still expected to expand slightly, driven by growth – against all odds – in Ethiopia, Rwanda, South Sudan and Tanzania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8604C-1101-4E9F-9D20-27B96184E88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18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Prior to the crisis, growth in East Africa was very strong – the highest of all sub-regions on the continent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year, it is still expected to expand slightly, driven by growth – against all odds – in Ethiopia, Rwanda, South Sudan and Tanzania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Scheme 4.5-5 excellent performance, 3.5-4.4 good performance, 2.5-3.4 moderate performance, 1.5-2.4 weak performance, 1.0-1.4 very weak </a:t>
            </a:r>
            <a:r>
              <a:rPr lang="en-US" dirty="0" err="1"/>
              <a:t>perfomance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8604C-1101-4E9F-9D20-27B96184E88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330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Prior to the crisis, growth in East Africa was very strong – the highest of all sub-regions on the continent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year, it is still expected to expand slightly, driven by growth – against all odds – in Ethiopia, Rwanda, South Sudan and Tanzania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8604C-1101-4E9F-9D20-27B96184E88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471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Prior to the crisis, growth in East Africa was very strong – the highest of all sub-regions on the continent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year, it is still expected to expand slightly, driven by growth – against all odds – in Ethiopia, Rwanda, South Sudan and Tanzania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8604C-1101-4E9F-9D20-27B96184E88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3837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Prior to the crisis, growth in East Africa was very strong – the highest of all sub-regions on the continent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year, it is still expected to expand slightly, driven by growth – against all odds – in Ethiopia, Rwanda, South Sudan and Tanzania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8604C-1101-4E9F-9D20-27B96184E88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1936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Prior to the crisis, growth in East Africa was very strong – the highest of all sub-regions on the continent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year, it is still expected to expand slightly, driven by growth – against all odds – in Ethiopia, Rwanda, South Sudan and Tanzania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8604C-1101-4E9F-9D20-27B96184E88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3749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Prior to the crisis, growth in East Africa was very strong – the highest of all sub-regions on the continent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year, it is still expected to expand slightly, driven by growth – against all odds – in Ethiopia, Rwanda, South Sudan and Tanzania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8604C-1101-4E9F-9D20-27B96184E88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5429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Prior to the crisis, growth in East Africa was very strong – the highest of all sub-regions on the continent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year, it is still expected to expand slightly, driven by growth – against all odds – in Ethiopia, Rwanda, South Sudan and Tanzania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8604C-1101-4E9F-9D20-27B96184E88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7770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B8604C-1101-4E9F-9D20-27B96184E8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1194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8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8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A8CAD78-3B11-475A-A438-4CF2A39118A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2832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62A8B711-89BB-4235-B878-27FA41EDFD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57226"/>
            <a:ext cx="9144000" cy="1571774"/>
          </a:xfrm>
        </p:spPr>
        <p:txBody>
          <a:bodyPr anchor="b">
            <a:normAutofit/>
          </a:bodyPr>
          <a:lstStyle>
            <a:lvl1pPr algn="ctr">
              <a:defRPr sz="4050" b="1">
                <a:solidFill>
                  <a:srgbClr val="34408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E4E77EA1-61EE-4732-B453-669C8FB2F6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56947"/>
            <a:ext cx="9144000" cy="63945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07AFAF2-A8F9-49FC-86D3-9BEDB0A38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pPr/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9B83A50-A07F-4073-BE21-9F3A6062D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97F856C-CC7B-4D09-B172-5E7ECFB38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1A672EF7-D8CC-49E9-B099-1442D2B05D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520"/>
          <a:stretch/>
        </p:blipFill>
        <p:spPr>
          <a:xfrm>
            <a:off x="10770403" y="136529"/>
            <a:ext cx="1166799" cy="737163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="" xmlns:a16="http://schemas.microsoft.com/office/drawing/2014/main" id="{746DFC1A-BD78-4B8B-8875-BA5CB270C31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25" y="433954"/>
            <a:ext cx="3282075" cy="37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926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E56A8F9-4943-4376-8F21-EECCBA8C8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08F4922-77C0-40EE-B42D-8430927537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9591D69-2581-4399-9136-BBB66A52B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pPr/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BC0CEB2-AE29-4BDB-976C-8C1918E65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FB44394-3F4C-49D7-AA2A-71496A42E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941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23BE2BB-2D6B-43D9-99DE-EC43A8506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F01C85F-7295-42A9-A750-300F202A7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6CD806C-A8B9-4208-8C34-6E1BC28F5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pPr/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AEE352A-0BA2-4F6A-A4B6-82828B300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9DF50B8-A6A4-4032-85BB-834F02B91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198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3B18FFCF-25C0-4B22-BBFB-638F764194D1}"/>
              </a:ext>
            </a:extLst>
          </p:cNvPr>
          <p:cNvSpPr/>
          <p:nvPr/>
        </p:nvSpPr>
        <p:spPr>
          <a:xfrm flipV="1">
            <a:off x="0" y="1"/>
            <a:ext cx="12192000" cy="7417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75959502-B620-4FD9-B9FA-7FCC347CE89A}"/>
              </a:ext>
            </a:extLst>
          </p:cNvPr>
          <p:cNvSpPr/>
          <p:nvPr/>
        </p:nvSpPr>
        <p:spPr>
          <a:xfrm>
            <a:off x="2" y="6636362"/>
            <a:ext cx="7022235" cy="230515"/>
          </a:xfrm>
          <a:prstGeom prst="rect">
            <a:avLst/>
          </a:prstGeom>
          <a:solidFill>
            <a:srgbClr val="1C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Title 1">
            <a:extLst>
              <a:ext uri="{FF2B5EF4-FFF2-40B4-BE49-F238E27FC236}">
                <a16:creationId xmlns="" xmlns:a16="http://schemas.microsoft.com/office/drawing/2014/main" id="{0ED37782-2732-4C14-8D10-E3C13438F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15" y="133655"/>
            <a:ext cx="11451773" cy="58574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="" xmlns:a16="http://schemas.microsoft.com/office/drawing/2014/main" id="{A77A157A-9640-445A-8D94-E5020C4A9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0115" y="898790"/>
            <a:ext cx="11451773" cy="52781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4">
            <a:extLst>
              <a:ext uri="{FF2B5EF4-FFF2-40B4-BE49-F238E27FC236}">
                <a16:creationId xmlns="" xmlns:a16="http://schemas.microsoft.com/office/drawing/2014/main" id="{DE5C3CE9-736D-4E14-94DF-637D3F96B4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</p:spPr>
        <p:txBody>
          <a:bodyPr/>
          <a:lstStyle/>
          <a:p>
            <a:fld id="{895CCF58-98CC-425C-A4EB-C90C2473AAB3}" type="datetimeFigureOut">
              <a:rPr lang="en-US" smtClean="0"/>
              <a:pPr/>
              <a:t>11/16/2022</a:t>
            </a:fld>
            <a:endParaRPr lang="en-US"/>
          </a:p>
        </p:txBody>
      </p:sp>
      <p:sp>
        <p:nvSpPr>
          <p:cNvPr id="15" name="Footer Placeholder 5">
            <a:extLst>
              <a:ext uri="{FF2B5EF4-FFF2-40B4-BE49-F238E27FC236}">
                <a16:creationId xmlns="" xmlns:a16="http://schemas.microsoft.com/office/drawing/2014/main" id="{B2A325F5-E8C4-431A-AC3C-83CFF55E5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6">
            <a:extLst>
              <a:ext uri="{FF2B5EF4-FFF2-40B4-BE49-F238E27FC236}">
                <a16:creationId xmlns="" xmlns:a16="http://schemas.microsoft.com/office/drawing/2014/main" id="{10F5519A-5BB6-4C5A-9736-F07949A01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/>
          <a:p>
            <a:fld id="{669CF414-0634-4E5D-9077-D58D470BFA3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7" name="Content Placeholder 4">
            <a:extLst>
              <a:ext uri="{FF2B5EF4-FFF2-40B4-BE49-F238E27FC236}">
                <a16:creationId xmlns="" xmlns:a16="http://schemas.microsoft.com/office/drawing/2014/main" id="{FE824DF6-AB03-4379-9675-A7A26A52681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456" r="20500"/>
          <a:stretch/>
        </p:blipFill>
        <p:spPr>
          <a:xfrm>
            <a:off x="7022237" y="6636362"/>
            <a:ext cx="5169765" cy="221638"/>
          </a:xfrm>
          <a:prstGeom prst="rect">
            <a:avLst/>
          </a:prstGeom>
        </p:spPr>
      </p:pic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="" xmlns:a16="http://schemas.microsoft.com/office/drawing/2014/main" id="{64E0AA32-54F9-429D-B694-1A89986656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922" y="6671323"/>
            <a:ext cx="1532750" cy="17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981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outdoor object, solar cell&#10;&#10;Description automatically generated">
            <a:extLst>
              <a:ext uri="{FF2B5EF4-FFF2-40B4-BE49-F238E27FC236}">
                <a16:creationId xmlns="" xmlns:a16="http://schemas.microsoft.com/office/drawing/2014/main" id="{35653D8A-8176-4975-BCB0-1A36DBDDBAE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4098279"/>
            <a:ext cx="12190196" cy="27597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CD63038-2770-4F81-8B59-72FF103AB658}"/>
              </a:ext>
            </a:extLst>
          </p:cNvPr>
          <p:cNvSpPr/>
          <p:nvPr/>
        </p:nvSpPr>
        <p:spPr>
          <a:xfrm flipV="1">
            <a:off x="0" y="1"/>
            <a:ext cx="12192000" cy="12320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E5FDAD77-77CF-4B6F-A6DD-BA4201B8B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2017" y="1676426"/>
            <a:ext cx="6126167" cy="741776"/>
          </a:xfrm>
        </p:spPr>
        <p:txBody>
          <a:bodyPr>
            <a:normAutofit/>
          </a:bodyPr>
          <a:lstStyle>
            <a:lvl1pPr algn="ctr">
              <a:defRPr sz="27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1A2FF967-33E6-4F7D-819A-0E987D27F6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520"/>
          <a:stretch/>
        </p:blipFill>
        <p:spPr>
          <a:xfrm>
            <a:off x="10647787" y="245130"/>
            <a:ext cx="1174100" cy="741776"/>
          </a:xfrm>
          <a:prstGeom prst="rect">
            <a:avLst/>
          </a:prstGeom>
        </p:spPr>
      </p:pic>
      <p:pic>
        <p:nvPicPr>
          <p:cNvPr id="24584" name="Picture 8" descr="Image result for un economic commission for africa&quot;">
            <a:extLst>
              <a:ext uri="{FF2B5EF4-FFF2-40B4-BE49-F238E27FC236}">
                <a16:creationId xmlns="" xmlns:a16="http://schemas.microsoft.com/office/drawing/2014/main" id="{82D6E10D-8246-4A19-AB6A-BE027888F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115" y="336307"/>
            <a:ext cx="4619740" cy="55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ABC38589-D909-4D5C-B933-00C91E31EBAC}"/>
              </a:ext>
            </a:extLst>
          </p:cNvPr>
          <p:cNvSpPr txBox="1"/>
          <p:nvPr/>
        </p:nvSpPr>
        <p:spPr>
          <a:xfrm>
            <a:off x="3032018" y="2611002"/>
            <a:ext cx="612616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UNECA Sub-Regional Office for Eastern Africa</a:t>
            </a:r>
          </a:p>
          <a:p>
            <a:pPr algn="ctr"/>
            <a:r>
              <a:rPr lang="en-US" sz="1350" dirty="0"/>
              <a:t>Kigali, Rwanda</a:t>
            </a:r>
          </a:p>
          <a:p>
            <a:pPr algn="ctr"/>
            <a:r>
              <a:rPr lang="en-US" sz="1350" dirty="0"/>
              <a:t>www.uneca.org</a:t>
            </a:r>
          </a:p>
        </p:txBody>
      </p:sp>
      <p:pic>
        <p:nvPicPr>
          <p:cNvPr id="9" name="Picture 8" descr="A picture containing outdoor object, solar cell&#10;&#10;Description automatically generated">
            <a:extLst>
              <a:ext uri="{FF2B5EF4-FFF2-40B4-BE49-F238E27FC236}">
                <a16:creationId xmlns="" xmlns:a16="http://schemas.microsoft.com/office/drawing/2014/main" id="{D27DA1BB-7891-4D45-8683-CBA25E0FE88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4098283"/>
            <a:ext cx="12190196" cy="275972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8B6FD66B-1D6E-4D92-B375-C8DD945A4ABA}"/>
              </a:ext>
            </a:extLst>
          </p:cNvPr>
          <p:cNvSpPr/>
          <p:nvPr userDrawn="1"/>
        </p:nvSpPr>
        <p:spPr>
          <a:xfrm flipV="1">
            <a:off x="0" y="1"/>
            <a:ext cx="12192000" cy="12320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1D33EECD-3EA4-4E60-A232-558088B29A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520"/>
          <a:stretch/>
        </p:blipFill>
        <p:spPr>
          <a:xfrm>
            <a:off x="10647787" y="245130"/>
            <a:ext cx="1174100" cy="741776"/>
          </a:xfrm>
          <a:prstGeom prst="rect">
            <a:avLst/>
          </a:prstGeom>
        </p:spPr>
      </p:pic>
      <p:pic>
        <p:nvPicPr>
          <p:cNvPr id="12" name="Picture 11" descr="Image result for un economic commission for africa&quot;">
            <a:extLst>
              <a:ext uri="{FF2B5EF4-FFF2-40B4-BE49-F238E27FC236}">
                <a16:creationId xmlns="" xmlns:a16="http://schemas.microsoft.com/office/drawing/2014/main" id="{B0904A94-E7AB-4A0A-A514-244C4F3F8E4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115" y="336307"/>
            <a:ext cx="4619740" cy="55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5293E80-221A-4E38-8527-42093B1D25BD}"/>
              </a:ext>
            </a:extLst>
          </p:cNvPr>
          <p:cNvSpPr txBox="1"/>
          <p:nvPr userDrawn="1"/>
        </p:nvSpPr>
        <p:spPr>
          <a:xfrm>
            <a:off x="3032021" y="2611003"/>
            <a:ext cx="612616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UNECA Sub-Regional Office for Eastern Africa</a:t>
            </a:r>
          </a:p>
          <a:p>
            <a:pPr algn="ctr"/>
            <a:r>
              <a:rPr lang="en-US" sz="1350" dirty="0"/>
              <a:t>Kigali, Rwanda</a:t>
            </a:r>
          </a:p>
          <a:p>
            <a:pPr algn="ctr"/>
            <a:r>
              <a:rPr lang="en-US" sz="1350" dirty="0"/>
              <a:t>www.uneca.org</a:t>
            </a:r>
          </a:p>
        </p:txBody>
      </p:sp>
    </p:spTree>
    <p:extLst>
      <p:ext uri="{BB962C8B-B14F-4D97-AF65-F5344CB8AC3E}">
        <p14:creationId xmlns:p14="http://schemas.microsoft.com/office/powerpoint/2010/main" val="137510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C1AED7B3-6316-4A3E-8870-6F539A8D7C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837" t="6473" r="16402" b="11091"/>
          <a:stretch/>
        </p:blipFill>
        <p:spPr>
          <a:xfrm>
            <a:off x="1719746" y="-4553"/>
            <a:ext cx="10472257" cy="686255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C1E8F3C-7EB3-4B8B-B06B-8229F4D2DD0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0000">
                <a:srgbClr val="063C77"/>
              </a:gs>
              <a:gs pos="96000">
                <a:srgbClr val="002060">
                  <a:alpha val="4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730095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7EF31DD-977B-4662-9E41-C3AC5AD68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AC027CB-280D-4D21-ADF9-245A5D996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8C49993-EB36-4711-A79F-E569808E2A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E98DF56-3C6F-48B8-9AEF-20AB75AB0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pPr/>
              <a:t>11/16/2022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316C4D6-9CC5-4C7B-BD52-11BF1DD4D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1C9FCF5-BF57-406C-8FCE-DF8160624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62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701F300-AE65-40C2-B757-A1508762A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21AE0A6F-C8C1-4D83-9981-C832A0EF21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B09A185-979E-44CD-B787-310DDC796C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F1AE47B-C5B1-40AB-B861-4636DD320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pPr/>
              <a:t>11/16/2022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9953A7D-8899-4BCF-9838-632BB277C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3F4A305-0056-495E-8029-C592AAD10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666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E849B14-EA8D-4C9B-8197-20F877433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4AEBFE1-9E9B-4B78-BECF-395A01D721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26E9ABD-4B57-4CFB-A061-D0C164309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pPr/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8146B61-6DD7-4428-9E89-5E4533110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9D3B7C1-088F-4985-9CAF-BF962217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371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281457BA-8DDA-4F51-A78A-9C9B141F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80C0B337-A7CD-4FD1-9AF9-DB7CA30F86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21665F7-BE7B-4C5E-9BCF-DD5AC4C9A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pPr/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3119722-7C4E-450F-B0C2-7201FA1CF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B1C4B82-8370-4FEC-8797-870255110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102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3B18FFCF-25C0-4B22-BBFB-638F764194D1}"/>
              </a:ext>
            </a:extLst>
          </p:cNvPr>
          <p:cNvSpPr/>
          <p:nvPr userDrawn="1"/>
        </p:nvSpPr>
        <p:spPr>
          <a:xfrm flipV="1">
            <a:off x="0" y="1"/>
            <a:ext cx="12192000" cy="7417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75959502-B620-4FD9-B9FA-7FCC347CE89A}"/>
              </a:ext>
            </a:extLst>
          </p:cNvPr>
          <p:cNvSpPr/>
          <p:nvPr userDrawn="1"/>
        </p:nvSpPr>
        <p:spPr>
          <a:xfrm>
            <a:off x="5" y="6631916"/>
            <a:ext cx="6800290" cy="226084"/>
          </a:xfrm>
          <a:prstGeom prst="rect">
            <a:avLst/>
          </a:prstGeom>
          <a:solidFill>
            <a:srgbClr val="1C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Title 1">
            <a:extLst>
              <a:ext uri="{FF2B5EF4-FFF2-40B4-BE49-F238E27FC236}">
                <a16:creationId xmlns="" xmlns:a16="http://schemas.microsoft.com/office/drawing/2014/main" id="{0ED37782-2732-4C14-8D10-E3C13438F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25" y="133655"/>
            <a:ext cx="7038412" cy="585746"/>
          </a:xfrm>
        </p:spPr>
        <p:txBody>
          <a:bodyPr>
            <a:noAutofit/>
          </a:bodyPr>
          <a:lstStyle>
            <a:lvl1pPr algn="l">
              <a:defRPr sz="28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="" xmlns:a16="http://schemas.microsoft.com/office/drawing/2014/main" id="{A77A157A-9640-445A-8D94-E5020C4A9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0116" y="898790"/>
            <a:ext cx="6732021" cy="52781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="" xmlns:a16="http://schemas.microsoft.com/office/drawing/2014/main" id="{DE5C3CE9-736D-4E14-94DF-637D3F96B4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8"/>
            <a:ext cx="2743200" cy="365125"/>
          </a:xfrm>
        </p:spPr>
        <p:txBody>
          <a:bodyPr/>
          <a:lstStyle/>
          <a:p>
            <a:fld id="{895CCF58-98CC-425C-A4EB-C90C2473AAB3}" type="datetimeFigureOut">
              <a:rPr lang="en-US" smtClean="0"/>
              <a:pPr/>
              <a:t>11/16/2022</a:t>
            </a:fld>
            <a:endParaRPr lang="en-US"/>
          </a:p>
        </p:txBody>
      </p:sp>
      <p:sp>
        <p:nvSpPr>
          <p:cNvPr id="15" name="Footer Placeholder 5">
            <a:extLst>
              <a:ext uri="{FF2B5EF4-FFF2-40B4-BE49-F238E27FC236}">
                <a16:creationId xmlns="" xmlns:a16="http://schemas.microsoft.com/office/drawing/2014/main" id="{B2A325F5-E8C4-431A-AC3C-83CFF55E5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8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Slide Number Placeholder 6">
            <a:extLst>
              <a:ext uri="{FF2B5EF4-FFF2-40B4-BE49-F238E27FC236}">
                <a16:creationId xmlns="" xmlns:a16="http://schemas.microsoft.com/office/drawing/2014/main" id="{10F5519A-5BB6-4C5A-9736-F07949A01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8"/>
            <a:ext cx="2743200" cy="365125"/>
          </a:xfrm>
        </p:spPr>
        <p:txBody>
          <a:bodyPr/>
          <a:lstStyle/>
          <a:p>
            <a:fld id="{669CF414-0634-4E5D-9077-D58D470BFA3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7" name="Content Placeholder 4">
            <a:extLst>
              <a:ext uri="{FF2B5EF4-FFF2-40B4-BE49-F238E27FC236}">
                <a16:creationId xmlns="" xmlns:a16="http://schemas.microsoft.com/office/drawing/2014/main" id="{FE824DF6-AB03-4379-9675-A7A26A5268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0295" y="6631916"/>
            <a:ext cx="5391710" cy="226084"/>
          </a:xfrm>
          <a:prstGeom prst="rect">
            <a:avLst/>
          </a:prstGeom>
        </p:spPr>
      </p:pic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="" xmlns:a16="http://schemas.microsoft.com/office/drawing/2014/main" id="{AC9DDD73-8C67-4DE2-9FF2-749DEC8970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922" y="6671323"/>
            <a:ext cx="1532750" cy="176855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2FD59072-D619-460D-841F-42B613B7BB87}"/>
              </a:ext>
            </a:extLst>
          </p:cNvPr>
          <p:cNvSpPr/>
          <p:nvPr userDrawn="1"/>
        </p:nvSpPr>
        <p:spPr>
          <a:xfrm flipV="1">
            <a:off x="7406723" y="-1"/>
            <a:ext cx="4415161" cy="59592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075774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=""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492882"/>
            <a:ext cx="12192000" cy="36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5607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54576745-A9A3-4C9E-8B60-F791DA717881}"/>
              </a:ext>
            </a:extLst>
          </p:cNvPr>
          <p:cNvSpPr/>
          <p:nvPr userDrawn="1"/>
        </p:nvSpPr>
        <p:spPr>
          <a:xfrm>
            <a:off x="5" y="6513362"/>
            <a:ext cx="5572001" cy="344638"/>
          </a:xfrm>
          <a:prstGeom prst="rect">
            <a:avLst/>
          </a:prstGeom>
          <a:solidFill>
            <a:srgbClr val="1C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2F12BB7-A2C7-46D7-A949-B91029E5C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18" y="365133"/>
            <a:ext cx="2991585" cy="4912269"/>
          </a:xfrm>
        </p:spPr>
        <p:txBody>
          <a:bodyPr>
            <a:normAutofit/>
          </a:bodyPr>
          <a:lstStyle>
            <a:lvl1pPr algn="r">
              <a:defRPr sz="30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CF26276-9716-481F-A820-63977B2421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20789" y="365125"/>
            <a:ext cx="7801099" cy="58118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94B121D-96DE-4C4F-9808-3E6EA0993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pPr/>
              <a:t>11/16/2022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48A8748-8E9C-4E0D-BB05-6AC233AA0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35A3C87-938B-4CE6-A2C5-54E8B58EE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Content Placeholder 4">
            <a:extLst>
              <a:ext uri="{FF2B5EF4-FFF2-40B4-BE49-F238E27FC236}">
                <a16:creationId xmlns="" xmlns:a16="http://schemas.microsoft.com/office/drawing/2014/main" id="{55BF4DA8-E31C-44DA-81A9-B9C017822D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3222" y="6513362"/>
            <a:ext cx="8038783" cy="344638"/>
          </a:xfrm>
          <a:prstGeom prst="rect">
            <a:avLst/>
          </a:prstGeom>
        </p:spPr>
      </p:pic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="" xmlns:a16="http://schemas.microsoft.com/office/drawing/2014/main" id="{E49E43B2-87E4-440D-BA9D-C586B659FF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214" y="6576704"/>
            <a:ext cx="1959391" cy="22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7848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=""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492882"/>
            <a:ext cx="12192000" cy="36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5052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BEB56BC-18B4-484A-A48C-60618F6083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FCEAA21F-2ED2-4F88-A210-B5875FA3BA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2591025" cy="4401693"/>
          </a:xfrm>
          <a:prstGeom prst="rect">
            <a:avLst/>
          </a:prstGeom>
        </p:spPr>
      </p:pic>
      <p:sp>
        <p:nvSpPr>
          <p:cNvPr id="9" name="Freeform 91">
            <a:extLst>
              <a:ext uri="{FF2B5EF4-FFF2-40B4-BE49-F238E27FC236}">
                <a16:creationId xmlns="" xmlns:a16="http://schemas.microsoft.com/office/drawing/2014/main" id="{BA552FB6-6A13-49A1-B8B3-8FF8F9DA2E45}"/>
              </a:ext>
            </a:extLst>
          </p:cNvPr>
          <p:cNvSpPr/>
          <p:nvPr userDrawn="1"/>
        </p:nvSpPr>
        <p:spPr>
          <a:xfrm>
            <a:off x="17" y="8"/>
            <a:ext cx="12191985" cy="6857992"/>
          </a:xfrm>
          <a:custGeom>
            <a:avLst/>
            <a:gdLst>
              <a:gd name="connsiteX0" fmla="*/ 8540357 w 9143989"/>
              <a:gd name="connsiteY0" fmla="*/ 4429886 h 5143494"/>
              <a:gd name="connsiteX1" fmla="*/ 8430945 w 9143989"/>
              <a:gd name="connsiteY1" fmla="*/ 4539298 h 5143494"/>
              <a:gd name="connsiteX2" fmla="*/ 8430945 w 9143989"/>
              <a:gd name="connsiteY2" fmla="*/ 4976932 h 5143494"/>
              <a:gd name="connsiteX3" fmla="*/ 8540357 w 9143989"/>
              <a:gd name="connsiteY3" fmla="*/ 5086344 h 5143494"/>
              <a:gd name="connsiteX4" fmla="*/ 8977991 w 9143989"/>
              <a:gd name="connsiteY4" fmla="*/ 5086344 h 5143494"/>
              <a:gd name="connsiteX5" fmla="*/ 9087403 w 9143989"/>
              <a:gd name="connsiteY5" fmla="*/ 4976932 h 5143494"/>
              <a:gd name="connsiteX6" fmla="*/ 9087403 w 9143989"/>
              <a:gd name="connsiteY6" fmla="*/ 4539298 h 5143494"/>
              <a:gd name="connsiteX7" fmla="*/ 8977991 w 9143989"/>
              <a:gd name="connsiteY7" fmla="*/ 4429886 h 5143494"/>
              <a:gd name="connsiteX8" fmla="*/ 7778358 w 9143989"/>
              <a:gd name="connsiteY8" fmla="*/ 4429886 h 5143494"/>
              <a:gd name="connsiteX9" fmla="*/ 7668946 w 9143989"/>
              <a:gd name="connsiteY9" fmla="*/ 4539298 h 5143494"/>
              <a:gd name="connsiteX10" fmla="*/ 7668946 w 9143989"/>
              <a:gd name="connsiteY10" fmla="*/ 4976932 h 5143494"/>
              <a:gd name="connsiteX11" fmla="*/ 7778358 w 9143989"/>
              <a:gd name="connsiteY11" fmla="*/ 5086344 h 5143494"/>
              <a:gd name="connsiteX12" fmla="*/ 8215992 w 9143989"/>
              <a:gd name="connsiteY12" fmla="*/ 5086344 h 5143494"/>
              <a:gd name="connsiteX13" fmla="*/ 8325404 w 9143989"/>
              <a:gd name="connsiteY13" fmla="*/ 4976932 h 5143494"/>
              <a:gd name="connsiteX14" fmla="*/ 8325404 w 9143989"/>
              <a:gd name="connsiteY14" fmla="*/ 4539298 h 5143494"/>
              <a:gd name="connsiteX15" fmla="*/ 8215992 w 9143989"/>
              <a:gd name="connsiteY15" fmla="*/ 4429886 h 5143494"/>
              <a:gd name="connsiteX16" fmla="*/ 7023979 w 9143989"/>
              <a:gd name="connsiteY16" fmla="*/ 4429886 h 5143494"/>
              <a:gd name="connsiteX17" fmla="*/ 6914567 w 9143989"/>
              <a:gd name="connsiteY17" fmla="*/ 4539298 h 5143494"/>
              <a:gd name="connsiteX18" fmla="*/ 6914567 w 9143989"/>
              <a:gd name="connsiteY18" fmla="*/ 4976932 h 5143494"/>
              <a:gd name="connsiteX19" fmla="*/ 7023979 w 9143989"/>
              <a:gd name="connsiteY19" fmla="*/ 5086344 h 5143494"/>
              <a:gd name="connsiteX20" fmla="*/ 7461613 w 9143989"/>
              <a:gd name="connsiteY20" fmla="*/ 5086344 h 5143494"/>
              <a:gd name="connsiteX21" fmla="*/ 7571025 w 9143989"/>
              <a:gd name="connsiteY21" fmla="*/ 4976932 h 5143494"/>
              <a:gd name="connsiteX22" fmla="*/ 7571025 w 9143989"/>
              <a:gd name="connsiteY22" fmla="*/ 4539298 h 5143494"/>
              <a:gd name="connsiteX23" fmla="*/ 7461613 w 9143989"/>
              <a:gd name="connsiteY23" fmla="*/ 4429886 h 5143494"/>
              <a:gd name="connsiteX24" fmla="*/ 6261980 w 9143989"/>
              <a:gd name="connsiteY24" fmla="*/ 4429886 h 5143494"/>
              <a:gd name="connsiteX25" fmla="*/ 6152568 w 9143989"/>
              <a:gd name="connsiteY25" fmla="*/ 4539298 h 5143494"/>
              <a:gd name="connsiteX26" fmla="*/ 6152568 w 9143989"/>
              <a:gd name="connsiteY26" fmla="*/ 4976932 h 5143494"/>
              <a:gd name="connsiteX27" fmla="*/ 6261980 w 9143989"/>
              <a:gd name="connsiteY27" fmla="*/ 5086344 h 5143494"/>
              <a:gd name="connsiteX28" fmla="*/ 6699614 w 9143989"/>
              <a:gd name="connsiteY28" fmla="*/ 5086344 h 5143494"/>
              <a:gd name="connsiteX29" fmla="*/ 6809026 w 9143989"/>
              <a:gd name="connsiteY29" fmla="*/ 4976932 h 5143494"/>
              <a:gd name="connsiteX30" fmla="*/ 6809026 w 9143989"/>
              <a:gd name="connsiteY30" fmla="*/ 4539298 h 5143494"/>
              <a:gd name="connsiteX31" fmla="*/ 6699614 w 9143989"/>
              <a:gd name="connsiteY31" fmla="*/ 4429886 h 5143494"/>
              <a:gd name="connsiteX32" fmla="*/ 5499981 w 9143989"/>
              <a:gd name="connsiteY32" fmla="*/ 4429886 h 5143494"/>
              <a:gd name="connsiteX33" fmla="*/ 5390569 w 9143989"/>
              <a:gd name="connsiteY33" fmla="*/ 4539298 h 5143494"/>
              <a:gd name="connsiteX34" fmla="*/ 5390569 w 9143989"/>
              <a:gd name="connsiteY34" fmla="*/ 4976932 h 5143494"/>
              <a:gd name="connsiteX35" fmla="*/ 5499981 w 9143989"/>
              <a:gd name="connsiteY35" fmla="*/ 5086344 h 5143494"/>
              <a:gd name="connsiteX36" fmla="*/ 5937615 w 9143989"/>
              <a:gd name="connsiteY36" fmla="*/ 5086344 h 5143494"/>
              <a:gd name="connsiteX37" fmla="*/ 6047027 w 9143989"/>
              <a:gd name="connsiteY37" fmla="*/ 4976932 h 5143494"/>
              <a:gd name="connsiteX38" fmla="*/ 6047027 w 9143989"/>
              <a:gd name="connsiteY38" fmla="*/ 4539298 h 5143494"/>
              <a:gd name="connsiteX39" fmla="*/ 5937615 w 9143989"/>
              <a:gd name="connsiteY39" fmla="*/ 4429886 h 5143494"/>
              <a:gd name="connsiteX40" fmla="*/ 4737982 w 9143989"/>
              <a:gd name="connsiteY40" fmla="*/ 4429886 h 5143494"/>
              <a:gd name="connsiteX41" fmla="*/ 4628570 w 9143989"/>
              <a:gd name="connsiteY41" fmla="*/ 4539298 h 5143494"/>
              <a:gd name="connsiteX42" fmla="*/ 4628570 w 9143989"/>
              <a:gd name="connsiteY42" fmla="*/ 4976932 h 5143494"/>
              <a:gd name="connsiteX43" fmla="*/ 4737982 w 9143989"/>
              <a:gd name="connsiteY43" fmla="*/ 5086344 h 5143494"/>
              <a:gd name="connsiteX44" fmla="*/ 5175616 w 9143989"/>
              <a:gd name="connsiteY44" fmla="*/ 5086344 h 5143494"/>
              <a:gd name="connsiteX45" fmla="*/ 5285028 w 9143989"/>
              <a:gd name="connsiteY45" fmla="*/ 4976932 h 5143494"/>
              <a:gd name="connsiteX46" fmla="*/ 5285028 w 9143989"/>
              <a:gd name="connsiteY46" fmla="*/ 4539298 h 5143494"/>
              <a:gd name="connsiteX47" fmla="*/ 5175616 w 9143989"/>
              <a:gd name="connsiteY47" fmla="*/ 4429886 h 5143494"/>
              <a:gd name="connsiteX48" fmla="*/ 3975990 w 9143989"/>
              <a:gd name="connsiteY48" fmla="*/ 4429886 h 5143494"/>
              <a:gd name="connsiteX49" fmla="*/ 3866579 w 9143989"/>
              <a:gd name="connsiteY49" fmla="*/ 4539298 h 5143494"/>
              <a:gd name="connsiteX50" fmla="*/ 3866579 w 9143989"/>
              <a:gd name="connsiteY50" fmla="*/ 4976932 h 5143494"/>
              <a:gd name="connsiteX51" fmla="*/ 3975990 w 9143989"/>
              <a:gd name="connsiteY51" fmla="*/ 5086344 h 5143494"/>
              <a:gd name="connsiteX52" fmla="*/ 4413617 w 9143989"/>
              <a:gd name="connsiteY52" fmla="*/ 5086344 h 5143494"/>
              <a:gd name="connsiteX53" fmla="*/ 4523029 w 9143989"/>
              <a:gd name="connsiteY53" fmla="*/ 4976932 h 5143494"/>
              <a:gd name="connsiteX54" fmla="*/ 4523029 w 9143989"/>
              <a:gd name="connsiteY54" fmla="*/ 4539298 h 5143494"/>
              <a:gd name="connsiteX55" fmla="*/ 4413617 w 9143989"/>
              <a:gd name="connsiteY55" fmla="*/ 4429886 h 5143494"/>
              <a:gd name="connsiteX56" fmla="*/ 3213993 w 9143989"/>
              <a:gd name="connsiteY56" fmla="*/ 4429886 h 5143494"/>
              <a:gd name="connsiteX57" fmla="*/ 3104580 w 9143989"/>
              <a:gd name="connsiteY57" fmla="*/ 4539298 h 5143494"/>
              <a:gd name="connsiteX58" fmla="*/ 3104580 w 9143989"/>
              <a:gd name="connsiteY58" fmla="*/ 4976932 h 5143494"/>
              <a:gd name="connsiteX59" fmla="*/ 3213993 w 9143989"/>
              <a:gd name="connsiteY59" fmla="*/ 5086344 h 5143494"/>
              <a:gd name="connsiteX60" fmla="*/ 3651627 w 9143989"/>
              <a:gd name="connsiteY60" fmla="*/ 5086344 h 5143494"/>
              <a:gd name="connsiteX61" fmla="*/ 3761039 w 9143989"/>
              <a:gd name="connsiteY61" fmla="*/ 4976932 h 5143494"/>
              <a:gd name="connsiteX62" fmla="*/ 3761039 w 9143989"/>
              <a:gd name="connsiteY62" fmla="*/ 4539298 h 5143494"/>
              <a:gd name="connsiteX63" fmla="*/ 3651627 w 9143989"/>
              <a:gd name="connsiteY63" fmla="*/ 4429886 h 5143494"/>
              <a:gd name="connsiteX64" fmla="*/ 2451995 w 9143989"/>
              <a:gd name="connsiteY64" fmla="*/ 4429886 h 5143494"/>
              <a:gd name="connsiteX65" fmla="*/ 2342584 w 9143989"/>
              <a:gd name="connsiteY65" fmla="*/ 4539298 h 5143494"/>
              <a:gd name="connsiteX66" fmla="*/ 2342584 w 9143989"/>
              <a:gd name="connsiteY66" fmla="*/ 4976932 h 5143494"/>
              <a:gd name="connsiteX67" fmla="*/ 2451995 w 9143989"/>
              <a:gd name="connsiteY67" fmla="*/ 5086344 h 5143494"/>
              <a:gd name="connsiteX68" fmla="*/ 2889629 w 9143989"/>
              <a:gd name="connsiteY68" fmla="*/ 5086344 h 5143494"/>
              <a:gd name="connsiteX69" fmla="*/ 2999040 w 9143989"/>
              <a:gd name="connsiteY69" fmla="*/ 4976932 h 5143494"/>
              <a:gd name="connsiteX70" fmla="*/ 2999040 w 9143989"/>
              <a:gd name="connsiteY70" fmla="*/ 4539298 h 5143494"/>
              <a:gd name="connsiteX71" fmla="*/ 2889629 w 9143989"/>
              <a:gd name="connsiteY71" fmla="*/ 4429886 h 5143494"/>
              <a:gd name="connsiteX72" fmla="*/ 1689996 w 9143989"/>
              <a:gd name="connsiteY72" fmla="*/ 4429886 h 5143494"/>
              <a:gd name="connsiteX73" fmla="*/ 1580586 w 9143989"/>
              <a:gd name="connsiteY73" fmla="*/ 4539298 h 5143494"/>
              <a:gd name="connsiteX74" fmla="*/ 1580586 w 9143989"/>
              <a:gd name="connsiteY74" fmla="*/ 4976932 h 5143494"/>
              <a:gd name="connsiteX75" fmla="*/ 1689996 w 9143989"/>
              <a:gd name="connsiteY75" fmla="*/ 5086344 h 5143494"/>
              <a:gd name="connsiteX76" fmla="*/ 2127633 w 9143989"/>
              <a:gd name="connsiteY76" fmla="*/ 5086344 h 5143494"/>
              <a:gd name="connsiteX77" fmla="*/ 2237044 w 9143989"/>
              <a:gd name="connsiteY77" fmla="*/ 4976932 h 5143494"/>
              <a:gd name="connsiteX78" fmla="*/ 2237044 w 9143989"/>
              <a:gd name="connsiteY78" fmla="*/ 4539298 h 5143494"/>
              <a:gd name="connsiteX79" fmla="*/ 2127633 w 9143989"/>
              <a:gd name="connsiteY79" fmla="*/ 4429886 h 5143494"/>
              <a:gd name="connsiteX80" fmla="*/ 927996 w 9143989"/>
              <a:gd name="connsiteY80" fmla="*/ 4429886 h 5143494"/>
              <a:gd name="connsiteX81" fmla="*/ 818584 w 9143989"/>
              <a:gd name="connsiteY81" fmla="*/ 4539298 h 5143494"/>
              <a:gd name="connsiteX82" fmla="*/ 818584 w 9143989"/>
              <a:gd name="connsiteY82" fmla="*/ 4976932 h 5143494"/>
              <a:gd name="connsiteX83" fmla="*/ 927996 w 9143989"/>
              <a:gd name="connsiteY83" fmla="*/ 5086344 h 5143494"/>
              <a:gd name="connsiteX84" fmla="*/ 1365636 w 9143989"/>
              <a:gd name="connsiteY84" fmla="*/ 5086344 h 5143494"/>
              <a:gd name="connsiteX85" fmla="*/ 1475050 w 9143989"/>
              <a:gd name="connsiteY85" fmla="*/ 4976932 h 5143494"/>
              <a:gd name="connsiteX86" fmla="*/ 1475050 w 9143989"/>
              <a:gd name="connsiteY86" fmla="*/ 4539298 h 5143494"/>
              <a:gd name="connsiteX87" fmla="*/ 1365636 w 9143989"/>
              <a:gd name="connsiteY87" fmla="*/ 4429886 h 5143494"/>
              <a:gd name="connsiteX88" fmla="*/ 165998 w 9143989"/>
              <a:gd name="connsiteY88" fmla="*/ 4429886 h 5143494"/>
              <a:gd name="connsiteX89" fmla="*/ 56587 w 9143989"/>
              <a:gd name="connsiteY89" fmla="*/ 4539298 h 5143494"/>
              <a:gd name="connsiteX90" fmla="*/ 56587 w 9143989"/>
              <a:gd name="connsiteY90" fmla="*/ 4976932 h 5143494"/>
              <a:gd name="connsiteX91" fmla="*/ 165998 w 9143989"/>
              <a:gd name="connsiteY91" fmla="*/ 5086344 h 5143494"/>
              <a:gd name="connsiteX92" fmla="*/ 603632 w 9143989"/>
              <a:gd name="connsiteY92" fmla="*/ 5086344 h 5143494"/>
              <a:gd name="connsiteX93" fmla="*/ 713044 w 9143989"/>
              <a:gd name="connsiteY93" fmla="*/ 4976932 h 5143494"/>
              <a:gd name="connsiteX94" fmla="*/ 713044 w 9143989"/>
              <a:gd name="connsiteY94" fmla="*/ 4539298 h 5143494"/>
              <a:gd name="connsiteX95" fmla="*/ 603632 w 9143989"/>
              <a:gd name="connsiteY95" fmla="*/ 4429886 h 5143494"/>
              <a:gd name="connsiteX96" fmla="*/ 8540357 w 9143989"/>
              <a:gd name="connsiteY96" fmla="*/ 3700488 h 5143494"/>
              <a:gd name="connsiteX97" fmla="*/ 8430945 w 9143989"/>
              <a:gd name="connsiteY97" fmla="*/ 3809900 h 5143494"/>
              <a:gd name="connsiteX98" fmla="*/ 8430945 w 9143989"/>
              <a:gd name="connsiteY98" fmla="*/ 4247534 h 5143494"/>
              <a:gd name="connsiteX99" fmla="*/ 8540357 w 9143989"/>
              <a:gd name="connsiteY99" fmla="*/ 4356946 h 5143494"/>
              <a:gd name="connsiteX100" fmla="*/ 8977991 w 9143989"/>
              <a:gd name="connsiteY100" fmla="*/ 4356946 h 5143494"/>
              <a:gd name="connsiteX101" fmla="*/ 9087403 w 9143989"/>
              <a:gd name="connsiteY101" fmla="*/ 4247534 h 5143494"/>
              <a:gd name="connsiteX102" fmla="*/ 9087403 w 9143989"/>
              <a:gd name="connsiteY102" fmla="*/ 3809900 h 5143494"/>
              <a:gd name="connsiteX103" fmla="*/ 8977991 w 9143989"/>
              <a:gd name="connsiteY103" fmla="*/ 3700488 h 5143494"/>
              <a:gd name="connsiteX104" fmla="*/ 7778358 w 9143989"/>
              <a:gd name="connsiteY104" fmla="*/ 3700488 h 5143494"/>
              <a:gd name="connsiteX105" fmla="*/ 7668946 w 9143989"/>
              <a:gd name="connsiteY105" fmla="*/ 3809900 h 5143494"/>
              <a:gd name="connsiteX106" fmla="*/ 7668946 w 9143989"/>
              <a:gd name="connsiteY106" fmla="*/ 4247534 h 5143494"/>
              <a:gd name="connsiteX107" fmla="*/ 7778358 w 9143989"/>
              <a:gd name="connsiteY107" fmla="*/ 4356946 h 5143494"/>
              <a:gd name="connsiteX108" fmla="*/ 8215992 w 9143989"/>
              <a:gd name="connsiteY108" fmla="*/ 4356946 h 5143494"/>
              <a:gd name="connsiteX109" fmla="*/ 8325404 w 9143989"/>
              <a:gd name="connsiteY109" fmla="*/ 4247534 h 5143494"/>
              <a:gd name="connsiteX110" fmla="*/ 8325404 w 9143989"/>
              <a:gd name="connsiteY110" fmla="*/ 3809900 h 5143494"/>
              <a:gd name="connsiteX111" fmla="*/ 8215992 w 9143989"/>
              <a:gd name="connsiteY111" fmla="*/ 3700488 h 5143494"/>
              <a:gd name="connsiteX112" fmla="*/ 7023979 w 9143989"/>
              <a:gd name="connsiteY112" fmla="*/ 3700488 h 5143494"/>
              <a:gd name="connsiteX113" fmla="*/ 6914567 w 9143989"/>
              <a:gd name="connsiteY113" fmla="*/ 3809900 h 5143494"/>
              <a:gd name="connsiteX114" fmla="*/ 6914567 w 9143989"/>
              <a:gd name="connsiteY114" fmla="*/ 4247534 h 5143494"/>
              <a:gd name="connsiteX115" fmla="*/ 7023979 w 9143989"/>
              <a:gd name="connsiteY115" fmla="*/ 4356946 h 5143494"/>
              <a:gd name="connsiteX116" fmla="*/ 7461613 w 9143989"/>
              <a:gd name="connsiteY116" fmla="*/ 4356946 h 5143494"/>
              <a:gd name="connsiteX117" fmla="*/ 7571025 w 9143989"/>
              <a:gd name="connsiteY117" fmla="*/ 4247534 h 5143494"/>
              <a:gd name="connsiteX118" fmla="*/ 7571025 w 9143989"/>
              <a:gd name="connsiteY118" fmla="*/ 3809900 h 5143494"/>
              <a:gd name="connsiteX119" fmla="*/ 7461613 w 9143989"/>
              <a:gd name="connsiteY119" fmla="*/ 3700488 h 5143494"/>
              <a:gd name="connsiteX120" fmla="*/ 6261980 w 9143989"/>
              <a:gd name="connsiteY120" fmla="*/ 3700488 h 5143494"/>
              <a:gd name="connsiteX121" fmla="*/ 6152568 w 9143989"/>
              <a:gd name="connsiteY121" fmla="*/ 3809900 h 5143494"/>
              <a:gd name="connsiteX122" fmla="*/ 6152568 w 9143989"/>
              <a:gd name="connsiteY122" fmla="*/ 4247534 h 5143494"/>
              <a:gd name="connsiteX123" fmla="*/ 6261980 w 9143989"/>
              <a:gd name="connsiteY123" fmla="*/ 4356946 h 5143494"/>
              <a:gd name="connsiteX124" fmla="*/ 6699614 w 9143989"/>
              <a:gd name="connsiteY124" fmla="*/ 4356946 h 5143494"/>
              <a:gd name="connsiteX125" fmla="*/ 6809026 w 9143989"/>
              <a:gd name="connsiteY125" fmla="*/ 4247534 h 5143494"/>
              <a:gd name="connsiteX126" fmla="*/ 6809026 w 9143989"/>
              <a:gd name="connsiteY126" fmla="*/ 3809900 h 5143494"/>
              <a:gd name="connsiteX127" fmla="*/ 6699614 w 9143989"/>
              <a:gd name="connsiteY127" fmla="*/ 3700488 h 5143494"/>
              <a:gd name="connsiteX128" fmla="*/ 5499981 w 9143989"/>
              <a:gd name="connsiteY128" fmla="*/ 3700488 h 5143494"/>
              <a:gd name="connsiteX129" fmla="*/ 5390569 w 9143989"/>
              <a:gd name="connsiteY129" fmla="*/ 3809900 h 5143494"/>
              <a:gd name="connsiteX130" fmla="*/ 5390569 w 9143989"/>
              <a:gd name="connsiteY130" fmla="*/ 4247534 h 5143494"/>
              <a:gd name="connsiteX131" fmla="*/ 5499981 w 9143989"/>
              <a:gd name="connsiteY131" fmla="*/ 4356946 h 5143494"/>
              <a:gd name="connsiteX132" fmla="*/ 5937615 w 9143989"/>
              <a:gd name="connsiteY132" fmla="*/ 4356946 h 5143494"/>
              <a:gd name="connsiteX133" fmla="*/ 6047027 w 9143989"/>
              <a:gd name="connsiteY133" fmla="*/ 4247534 h 5143494"/>
              <a:gd name="connsiteX134" fmla="*/ 6047027 w 9143989"/>
              <a:gd name="connsiteY134" fmla="*/ 3809900 h 5143494"/>
              <a:gd name="connsiteX135" fmla="*/ 5937615 w 9143989"/>
              <a:gd name="connsiteY135" fmla="*/ 3700488 h 5143494"/>
              <a:gd name="connsiteX136" fmla="*/ 4737982 w 9143989"/>
              <a:gd name="connsiteY136" fmla="*/ 3700488 h 5143494"/>
              <a:gd name="connsiteX137" fmla="*/ 4628570 w 9143989"/>
              <a:gd name="connsiteY137" fmla="*/ 3809900 h 5143494"/>
              <a:gd name="connsiteX138" fmla="*/ 4628570 w 9143989"/>
              <a:gd name="connsiteY138" fmla="*/ 4247534 h 5143494"/>
              <a:gd name="connsiteX139" fmla="*/ 4737982 w 9143989"/>
              <a:gd name="connsiteY139" fmla="*/ 4356946 h 5143494"/>
              <a:gd name="connsiteX140" fmla="*/ 5175616 w 9143989"/>
              <a:gd name="connsiteY140" fmla="*/ 4356946 h 5143494"/>
              <a:gd name="connsiteX141" fmla="*/ 5285028 w 9143989"/>
              <a:gd name="connsiteY141" fmla="*/ 4247534 h 5143494"/>
              <a:gd name="connsiteX142" fmla="*/ 5285028 w 9143989"/>
              <a:gd name="connsiteY142" fmla="*/ 3809900 h 5143494"/>
              <a:gd name="connsiteX143" fmla="*/ 5175616 w 9143989"/>
              <a:gd name="connsiteY143" fmla="*/ 3700488 h 5143494"/>
              <a:gd name="connsiteX144" fmla="*/ 3975991 w 9143989"/>
              <a:gd name="connsiteY144" fmla="*/ 3700488 h 5143494"/>
              <a:gd name="connsiteX145" fmla="*/ 3866579 w 9143989"/>
              <a:gd name="connsiteY145" fmla="*/ 3809900 h 5143494"/>
              <a:gd name="connsiteX146" fmla="*/ 3866579 w 9143989"/>
              <a:gd name="connsiteY146" fmla="*/ 4247534 h 5143494"/>
              <a:gd name="connsiteX147" fmla="*/ 3975991 w 9143989"/>
              <a:gd name="connsiteY147" fmla="*/ 4356946 h 5143494"/>
              <a:gd name="connsiteX148" fmla="*/ 4413617 w 9143989"/>
              <a:gd name="connsiteY148" fmla="*/ 4356946 h 5143494"/>
              <a:gd name="connsiteX149" fmla="*/ 4523029 w 9143989"/>
              <a:gd name="connsiteY149" fmla="*/ 4247534 h 5143494"/>
              <a:gd name="connsiteX150" fmla="*/ 4523029 w 9143989"/>
              <a:gd name="connsiteY150" fmla="*/ 3809900 h 5143494"/>
              <a:gd name="connsiteX151" fmla="*/ 4413617 w 9143989"/>
              <a:gd name="connsiteY151" fmla="*/ 3700488 h 5143494"/>
              <a:gd name="connsiteX152" fmla="*/ 3213993 w 9143989"/>
              <a:gd name="connsiteY152" fmla="*/ 3700488 h 5143494"/>
              <a:gd name="connsiteX153" fmla="*/ 3104581 w 9143989"/>
              <a:gd name="connsiteY153" fmla="*/ 3809900 h 5143494"/>
              <a:gd name="connsiteX154" fmla="*/ 3104581 w 9143989"/>
              <a:gd name="connsiteY154" fmla="*/ 4247534 h 5143494"/>
              <a:gd name="connsiteX155" fmla="*/ 3213993 w 9143989"/>
              <a:gd name="connsiteY155" fmla="*/ 4356946 h 5143494"/>
              <a:gd name="connsiteX156" fmla="*/ 3651627 w 9143989"/>
              <a:gd name="connsiteY156" fmla="*/ 4356946 h 5143494"/>
              <a:gd name="connsiteX157" fmla="*/ 3761039 w 9143989"/>
              <a:gd name="connsiteY157" fmla="*/ 4247534 h 5143494"/>
              <a:gd name="connsiteX158" fmla="*/ 3761039 w 9143989"/>
              <a:gd name="connsiteY158" fmla="*/ 3809900 h 5143494"/>
              <a:gd name="connsiteX159" fmla="*/ 3651627 w 9143989"/>
              <a:gd name="connsiteY159" fmla="*/ 3700488 h 5143494"/>
              <a:gd name="connsiteX160" fmla="*/ 2451995 w 9143989"/>
              <a:gd name="connsiteY160" fmla="*/ 3700488 h 5143494"/>
              <a:gd name="connsiteX161" fmla="*/ 2342584 w 9143989"/>
              <a:gd name="connsiteY161" fmla="*/ 3809900 h 5143494"/>
              <a:gd name="connsiteX162" fmla="*/ 2342584 w 9143989"/>
              <a:gd name="connsiteY162" fmla="*/ 4247534 h 5143494"/>
              <a:gd name="connsiteX163" fmla="*/ 2451995 w 9143989"/>
              <a:gd name="connsiteY163" fmla="*/ 4356946 h 5143494"/>
              <a:gd name="connsiteX164" fmla="*/ 2889629 w 9143989"/>
              <a:gd name="connsiteY164" fmla="*/ 4356946 h 5143494"/>
              <a:gd name="connsiteX165" fmla="*/ 2999040 w 9143989"/>
              <a:gd name="connsiteY165" fmla="*/ 4247534 h 5143494"/>
              <a:gd name="connsiteX166" fmla="*/ 2999040 w 9143989"/>
              <a:gd name="connsiteY166" fmla="*/ 3809900 h 5143494"/>
              <a:gd name="connsiteX167" fmla="*/ 2889629 w 9143989"/>
              <a:gd name="connsiteY167" fmla="*/ 3700488 h 5143494"/>
              <a:gd name="connsiteX168" fmla="*/ 1689996 w 9143989"/>
              <a:gd name="connsiteY168" fmla="*/ 3700488 h 5143494"/>
              <a:gd name="connsiteX169" fmla="*/ 1580586 w 9143989"/>
              <a:gd name="connsiteY169" fmla="*/ 3809900 h 5143494"/>
              <a:gd name="connsiteX170" fmla="*/ 1580586 w 9143989"/>
              <a:gd name="connsiteY170" fmla="*/ 4247534 h 5143494"/>
              <a:gd name="connsiteX171" fmla="*/ 1689996 w 9143989"/>
              <a:gd name="connsiteY171" fmla="*/ 4356946 h 5143494"/>
              <a:gd name="connsiteX172" fmla="*/ 2127633 w 9143989"/>
              <a:gd name="connsiteY172" fmla="*/ 4356946 h 5143494"/>
              <a:gd name="connsiteX173" fmla="*/ 2237045 w 9143989"/>
              <a:gd name="connsiteY173" fmla="*/ 4247534 h 5143494"/>
              <a:gd name="connsiteX174" fmla="*/ 2237045 w 9143989"/>
              <a:gd name="connsiteY174" fmla="*/ 3809900 h 5143494"/>
              <a:gd name="connsiteX175" fmla="*/ 2127633 w 9143989"/>
              <a:gd name="connsiteY175" fmla="*/ 3700488 h 5143494"/>
              <a:gd name="connsiteX176" fmla="*/ 927996 w 9143989"/>
              <a:gd name="connsiteY176" fmla="*/ 3700488 h 5143494"/>
              <a:gd name="connsiteX177" fmla="*/ 818584 w 9143989"/>
              <a:gd name="connsiteY177" fmla="*/ 3809900 h 5143494"/>
              <a:gd name="connsiteX178" fmla="*/ 818584 w 9143989"/>
              <a:gd name="connsiteY178" fmla="*/ 4247534 h 5143494"/>
              <a:gd name="connsiteX179" fmla="*/ 927996 w 9143989"/>
              <a:gd name="connsiteY179" fmla="*/ 4356946 h 5143494"/>
              <a:gd name="connsiteX180" fmla="*/ 1365637 w 9143989"/>
              <a:gd name="connsiteY180" fmla="*/ 4356946 h 5143494"/>
              <a:gd name="connsiteX181" fmla="*/ 1475050 w 9143989"/>
              <a:gd name="connsiteY181" fmla="*/ 4247534 h 5143494"/>
              <a:gd name="connsiteX182" fmla="*/ 1475050 w 9143989"/>
              <a:gd name="connsiteY182" fmla="*/ 3809900 h 5143494"/>
              <a:gd name="connsiteX183" fmla="*/ 1365637 w 9143989"/>
              <a:gd name="connsiteY183" fmla="*/ 3700488 h 5143494"/>
              <a:gd name="connsiteX184" fmla="*/ 165999 w 9143989"/>
              <a:gd name="connsiteY184" fmla="*/ 3700488 h 5143494"/>
              <a:gd name="connsiteX185" fmla="*/ 56587 w 9143989"/>
              <a:gd name="connsiteY185" fmla="*/ 3809900 h 5143494"/>
              <a:gd name="connsiteX186" fmla="*/ 56587 w 9143989"/>
              <a:gd name="connsiteY186" fmla="*/ 4247534 h 5143494"/>
              <a:gd name="connsiteX187" fmla="*/ 165999 w 9143989"/>
              <a:gd name="connsiteY187" fmla="*/ 4356946 h 5143494"/>
              <a:gd name="connsiteX188" fmla="*/ 603632 w 9143989"/>
              <a:gd name="connsiteY188" fmla="*/ 4356946 h 5143494"/>
              <a:gd name="connsiteX189" fmla="*/ 713044 w 9143989"/>
              <a:gd name="connsiteY189" fmla="*/ 4247534 h 5143494"/>
              <a:gd name="connsiteX190" fmla="*/ 713044 w 9143989"/>
              <a:gd name="connsiteY190" fmla="*/ 3809900 h 5143494"/>
              <a:gd name="connsiteX191" fmla="*/ 603632 w 9143989"/>
              <a:gd name="connsiteY191" fmla="*/ 3700488 h 5143494"/>
              <a:gd name="connsiteX192" fmla="*/ 8540357 w 9143989"/>
              <a:gd name="connsiteY192" fmla="*/ 2971089 h 5143494"/>
              <a:gd name="connsiteX193" fmla="*/ 8430945 w 9143989"/>
              <a:gd name="connsiteY193" fmla="*/ 3080501 h 5143494"/>
              <a:gd name="connsiteX194" fmla="*/ 8430945 w 9143989"/>
              <a:gd name="connsiteY194" fmla="*/ 3518135 h 5143494"/>
              <a:gd name="connsiteX195" fmla="*/ 8540357 w 9143989"/>
              <a:gd name="connsiteY195" fmla="*/ 3627547 h 5143494"/>
              <a:gd name="connsiteX196" fmla="*/ 8977991 w 9143989"/>
              <a:gd name="connsiteY196" fmla="*/ 3627547 h 5143494"/>
              <a:gd name="connsiteX197" fmla="*/ 9087403 w 9143989"/>
              <a:gd name="connsiteY197" fmla="*/ 3518135 h 5143494"/>
              <a:gd name="connsiteX198" fmla="*/ 9087403 w 9143989"/>
              <a:gd name="connsiteY198" fmla="*/ 3080501 h 5143494"/>
              <a:gd name="connsiteX199" fmla="*/ 8977991 w 9143989"/>
              <a:gd name="connsiteY199" fmla="*/ 2971089 h 5143494"/>
              <a:gd name="connsiteX200" fmla="*/ 7778358 w 9143989"/>
              <a:gd name="connsiteY200" fmla="*/ 2971089 h 5143494"/>
              <a:gd name="connsiteX201" fmla="*/ 7668946 w 9143989"/>
              <a:gd name="connsiteY201" fmla="*/ 3080501 h 5143494"/>
              <a:gd name="connsiteX202" fmla="*/ 7668946 w 9143989"/>
              <a:gd name="connsiteY202" fmla="*/ 3518135 h 5143494"/>
              <a:gd name="connsiteX203" fmla="*/ 7778358 w 9143989"/>
              <a:gd name="connsiteY203" fmla="*/ 3627547 h 5143494"/>
              <a:gd name="connsiteX204" fmla="*/ 8215992 w 9143989"/>
              <a:gd name="connsiteY204" fmla="*/ 3627547 h 5143494"/>
              <a:gd name="connsiteX205" fmla="*/ 8325404 w 9143989"/>
              <a:gd name="connsiteY205" fmla="*/ 3518135 h 5143494"/>
              <a:gd name="connsiteX206" fmla="*/ 8325404 w 9143989"/>
              <a:gd name="connsiteY206" fmla="*/ 3080501 h 5143494"/>
              <a:gd name="connsiteX207" fmla="*/ 8215992 w 9143989"/>
              <a:gd name="connsiteY207" fmla="*/ 2971089 h 5143494"/>
              <a:gd name="connsiteX208" fmla="*/ 7023979 w 9143989"/>
              <a:gd name="connsiteY208" fmla="*/ 2971089 h 5143494"/>
              <a:gd name="connsiteX209" fmla="*/ 6914567 w 9143989"/>
              <a:gd name="connsiteY209" fmla="*/ 3080501 h 5143494"/>
              <a:gd name="connsiteX210" fmla="*/ 6914567 w 9143989"/>
              <a:gd name="connsiteY210" fmla="*/ 3518135 h 5143494"/>
              <a:gd name="connsiteX211" fmla="*/ 7023979 w 9143989"/>
              <a:gd name="connsiteY211" fmla="*/ 3627547 h 5143494"/>
              <a:gd name="connsiteX212" fmla="*/ 7461613 w 9143989"/>
              <a:gd name="connsiteY212" fmla="*/ 3627547 h 5143494"/>
              <a:gd name="connsiteX213" fmla="*/ 7571025 w 9143989"/>
              <a:gd name="connsiteY213" fmla="*/ 3518135 h 5143494"/>
              <a:gd name="connsiteX214" fmla="*/ 7571025 w 9143989"/>
              <a:gd name="connsiteY214" fmla="*/ 3080501 h 5143494"/>
              <a:gd name="connsiteX215" fmla="*/ 7461613 w 9143989"/>
              <a:gd name="connsiteY215" fmla="*/ 2971089 h 5143494"/>
              <a:gd name="connsiteX216" fmla="*/ 6261980 w 9143989"/>
              <a:gd name="connsiteY216" fmla="*/ 2971089 h 5143494"/>
              <a:gd name="connsiteX217" fmla="*/ 6152568 w 9143989"/>
              <a:gd name="connsiteY217" fmla="*/ 3080501 h 5143494"/>
              <a:gd name="connsiteX218" fmla="*/ 6152568 w 9143989"/>
              <a:gd name="connsiteY218" fmla="*/ 3518135 h 5143494"/>
              <a:gd name="connsiteX219" fmla="*/ 6261980 w 9143989"/>
              <a:gd name="connsiteY219" fmla="*/ 3627547 h 5143494"/>
              <a:gd name="connsiteX220" fmla="*/ 6699614 w 9143989"/>
              <a:gd name="connsiteY220" fmla="*/ 3627547 h 5143494"/>
              <a:gd name="connsiteX221" fmla="*/ 6809026 w 9143989"/>
              <a:gd name="connsiteY221" fmla="*/ 3518135 h 5143494"/>
              <a:gd name="connsiteX222" fmla="*/ 6809026 w 9143989"/>
              <a:gd name="connsiteY222" fmla="*/ 3080501 h 5143494"/>
              <a:gd name="connsiteX223" fmla="*/ 6699614 w 9143989"/>
              <a:gd name="connsiteY223" fmla="*/ 2971089 h 5143494"/>
              <a:gd name="connsiteX224" fmla="*/ 5499981 w 9143989"/>
              <a:gd name="connsiteY224" fmla="*/ 2971089 h 5143494"/>
              <a:gd name="connsiteX225" fmla="*/ 5390569 w 9143989"/>
              <a:gd name="connsiteY225" fmla="*/ 3080501 h 5143494"/>
              <a:gd name="connsiteX226" fmla="*/ 5390569 w 9143989"/>
              <a:gd name="connsiteY226" fmla="*/ 3518135 h 5143494"/>
              <a:gd name="connsiteX227" fmla="*/ 5499981 w 9143989"/>
              <a:gd name="connsiteY227" fmla="*/ 3627547 h 5143494"/>
              <a:gd name="connsiteX228" fmla="*/ 5937615 w 9143989"/>
              <a:gd name="connsiteY228" fmla="*/ 3627547 h 5143494"/>
              <a:gd name="connsiteX229" fmla="*/ 6047027 w 9143989"/>
              <a:gd name="connsiteY229" fmla="*/ 3518135 h 5143494"/>
              <a:gd name="connsiteX230" fmla="*/ 6047027 w 9143989"/>
              <a:gd name="connsiteY230" fmla="*/ 3080501 h 5143494"/>
              <a:gd name="connsiteX231" fmla="*/ 5937615 w 9143989"/>
              <a:gd name="connsiteY231" fmla="*/ 2971089 h 5143494"/>
              <a:gd name="connsiteX232" fmla="*/ 4737982 w 9143989"/>
              <a:gd name="connsiteY232" fmla="*/ 2971089 h 5143494"/>
              <a:gd name="connsiteX233" fmla="*/ 4628570 w 9143989"/>
              <a:gd name="connsiteY233" fmla="*/ 3080501 h 5143494"/>
              <a:gd name="connsiteX234" fmla="*/ 4628570 w 9143989"/>
              <a:gd name="connsiteY234" fmla="*/ 3518135 h 5143494"/>
              <a:gd name="connsiteX235" fmla="*/ 4737982 w 9143989"/>
              <a:gd name="connsiteY235" fmla="*/ 3627547 h 5143494"/>
              <a:gd name="connsiteX236" fmla="*/ 5175616 w 9143989"/>
              <a:gd name="connsiteY236" fmla="*/ 3627547 h 5143494"/>
              <a:gd name="connsiteX237" fmla="*/ 5285028 w 9143989"/>
              <a:gd name="connsiteY237" fmla="*/ 3518135 h 5143494"/>
              <a:gd name="connsiteX238" fmla="*/ 5285028 w 9143989"/>
              <a:gd name="connsiteY238" fmla="*/ 3080501 h 5143494"/>
              <a:gd name="connsiteX239" fmla="*/ 5175616 w 9143989"/>
              <a:gd name="connsiteY239" fmla="*/ 2971089 h 5143494"/>
              <a:gd name="connsiteX240" fmla="*/ 3975991 w 9143989"/>
              <a:gd name="connsiteY240" fmla="*/ 2971089 h 5143494"/>
              <a:gd name="connsiteX241" fmla="*/ 3866579 w 9143989"/>
              <a:gd name="connsiteY241" fmla="*/ 3080501 h 5143494"/>
              <a:gd name="connsiteX242" fmla="*/ 3866579 w 9143989"/>
              <a:gd name="connsiteY242" fmla="*/ 3518135 h 5143494"/>
              <a:gd name="connsiteX243" fmla="*/ 3975991 w 9143989"/>
              <a:gd name="connsiteY243" fmla="*/ 3627547 h 5143494"/>
              <a:gd name="connsiteX244" fmla="*/ 4413617 w 9143989"/>
              <a:gd name="connsiteY244" fmla="*/ 3627547 h 5143494"/>
              <a:gd name="connsiteX245" fmla="*/ 4523029 w 9143989"/>
              <a:gd name="connsiteY245" fmla="*/ 3518135 h 5143494"/>
              <a:gd name="connsiteX246" fmla="*/ 4523029 w 9143989"/>
              <a:gd name="connsiteY246" fmla="*/ 3080501 h 5143494"/>
              <a:gd name="connsiteX247" fmla="*/ 4413617 w 9143989"/>
              <a:gd name="connsiteY247" fmla="*/ 2971089 h 5143494"/>
              <a:gd name="connsiteX248" fmla="*/ 3213993 w 9143989"/>
              <a:gd name="connsiteY248" fmla="*/ 2971089 h 5143494"/>
              <a:gd name="connsiteX249" fmla="*/ 3104581 w 9143989"/>
              <a:gd name="connsiteY249" fmla="*/ 3080501 h 5143494"/>
              <a:gd name="connsiteX250" fmla="*/ 3104581 w 9143989"/>
              <a:gd name="connsiteY250" fmla="*/ 3518135 h 5143494"/>
              <a:gd name="connsiteX251" fmla="*/ 3213993 w 9143989"/>
              <a:gd name="connsiteY251" fmla="*/ 3627547 h 5143494"/>
              <a:gd name="connsiteX252" fmla="*/ 3651627 w 9143989"/>
              <a:gd name="connsiteY252" fmla="*/ 3627547 h 5143494"/>
              <a:gd name="connsiteX253" fmla="*/ 3761039 w 9143989"/>
              <a:gd name="connsiteY253" fmla="*/ 3518135 h 5143494"/>
              <a:gd name="connsiteX254" fmla="*/ 3761039 w 9143989"/>
              <a:gd name="connsiteY254" fmla="*/ 3080501 h 5143494"/>
              <a:gd name="connsiteX255" fmla="*/ 3651627 w 9143989"/>
              <a:gd name="connsiteY255" fmla="*/ 2971089 h 5143494"/>
              <a:gd name="connsiteX256" fmla="*/ 2451995 w 9143989"/>
              <a:gd name="connsiteY256" fmla="*/ 2971089 h 5143494"/>
              <a:gd name="connsiteX257" fmla="*/ 2342584 w 9143989"/>
              <a:gd name="connsiteY257" fmla="*/ 3080501 h 5143494"/>
              <a:gd name="connsiteX258" fmla="*/ 2342584 w 9143989"/>
              <a:gd name="connsiteY258" fmla="*/ 3518135 h 5143494"/>
              <a:gd name="connsiteX259" fmla="*/ 2451995 w 9143989"/>
              <a:gd name="connsiteY259" fmla="*/ 3627547 h 5143494"/>
              <a:gd name="connsiteX260" fmla="*/ 2889629 w 9143989"/>
              <a:gd name="connsiteY260" fmla="*/ 3627547 h 5143494"/>
              <a:gd name="connsiteX261" fmla="*/ 2999040 w 9143989"/>
              <a:gd name="connsiteY261" fmla="*/ 3518135 h 5143494"/>
              <a:gd name="connsiteX262" fmla="*/ 2999040 w 9143989"/>
              <a:gd name="connsiteY262" fmla="*/ 3080501 h 5143494"/>
              <a:gd name="connsiteX263" fmla="*/ 2889629 w 9143989"/>
              <a:gd name="connsiteY263" fmla="*/ 2971089 h 5143494"/>
              <a:gd name="connsiteX264" fmla="*/ 1689997 w 9143989"/>
              <a:gd name="connsiteY264" fmla="*/ 2971089 h 5143494"/>
              <a:gd name="connsiteX265" fmla="*/ 1580587 w 9143989"/>
              <a:gd name="connsiteY265" fmla="*/ 3080501 h 5143494"/>
              <a:gd name="connsiteX266" fmla="*/ 1580587 w 9143989"/>
              <a:gd name="connsiteY266" fmla="*/ 3518135 h 5143494"/>
              <a:gd name="connsiteX267" fmla="*/ 1689997 w 9143989"/>
              <a:gd name="connsiteY267" fmla="*/ 3627547 h 5143494"/>
              <a:gd name="connsiteX268" fmla="*/ 2127633 w 9143989"/>
              <a:gd name="connsiteY268" fmla="*/ 3627547 h 5143494"/>
              <a:gd name="connsiteX269" fmla="*/ 2237045 w 9143989"/>
              <a:gd name="connsiteY269" fmla="*/ 3518135 h 5143494"/>
              <a:gd name="connsiteX270" fmla="*/ 2237045 w 9143989"/>
              <a:gd name="connsiteY270" fmla="*/ 3080501 h 5143494"/>
              <a:gd name="connsiteX271" fmla="*/ 2127633 w 9143989"/>
              <a:gd name="connsiteY271" fmla="*/ 2971089 h 5143494"/>
              <a:gd name="connsiteX272" fmla="*/ 927996 w 9143989"/>
              <a:gd name="connsiteY272" fmla="*/ 2971089 h 5143494"/>
              <a:gd name="connsiteX273" fmla="*/ 818584 w 9143989"/>
              <a:gd name="connsiteY273" fmla="*/ 3080501 h 5143494"/>
              <a:gd name="connsiteX274" fmla="*/ 818584 w 9143989"/>
              <a:gd name="connsiteY274" fmla="*/ 3518135 h 5143494"/>
              <a:gd name="connsiteX275" fmla="*/ 927996 w 9143989"/>
              <a:gd name="connsiteY275" fmla="*/ 3627547 h 5143494"/>
              <a:gd name="connsiteX276" fmla="*/ 1365637 w 9143989"/>
              <a:gd name="connsiteY276" fmla="*/ 3627547 h 5143494"/>
              <a:gd name="connsiteX277" fmla="*/ 1475050 w 9143989"/>
              <a:gd name="connsiteY277" fmla="*/ 3518135 h 5143494"/>
              <a:gd name="connsiteX278" fmla="*/ 1475050 w 9143989"/>
              <a:gd name="connsiteY278" fmla="*/ 3080501 h 5143494"/>
              <a:gd name="connsiteX279" fmla="*/ 1365637 w 9143989"/>
              <a:gd name="connsiteY279" fmla="*/ 2971089 h 5143494"/>
              <a:gd name="connsiteX280" fmla="*/ 165999 w 9143989"/>
              <a:gd name="connsiteY280" fmla="*/ 2971089 h 5143494"/>
              <a:gd name="connsiteX281" fmla="*/ 56587 w 9143989"/>
              <a:gd name="connsiteY281" fmla="*/ 3080501 h 5143494"/>
              <a:gd name="connsiteX282" fmla="*/ 56587 w 9143989"/>
              <a:gd name="connsiteY282" fmla="*/ 3518135 h 5143494"/>
              <a:gd name="connsiteX283" fmla="*/ 165999 w 9143989"/>
              <a:gd name="connsiteY283" fmla="*/ 3627547 h 5143494"/>
              <a:gd name="connsiteX284" fmla="*/ 603632 w 9143989"/>
              <a:gd name="connsiteY284" fmla="*/ 3627547 h 5143494"/>
              <a:gd name="connsiteX285" fmla="*/ 713044 w 9143989"/>
              <a:gd name="connsiteY285" fmla="*/ 3518135 h 5143494"/>
              <a:gd name="connsiteX286" fmla="*/ 713044 w 9143989"/>
              <a:gd name="connsiteY286" fmla="*/ 3080501 h 5143494"/>
              <a:gd name="connsiteX287" fmla="*/ 603632 w 9143989"/>
              <a:gd name="connsiteY287" fmla="*/ 2971089 h 5143494"/>
              <a:gd name="connsiteX288" fmla="*/ 8540357 w 9143989"/>
              <a:gd name="connsiteY288" fmla="*/ 2245338 h 5143494"/>
              <a:gd name="connsiteX289" fmla="*/ 8430945 w 9143989"/>
              <a:gd name="connsiteY289" fmla="*/ 2354750 h 5143494"/>
              <a:gd name="connsiteX290" fmla="*/ 8430945 w 9143989"/>
              <a:gd name="connsiteY290" fmla="*/ 2792384 h 5143494"/>
              <a:gd name="connsiteX291" fmla="*/ 8540357 w 9143989"/>
              <a:gd name="connsiteY291" fmla="*/ 2901796 h 5143494"/>
              <a:gd name="connsiteX292" fmla="*/ 8977991 w 9143989"/>
              <a:gd name="connsiteY292" fmla="*/ 2901796 h 5143494"/>
              <a:gd name="connsiteX293" fmla="*/ 9087403 w 9143989"/>
              <a:gd name="connsiteY293" fmla="*/ 2792384 h 5143494"/>
              <a:gd name="connsiteX294" fmla="*/ 9087403 w 9143989"/>
              <a:gd name="connsiteY294" fmla="*/ 2354750 h 5143494"/>
              <a:gd name="connsiteX295" fmla="*/ 8977991 w 9143989"/>
              <a:gd name="connsiteY295" fmla="*/ 2245338 h 5143494"/>
              <a:gd name="connsiteX296" fmla="*/ 7778358 w 9143989"/>
              <a:gd name="connsiteY296" fmla="*/ 2245338 h 5143494"/>
              <a:gd name="connsiteX297" fmla="*/ 7668946 w 9143989"/>
              <a:gd name="connsiteY297" fmla="*/ 2354750 h 5143494"/>
              <a:gd name="connsiteX298" fmla="*/ 7668946 w 9143989"/>
              <a:gd name="connsiteY298" fmla="*/ 2792384 h 5143494"/>
              <a:gd name="connsiteX299" fmla="*/ 7778358 w 9143989"/>
              <a:gd name="connsiteY299" fmla="*/ 2901796 h 5143494"/>
              <a:gd name="connsiteX300" fmla="*/ 8215992 w 9143989"/>
              <a:gd name="connsiteY300" fmla="*/ 2901796 h 5143494"/>
              <a:gd name="connsiteX301" fmla="*/ 8325404 w 9143989"/>
              <a:gd name="connsiteY301" fmla="*/ 2792384 h 5143494"/>
              <a:gd name="connsiteX302" fmla="*/ 8325404 w 9143989"/>
              <a:gd name="connsiteY302" fmla="*/ 2354750 h 5143494"/>
              <a:gd name="connsiteX303" fmla="*/ 8215992 w 9143989"/>
              <a:gd name="connsiteY303" fmla="*/ 2245338 h 5143494"/>
              <a:gd name="connsiteX304" fmla="*/ 7023979 w 9143989"/>
              <a:gd name="connsiteY304" fmla="*/ 2245338 h 5143494"/>
              <a:gd name="connsiteX305" fmla="*/ 6914567 w 9143989"/>
              <a:gd name="connsiteY305" fmla="*/ 2354750 h 5143494"/>
              <a:gd name="connsiteX306" fmla="*/ 6914567 w 9143989"/>
              <a:gd name="connsiteY306" fmla="*/ 2792384 h 5143494"/>
              <a:gd name="connsiteX307" fmla="*/ 7023979 w 9143989"/>
              <a:gd name="connsiteY307" fmla="*/ 2901796 h 5143494"/>
              <a:gd name="connsiteX308" fmla="*/ 7461613 w 9143989"/>
              <a:gd name="connsiteY308" fmla="*/ 2901796 h 5143494"/>
              <a:gd name="connsiteX309" fmla="*/ 7571025 w 9143989"/>
              <a:gd name="connsiteY309" fmla="*/ 2792384 h 5143494"/>
              <a:gd name="connsiteX310" fmla="*/ 7571025 w 9143989"/>
              <a:gd name="connsiteY310" fmla="*/ 2354750 h 5143494"/>
              <a:gd name="connsiteX311" fmla="*/ 7461613 w 9143989"/>
              <a:gd name="connsiteY311" fmla="*/ 2245338 h 5143494"/>
              <a:gd name="connsiteX312" fmla="*/ 6261980 w 9143989"/>
              <a:gd name="connsiteY312" fmla="*/ 2245338 h 5143494"/>
              <a:gd name="connsiteX313" fmla="*/ 6152568 w 9143989"/>
              <a:gd name="connsiteY313" fmla="*/ 2354750 h 5143494"/>
              <a:gd name="connsiteX314" fmla="*/ 6152568 w 9143989"/>
              <a:gd name="connsiteY314" fmla="*/ 2792384 h 5143494"/>
              <a:gd name="connsiteX315" fmla="*/ 6261980 w 9143989"/>
              <a:gd name="connsiteY315" fmla="*/ 2901796 h 5143494"/>
              <a:gd name="connsiteX316" fmla="*/ 6699614 w 9143989"/>
              <a:gd name="connsiteY316" fmla="*/ 2901796 h 5143494"/>
              <a:gd name="connsiteX317" fmla="*/ 6809026 w 9143989"/>
              <a:gd name="connsiteY317" fmla="*/ 2792384 h 5143494"/>
              <a:gd name="connsiteX318" fmla="*/ 6809026 w 9143989"/>
              <a:gd name="connsiteY318" fmla="*/ 2354750 h 5143494"/>
              <a:gd name="connsiteX319" fmla="*/ 6699614 w 9143989"/>
              <a:gd name="connsiteY319" fmla="*/ 2245338 h 5143494"/>
              <a:gd name="connsiteX320" fmla="*/ 5499981 w 9143989"/>
              <a:gd name="connsiteY320" fmla="*/ 2245338 h 5143494"/>
              <a:gd name="connsiteX321" fmla="*/ 5390569 w 9143989"/>
              <a:gd name="connsiteY321" fmla="*/ 2354750 h 5143494"/>
              <a:gd name="connsiteX322" fmla="*/ 5390569 w 9143989"/>
              <a:gd name="connsiteY322" fmla="*/ 2792384 h 5143494"/>
              <a:gd name="connsiteX323" fmla="*/ 5499981 w 9143989"/>
              <a:gd name="connsiteY323" fmla="*/ 2901796 h 5143494"/>
              <a:gd name="connsiteX324" fmla="*/ 5937615 w 9143989"/>
              <a:gd name="connsiteY324" fmla="*/ 2901796 h 5143494"/>
              <a:gd name="connsiteX325" fmla="*/ 6047027 w 9143989"/>
              <a:gd name="connsiteY325" fmla="*/ 2792384 h 5143494"/>
              <a:gd name="connsiteX326" fmla="*/ 6047027 w 9143989"/>
              <a:gd name="connsiteY326" fmla="*/ 2354750 h 5143494"/>
              <a:gd name="connsiteX327" fmla="*/ 5937615 w 9143989"/>
              <a:gd name="connsiteY327" fmla="*/ 2245338 h 5143494"/>
              <a:gd name="connsiteX328" fmla="*/ 4737982 w 9143989"/>
              <a:gd name="connsiteY328" fmla="*/ 2245338 h 5143494"/>
              <a:gd name="connsiteX329" fmla="*/ 4628570 w 9143989"/>
              <a:gd name="connsiteY329" fmla="*/ 2354750 h 5143494"/>
              <a:gd name="connsiteX330" fmla="*/ 4628570 w 9143989"/>
              <a:gd name="connsiteY330" fmla="*/ 2792384 h 5143494"/>
              <a:gd name="connsiteX331" fmla="*/ 4737982 w 9143989"/>
              <a:gd name="connsiteY331" fmla="*/ 2901796 h 5143494"/>
              <a:gd name="connsiteX332" fmla="*/ 5175616 w 9143989"/>
              <a:gd name="connsiteY332" fmla="*/ 2901796 h 5143494"/>
              <a:gd name="connsiteX333" fmla="*/ 5285028 w 9143989"/>
              <a:gd name="connsiteY333" fmla="*/ 2792384 h 5143494"/>
              <a:gd name="connsiteX334" fmla="*/ 5285028 w 9143989"/>
              <a:gd name="connsiteY334" fmla="*/ 2354750 h 5143494"/>
              <a:gd name="connsiteX335" fmla="*/ 5175616 w 9143989"/>
              <a:gd name="connsiteY335" fmla="*/ 2245338 h 5143494"/>
              <a:gd name="connsiteX336" fmla="*/ 3975991 w 9143989"/>
              <a:gd name="connsiteY336" fmla="*/ 2245338 h 5143494"/>
              <a:gd name="connsiteX337" fmla="*/ 3866579 w 9143989"/>
              <a:gd name="connsiteY337" fmla="*/ 2354750 h 5143494"/>
              <a:gd name="connsiteX338" fmla="*/ 3866579 w 9143989"/>
              <a:gd name="connsiteY338" fmla="*/ 2792384 h 5143494"/>
              <a:gd name="connsiteX339" fmla="*/ 3975991 w 9143989"/>
              <a:gd name="connsiteY339" fmla="*/ 2901796 h 5143494"/>
              <a:gd name="connsiteX340" fmla="*/ 4413617 w 9143989"/>
              <a:gd name="connsiteY340" fmla="*/ 2901796 h 5143494"/>
              <a:gd name="connsiteX341" fmla="*/ 4523029 w 9143989"/>
              <a:gd name="connsiteY341" fmla="*/ 2792384 h 5143494"/>
              <a:gd name="connsiteX342" fmla="*/ 4523029 w 9143989"/>
              <a:gd name="connsiteY342" fmla="*/ 2354750 h 5143494"/>
              <a:gd name="connsiteX343" fmla="*/ 4413617 w 9143989"/>
              <a:gd name="connsiteY343" fmla="*/ 2245338 h 5143494"/>
              <a:gd name="connsiteX344" fmla="*/ 3213993 w 9143989"/>
              <a:gd name="connsiteY344" fmla="*/ 2245338 h 5143494"/>
              <a:gd name="connsiteX345" fmla="*/ 3104581 w 9143989"/>
              <a:gd name="connsiteY345" fmla="*/ 2354750 h 5143494"/>
              <a:gd name="connsiteX346" fmla="*/ 3104581 w 9143989"/>
              <a:gd name="connsiteY346" fmla="*/ 2792384 h 5143494"/>
              <a:gd name="connsiteX347" fmla="*/ 3213993 w 9143989"/>
              <a:gd name="connsiteY347" fmla="*/ 2901796 h 5143494"/>
              <a:gd name="connsiteX348" fmla="*/ 3651627 w 9143989"/>
              <a:gd name="connsiteY348" fmla="*/ 2901796 h 5143494"/>
              <a:gd name="connsiteX349" fmla="*/ 3761040 w 9143989"/>
              <a:gd name="connsiteY349" fmla="*/ 2792384 h 5143494"/>
              <a:gd name="connsiteX350" fmla="*/ 3761040 w 9143989"/>
              <a:gd name="connsiteY350" fmla="*/ 2354750 h 5143494"/>
              <a:gd name="connsiteX351" fmla="*/ 3651627 w 9143989"/>
              <a:gd name="connsiteY351" fmla="*/ 2245338 h 5143494"/>
              <a:gd name="connsiteX352" fmla="*/ 2451995 w 9143989"/>
              <a:gd name="connsiteY352" fmla="*/ 2245338 h 5143494"/>
              <a:gd name="connsiteX353" fmla="*/ 2342584 w 9143989"/>
              <a:gd name="connsiteY353" fmla="*/ 2354750 h 5143494"/>
              <a:gd name="connsiteX354" fmla="*/ 2342584 w 9143989"/>
              <a:gd name="connsiteY354" fmla="*/ 2792384 h 5143494"/>
              <a:gd name="connsiteX355" fmla="*/ 2451995 w 9143989"/>
              <a:gd name="connsiteY355" fmla="*/ 2901796 h 5143494"/>
              <a:gd name="connsiteX356" fmla="*/ 2889629 w 9143989"/>
              <a:gd name="connsiteY356" fmla="*/ 2901796 h 5143494"/>
              <a:gd name="connsiteX357" fmla="*/ 2999040 w 9143989"/>
              <a:gd name="connsiteY357" fmla="*/ 2792384 h 5143494"/>
              <a:gd name="connsiteX358" fmla="*/ 2999040 w 9143989"/>
              <a:gd name="connsiteY358" fmla="*/ 2354750 h 5143494"/>
              <a:gd name="connsiteX359" fmla="*/ 2889629 w 9143989"/>
              <a:gd name="connsiteY359" fmla="*/ 2245338 h 5143494"/>
              <a:gd name="connsiteX360" fmla="*/ 1689997 w 9143989"/>
              <a:gd name="connsiteY360" fmla="*/ 2245338 h 5143494"/>
              <a:gd name="connsiteX361" fmla="*/ 1580587 w 9143989"/>
              <a:gd name="connsiteY361" fmla="*/ 2354750 h 5143494"/>
              <a:gd name="connsiteX362" fmla="*/ 1580587 w 9143989"/>
              <a:gd name="connsiteY362" fmla="*/ 2792384 h 5143494"/>
              <a:gd name="connsiteX363" fmla="*/ 1689997 w 9143989"/>
              <a:gd name="connsiteY363" fmla="*/ 2901796 h 5143494"/>
              <a:gd name="connsiteX364" fmla="*/ 2127634 w 9143989"/>
              <a:gd name="connsiteY364" fmla="*/ 2901796 h 5143494"/>
              <a:gd name="connsiteX365" fmla="*/ 2237045 w 9143989"/>
              <a:gd name="connsiteY365" fmla="*/ 2792384 h 5143494"/>
              <a:gd name="connsiteX366" fmla="*/ 2237045 w 9143989"/>
              <a:gd name="connsiteY366" fmla="*/ 2354750 h 5143494"/>
              <a:gd name="connsiteX367" fmla="*/ 2127634 w 9143989"/>
              <a:gd name="connsiteY367" fmla="*/ 2245338 h 5143494"/>
              <a:gd name="connsiteX368" fmla="*/ 927996 w 9143989"/>
              <a:gd name="connsiteY368" fmla="*/ 2245338 h 5143494"/>
              <a:gd name="connsiteX369" fmla="*/ 818584 w 9143989"/>
              <a:gd name="connsiteY369" fmla="*/ 2354750 h 5143494"/>
              <a:gd name="connsiteX370" fmla="*/ 818584 w 9143989"/>
              <a:gd name="connsiteY370" fmla="*/ 2792384 h 5143494"/>
              <a:gd name="connsiteX371" fmla="*/ 927996 w 9143989"/>
              <a:gd name="connsiteY371" fmla="*/ 2901796 h 5143494"/>
              <a:gd name="connsiteX372" fmla="*/ 1365637 w 9143989"/>
              <a:gd name="connsiteY372" fmla="*/ 2901796 h 5143494"/>
              <a:gd name="connsiteX373" fmla="*/ 1475051 w 9143989"/>
              <a:gd name="connsiteY373" fmla="*/ 2792384 h 5143494"/>
              <a:gd name="connsiteX374" fmla="*/ 1475051 w 9143989"/>
              <a:gd name="connsiteY374" fmla="*/ 2354750 h 5143494"/>
              <a:gd name="connsiteX375" fmla="*/ 1365637 w 9143989"/>
              <a:gd name="connsiteY375" fmla="*/ 2245338 h 5143494"/>
              <a:gd name="connsiteX376" fmla="*/ 165999 w 9143989"/>
              <a:gd name="connsiteY376" fmla="*/ 2245338 h 5143494"/>
              <a:gd name="connsiteX377" fmla="*/ 56587 w 9143989"/>
              <a:gd name="connsiteY377" fmla="*/ 2354750 h 5143494"/>
              <a:gd name="connsiteX378" fmla="*/ 56587 w 9143989"/>
              <a:gd name="connsiteY378" fmla="*/ 2792384 h 5143494"/>
              <a:gd name="connsiteX379" fmla="*/ 165999 w 9143989"/>
              <a:gd name="connsiteY379" fmla="*/ 2901796 h 5143494"/>
              <a:gd name="connsiteX380" fmla="*/ 603632 w 9143989"/>
              <a:gd name="connsiteY380" fmla="*/ 2901796 h 5143494"/>
              <a:gd name="connsiteX381" fmla="*/ 713044 w 9143989"/>
              <a:gd name="connsiteY381" fmla="*/ 2792384 h 5143494"/>
              <a:gd name="connsiteX382" fmla="*/ 713044 w 9143989"/>
              <a:gd name="connsiteY382" fmla="*/ 2354750 h 5143494"/>
              <a:gd name="connsiteX383" fmla="*/ 603632 w 9143989"/>
              <a:gd name="connsiteY383" fmla="*/ 2245338 h 5143494"/>
              <a:gd name="connsiteX384" fmla="*/ 165999 w 9143989"/>
              <a:gd name="connsiteY384" fmla="*/ 1515948 h 5143494"/>
              <a:gd name="connsiteX385" fmla="*/ 56587 w 9143989"/>
              <a:gd name="connsiteY385" fmla="*/ 1625361 h 5143494"/>
              <a:gd name="connsiteX386" fmla="*/ 56587 w 9143989"/>
              <a:gd name="connsiteY386" fmla="*/ 2062996 h 5143494"/>
              <a:gd name="connsiteX387" fmla="*/ 165999 w 9143989"/>
              <a:gd name="connsiteY387" fmla="*/ 2172398 h 5143494"/>
              <a:gd name="connsiteX388" fmla="*/ 603632 w 9143989"/>
              <a:gd name="connsiteY388" fmla="*/ 2172398 h 5143494"/>
              <a:gd name="connsiteX389" fmla="*/ 713044 w 9143989"/>
              <a:gd name="connsiteY389" fmla="*/ 2062996 h 5143494"/>
              <a:gd name="connsiteX390" fmla="*/ 713044 w 9143989"/>
              <a:gd name="connsiteY390" fmla="*/ 1625361 h 5143494"/>
              <a:gd name="connsiteX391" fmla="*/ 603632 w 9143989"/>
              <a:gd name="connsiteY391" fmla="*/ 1515948 h 5143494"/>
              <a:gd name="connsiteX392" fmla="*/ 927996 w 9143989"/>
              <a:gd name="connsiteY392" fmla="*/ 1515947 h 5143494"/>
              <a:gd name="connsiteX393" fmla="*/ 818584 w 9143989"/>
              <a:gd name="connsiteY393" fmla="*/ 1625360 h 5143494"/>
              <a:gd name="connsiteX394" fmla="*/ 818584 w 9143989"/>
              <a:gd name="connsiteY394" fmla="*/ 2062995 h 5143494"/>
              <a:gd name="connsiteX395" fmla="*/ 927996 w 9143989"/>
              <a:gd name="connsiteY395" fmla="*/ 2172398 h 5143494"/>
              <a:gd name="connsiteX396" fmla="*/ 1365637 w 9143989"/>
              <a:gd name="connsiteY396" fmla="*/ 2172398 h 5143494"/>
              <a:gd name="connsiteX397" fmla="*/ 1475051 w 9143989"/>
              <a:gd name="connsiteY397" fmla="*/ 2062995 h 5143494"/>
              <a:gd name="connsiteX398" fmla="*/ 1475051 w 9143989"/>
              <a:gd name="connsiteY398" fmla="*/ 1625360 h 5143494"/>
              <a:gd name="connsiteX399" fmla="*/ 1365637 w 9143989"/>
              <a:gd name="connsiteY399" fmla="*/ 1515947 h 5143494"/>
              <a:gd name="connsiteX400" fmla="*/ 1689997 w 9143989"/>
              <a:gd name="connsiteY400" fmla="*/ 1515947 h 5143494"/>
              <a:gd name="connsiteX401" fmla="*/ 1580588 w 9143989"/>
              <a:gd name="connsiteY401" fmla="*/ 1625359 h 5143494"/>
              <a:gd name="connsiteX402" fmla="*/ 1580588 w 9143989"/>
              <a:gd name="connsiteY402" fmla="*/ 2062994 h 5143494"/>
              <a:gd name="connsiteX403" fmla="*/ 1689997 w 9143989"/>
              <a:gd name="connsiteY403" fmla="*/ 2172398 h 5143494"/>
              <a:gd name="connsiteX404" fmla="*/ 2127634 w 9143989"/>
              <a:gd name="connsiteY404" fmla="*/ 2172398 h 5143494"/>
              <a:gd name="connsiteX405" fmla="*/ 2237045 w 9143989"/>
              <a:gd name="connsiteY405" fmla="*/ 2062994 h 5143494"/>
              <a:gd name="connsiteX406" fmla="*/ 2237045 w 9143989"/>
              <a:gd name="connsiteY406" fmla="*/ 1625359 h 5143494"/>
              <a:gd name="connsiteX407" fmla="*/ 2127634 w 9143989"/>
              <a:gd name="connsiteY407" fmla="*/ 1515947 h 5143494"/>
              <a:gd name="connsiteX408" fmla="*/ 2451996 w 9143989"/>
              <a:gd name="connsiteY408" fmla="*/ 1515946 h 5143494"/>
              <a:gd name="connsiteX409" fmla="*/ 2342584 w 9143989"/>
              <a:gd name="connsiteY409" fmla="*/ 1625359 h 5143494"/>
              <a:gd name="connsiteX410" fmla="*/ 2342584 w 9143989"/>
              <a:gd name="connsiteY410" fmla="*/ 2062993 h 5143494"/>
              <a:gd name="connsiteX411" fmla="*/ 2451996 w 9143989"/>
              <a:gd name="connsiteY411" fmla="*/ 2172398 h 5143494"/>
              <a:gd name="connsiteX412" fmla="*/ 2889629 w 9143989"/>
              <a:gd name="connsiteY412" fmla="*/ 2172398 h 5143494"/>
              <a:gd name="connsiteX413" fmla="*/ 2999041 w 9143989"/>
              <a:gd name="connsiteY413" fmla="*/ 2062993 h 5143494"/>
              <a:gd name="connsiteX414" fmla="*/ 2999041 w 9143989"/>
              <a:gd name="connsiteY414" fmla="*/ 1625359 h 5143494"/>
              <a:gd name="connsiteX415" fmla="*/ 2889629 w 9143989"/>
              <a:gd name="connsiteY415" fmla="*/ 1515946 h 5143494"/>
              <a:gd name="connsiteX416" fmla="*/ 3213993 w 9143989"/>
              <a:gd name="connsiteY416" fmla="*/ 1515945 h 5143494"/>
              <a:gd name="connsiteX417" fmla="*/ 3104581 w 9143989"/>
              <a:gd name="connsiteY417" fmla="*/ 1625358 h 5143494"/>
              <a:gd name="connsiteX418" fmla="*/ 3104581 w 9143989"/>
              <a:gd name="connsiteY418" fmla="*/ 2062992 h 5143494"/>
              <a:gd name="connsiteX419" fmla="*/ 3213993 w 9143989"/>
              <a:gd name="connsiteY419" fmla="*/ 2172398 h 5143494"/>
              <a:gd name="connsiteX420" fmla="*/ 3651628 w 9143989"/>
              <a:gd name="connsiteY420" fmla="*/ 2172398 h 5143494"/>
              <a:gd name="connsiteX421" fmla="*/ 3761040 w 9143989"/>
              <a:gd name="connsiteY421" fmla="*/ 2062992 h 5143494"/>
              <a:gd name="connsiteX422" fmla="*/ 3761040 w 9143989"/>
              <a:gd name="connsiteY422" fmla="*/ 1625358 h 5143494"/>
              <a:gd name="connsiteX423" fmla="*/ 3651628 w 9143989"/>
              <a:gd name="connsiteY423" fmla="*/ 1515945 h 5143494"/>
              <a:gd name="connsiteX424" fmla="*/ 3975991 w 9143989"/>
              <a:gd name="connsiteY424" fmla="*/ 1515945 h 5143494"/>
              <a:gd name="connsiteX425" fmla="*/ 3866579 w 9143989"/>
              <a:gd name="connsiteY425" fmla="*/ 1625357 h 5143494"/>
              <a:gd name="connsiteX426" fmla="*/ 3866579 w 9143989"/>
              <a:gd name="connsiteY426" fmla="*/ 2062992 h 5143494"/>
              <a:gd name="connsiteX427" fmla="*/ 3975991 w 9143989"/>
              <a:gd name="connsiteY427" fmla="*/ 2172398 h 5143494"/>
              <a:gd name="connsiteX428" fmla="*/ 4413617 w 9143989"/>
              <a:gd name="connsiteY428" fmla="*/ 2172398 h 5143494"/>
              <a:gd name="connsiteX429" fmla="*/ 4523029 w 9143989"/>
              <a:gd name="connsiteY429" fmla="*/ 2062992 h 5143494"/>
              <a:gd name="connsiteX430" fmla="*/ 4523029 w 9143989"/>
              <a:gd name="connsiteY430" fmla="*/ 1625357 h 5143494"/>
              <a:gd name="connsiteX431" fmla="*/ 4413617 w 9143989"/>
              <a:gd name="connsiteY431" fmla="*/ 1515945 h 5143494"/>
              <a:gd name="connsiteX432" fmla="*/ 4737982 w 9143989"/>
              <a:gd name="connsiteY432" fmla="*/ 1515944 h 5143494"/>
              <a:gd name="connsiteX433" fmla="*/ 4628570 w 9143989"/>
              <a:gd name="connsiteY433" fmla="*/ 1625356 h 5143494"/>
              <a:gd name="connsiteX434" fmla="*/ 4628570 w 9143989"/>
              <a:gd name="connsiteY434" fmla="*/ 2062991 h 5143494"/>
              <a:gd name="connsiteX435" fmla="*/ 4737982 w 9143989"/>
              <a:gd name="connsiteY435" fmla="*/ 2172398 h 5143494"/>
              <a:gd name="connsiteX436" fmla="*/ 5175616 w 9143989"/>
              <a:gd name="connsiteY436" fmla="*/ 2172398 h 5143494"/>
              <a:gd name="connsiteX437" fmla="*/ 5285028 w 9143989"/>
              <a:gd name="connsiteY437" fmla="*/ 2062991 h 5143494"/>
              <a:gd name="connsiteX438" fmla="*/ 5285028 w 9143989"/>
              <a:gd name="connsiteY438" fmla="*/ 1625356 h 5143494"/>
              <a:gd name="connsiteX439" fmla="*/ 5175616 w 9143989"/>
              <a:gd name="connsiteY439" fmla="*/ 1515944 h 5143494"/>
              <a:gd name="connsiteX440" fmla="*/ 5499981 w 9143989"/>
              <a:gd name="connsiteY440" fmla="*/ 1515943 h 5143494"/>
              <a:gd name="connsiteX441" fmla="*/ 5390569 w 9143989"/>
              <a:gd name="connsiteY441" fmla="*/ 1625356 h 5143494"/>
              <a:gd name="connsiteX442" fmla="*/ 5390569 w 9143989"/>
              <a:gd name="connsiteY442" fmla="*/ 2062990 h 5143494"/>
              <a:gd name="connsiteX443" fmla="*/ 5499981 w 9143989"/>
              <a:gd name="connsiteY443" fmla="*/ 2172398 h 5143494"/>
              <a:gd name="connsiteX444" fmla="*/ 5937615 w 9143989"/>
              <a:gd name="connsiteY444" fmla="*/ 2172398 h 5143494"/>
              <a:gd name="connsiteX445" fmla="*/ 6047027 w 9143989"/>
              <a:gd name="connsiteY445" fmla="*/ 2062990 h 5143494"/>
              <a:gd name="connsiteX446" fmla="*/ 6047027 w 9143989"/>
              <a:gd name="connsiteY446" fmla="*/ 1625356 h 5143494"/>
              <a:gd name="connsiteX447" fmla="*/ 5937615 w 9143989"/>
              <a:gd name="connsiteY447" fmla="*/ 1515943 h 5143494"/>
              <a:gd name="connsiteX448" fmla="*/ 6261980 w 9143989"/>
              <a:gd name="connsiteY448" fmla="*/ 1515943 h 5143494"/>
              <a:gd name="connsiteX449" fmla="*/ 6152568 w 9143989"/>
              <a:gd name="connsiteY449" fmla="*/ 1625355 h 5143494"/>
              <a:gd name="connsiteX450" fmla="*/ 6152568 w 9143989"/>
              <a:gd name="connsiteY450" fmla="*/ 2062989 h 5143494"/>
              <a:gd name="connsiteX451" fmla="*/ 6261980 w 9143989"/>
              <a:gd name="connsiteY451" fmla="*/ 2172398 h 5143494"/>
              <a:gd name="connsiteX452" fmla="*/ 6699614 w 9143989"/>
              <a:gd name="connsiteY452" fmla="*/ 2172398 h 5143494"/>
              <a:gd name="connsiteX453" fmla="*/ 6809026 w 9143989"/>
              <a:gd name="connsiteY453" fmla="*/ 2062989 h 5143494"/>
              <a:gd name="connsiteX454" fmla="*/ 6809026 w 9143989"/>
              <a:gd name="connsiteY454" fmla="*/ 1625355 h 5143494"/>
              <a:gd name="connsiteX455" fmla="*/ 6699614 w 9143989"/>
              <a:gd name="connsiteY455" fmla="*/ 1515943 h 5143494"/>
              <a:gd name="connsiteX456" fmla="*/ 7023979 w 9143989"/>
              <a:gd name="connsiteY456" fmla="*/ 1515942 h 5143494"/>
              <a:gd name="connsiteX457" fmla="*/ 6914567 w 9143989"/>
              <a:gd name="connsiteY457" fmla="*/ 1625354 h 5143494"/>
              <a:gd name="connsiteX458" fmla="*/ 6914567 w 9143989"/>
              <a:gd name="connsiteY458" fmla="*/ 2062988 h 5143494"/>
              <a:gd name="connsiteX459" fmla="*/ 7023979 w 9143989"/>
              <a:gd name="connsiteY459" fmla="*/ 2172398 h 5143494"/>
              <a:gd name="connsiteX460" fmla="*/ 7461613 w 9143989"/>
              <a:gd name="connsiteY460" fmla="*/ 2172398 h 5143494"/>
              <a:gd name="connsiteX461" fmla="*/ 7571025 w 9143989"/>
              <a:gd name="connsiteY461" fmla="*/ 2062988 h 5143494"/>
              <a:gd name="connsiteX462" fmla="*/ 7571025 w 9143989"/>
              <a:gd name="connsiteY462" fmla="*/ 1625354 h 5143494"/>
              <a:gd name="connsiteX463" fmla="*/ 7461613 w 9143989"/>
              <a:gd name="connsiteY463" fmla="*/ 1515942 h 5143494"/>
              <a:gd name="connsiteX464" fmla="*/ 7778358 w 9143989"/>
              <a:gd name="connsiteY464" fmla="*/ 1515941 h 5143494"/>
              <a:gd name="connsiteX465" fmla="*/ 7668946 w 9143989"/>
              <a:gd name="connsiteY465" fmla="*/ 1625353 h 5143494"/>
              <a:gd name="connsiteX466" fmla="*/ 7668946 w 9143989"/>
              <a:gd name="connsiteY466" fmla="*/ 2062987 h 5143494"/>
              <a:gd name="connsiteX467" fmla="*/ 7778358 w 9143989"/>
              <a:gd name="connsiteY467" fmla="*/ 2172398 h 5143494"/>
              <a:gd name="connsiteX468" fmla="*/ 8215992 w 9143989"/>
              <a:gd name="connsiteY468" fmla="*/ 2172398 h 5143494"/>
              <a:gd name="connsiteX469" fmla="*/ 8325404 w 9143989"/>
              <a:gd name="connsiteY469" fmla="*/ 2062987 h 5143494"/>
              <a:gd name="connsiteX470" fmla="*/ 8325404 w 9143989"/>
              <a:gd name="connsiteY470" fmla="*/ 1625353 h 5143494"/>
              <a:gd name="connsiteX471" fmla="*/ 8215992 w 9143989"/>
              <a:gd name="connsiteY471" fmla="*/ 1515941 h 5143494"/>
              <a:gd name="connsiteX472" fmla="*/ 8540357 w 9143989"/>
              <a:gd name="connsiteY472" fmla="*/ 1515941 h 5143494"/>
              <a:gd name="connsiteX473" fmla="*/ 8430945 w 9143989"/>
              <a:gd name="connsiteY473" fmla="*/ 1625353 h 5143494"/>
              <a:gd name="connsiteX474" fmla="*/ 8430945 w 9143989"/>
              <a:gd name="connsiteY474" fmla="*/ 2062987 h 5143494"/>
              <a:gd name="connsiteX475" fmla="*/ 8540357 w 9143989"/>
              <a:gd name="connsiteY475" fmla="*/ 2172398 h 5143494"/>
              <a:gd name="connsiteX476" fmla="*/ 8977991 w 9143989"/>
              <a:gd name="connsiteY476" fmla="*/ 2172398 h 5143494"/>
              <a:gd name="connsiteX477" fmla="*/ 9087403 w 9143989"/>
              <a:gd name="connsiteY477" fmla="*/ 2062987 h 5143494"/>
              <a:gd name="connsiteX478" fmla="*/ 9087403 w 9143989"/>
              <a:gd name="connsiteY478" fmla="*/ 1625353 h 5143494"/>
              <a:gd name="connsiteX479" fmla="*/ 8977991 w 9143989"/>
              <a:gd name="connsiteY479" fmla="*/ 1515941 h 5143494"/>
              <a:gd name="connsiteX480" fmla="*/ 165999 w 9143989"/>
              <a:gd name="connsiteY480" fmla="*/ 786548 h 5143494"/>
              <a:gd name="connsiteX481" fmla="*/ 56587 w 9143989"/>
              <a:gd name="connsiteY481" fmla="*/ 895959 h 5143494"/>
              <a:gd name="connsiteX482" fmla="*/ 56587 w 9143989"/>
              <a:gd name="connsiteY482" fmla="*/ 1333596 h 5143494"/>
              <a:gd name="connsiteX483" fmla="*/ 165999 w 9143989"/>
              <a:gd name="connsiteY483" fmla="*/ 1443008 h 5143494"/>
              <a:gd name="connsiteX484" fmla="*/ 603633 w 9143989"/>
              <a:gd name="connsiteY484" fmla="*/ 1443008 h 5143494"/>
              <a:gd name="connsiteX485" fmla="*/ 713044 w 9143989"/>
              <a:gd name="connsiteY485" fmla="*/ 1333596 h 5143494"/>
              <a:gd name="connsiteX486" fmla="*/ 713044 w 9143989"/>
              <a:gd name="connsiteY486" fmla="*/ 895959 h 5143494"/>
              <a:gd name="connsiteX487" fmla="*/ 603633 w 9143989"/>
              <a:gd name="connsiteY487" fmla="*/ 786548 h 5143494"/>
              <a:gd name="connsiteX488" fmla="*/ 927996 w 9143989"/>
              <a:gd name="connsiteY488" fmla="*/ 786547 h 5143494"/>
              <a:gd name="connsiteX489" fmla="*/ 818584 w 9143989"/>
              <a:gd name="connsiteY489" fmla="*/ 895959 h 5143494"/>
              <a:gd name="connsiteX490" fmla="*/ 818584 w 9143989"/>
              <a:gd name="connsiteY490" fmla="*/ 1333595 h 5143494"/>
              <a:gd name="connsiteX491" fmla="*/ 927996 w 9143989"/>
              <a:gd name="connsiteY491" fmla="*/ 1443007 h 5143494"/>
              <a:gd name="connsiteX492" fmla="*/ 1365637 w 9143989"/>
              <a:gd name="connsiteY492" fmla="*/ 1443007 h 5143494"/>
              <a:gd name="connsiteX493" fmla="*/ 1475051 w 9143989"/>
              <a:gd name="connsiteY493" fmla="*/ 1333595 h 5143494"/>
              <a:gd name="connsiteX494" fmla="*/ 1475051 w 9143989"/>
              <a:gd name="connsiteY494" fmla="*/ 895959 h 5143494"/>
              <a:gd name="connsiteX495" fmla="*/ 1365637 w 9143989"/>
              <a:gd name="connsiteY495" fmla="*/ 786547 h 5143494"/>
              <a:gd name="connsiteX496" fmla="*/ 1689998 w 9143989"/>
              <a:gd name="connsiteY496" fmla="*/ 786547 h 5143494"/>
              <a:gd name="connsiteX497" fmla="*/ 1580588 w 9143989"/>
              <a:gd name="connsiteY497" fmla="*/ 895959 h 5143494"/>
              <a:gd name="connsiteX498" fmla="*/ 1580588 w 9143989"/>
              <a:gd name="connsiteY498" fmla="*/ 1333594 h 5143494"/>
              <a:gd name="connsiteX499" fmla="*/ 1689998 w 9143989"/>
              <a:gd name="connsiteY499" fmla="*/ 1443007 h 5143494"/>
              <a:gd name="connsiteX500" fmla="*/ 2127634 w 9143989"/>
              <a:gd name="connsiteY500" fmla="*/ 1443007 h 5143494"/>
              <a:gd name="connsiteX501" fmla="*/ 2237045 w 9143989"/>
              <a:gd name="connsiteY501" fmla="*/ 1333594 h 5143494"/>
              <a:gd name="connsiteX502" fmla="*/ 2237045 w 9143989"/>
              <a:gd name="connsiteY502" fmla="*/ 895959 h 5143494"/>
              <a:gd name="connsiteX503" fmla="*/ 2127634 w 9143989"/>
              <a:gd name="connsiteY503" fmla="*/ 786547 h 5143494"/>
              <a:gd name="connsiteX504" fmla="*/ 2451996 w 9143989"/>
              <a:gd name="connsiteY504" fmla="*/ 786546 h 5143494"/>
              <a:gd name="connsiteX505" fmla="*/ 2342584 w 9143989"/>
              <a:gd name="connsiteY505" fmla="*/ 895958 h 5143494"/>
              <a:gd name="connsiteX506" fmla="*/ 2342584 w 9143989"/>
              <a:gd name="connsiteY506" fmla="*/ 1333593 h 5143494"/>
              <a:gd name="connsiteX507" fmla="*/ 2451996 w 9143989"/>
              <a:gd name="connsiteY507" fmla="*/ 1443006 h 5143494"/>
              <a:gd name="connsiteX508" fmla="*/ 2889629 w 9143989"/>
              <a:gd name="connsiteY508" fmla="*/ 1443006 h 5143494"/>
              <a:gd name="connsiteX509" fmla="*/ 2999041 w 9143989"/>
              <a:gd name="connsiteY509" fmla="*/ 1333593 h 5143494"/>
              <a:gd name="connsiteX510" fmla="*/ 2999041 w 9143989"/>
              <a:gd name="connsiteY510" fmla="*/ 895958 h 5143494"/>
              <a:gd name="connsiteX511" fmla="*/ 2889629 w 9143989"/>
              <a:gd name="connsiteY511" fmla="*/ 786546 h 5143494"/>
              <a:gd name="connsiteX512" fmla="*/ 3213993 w 9143989"/>
              <a:gd name="connsiteY512" fmla="*/ 786546 h 5143494"/>
              <a:gd name="connsiteX513" fmla="*/ 3104581 w 9143989"/>
              <a:gd name="connsiteY513" fmla="*/ 895958 h 5143494"/>
              <a:gd name="connsiteX514" fmla="*/ 3104581 w 9143989"/>
              <a:gd name="connsiteY514" fmla="*/ 1333593 h 5143494"/>
              <a:gd name="connsiteX515" fmla="*/ 3213993 w 9143989"/>
              <a:gd name="connsiteY515" fmla="*/ 1443005 h 5143494"/>
              <a:gd name="connsiteX516" fmla="*/ 3651628 w 9143989"/>
              <a:gd name="connsiteY516" fmla="*/ 1443005 h 5143494"/>
              <a:gd name="connsiteX517" fmla="*/ 3761040 w 9143989"/>
              <a:gd name="connsiteY517" fmla="*/ 1333593 h 5143494"/>
              <a:gd name="connsiteX518" fmla="*/ 3761040 w 9143989"/>
              <a:gd name="connsiteY518" fmla="*/ 895958 h 5143494"/>
              <a:gd name="connsiteX519" fmla="*/ 3651628 w 9143989"/>
              <a:gd name="connsiteY519" fmla="*/ 786546 h 5143494"/>
              <a:gd name="connsiteX520" fmla="*/ 3975991 w 9143989"/>
              <a:gd name="connsiteY520" fmla="*/ 786545 h 5143494"/>
              <a:gd name="connsiteX521" fmla="*/ 3866579 w 9143989"/>
              <a:gd name="connsiteY521" fmla="*/ 895957 h 5143494"/>
              <a:gd name="connsiteX522" fmla="*/ 3866579 w 9143989"/>
              <a:gd name="connsiteY522" fmla="*/ 1333592 h 5143494"/>
              <a:gd name="connsiteX523" fmla="*/ 3975991 w 9143989"/>
              <a:gd name="connsiteY523" fmla="*/ 1443005 h 5143494"/>
              <a:gd name="connsiteX524" fmla="*/ 4413617 w 9143989"/>
              <a:gd name="connsiteY524" fmla="*/ 1443005 h 5143494"/>
              <a:gd name="connsiteX525" fmla="*/ 4523029 w 9143989"/>
              <a:gd name="connsiteY525" fmla="*/ 1333592 h 5143494"/>
              <a:gd name="connsiteX526" fmla="*/ 4523029 w 9143989"/>
              <a:gd name="connsiteY526" fmla="*/ 895957 h 5143494"/>
              <a:gd name="connsiteX527" fmla="*/ 4413617 w 9143989"/>
              <a:gd name="connsiteY527" fmla="*/ 786545 h 5143494"/>
              <a:gd name="connsiteX528" fmla="*/ 4737982 w 9143989"/>
              <a:gd name="connsiteY528" fmla="*/ 786545 h 5143494"/>
              <a:gd name="connsiteX529" fmla="*/ 4628570 w 9143989"/>
              <a:gd name="connsiteY529" fmla="*/ 895957 h 5143494"/>
              <a:gd name="connsiteX530" fmla="*/ 4628570 w 9143989"/>
              <a:gd name="connsiteY530" fmla="*/ 1333592 h 5143494"/>
              <a:gd name="connsiteX531" fmla="*/ 4737982 w 9143989"/>
              <a:gd name="connsiteY531" fmla="*/ 1443004 h 5143494"/>
              <a:gd name="connsiteX532" fmla="*/ 5175616 w 9143989"/>
              <a:gd name="connsiteY532" fmla="*/ 1443004 h 5143494"/>
              <a:gd name="connsiteX533" fmla="*/ 5285028 w 9143989"/>
              <a:gd name="connsiteY533" fmla="*/ 1333592 h 5143494"/>
              <a:gd name="connsiteX534" fmla="*/ 5285028 w 9143989"/>
              <a:gd name="connsiteY534" fmla="*/ 895957 h 5143494"/>
              <a:gd name="connsiteX535" fmla="*/ 5175616 w 9143989"/>
              <a:gd name="connsiteY535" fmla="*/ 786545 h 5143494"/>
              <a:gd name="connsiteX536" fmla="*/ 5499981 w 9143989"/>
              <a:gd name="connsiteY536" fmla="*/ 786544 h 5143494"/>
              <a:gd name="connsiteX537" fmla="*/ 5390569 w 9143989"/>
              <a:gd name="connsiteY537" fmla="*/ 895956 h 5143494"/>
              <a:gd name="connsiteX538" fmla="*/ 5390569 w 9143989"/>
              <a:gd name="connsiteY538" fmla="*/ 1333591 h 5143494"/>
              <a:gd name="connsiteX539" fmla="*/ 5499981 w 9143989"/>
              <a:gd name="connsiteY539" fmla="*/ 1443003 h 5143494"/>
              <a:gd name="connsiteX540" fmla="*/ 5937615 w 9143989"/>
              <a:gd name="connsiteY540" fmla="*/ 1443003 h 5143494"/>
              <a:gd name="connsiteX541" fmla="*/ 6047027 w 9143989"/>
              <a:gd name="connsiteY541" fmla="*/ 1333591 h 5143494"/>
              <a:gd name="connsiteX542" fmla="*/ 6047027 w 9143989"/>
              <a:gd name="connsiteY542" fmla="*/ 895956 h 5143494"/>
              <a:gd name="connsiteX543" fmla="*/ 5937615 w 9143989"/>
              <a:gd name="connsiteY543" fmla="*/ 786544 h 5143494"/>
              <a:gd name="connsiteX544" fmla="*/ 6261980 w 9143989"/>
              <a:gd name="connsiteY544" fmla="*/ 786544 h 5143494"/>
              <a:gd name="connsiteX545" fmla="*/ 6152568 w 9143989"/>
              <a:gd name="connsiteY545" fmla="*/ 895956 h 5143494"/>
              <a:gd name="connsiteX546" fmla="*/ 6152568 w 9143989"/>
              <a:gd name="connsiteY546" fmla="*/ 1333590 h 5143494"/>
              <a:gd name="connsiteX547" fmla="*/ 6261980 w 9143989"/>
              <a:gd name="connsiteY547" fmla="*/ 1443003 h 5143494"/>
              <a:gd name="connsiteX548" fmla="*/ 6699614 w 9143989"/>
              <a:gd name="connsiteY548" fmla="*/ 1443003 h 5143494"/>
              <a:gd name="connsiteX549" fmla="*/ 6809026 w 9143989"/>
              <a:gd name="connsiteY549" fmla="*/ 1333590 h 5143494"/>
              <a:gd name="connsiteX550" fmla="*/ 6809026 w 9143989"/>
              <a:gd name="connsiteY550" fmla="*/ 895956 h 5143494"/>
              <a:gd name="connsiteX551" fmla="*/ 6699614 w 9143989"/>
              <a:gd name="connsiteY551" fmla="*/ 786544 h 5143494"/>
              <a:gd name="connsiteX552" fmla="*/ 7023979 w 9143989"/>
              <a:gd name="connsiteY552" fmla="*/ 786543 h 5143494"/>
              <a:gd name="connsiteX553" fmla="*/ 6914567 w 9143989"/>
              <a:gd name="connsiteY553" fmla="*/ 895955 h 5143494"/>
              <a:gd name="connsiteX554" fmla="*/ 6914567 w 9143989"/>
              <a:gd name="connsiteY554" fmla="*/ 1333590 h 5143494"/>
              <a:gd name="connsiteX555" fmla="*/ 7023979 w 9143989"/>
              <a:gd name="connsiteY555" fmla="*/ 1443002 h 5143494"/>
              <a:gd name="connsiteX556" fmla="*/ 7461613 w 9143989"/>
              <a:gd name="connsiteY556" fmla="*/ 1443002 h 5143494"/>
              <a:gd name="connsiteX557" fmla="*/ 7571025 w 9143989"/>
              <a:gd name="connsiteY557" fmla="*/ 1333590 h 5143494"/>
              <a:gd name="connsiteX558" fmla="*/ 7571025 w 9143989"/>
              <a:gd name="connsiteY558" fmla="*/ 895955 h 5143494"/>
              <a:gd name="connsiteX559" fmla="*/ 7461613 w 9143989"/>
              <a:gd name="connsiteY559" fmla="*/ 786543 h 5143494"/>
              <a:gd name="connsiteX560" fmla="*/ 7778358 w 9143989"/>
              <a:gd name="connsiteY560" fmla="*/ 786543 h 5143494"/>
              <a:gd name="connsiteX561" fmla="*/ 7668946 w 9143989"/>
              <a:gd name="connsiteY561" fmla="*/ 895955 h 5143494"/>
              <a:gd name="connsiteX562" fmla="*/ 7668946 w 9143989"/>
              <a:gd name="connsiteY562" fmla="*/ 1333589 h 5143494"/>
              <a:gd name="connsiteX563" fmla="*/ 7778358 w 9143989"/>
              <a:gd name="connsiteY563" fmla="*/ 1443001 h 5143494"/>
              <a:gd name="connsiteX564" fmla="*/ 8215992 w 9143989"/>
              <a:gd name="connsiteY564" fmla="*/ 1443001 h 5143494"/>
              <a:gd name="connsiteX565" fmla="*/ 8325404 w 9143989"/>
              <a:gd name="connsiteY565" fmla="*/ 1333589 h 5143494"/>
              <a:gd name="connsiteX566" fmla="*/ 8325404 w 9143989"/>
              <a:gd name="connsiteY566" fmla="*/ 895955 h 5143494"/>
              <a:gd name="connsiteX567" fmla="*/ 8215992 w 9143989"/>
              <a:gd name="connsiteY567" fmla="*/ 786543 h 5143494"/>
              <a:gd name="connsiteX568" fmla="*/ 8540357 w 9143989"/>
              <a:gd name="connsiteY568" fmla="*/ 786542 h 5143494"/>
              <a:gd name="connsiteX569" fmla="*/ 8430945 w 9143989"/>
              <a:gd name="connsiteY569" fmla="*/ 895955 h 5143494"/>
              <a:gd name="connsiteX570" fmla="*/ 8430945 w 9143989"/>
              <a:gd name="connsiteY570" fmla="*/ 1333589 h 5143494"/>
              <a:gd name="connsiteX571" fmla="*/ 8540357 w 9143989"/>
              <a:gd name="connsiteY571" fmla="*/ 1443001 h 5143494"/>
              <a:gd name="connsiteX572" fmla="*/ 8977991 w 9143989"/>
              <a:gd name="connsiteY572" fmla="*/ 1443001 h 5143494"/>
              <a:gd name="connsiteX573" fmla="*/ 9087403 w 9143989"/>
              <a:gd name="connsiteY573" fmla="*/ 1333589 h 5143494"/>
              <a:gd name="connsiteX574" fmla="*/ 9087403 w 9143989"/>
              <a:gd name="connsiteY574" fmla="*/ 895955 h 5143494"/>
              <a:gd name="connsiteX575" fmla="*/ 8977991 w 9143989"/>
              <a:gd name="connsiteY575" fmla="*/ 786542 h 5143494"/>
              <a:gd name="connsiteX576" fmla="*/ 165999 w 9143989"/>
              <a:gd name="connsiteY576" fmla="*/ 57150 h 5143494"/>
              <a:gd name="connsiteX577" fmla="*/ 56587 w 9143989"/>
              <a:gd name="connsiteY577" fmla="*/ 166562 h 5143494"/>
              <a:gd name="connsiteX578" fmla="*/ 56587 w 9143989"/>
              <a:gd name="connsiteY578" fmla="*/ 604196 h 5143494"/>
              <a:gd name="connsiteX579" fmla="*/ 165999 w 9143989"/>
              <a:gd name="connsiteY579" fmla="*/ 713608 h 5143494"/>
              <a:gd name="connsiteX580" fmla="*/ 603633 w 9143989"/>
              <a:gd name="connsiteY580" fmla="*/ 713608 h 5143494"/>
              <a:gd name="connsiteX581" fmla="*/ 713045 w 9143989"/>
              <a:gd name="connsiteY581" fmla="*/ 604196 h 5143494"/>
              <a:gd name="connsiteX582" fmla="*/ 713045 w 9143989"/>
              <a:gd name="connsiteY582" fmla="*/ 166562 h 5143494"/>
              <a:gd name="connsiteX583" fmla="*/ 603633 w 9143989"/>
              <a:gd name="connsiteY583" fmla="*/ 57150 h 5143494"/>
              <a:gd name="connsiteX584" fmla="*/ 927996 w 9143989"/>
              <a:gd name="connsiteY584" fmla="*/ 57150 h 5143494"/>
              <a:gd name="connsiteX585" fmla="*/ 818585 w 9143989"/>
              <a:gd name="connsiteY585" fmla="*/ 166562 h 5143494"/>
              <a:gd name="connsiteX586" fmla="*/ 818585 w 9143989"/>
              <a:gd name="connsiteY586" fmla="*/ 604195 h 5143494"/>
              <a:gd name="connsiteX587" fmla="*/ 927996 w 9143989"/>
              <a:gd name="connsiteY587" fmla="*/ 713607 h 5143494"/>
              <a:gd name="connsiteX588" fmla="*/ 1365637 w 9143989"/>
              <a:gd name="connsiteY588" fmla="*/ 713607 h 5143494"/>
              <a:gd name="connsiteX589" fmla="*/ 1475051 w 9143989"/>
              <a:gd name="connsiteY589" fmla="*/ 604195 h 5143494"/>
              <a:gd name="connsiteX590" fmla="*/ 1475051 w 9143989"/>
              <a:gd name="connsiteY590" fmla="*/ 166562 h 5143494"/>
              <a:gd name="connsiteX591" fmla="*/ 1365637 w 9143989"/>
              <a:gd name="connsiteY591" fmla="*/ 57150 h 5143494"/>
              <a:gd name="connsiteX592" fmla="*/ 1689998 w 9143989"/>
              <a:gd name="connsiteY592" fmla="*/ 57149 h 5143494"/>
              <a:gd name="connsiteX593" fmla="*/ 1580588 w 9143989"/>
              <a:gd name="connsiteY593" fmla="*/ 166561 h 5143494"/>
              <a:gd name="connsiteX594" fmla="*/ 1580588 w 9143989"/>
              <a:gd name="connsiteY594" fmla="*/ 604195 h 5143494"/>
              <a:gd name="connsiteX595" fmla="*/ 1689998 w 9143989"/>
              <a:gd name="connsiteY595" fmla="*/ 713607 h 5143494"/>
              <a:gd name="connsiteX596" fmla="*/ 2127634 w 9143989"/>
              <a:gd name="connsiteY596" fmla="*/ 713607 h 5143494"/>
              <a:gd name="connsiteX597" fmla="*/ 2237045 w 9143989"/>
              <a:gd name="connsiteY597" fmla="*/ 604195 h 5143494"/>
              <a:gd name="connsiteX598" fmla="*/ 2237045 w 9143989"/>
              <a:gd name="connsiteY598" fmla="*/ 166561 h 5143494"/>
              <a:gd name="connsiteX599" fmla="*/ 2127634 w 9143989"/>
              <a:gd name="connsiteY599" fmla="*/ 57149 h 5143494"/>
              <a:gd name="connsiteX600" fmla="*/ 2451996 w 9143989"/>
              <a:gd name="connsiteY600" fmla="*/ 57149 h 5143494"/>
              <a:gd name="connsiteX601" fmla="*/ 2342585 w 9143989"/>
              <a:gd name="connsiteY601" fmla="*/ 166561 h 5143494"/>
              <a:gd name="connsiteX602" fmla="*/ 2342585 w 9143989"/>
              <a:gd name="connsiteY602" fmla="*/ 604194 h 5143494"/>
              <a:gd name="connsiteX603" fmla="*/ 2451996 w 9143989"/>
              <a:gd name="connsiteY603" fmla="*/ 713606 h 5143494"/>
              <a:gd name="connsiteX604" fmla="*/ 2889629 w 9143989"/>
              <a:gd name="connsiteY604" fmla="*/ 713606 h 5143494"/>
              <a:gd name="connsiteX605" fmla="*/ 2999041 w 9143989"/>
              <a:gd name="connsiteY605" fmla="*/ 604194 h 5143494"/>
              <a:gd name="connsiteX606" fmla="*/ 2999041 w 9143989"/>
              <a:gd name="connsiteY606" fmla="*/ 166561 h 5143494"/>
              <a:gd name="connsiteX607" fmla="*/ 2889629 w 9143989"/>
              <a:gd name="connsiteY607" fmla="*/ 57149 h 5143494"/>
              <a:gd name="connsiteX608" fmla="*/ 3213995 w 9143989"/>
              <a:gd name="connsiteY608" fmla="*/ 57148 h 5143494"/>
              <a:gd name="connsiteX609" fmla="*/ 3104581 w 9143989"/>
              <a:gd name="connsiteY609" fmla="*/ 166560 h 5143494"/>
              <a:gd name="connsiteX610" fmla="*/ 3104581 w 9143989"/>
              <a:gd name="connsiteY610" fmla="*/ 604194 h 5143494"/>
              <a:gd name="connsiteX611" fmla="*/ 3213995 w 9143989"/>
              <a:gd name="connsiteY611" fmla="*/ 713606 h 5143494"/>
              <a:gd name="connsiteX612" fmla="*/ 3651628 w 9143989"/>
              <a:gd name="connsiteY612" fmla="*/ 713606 h 5143494"/>
              <a:gd name="connsiteX613" fmla="*/ 3761040 w 9143989"/>
              <a:gd name="connsiteY613" fmla="*/ 604194 h 5143494"/>
              <a:gd name="connsiteX614" fmla="*/ 3761040 w 9143989"/>
              <a:gd name="connsiteY614" fmla="*/ 166560 h 5143494"/>
              <a:gd name="connsiteX615" fmla="*/ 3651628 w 9143989"/>
              <a:gd name="connsiteY615" fmla="*/ 57148 h 5143494"/>
              <a:gd name="connsiteX616" fmla="*/ 3975991 w 9143989"/>
              <a:gd name="connsiteY616" fmla="*/ 57148 h 5143494"/>
              <a:gd name="connsiteX617" fmla="*/ 3866579 w 9143989"/>
              <a:gd name="connsiteY617" fmla="*/ 166560 h 5143494"/>
              <a:gd name="connsiteX618" fmla="*/ 3866579 w 9143989"/>
              <a:gd name="connsiteY618" fmla="*/ 604194 h 5143494"/>
              <a:gd name="connsiteX619" fmla="*/ 3975991 w 9143989"/>
              <a:gd name="connsiteY619" fmla="*/ 713605 h 5143494"/>
              <a:gd name="connsiteX620" fmla="*/ 4413617 w 9143989"/>
              <a:gd name="connsiteY620" fmla="*/ 713605 h 5143494"/>
              <a:gd name="connsiteX621" fmla="*/ 4523029 w 9143989"/>
              <a:gd name="connsiteY621" fmla="*/ 604194 h 5143494"/>
              <a:gd name="connsiteX622" fmla="*/ 4523029 w 9143989"/>
              <a:gd name="connsiteY622" fmla="*/ 166560 h 5143494"/>
              <a:gd name="connsiteX623" fmla="*/ 4413617 w 9143989"/>
              <a:gd name="connsiteY623" fmla="*/ 57148 h 5143494"/>
              <a:gd name="connsiteX624" fmla="*/ 4737982 w 9143989"/>
              <a:gd name="connsiteY624" fmla="*/ 57147 h 5143494"/>
              <a:gd name="connsiteX625" fmla="*/ 4628570 w 9143989"/>
              <a:gd name="connsiteY625" fmla="*/ 166559 h 5143494"/>
              <a:gd name="connsiteX626" fmla="*/ 4628570 w 9143989"/>
              <a:gd name="connsiteY626" fmla="*/ 604193 h 5143494"/>
              <a:gd name="connsiteX627" fmla="*/ 4737982 w 9143989"/>
              <a:gd name="connsiteY627" fmla="*/ 713605 h 5143494"/>
              <a:gd name="connsiteX628" fmla="*/ 5175616 w 9143989"/>
              <a:gd name="connsiteY628" fmla="*/ 713605 h 5143494"/>
              <a:gd name="connsiteX629" fmla="*/ 5285028 w 9143989"/>
              <a:gd name="connsiteY629" fmla="*/ 604193 h 5143494"/>
              <a:gd name="connsiteX630" fmla="*/ 5285028 w 9143989"/>
              <a:gd name="connsiteY630" fmla="*/ 166559 h 5143494"/>
              <a:gd name="connsiteX631" fmla="*/ 5175616 w 9143989"/>
              <a:gd name="connsiteY631" fmla="*/ 57147 h 5143494"/>
              <a:gd name="connsiteX632" fmla="*/ 5499981 w 9143989"/>
              <a:gd name="connsiteY632" fmla="*/ 57147 h 5143494"/>
              <a:gd name="connsiteX633" fmla="*/ 5390569 w 9143989"/>
              <a:gd name="connsiteY633" fmla="*/ 166559 h 5143494"/>
              <a:gd name="connsiteX634" fmla="*/ 5390569 w 9143989"/>
              <a:gd name="connsiteY634" fmla="*/ 604192 h 5143494"/>
              <a:gd name="connsiteX635" fmla="*/ 5499981 w 9143989"/>
              <a:gd name="connsiteY635" fmla="*/ 713605 h 5143494"/>
              <a:gd name="connsiteX636" fmla="*/ 5937615 w 9143989"/>
              <a:gd name="connsiteY636" fmla="*/ 713605 h 5143494"/>
              <a:gd name="connsiteX637" fmla="*/ 6047027 w 9143989"/>
              <a:gd name="connsiteY637" fmla="*/ 604192 h 5143494"/>
              <a:gd name="connsiteX638" fmla="*/ 6047027 w 9143989"/>
              <a:gd name="connsiteY638" fmla="*/ 166559 h 5143494"/>
              <a:gd name="connsiteX639" fmla="*/ 5937615 w 9143989"/>
              <a:gd name="connsiteY639" fmla="*/ 57147 h 5143494"/>
              <a:gd name="connsiteX640" fmla="*/ 6261980 w 9143989"/>
              <a:gd name="connsiteY640" fmla="*/ 57146 h 5143494"/>
              <a:gd name="connsiteX641" fmla="*/ 6152568 w 9143989"/>
              <a:gd name="connsiteY641" fmla="*/ 166558 h 5143494"/>
              <a:gd name="connsiteX642" fmla="*/ 6152568 w 9143989"/>
              <a:gd name="connsiteY642" fmla="*/ 604192 h 5143494"/>
              <a:gd name="connsiteX643" fmla="*/ 6261980 w 9143989"/>
              <a:gd name="connsiteY643" fmla="*/ 713604 h 5143494"/>
              <a:gd name="connsiteX644" fmla="*/ 6699614 w 9143989"/>
              <a:gd name="connsiteY644" fmla="*/ 713604 h 5143494"/>
              <a:gd name="connsiteX645" fmla="*/ 6809026 w 9143989"/>
              <a:gd name="connsiteY645" fmla="*/ 604192 h 5143494"/>
              <a:gd name="connsiteX646" fmla="*/ 6809026 w 9143989"/>
              <a:gd name="connsiteY646" fmla="*/ 166558 h 5143494"/>
              <a:gd name="connsiteX647" fmla="*/ 6699614 w 9143989"/>
              <a:gd name="connsiteY647" fmla="*/ 57146 h 5143494"/>
              <a:gd name="connsiteX648" fmla="*/ 7023979 w 9143989"/>
              <a:gd name="connsiteY648" fmla="*/ 57146 h 5143494"/>
              <a:gd name="connsiteX649" fmla="*/ 6914567 w 9143989"/>
              <a:gd name="connsiteY649" fmla="*/ 166558 h 5143494"/>
              <a:gd name="connsiteX650" fmla="*/ 6914567 w 9143989"/>
              <a:gd name="connsiteY650" fmla="*/ 604191 h 5143494"/>
              <a:gd name="connsiteX651" fmla="*/ 7023979 w 9143989"/>
              <a:gd name="connsiteY651" fmla="*/ 713604 h 5143494"/>
              <a:gd name="connsiteX652" fmla="*/ 7461613 w 9143989"/>
              <a:gd name="connsiteY652" fmla="*/ 713604 h 5143494"/>
              <a:gd name="connsiteX653" fmla="*/ 7571025 w 9143989"/>
              <a:gd name="connsiteY653" fmla="*/ 604191 h 5143494"/>
              <a:gd name="connsiteX654" fmla="*/ 7571025 w 9143989"/>
              <a:gd name="connsiteY654" fmla="*/ 166558 h 5143494"/>
              <a:gd name="connsiteX655" fmla="*/ 7461613 w 9143989"/>
              <a:gd name="connsiteY655" fmla="*/ 57146 h 5143494"/>
              <a:gd name="connsiteX656" fmla="*/ 7778358 w 9143989"/>
              <a:gd name="connsiteY656" fmla="*/ 57145 h 5143494"/>
              <a:gd name="connsiteX657" fmla="*/ 7668946 w 9143989"/>
              <a:gd name="connsiteY657" fmla="*/ 166557 h 5143494"/>
              <a:gd name="connsiteX658" fmla="*/ 7668946 w 9143989"/>
              <a:gd name="connsiteY658" fmla="*/ 604191 h 5143494"/>
              <a:gd name="connsiteX659" fmla="*/ 7778358 w 9143989"/>
              <a:gd name="connsiteY659" fmla="*/ 713603 h 5143494"/>
              <a:gd name="connsiteX660" fmla="*/ 8215992 w 9143989"/>
              <a:gd name="connsiteY660" fmla="*/ 713603 h 5143494"/>
              <a:gd name="connsiteX661" fmla="*/ 8325404 w 9143989"/>
              <a:gd name="connsiteY661" fmla="*/ 604191 h 5143494"/>
              <a:gd name="connsiteX662" fmla="*/ 8325404 w 9143989"/>
              <a:gd name="connsiteY662" fmla="*/ 166557 h 5143494"/>
              <a:gd name="connsiteX663" fmla="*/ 8215992 w 9143989"/>
              <a:gd name="connsiteY663" fmla="*/ 57145 h 5143494"/>
              <a:gd name="connsiteX664" fmla="*/ 8540357 w 9143989"/>
              <a:gd name="connsiteY664" fmla="*/ 57145 h 5143494"/>
              <a:gd name="connsiteX665" fmla="*/ 8430945 w 9143989"/>
              <a:gd name="connsiteY665" fmla="*/ 166557 h 5143494"/>
              <a:gd name="connsiteX666" fmla="*/ 8430945 w 9143989"/>
              <a:gd name="connsiteY666" fmla="*/ 604190 h 5143494"/>
              <a:gd name="connsiteX667" fmla="*/ 8540357 w 9143989"/>
              <a:gd name="connsiteY667" fmla="*/ 713603 h 5143494"/>
              <a:gd name="connsiteX668" fmla="*/ 8977991 w 9143989"/>
              <a:gd name="connsiteY668" fmla="*/ 713603 h 5143494"/>
              <a:gd name="connsiteX669" fmla="*/ 9087403 w 9143989"/>
              <a:gd name="connsiteY669" fmla="*/ 604190 h 5143494"/>
              <a:gd name="connsiteX670" fmla="*/ 9087403 w 9143989"/>
              <a:gd name="connsiteY670" fmla="*/ 166557 h 5143494"/>
              <a:gd name="connsiteX671" fmla="*/ 8977991 w 9143989"/>
              <a:gd name="connsiteY671" fmla="*/ 57145 h 5143494"/>
              <a:gd name="connsiteX672" fmla="*/ 0 w 9143989"/>
              <a:gd name="connsiteY672" fmla="*/ 0 h 5143494"/>
              <a:gd name="connsiteX673" fmla="*/ 9143989 w 9143989"/>
              <a:gd name="connsiteY673" fmla="*/ 0 h 5143494"/>
              <a:gd name="connsiteX674" fmla="*/ 9143989 w 9143989"/>
              <a:gd name="connsiteY674" fmla="*/ 5143494 h 5143494"/>
              <a:gd name="connsiteX675" fmla="*/ 0 w 9143989"/>
              <a:gd name="connsiteY675" fmla="*/ 5143494 h 5143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</a:cxnLst>
            <a:rect l="l" t="t" r="r" b="b"/>
            <a:pathLst>
              <a:path w="9143989" h="5143494">
                <a:moveTo>
                  <a:pt x="8540357" y="4429886"/>
                </a:moveTo>
                <a:cubicBezTo>
                  <a:pt x="8479930" y="4429886"/>
                  <a:pt x="8430945" y="4478871"/>
                  <a:pt x="8430945" y="4539298"/>
                </a:cubicBezTo>
                <a:lnTo>
                  <a:pt x="8430945" y="4976932"/>
                </a:lnTo>
                <a:cubicBezTo>
                  <a:pt x="8430945" y="5037359"/>
                  <a:pt x="8479930" y="5086344"/>
                  <a:pt x="8540357" y="5086344"/>
                </a:cubicBezTo>
                <a:lnTo>
                  <a:pt x="8977991" y="5086344"/>
                </a:lnTo>
                <a:cubicBezTo>
                  <a:pt x="9038418" y="5086344"/>
                  <a:pt x="9087403" y="5037359"/>
                  <a:pt x="9087403" y="4976932"/>
                </a:cubicBezTo>
                <a:lnTo>
                  <a:pt x="9087403" y="4539298"/>
                </a:lnTo>
                <a:cubicBezTo>
                  <a:pt x="9087403" y="4478871"/>
                  <a:pt x="9038418" y="4429886"/>
                  <a:pt x="8977991" y="4429886"/>
                </a:cubicBezTo>
                <a:close/>
                <a:moveTo>
                  <a:pt x="7778358" y="4429886"/>
                </a:moveTo>
                <a:cubicBezTo>
                  <a:pt x="7717931" y="4429886"/>
                  <a:pt x="7668946" y="4478871"/>
                  <a:pt x="7668946" y="4539298"/>
                </a:cubicBezTo>
                <a:lnTo>
                  <a:pt x="7668946" y="4976932"/>
                </a:lnTo>
                <a:cubicBezTo>
                  <a:pt x="7668946" y="5037359"/>
                  <a:pt x="7717931" y="5086344"/>
                  <a:pt x="7778358" y="5086344"/>
                </a:cubicBezTo>
                <a:lnTo>
                  <a:pt x="8215992" y="5086344"/>
                </a:lnTo>
                <a:cubicBezTo>
                  <a:pt x="8276419" y="5086344"/>
                  <a:pt x="8325404" y="5037359"/>
                  <a:pt x="8325404" y="4976932"/>
                </a:cubicBezTo>
                <a:lnTo>
                  <a:pt x="8325404" y="4539298"/>
                </a:lnTo>
                <a:cubicBezTo>
                  <a:pt x="8325404" y="4478871"/>
                  <a:pt x="8276419" y="4429886"/>
                  <a:pt x="8215992" y="4429886"/>
                </a:cubicBezTo>
                <a:close/>
                <a:moveTo>
                  <a:pt x="7023979" y="4429886"/>
                </a:moveTo>
                <a:cubicBezTo>
                  <a:pt x="6963552" y="4429886"/>
                  <a:pt x="6914567" y="4478871"/>
                  <a:pt x="6914567" y="4539298"/>
                </a:cubicBezTo>
                <a:lnTo>
                  <a:pt x="6914567" y="4976932"/>
                </a:lnTo>
                <a:cubicBezTo>
                  <a:pt x="6914567" y="5037359"/>
                  <a:pt x="6963552" y="5086344"/>
                  <a:pt x="7023979" y="5086344"/>
                </a:cubicBezTo>
                <a:lnTo>
                  <a:pt x="7461613" y="5086344"/>
                </a:lnTo>
                <a:cubicBezTo>
                  <a:pt x="7522040" y="5086344"/>
                  <a:pt x="7571025" y="5037359"/>
                  <a:pt x="7571025" y="4976932"/>
                </a:cubicBezTo>
                <a:lnTo>
                  <a:pt x="7571025" y="4539298"/>
                </a:lnTo>
                <a:cubicBezTo>
                  <a:pt x="7571025" y="4478871"/>
                  <a:pt x="7522040" y="4429886"/>
                  <a:pt x="7461613" y="4429886"/>
                </a:cubicBezTo>
                <a:close/>
                <a:moveTo>
                  <a:pt x="6261980" y="4429886"/>
                </a:moveTo>
                <a:cubicBezTo>
                  <a:pt x="6201553" y="4429886"/>
                  <a:pt x="6152568" y="4478871"/>
                  <a:pt x="6152568" y="4539298"/>
                </a:cubicBezTo>
                <a:lnTo>
                  <a:pt x="6152568" y="4976932"/>
                </a:lnTo>
                <a:cubicBezTo>
                  <a:pt x="6152568" y="5037359"/>
                  <a:pt x="6201553" y="5086344"/>
                  <a:pt x="6261980" y="5086344"/>
                </a:cubicBezTo>
                <a:lnTo>
                  <a:pt x="6699614" y="5086344"/>
                </a:lnTo>
                <a:cubicBezTo>
                  <a:pt x="6760041" y="5086344"/>
                  <a:pt x="6809026" y="5037359"/>
                  <a:pt x="6809026" y="4976932"/>
                </a:cubicBezTo>
                <a:lnTo>
                  <a:pt x="6809026" y="4539298"/>
                </a:lnTo>
                <a:cubicBezTo>
                  <a:pt x="6809026" y="4478871"/>
                  <a:pt x="6760041" y="4429886"/>
                  <a:pt x="6699614" y="4429886"/>
                </a:cubicBezTo>
                <a:close/>
                <a:moveTo>
                  <a:pt x="5499981" y="4429886"/>
                </a:moveTo>
                <a:cubicBezTo>
                  <a:pt x="5439554" y="4429886"/>
                  <a:pt x="5390569" y="4478871"/>
                  <a:pt x="5390569" y="4539298"/>
                </a:cubicBezTo>
                <a:lnTo>
                  <a:pt x="5390569" y="4976932"/>
                </a:lnTo>
                <a:cubicBezTo>
                  <a:pt x="5390569" y="5037359"/>
                  <a:pt x="5439554" y="5086344"/>
                  <a:pt x="5499981" y="5086344"/>
                </a:cubicBezTo>
                <a:lnTo>
                  <a:pt x="5937615" y="5086344"/>
                </a:lnTo>
                <a:cubicBezTo>
                  <a:pt x="5998042" y="5086344"/>
                  <a:pt x="6047027" y="5037359"/>
                  <a:pt x="6047027" y="4976932"/>
                </a:cubicBezTo>
                <a:lnTo>
                  <a:pt x="6047027" y="4539298"/>
                </a:lnTo>
                <a:cubicBezTo>
                  <a:pt x="6047027" y="4478871"/>
                  <a:pt x="5998042" y="4429886"/>
                  <a:pt x="5937615" y="4429886"/>
                </a:cubicBezTo>
                <a:close/>
                <a:moveTo>
                  <a:pt x="4737982" y="4429886"/>
                </a:moveTo>
                <a:cubicBezTo>
                  <a:pt x="4677555" y="4429886"/>
                  <a:pt x="4628570" y="4478871"/>
                  <a:pt x="4628570" y="4539298"/>
                </a:cubicBezTo>
                <a:lnTo>
                  <a:pt x="4628570" y="4976932"/>
                </a:lnTo>
                <a:cubicBezTo>
                  <a:pt x="4628570" y="5037359"/>
                  <a:pt x="4677555" y="5086344"/>
                  <a:pt x="4737982" y="5086344"/>
                </a:cubicBezTo>
                <a:lnTo>
                  <a:pt x="5175616" y="5086344"/>
                </a:lnTo>
                <a:cubicBezTo>
                  <a:pt x="5236043" y="5086344"/>
                  <a:pt x="5285028" y="5037359"/>
                  <a:pt x="5285028" y="4976932"/>
                </a:cubicBezTo>
                <a:lnTo>
                  <a:pt x="5285028" y="4539298"/>
                </a:lnTo>
                <a:cubicBezTo>
                  <a:pt x="5285028" y="4478871"/>
                  <a:pt x="5236043" y="4429886"/>
                  <a:pt x="5175616" y="4429886"/>
                </a:cubicBezTo>
                <a:close/>
                <a:moveTo>
                  <a:pt x="3975990" y="4429886"/>
                </a:moveTo>
                <a:cubicBezTo>
                  <a:pt x="3915564" y="4429886"/>
                  <a:pt x="3866579" y="4478871"/>
                  <a:pt x="3866579" y="4539298"/>
                </a:cubicBezTo>
                <a:lnTo>
                  <a:pt x="3866579" y="4976932"/>
                </a:lnTo>
                <a:cubicBezTo>
                  <a:pt x="3866579" y="5037359"/>
                  <a:pt x="3915564" y="5086344"/>
                  <a:pt x="3975990" y="5086344"/>
                </a:cubicBezTo>
                <a:lnTo>
                  <a:pt x="4413617" y="5086344"/>
                </a:lnTo>
                <a:cubicBezTo>
                  <a:pt x="4474044" y="5086344"/>
                  <a:pt x="4523029" y="5037359"/>
                  <a:pt x="4523029" y="4976932"/>
                </a:cubicBezTo>
                <a:lnTo>
                  <a:pt x="4523029" y="4539298"/>
                </a:lnTo>
                <a:cubicBezTo>
                  <a:pt x="4523029" y="4478871"/>
                  <a:pt x="4474044" y="4429886"/>
                  <a:pt x="4413617" y="4429886"/>
                </a:cubicBezTo>
                <a:close/>
                <a:moveTo>
                  <a:pt x="3213993" y="4429886"/>
                </a:moveTo>
                <a:cubicBezTo>
                  <a:pt x="3153566" y="4429886"/>
                  <a:pt x="3104580" y="4478871"/>
                  <a:pt x="3104580" y="4539298"/>
                </a:cubicBezTo>
                <a:lnTo>
                  <a:pt x="3104580" y="4976932"/>
                </a:lnTo>
                <a:cubicBezTo>
                  <a:pt x="3104580" y="5037359"/>
                  <a:pt x="3153566" y="5086344"/>
                  <a:pt x="3213993" y="5086344"/>
                </a:cubicBezTo>
                <a:lnTo>
                  <a:pt x="3651627" y="5086344"/>
                </a:lnTo>
                <a:cubicBezTo>
                  <a:pt x="3712054" y="5086344"/>
                  <a:pt x="3761039" y="5037359"/>
                  <a:pt x="3761039" y="4976932"/>
                </a:cubicBezTo>
                <a:lnTo>
                  <a:pt x="3761039" y="4539298"/>
                </a:lnTo>
                <a:cubicBezTo>
                  <a:pt x="3761039" y="4478871"/>
                  <a:pt x="3712054" y="4429886"/>
                  <a:pt x="3651627" y="4429886"/>
                </a:cubicBezTo>
                <a:close/>
                <a:moveTo>
                  <a:pt x="2451995" y="4429886"/>
                </a:moveTo>
                <a:cubicBezTo>
                  <a:pt x="2391568" y="4429886"/>
                  <a:pt x="2342584" y="4478871"/>
                  <a:pt x="2342584" y="4539298"/>
                </a:cubicBezTo>
                <a:lnTo>
                  <a:pt x="2342584" y="4976932"/>
                </a:lnTo>
                <a:cubicBezTo>
                  <a:pt x="2342584" y="5037359"/>
                  <a:pt x="2391568" y="5086344"/>
                  <a:pt x="2451995" y="5086344"/>
                </a:cubicBezTo>
                <a:lnTo>
                  <a:pt x="2889629" y="5086344"/>
                </a:lnTo>
                <a:cubicBezTo>
                  <a:pt x="2950055" y="5086344"/>
                  <a:pt x="2999040" y="5037359"/>
                  <a:pt x="2999040" y="4976932"/>
                </a:cubicBezTo>
                <a:lnTo>
                  <a:pt x="2999040" y="4539298"/>
                </a:lnTo>
                <a:cubicBezTo>
                  <a:pt x="2999040" y="4478871"/>
                  <a:pt x="2950055" y="4429886"/>
                  <a:pt x="2889629" y="4429886"/>
                </a:cubicBezTo>
                <a:close/>
                <a:moveTo>
                  <a:pt x="1689996" y="4429886"/>
                </a:moveTo>
                <a:cubicBezTo>
                  <a:pt x="1629569" y="4429886"/>
                  <a:pt x="1580586" y="4478871"/>
                  <a:pt x="1580586" y="4539298"/>
                </a:cubicBezTo>
                <a:lnTo>
                  <a:pt x="1580586" y="4976932"/>
                </a:lnTo>
                <a:cubicBezTo>
                  <a:pt x="1580586" y="5037359"/>
                  <a:pt x="1629569" y="5086344"/>
                  <a:pt x="1689996" y="5086344"/>
                </a:cubicBezTo>
                <a:lnTo>
                  <a:pt x="2127633" y="5086344"/>
                </a:lnTo>
                <a:cubicBezTo>
                  <a:pt x="2188059" y="5086344"/>
                  <a:pt x="2237044" y="5037359"/>
                  <a:pt x="2237044" y="4976932"/>
                </a:cubicBezTo>
                <a:lnTo>
                  <a:pt x="2237044" y="4539298"/>
                </a:lnTo>
                <a:cubicBezTo>
                  <a:pt x="2237044" y="4478871"/>
                  <a:pt x="2188059" y="4429886"/>
                  <a:pt x="2127633" y="4429886"/>
                </a:cubicBezTo>
                <a:close/>
                <a:moveTo>
                  <a:pt x="927996" y="4429886"/>
                </a:moveTo>
                <a:cubicBezTo>
                  <a:pt x="867569" y="4429886"/>
                  <a:pt x="818584" y="4478871"/>
                  <a:pt x="818584" y="4539298"/>
                </a:cubicBezTo>
                <a:lnTo>
                  <a:pt x="818584" y="4976932"/>
                </a:lnTo>
                <a:cubicBezTo>
                  <a:pt x="818584" y="5037359"/>
                  <a:pt x="867569" y="5086344"/>
                  <a:pt x="927996" y="5086344"/>
                </a:cubicBezTo>
                <a:lnTo>
                  <a:pt x="1365636" y="5086344"/>
                </a:lnTo>
                <a:cubicBezTo>
                  <a:pt x="1426065" y="5086344"/>
                  <a:pt x="1475050" y="5037359"/>
                  <a:pt x="1475050" y="4976932"/>
                </a:cubicBezTo>
                <a:lnTo>
                  <a:pt x="1475050" y="4539298"/>
                </a:lnTo>
                <a:cubicBezTo>
                  <a:pt x="1475050" y="4478871"/>
                  <a:pt x="1426065" y="4429886"/>
                  <a:pt x="1365636" y="4429886"/>
                </a:cubicBezTo>
                <a:close/>
                <a:moveTo>
                  <a:pt x="165998" y="4429886"/>
                </a:moveTo>
                <a:cubicBezTo>
                  <a:pt x="105572" y="4429886"/>
                  <a:pt x="56587" y="4478871"/>
                  <a:pt x="56587" y="4539298"/>
                </a:cubicBezTo>
                <a:lnTo>
                  <a:pt x="56587" y="4976932"/>
                </a:lnTo>
                <a:cubicBezTo>
                  <a:pt x="56587" y="5037359"/>
                  <a:pt x="105572" y="5086344"/>
                  <a:pt x="165998" y="5086344"/>
                </a:cubicBezTo>
                <a:lnTo>
                  <a:pt x="603632" y="5086344"/>
                </a:lnTo>
                <a:cubicBezTo>
                  <a:pt x="664059" y="5086344"/>
                  <a:pt x="713044" y="5037359"/>
                  <a:pt x="713044" y="4976932"/>
                </a:cubicBezTo>
                <a:lnTo>
                  <a:pt x="713044" y="4539298"/>
                </a:lnTo>
                <a:cubicBezTo>
                  <a:pt x="713044" y="4478871"/>
                  <a:pt x="664059" y="4429886"/>
                  <a:pt x="603632" y="4429886"/>
                </a:cubicBezTo>
                <a:close/>
                <a:moveTo>
                  <a:pt x="8540357" y="3700488"/>
                </a:moveTo>
                <a:cubicBezTo>
                  <a:pt x="8479930" y="3700488"/>
                  <a:pt x="8430945" y="3749473"/>
                  <a:pt x="8430945" y="3809900"/>
                </a:cubicBezTo>
                <a:lnTo>
                  <a:pt x="8430945" y="4247534"/>
                </a:lnTo>
                <a:cubicBezTo>
                  <a:pt x="8430945" y="4307961"/>
                  <a:pt x="8479930" y="4356946"/>
                  <a:pt x="8540357" y="4356946"/>
                </a:cubicBezTo>
                <a:lnTo>
                  <a:pt x="8977991" y="4356946"/>
                </a:lnTo>
                <a:cubicBezTo>
                  <a:pt x="9038418" y="4356946"/>
                  <a:pt x="9087403" y="4307961"/>
                  <a:pt x="9087403" y="4247534"/>
                </a:cubicBezTo>
                <a:lnTo>
                  <a:pt x="9087403" y="3809900"/>
                </a:lnTo>
                <a:cubicBezTo>
                  <a:pt x="9087403" y="3749473"/>
                  <a:pt x="9038418" y="3700488"/>
                  <a:pt x="8977991" y="3700488"/>
                </a:cubicBezTo>
                <a:close/>
                <a:moveTo>
                  <a:pt x="7778358" y="3700488"/>
                </a:moveTo>
                <a:cubicBezTo>
                  <a:pt x="7717931" y="3700488"/>
                  <a:pt x="7668946" y="3749473"/>
                  <a:pt x="7668946" y="3809900"/>
                </a:cubicBezTo>
                <a:lnTo>
                  <a:pt x="7668946" y="4247534"/>
                </a:lnTo>
                <a:cubicBezTo>
                  <a:pt x="7668946" y="4307961"/>
                  <a:pt x="7717931" y="4356946"/>
                  <a:pt x="7778358" y="4356946"/>
                </a:cubicBezTo>
                <a:lnTo>
                  <a:pt x="8215992" y="4356946"/>
                </a:lnTo>
                <a:cubicBezTo>
                  <a:pt x="8276419" y="4356946"/>
                  <a:pt x="8325404" y="4307961"/>
                  <a:pt x="8325404" y="4247534"/>
                </a:cubicBezTo>
                <a:lnTo>
                  <a:pt x="8325404" y="3809900"/>
                </a:lnTo>
                <a:cubicBezTo>
                  <a:pt x="8325404" y="3749473"/>
                  <a:pt x="8276419" y="3700488"/>
                  <a:pt x="8215992" y="3700488"/>
                </a:cubicBezTo>
                <a:close/>
                <a:moveTo>
                  <a:pt x="7023979" y="3700488"/>
                </a:moveTo>
                <a:cubicBezTo>
                  <a:pt x="6963552" y="3700488"/>
                  <a:pt x="6914567" y="3749473"/>
                  <a:pt x="6914567" y="3809900"/>
                </a:cubicBezTo>
                <a:lnTo>
                  <a:pt x="6914567" y="4247534"/>
                </a:lnTo>
                <a:cubicBezTo>
                  <a:pt x="6914567" y="4307961"/>
                  <a:pt x="6963552" y="4356946"/>
                  <a:pt x="7023979" y="4356946"/>
                </a:cubicBezTo>
                <a:lnTo>
                  <a:pt x="7461613" y="4356946"/>
                </a:lnTo>
                <a:cubicBezTo>
                  <a:pt x="7522040" y="4356946"/>
                  <a:pt x="7571025" y="4307961"/>
                  <a:pt x="7571025" y="4247534"/>
                </a:cubicBezTo>
                <a:lnTo>
                  <a:pt x="7571025" y="3809900"/>
                </a:lnTo>
                <a:cubicBezTo>
                  <a:pt x="7571025" y="3749473"/>
                  <a:pt x="7522040" y="3700488"/>
                  <a:pt x="7461613" y="3700488"/>
                </a:cubicBezTo>
                <a:close/>
                <a:moveTo>
                  <a:pt x="6261980" y="3700488"/>
                </a:moveTo>
                <a:cubicBezTo>
                  <a:pt x="6201553" y="3700488"/>
                  <a:pt x="6152568" y="3749473"/>
                  <a:pt x="6152568" y="3809900"/>
                </a:cubicBezTo>
                <a:lnTo>
                  <a:pt x="6152568" y="4247534"/>
                </a:lnTo>
                <a:cubicBezTo>
                  <a:pt x="6152568" y="4307961"/>
                  <a:pt x="6201553" y="4356946"/>
                  <a:pt x="6261980" y="4356946"/>
                </a:cubicBezTo>
                <a:lnTo>
                  <a:pt x="6699614" y="4356946"/>
                </a:lnTo>
                <a:cubicBezTo>
                  <a:pt x="6760041" y="4356946"/>
                  <a:pt x="6809026" y="4307961"/>
                  <a:pt x="6809026" y="4247534"/>
                </a:cubicBezTo>
                <a:lnTo>
                  <a:pt x="6809026" y="3809900"/>
                </a:lnTo>
                <a:cubicBezTo>
                  <a:pt x="6809026" y="3749473"/>
                  <a:pt x="6760041" y="3700488"/>
                  <a:pt x="6699614" y="3700488"/>
                </a:cubicBezTo>
                <a:close/>
                <a:moveTo>
                  <a:pt x="5499981" y="3700488"/>
                </a:moveTo>
                <a:cubicBezTo>
                  <a:pt x="5439554" y="3700488"/>
                  <a:pt x="5390569" y="3749473"/>
                  <a:pt x="5390569" y="3809900"/>
                </a:cubicBezTo>
                <a:lnTo>
                  <a:pt x="5390569" y="4247534"/>
                </a:lnTo>
                <a:cubicBezTo>
                  <a:pt x="5390569" y="4307961"/>
                  <a:pt x="5439554" y="4356946"/>
                  <a:pt x="5499981" y="4356946"/>
                </a:cubicBezTo>
                <a:lnTo>
                  <a:pt x="5937615" y="4356946"/>
                </a:lnTo>
                <a:cubicBezTo>
                  <a:pt x="5998042" y="4356946"/>
                  <a:pt x="6047027" y="4307961"/>
                  <a:pt x="6047027" y="4247534"/>
                </a:cubicBezTo>
                <a:lnTo>
                  <a:pt x="6047027" y="3809900"/>
                </a:lnTo>
                <a:cubicBezTo>
                  <a:pt x="6047027" y="3749473"/>
                  <a:pt x="5998042" y="3700488"/>
                  <a:pt x="5937615" y="3700488"/>
                </a:cubicBezTo>
                <a:close/>
                <a:moveTo>
                  <a:pt x="4737982" y="3700488"/>
                </a:moveTo>
                <a:cubicBezTo>
                  <a:pt x="4677555" y="3700488"/>
                  <a:pt x="4628570" y="3749473"/>
                  <a:pt x="4628570" y="3809900"/>
                </a:cubicBezTo>
                <a:lnTo>
                  <a:pt x="4628570" y="4247534"/>
                </a:lnTo>
                <a:cubicBezTo>
                  <a:pt x="4628570" y="4307961"/>
                  <a:pt x="4677555" y="4356946"/>
                  <a:pt x="4737982" y="4356946"/>
                </a:cubicBezTo>
                <a:lnTo>
                  <a:pt x="5175616" y="4356946"/>
                </a:lnTo>
                <a:cubicBezTo>
                  <a:pt x="5236043" y="4356946"/>
                  <a:pt x="5285028" y="4307961"/>
                  <a:pt x="5285028" y="4247534"/>
                </a:cubicBezTo>
                <a:lnTo>
                  <a:pt x="5285028" y="3809900"/>
                </a:lnTo>
                <a:cubicBezTo>
                  <a:pt x="5285028" y="3749473"/>
                  <a:pt x="5236043" y="3700488"/>
                  <a:pt x="5175616" y="3700488"/>
                </a:cubicBezTo>
                <a:close/>
                <a:moveTo>
                  <a:pt x="3975991" y="3700488"/>
                </a:moveTo>
                <a:cubicBezTo>
                  <a:pt x="3915564" y="3700488"/>
                  <a:pt x="3866579" y="3749473"/>
                  <a:pt x="3866579" y="3809900"/>
                </a:cubicBezTo>
                <a:lnTo>
                  <a:pt x="3866579" y="4247534"/>
                </a:lnTo>
                <a:cubicBezTo>
                  <a:pt x="3866579" y="4307961"/>
                  <a:pt x="3915564" y="4356946"/>
                  <a:pt x="3975991" y="4356946"/>
                </a:cubicBezTo>
                <a:lnTo>
                  <a:pt x="4413617" y="4356946"/>
                </a:lnTo>
                <a:cubicBezTo>
                  <a:pt x="4474044" y="4356946"/>
                  <a:pt x="4523029" y="4307961"/>
                  <a:pt x="4523029" y="4247534"/>
                </a:cubicBezTo>
                <a:lnTo>
                  <a:pt x="4523029" y="3809900"/>
                </a:lnTo>
                <a:cubicBezTo>
                  <a:pt x="4523029" y="3749473"/>
                  <a:pt x="4474044" y="3700488"/>
                  <a:pt x="4413617" y="3700488"/>
                </a:cubicBezTo>
                <a:close/>
                <a:moveTo>
                  <a:pt x="3213993" y="3700488"/>
                </a:moveTo>
                <a:cubicBezTo>
                  <a:pt x="3153566" y="3700488"/>
                  <a:pt x="3104581" y="3749473"/>
                  <a:pt x="3104581" y="3809900"/>
                </a:cubicBezTo>
                <a:lnTo>
                  <a:pt x="3104581" y="4247534"/>
                </a:lnTo>
                <a:cubicBezTo>
                  <a:pt x="3104581" y="4307961"/>
                  <a:pt x="3153566" y="4356946"/>
                  <a:pt x="3213993" y="4356946"/>
                </a:cubicBezTo>
                <a:lnTo>
                  <a:pt x="3651627" y="4356946"/>
                </a:lnTo>
                <a:cubicBezTo>
                  <a:pt x="3712054" y="4356946"/>
                  <a:pt x="3761039" y="4307961"/>
                  <a:pt x="3761039" y="4247534"/>
                </a:cubicBezTo>
                <a:lnTo>
                  <a:pt x="3761039" y="3809900"/>
                </a:lnTo>
                <a:cubicBezTo>
                  <a:pt x="3761039" y="3749473"/>
                  <a:pt x="3712054" y="3700488"/>
                  <a:pt x="3651627" y="3700488"/>
                </a:cubicBezTo>
                <a:close/>
                <a:moveTo>
                  <a:pt x="2451995" y="3700488"/>
                </a:moveTo>
                <a:cubicBezTo>
                  <a:pt x="2391569" y="3700488"/>
                  <a:pt x="2342584" y="3749473"/>
                  <a:pt x="2342584" y="3809900"/>
                </a:cubicBezTo>
                <a:lnTo>
                  <a:pt x="2342584" y="4247534"/>
                </a:lnTo>
                <a:cubicBezTo>
                  <a:pt x="2342584" y="4307961"/>
                  <a:pt x="2391569" y="4356946"/>
                  <a:pt x="2451995" y="4356946"/>
                </a:cubicBezTo>
                <a:lnTo>
                  <a:pt x="2889629" y="4356946"/>
                </a:lnTo>
                <a:cubicBezTo>
                  <a:pt x="2950055" y="4356946"/>
                  <a:pt x="2999040" y="4307961"/>
                  <a:pt x="2999040" y="4247534"/>
                </a:cubicBezTo>
                <a:lnTo>
                  <a:pt x="2999040" y="3809900"/>
                </a:lnTo>
                <a:cubicBezTo>
                  <a:pt x="2999040" y="3749473"/>
                  <a:pt x="2950055" y="3700488"/>
                  <a:pt x="2889629" y="3700488"/>
                </a:cubicBezTo>
                <a:close/>
                <a:moveTo>
                  <a:pt x="1689996" y="3700488"/>
                </a:moveTo>
                <a:cubicBezTo>
                  <a:pt x="1629569" y="3700488"/>
                  <a:pt x="1580586" y="3749473"/>
                  <a:pt x="1580586" y="3809900"/>
                </a:cubicBezTo>
                <a:lnTo>
                  <a:pt x="1580586" y="4247534"/>
                </a:lnTo>
                <a:cubicBezTo>
                  <a:pt x="1580586" y="4307961"/>
                  <a:pt x="1629569" y="4356946"/>
                  <a:pt x="1689996" y="4356946"/>
                </a:cubicBezTo>
                <a:lnTo>
                  <a:pt x="2127633" y="4356946"/>
                </a:lnTo>
                <a:cubicBezTo>
                  <a:pt x="2188060" y="4356946"/>
                  <a:pt x="2237045" y="4307961"/>
                  <a:pt x="2237045" y="4247534"/>
                </a:cubicBezTo>
                <a:lnTo>
                  <a:pt x="2237045" y="3809900"/>
                </a:lnTo>
                <a:cubicBezTo>
                  <a:pt x="2237045" y="3749473"/>
                  <a:pt x="2188060" y="3700488"/>
                  <a:pt x="2127633" y="3700488"/>
                </a:cubicBezTo>
                <a:close/>
                <a:moveTo>
                  <a:pt x="927996" y="3700488"/>
                </a:moveTo>
                <a:cubicBezTo>
                  <a:pt x="867569" y="3700488"/>
                  <a:pt x="818584" y="3749473"/>
                  <a:pt x="818584" y="3809900"/>
                </a:cubicBezTo>
                <a:lnTo>
                  <a:pt x="818584" y="4247534"/>
                </a:lnTo>
                <a:cubicBezTo>
                  <a:pt x="818584" y="4307961"/>
                  <a:pt x="867569" y="4356946"/>
                  <a:pt x="927996" y="4356946"/>
                </a:cubicBezTo>
                <a:lnTo>
                  <a:pt x="1365637" y="4356946"/>
                </a:lnTo>
                <a:cubicBezTo>
                  <a:pt x="1426065" y="4356946"/>
                  <a:pt x="1475050" y="4307961"/>
                  <a:pt x="1475050" y="4247534"/>
                </a:cubicBezTo>
                <a:lnTo>
                  <a:pt x="1475050" y="3809900"/>
                </a:lnTo>
                <a:cubicBezTo>
                  <a:pt x="1475050" y="3749473"/>
                  <a:pt x="1426065" y="3700488"/>
                  <a:pt x="1365637" y="3700488"/>
                </a:cubicBezTo>
                <a:close/>
                <a:moveTo>
                  <a:pt x="165999" y="3700488"/>
                </a:moveTo>
                <a:cubicBezTo>
                  <a:pt x="105572" y="3700488"/>
                  <a:pt x="56587" y="3749473"/>
                  <a:pt x="56587" y="3809900"/>
                </a:cubicBezTo>
                <a:lnTo>
                  <a:pt x="56587" y="4247534"/>
                </a:lnTo>
                <a:cubicBezTo>
                  <a:pt x="56587" y="4307961"/>
                  <a:pt x="105572" y="4356946"/>
                  <a:pt x="165999" y="4356946"/>
                </a:cubicBezTo>
                <a:lnTo>
                  <a:pt x="603632" y="4356946"/>
                </a:lnTo>
                <a:cubicBezTo>
                  <a:pt x="664059" y="4356946"/>
                  <a:pt x="713044" y="4307961"/>
                  <a:pt x="713044" y="4247534"/>
                </a:cubicBezTo>
                <a:lnTo>
                  <a:pt x="713044" y="3809900"/>
                </a:lnTo>
                <a:cubicBezTo>
                  <a:pt x="713044" y="3749473"/>
                  <a:pt x="664059" y="3700488"/>
                  <a:pt x="603632" y="3700488"/>
                </a:cubicBezTo>
                <a:close/>
                <a:moveTo>
                  <a:pt x="8540357" y="2971089"/>
                </a:moveTo>
                <a:cubicBezTo>
                  <a:pt x="8479930" y="2971089"/>
                  <a:pt x="8430945" y="3020074"/>
                  <a:pt x="8430945" y="3080501"/>
                </a:cubicBezTo>
                <a:lnTo>
                  <a:pt x="8430945" y="3518135"/>
                </a:lnTo>
                <a:cubicBezTo>
                  <a:pt x="8430945" y="3578562"/>
                  <a:pt x="8479930" y="3627547"/>
                  <a:pt x="8540357" y="3627547"/>
                </a:cubicBezTo>
                <a:lnTo>
                  <a:pt x="8977991" y="3627547"/>
                </a:lnTo>
                <a:cubicBezTo>
                  <a:pt x="9038418" y="3627547"/>
                  <a:pt x="9087403" y="3578562"/>
                  <a:pt x="9087403" y="3518135"/>
                </a:cubicBezTo>
                <a:lnTo>
                  <a:pt x="9087403" y="3080501"/>
                </a:lnTo>
                <a:cubicBezTo>
                  <a:pt x="9087403" y="3020074"/>
                  <a:pt x="9038418" y="2971089"/>
                  <a:pt x="8977991" y="2971089"/>
                </a:cubicBezTo>
                <a:close/>
                <a:moveTo>
                  <a:pt x="7778358" y="2971089"/>
                </a:moveTo>
                <a:cubicBezTo>
                  <a:pt x="7717931" y="2971089"/>
                  <a:pt x="7668946" y="3020074"/>
                  <a:pt x="7668946" y="3080501"/>
                </a:cubicBezTo>
                <a:lnTo>
                  <a:pt x="7668946" y="3518135"/>
                </a:lnTo>
                <a:cubicBezTo>
                  <a:pt x="7668946" y="3578562"/>
                  <a:pt x="7717931" y="3627547"/>
                  <a:pt x="7778358" y="3627547"/>
                </a:cubicBezTo>
                <a:lnTo>
                  <a:pt x="8215992" y="3627547"/>
                </a:lnTo>
                <a:cubicBezTo>
                  <a:pt x="8276419" y="3627547"/>
                  <a:pt x="8325404" y="3578562"/>
                  <a:pt x="8325404" y="3518135"/>
                </a:cubicBezTo>
                <a:lnTo>
                  <a:pt x="8325404" y="3080501"/>
                </a:lnTo>
                <a:cubicBezTo>
                  <a:pt x="8325404" y="3020074"/>
                  <a:pt x="8276419" y="2971089"/>
                  <a:pt x="8215992" y="2971089"/>
                </a:cubicBezTo>
                <a:close/>
                <a:moveTo>
                  <a:pt x="7023979" y="2971089"/>
                </a:moveTo>
                <a:cubicBezTo>
                  <a:pt x="6963552" y="2971089"/>
                  <a:pt x="6914567" y="3020074"/>
                  <a:pt x="6914567" y="3080501"/>
                </a:cubicBezTo>
                <a:lnTo>
                  <a:pt x="6914567" y="3518135"/>
                </a:lnTo>
                <a:cubicBezTo>
                  <a:pt x="6914567" y="3578562"/>
                  <a:pt x="6963552" y="3627547"/>
                  <a:pt x="7023979" y="3627547"/>
                </a:cubicBezTo>
                <a:lnTo>
                  <a:pt x="7461613" y="3627547"/>
                </a:lnTo>
                <a:cubicBezTo>
                  <a:pt x="7522040" y="3627547"/>
                  <a:pt x="7571025" y="3578562"/>
                  <a:pt x="7571025" y="3518135"/>
                </a:cubicBezTo>
                <a:lnTo>
                  <a:pt x="7571025" y="3080501"/>
                </a:lnTo>
                <a:cubicBezTo>
                  <a:pt x="7571025" y="3020074"/>
                  <a:pt x="7522040" y="2971089"/>
                  <a:pt x="7461613" y="2971089"/>
                </a:cubicBezTo>
                <a:close/>
                <a:moveTo>
                  <a:pt x="6261980" y="2971089"/>
                </a:moveTo>
                <a:cubicBezTo>
                  <a:pt x="6201553" y="2971089"/>
                  <a:pt x="6152568" y="3020074"/>
                  <a:pt x="6152568" y="3080501"/>
                </a:cubicBezTo>
                <a:lnTo>
                  <a:pt x="6152568" y="3518135"/>
                </a:lnTo>
                <a:cubicBezTo>
                  <a:pt x="6152568" y="3578562"/>
                  <a:pt x="6201553" y="3627547"/>
                  <a:pt x="6261980" y="3627547"/>
                </a:cubicBezTo>
                <a:lnTo>
                  <a:pt x="6699614" y="3627547"/>
                </a:lnTo>
                <a:cubicBezTo>
                  <a:pt x="6760041" y="3627547"/>
                  <a:pt x="6809026" y="3578562"/>
                  <a:pt x="6809026" y="3518135"/>
                </a:cubicBezTo>
                <a:lnTo>
                  <a:pt x="6809026" y="3080501"/>
                </a:lnTo>
                <a:cubicBezTo>
                  <a:pt x="6809026" y="3020074"/>
                  <a:pt x="6760041" y="2971089"/>
                  <a:pt x="6699614" y="2971089"/>
                </a:cubicBezTo>
                <a:close/>
                <a:moveTo>
                  <a:pt x="5499981" y="2971089"/>
                </a:moveTo>
                <a:cubicBezTo>
                  <a:pt x="5439554" y="2971089"/>
                  <a:pt x="5390569" y="3020074"/>
                  <a:pt x="5390569" y="3080501"/>
                </a:cubicBezTo>
                <a:lnTo>
                  <a:pt x="5390569" y="3518135"/>
                </a:lnTo>
                <a:cubicBezTo>
                  <a:pt x="5390569" y="3578562"/>
                  <a:pt x="5439554" y="3627547"/>
                  <a:pt x="5499981" y="3627547"/>
                </a:cubicBezTo>
                <a:lnTo>
                  <a:pt x="5937615" y="3627547"/>
                </a:lnTo>
                <a:cubicBezTo>
                  <a:pt x="5998042" y="3627547"/>
                  <a:pt x="6047027" y="3578562"/>
                  <a:pt x="6047027" y="3518135"/>
                </a:cubicBezTo>
                <a:lnTo>
                  <a:pt x="6047027" y="3080501"/>
                </a:lnTo>
                <a:cubicBezTo>
                  <a:pt x="6047027" y="3020074"/>
                  <a:pt x="5998042" y="2971089"/>
                  <a:pt x="5937615" y="2971089"/>
                </a:cubicBezTo>
                <a:close/>
                <a:moveTo>
                  <a:pt x="4737982" y="2971089"/>
                </a:moveTo>
                <a:cubicBezTo>
                  <a:pt x="4677555" y="2971089"/>
                  <a:pt x="4628570" y="3020074"/>
                  <a:pt x="4628570" y="3080501"/>
                </a:cubicBezTo>
                <a:lnTo>
                  <a:pt x="4628570" y="3518135"/>
                </a:lnTo>
                <a:cubicBezTo>
                  <a:pt x="4628570" y="3578562"/>
                  <a:pt x="4677555" y="3627547"/>
                  <a:pt x="4737982" y="3627547"/>
                </a:cubicBezTo>
                <a:lnTo>
                  <a:pt x="5175616" y="3627547"/>
                </a:lnTo>
                <a:cubicBezTo>
                  <a:pt x="5236043" y="3627547"/>
                  <a:pt x="5285028" y="3578562"/>
                  <a:pt x="5285028" y="3518135"/>
                </a:cubicBezTo>
                <a:lnTo>
                  <a:pt x="5285028" y="3080501"/>
                </a:lnTo>
                <a:cubicBezTo>
                  <a:pt x="5285028" y="3020074"/>
                  <a:pt x="5236043" y="2971089"/>
                  <a:pt x="5175616" y="2971089"/>
                </a:cubicBezTo>
                <a:close/>
                <a:moveTo>
                  <a:pt x="3975991" y="2971089"/>
                </a:moveTo>
                <a:cubicBezTo>
                  <a:pt x="3915564" y="2971089"/>
                  <a:pt x="3866579" y="3020074"/>
                  <a:pt x="3866579" y="3080501"/>
                </a:cubicBezTo>
                <a:lnTo>
                  <a:pt x="3866579" y="3518135"/>
                </a:lnTo>
                <a:cubicBezTo>
                  <a:pt x="3866579" y="3578562"/>
                  <a:pt x="3915564" y="3627547"/>
                  <a:pt x="3975991" y="3627547"/>
                </a:cubicBezTo>
                <a:lnTo>
                  <a:pt x="4413617" y="3627547"/>
                </a:lnTo>
                <a:cubicBezTo>
                  <a:pt x="4474044" y="3627547"/>
                  <a:pt x="4523029" y="3578562"/>
                  <a:pt x="4523029" y="3518135"/>
                </a:cubicBezTo>
                <a:lnTo>
                  <a:pt x="4523029" y="3080501"/>
                </a:lnTo>
                <a:cubicBezTo>
                  <a:pt x="4523029" y="3020074"/>
                  <a:pt x="4474044" y="2971089"/>
                  <a:pt x="4413617" y="2971089"/>
                </a:cubicBezTo>
                <a:close/>
                <a:moveTo>
                  <a:pt x="3213993" y="2971089"/>
                </a:moveTo>
                <a:cubicBezTo>
                  <a:pt x="3153566" y="2971089"/>
                  <a:pt x="3104581" y="3020074"/>
                  <a:pt x="3104581" y="3080501"/>
                </a:cubicBezTo>
                <a:lnTo>
                  <a:pt x="3104581" y="3518135"/>
                </a:lnTo>
                <a:cubicBezTo>
                  <a:pt x="3104581" y="3578562"/>
                  <a:pt x="3153566" y="3627547"/>
                  <a:pt x="3213993" y="3627547"/>
                </a:cubicBezTo>
                <a:lnTo>
                  <a:pt x="3651627" y="3627547"/>
                </a:lnTo>
                <a:cubicBezTo>
                  <a:pt x="3712054" y="3627547"/>
                  <a:pt x="3761039" y="3578562"/>
                  <a:pt x="3761039" y="3518135"/>
                </a:cubicBezTo>
                <a:lnTo>
                  <a:pt x="3761039" y="3080501"/>
                </a:lnTo>
                <a:cubicBezTo>
                  <a:pt x="3761039" y="3020074"/>
                  <a:pt x="3712054" y="2971089"/>
                  <a:pt x="3651627" y="2971089"/>
                </a:cubicBezTo>
                <a:close/>
                <a:moveTo>
                  <a:pt x="2451995" y="2971089"/>
                </a:moveTo>
                <a:cubicBezTo>
                  <a:pt x="2391569" y="2971089"/>
                  <a:pt x="2342584" y="3020074"/>
                  <a:pt x="2342584" y="3080501"/>
                </a:cubicBezTo>
                <a:lnTo>
                  <a:pt x="2342584" y="3518135"/>
                </a:lnTo>
                <a:cubicBezTo>
                  <a:pt x="2342584" y="3578562"/>
                  <a:pt x="2391569" y="3627547"/>
                  <a:pt x="2451995" y="3627547"/>
                </a:cubicBezTo>
                <a:lnTo>
                  <a:pt x="2889629" y="3627547"/>
                </a:lnTo>
                <a:cubicBezTo>
                  <a:pt x="2950055" y="3627547"/>
                  <a:pt x="2999040" y="3578562"/>
                  <a:pt x="2999040" y="3518135"/>
                </a:cubicBezTo>
                <a:lnTo>
                  <a:pt x="2999040" y="3080501"/>
                </a:lnTo>
                <a:cubicBezTo>
                  <a:pt x="2999040" y="3020074"/>
                  <a:pt x="2950055" y="2971089"/>
                  <a:pt x="2889629" y="2971089"/>
                </a:cubicBezTo>
                <a:close/>
                <a:moveTo>
                  <a:pt x="1689997" y="2971089"/>
                </a:moveTo>
                <a:cubicBezTo>
                  <a:pt x="1629569" y="2971089"/>
                  <a:pt x="1580587" y="3020074"/>
                  <a:pt x="1580587" y="3080501"/>
                </a:cubicBezTo>
                <a:lnTo>
                  <a:pt x="1580587" y="3518135"/>
                </a:lnTo>
                <a:cubicBezTo>
                  <a:pt x="1580587" y="3578562"/>
                  <a:pt x="1629569" y="3627547"/>
                  <a:pt x="1689997" y="3627547"/>
                </a:cubicBezTo>
                <a:lnTo>
                  <a:pt x="2127633" y="3627547"/>
                </a:lnTo>
                <a:cubicBezTo>
                  <a:pt x="2188060" y="3627547"/>
                  <a:pt x="2237045" y="3578562"/>
                  <a:pt x="2237045" y="3518135"/>
                </a:cubicBezTo>
                <a:lnTo>
                  <a:pt x="2237045" y="3080501"/>
                </a:lnTo>
                <a:cubicBezTo>
                  <a:pt x="2237045" y="3020074"/>
                  <a:pt x="2188060" y="2971089"/>
                  <a:pt x="2127633" y="2971089"/>
                </a:cubicBezTo>
                <a:close/>
                <a:moveTo>
                  <a:pt x="927996" y="2971089"/>
                </a:moveTo>
                <a:cubicBezTo>
                  <a:pt x="867569" y="2971089"/>
                  <a:pt x="818584" y="3020074"/>
                  <a:pt x="818584" y="3080501"/>
                </a:cubicBezTo>
                <a:lnTo>
                  <a:pt x="818584" y="3518135"/>
                </a:lnTo>
                <a:cubicBezTo>
                  <a:pt x="818584" y="3578562"/>
                  <a:pt x="867569" y="3627547"/>
                  <a:pt x="927996" y="3627547"/>
                </a:cubicBezTo>
                <a:lnTo>
                  <a:pt x="1365637" y="3627547"/>
                </a:lnTo>
                <a:cubicBezTo>
                  <a:pt x="1426065" y="3627547"/>
                  <a:pt x="1475050" y="3578562"/>
                  <a:pt x="1475050" y="3518135"/>
                </a:cubicBezTo>
                <a:lnTo>
                  <a:pt x="1475050" y="3080501"/>
                </a:lnTo>
                <a:cubicBezTo>
                  <a:pt x="1475050" y="3020074"/>
                  <a:pt x="1426065" y="2971089"/>
                  <a:pt x="1365637" y="2971089"/>
                </a:cubicBezTo>
                <a:close/>
                <a:moveTo>
                  <a:pt x="165999" y="2971089"/>
                </a:moveTo>
                <a:cubicBezTo>
                  <a:pt x="105572" y="2971089"/>
                  <a:pt x="56587" y="3020074"/>
                  <a:pt x="56587" y="3080501"/>
                </a:cubicBezTo>
                <a:lnTo>
                  <a:pt x="56587" y="3518135"/>
                </a:lnTo>
                <a:cubicBezTo>
                  <a:pt x="56587" y="3578562"/>
                  <a:pt x="105572" y="3627547"/>
                  <a:pt x="165999" y="3627547"/>
                </a:cubicBezTo>
                <a:lnTo>
                  <a:pt x="603632" y="3627547"/>
                </a:lnTo>
                <a:cubicBezTo>
                  <a:pt x="664059" y="3627547"/>
                  <a:pt x="713044" y="3578562"/>
                  <a:pt x="713044" y="3518135"/>
                </a:cubicBezTo>
                <a:lnTo>
                  <a:pt x="713044" y="3080501"/>
                </a:lnTo>
                <a:cubicBezTo>
                  <a:pt x="713044" y="3020074"/>
                  <a:pt x="664059" y="2971089"/>
                  <a:pt x="603632" y="2971089"/>
                </a:cubicBezTo>
                <a:close/>
                <a:moveTo>
                  <a:pt x="8540357" y="2245338"/>
                </a:moveTo>
                <a:cubicBezTo>
                  <a:pt x="8479930" y="2245338"/>
                  <a:pt x="8430945" y="2294323"/>
                  <a:pt x="8430945" y="2354750"/>
                </a:cubicBezTo>
                <a:lnTo>
                  <a:pt x="8430945" y="2792384"/>
                </a:lnTo>
                <a:cubicBezTo>
                  <a:pt x="8430945" y="2852811"/>
                  <a:pt x="8479930" y="2901796"/>
                  <a:pt x="8540357" y="2901796"/>
                </a:cubicBezTo>
                <a:lnTo>
                  <a:pt x="8977991" y="2901796"/>
                </a:lnTo>
                <a:cubicBezTo>
                  <a:pt x="9038418" y="2901796"/>
                  <a:pt x="9087403" y="2852811"/>
                  <a:pt x="9087403" y="2792384"/>
                </a:cubicBezTo>
                <a:lnTo>
                  <a:pt x="9087403" y="2354750"/>
                </a:lnTo>
                <a:cubicBezTo>
                  <a:pt x="9087403" y="2294323"/>
                  <a:pt x="9038418" y="2245338"/>
                  <a:pt x="8977991" y="2245338"/>
                </a:cubicBezTo>
                <a:close/>
                <a:moveTo>
                  <a:pt x="7778358" y="2245338"/>
                </a:moveTo>
                <a:cubicBezTo>
                  <a:pt x="7717931" y="2245338"/>
                  <a:pt x="7668946" y="2294323"/>
                  <a:pt x="7668946" y="2354750"/>
                </a:cubicBezTo>
                <a:lnTo>
                  <a:pt x="7668946" y="2792384"/>
                </a:lnTo>
                <a:cubicBezTo>
                  <a:pt x="7668946" y="2852811"/>
                  <a:pt x="7717931" y="2901796"/>
                  <a:pt x="7778358" y="2901796"/>
                </a:cubicBezTo>
                <a:lnTo>
                  <a:pt x="8215992" y="2901796"/>
                </a:lnTo>
                <a:cubicBezTo>
                  <a:pt x="8276419" y="2901796"/>
                  <a:pt x="8325404" y="2852811"/>
                  <a:pt x="8325404" y="2792384"/>
                </a:cubicBezTo>
                <a:lnTo>
                  <a:pt x="8325404" y="2354750"/>
                </a:lnTo>
                <a:cubicBezTo>
                  <a:pt x="8325404" y="2294323"/>
                  <a:pt x="8276419" y="2245338"/>
                  <a:pt x="8215992" y="2245338"/>
                </a:cubicBezTo>
                <a:close/>
                <a:moveTo>
                  <a:pt x="7023979" y="2245338"/>
                </a:moveTo>
                <a:cubicBezTo>
                  <a:pt x="6963552" y="2245338"/>
                  <a:pt x="6914567" y="2294323"/>
                  <a:pt x="6914567" y="2354750"/>
                </a:cubicBezTo>
                <a:lnTo>
                  <a:pt x="6914567" y="2792384"/>
                </a:lnTo>
                <a:cubicBezTo>
                  <a:pt x="6914567" y="2852811"/>
                  <a:pt x="6963552" y="2901796"/>
                  <a:pt x="7023979" y="2901796"/>
                </a:cubicBezTo>
                <a:lnTo>
                  <a:pt x="7461613" y="2901796"/>
                </a:lnTo>
                <a:cubicBezTo>
                  <a:pt x="7522040" y="2901796"/>
                  <a:pt x="7571025" y="2852811"/>
                  <a:pt x="7571025" y="2792384"/>
                </a:cubicBezTo>
                <a:lnTo>
                  <a:pt x="7571025" y="2354750"/>
                </a:lnTo>
                <a:cubicBezTo>
                  <a:pt x="7571025" y="2294323"/>
                  <a:pt x="7522040" y="2245338"/>
                  <a:pt x="7461613" y="2245338"/>
                </a:cubicBezTo>
                <a:close/>
                <a:moveTo>
                  <a:pt x="6261980" y="2245338"/>
                </a:moveTo>
                <a:cubicBezTo>
                  <a:pt x="6201553" y="2245338"/>
                  <a:pt x="6152568" y="2294323"/>
                  <a:pt x="6152568" y="2354750"/>
                </a:cubicBezTo>
                <a:lnTo>
                  <a:pt x="6152568" y="2792384"/>
                </a:lnTo>
                <a:cubicBezTo>
                  <a:pt x="6152568" y="2852811"/>
                  <a:pt x="6201553" y="2901796"/>
                  <a:pt x="6261980" y="2901796"/>
                </a:cubicBezTo>
                <a:lnTo>
                  <a:pt x="6699614" y="2901796"/>
                </a:lnTo>
                <a:cubicBezTo>
                  <a:pt x="6760041" y="2901796"/>
                  <a:pt x="6809026" y="2852811"/>
                  <a:pt x="6809026" y="2792384"/>
                </a:cubicBezTo>
                <a:lnTo>
                  <a:pt x="6809026" y="2354750"/>
                </a:lnTo>
                <a:cubicBezTo>
                  <a:pt x="6809026" y="2294323"/>
                  <a:pt x="6760041" y="2245338"/>
                  <a:pt x="6699614" y="2245338"/>
                </a:cubicBezTo>
                <a:close/>
                <a:moveTo>
                  <a:pt x="5499981" y="2245338"/>
                </a:moveTo>
                <a:cubicBezTo>
                  <a:pt x="5439554" y="2245338"/>
                  <a:pt x="5390569" y="2294323"/>
                  <a:pt x="5390569" y="2354750"/>
                </a:cubicBezTo>
                <a:lnTo>
                  <a:pt x="5390569" y="2792384"/>
                </a:lnTo>
                <a:cubicBezTo>
                  <a:pt x="5390569" y="2852811"/>
                  <a:pt x="5439554" y="2901796"/>
                  <a:pt x="5499981" y="2901796"/>
                </a:cubicBezTo>
                <a:lnTo>
                  <a:pt x="5937615" y="2901796"/>
                </a:lnTo>
                <a:cubicBezTo>
                  <a:pt x="5998042" y="2901796"/>
                  <a:pt x="6047027" y="2852811"/>
                  <a:pt x="6047027" y="2792384"/>
                </a:cubicBezTo>
                <a:lnTo>
                  <a:pt x="6047027" y="2354750"/>
                </a:lnTo>
                <a:cubicBezTo>
                  <a:pt x="6047027" y="2294323"/>
                  <a:pt x="5998042" y="2245338"/>
                  <a:pt x="5937615" y="2245338"/>
                </a:cubicBezTo>
                <a:close/>
                <a:moveTo>
                  <a:pt x="4737982" y="2245338"/>
                </a:moveTo>
                <a:cubicBezTo>
                  <a:pt x="4677555" y="2245338"/>
                  <a:pt x="4628570" y="2294323"/>
                  <a:pt x="4628570" y="2354750"/>
                </a:cubicBezTo>
                <a:lnTo>
                  <a:pt x="4628570" y="2792384"/>
                </a:lnTo>
                <a:cubicBezTo>
                  <a:pt x="4628570" y="2852811"/>
                  <a:pt x="4677555" y="2901796"/>
                  <a:pt x="4737982" y="2901796"/>
                </a:cubicBezTo>
                <a:lnTo>
                  <a:pt x="5175616" y="2901796"/>
                </a:lnTo>
                <a:cubicBezTo>
                  <a:pt x="5236043" y="2901796"/>
                  <a:pt x="5285028" y="2852811"/>
                  <a:pt x="5285028" y="2792384"/>
                </a:cubicBezTo>
                <a:lnTo>
                  <a:pt x="5285028" y="2354750"/>
                </a:lnTo>
                <a:cubicBezTo>
                  <a:pt x="5285028" y="2294323"/>
                  <a:pt x="5236043" y="2245338"/>
                  <a:pt x="5175616" y="2245338"/>
                </a:cubicBezTo>
                <a:close/>
                <a:moveTo>
                  <a:pt x="3975991" y="2245338"/>
                </a:moveTo>
                <a:cubicBezTo>
                  <a:pt x="3915564" y="2245338"/>
                  <a:pt x="3866579" y="2294323"/>
                  <a:pt x="3866579" y="2354750"/>
                </a:cubicBezTo>
                <a:lnTo>
                  <a:pt x="3866579" y="2792384"/>
                </a:lnTo>
                <a:cubicBezTo>
                  <a:pt x="3866579" y="2852811"/>
                  <a:pt x="3915564" y="2901796"/>
                  <a:pt x="3975991" y="2901796"/>
                </a:cubicBezTo>
                <a:lnTo>
                  <a:pt x="4413617" y="2901796"/>
                </a:lnTo>
                <a:cubicBezTo>
                  <a:pt x="4474044" y="2901796"/>
                  <a:pt x="4523029" y="2852811"/>
                  <a:pt x="4523029" y="2792384"/>
                </a:cubicBezTo>
                <a:lnTo>
                  <a:pt x="4523029" y="2354750"/>
                </a:lnTo>
                <a:cubicBezTo>
                  <a:pt x="4523029" y="2294323"/>
                  <a:pt x="4474044" y="2245338"/>
                  <a:pt x="4413617" y="2245338"/>
                </a:cubicBezTo>
                <a:close/>
                <a:moveTo>
                  <a:pt x="3213993" y="2245338"/>
                </a:moveTo>
                <a:cubicBezTo>
                  <a:pt x="3153566" y="2245338"/>
                  <a:pt x="3104581" y="2294323"/>
                  <a:pt x="3104581" y="2354750"/>
                </a:cubicBezTo>
                <a:lnTo>
                  <a:pt x="3104581" y="2792384"/>
                </a:lnTo>
                <a:cubicBezTo>
                  <a:pt x="3104581" y="2852811"/>
                  <a:pt x="3153566" y="2901796"/>
                  <a:pt x="3213993" y="2901796"/>
                </a:cubicBezTo>
                <a:lnTo>
                  <a:pt x="3651627" y="2901796"/>
                </a:lnTo>
                <a:cubicBezTo>
                  <a:pt x="3712054" y="2901796"/>
                  <a:pt x="3761040" y="2852811"/>
                  <a:pt x="3761040" y="2792384"/>
                </a:cubicBezTo>
                <a:lnTo>
                  <a:pt x="3761040" y="2354750"/>
                </a:lnTo>
                <a:cubicBezTo>
                  <a:pt x="3761040" y="2294323"/>
                  <a:pt x="3712054" y="2245338"/>
                  <a:pt x="3651627" y="2245338"/>
                </a:cubicBezTo>
                <a:close/>
                <a:moveTo>
                  <a:pt x="2451995" y="2245338"/>
                </a:moveTo>
                <a:cubicBezTo>
                  <a:pt x="2391569" y="2245338"/>
                  <a:pt x="2342584" y="2294323"/>
                  <a:pt x="2342584" y="2354750"/>
                </a:cubicBezTo>
                <a:lnTo>
                  <a:pt x="2342584" y="2792384"/>
                </a:lnTo>
                <a:cubicBezTo>
                  <a:pt x="2342584" y="2852811"/>
                  <a:pt x="2391569" y="2901796"/>
                  <a:pt x="2451995" y="2901796"/>
                </a:cubicBezTo>
                <a:lnTo>
                  <a:pt x="2889629" y="2901796"/>
                </a:lnTo>
                <a:cubicBezTo>
                  <a:pt x="2950055" y="2901796"/>
                  <a:pt x="2999040" y="2852811"/>
                  <a:pt x="2999040" y="2792384"/>
                </a:cubicBezTo>
                <a:lnTo>
                  <a:pt x="2999040" y="2354750"/>
                </a:lnTo>
                <a:cubicBezTo>
                  <a:pt x="2999040" y="2294323"/>
                  <a:pt x="2950055" y="2245338"/>
                  <a:pt x="2889629" y="2245338"/>
                </a:cubicBezTo>
                <a:close/>
                <a:moveTo>
                  <a:pt x="1689997" y="2245338"/>
                </a:moveTo>
                <a:cubicBezTo>
                  <a:pt x="1629570" y="2245338"/>
                  <a:pt x="1580587" y="2294323"/>
                  <a:pt x="1580587" y="2354750"/>
                </a:cubicBezTo>
                <a:lnTo>
                  <a:pt x="1580587" y="2792384"/>
                </a:lnTo>
                <a:cubicBezTo>
                  <a:pt x="1580587" y="2852811"/>
                  <a:pt x="1629570" y="2901796"/>
                  <a:pt x="1689997" y="2901796"/>
                </a:cubicBezTo>
                <a:lnTo>
                  <a:pt x="2127634" y="2901796"/>
                </a:lnTo>
                <a:cubicBezTo>
                  <a:pt x="2188060" y="2901796"/>
                  <a:pt x="2237045" y="2852811"/>
                  <a:pt x="2237045" y="2792384"/>
                </a:cubicBezTo>
                <a:lnTo>
                  <a:pt x="2237045" y="2354750"/>
                </a:lnTo>
                <a:cubicBezTo>
                  <a:pt x="2237045" y="2294323"/>
                  <a:pt x="2188060" y="2245338"/>
                  <a:pt x="2127634" y="2245338"/>
                </a:cubicBezTo>
                <a:close/>
                <a:moveTo>
                  <a:pt x="927996" y="2245338"/>
                </a:moveTo>
                <a:cubicBezTo>
                  <a:pt x="867569" y="2245338"/>
                  <a:pt x="818584" y="2294323"/>
                  <a:pt x="818584" y="2354750"/>
                </a:cubicBezTo>
                <a:lnTo>
                  <a:pt x="818584" y="2792384"/>
                </a:lnTo>
                <a:cubicBezTo>
                  <a:pt x="818584" y="2852811"/>
                  <a:pt x="867569" y="2901796"/>
                  <a:pt x="927996" y="2901796"/>
                </a:cubicBezTo>
                <a:lnTo>
                  <a:pt x="1365637" y="2901796"/>
                </a:lnTo>
                <a:cubicBezTo>
                  <a:pt x="1426065" y="2901796"/>
                  <a:pt x="1475051" y="2852811"/>
                  <a:pt x="1475051" y="2792384"/>
                </a:cubicBezTo>
                <a:lnTo>
                  <a:pt x="1475051" y="2354750"/>
                </a:lnTo>
                <a:cubicBezTo>
                  <a:pt x="1475051" y="2294323"/>
                  <a:pt x="1426065" y="2245338"/>
                  <a:pt x="1365637" y="2245338"/>
                </a:cubicBezTo>
                <a:close/>
                <a:moveTo>
                  <a:pt x="165999" y="2245338"/>
                </a:moveTo>
                <a:cubicBezTo>
                  <a:pt x="105572" y="2245338"/>
                  <a:pt x="56587" y="2294323"/>
                  <a:pt x="56587" y="2354750"/>
                </a:cubicBezTo>
                <a:lnTo>
                  <a:pt x="56587" y="2792384"/>
                </a:lnTo>
                <a:cubicBezTo>
                  <a:pt x="56587" y="2852811"/>
                  <a:pt x="105572" y="2901796"/>
                  <a:pt x="165999" y="2901796"/>
                </a:cubicBezTo>
                <a:lnTo>
                  <a:pt x="603632" y="2901796"/>
                </a:lnTo>
                <a:cubicBezTo>
                  <a:pt x="664059" y="2901796"/>
                  <a:pt x="713044" y="2852811"/>
                  <a:pt x="713044" y="2792384"/>
                </a:cubicBezTo>
                <a:lnTo>
                  <a:pt x="713044" y="2354750"/>
                </a:lnTo>
                <a:cubicBezTo>
                  <a:pt x="713044" y="2294323"/>
                  <a:pt x="664059" y="2245338"/>
                  <a:pt x="603632" y="2245338"/>
                </a:cubicBezTo>
                <a:close/>
                <a:moveTo>
                  <a:pt x="165999" y="1515948"/>
                </a:moveTo>
                <a:cubicBezTo>
                  <a:pt x="105572" y="1515948"/>
                  <a:pt x="56587" y="1564934"/>
                  <a:pt x="56587" y="1625361"/>
                </a:cubicBezTo>
                <a:lnTo>
                  <a:pt x="56587" y="2062996"/>
                </a:lnTo>
                <a:cubicBezTo>
                  <a:pt x="56587" y="2123413"/>
                  <a:pt x="105572" y="2172398"/>
                  <a:pt x="165999" y="2172398"/>
                </a:cubicBezTo>
                <a:lnTo>
                  <a:pt x="603632" y="2172398"/>
                </a:lnTo>
                <a:cubicBezTo>
                  <a:pt x="664059" y="2172398"/>
                  <a:pt x="713044" y="2123413"/>
                  <a:pt x="713044" y="2062996"/>
                </a:cubicBezTo>
                <a:lnTo>
                  <a:pt x="713044" y="1625361"/>
                </a:lnTo>
                <a:cubicBezTo>
                  <a:pt x="713044" y="1564934"/>
                  <a:pt x="664059" y="1515948"/>
                  <a:pt x="603632" y="1515948"/>
                </a:cubicBezTo>
                <a:close/>
                <a:moveTo>
                  <a:pt x="927996" y="1515947"/>
                </a:moveTo>
                <a:cubicBezTo>
                  <a:pt x="867569" y="1515947"/>
                  <a:pt x="818584" y="1564933"/>
                  <a:pt x="818584" y="1625360"/>
                </a:cubicBezTo>
                <a:lnTo>
                  <a:pt x="818584" y="2062995"/>
                </a:lnTo>
                <a:cubicBezTo>
                  <a:pt x="818584" y="2123413"/>
                  <a:pt x="867569" y="2172398"/>
                  <a:pt x="927996" y="2172398"/>
                </a:cubicBezTo>
                <a:lnTo>
                  <a:pt x="1365637" y="2172398"/>
                </a:lnTo>
                <a:cubicBezTo>
                  <a:pt x="1426065" y="2172398"/>
                  <a:pt x="1475051" y="2123413"/>
                  <a:pt x="1475051" y="2062995"/>
                </a:cubicBezTo>
                <a:lnTo>
                  <a:pt x="1475051" y="1625360"/>
                </a:lnTo>
                <a:cubicBezTo>
                  <a:pt x="1475051" y="1564933"/>
                  <a:pt x="1426065" y="1515947"/>
                  <a:pt x="1365637" y="1515947"/>
                </a:cubicBezTo>
                <a:close/>
                <a:moveTo>
                  <a:pt x="1689997" y="1515947"/>
                </a:moveTo>
                <a:cubicBezTo>
                  <a:pt x="1629570" y="1515947"/>
                  <a:pt x="1580588" y="1564932"/>
                  <a:pt x="1580588" y="1625359"/>
                </a:cubicBezTo>
                <a:lnTo>
                  <a:pt x="1580588" y="2062994"/>
                </a:lnTo>
                <a:cubicBezTo>
                  <a:pt x="1580588" y="2123413"/>
                  <a:pt x="1629570" y="2172398"/>
                  <a:pt x="1689997" y="2172398"/>
                </a:cubicBezTo>
                <a:lnTo>
                  <a:pt x="2127634" y="2172398"/>
                </a:lnTo>
                <a:cubicBezTo>
                  <a:pt x="2188060" y="2172398"/>
                  <a:pt x="2237045" y="2123413"/>
                  <a:pt x="2237045" y="2062994"/>
                </a:cubicBezTo>
                <a:lnTo>
                  <a:pt x="2237045" y="1625359"/>
                </a:lnTo>
                <a:cubicBezTo>
                  <a:pt x="2237045" y="1564932"/>
                  <a:pt x="2188060" y="1515947"/>
                  <a:pt x="2127634" y="1515947"/>
                </a:cubicBezTo>
                <a:close/>
                <a:moveTo>
                  <a:pt x="2451996" y="1515946"/>
                </a:moveTo>
                <a:cubicBezTo>
                  <a:pt x="2391569" y="1515946"/>
                  <a:pt x="2342584" y="1564931"/>
                  <a:pt x="2342584" y="1625359"/>
                </a:cubicBezTo>
                <a:lnTo>
                  <a:pt x="2342584" y="2062993"/>
                </a:lnTo>
                <a:cubicBezTo>
                  <a:pt x="2342584" y="2123413"/>
                  <a:pt x="2391569" y="2172398"/>
                  <a:pt x="2451996" y="2172398"/>
                </a:cubicBezTo>
                <a:lnTo>
                  <a:pt x="2889629" y="2172398"/>
                </a:lnTo>
                <a:cubicBezTo>
                  <a:pt x="2950056" y="2172398"/>
                  <a:pt x="2999041" y="2123413"/>
                  <a:pt x="2999041" y="2062993"/>
                </a:cubicBezTo>
                <a:lnTo>
                  <a:pt x="2999041" y="1625359"/>
                </a:lnTo>
                <a:cubicBezTo>
                  <a:pt x="2999041" y="1564931"/>
                  <a:pt x="2950056" y="1515946"/>
                  <a:pt x="2889629" y="1515946"/>
                </a:cubicBezTo>
                <a:close/>
                <a:moveTo>
                  <a:pt x="3213993" y="1515945"/>
                </a:moveTo>
                <a:cubicBezTo>
                  <a:pt x="3153566" y="1515945"/>
                  <a:pt x="3104581" y="1564931"/>
                  <a:pt x="3104581" y="1625358"/>
                </a:cubicBezTo>
                <a:lnTo>
                  <a:pt x="3104581" y="2062992"/>
                </a:lnTo>
                <a:cubicBezTo>
                  <a:pt x="3104581" y="2123413"/>
                  <a:pt x="3153566" y="2172398"/>
                  <a:pt x="3213993" y="2172398"/>
                </a:cubicBezTo>
                <a:lnTo>
                  <a:pt x="3651628" y="2172398"/>
                </a:lnTo>
                <a:cubicBezTo>
                  <a:pt x="3712054" y="2172398"/>
                  <a:pt x="3761040" y="2123413"/>
                  <a:pt x="3761040" y="2062992"/>
                </a:cubicBezTo>
                <a:lnTo>
                  <a:pt x="3761040" y="1625358"/>
                </a:lnTo>
                <a:cubicBezTo>
                  <a:pt x="3761040" y="1564931"/>
                  <a:pt x="3712054" y="1515945"/>
                  <a:pt x="3651628" y="1515945"/>
                </a:cubicBezTo>
                <a:close/>
                <a:moveTo>
                  <a:pt x="3975991" y="1515945"/>
                </a:moveTo>
                <a:cubicBezTo>
                  <a:pt x="3915564" y="1515945"/>
                  <a:pt x="3866579" y="1564930"/>
                  <a:pt x="3866579" y="1625357"/>
                </a:cubicBezTo>
                <a:lnTo>
                  <a:pt x="3866579" y="2062992"/>
                </a:lnTo>
                <a:cubicBezTo>
                  <a:pt x="3866579" y="2123413"/>
                  <a:pt x="3915564" y="2172398"/>
                  <a:pt x="3975991" y="2172398"/>
                </a:cubicBezTo>
                <a:lnTo>
                  <a:pt x="4413617" y="2172398"/>
                </a:lnTo>
                <a:cubicBezTo>
                  <a:pt x="4474044" y="2172398"/>
                  <a:pt x="4523029" y="2123413"/>
                  <a:pt x="4523029" y="2062992"/>
                </a:cubicBezTo>
                <a:lnTo>
                  <a:pt x="4523029" y="1625357"/>
                </a:lnTo>
                <a:cubicBezTo>
                  <a:pt x="4523029" y="1564930"/>
                  <a:pt x="4474044" y="1515945"/>
                  <a:pt x="4413617" y="1515945"/>
                </a:cubicBezTo>
                <a:close/>
                <a:moveTo>
                  <a:pt x="4737982" y="1515944"/>
                </a:moveTo>
                <a:cubicBezTo>
                  <a:pt x="4677555" y="1515944"/>
                  <a:pt x="4628570" y="1564929"/>
                  <a:pt x="4628570" y="1625356"/>
                </a:cubicBezTo>
                <a:lnTo>
                  <a:pt x="4628570" y="2062991"/>
                </a:lnTo>
                <a:cubicBezTo>
                  <a:pt x="4628570" y="2123413"/>
                  <a:pt x="4677555" y="2172398"/>
                  <a:pt x="4737982" y="2172398"/>
                </a:cubicBezTo>
                <a:lnTo>
                  <a:pt x="5175616" y="2172398"/>
                </a:lnTo>
                <a:cubicBezTo>
                  <a:pt x="5236043" y="2172398"/>
                  <a:pt x="5285028" y="2123413"/>
                  <a:pt x="5285028" y="2062991"/>
                </a:cubicBezTo>
                <a:lnTo>
                  <a:pt x="5285028" y="1625356"/>
                </a:lnTo>
                <a:cubicBezTo>
                  <a:pt x="5285028" y="1564929"/>
                  <a:pt x="5236043" y="1515944"/>
                  <a:pt x="5175616" y="1515944"/>
                </a:cubicBezTo>
                <a:close/>
                <a:moveTo>
                  <a:pt x="5499981" y="1515943"/>
                </a:moveTo>
                <a:cubicBezTo>
                  <a:pt x="5439554" y="1515943"/>
                  <a:pt x="5390569" y="1564929"/>
                  <a:pt x="5390569" y="1625356"/>
                </a:cubicBezTo>
                <a:lnTo>
                  <a:pt x="5390569" y="2062990"/>
                </a:lnTo>
                <a:cubicBezTo>
                  <a:pt x="5390569" y="2123413"/>
                  <a:pt x="5439554" y="2172398"/>
                  <a:pt x="5499981" y="2172398"/>
                </a:cubicBezTo>
                <a:lnTo>
                  <a:pt x="5937615" y="2172398"/>
                </a:lnTo>
                <a:cubicBezTo>
                  <a:pt x="5998042" y="2172398"/>
                  <a:pt x="6047027" y="2123413"/>
                  <a:pt x="6047027" y="2062990"/>
                </a:cubicBezTo>
                <a:lnTo>
                  <a:pt x="6047027" y="1625356"/>
                </a:lnTo>
                <a:cubicBezTo>
                  <a:pt x="6047027" y="1564929"/>
                  <a:pt x="5998042" y="1515943"/>
                  <a:pt x="5937615" y="1515943"/>
                </a:cubicBezTo>
                <a:close/>
                <a:moveTo>
                  <a:pt x="6261980" y="1515943"/>
                </a:moveTo>
                <a:cubicBezTo>
                  <a:pt x="6201553" y="1515943"/>
                  <a:pt x="6152568" y="1564928"/>
                  <a:pt x="6152568" y="1625355"/>
                </a:cubicBezTo>
                <a:lnTo>
                  <a:pt x="6152568" y="2062989"/>
                </a:lnTo>
                <a:cubicBezTo>
                  <a:pt x="6152568" y="2123413"/>
                  <a:pt x="6201553" y="2172398"/>
                  <a:pt x="6261980" y="2172398"/>
                </a:cubicBezTo>
                <a:lnTo>
                  <a:pt x="6699614" y="2172398"/>
                </a:lnTo>
                <a:cubicBezTo>
                  <a:pt x="6760041" y="2172398"/>
                  <a:pt x="6809026" y="2123413"/>
                  <a:pt x="6809026" y="2062989"/>
                </a:cubicBezTo>
                <a:lnTo>
                  <a:pt x="6809026" y="1625355"/>
                </a:lnTo>
                <a:cubicBezTo>
                  <a:pt x="6809026" y="1564928"/>
                  <a:pt x="6760041" y="1515943"/>
                  <a:pt x="6699614" y="1515943"/>
                </a:cubicBezTo>
                <a:close/>
                <a:moveTo>
                  <a:pt x="7023979" y="1515942"/>
                </a:moveTo>
                <a:cubicBezTo>
                  <a:pt x="6963552" y="1515942"/>
                  <a:pt x="6914567" y="1564927"/>
                  <a:pt x="6914567" y="1625354"/>
                </a:cubicBezTo>
                <a:lnTo>
                  <a:pt x="6914567" y="2062988"/>
                </a:lnTo>
                <a:cubicBezTo>
                  <a:pt x="6914567" y="2123413"/>
                  <a:pt x="6963552" y="2172398"/>
                  <a:pt x="7023979" y="2172398"/>
                </a:cubicBezTo>
                <a:lnTo>
                  <a:pt x="7461613" y="2172398"/>
                </a:lnTo>
                <a:cubicBezTo>
                  <a:pt x="7522040" y="2172398"/>
                  <a:pt x="7571025" y="2123413"/>
                  <a:pt x="7571025" y="2062988"/>
                </a:cubicBezTo>
                <a:lnTo>
                  <a:pt x="7571025" y="1625354"/>
                </a:lnTo>
                <a:cubicBezTo>
                  <a:pt x="7571025" y="1564927"/>
                  <a:pt x="7522040" y="1515942"/>
                  <a:pt x="7461613" y="1515942"/>
                </a:cubicBezTo>
                <a:close/>
                <a:moveTo>
                  <a:pt x="7778358" y="1515941"/>
                </a:moveTo>
                <a:cubicBezTo>
                  <a:pt x="7717931" y="1515941"/>
                  <a:pt x="7668946" y="1564926"/>
                  <a:pt x="7668946" y="1625353"/>
                </a:cubicBezTo>
                <a:lnTo>
                  <a:pt x="7668946" y="2062987"/>
                </a:lnTo>
                <a:cubicBezTo>
                  <a:pt x="7668946" y="2123413"/>
                  <a:pt x="7717931" y="2172398"/>
                  <a:pt x="7778358" y="2172398"/>
                </a:cubicBezTo>
                <a:lnTo>
                  <a:pt x="8215992" y="2172398"/>
                </a:lnTo>
                <a:cubicBezTo>
                  <a:pt x="8276419" y="2172398"/>
                  <a:pt x="8325404" y="2123413"/>
                  <a:pt x="8325404" y="2062987"/>
                </a:cubicBezTo>
                <a:lnTo>
                  <a:pt x="8325404" y="1625353"/>
                </a:lnTo>
                <a:cubicBezTo>
                  <a:pt x="8325404" y="1564926"/>
                  <a:pt x="8276419" y="1515941"/>
                  <a:pt x="8215992" y="1515941"/>
                </a:cubicBezTo>
                <a:close/>
                <a:moveTo>
                  <a:pt x="8540357" y="1515941"/>
                </a:moveTo>
                <a:cubicBezTo>
                  <a:pt x="8479930" y="1515941"/>
                  <a:pt x="8430945" y="1564926"/>
                  <a:pt x="8430945" y="1625353"/>
                </a:cubicBezTo>
                <a:lnTo>
                  <a:pt x="8430945" y="2062987"/>
                </a:lnTo>
                <a:cubicBezTo>
                  <a:pt x="8430945" y="2123413"/>
                  <a:pt x="8479930" y="2172398"/>
                  <a:pt x="8540357" y="2172398"/>
                </a:cubicBezTo>
                <a:lnTo>
                  <a:pt x="8977991" y="2172398"/>
                </a:lnTo>
                <a:cubicBezTo>
                  <a:pt x="9038418" y="2172398"/>
                  <a:pt x="9087403" y="2123413"/>
                  <a:pt x="9087403" y="2062987"/>
                </a:cubicBezTo>
                <a:lnTo>
                  <a:pt x="9087403" y="1625353"/>
                </a:lnTo>
                <a:cubicBezTo>
                  <a:pt x="9087403" y="1564926"/>
                  <a:pt x="9038418" y="1515941"/>
                  <a:pt x="8977991" y="1515941"/>
                </a:cubicBezTo>
                <a:close/>
                <a:moveTo>
                  <a:pt x="165999" y="786548"/>
                </a:moveTo>
                <a:cubicBezTo>
                  <a:pt x="105572" y="786548"/>
                  <a:pt x="56587" y="835533"/>
                  <a:pt x="56587" y="895959"/>
                </a:cubicBezTo>
                <a:lnTo>
                  <a:pt x="56587" y="1333596"/>
                </a:lnTo>
                <a:cubicBezTo>
                  <a:pt x="56587" y="1394023"/>
                  <a:pt x="105572" y="1443008"/>
                  <a:pt x="165999" y="1443008"/>
                </a:cubicBezTo>
                <a:lnTo>
                  <a:pt x="603633" y="1443008"/>
                </a:lnTo>
                <a:cubicBezTo>
                  <a:pt x="664060" y="1443008"/>
                  <a:pt x="713044" y="1394023"/>
                  <a:pt x="713044" y="1333596"/>
                </a:cubicBezTo>
                <a:lnTo>
                  <a:pt x="713044" y="895959"/>
                </a:lnTo>
                <a:cubicBezTo>
                  <a:pt x="713044" y="835533"/>
                  <a:pt x="664060" y="786548"/>
                  <a:pt x="603633" y="786548"/>
                </a:cubicBezTo>
                <a:close/>
                <a:moveTo>
                  <a:pt x="927996" y="786547"/>
                </a:moveTo>
                <a:cubicBezTo>
                  <a:pt x="867569" y="786547"/>
                  <a:pt x="818584" y="835532"/>
                  <a:pt x="818584" y="895959"/>
                </a:cubicBezTo>
                <a:lnTo>
                  <a:pt x="818584" y="1333595"/>
                </a:lnTo>
                <a:cubicBezTo>
                  <a:pt x="818584" y="1394022"/>
                  <a:pt x="867569" y="1443007"/>
                  <a:pt x="927996" y="1443007"/>
                </a:cubicBezTo>
                <a:lnTo>
                  <a:pt x="1365637" y="1443007"/>
                </a:lnTo>
                <a:cubicBezTo>
                  <a:pt x="1426065" y="1443007"/>
                  <a:pt x="1475051" y="1394022"/>
                  <a:pt x="1475051" y="1333595"/>
                </a:cubicBezTo>
                <a:lnTo>
                  <a:pt x="1475051" y="895959"/>
                </a:lnTo>
                <a:cubicBezTo>
                  <a:pt x="1475051" y="835532"/>
                  <a:pt x="1426065" y="786547"/>
                  <a:pt x="1365637" y="786547"/>
                </a:cubicBezTo>
                <a:close/>
                <a:moveTo>
                  <a:pt x="1689998" y="786547"/>
                </a:moveTo>
                <a:cubicBezTo>
                  <a:pt x="1629570" y="786547"/>
                  <a:pt x="1580588" y="835532"/>
                  <a:pt x="1580588" y="895959"/>
                </a:cubicBezTo>
                <a:lnTo>
                  <a:pt x="1580588" y="1333594"/>
                </a:lnTo>
                <a:cubicBezTo>
                  <a:pt x="1580588" y="1394022"/>
                  <a:pt x="1629570" y="1443007"/>
                  <a:pt x="1689998" y="1443007"/>
                </a:cubicBezTo>
                <a:lnTo>
                  <a:pt x="2127634" y="1443007"/>
                </a:lnTo>
                <a:cubicBezTo>
                  <a:pt x="2188060" y="1443007"/>
                  <a:pt x="2237045" y="1394022"/>
                  <a:pt x="2237045" y="1333594"/>
                </a:cubicBezTo>
                <a:lnTo>
                  <a:pt x="2237045" y="895959"/>
                </a:lnTo>
                <a:cubicBezTo>
                  <a:pt x="2237045" y="835532"/>
                  <a:pt x="2188060" y="786547"/>
                  <a:pt x="2127634" y="786547"/>
                </a:cubicBezTo>
                <a:close/>
                <a:moveTo>
                  <a:pt x="2451996" y="786546"/>
                </a:moveTo>
                <a:cubicBezTo>
                  <a:pt x="2391569" y="786546"/>
                  <a:pt x="2342584" y="835531"/>
                  <a:pt x="2342584" y="895958"/>
                </a:cubicBezTo>
                <a:lnTo>
                  <a:pt x="2342584" y="1333593"/>
                </a:lnTo>
                <a:cubicBezTo>
                  <a:pt x="2342584" y="1394021"/>
                  <a:pt x="2391569" y="1443006"/>
                  <a:pt x="2451996" y="1443006"/>
                </a:cubicBezTo>
                <a:lnTo>
                  <a:pt x="2889629" y="1443006"/>
                </a:lnTo>
                <a:cubicBezTo>
                  <a:pt x="2950056" y="1443006"/>
                  <a:pt x="2999041" y="1394021"/>
                  <a:pt x="2999041" y="1333593"/>
                </a:cubicBezTo>
                <a:lnTo>
                  <a:pt x="2999041" y="895958"/>
                </a:lnTo>
                <a:cubicBezTo>
                  <a:pt x="2999041" y="835531"/>
                  <a:pt x="2950056" y="786546"/>
                  <a:pt x="2889629" y="786546"/>
                </a:cubicBezTo>
                <a:close/>
                <a:moveTo>
                  <a:pt x="3213993" y="786546"/>
                </a:moveTo>
                <a:cubicBezTo>
                  <a:pt x="3153566" y="786546"/>
                  <a:pt x="3104581" y="835531"/>
                  <a:pt x="3104581" y="895958"/>
                </a:cubicBezTo>
                <a:lnTo>
                  <a:pt x="3104581" y="1333593"/>
                </a:lnTo>
                <a:cubicBezTo>
                  <a:pt x="3104581" y="1394020"/>
                  <a:pt x="3153566" y="1443005"/>
                  <a:pt x="3213993" y="1443005"/>
                </a:cubicBezTo>
                <a:lnTo>
                  <a:pt x="3651628" y="1443005"/>
                </a:lnTo>
                <a:cubicBezTo>
                  <a:pt x="3712054" y="1443005"/>
                  <a:pt x="3761040" y="1394020"/>
                  <a:pt x="3761040" y="1333593"/>
                </a:cubicBezTo>
                <a:lnTo>
                  <a:pt x="3761040" y="895958"/>
                </a:lnTo>
                <a:cubicBezTo>
                  <a:pt x="3761040" y="835531"/>
                  <a:pt x="3712054" y="786546"/>
                  <a:pt x="3651628" y="786546"/>
                </a:cubicBezTo>
                <a:close/>
                <a:moveTo>
                  <a:pt x="3975991" y="786545"/>
                </a:moveTo>
                <a:cubicBezTo>
                  <a:pt x="3915564" y="786545"/>
                  <a:pt x="3866579" y="835530"/>
                  <a:pt x="3866579" y="895957"/>
                </a:cubicBezTo>
                <a:lnTo>
                  <a:pt x="3866579" y="1333592"/>
                </a:lnTo>
                <a:cubicBezTo>
                  <a:pt x="3866579" y="1394019"/>
                  <a:pt x="3915564" y="1443005"/>
                  <a:pt x="3975991" y="1443005"/>
                </a:cubicBezTo>
                <a:lnTo>
                  <a:pt x="4413617" y="1443005"/>
                </a:lnTo>
                <a:cubicBezTo>
                  <a:pt x="4474044" y="1443005"/>
                  <a:pt x="4523029" y="1394019"/>
                  <a:pt x="4523029" y="1333592"/>
                </a:cubicBezTo>
                <a:lnTo>
                  <a:pt x="4523029" y="895957"/>
                </a:lnTo>
                <a:cubicBezTo>
                  <a:pt x="4523029" y="835530"/>
                  <a:pt x="4474044" y="786545"/>
                  <a:pt x="4413617" y="786545"/>
                </a:cubicBezTo>
                <a:close/>
                <a:moveTo>
                  <a:pt x="4737982" y="786545"/>
                </a:moveTo>
                <a:cubicBezTo>
                  <a:pt x="4677555" y="786545"/>
                  <a:pt x="4628570" y="835530"/>
                  <a:pt x="4628570" y="895957"/>
                </a:cubicBezTo>
                <a:lnTo>
                  <a:pt x="4628570" y="1333592"/>
                </a:lnTo>
                <a:cubicBezTo>
                  <a:pt x="4628570" y="1394019"/>
                  <a:pt x="4677555" y="1443004"/>
                  <a:pt x="4737982" y="1443004"/>
                </a:cubicBezTo>
                <a:lnTo>
                  <a:pt x="5175616" y="1443004"/>
                </a:lnTo>
                <a:cubicBezTo>
                  <a:pt x="5236043" y="1443004"/>
                  <a:pt x="5285028" y="1394019"/>
                  <a:pt x="5285028" y="1333592"/>
                </a:cubicBezTo>
                <a:lnTo>
                  <a:pt x="5285028" y="895957"/>
                </a:lnTo>
                <a:cubicBezTo>
                  <a:pt x="5285028" y="835530"/>
                  <a:pt x="5236043" y="786545"/>
                  <a:pt x="5175616" y="786545"/>
                </a:cubicBezTo>
                <a:close/>
                <a:moveTo>
                  <a:pt x="5499981" y="786544"/>
                </a:moveTo>
                <a:cubicBezTo>
                  <a:pt x="5439554" y="786544"/>
                  <a:pt x="5390569" y="835529"/>
                  <a:pt x="5390569" y="895956"/>
                </a:cubicBezTo>
                <a:lnTo>
                  <a:pt x="5390569" y="1333591"/>
                </a:lnTo>
                <a:cubicBezTo>
                  <a:pt x="5390569" y="1394018"/>
                  <a:pt x="5439554" y="1443003"/>
                  <a:pt x="5499981" y="1443003"/>
                </a:cubicBezTo>
                <a:lnTo>
                  <a:pt x="5937615" y="1443003"/>
                </a:lnTo>
                <a:cubicBezTo>
                  <a:pt x="5998042" y="1443003"/>
                  <a:pt x="6047027" y="1394018"/>
                  <a:pt x="6047027" y="1333591"/>
                </a:cubicBezTo>
                <a:lnTo>
                  <a:pt x="6047027" y="895956"/>
                </a:lnTo>
                <a:cubicBezTo>
                  <a:pt x="6047027" y="835529"/>
                  <a:pt x="5998042" y="786544"/>
                  <a:pt x="5937615" y="786544"/>
                </a:cubicBezTo>
                <a:close/>
                <a:moveTo>
                  <a:pt x="6261980" y="786544"/>
                </a:moveTo>
                <a:cubicBezTo>
                  <a:pt x="6201553" y="786544"/>
                  <a:pt x="6152568" y="835529"/>
                  <a:pt x="6152568" y="895956"/>
                </a:cubicBezTo>
                <a:lnTo>
                  <a:pt x="6152568" y="1333590"/>
                </a:lnTo>
                <a:cubicBezTo>
                  <a:pt x="6152568" y="1394017"/>
                  <a:pt x="6201553" y="1443003"/>
                  <a:pt x="6261980" y="1443003"/>
                </a:cubicBezTo>
                <a:lnTo>
                  <a:pt x="6699614" y="1443003"/>
                </a:lnTo>
                <a:cubicBezTo>
                  <a:pt x="6760041" y="1443003"/>
                  <a:pt x="6809026" y="1394017"/>
                  <a:pt x="6809026" y="1333590"/>
                </a:cubicBezTo>
                <a:lnTo>
                  <a:pt x="6809026" y="895956"/>
                </a:lnTo>
                <a:cubicBezTo>
                  <a:pt x="6809026" y="835529"/>
                  <a:pt x="6760041" y="786544"/>
                  <a:pt x="6699614" y="786544"/>
                </a:cubicBezTo>
                <a:close/>
                <a:moveTo>
                  <a:pt x="7023979" y="786543"/>
                </a:moveTo>
                <a:cubicBezTo>
                  <a:pt x="6963552" y="786543"/>
                  <a:pt x="6914567" y="835528"/>
                  <a:pt x="6914567" y="895955"/>
                </a:cubicBezTo>
                <a:lnTo>
                  <a:pt x="6914567" y="1333590"/>
                </a:lnTo>
                <a:cubicBezTo>
                  <a:pt x="6914567" y="1394017"/>
                  <a:pt x="6963552" y="1443002"/>
                  <a:pt x="7023979" y="1443002"/>
                </a:cubicBezTo>
                <a:lnTo>
                  <a:pt x="7461613" y="1443002"/>
                </a:lnTo>
                <a:cubicBezTo>
                  <a:pt x="7522040" y="1443002"/>
                  <a:pt x="7571025" y="1394017"/>
                  <a:pt x="7571025" y="1333590"/>
                </a:cubicBezTo>
                <a:lnTo>
                  <a:pt x="7571025" y="895955"/>
                </a:lnTo>
                <a:cubicBezTo>
                  <a:pt x="7571025" y="835528"/>
                  <a:pt x="7522040" y="786543"/>
                  <a:pt x="7461613" y="786543"/>
                </a:cubicBezTo>
                <a:close/>
                <a:moveTo>
                  <a:pt x="7778358" y="786543"/>
                </a:moveTo>
                <a:cubicBezTo>
                  <a:pt x="7717931" y="786543"/>
                  <a:pt x="7668946" y="835528"/>
                  <a:pt x="7668946" y="895955"/>
                </a:cubicBezTo>
                <a:lnTo>
                  <a:pt x="7668946" y="1333589"/>
                </a:lnTo>
                <a:cubicBezTo>
                  <a:pt x="7668946" y="1394016"/>
                  <a:pt x="7717931" y="1443001"/>
                  <a:pt x="7778358" y="1443001"/>
                </a:cubicBezTo>
                <a:lnTo>
                  <a:pt x="8215992" y="1443001"/>
                </a:lnTo>
                <a:cubicBezTo>
                  <a:pt x="8276419" y="1443001"/>
                  <a:pt x="8325404" y="1394016"/>
                  <a:pt x="8325404" y="1333589"/>
                </a:cubicBezTo>
                <a:lnTo>
                  <a:pt x="8325404" y="895955"/>
                </a:lnTo>
                <a:cubicBezTo>
                  <a:pt x="8325404" y="835528"/>
                  <a:pt x="8276419" y="786543"/>
                  <a:pt x="8215992" y="786543"/>
                </a:cubicBezTo>
                <a:close/>
                <a:moveTo>
                  <a:pt x="8540357" y="786542"/>
                </a:moveTo>
                <a:cubicBezTo>
                  <a:pt x="8479930" y="786542"/>
                  <a:pt x="8430945" y="835528"/>
                  <a:pt x="8430945" y="895955"/>
                </a:cubicBezTo>
                <a:lnTo>
                  <a:pt x="8430945" y="1333589"/>
                </a:lnTo>
                <a:cubicBezTo>
                  <a:pt x="8430945" y="1394016"/>
                  <a:pt x="8479930" y="1443001"/>
                  <a:pt x="8540357" y="1443001"/>
                </a:cubicBezTo>
                <a:lnTo>
                  <a:pt x="8977991" y="1443001"/>
                </a:lnTo>
                <a:cubicBezTo>
                  <a:pt x="9038418" y="1443001"/>
                  <a:pt x="9087403" y="1394016"/>
                  <a:pt x="9087403" y="1333589"/>
                </a:cubicBezTo>
                <a:lnTo>
                  <a:pt x="9087403" y="895955"/>
                </a:lnTo>
                <a:cubicBezTo>
                  <a:pt x="9087403" y="835528"/>
                  <a:pt x="9038418" y="786542"/>
                  <a:pt x="8977991" y="786542"/>
                </a:cubicBezTo>
                <a:close/>
                <a:moveTo>
                  <a:pt x="165999" y="57150"/>
                </a:moveTo>
                <a:cubicBezTo>
                  <a:pt x="105572" y="57150"/>
                  <a:pt x="56587" y="106135"/>
                  <a:pt x="56587" y="166562"/>
                </a:cubicBezTo>
                <a:lnTo>
                  <a:pt x="56587" y="604196"/>
                </a:lnTo>
                <a:cubicBezTo>
                  <a:pt x="56587" y="664623"/>
                  <a:pt x="105572" y="713608"/>
                  <a:pt x="165999" y="713608"/>
                </a:cubicBezTo>
                <a:lnTo>
                  <a:pt x="603633" y="713608"/>
                </a:lnTo>
                <a:cubicBezTo>
                  <a:pt x="664060" y="713608"/>
                  <a:pt x="713045" y="664623"/>
                  <a:pt x="713045" y="604196"/>
                </a:cubicBezTo>
                <a:lnTo>
                  <a:pt x="713045" y="166562"/>
                </a:lnTo>
                <a:cubicBezTo>
                  <a:pt x="713045" y="106135"/>
                  <a:pt x="664060" y="57150"/>
                  <a:pt x="603633" y="57150"/>
                </a:cubicBezTo>
                <a:close/>
                <a:moveTo>
                  <a:pt x="927996" y="57150"/>
                </a:moveTo>
                <a:cubicBezTo>
                  <a:pt x="867570" y="57150"/>
                  <a:pt x="818585" y="106135"/>
                  <a:pt x="818585" y="166562"/>
                </a:cubicBezTo>
                <a:lnTo>
                  <a:pt x="818585" y="604195"/>
                </a:lnTo>
                <a:cubicBezTo>
                  <a:pt x="818585" y="664622"/>
                  <a:pt x="867570" y="713607"/>
                  <a:pt x="927996" y="713607"/>
                </a:cubicBezTo>
                <a:lnTo>
                  <a:pt x="1365637" y="713607"/>
                </a:lnTo>
                <a:cubicBezTo>
                  <a:pt x="1426066" y="713607"/>
                  <a:pt x="1475051" y="664622"/>
                  <a:pt x="1475051" y="604195"/>
                </a:cubicBezTo>
                <a:lnTo>
                  <a:pt x="1475051" y="166562"/>
                </a:lnTo>
                <a:cubicBezTo>
                  <a:pt x="1475051" y="106135"/>
                  <a:pt x="1426066" y="57150"/>
                  <a:pt x="1365637" y="57150"/>
                </a:cubicBezTo>
                <a:close/>
                <a:moveTo>
                  <a:pt x="1689998" y="57149"/>
                </a:moveTo>
                <a:cubicBezTo>
                  <a:pt x="1629570" y="57149"/>
                  <a:pt x="1580588" y="106134"/>
                  <a:pt x="1580588" y="166561"/>
                </a:cubicBezTo>
                <a:lnTo>
                  <a:pt x="1580588" y="604195"/>
                </a:lnTo>
                <a:cubicBezTo>
                  <a:pt x="1580588" y="664622"/>
                  <a:pt x="1629570" y="713607"/>
                  <a:pt x="1689998" y="713607"/>
                </a:cubicBezTo>
                <a:lnTo>
                  <a:pt x="2127634" y="713607"/>
                </a:lnTo>
                <a:cubicBezTo>
                  <a:pt x="2188061" y="713607"/>
                  <a:pt x="2237045" y="664622"/>
                  <a:pt x="2237045" y="604195"/>
                </a:cubicBezTo>
                <a:lnTo>
                  <a:pt x="2237045" y="166561"/>
                </a:lnTo>
                <a:cubicBezTo>
                  <a:pt x="2237045" y="106134"/>
                  <a:pt x="2188061" y="57149"/>
                  <a:pt x="2127634" y="57149"/>
                </a:cubicBezTo>
                <a:close/>
                <a:moveTo>
                  <a:pt x="2451996" y="57149"/>
                </a:moveTo>
                <a:cubicBezTo>
                  <a:pt x="2391569" y="57149"/>
                  <a:pt x="2342585" y="106134"/>
                  <a:pt x="2342585" y="166561"/>
                </a:cubicBezTo>
                <a:lnTo>
                  <a:pt x="2342585" y="604194"/>
                </a:lnTo>
                <a:cubicBezTo>
                  <a:pt x="2342585" y="664621"/>
                  <a:pt x="2391569" y="713606"/>
                  <a:pt x="2451996" y="713606"/>
                </a:cubicBezTo>
                <a:lnTo>
                  <a:pt x="2889629" y="713606"/>
                </a:lnTo>
                <a:cubicBezTo>
                  <a:pt x="2950056" y="713606"/>
                  <a:pt x="2999041" y="664621"/>
                  <a:pt x="2999041" y="604194"/>
                </a:cubicBezTo>
                <a:lnTo>
                  <a:pt x="2999041" y="166561"/>
                </a:lnTo>
                <a:cubicBezTo>
                  <a:pt x="2999041" y="106134"/>
                  <a:pt x="2950056" y="57149"/>
                  <a:pt x="2889629" y="57149"/>
                </a:cubicBezTo>
                <a:close/>
                <a:moveTo>
                  <a:pt x="3213995" y="57148"/>
                </a:moveTo>
                <a:cubicBezTo>
                  <a:pt x="3153567" y="57148"/>
                  <a:pt x="3104581" y="106133"/>
                  <a:pt x="3104581" y="166560"/>
                </a:cubicBezTo>
                <a:lnTo>
                  <a:pt x="3104581" y="604194"/>
                </a:lnTo>
                <a:cubicBezTo>
                  <a:pt x="3104581" y="664621"/>
                  <a:pt x="3153567" y="713606"/>
                  <a:pt x="3213995" y="713606"/>
                </a:cubicBezTo>
                <a:lnTo>
                  <a:pt x="3651628" y="713606"/>
                </a:lnTo>
                <a:cubicBezTo>
                  <a:pt x="3712055" y="713606"/>
                  <a:pt x="3761040" y="664621"/>
                  <a:pt x="3761040" y="604194"/>
                </a:cubicBezTo>
                <a:lnTo>
                  <a:pt x="3761040" y="166560"/>
                </a:lnTo>
                <a:cubicBezTo>
                  <a:pt x="3761040" y="106133"/>
                  <a:pt x="3712055" y="57148"/>
                  <a:pt x="3651628" y="57148"/>
                </a:cubicBezTo>
                <a:close/>
                <a:moveTo>
                  <a:pt x="3975991" y="57148"/>
                </a:moveTo>
                <a:cubicBezTo>
                  <a:pt x="3915565" y="57148"/>
                  <a:pt x="3866579" y="106133"/>
                  <a:pt x="3866579" y="166560"/>
                </a:cubicBezTo>
                <a:lnTo>
                  <a:pt x="3866579" y="604194"/>
                </a:lnTo>
                <a:cubicBezTo>
                  <a:pt x="3866579" y="664620"/>
                  <a:pt x="3915565" y="713605"/>
                  <a:pt x="3975991" y="713605"/>
                </a:cubicBezTo>
                <a:lnTo>
                  <a:pt x="4413617" y="713605"/>
                </a:lnTo>
                <a:cubicBezTo>
                  <a:pt x="4474044" y="713605"/>
                  <a:pt x="4523029" y="664620"/>
                  <a:pt x="4523029" y="604194"/>
                </a:cubicBezTo>
                <a:lnTo>
                  <a:pt x="4523029" y="166560"/>
                </a:lnTo>
                <a:cubicBezTo>
                  <a:pt x="4523029" y="106133"/>
                  <a:pt x="4474044" y="57148"/>
                  <a:pt x="4413617" y="57148"/>
                </a:cubicBezTo>
                <a:close/>
                <a:moveTo>
                  <a:pt x="4737982" y="57147"/>
                </a:moveTo>
                <a:cubicBezTo>
                  <a:pt x="4677555" y="57147"/>
                  <a:pt x="4628570" y="106132"/>
                  <a:pt x="4628570" y="166559"/>
                </a:cubicBezTo>
                <a:lnTo>
                  <a:pt x="4628570" y="604193"/>
                </a:lnTo>
                <a:cubicBezTo>
                  <a:pt x="4628570" y="664620"/>
                  <a:pt x="4677555" y="713605"/>
                  <a:pt x="4737982" y="713605"/>
                </a:cubicBezTo>
                <a:lnTo>
                  <a:pt x="5175616" y="713605"/>
                </a:lnTo>
                <a:cubicBezTo>
                  <a:pt x="5236043" y="713605"/>
                  <a:pt x="5285028" y="664620"/>
                  <a:pt x="5285028" y="604193"/>
                </a:cubicBezTo>
                <a:lnTo>
                  <a:pt x="5285028" y="166559"/>
                </a:lnTo>
                <a:cubicBezTo>
                  <a:pt x="5285028" y="106132"/>
                  <a:pt x="5236043" y="57147"/>
                  <a:pt x="5175616" y="57147"/>
                </a:cubicBezTo>
                <a:close/>
                <a:moveTo>
                  <a:pt x="5499981" y="57147"/>
                </a:moveTo>
                <a:cubicBezTo>
                  <a:pt x="5439554" y="57147"/>
                  <a:pt x="5390569" y="106132"/>
                  <a:pt x="5390569" y="166559"/>
                </a:cubicBezTo>
                <a:lnTo>
                  <a:pt x="5390569" y="604192"/>
                </a:lnTo>
                <a:cubicBezTo>
                  <a:pt x="5390569" y="664620"/>
                  <a:pt x="5439554" y="713605"/>
                  <a:pt x="5499981" y="713605"/>
                </a:cubicBezTo>
                <a:lnTo>
                  <a:pt x="5937615" y="713605"/>
                </a:lnTo>
                <a:cubicBezTo>
                  <a:pt x="5998042" y="713605"/>
                  <a:pt x="6047027" y="664620"/>
                  <a:pt x="6047027" y="604192"/>
                </a:cubicBezTo>
                <a:lnTo>
                  <a:pt x="6047027" y="166559"/>
                </a:lnTo>
                <a:cubicBezTo>
                  <a:pt x="6047027" y="106132"/>
                  <a:pt x="5998042" y="57147"/>
                  <a:pt x="5937615" y="57147"/>
                </a:cubicBezTo>
                <a:close/>
                <a:moveTo>
                  <a:pt x="6261980" y="57146"/>
                </a:moveTo>
                <a:cubicBezTo>
                  <a:pt x="6201553" y="57146"/>
                  <a:pt x="6152568" y="106131"/>
                  <a:pt x="6152568" y="166558"/>
                </a:cubicBezTo>
                <a:lnTo>
                  <a:pt x="6152568" y="604192"/>
                </a:lnTo>
                <a:cubicBezTo>
                  <a:pt x="6152568" y="664619"/>
                  <a:pt x="6201553" y="713604"/>
                  <a:pt x="6261980" y="713604"/>
                </a:cubicBezTo>
                <a:lnTo>
                  <a:pt x="6699614" y="713604"/>
                </a:lnTo>
                <a:cubicBezTo>
                  <a:pt x="6760041" y="713604"/>
                  <a:pt x="6809026" y="664619"/>
                  <a:pt x="6809026" y="604192"/>
                </a:cubicBezTo>
                <a:lnTo>
                  <a:pt x="6809026" y="166558"/>
                </a:lnTo>
                <a:cubicBezTo>
                  <a:pt x="6809026" y="106131"/>
                  <a:pt x="6760041" y="57146"/>
                  <a:pt x="6699614" y="57146"/>
                </a:cubicBezTo>
                <a:close/>
                <a:moveTo>
                  <a:pt x="7023979" y="57146"/>
                </a:moveTo>
                <a:cubicBezTo>
                  <a:pt x="6963552" y="57146"/>
                  <a:pt x="6914567" y="106131"/>
                  <a:pt x="6914567" y="166558"/>
                </a:cubicBezTo>
                <a:lnTo>
                  <a:pt x="6914567" y="604191"/>
                </a:lnTo>
                <a:cubicBezTo>
                  <a:pt x="6914567" y="664618"/>
                  <a:pt x="6963552" y="713604"/>
                  <a:pt x="7023979" y="713604"/>
                </a:cubicBezTo>
                <a:lnTo>
                  <a:pt x="7461613" y="713604"/>
                </a:lnTo>
                <a:cubicBezTo>
                  <a:pt x="7522040" y="713604"/>
                  <a:pt x="7571025" y="664618"/>
                  <a:pt x="7571025" y="604191"/>
                </a:cubicBezTo>
                <a:lnTo>
                  <a:pt x="7571025" y="166558"/>
                </a:lnTo>
                <a:cubicBezTo>
                  <a:pt x="7571025" y="106131"/>
                  <a:pt x="7522040" y="57146"/>
                  <a:pt x="7461613" y="57146"/>
                </a:cubicBezTo>
                <a:close/>
                <a:moveTo>
                  <a:pt x="7778358" y="57145"/>
                </a:moveTo>
                <a:cubicBezTo>
                  <a:pt x="7717931" y="57145"/>
                  <a:pt x="7668946" y="106130"/>
                  <a:pt x="7668946" y="166557"/>
                </a:cubicBezTo>
                <a:lnTo>
                  <a:pt x="7668946" y="604191"/>
                </a:lnTo>
                <a:cubicBezTo>
                  <a:pt x="7668946" y="664618"/>
                  <a:pt x="7717931" y="713603"/>
                  <a:pt x="7778358" y="713603"/>
                </a:cubicBezTo>
                <a:lnTo>
                  <a:pt x="8215992" y="713603"/>
                </a:lnTo>
                <a:cubicBezTo>
                  <a:pt x="8276419" y="713603"/>
                  <a:pt x="8325404" y="664618"/>
                  <a:pt x="8325404" y="604191"/>
                </a:cubicBezTo>
                <a:lnTo>
                  <a:pt x="8325404" y="166557"/>
                </a:lnTo>
                <a:cubicBezTo>
                  <a:pt x="8325404" y="106130"/>
                  <a:pt x="8276419" y="57145"/>
                  <a:pt x="8215992" y="57145"/>
                </a:cubicBezTo>
                <a:close/>
                <a:moveTo>
                  <a:pt x="8540357" y="57145"/>
                </a:moveTo>
                <a:cubicBezTo>
                  <a:pt x="8479930" y="57145"/>
                  <a:pt x="8430945" y="106130"/>
                  <a:pt x="8430945" y="166557"/>
                </a:cubicBezTo>
                <a:lnTo>
                  <a:pt x="8430945" y="604190"/>
                </a:lnTo>
                <a:cubicBezTo>
                  <a:pt x="8430945" y="664617"/>
                  <a:pt x="8479930" y="713603"/>
                  <a:pt x="8540357" y="713603"/>
                </a:cubicBezTo>
                <a:lnTo>
                  <a:pt x="8977991" y="713603"/>
                </a:lnTo>
                <a:cubicBezTo>
                  <a:pt x="9038418" y="713603"/>
                  <a:pt x="9087403" y="664617"/>
                  <a:pt x="9087403" y="604190"/>
                </a:cubicBezTo>
                <a:lnTo>
                  <a:pt x="9087403" y="166557"/>
                </a:lnTo>
                <a:cubicBezTo>
                  <a:pt x="9087403" y="106130"/>
                  <a:pt x="9038418" y="57145"/>
                  <a:pt x="8977991" y="57145"/>
                </a:cubicBezTo>
                <a:close/>
                <a:moveTo>
                  <a:pt x="0" y="0"/>
                </a:moveTo>
                <a:lnTo>
                  <a:pt x="9143989" y="0"/>
                </a:lnTo>
                <a:lnTo>
                  <a:pt x="9143989" y="5143494"/>
                </a:lnTo>
                <a:lnTo>
                  <a:pt x="0" y="514349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ounded Rectangle 107">
            <a:extLst>
              <a:ext uri="{FF2B5EF4-FFF2-40B4-BE49-F238E27FC236}">
                <a16:creationId xmlns="" xmlns:a16="http://schemas.microsoft.com/office/drawing/2014/main" id="{9E4A6F18-4685-4A6F-B536-1A543ADBCDD6}"/>
              </a:ext>
            </a:extLst>
          </p:cNvPr>
          <p:cNvSpPr/>
          <p:nvPr userDrawn="1"/>
        </p:nvSpPr>
        <p:spPr>
          <a:xfrm>
            <a:off x="75450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ounded Rectangle 115">
            <a:extLst>
              <a:ext uri="{FF2B5EF4-FFF2-40B4-BE49-F238E27FC236}">
                <a16:creationId xmlns="" xmlns:a16="http://schemas.microsoft.com/office/drawing/2014/main" id="{B68D77B6-290C-4624-809C-82A987962E61}"/>
              </a:ext>
            </a:extLst>
          </p:cNvPr>
          <p:cNvSpPr/>
          <p:nvPr userDrawn="1"/>
        </p:nvSpPr>
        <p:spPr>
          <a:xfrm>
            <a:off x="75450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ounded Rectangle 117">
            <a:extLst>
              <a:ext uri="{FF2B5EF4-FFF2-40B4-BE49-F238E27FC236}">
                <a16:creationId xmlns="" xmlns:a16="http://schemas.microsoft.com/office/drawing/2014/main" id="{6D6968A4-F5F0-488D-9402-1C348D048774}"/>
              </a:ext>
            </a:extLst>
          </p:cNvPr>
          <p:cNvSpPr/>
          <p:nvPr userDrawn="1"/>
        </p:nvSpPr>
        <p:spPr>
          <a:xfrm>
            <a:off x="75450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ounded Rectangle 119">
            <a:extLst>
              <a:ext uri="{FF2B5EF4-FFF2-40B4-BE49-F238E27FC236}">
                <a16:creationId xmlns="" xmlns:a16="http://schemas.microsoft.com/office/drawing/2014/main" id="{623A48C7-33F8-4ECD-85BD-9E17918FE87F}"/>
              </a:ext>
            </a:extLst>
          </p:cNvPr>
          <p:cNvSpPr/>
          <p:nvPr userDrawn="1"/>
        </p:nvSpPr>
        <p:spPr>
          <a:xfrm>
            <a:off x="75450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ounded Rectangle 120">
            <a:extLst>
              <a:ext uri="{FF2B5EF4-FFF2-40B4-BE49-F238E27FC236}">
                <a16:creationId xmlns="" xmlns:a16="http://schemas.microsoft.com/office/drawing/2014/main" id="{122D1F2B-CADE-467A-A03F-B764F9682B34}"/>
              </a:ext>
            </a:extLst>
          </p:cNvPr>
          <p:cNvSpPr/>
          <p:nvPr userDrawn="1"/>
        </p:nvSpPr>
        <p:spPr>
          <a:xfrm>
            <a:off x="75450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ounded Rectangle 121">
            <a:extLst>
              <a:ext uri="{FF2B5EF4-FFF2-40B4-BE49-F238E27FC236}">
                <a16:creationId xmlns="" xmlns:a16="http://schemas.microsoft.com/office/drawing/2014/main" id="{E936446B-B995-4147-A8DF-C30BB62F4489}"/>
              </a:ext>
            </a:extLst>
          </p:cNvPr>
          <p:cNvSpPr/>
          <p:nvPr userDrawn="1"/>
        </p:nvSpPr>
        <p:spPr>
          <a:xfrm>
            <a:off x="1091448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ounded Rectangle 122">
            <a:extLst>
              <a:ext uri="{FF2B5EF4-FFF2-40B4-BE49-F238E27FC236}">
                <a16:creationId xmlns="" xmlns:a16="http://schemas.microsoft.com/office/drawing/2014/main" id="{F2E13822-E4D0-4316-B900-7C1761AA72B0}"/>
              </a:ext>
            </a:extLst>
          </p:cNvPr>
          <p:cNvSpPr/>
          <p:nvPr userDrawn="1"/>
        </p:nvSpPr>
        <p:spPr>
          <a:xfrm>
            <a:off x="1091448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ounded Rectangle 123">
            <a:extLst>
              <a:ext uri="{FF2B5EF4-FFF2-40B4-BE49-F238E27FC236}">
                <a16:creationId xmlns="" xmlns:a16="http://schemas.microsoft.com/office/drawing/2014/main" id="{70A10946-2112-4F06-BFC5-185D3CCADF28}"/>
              </a:ext>
            </a:extLst>
          </p:cNvPr>
          <p:cNvSpPr/>
          <p:nvPr userDrawn="1"/>
        </p:nvSpPr>
        <p:spPr>
          <a:xfrm>
            <a:off x="1091448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ounded Rectangle 124">
            <a:extLst>
              <a:ext uri="{FF2B5EF4-FFF2-40B4-BE49-F238E27FC236}">
                <a16:creationId xmlns="" xmlns:a16="http://schemas.microsoft.com/office/drawing/2014/main" id="{EC368BD6-32E8-479F-9F6D-312482C189FF}"/>
              </a:ext>
            </a:extLst>
          </p:cNvPr>
          <p:cNvSpPr/>
          <p:nvPr userDrawn="1"/>
        </p:nvSpPr>
        <p:spPr>
          <a:xfrm>
            <a:off x="1091448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ounded Rectangle 127">
            <a:extLst>
              <a:ext uri="{FF2B5EF4-FFF2-40B4-BE49-F238E27FC236}">
                <a16:creationId xmlns="" xmlns:a16="http://schemas.microsoft.com/office/drawing/2014/main" id="{4016A6E5-4DC4-4547-A336-CBB3FE57D8B8}"/>
              </a:ext>
            </a:extLst>
          </p:cNvPr>
          <p:cNvSpPr/>
          <p:nvPr userDrawn="1"/>
        </p:nvSpPr>
        <p:spPr>
          <a:xfrm>
            <a:off x="1091448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ounded Rectangle 128">
            <a:extLst>
              <a:ext uri="{FF2B5EF4-FFF2-40B4-BE49-F238E27FC236}">
                <a16:creationId xmlns="" xmlns:a16="http://schemas.microsoft.com/office/drawing/2014/main" id="{214F6B6C-FAC4-4008-964D-F39BA060AB9C}"/>
              </a:ext>
            </a:extLst>
          </p:cNvPr>
          <p:cNvSpPr/>
          <p:nvPr userDrawn="1"/>
        </p:nvSpPr>
        <p:spPr>
          <a:xfrm>
            <a:off x="2107447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ounded Rectangle 130">
            <a:extLst>
              <a:ext uri="{FF2B5EF4-FFF2-40B4-BE49-F238E27FC236}">
                <a16:creationId xmlns="" xmlns:a16="http://schemas.microsoft.com/office/drawing/2014/main" id="{B80210B8-45CA-4C2B-8B11-54B72340AC61}"/>
              </a:ext>
            </a:extLst>
          </p:cNvPr>
          <p:cNvSpPr/>
          <p:nvPr userDrawn="1"/>
        </p:nvSpPr>
        <p:spPr>
          <a:xfrm>
            <a:off x="2107447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ounded Rectangle 131">
            <a:extLst>
              <a:ext uri="{FF2B5EF4-FFF2-40B4-BE49-F238E27FC236}">
                <a16:creationId xmlns="" xmlns:a16="http://schemas.microsoft.com/office/drawing/2014/main" id="{EA09A500-EC9E-4F9F-9A5B-3D4E19136ABF}"/>
              </a:ext>
            </a:extLst>
          </p:cNvPr>
          <p:cNvSpPr/>
          <p:nvPr userDrawn="1"/>
        </p:nvSpPr>
        <p:spPr>
          <a:xfrm>
            <a:off x="2107447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ounded Rectangle 134">
            <a:extLst>
              <a:ext uri="{FF2B5EF4-FFF2-40B4-BE49-F238E27FC236}">
                <a16:creationId xmlns="" xmlns:a16="http://schemas.microsoft.com/office/drawing/2014/main" id="{1B47BC52-F041-4F4C-81E2-D53249C1CF45}"/>
              </a:ext>
            </a:extLst>
          </p:cNvPr>
          <p:cNvSpPr/>
          <p:nvPr userDrawn="1"/>
        </p:nvSpPr>
        <p:spPr>
          <a:xfrm>
            <a:off x="2107447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ounded Rectangle 135">
            <a:extLst>
              <a:ext uri="{FF2B5EF4-FFF2-40B4-BE49-F238E27FC236}">
                <a16:creationId xmlns="" xmlns:a16="http://schemas.microsoft.com/office/drawing/2014/main" id="{DDFC2D48-ADD1-4338-A047-D6C75925EF55}"/>
              </a:ext>
            </a:extLst>
          </p:cNvPr>
          <p:cNvSpPr/>
          <p:nvPr userDrawn="1"/>
        </p:nvSpPr>
        <p:spPr>
          <a:xfrm>
            <a:off x="3123446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ounded Rectangle 136">
            <a:extLst>
              <a:ext uri="{FF2B5EF4-FFF2-40B4-BE49-F238E27FC236}">
                <a16:creationId xmlns="" xmlns:a16="http://schemas.microsoft.com/office/drawing/2014/main" id="{BA469869-C6EB-4EF2-8AA7-2BF8CF65DA3E}"/>
              </a:ext>
            </a:extLst>
          </p:cNvPr>
          <p:cNvSpPr/>
          <p:nvPr userDrawn="1"/>
        </p:nvSpPr>
        <p:spPr>
          <a:xfrm>
            <a:off x="3123446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ounded Rectangle 137">
            <a:extLst>
              <a:ext uri="{FF2B5EF4-FFF2-40B4-BE49-F238E27FC236}">
                <a16:creationId xmlns="" xmlns:a16="http://schemas.microsoft.com/office/drawing/2014/main" id="{3D6CB011-AA7E-4577-92AB-3A0A39A12700}"/>
              </a:ext>
            </a:extLst>
          </p:cNvPr>
          <p:cNvSpPr/>
          <p:nvPr userDrawn="1"/>
        </p:nvSpPr>
        <p:spPr>
          <a:xfrm>
            <a:off x="3123446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ounded Rectangle 138">
            <a:extLst>
              <a:ext uri="{FF2B5EF4-FFF2-40B4-BE49-F238E27FC236}">
                <a16:creationId xmlns="" xmlns:a16="http://schemas.microsoft.com/office/drawing/2014/main" id="{A2555640-D43D-45C3-9FC9-C4AFA9C331C5}"/>
              </a:ext>
            </a:extLst>
          </p:cNvPr>
          <p:cNvSpPr/>
          <p:nvPr userDrawn="1"/>
        </p:nvSpPr>
        <p:spPr>
          <a:xfrm>
            <a:off x="3123446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ounded Rectangle 141">
            <a:extLst>
              <a:ext uri="{FF2B5EF4-FFF2-40B4-BE49-F238E27FC236}">
                <a16:creationId xmlns="" xmlns:a16="http://schemas.microsoft.com/office/drawing/2014/main" id="{99AA426E-CE12-4D38-BB5F-04F22A86E8DA}"/>
              </a:ext>
            </a:extLst>
          </p:cNvPr>
          <p:cNvSpPr/>
          <p:nvPr userDrawn="1"/>
        </p:nvSpPr>
        <p:spPr>
          <a:xfrm>
            <a:off x="3123446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ounded Rectangle 142">
            <a:extLst>
              <a:ext uri="{FF2B5EF4-FFF2-40B4-BE49-F238E27FC236}">
                <a16:creationId xmlns="" xmlns:a16="http://schemas.microsoft.com/office/drawing/2014/main" id="{A2D11B4E-2A70-4C2C-BC7D-07333B3A9367}"/>
              </a:ext>
            </a:extLst>
          </p:cNvPr>
          <p:cNvSpPr/>
          <p:nvPr userDrawn="1"/>
        </p:nvSpPr>
        <p:spPr>
          <a:xfrm>
            <a:off x="4139444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ounded Rectangle 143">
            <a:extLst>
              <a:ext uri="{FF2B5EF4-FFF2-40B4-BE49-F238E27FC236}">
                <a16:creationId xmlns="" xmlns:a16="http://schemas.microsoft.com/office/drawing/2014/main" id="{69870046-5704-4D20-AA07-F0BA1FE6FD80}"/>
              </a:ext>
            </a:extLst>
          </p:cNvPr>
          <p:cNvSpPr/>
          <p:nvPr userDrawn="1"/>
        </p:nvSpPr>
        <p:spPr>
          <a:xfrm>
            <a:off x="4139444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ounded Rectangle 144">
            <a:extLst>
              <a:ext uri="{FF2B5EF4-FFF2-40B4-BE49-F238E27FC236}">
                <a16:creationId xmlns="" xmlns:a16="http://schemas.microsoft.com/office/drawing/2014/main" id="{B5D84C3A-CEE6-4FC3-82BC-5622F71278CF}"/>
              </a:ext>
            </a:extLst>
          </p:cNvPr>
          <p:cNvSpPr/>
          <p:nvPr userDrawn="1"/>
        </p:nvSpPr>
        <p:spPr>
          <a:xfrm>
            <a:off x="4139444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ounded Rectangle 145">
            <a:extLst>
              <a:ext uri="{FF2B5EF4-FFF2-40B4-BE49-F238E27FC236}">
                <a16:creationId xmlns="" xmlns:a16="http://schemas.microsoft.com/office/drawing/2014/main" id="{4545AA47-1DD8-4525-A942-65249E06053E}"/>
              </a:ext>
            </a:extLst>
          </p:cNvPr>
          <p:cNvSpPr/>
          <p:nvPr userDrawn="1"/>
        </p:nvSpPr>
        <p:spPr>
          <a:xfrm>
            <a:off x="4139444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ounded Rectangle 147">
            <a:extLst>
              <a:ext uri="{FF2B5EF4-FFF2-40B4-BE49-F238E27FC236}">
                <a16:creationId xmlns="" xmlns:a16="http://schemas.microsoft.com/office/drawing/2014/main" id="{D7E3D2DB-6319-4023-A42F-A668D1885576}"/>
              </a:ext>
            </a:extLst>
          </p:cNvPr>
          <p:cNvSpPr/>
          <p:nvPr userDrawn="1"/>
        </p:nvSpPr>
        <p:spPr>
          <a:xfrm>
            <a:off x="1081288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Rounded Rectangle 148">
            <a:extLst>
              <a:ext uri="{FF2B5EF4-FFF2-40B4-BE49-F238E27FC236}">
                <a16:creationId xmlns="" xmlns:a16="http://schemas.microsoft.com/office/drawing/2014/main" id="{A2677C5C-E12A-4A21-AD8A-0521FD935253}"/>
              </a:ext>
            </a:extLst>
          </p:cNvPr>
          <p:cNvSpPr/>
          <p:nvPr userDrawn="1"/>
        </p:nvSpPr>
        <p:spPr>
          <a:xfrm>
            <a:off x="4139444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ounded Rectangle 149">
            <a:extLst>
              <a:ext uri="{FF2B5EF4-FFF2-40B4-BE49-F238E27FC236}">
                <a16:creationId xmlns="" xmlns:a16="http://schemas.microsoft.com/office/drawing/2014/main" id="{20E5BEE1-FF5E-4D19-9D83-2A2D950D2CE2}"/>
              </a:ext>
            </a:extLst>
          </p:cNvPr>
          <p:cNvSpPr/>
          <p:nvPr userDrawn="1"/>
        </p:nvSpPr>
        <p:spPr>
          <a:xfrm>
            <a:off x="5155443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ounded Rectangle 150">
            <a:extLst>
              <a:ext uri="{FF2B5EF4-FFF2-40B4-BE49-F238E27FC236}">
                <a16:creationId xmlns="" xmlns:a16="http://schemas.microsoft.com/office/drawing/2014/main" id="{335D1C4A-4443-441F-AFE8-7EE8D509D211}"/>
              </a:ext>
            </a:extLst>
          </p:cNvPr>
          <p:cNvSpPr/>
          <p:nvPr userDrawn="1"/>
        </p:nvSpPr>
        <p:spPr>
          <a:xfrm>
            <a:off x="5155443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Rounded Rectangle 151">
            <a:extLst>
              <a:ext uri="{FF2B5EF4-FFF2-40B4-BE49-F238E27FC236}">
                <a16:creationId xmlns="" xmlns:a16="http://schemas.microsoft.com/office/drawing/2014/main" id="{B018F208-9C90-4787-B426-8BC45D682EE3}"/>
              </a:ext>
            </a:extLst>
          </p:cNvPr>
          <p:cNvSpPr/>
          <p:nvPr userDrawn="1"/>
        </p:nvSpPr>
        <p:spPr>
          <a:xfrm>
            <a:off x="5155443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ounded Rectangle 154">
            <a:extLst>
              <a:ext uri="{FF2B5EF4-FFF2-40B4-BE49-F238E27FC236}">
                <a16:creationId xmlns="" xmlns:a16="http://schemas.microsoft.com/office/drawing/2014/main" id="{43106871-86DB-48D0-AFF3-53892C5A85D3}"/>
              </a:ext>
            </a:extLst>
          </p:cNvPr>
          <p:cNvSpPr/>
          <p:nvPr userDrawn="1"/>
        </p:nvSpPr>
        <p:spPr>
          <a:xfrm>
            <a:off x="2107447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ounded Rectangle 155">
            <a:extLst>
              <a:ext uri="{FF2B5EF4-FFF2-40B4-BE49-F238E27FC236}">
                <a16:creationId xmlns="" xmlns:a16="http://schemas.microsoft.com/office/drawing/2014/main" id="{C30220C3-FF98-48E1-ADF7-200395EEDC1D}"/>
              </a:ext>
            </a:extLst>
          </p:cNvPr>
          <p:cNvSpPr/>
          <p:nvPr userDrawn="1"/>
        </p:nvSpPr>
        <p:spPr>
          <a:xfrm>
            <a:off x="5155443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ounded Rectangle 156">
            <a:extLst>
              <a:ext uri="{FF2B5EF4-FFF2-40B4-BE49-F238E27FC236}">
                <a16:creationId xmlns="" xmlns:a16="http://schemas.microsoft.com/office/drawing/2014/main" id="{F92D9658-5D8F-4E72-80E8-E48F804BCD57}"/>
              </a:ext>
            </a:extLst>
          </p:cNvPr>
          <p:cNvSpPr/>
          <p:nvPr userDrawn="1"/>
        </p:nvSpPr>
        <p:spPr>
          <a:xfrm>
            <a:off x="6171442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ounded Rectangle 157">
            <a:extLst>
              <a:ext uri="{FF2B5EF4-FFF2-40B4-BE49-F238E27FC236}">
                <a16:creationId xmlns="" xmlns:a16="http://schemas.microsoft.com/office/drawing/2014/main" id="{2D149099-125D-41FC-9276-A449E801D650}"/>
              </a:ext>
            </a:extLst>
          </p:cNvPr>
          <p:cNvSpPr/>
          <p:nvPr userDrawn="1"/>
        </p:nvSpPr>
        <p:spPr>
          <a:xfrm>
            <a:off x="6171442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ounded Rectangle 158">
            <a:extLst>
              <a:ext uri="{FF2B5EF4-FFF2-40B4-BE49-F238E27FC236}">
                <a16:creationId xmlns="" xmlns:a16="http://schemas.microsoft.com/office/drawing/2014/main" id="{2A3818D5-45D1-4F39-B519-63C64B657A7A}"/>
              </a:ext>
            </a:extLst>
          </p:cNvPr>
          <p:cNvSpPr/>
          <p:nvPr userDrawn="1"/>
        </p:nvSpPr>
        <p:spPr>
          <a:xfrm>
            <a:off x="6171442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ounded Rectangle 161">
            <a:extLst>
              <a:ext uri="{FF2B5EF4-FFF2-40B4-BE49-F238E27FC236}">
                <a16:creationId xmlns="" xmlns:a16="http://schemas.microsoft.com/office/drawing/2014/main" id="{C98E1EFC-58D8-47AE-80BE-58B84EF09515}"/>
              </a:ext>
            </a:extLst>
          </p:cNvPr>
          <p:cNvSpPr/>
          <p:nvPr userDrawn="1"/>
        </p:nvSpPr>
        <p:spPr>
          <a:xfrm>
            <a:off x="6171442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ounded Rectangle 162">
            <a:extLst>
              <a:ext uri="{FF2B5EF4-FFF2-40B4-BE49-F238E27FC236}">
                <a16:creationId xmlns="" xmlns:a16="http://schemas.microsoft.com/office/drawing/2014/main" id="{536C0479-6E34-4557-BB20-675258F078EA}"/>
              </a:ext>
            </a:extLst>
          </p:cNvPr>
          <p:cNvSpPr/>
          <p:nvPr userDrawn="1"/>
        </p:nvSpPr>
        <p:spPr>
          <a:xfrm>
            <a:off x="6171442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Rounded Rectangle 163">
            <a:extLst>
              <a:ext uri="{FF2B5EF4-FFF2-40B4-BE49-F238E27FC236}">
                <a16:creationId xmlns="" xmlns:a16="http://schemas.microsoft.com/office/drawing/2014/main" id="{81564C87-7106-4642-A6C1-1E030E3879CB}"/>
              </a:ext>
            </a:extLst>
          </p:cNvPr>
          <p:cNvSpPr/>
          <p:nvPr userDrawn="1"/>
        </p:nvSpPr>
        <p:spPr>
          <a:xfrm>
            <a:off x="7187440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ounded Rectangle 164">
            <a:extLst>
              <a:ext uri="{FF2B5EF4-FFF2-40B4-BE49-F238E27FC236}">
                <a16:creationId xmlns="" xmlns:a16="http://schemas.microsoft.com/office/drawing/2014/main" id="{374842C4-F89C-496B-B5A8-54D2D8D2C0ED}"/>
              </a:ext>
            </a:extLst>
          </p:cNvPr>
          <p:cNvSpPr/>
          <p:nvPr userDrawn="1"/>
        </p:nvSpPr>
        <p:spPr>
          <a:xfrm>
            <a:off x="7187440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Rounded Rectangle 165">
            <a:extLst>
              <a:ext uri="{FF2B5EF4-FFF2-40B4-BE49-F238E27FC236}">
                <a16:creationId xmlns="" xmlns:a16="http://schemas.microsoft.com/office/drawing/2014/main" id="{D14AD859-9E7F-4C01-BF18-E5803F24E4EE}"/>
              </a:ext>
            </a:extLst>
          </p:cNvPr>
          <p:cNvSpPr/>
          <p:nvPr userDrawn="1"/>
        </p:nvSpPr>
        <p:spPr>
          <a:xfrm>
            <a:off x="7187440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ounded Rectangle 167">
            <a:extLst>
              <a:ext uri="{FF2B5EF4-FFF2-40B4-BE49-F238E27FC236}">
                <a16:creationId xmlns="" xmlns:a16="http://schemas.microsoft.com/office/drawing/2014/main" id="{E26F2B93-3E76-4B50-B34A-1387554F1130}"/>
              </a:ext>
            </a:extLst>
          </p:cNvPr>
          <p:cNvSpPr/>
          <p:nvPr userDrawn="1"/>
        </p:nvSpPr>
        <p:spPr>
          <a:xfrm>
            <a:off x="75450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Rounded Rectangle 168">
            <a:extLst>
              <a:ext uri="{FF2B5EF4-FFF2-40B4-BE49-F238E27FC236}">
                <a16:creationId xmlns="" xmlns:a16="http://schemas.microsoft.com/office/drawing/2014/main" id="{C8FBC93B-F713-490B-9F65-E595AA92EFFF}"/>
              </a:ext>
            </a:extLst>
          </p:cNvPr>
          <p:cNvSpPr/>
          <p:nvPr userDrawn="1"/>
        </p:nvSpPr>
        <p:spPr>
          <a:xfrm>
            <a:off x="7187440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ounded Rectangle 169">
            <a:extLst>
              <a:ext uri="{FF2B5EF4-FFF2-40B4-BE49-F238E27FC236}">
                <a16:creationId xmlns="" xmlns:a16="http://schemas.microsoft.com/office/drawing/2014/main" id="{53656BAD-DDF2-43E5-A9BB-ADE04B4FE8BF}"/>
              </a:ext>
            </a:extLst>
          </p:cNvPr>
          <p:cNvSpPr/>
          <p:nvPr userDrawn="1"/>
        </p:nvSpPr>
        <p:spPr>
          <a:xfrm>
            <a:off x="7187440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ounded Rectangle 170">
            <a:extLst>
              <a:ext uri="{FF2B5EF4-FFF2-40B4-BE49-F238E27FC236}">
                <a16:creationId xmlns="" xmlns:a16="http://schemas.microsoft.com/office/drawing/2014/main" id="{61CBB307-E4B6-4BEB-8589-CD576FA879AB}"/>
              </a:ext>
            </a:extLst>
          </p:cNvPr>
          <p:cNvSpPr/>
          <p:nvPr userDrawn="1"/>
        </p:nvSpPr>
        <p:spPr>
          <a:xfrm>
            <a:off x="8203439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ounded Rectangle 171">
            <a:extLst>
              <a:ext uri="{FF2B5EF4-FFF2-40B4-BE49-F238E27FC236}">
                <a16:creationId xmlns="" xmlns:a16="http://schemas.microsoft.com/office/drawing/2014/main" id="{1F2D0354-CE92-4E9F-9B80-5ACE32C92A2F}"/>
              </a:ext>
            </a:extLst>
          </p:cNvPr>
          <p:cNvSpPr/>
          <p:nvPr userDrawn="1"/>
        </p:nvSpPr>
        <p:spPr>
          <a:xfrm>
            <a:off x="8203439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Rounded Rectangle 174">
            <a:extLst>
              <a:ext uri="{FF2B5EF4-FFF2-40B4-BE49-F238E27FC236}">
                <a16:creationId xmlns="" xmlns:a16="http://schemas.microsoft.com/office/drawing/2014/main" id="{A1B1588F-CD40-4388-ABBC-93B84BECB424}"/>
              </a:ext>
            </a:extLst>
          </p:cNvPr>
          <p:cNvSpPr/>
          <p:nvPr userDrawn="1"/>
        </p:nvSpPr>
        <p:spPr>
          <a:xfrm>
            <a:off x="1082636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ounded Rectangle 175">
            <a:extLst>
              <a:ext uri="{FF2B5EF4-FFF2-40B4-BE49-F238E27FC236}">
                <a16:creationId xmlns="" xmlns:a16="http://schemas.microsoft.com/office/drawing/2014/main" id="{FDBD45B7-294D-4EEB-AC06-754C4516601F}"/>
              </a:ext>
            </a:extLst>
          </p:cNvPr>
          <p:cNvSpPr/>
          <p:nvPr userDrawn="1"/>
        </p:nvSpPr>
        <p:spPr>
          <a:xfrm>
            <a:off x="8203439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Rounded Rectangle 176">
            <a:extLst>
              <a:ext uri="{FF2B5EF4-FFF2-40B4-BE49-F238E27FC236}">
                <a16:creationId xmlns="" xmlns:a16="http://schemas.microsoft.com/office/drawing/2014/main" id="{A8F4B78E-2569-4313-B6EF-2EB5FC349318}"/>
              </a:ext>
            </a:extLst>
          </p:cNvPr>
          <p:cNvSpPr/>
          <p:nvPr userDrawn="1"/>
        </p:nvSpPr>
        <p:spPr>
          <a:xfrm>
            <a:off x="8203439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Rounded Rectangle 177">
            <a:extLst>
              <a:ext uri="{FF2B5EF4-FFF2-40B4-BE49-F238E27FC236}">
                <a16:creationId xmlns="" xmlns:a16="http://schemas.microsoft.com/office/drawing/2014/main" id="{426B3D2F-32B6-4A94-B91B-A3F9E2945161}"/>
              </a:ext>
            </a:extLst>
          </p:cNvPr>
          <p:cNvSpPr/>
          <p:nvPr userDrawn="1"/>
        </p:nvSpPr>
        <p:spPr>
          <a:xfrm>
            <a:off x="9219438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Rounded Rectangle 178">
            <a:extLst>
              <a:ext uri="{FF2B5EF4-FFF2-40B4-BE49-F238E27FC236}">
                <a16:creationId xmlns="" xmlns:a16="http://schemas.microsoft.com/office/drawing/2014/main" id="{BE0378B0-17A0-4791-AFC0-FC4369FC481C}"/>
              </a:ext>
            </a:extLst>
          </p:cNvPr>
          <p:cNvSpPr/>
          <p:nvPr userDrawn="1"/>
        </p:nvSpPr>
        <p:spPr>
          <a:xfrm>
            <a:off x="9219438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Rounded Rectangle 181">
            <a:extLst>
              <a:ext uri="{FF2B5EF4-FFF2-40B4-BE49-F238E27FC236}">
                <a16:creationId xmlns="" xmlns:a16="http://schemas.microsoft.com/office/drawing/2014/main" id="{EE5A9E5F-0D70-49C4-9A1D-C8B5522A3565}"/>
              </a:ext>
            </a:extLst>
          </p:cNvPr>
          <p:cNvSpPr/>
          <p:nvPr userDrawn="1"/>
        </p:nvSpPr>
        <p:spPr>
          <a:xfrm>
            <a:off x="9219438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Rounded Rectangle 182">
            <a:extLst>
              <a:ext uri="{FF2B5EF4-FFF2-40B4-BE49-F238E27FC236}">
                <a16:creationId xmlns="" xmlns:a16="http://schemas.microsoft.com/office/drawing/2014/main" id="{8EF6461A-8F97-4C5B-96B9-5BB0CD0A9B41}"/>
              </a:ext>
            </a:extLst>
          </p:cNvPr>
          <p:cNvSpPr/>
          <p:nvPr userDrawn="1"/>
        </p:nvSpPr>
        <p:spPr>
          <a:xfrm>
            <a:off x="9219438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ounded Rectangle 183">
            <a:extLst>
              <a:ext uri="{FF2B5EF4-FFF2-40B4-BE49-F238E27FC236}">
                <a16:creationId xmlns="" xmlns:a16="http://schemas.microsoft.com/office/drawing/2014/main" id="{5419355D-A2AE-45C3-8291-C5D85ECC25BF}"/>
              </a:ext>
            </a:extLst>
          </p:cNvPr>
          <p:cNvSpPr/>
          <p:nvPr userDrawn="1"/>
        </p:nvSpPr>
        <p:spPr>
          <a:xfrm>
            <a:off x="9219438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Rounded Rectangle 184">
            <a:extLst>
              <a:ext uri="{FF2B5EF4-FFF2-40B4-BE49-F238E27FC236}">
                <a16:creationId xmlns="" xmlns:a16="http://schemas.microsoft.com/office/drawing/2014/main" id="{5BCCE52F-4949-413D-89A1-61ED8C11DF96}"/>
              </a:ext>
            </a:extLst>
          </p:cNvPr>
          <p:cNvSpPr/>
          <p:nvPr userDrawn="1"/>
        </p:nvSpPr>
        <p:spPr>
          <a:xfrm>
            <a:off x="10225276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Rounded Rectangle 185">
            <a:extLst>
              <a:ext uri="{FF2B5EF4-FFF2-40B4-BE49-F238E27FC236}">
                <a16:creationId xmlns="" xmlns:a16="http://schemas.microsoft.com/office/drawing/2014/main" id="{C88D782C-9563-43DD-A2C4-C1A3A90B5270}"/>
              </a:ext>
            </a:extLst>
          </p:cNvPr>
          <p:cNvSpPr/>
          <p:nvPr userDrawn="1"/>
        </p:nvSpPr>
        <p:spPr>
          <a:xfrm>
            <a:off x="10225276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Rounded Rectangle 187">
            <a:extLst>
              <a:ext uri="{FF2B5EF4-FFF2-40B4-BE49-F238E27FC236}">
                <a16:creationId xmlns="" xmlns:a16="http://schemas.microsoft.com/office/drawing/2014/main" id="{8961A74C-1CFC-4AF1-B702-54E34103FE2A}"/>
              </a:ext>
            </a:extLst>
          </p:cNvPr>
          <p:cNvSpPr/>
          <p:nvPr userDrawn="1"/>
        </p:nvSpPr>
        <p:spPr>
          <a:xfrm>
            <a:off x="10225276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Rounded Rectangle 188">
            <a:extLst>
              <a:ext uri="{FF2B5EF4-FFF2-40B4-BE49-F238E27FC236}">
                <a16:creationId xmlns="" xmlns:a16="http://schemas.microsoft.com/office/drawing/2014/main" id="{276F3972-7502-4B81-807F-BB61E49CF919}"/>
              </a:ext>
            </a:extLst>
          </p:cNvPr>
          <p:cNvSpPr/>
          <p:nvPr userDrawn="1"/>
        </p:nvSpPr>
        <p:spPr>
          <a:xfrm>
            <a:off x="10225276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ounded Rectangle 189">
            <a:extLst>
              <a:ext uri="{FF2B5EF4-FFF2-40B4-BE49-F238E27FC236}">
                <a16:creationId xmlns="" xmlns:a16="http://schemas.microsoft.com/office/drawing/2014/main" id="{67235AB5-BA8A-428B-9F2D-3B840323C4C0}"/>
              </a:ext>
            </a:extLst>
          </p:cNvPr>
          <p:cNvSpPr/>
          <p:nvPr userDrawn="1"/>
        </p:nvSpPr>
        <p:spPr>
          <a:xfrm>
            <a:off x="10225276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Rounded Rectangle 190">
            <a:extLst>
              <a:ext uri="{FF2B5EF4-FFF2-40B4-BE49-F238E27FC236}">
                <a16:creationId xmlns="" xmlns:a16="http://schemas.microsoft.com/office/drawing/2014/main" id="{35A46761-DDF6-46AD-8166-3AF90A39F481}"/>
              </a:ext>
            </a:extLst>
          </p:cNvPr>
          <p:cNvSpPr/>
          <p:nvPr userDrawn="1"/>
        </p:nvSpPr>
        <p:spPr>
          <a:xfrm>
            <a:off x="10225276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ounded Rectangle 191">
            <a:extLst>
              <a:ext uri="{FF2B5EF4-FFF2-40B4-BE49-F238E27FC236}">
                <a16:creationId xmlns="" xmlns:a16="http://schemas.microsoft.com/office/drawing/2014/main" id="{D798538F-5E84-4002-AA7F-8F6E52B66B15}"/>
              </a:ext>
            </a:extLst>
          </p:cNvPr>
          <p:cNvSpPr/>
          <p:nvPr userDrawn="1"/>
        </p:nvSpPr>
        <p:spPr>
          <a:xfrm>
            <a:off x="11241275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Rounded Rectangle 194">
            <a:extLst>
              <a:ext uri="{FF2B5EF4-FFF2-40B4-BE49-F238E27FC236}">
                <a16:creationId xmlns="" xmlns:a16="http://schemas.microsoft.com/office/drawing/2014/main" id="{65F76ACF-A48D-4119-949B-D8AC22C20DCB}"/>
              </a:ext>
            </a:extLst>
          </p:cNvPr>
          <p:cNvSpPr/>
          <p:nvPr userDrawn="1"/>
        </p:nvSpPr>
        <p:spPr>
          <a:xfrm>
            <a:off x="11241275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Rounded Rectangle 195">
            <a:extLst>
              <a:ext uri="{FF2B5EF4-FFF2-40B4-BE49-F238E27FC236}">
                <a16:creationId xmlns="" xmlns:a16="http://schemas.microsoft.com/office/drawing/2014/main" id="{5A5556BF-BB76-47CE-BFB4-9B4CB7F9ADC6}"/>
              </a:ext>
            </a:extLst>
          </p:cNvPr>
          <p:cNvSpPr/>
          <p:nvPr userDrawn="1"/>
        </p:nvSpPr>
        <p:spPr>
          <a:xfrm>
            <a:off x="11241275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Rounded Rectangle 196">
            <a:extLst>
              <a:ext uri="{FF2B5EF4-FFF2-40B4-BE49-F238E27FC236}">
                <a16:creationId xmlns="" xmlns:a16="http://schemas.microsoft.com/office/drawing/2014/main" id="{DA1DB141-D536-4521-BE40-48E1E4638111}"/>
              </a:ext>
            </a:extLst>
          </p:cNvPr>
          <p:cNvSpPr/>
          <p:nvPr userDrawn="1"/>
        </p:nvSpPr>
        <p:spPr>
          <a:xfrm>
            <a:off x="11241275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Rounded Rectangle 197">
            <a:extLst>
              <a:ext uri="{FF2B5EF4-FFF2-40B4-BE49-F238E27FC236}">
                <a16:creationId xmlns="" xmlns:a16="http://schemas.microsoft.com/office/drawing/2014/main" id="{6086801B-3789-47D4-96E8-2FF67DD93480}"/>
              </a:ext>
            </a:extLst>
          </p:cNvPr>
          <p:cNvSpPr/>
          <p:nvPr userDrawn="1"/>
        </p:nvSpPr>
        <p:spPr>
          <a:xfrm>
            <a:off x="11241275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Rounded Rectangle 200">
            <a:extLst>
              <a:ext uri="{FF2B5EF4-FFF2-40B4-BE49-F238E27FC236}">
                <a16:creationId xmlns="" xmlns:a16="http://schemas.microsoft.com/office/drawing/2014/main" id="{950F4795-998E-4804-9980-F56775937DCE}"/>
              </a:ext>
            </a:extLst>
          </p:cNvPr>
          <p:cNvSpPr/>
          <p:nvPr userDrawn="1"/>
        </p:nvSpPr>
        <p:spPr>
          <a:xfrm>
            <a:off x="75450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ounded Rectangle 201">
            <a:extLst>
              <a:ext uri="{FF2B5EF4-FFF2-40B4-BE49-F238E27FC236}">
                <a16:creationId xmlns="" xmlns:a16="http://schemas.microsoft.com/office/drawing/2014/main" id="{315BF297-700E-4E3B-8476-B09CE95A6394}"/>
              </a:ext>
            </a:extLst>
          </p:cNvPr>
          <p:cNvSpPr/>
          <p:nvPr userDrawn="1"/>
        </p:nvSpPr>
        <p:spPr>
          <a:xfrm>
            <a:off x="2107447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ounded Rectangle 202">
            <a:extLst>
              <a:ext uri="{FF2B5EF4-FFF2-40B4-BE49-F238E27FC236}">
                <a16:creationId xmlns="" xmlns:a16="http://schemas.microsoft.com/office/drawing/2014/main" id="{833F4F8A-0223-4D7B-91C9-642988077E5C}"/>
              </a:ext>
            </a:extLst>
          </p:cNvPr>
          <p:cNvSpPr/>
          <p:nvPr userDrawn="1"/>
        </p:nvSpPr>
        <p:spPr>
          <a:xfrm>
            <a:off x="1081290" y="1048731"/>
            <a:ext cx="4959592" cy="875277"/>
          </a:xfrm>
          <a:prstGeom prst="roundRect">
            <a:avLst>
              <a:gd name="adj" fmla="val 933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133C8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5" name="Rounded Rectangle 70">
            <a:extLst>
              <a:ext uri="{FF2B5EF4-FFF2-40B4-BE49-F238E27FC236}">
                <a16:creationId xmlns="" xmlns:a16="http://schemas.microsoft.com/office/drawing/2014/main" id="{A385A263-593F-4935-9569-D50DF3F784D7}"/>
              </a:ext>
            </a:extLst>
          </p:cNvPr>
          <p:cNvSpPr/>
          <p:nvPr userDrawn="1"/>
        </p:nvSpPr>
        <p:spPr>
          <a:xfrm>
            <a:off x="7187441" y="4933992"/>
            <a:ext cx="4929112" cy="875277"/>
          </a:xfrm>
          <a:prstGeom prst="roundRect">
            <a:avLst>
              <a:gd name="adj" fmla="val 9336"/>
            </a:avLst>
          </a:prstGeom>
          <a:solidFill>
            <a:srgbClr val="D6DCE5">
              <a:alpha val="8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D100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6" name="Picture 8" descr="Image result for un economic commission for africa&quot;">
            <a:extLst>
              <a:ext uri="{FF2B5EF4-FFF2-40B4-BE49-F238E27FC236}">
                <a16:creationId xmlns="" xmlns:a16="http://schemas.microsoft.com/office/drawing/2014/main" id="{F52C486C-CBAC-456E-BA8F-11CF2028C41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4032" y="1277848"/>
            <a:ext cx="3685833" cy="44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ounded Rectangle 70">
            <a:extLst>
              <a:ext uri="{FF2B5EF4-FFF2-40B4-BE49-F238E27FC236}">
                <a16:creationId xmlns="" xmlns:a16="http://schemas.microsoft.com/office/drawing/2014/main" id="{555BA764-B543-4486-A548-EA95A6C095BC}"/>
              </a:ext>
            </a:extLst>
          </p:cNvPr>
          <p:cNvSpPr/>
          <p:nvPr userDrawn="1"/>
        </p:nvSpPr>
        <p:spPr>
          <a:xfrm>
            <a:off x="7177281" y="5906521"/>
            <a:ext cx="4929112" cy="875277"/>
          </a:xfrm>
          <a:prstGeom prst="roundRect">
            <a:avLst>
              <a:gd name="adj" fmla="val 9336"/>
            </a:avLst>
          </a:prstGeom>
          <a:solidFill>
            <a:srgbClr val="D6DCE5">
              <a:alpha val="8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>
              <a:defRPr/>
            </a:pPr>
            <a:endParaRPr kumimoji="0" lang="en-GB" sz="1400" i="0" u="none" strike="noStrike" kern="1200" cap="none" spc="0" normalizeH="0" baseline="0" noProof="0" dirty="0">
              <a:ln>
                <a:noFill/>
              </a:ln>
              <a:solidFill>
                <a:srgbClr val="133C8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8" name="Picture 77">
            <a:extLst>
              <a:ext uri="{FF2B5EF4-FFF2-40B4-BE49-F238E27FC236}">
                <a16:creationId xmlns="" xmlns:a16="http://schemas.microsoft.com/office/drawing/2014/main" id="{A96BC38A-DCDC-4DAE-AB51-6CC1510835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8078" y="1222013"/>
            <a:ext cx="840435" cy="530973"/>
          </a:xfrm>
          <a:prstGeom prst="rect">
            <a:avLst/>
          </a:prstGeom>
        </p:spPr>
      </p:pic>
      <p:sp>
        <p:nvSpPr>
          <p:cNvPr id="80" name="Title 1">
            <a:extLst>
              <a:ext uri="{FF2B5EF4-FFF2-40B4-BE49-F238E27FC236}">
                <a16:creationId xmlns="" xmlns:a16="http://schemas.microsoft.com/office/drawing/2014/main" id="{E305DF57-8696-4983-920B-CC602C3DF0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7440" y="5067016"/>
            <a:ext cx="4918952" cy="609227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kumimoji="0" lang="en-US" sz="2400" b="1" i="0" u="none" strike="noStrike" cap="none" spc="0" normalizeH="0" baseline="0">
                <a:ln>
                  <a:noFill/>
                </a:ln>
                <a:solidFill>
                  <a:srgbClr val="FFD100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Click to edit Master title style</a:t>
            </a:r>
          </a:p>
        </p:txBody>
      </p:sp>
      <p:sp>
        <p:nvSpPr>
          <p:cNvPr id="81" name="Subtitle 2">
            <a:extLst>
              <a:ext uri="{FF2B5EF4-FFF2-40B4-BE49-F238E27FC236}">
                <a16:creationId xmlns="" xmlns:a16="http://schemas.microsoft.com/office/drawing/2014/main" id="{02D0B386-2282-4FF2-9B2A-FEEDFEB121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7440" y="6004193"/>
            <a:ext cx="4918952" cy="772744"/>
          </a:xfrm>
        </p:spPr>
        <p:txBody>
          <a:bodyPr>
            <a:normAutofit/>
          </a:bodyPr>
          <a:lstStyle>
            <a:lvl1pPr marL="0" indent="0" algn="r">
              <a:buNone/>
              <a:defRPr kumimoji="0" lang="en-US" sz="1600" b="1" i="0" u="none" strike="noStrike" kern="1200" cap="none" spc="0" normalizeH="0" baseline="0" dirty="0">
                <a:ln>
                  <a:noFill/>
                </a:ln>
                <a:solidFill>
                  <a:srgbClr val="133C8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78402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A8CAD78-3B11-475A-A438-4CF2A39118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2832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62A8B711-89BB-4235-B878-27FA41EDFD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57226"/>
            <a:ext cx="9144000" cy="1571774"/>
          </a:xfrm>
        </p:spPr>
        <p:txBody>
          <a:bodyPr anchor="b">
            <a:normAutofit/>
          </a:bodyPr>
          <a:lstStyle>
            <a:lvl1pPr algn="ctr">
              <a:defRPr sz="5400" b="1">
                <a:solidFill>
                  <a:srgbClr val="34408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E4E77EA1-61EE-4732-B453-669C8FB2F6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56947"/>
            <a:ext cx="9144000" cy="639456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07AFAF2-A8F9-49FC-86D3-9BEDB0A38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9B83A50-A07F-4073-BE21-9F3A6062D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97F856C-CC7B-4D09-B172-5E7ECFB38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1A672EF7-D8CC-49E9-B099-1442D2B05D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70401" y="136525"/>
            <a:ext cx="1166798" cy="737163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="" xmlns:a16="http://schemas.microsoft.com/office/drawing/2014/main" id="{746DFC1A-BD78-4B8B-8875-BA5CB270C31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25" y="433950"/>
            <a:ext cx="3282075" cy="37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3534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E56A8F9-4943-4376-8F21-EECCBA8C8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08F4922-77C0-40EE-B42D-8430927537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9591D69-2581-4399-9136-BBB66A52B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BC0CEB2-AE29-4BDB-976C-8C1918E65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FB44394-3F4C-49D7-AA2A-71496A42E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9073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23BE2BB-2D6B-43D9-99DE-EC43A8506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F01C85F-7295-42A9-A750-300F202A7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6CD806C-A8B9-4208-8C34-6E1BC28F5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AEE352A-0BA2-4F6A-A4B6-82828B300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9DF50B8-A6A4-4032-85BB-834F02B91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1914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151A55CE-FF44-4778-BBF3-D3ACF54D6D55}"/>
              </a:ext>
            </a:extLst>
          </p:cNvPr>
          <p:cNvSpPr/>
          <p:nvPr userDrawn="1"/>
        </p:nvSpPr>
        <p:spPr>
          <a:xfrm>
            <a:off x="150420" y="136524"/>
            <a:ext cx="11891160" cy="6437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54576745-A9A3-4C9E-8B60-F791DA717881}"/>
              </a:ext>
            </a:extLst>
          </p:cNvPr>
          <p:cNvSpPr/>
          <p:nvPr userDrawn="1"/>
        </p:nvSpPr>
        <p:spPr>
          <a:xfrm>
            <a:off x="0" y="6513362"/>
            <a:ext cx="5572001" cy="344638"/>
          </a:xfrm>
          <a:prstGeom prst="rect">
            <a:avLst/>
          </a:prstGeom>
          <a:solidFill>
            <a:srgbClr val="1C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2F12BB7-A2C7-46D7-A949-B91029E5C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13" y="365125"/>
            <a:ext cx="2991585" cy="4912269"/>
          </a:xfrm>
        </p:spPr>
        <p:txBody>
          <a:bodyPr>
            <a:normAutofit/>
          </a:bodyPr>
          <a:lstStyle>
            <a:lvl1pPr algn="r">
              <a:defRPr sz="40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CF26276-9716-481F-A820-63977B2421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20788" y="365125"/>
            <a:ext cx="7801098" cy="58118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94B121D-96DE-4C4F-9808-3E6EA0993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48A8748-8E9C-4E0D-BB05-6AC233AA0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35A3C87-938B-4CE6-A2C5-54E8B58EE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Content Placeholder 4">
            <a:extLst>
              <a:ext uri="{FF2B5EF4-FFF2-40B4-BE49-F238E27FC236}">
                <a16:creationId xmlns="" xmlns:a16="http://schemas.microsoft.com/office/drawing/2014/main" id="{55BF4DA8-E31C-44DA-81A9-B9C017822D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3217" y="6513362"/>
            <a:ext cx="8038783" cy="344638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CAFABA51-0E17-4B34-ADF7-D43CC38C243F}"/>
              </a:ext>
            </a:extLst>
          </p:cNvPr>
          <p:cNvCxnSpPr/>
          <p:nvPr userDrawn="1"/>
        </p:nvCxnSpPr>
        <p:spPr>
          <a:xfrm>
            <a:off x="3581400" y="705395"/>
            <a:ext cx="0" cy="4232365"/>
          </a:xfrm>
          <a:prstGeom prst="line">
            <a:avLst/>
          </a:prstGeom>
          <a:ln>
            <a:solidFill>
              <a:srgbClr val="1C38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="" xmlns:a16="http://schemas.microsoft.com/office/drawing/2014/main" id="{E49E43B2-87E4-440D-BA9D-C586B659FF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208" y="6576704"/>
            <a:ext cx="1959391" cy="22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4443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3B18FFCF-25C0-4B22-BBFB-638F764194D1}"/>
              </a:ext>
            </a:extLst>
          </p:cNvPr>
          <p:cNvSpPr/>
          <p:nvPr userDrawn="1"/>
        </p:nvSpPr>
        <p:spPr>
          <a:xfrm flipV="1">
            <a:off x="0" y="1"/>
            <a:ext cx="12192000" cy="7417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75959502-B620-4FD9-B9FA-7FCC347CE89A}"/>
              </a:ext>
            </a:extLst>
          </p:cNvPr>
          <p:cNvSpPr/>
          <p:nvPr userDrawn="1"/>
        </p:nvSpPr>
        <p:spPr>
          <a:xfrm>
            <a:off x="0" y="6513362"/>
            <a:ext cx="5572001" cy="344638"/>
          </a:xfrm>
          <a:prstGeom prst="rect">
            <a:avLst/>
          </a:prstGeom>
          <a:solidFill>
            <a:srgbClr val="1C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="" xmlns:a16="http://schemas.microsoft.com/office/drawing/2014/main" id="{0ED37782-2732-4C14-8D10-E3C13438F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13" y="133655"/>
            <a:ext cx="11451773" cy="585746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="" xmlns:a16="http://schemas.microsoft.com/office/drawing/2014/main" id="{A77A157A-9640-445A-8D94-E5020C4A9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0113" y="898789"/>
            <a:ext cx="11451773" cy="52781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="" xmlns:a16="http://schemas.microsoft.com/office/drawing/2014/main" id="{DE5C3CE9-736D-4E14-94DF-637D3F96B4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95CCF58-98CC-425C-A4EB-C90C2473AAB3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15" name="Footer Placeholder 5">
            <a:extLst>
              <a:ext uri="{FF2B5EF4-FFF2-40B4-BE49-F238E27FC236}">
                <a16:creationId xmlns="" xmlns:a16="http://schemas.microsoft.com/office/drawing/2014/main" id="{B2A325F5-E8C4-431A-AC3C-83CFF55E5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Slide Number Placeholder 6">
            <a:extLst>
              <a:ext uri="{FF2B5EF4-FFF2-40B4-BE49-F238E27FC236}">
                <a16:creationId xmlns="" xmlns:a16="http://schemas.microsoft.com/office/drawing/2014/main" id="{10F5519A-5BB6-4C5A-9736-F07949A01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  <p:pic>
        <p:nvPicPr>
          <p:cNvPr id="17" name="Content Placeholder 4">
            <a:extLst>
              <a:ext uri="{FF2B5EF4-FFF2-40B4-BE49-F238E27FC236}">
                <a16:creationId xmlns="" xmlns:a16="http://schemas.microsoft.com/office/drawing/2014/main" id="{FE824DF6-AB03-4379-9675-A7A26A5268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3217" y="6513362"/>
            <a:ext cx="8038783" cy="344638"/>
          </a:xfrm>
          <a:prstGeom prst="rect">
            <a:avLst/>
          </a:prstGeom>
        </p:spPr>
      </p:pic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="" xmlns:a16="http://schemas.microsoft.com/office/drawing/2014/main" id="{2EEE6E20-65FF-403A-AA46-C9ACC563B3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208" y="6576704"/>
            <a:ext cx="1959391" cy="22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3549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outdoor object, solar cell&#10;&#10;Description automatically generated">
            <a:extLst>
              <a:ext uri="{FF2B5EF4-FFF2-40B4-BE49-F238E27FC236}">
                <a16:creationId xmlns="" xmlns:a16="http://schemas.microsoft.com/office/drawing/2014/main" id="{35653D8A-8176-4975-BCB0-1A36DBDDBA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98275"/>
            <a:ext cx="12190196" cy="27597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CD63038-2770-4F81-8B59-72FF103AB658}"/>
              </a:ext>
            </a:extLst>
          </p:cNvPr>
          <p:cNvSpPr/>
          <p:nvPr userDrawn="1"/>
        </p:nvSpPr>
        <p:spPr>
          <a:xfrm flipV="1">
            <a:off x="0" y="1"/>
            <a:ext cx="12192000" cy="12320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E5FDAD77-77CF-4B6F-A6DD-BA4201B8B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2015" y="1676426"/>
            <a:ext cx="6126166" cy="741776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1A2FF967-33E6-4F7D-819A-0E987D27F6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7786" y="245130"/>
            <a:ext cx="1174100" cy="741776"/>
          </a:xfrm>
          <a:prstGeom prst="rect">
            <a:avLst/>
          </a:prstGeom>
        </p:spPr>
      </p:pic>
      <p:pic>
        <p:nvPicPr>
          <p:cNvPr id="24584" name="Picture 8" descr="Image result for un economic commission for africa&quot;">
            <a:extLst>
              <a:ext uri="{FF2B5EF4-FFF2-40B4-BE49-F238E27FC236}">
                <a16:creationId xmlns="" xmlns:a16="http://schemas.microsoft.com/office/drawing/2014/main" id="{82D6E10D-8246-4A19-AB6A-BE027888F51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113" y="336307"/>
            <a:ext cx="4619740" cy="55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ABC38589-D909-4D5C-B933-00C91E31EBAC}"/>
              </a:ext>
            </a:extLst>
          </p:cNvPr>
          <p:cNvSpPr txBox="1"/>
          <p:nvPr userDrawn="1"/>
        </p:nvSpPr>
        <p:spPr>
          <a:xfrm>
            <a:off x="3032016" y="2610998"/>
            <a:ext cx="61261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UNECA Sub-Regional Office for Eastern Africa</a:t>
            </a:r>
          </a:p>
          <a:p>
            <a:pPr algn="ctr"/>
            <a:r>
              <a:rPr lang="en-US" dirty="0"/>
              <a:t>Kigali, Rwanda</a:t>
            </a:r>
          </a:p>
          <a:p>
            <a:pPr algn="ctr"/>
            <a:r>
              <a:rPr lang="en-US" dirty="0"/>
              <a:t>www.uneca.org</a:t>
            </a:r>
          </a:p>
        </p:txBody>
      </p:sp>
    </p:spTree>
    <p:extLst>
      <p:ext uri="{BB962C8B-B14F-4D97-AF65-F5344CB8AC3E}">
        <p14:creationId xmlns:p14="http://schemas.microsoft.com/office/powerpoint/2010/main" val="5785378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C0A80B3-63D4-4E3E-8988-502CC14C80E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C3867">
              <a:alpha val="9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3" name="Picture 2" descr="Map&#10;&#10;Description automatically generated">
            <a:extLst>
              <a:ext uri="{FF2B5EF4-FFF2-40B4-BE49-F238E27FC236}">
                <a16:creationId xmlns="" xmlns:a16="http://schemas.microsoft.com/office/drawing/2014/main" id="{104E2D14-F5FF-504A-A367-8836B44644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352" y="963728"/>
            <a:ext cx="5473648" cy="493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4359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7EF31DD-977B-4662-9E41-C3AC5AD68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AC027CB-280D-4D21-ADF9-245A5D996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8C49993-EB36-4711-A79F-E569808E2A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E98DF56-3C6F-48B8-9AEF-20AB75AB0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316C4D6-9CC5-4C7B-BD52-11BF1DD4D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1C9FCF5-BF57-406C-8FCE-DF8160624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4205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701F300-AE65-40C2-B757-A1508762A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21AE0A6F-C8C1-4D83-9981-C832A0EF21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B09A185-979E-44CD-B787-310DDC796C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F1AE47B-C5B1-40AB-B861-4636DD320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9953A7D-8899-4BCF-9838-632BB277C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3F4A305-0056-495E-8029-C592AAD10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8447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E849B14-EA8D-4C9B-8197-20F877433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4AEBFE1-9E9B-4B78-BECF-395A01D721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26E9ABD-4B57-4CFB-A061-D0C164309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8146B61-6DD7-4428-9E89-5E4533110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9D3B7C1-088F-4985-9CAF-BF962217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8261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281457BA-8DDA-4F51-A78A-9C9B141F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80C0B337-A7CD-4FD1-9AF9-DB7CA30F86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21665F7-BE7B-4C5E-9BCF-DD5AC4C9A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3119722-7C4E-450F-B0C2-7201FA1CF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B1C4B82-8370-4FEC-8797-870255110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68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3B18FFCF-25C0-4B22-BBFB-638F764194D1}"/>
              </a:ext>
            </a:extLst>
          </p:cNvPr>
          <p:cNvSpPr/>
          <p:nvPr userDrawn="1"/>
        </p:nvSpPr>
        <p:spPr>
          <a:xfrm flipV="1">
            <a:off x="0" y="1"/>
            <a:ext cx="12192000" cy="7417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75959502-B620-4FD9-B9FA-7FCC347CE89A}"/>
              </a:ext>
            </a:extLst>
          </p:cNvPr>
          <p:cNvSpPr/>
          <p:nvPr userDrawn="1"/>
        </p:nvSpPr>
        <p:spPr>
          <a:xfrm>
            <a:off x="0" y="6513362"/>
            <a:ext cx="5572001" cy="344638"/>
          </a:xfrm>
          <a:prstGeom prst="rect">
            <a:avLst/>
          </a:prstGeom>
          <a:solidFill>
            <a:srgbClr val="1C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="" xmlns:a16="http://schemas.microsoft.com/office/drawing/2014/main" id="{0ED37782-2732-4C14-8D10-E3C13438F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13" y="133655"/>
            <a:ext cx="11451773" cy="585746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="" xmlns:a16="http://schemas.microsoft.com/office/drawing/2014/main" id="{A77A157A-9640-445A-8D94-E5020C4A9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0113" y="898789"/>
            <a:ext cx="11451773" cy="52781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="" xmlns:a16="http://schemas.microsoft.com/office/drawing/2014/main" id="{DE5C3CE9-736D-4E14-94DF-637D3F96B4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95CCF58-98CC-425C-A4EB-C90C2473AAB3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15" name="Footer Placeholder 5">
            <a:extLst>
              <a:ext uri="{FF2B5EF4-FFF2-40B4-BE49-F238E27FC236}">
                <a16:creationId xmlns="" xmlns:a16="http://schemas.microsoft.com/office/drawing/2014/main" id="{B2A325F5-E8C4-431A-AC3C-83CFF55E5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Slide Number Placeholder 6">
            <a:extLst>
              <a:ext uri="{FF2B5EF4-FFF2-40B4-BE49-F238E27FC236}">
                <a16:creationId xmlns="" xmlns:a16="http://schemas.microsoft.com/office/drawing/2014/main" id="{10F5519A-5BB6-4C5A-9736-F07949A01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  <p:pic>
        <p:nvPicPr>
          <p:cNvPr id="17" name="Content Placeholder 4">
            <a:extLst>
              <a:ext uri="{FF2B5EF4-FFF2-40B4-BE49-F238E27FC236}">
                <a16:creationId xmlns="" xmlns:a16="http://schemas.microsoft.com/office/drawing/2014/main" id="{FE824DF6-AB03-4379-9675-A7A26A5268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3217" y="6513362"/>
            <a:ext cx="8038783" cy="344638"/>
          </a:xfrm>
          <a:prstGeom prst="rect">
            <a:avLst/>
          </a:prstGeom>
        </p:spPr>
      </p:pic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="" xmlns:a16="http://schemas.microsoft.com/office/drawing/2014/main" id="{2EEE6E20-65FF-403A-AA46-C9ACC563B3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208" y="6576704"/>
            <a:ext cx="1959391" cy="22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9843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151A55CE-FF44-4778-BBF3-D3ACF54D6D55}"/>
              </a:ext>
            </a:extLst>
          </p:cNvPr>
          <p:cNvSpPr/>
          <p:nvPr userDrawn="1"/>
        </p:nvSpPr>
        <p:spPr>
          <a:xfrm>
            <a:off x="150420" y="136524"/>
            <a:ext cx="11891160" cy="6437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54576745-A9A3-4C9E-8B60-F791DA717881}"/>
              </a:ext>
            </a:extLst>
          </p:cNvPr>
          <p:cNvSpPr/>
          <p:nvPr userDrawn="1"/>
        </p:nvSpPr>
        <p:spPr>
          <a:xfrm>
            <a:off x="0" y="6513362"/>
            <a:ext cx="5572001" cy="344638"/>
          </a:xfrm>
          <a:prstGeom prst="rect">
            <a:avLst/>
          </a:prstGeom>
          <a:solidFill>
            <a:srgbClr val="1C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2F12BB7-A2C7-46D7-A949-B91029E5C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13" y="365125"/>
            <a:ext cx="2991585" cy="4912269"/>
          </a:xfrm>
        </p:spPr>
        <p:txBody>
          <a:bodyPr>
            <a:normAutofit/>
          </a:bodyPr>
          <a:lstStyle>
            <a:lvl1pPr algn="r">
              <a:defRPr sz="40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CF26276-9716-481F-A820-63977B2421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20788" y="365125"/>
            <a:ext cx="7801098" cy="58118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94B121D-96DE-4C4F-9808-3E6EA0993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48A8748-8E9C-4E0D-BB05-6AC233AA0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35A3C87-938B-4CE6-A2C5-54E8B58EE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Content Placeholder 4">
            <a:extLst>
              <a:ext uri="{FF2B5EF4-FFF2-40B4-BE49-F238E27FC236}">
                <a16:creationId xmlns="" xmlns:a16="http://schemas.microsoft.com/office/drawing/2014/main" id="{55BF4DA8-E31C-44DA-81A9-B9C017822D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3217" y="6513362"/>
            <a:ext cx="8038783" cy="344638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CAFABA51-0E17-4B34-ADF7-D43CC38C243F}"/>
              </a:ext>
            </a:extLst>
          </p:cNvPr>
          <p:cNvCxnSpPr/>
          <p:nvPr userDrawn="1"/>
        </p:nvCxnSpPr>
        <p:spPr>
          <a:xfrm>
            <a:off x="3581400" y="705395"/>
            <a:ext cx="0" cy="4232365"/>
          </a:xfrm>
          <a:prstGeom prst="line">
            <a:avLst/>
          </a:prstGeom>
          <a:ln>
            <a:solidFill>
              <a:srgbClr val="1C38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="" xmlns:a16="http://schemas.microsoft.com/office/drawing/2014/main" id="{E49E43B2-87E4-440D-BA9D-C586B659FF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208" y="6576704"/>
            <a:ext cx="1959391" cy="22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5626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BEB56BC-18B4-484A-A48C-60618F6083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FCEAA21F-2ED2-4F88-A210-B5875FA3BA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2591025" cy="4401693"/>
          </a:xfrm>
          <a:prstGeom prst="rect">
            <a:avLst/>
          </a:prstGeom>
        </p:spPr>
      </p:pic>
      <p:sp>
        <p:nvSpPr>
          <p:cNvPr id="9" name="Freeform 91">
            <a:extLst>
              <a:ext uri="{FF2B5EF4-FFF2-40B4-BE49-F238E27FC236}">
                <a16:creationId xmlns="" xmlns:a16="http://schemas.microsoft.com/office/drawing/2014/main" id="{BA552FB6-6A13-49A1-B8B3-8FF8F9DA2E45}"/>
              </a:ext>
            </a:extLst>
          </p:cNvPr>
          <p:cNvSpPr/>
          <p:nvPr userDrawn="1"/>
        </p:nvSpPr>
        <p:spPr>
          <a:xfrm>
            <a:off x="17" y="8"/>
            <a:ext cx="12191985" cy="6857992"/>
          </a:xfrm>
          <a:custGeom>
            <a:avLst/>
            <a:gdLst>
              <a:gd name="connsiteX0" fmla="*/ 8540357 w 9143989"/>
              <a:gd name="connsiteY0" fmla="*/ 4429886 h 5143494"/>
              <a:gd name="connsiteX1" fmla="*/ 8430945 w 9143989"/>
              <a:gd name="connsiteY1" fmla="*/ 4539298 h 5143494"/>
              <a:gd name="connsiteX2" fmla="*/ 8430945 w 9143989"/>
              <a:gd name="connsiteY2" fmla="*/ 4976932 h 5143494"/>
              <a:gd name="connsiteX3" fmla="*/ 8540357 w 9143989"/>
              <a:gd name="connsiteY3" fmla="*/ 5086344 h 5143494"/>
              <a:gd name="connsiteX4" fmla="*/ 8977991 w 9143989"/>
              <a:gd name="connsiteY4" fmla="*/ 5086344 h 5143494"/>
              <a:gd name="connsiteX5" fmla="*/ 9087403 w 9143989"/>
              <a:gd name="connsiteY5" fmla="*/ 4976932 h 5143494"/>
              <a:gd name="connsiteX6" fmla="*/ 9087403 w 9143989"/>
              <a:gd name="connsiteY6" fmla="*/ 4539298 h 5143494"/>
              <a:gd name="connsiteX7" fmla="*/ 8977991 w 9143989"/>
              <a:gd name="connsiteY7" fmla="*/ 4429886 h 5143494"/>
              <a:gd name="connsiteX8" fmla="*/ 7778358 w 9143989"/>
              <a:gd name="connsiteY8" fmla="*/ 4429886 h 5143494"/>
              <a:gd name="connsiteX9" fmla="*/ 7668946 w 9143989"/>
              <a:gd name="connsiteY9" fmla="*/ 4539298 h 5143494"/>
              <a:gd name="connsiteX10" fmla="*/ 7668946 w 9143989"/>
              <a:gd name="connsiteY10" fmla="*/ 4976932 h 5143494"/>
              <a:gd name="connsiteX11" fmla="*/ 7778358 w 9143989"/>
              <a:gd name="connsiteY11" fmla="*/ 5086344 h 5143494"/>
              <a:gd name="connsiteX12" fmla="*/ 8215992 w 9143989"/>
              <a:gd name="connsiteY12" fmla="*/ 5086344 h 5143494"/>
              <a:gd name="connsiteX13" fmla="*/ 8325404 w 9143989"/>
              <a:gd name="connsiteY13" fmla="*/ 4976932 h 5143494"/>
              <a:gd name="connsiteX14" fmla="*/ 8325404 w 9143989"/>
              <a:gd name="connsiteY14" fmla="*/ 4539298 h 5143494"/>
              <a:gd name="connsiteX15" fmla="*/ 8215992 w 9143989"/>
              <a:gd name="connsiteY15" fmla="*/ 4429886 h 5143494"/>
              <a:gd name="connsiteX16" fmla="*/ 7023979 w 9143989"/>
              <a:gd name="connsiteY16" fmla="*/ 4429886 h 5143494"/>
              <a:gd name="connsiteX17" fmla="*/ 6914567 w 9143989"/>
              <a:gd name="connsiteY17" fmla="*/ 4539298 h 5143494"/>
              <a:gd name="connsiteX18" fmla="*/ 6914567 w 9143989"/>
              <a:gd name="connsiteY18" fmla="*/ 4976932 h 5143494"/>
              <a:gd name="connsiteX19" fmla="*/ 7023979 w 9143989"/>
              <a:gd name="connsiteY19" fmla="*/ 5086344 h 5143494"/>
              <a:gd name="connsiteX20" fmla="*/ 7461613 w 9143989"/>
              <a:gd name="connsiteY20" fmla="*/ 5086344 h 5143494"/>
              <a:gd name="connsiteX21" fmla="*/ 7571025 w 9143989"/>
              <a:gd name="connsiteY21" fmla="*/ 4976932 h 5143494"/>
              <a:gd name="connsiteX22" fmla="*/ 7571025 w 9143989"/>
              <a:gd name="connsiteY22" fmla="*/ 4539298 h 5143494"/>
              <a:gd name="connsiteX23" fmla="*/ 7461613 w 9143989"/>
              <a:gd name="connsiteY23" fmla="*/ 4429886 h 5143494"/>
              <a:gd name="connsiteX24" fmla="*/ 6261980 w 9143989"/>
              <a:gd name="connsiteY24" fmla="*/ 4429886 h 5143494"/>
              <a:gd name="connsiteX25" fmla="*/ 6152568 w 9143989"/>
              <a:gd name="connsiteY25" fmla="*/ 4539298 h 5143494"/>
              <a:gd name="connsiteX26" fmla="*/ 6152568 w 9143989"/>
              <a:gd name="connsiteY26" fmla="*/ 4976932 h 5143494"/>
              <a:gd name="connsiteX27" fmla="*/ 6261980 w 9143989"/>
              <a:gd name="connsiteY27" fmla="*/ 5086344 h 5143494"/>
              <a:gd name="connsiteX28" fmla="*/ 6699614 w 9143989"/>
              <a:gd name="connsiteY28" fmla="*/ 5086344 h 5143494"/>
              <a:gd name="connsiteX29" fmla="*/ 6809026 w 9143989"/>
              <a:gd name="connsiteY29" fmla="*/ 4976932 h 5143494"/>
              <a:gd name="connsiteX30" fmla="*/ 6809026 w 9143989"/>
              <a:gd name="connsiteY30" fmla="*/ 4539298 h 5143494"/>
              <a:gd name="connsiteX31" fmla="*/ 6699614 w 9143989"/>
              <a:gd name="connsiteY31" fmla="*/ 4429886 h 5143494"/>
              <a:gd name="connsiteX32" fmla="*/ 5499981 w 9143989"/>
              <a:gd name="connsiteY32" fmla="*/ 4429886 h 5143494"/>
              <a:gd name="connsiteX33" fmla="*/ 5390569 w 9143989"/>
              <a:gd name="connsiteY33" fmla="*/ 4539298 h 5143494"/>
              <a:gd name="connsiteX34" fmla="*/ 5390569 w 9143989"/>
              <a:gd name="connsiteY34" fmla="*/ 4976932 h 5143494"/>
              <a:gd name="connsiteX35" fmla="*/ 5499981 w 9143989"/>
              <a:gd name="connsiteY35" fmla="*/ 5086344 h 5143494"/>
              <a:gd name="connsiteX36" fmla="*/ 5937615 w 9143989"/>
              <a:gd name="connsiteY36" fmla="*/ 5086344 h 5143494"/>
              <a:gd name="connsiteX37" fmla="*/ 6047027 w 9143989"/>
              <a:gd name="connsiteY37" fmla="*/ 4976932 h 5143494"/>
              <a:gd name="connsiteX38" fmla="*/ 6047027 w 9143989"/>
              <a:gd name="connsiteY38" fmla="*/ 4539298 h 5143494"/>
              <a:gd name="connsiteX39" fmla="*/ 5937615 w 9143989"/>
              <a:gd name="connsiteY39" fmla="*/ 4429886 h 5143494"/>
              <a:gd name="connsiteX40" fmla="*/ 4737982 w 9143989"/>
              <a:gd name="connsiteY40" fmla="*/ 4429886 h 5143494"/>
              <a:gd name="connsiteX41" fmla="*/ 4628570 w 9143989"/>
              <a:gd name="connsiteY41" fmla="*/ 4539298 h 5143494"/>
              <a:gd name="connsiteX42" fmla="*/ 4628570 w 9143989"/>
              <a:gd name="connsiteY42" fmla="*/ 4976932 h 5143494"/>
              <a:gd name="connsiteX43" fmla="*/ 4737982 w 9143989"/>
              <a:gd name="connsiteY43" fmla="*/ 5086344 h 5143494"/>
              <a:gd name="connsiteX44" fmla="*/ 5175616 w 9143989"/>
              <a:gd name="connsiteY44" fmla="*/ 5086344 h 5143494"/>
              <a:gd name="connsiteX45" fmla="*/ 5285028 w 9143989"/>
              <a:gd name="connsiteY45" fmla="*/ 4976932 h 5143494"/>
              <a:gd name="connsiteX46" fmla="*/ 5285028 w 9143989"/>
              <a:gd name="connsiteY46" fmla="*/ 4539298 h 5143494"/>
              <a:gd name="connsiteX47" fmla="*/ 5175616 w 9143989"/>
              <a:gd name="connsiteY47" fmla="*/ 4429886 h 5143494"/>
              <a:gd name="connsiteX48" fmla="*/ 3975990 w 9143989"/>
              <a:gd name="connsiteY48" fmla="*/ 4429886 h 5143494"/>
              <a:gd name="connsiteX49" fmla="*/ 3866579 w 9143989"/>
              <a:gd name="connsiteY49" fmla="*/ 4539298 h 5143494"/>
              <a:gd name="connsiteX50" fmla="*/ 3866579 w 9143989"/>
              <a:gd name="connsiteY50" fmla="*/ 4976932 h 5143494"/>
              <a:gd name="connsiteX51" fmla="*/ 3975990 w 9143989"/>
              <a:gd name="connsiteY51" fmla="*/ 5086344 h 5143494"/>
              <a:gd name="connsiteX52" fmla="*/ 4413617 w 9143989"/>
              <a:gd name="connsiteY52" fmla="*/ 5086344 h 5143494"/>
              <a:gd name="connsiteX53" fmla="*/ 4523029 w 9143989"/>
              <a:gd name="connsiteY53" fmla="*/ 4976932 h 5143494"/>
              <a:gd name="connsiteX54" fmla="*/ 4523029 w 9143989"/>
              <a:gd name="connsiteY54" fmla="*/ 4539298 h 5143494"/>
              <a:gd name="connsiteX55" fmla="*/ 4413617 w 9143989"/>
              <a:gd name="connsiteY55" fmla="*/ 4429886 h 5143494"/>
              <a:gd name="connsiteX56" fmla="*/ 3213993 w 9143989"/>
              <a:gd name="connsiteY56" fmla="*/ 4429886 h 5143494"/>
              <a:gd name="connsiteX57" fmla="*/ 3104580 w 9143989"/>
              <a:gd name="connsiteY57" fmla="*/ 4539298 h 5143494"/>
              <a:gd name="connsiteX58" fmla="*/ 3104580 w 9143989"/>
              <a:gd name="connsiteY58" fmla="*/ 4976932 h 5143494"/>
              <a:gd name="connsiteX59" fmla="*/ 3213993 w 9143989"/>
              <a:gd name="connsiteY59" fmla="*/ 5086344 h 5143494"/>
              <a:gd name="connsiteX60" fmla="*/ 3651627 w 9143989"/>
              <a:gd name="connsiteY60" fmla="*/ 5086344 h 5143494"/>
              <a:gd name="connsiteX61" fmla="*/ 3761039 w 9143989"/>
              <a:gd name="connsiteY61" fmla="*/ 4976932 h 5143494"/>
              <a:gd name="connsiteX62" fmla="*/ 3761039 w 9143989"/>
              <a:gd name="connsiteY62" fmla="*/ 4539298 h 5143494"/>
              <a:gd name="connsiteX63" fmla="*/ 3651627 w 9143989"/>
              <a:gd name="connsiteY63" fmla="*/ 4429886 h 5143494"/>
              <a:gd name="connsiteX64" fmla="*/ 2451995 w 9143989"/>
              <a:gd name="connsiteY64" fmla="*/ 4429886 h 5143494"/>
              <a:gd name="connsiteX65" fmla="*/ 2342584 w 9143989"/>
              <a:gd name="connsiteY65" fmla="*/ 4539298 h 5143494"/>
              <a:gd name="connsiteX66" fmla="*/ 2342584 w 9143989"/>
              <a:gd name="connsiteY66" fmla="*/ 4976932 h 5143494"/>
              <a:gd name="connsiteX67" fmla="*/ 2451995 w 9143989"/>
              <a:gd name="connsiteY67" fmla="*/ 5086344 h 5143494"/>
              <a:gd name="connsiteX68" fmla="*/ 2889629 w 9143989"/>
              <a:gd name="connsiteY68" fmla="*/ 5086344 h 5143494"/>
              <a:gd name="connsiteX69" fmla="*/ 2999040 w 9143989"/>
              <a:gd name="connsiteY69" fmla="*/ 4976932 h 5143494"/>
              <a:gd name="connsiteX70" fmla="*/ 2999040 w 9143989"/>
              <a:gd name="connsiteY70" fmla="*/ 4539298 h 5143494"/>
              <a:gd name="connsiteX71" fmla="*/ 2889629 w 9143989"/>
              <a:gd name="connsiteY71" fmla="*/ 4429886 h 5143494"/>
              <a:gd name="connsiteX72" fmla="*/ 1689996 w 9143989"/>
              <a:gd name="connsiteY72" fmla="*/ 4429886 h 5143494"/>
              <a:gd name="connsiteX73" fmla="*/ 1580586 w 9143989"/>
              <a:gd name="connsiteY73" fmla="*/ 4539298 h 5143494"/>
              <a:gd name="connsiteX74" fmla="*/ 1580586 w 9143989"/>
              <a:gd name="connsiteY74" fmla="*/ 4976932 h 5143494"/>
              <a:gd name="connsiteX75" fmla="*/ 1689996 w 9143989"/>
              <a:gd name="connsiteY75" fmla="*/ 5086344 h 5143494"/>
              <a:gd name="connsiteX76" fmla="*/ 2127633 w 9143989"/>
              <a:gd name="connsiteY76" fmla="*/ 5086344 h 5143494"/>
              <a:gd name="connsiteX77" fmla="*/ 2237044 w 9143989"/>
              <a:gd name="connsiteY77" fmla="*/ 4976932 h 5143494"/>
              <a:gd name="connsiteX78" fmla="*/ 2237044 w 9143989"/>
              <a:gd name="connsiteY78" fmla="*/ 4539298 h 5143494"/>
              <a:gd name="connsiteX79" fmla="*/ 2127633 w 9143989"/>
              <a:gd name="connsiteY79" fmla="*/ 4429886 h 5143494"/>
              <a:gd name="connsiteX80" fmla="*/ 927996 w 9143989"/>
              <a:gd name="connsiteY80" fmla="*/ 4429886 h 5143494"/>
              <a:gd name="connsiteX81" fmla="*/ 818584 w 9143989"/>
              <a:gd name="connsiteY81" fmla="*/ 4539298 h 5143494"/>
              <a:gd name="connsiteX82" fmla="*/ 818584 w 9143989"/>
              <a:gd name="connsiteY82" fmla="*/ 4976932 h 5143494"/>
              <a:gd name="connsiteX83" fmla="*/ 927996 w 9143989"/>
              <a:gd name="connsiteY83" fmla="*/ 5086344 h 5143494"/>
              <a:gd name="connsiteX84" fmla="*/ 1365636 w 9143989"/>
              <a:gd name="connsiteY84" fmla="*/ 5086344 h 5143494"/>
              <a:gd name="connsiteX85" fmla="*/ 1475050 w 9143989"/>
              <a:gd name="connsiteY85" fmla="*/ 4976932 h 5143494"/>
              <a:gd name="connsiteX86" fmla="*/ 1475050 w 9143989"/>
              <a:gd name="connsiteY86" fmla="*/ 4539298 h 5143494"/>
              <a:gd name="connsiteX87" fmla="*/ 1365636 w 9143989"/>
              <a:gd name="connsiteY87" fmla="*/ 4429886 h 5143494"/>
              <a:gd name="connsiteX88" fmla="*/ 165998 w 9143989"/>
              <a:gd name="connsiteY88" fmla="*/ 4429886 h 5143494"/>
              <a:gd name="connsiteX89" fmla="*/ 56587 w 9143989"/>
              <a:gd name="connsiteY89" fmla="*/ 4539298 h 5143494"/>
              <a:gd name="connsiteX90" fmla="*/ 56587 w 9143989"/>
              <a:gd name="connsiteY90" fmla="*/ 4976932 h 5143494"/>
              <a:gd name="connsiteX91" fmla="*/ 165998 w 9143989"/>
              <a:gd name="connsiteY91" fmla="*/ 5086344 h 5143494"/>
              <a:gd name="connsiteX92" fmla="*/ 603632 w 9143989"/>
              <a:gd name="connsiteY92" fmla="*/ 5086344 h 5143494"/>
              <a:gd name="connsiteX93" fmla="*/ 713044 w 9143989"/>
              <a:gd name="connsiteY93" fmla="*/ 4976932 h 5143494"/>
              <a:gd name="connsiteX94" fmla="*/ 713044 w 9143989"/>
              <a:gd name="connsiteY94" fmla="*/ 4539298 h 5143494"/>
              <a:gd name="connsiteX95" fmla="*/ 603632 w 9143989"/>
              <a:gd name="connsiteY95" fmla="*/ 4429886 h 5143494"/>
              <a:gd name="connsiteX96" fmla="*/ 8540357 w 9143989"/>
              <a:gd name="connsiteY96" fmla="*/ 3700488 h 5143494"/>
              <a:gd name="connsiteX97" fmla="*/ 8430945 w 9143989"/>
              <a:gd name="connsiteY97" fmla="*/ 3809900 h 5143494"/>
              <a:gd name="connsiteX98" fmla="*/ 8430945 w 9143989"/>
              <a:gd name="connsiteY98" fmla="*/ 4247534 h 5143494"/>
              <a:gd name="connsiteX99" fmla="*/ 8540357 w 9143989"/>
              <a:gd name="connsiteY99" fmla="*/ 4356946 h 5143494"/>
              <a:gd name="connsiteX100" fmla="*/ 8977991 w 9143989"/>
              <a:gd name="connsiteY100" fmla="*/ 4356946 h 5143494"/>
              <a:gd name="connsiteX101" fmla="*/ 9087403 w 9143989"/>
              <a:gd name="connsiteY101" fmla="*/ 4247534 h 5143494"/>
              <a:gd name="connsiteX102" fmla="*/ 9087403 w 9143989"/>
              <a:gd name="connsiteY102" fmla="*/ 3809900 h 5143494"/>
              <a:gd name="connsiteX103" fmla="*/ 8977991 w 9143989"/>
              <a:gd name="connsiteY103" fmla="*/ 3700488 h 5143494"/>
              <a:gd name="connsiteX104" fmla="*/ 7778358 w 9143989"/>
              <a:gd name="connsiteY104" fmla="*/ 3700488 h 5143494"/>
              <a:gd name="connsiteX105" fmla="*/ 7668946 w 9143989"/>
              <a:gd name="connsiteY105" fmla="*/ 3809900 h 5143494"/>
              <a:gd name="connsiteX106" fmla="*/ 7668946 w 9143989"/>
              <a:gd name="connsiteY106" fmla="*/ 4247534 h 5143494"/>
              <a:gd name="connsiteX107" fmla="*/ 7778358 w 9143989"/>
              <a:gd name="connsiteY107" fmla="*/ 4356946 h 5143494"/>
              <a:gd name="connsiteX108" fmla="*/ 8215992 w 9143989"/>
              <a:gd name="connsiteY108" fmla="*/ 4356946 h 5143494"/>
              <a:gd name="connsiteX109" fmla="*/ 8325404 w 9143989"/>
              <a:gd name="connsiteY109" fmla="*/ 4247534 h 5143494"/>
              <a:gd name="connsiteX110" fmla="*/ 8325404 w 9143989"/>
              <a:gd name="connsiteY110" fmla="*/ 3809900 h 5143494"/>
              <a:gd name="connsiteX111" fmla="*/ 8215992 w 9143989"/>
              <a:gd name="connsiteY111" fmla="*/ 3700488 h 5143494"/>
              <a:gd name="connsiteX112" fmla="*/ 7023979 w 9143989"/>
              <a:gd name="connsiteY112" fmla="*/ 3700488 h 5143494"/>
              <a:gd name="connsiteX113" fmla="*/ 6914567 w 9143989"/>
              <a:gd name="connsiteY113" fmla="*/ 3809900 h 5143494"/>
              <a:gd name="connsiteX114" fmla="*/ 6914567 w 9143989"/>
              <a:gd name="connsiteY114" fmla="*/ 4247534 h 5143494"/>
              <a:gd name="connsiteX115" fmla="*/ 7023979 w 9143989"/>
              <a:gd name="connsiteY115" fmla="*/ 4356946 h 5143494"/>
              <a:gd name="connsiteX116" fmla="*/ 7461613 w 9143989"/>
              <a:gd name="connsiteY116" fmla="*/ 4356946 h 5143494"/>
              <a:gd name="connsiteX117" fmla="*/ 7571025 w 9143989"/>
              <a:gd name="connsiteY117" fmla="*/ 4247534 h 5143494"/>
              <a:gd name="connsiteX118" fmla="*/ 7571025 w 9143989"/>
              <a:gd name="connsiteY118" fmla="*/ 3809900 h 5143494"/>
              <a:gd name="connsiteX119" fmla="*/ 7461613 w 9143989"/>
              <a:gd name="connsiteY119" fmla="*/ 3700488 h 5143494"/>
              <a:gd name="connsiteX120" fmla="*/ 6261980 w 9143989"/>
              <a:gd name="connsiteY120" fmla="*/ 3700488 h 5143494"/>
              <a:gd name="connsiteX121" fmla="*/ 6152568 w 9143989"/>
              <a:gd name="connsiteY121" fmla="*/ 3809900 h 5143494"/>
              <a:gd name="connsiteX122" fmla="*/ 6152568 w 9143989"/>
              <a:gd name="connsiteY122" fmla="*/ 4247534 h 5143494"/>
              <a:gd name="connsiteX123" fmla="*/ 6261980 w 9143989"/>
              <a:gd name="connsiteY123" fmla="*/ 4356946 h 5143494"/>
              <a:gd name="connsiteX124" fmla="*/ 6699614 w 9143989"/>
              <a:gd name="connsiteY124" fmla="*/ 4356946 h 5143494"/>
              <a:gd name="connsiteX125" fmla="*/ 6809026 w 9143989"/>
              <a:gd name="connsiteY125" fmla="*/ 4247534 h 5143494"/>
              <a:gd name="connsiteX126" fmla="*/ 6809026 w 9143989"/>
              <a:gd name="connsiteY126" fmla="*/ 3809900 h 5143494"/>
              <a:gd name="connsiteX127" fmla="*/ 6699614 w 9143989"/>
              <a:gd name="connsiteY127" fmla="*/ 3700488 h 5143494"/>
              <a:gd name="connsiteX128" fmla="*/ 5499981 w 9143989"/>
              <a:gd name="connsiteY128" fmla="*/ 3700488 h 5143494"/>
              <a:gd name="connsiteX129" fmla="*/ 5390569 w 9143989"/>
              <a:gd name="connsiteY129" fmla="*/ 3809900 h 5143494"/>
              <a:gd name="connsiteX130" fmla="*/ 5390569 w 9143989"/>
              <a:gd name="connsiteY130" fmla="*/ 4247534 h 5143494"/>
              <a:gd name="connsiteX131" fmla="*/ 5499981 w 9143989"/>
              <a:gd name="connsiteY131" fmla="*/ 4356946 h 5143494"/>
              <a:gd name="connsiteX132" fmla="*/ 5937615 w 9143989"/>
              <a:gd name="connsiteY132" fmla="*/ 4356946 h 5143494"/>
              <a:gd name="connsiteX133" fmla="*/ 6047027 w 9143989"/>
              <a:gd name="connsiteY133" fmla="*/ 4247534 h 5143494"/>
              <a:gd name="connsiteX134" fmla="*/ 6047027 w 9143989"/>
              <a:gd name="connsiteY134" fmla="*/ 3809900 h 5143494"/>
              <a:gd name="connsiteX135" fmla="*/ 5937615 w 9143989"/>
              <a:gd name="connsiteY135" fmla="*/ 3700488 h 5143494"/>
              <a:gd name="connsiteX136" fmla="*/ 4737982 w 9143989"/>
              <a:gd name="connsiteY136" fmla="*/ 3700488 h 5143494"/>
              <a:gd name="connsiteX137" fmla="*/ 4628570 w 9143989"/>
              <a:gd name="connsiteY137" fmla="*/ 3809900 h 5143494"/>
              <a:gd name="connsiteX138" fmla="*/ 4628570 w 9143989"/>
              <a:gd name="connsiteY138" fmla="*/ 4247534 h 5143494"/>
              <a:gd name="connsiteX139" fmla="*/ 4737982 w 9143989"/>
              <a:gd name="connsiteY139" fmla="*/ 4356946 h 5143494"/>
              <a:gd name="connsiteX140" fmla="*/ 5175616 w 9143989"/>
              <a:gd name="connsiteY140" fmla="*/ 4356946 h 5143494"/>
              <a:gd name="connsiteX141" fmla="*/ 5285028 w 9143989"/>
              <a:gd name="connsiteY141" fmla="*/ 4247534 h 5143494"/>
              <a:gd name="connsiteX142" fmla="*/ 5285028 w 9143989"/>
              <a:gd name="connsiteY142" fmla="*/ 3809900 h 5143494"/>
              <a:gd name="connsiteX143" fmla="*/ 5175616 w 9143989"/>
              <a:gd name="connsiteY143" fmla="*/ 3700488 h 5143494"/>
              <a:gd name="connsiteX144" fmla="*/ 3975991 w 9143989"/>
              <a:gd name="connsiteY144" fmla="*/ 3700488 h 5143494"/>
              <a:gd name="connsiteX145" fmla="*/ 3866579 w 9143989"/>
              <a:gd name="connsiteY145" fmla="*/ 3809900 h 5143494"/>
              <a:gd name="connsiteX146" fmla="*/ 3866579 w 9143989"/>
              <a:gd name="connsiteY146" fmla="*/ 4247534 h 5143494"/>
              <a:gd name="connsiteX147" fmla="*/ 3975991 w 9143989"/>
              <a:gd name="connsiteY147" fmla="*/ 4356946 h 5143494"/>
              <a:gd name="connsiteX148" fmla="*/ 4413617 w 9143989"/>
              <a:gd name="connsiteY148" fmla="*/ 4356946 h 5143494"/>
              <a:gd name="connsiteX149" fmla="*/ 4523029 w 9143989"/>
              <a:gd name="connsiteY149" fmla="*/ 4247534 h 5143494"/>
              <a:gd name="connsiteX150" fmla="*/ 4523029 w 9143989"/>
              <a:gd name="connsiteY150" fmla="*/ 3809900 h 5143494"/>
              <a:gd name="connsiteX151" fmla="*/ 4413617 w 9143989"/>
              <a:gd name="connsiteY151" fmla="*/ 3700488 h 5143494"/>
              <a:gd name="connsiteX152" fmla="*/ 3213993 w 9143989"/>
              <a:gd name="connsiteY152" fmla="*/ 3700488 h 5143494"/>
              <a:gd name="connsiteX153" fmla="*/ 3104581 w 9143989"/>
              <a:gd name="connsiteY153" fmla="*/ 3809900 h 5143494"/>
              <a:gd name="connsiteX154" fmla="*/ 3104581 w 9143989"/>
              <a:gd name="connsiteY154" fmla="*/ 4247534 h 5143494"/>
              <a:gd name="connsiteX155" fmla="*/ 3213993 w 9143989"/>
              <a:gd name="connsiteY155" fmla="*/ 4356946 h 5143494"/>
              <a:gd name="connsiteX156" fmla="*/ 3651627 w 9143989"/>
              <a:gd name="connsiteY156" fmla="*/ 4356946 h 5143494"/>
              <a:gd name="connsiteX157" fmla="*/ 3761039 w 9143989"/>
              <a:gd name="connsiteY157" fmla="*/ 4247534 h 5143494"/>
              <a:gd name="connsiteX158" fmla="*/ 3761039 w 9143989"/>
              <a:gd name="connsiteY158" fmla="*/ 3809900 h 5143494"/>
              <a:gd name="connsiteX159" fmla="*/ 3651627 w 9143989"/>
              <a:gd name="connsiteY159" fmla="*/ 3700488 h 5143494"/>
              <a:gd name="connsiteX160" fmla="*/ 2451995 w 9143989"/>
              <a:gd name="connsiteY160" fmla="*/ 3700488 h 5143494"/>
              <a:gd name="connsiteX161" fmla="*/ 2342584 w 9143989"/>
              <a:gd name="connsiteY161" fmla="*/ 3809900 h 5143494"/>
              <a:gd name="connsiteX162" fmla="*/ 2342584 w 9143989"/>
              <a:gd name="connsiteY162" fmla="*/ 4247534 h 5143494"/>
              <a:gd name="connsiteX163" fmla="*/ 2451995 w 9143989"/>
              <a:gd name="connsiteY163" fmla="*/ 4356946 h 5143494"/>
              <a:gd name="connsiteX164" fmla="*/ 2889629 w 9143989"/>
              <a:gd name="connsiteY164" fmla="*/ 4356946 h 5143494"/>
              <a:gd name="connsiteX165" fmla="*/ 2999040 w 9143989"/>
              <a:gd name="connsiteY165" fmla="*/ 4247534 h 5143494"/>
              <a:gd name="connsiteX166" fmla="*/ 2999040 w 9143989"/>
              <a:gd name="connsiteY166" fmla="*/ 3809900 h 5143494"/>
              <a:gd name="connsiteX167" fmla="*/ 2889629 w 9143989"/>
              <a:gd name="connsiteY167" fmla="*/ 3700488 h 5143494"/>
              <a:gd name="connsiteX168" fmla="*/ 1689996 w 9143989"/>
              <a:gd name="connsiteY168" fmla="*/ 3700488 h 5143494"/>
              <a:gd name="connsiteX169" fmla="*/ 1580586 w 9143989"/>
              <a:gd name="connsiteY169" fmla="*/ 3809900 h 5143494"/>
              <a:gd name="connsiteX170" fmla="*/ 1580586 w 9143989"/>
              <a:gd name="connsiteY170" fmla="*/ 4247534 h 5143494"/>
              <a:gd name="connsiteX171" fmla="*/ 1689996 w 9143989"/>
              <a:gd name="connsiteY171" fmla="*/ 4356946 h 5143494"/>
              <a:gd name="connsiteX172" fmla="*/ 2127633 w 9143989"/>
              <a:gd name="connsiteY172" fmla="*/ 4356946 h 5143494"/>
              <a:gd name="connsiteX173" fmla="*/ 2237045 w 9143989"/>
              <a:gd name="connsiteY173" fmla="*/ 4247534 h 5143494"/>
              <a:gd name="connsiteX174" fmla="*/ 2237045 w 9143989"/>
              <a:gd name="connsiteY174" fmla="*/ 3809900 h 5143494"/>
              <a:gd name="connsiteX175" fmla="*/ 2127633 w 9143989"/>
              <a:gd name="connsiteY175" fmla="*/ 3700488 h 5143494"/>
              <a:gd name="connsiteX176" fmla="*/ 927996 w 9143989"/>
              <a:gd name="connsiteY176" fmla="*/ 3700488 h 5143494"/>
              <a:gd name="connsiteX177" fmla="*/ 818584 w 9143989"/>
              <a:gd name="connsiteY177" fmla="*/ 3809900 h 5143494"/>
              <a:gd name="connsiteX178" fmla="*/ 818584 w 9143989"/>
              <a:gd name="connsiteY178" fmla="*/ 4247534 h 5143494"/>
              <a:gd name="connsiteX179" fmla="*/ 927996 w 9143989"/>
              <a:gd name="connsiteY179" fmla="*/ 4356946 h 5143494"/>
              <a:gd name="connsiteX180" fmla="*/ 1365637 w 9143989"/>
              <a:gd name="connsiteY180" fmla="*/ 4356946 h 5143494"/>
              <a:gd name="connsiteX181" fmla="*/ 1475050 w 9143989"/>
              <a:gd name="connsiteY181" fmla="*/ 4247534 h 5143494"/>
              <a:gd name="connsiteX182" fmla="*/ 1475050 w 9143989"/>
              <a:gd name="connsiteY182" fmla="*/ 3809900 h 5143494"/>
              <a:gd name="connsiteX183" fmla="*/ 1365637 w 9143989"/>
              <a:gd name="connsiteY183" fmla="*/ 3700488 h 5143494"/>
              <a:gd name="connsiteX184" fmla="*/ 165999 w 9143989"/>
              <a:gd name="connsiteY184" fmla="*/ 3700488 h 5143494"/>
              <a:gd name="connsiteX185" fmla="*/ 56587 w 9143989"/>
              <a:gd name="connsiteY185" fmla="*/ 3809900 h 5143494"/>
              <a:gd name="connsiteX186" fmla="*/ 56587 w 9143989"/>
              <a:gd name="connsiteY186" fmla="*/ 4247534 h 5143494"/>
              <a:gd name="connsiteX187" fmla="*/ 165999 w 9143989"/>
              <a:gd name="connsiteY187" fmla="*/ 4356946 h 5143494"/>
              <a:gd name="connsiteX188" fmla="*/ 603632 w 9143989"/>
              <a:gd name="connsiteY188" fmla="*/ 4356946 h 5143494"/>
              <a:gd name="connsiteX189" fmla="*/ 713044 w 9143989"/>
              <a:gd name="connsiteY189" fmla="*/ 4247534 h 5143494"/>
              <a:gd name="connsiteX190" fmla="*/ 713044 w 9143989"/>
              <a:gd name="connsiteY190" fmla="*/ 3809900 h 5143494"/>
              <a:gd name="connsiteX191" fmla="*/ 603632 w 9143989"/>
              <a:gd name="connsiteY191" fmla="*/ 3700488 h 5143494"/>
              <a:gd name="connsiteX192" fmla="*/ 8540357 w 9143989"/>
              <a:gd name="connsiteY192" fmla="*/ 2971089 h 5143494"/>
              <a:gd name="connsiteX193" fmla="*/ 8430945 w 9143989"/>
              <a:gd name="connsiteY193" fmla="*/ 3080501 h 5143494"/>
              <a:gd name="connsiteX194" fmla="*/ 8430945 w 9143989"/>
              <a:gd name="connsiteY194" fmla="*/ 3518135 h 5143494"/>
              <a:gd name="connsiteX195" fmla="*/ 8540357 w 9143989"/>
              <a:gd name="connsiteY195" fmla="*/ 3627547 h 5143494"/>
              <a:gd name="connsiteX196" fmla="*/ 8977991 w 9143989"/>
              <a:gd name="connsiteY196" fmla="*/ 3627547 h 5143494"/>
              <a:gd name="connsiteX197" fmla="*/ 9087403 w 9143989"/>
              <a:gd name="connsiteY197" fmla="*/ 3518135 h 5143494"/>
              <a:gd name="connsiteX198" fmla="*/ 9087403 w 9143989"/>
              <a:gd name="connsiteY198" fmla="*/ 3080501 h 5143494"/>
              <a:gd name="connsiteX199" fmla="*/ 8977991 w 9143989"/>
              <a:gd name="connsiteY199" fmla="*/ 2971089 h 5143494"/>
              <a:gd name="connsiteX200" fmla="*/ 7778358 w 9143989"/>
              <a:gd name="connsiteY200" fmla="*/ 2971089 h 5143494"/>
              <a:gd name="connsiteX201" fmla="*/ 7668946 w 9143989"/>
              <a:gd name="connsiteY201" fmla="*/ 3080501 h 5143494"/>
              <a:gd name="connsiteX202" fmla="*/ 7668946 w 9143989"/>
              <a:gd name="connsiteY202" fmla="*/ 3518135 h 5143494"/>
              <a:gd name="connsiteX203" fmla="*/ 7778358 w 9143989"/>
              <a:gd name="connsiteY203" fmla="*/ 3627547 h 5143494"/>
              <a:gd name="connsiteX204" fmla="*/ 8215992 w 9143989"/>
              <a:gd name="connsiteY204" fmla="*/ 3627547 h 5143494"/>
              <a:gd name="connsiteX205" fmla="*/ 8325404 w 9143989"/>
              <a:gd name="connsiteY205" fmla="*/ 3518135 h 5143494"/>
              <a:gd name="connsiteX206" fmla="*/ 8325404 w 9143989"/>
              <a:gd name="connsiteY206" fmla="*/ 3080501 h 5143494"/>
              <a:gd name="connsiteX207" fmla="*/ 8215992 w 9143989"/>
              <a:gd name="connsiteY207" fmla="*/ 2971089 h 5143494"/>
              <a:gd name="connsiteX208" fmla="*/ 7023979 w 9143989"/>
              <a:gd name="connsiteY208" fmla="*/ 2971089 h 5143494"/>
              <a:gd name="connsiteX209" fmla="*/ 6914567 w 9143989"/>
              <a:gd name="connsiteY209" fmla="*/ 3080501 h 5143494"/>
              <a:gd name="connsiteX210" fmla="*/ 6914567 w 9143989"/>
              <a:gd name="connsiteY210" fmla="*/ 3518135 h 5143494"/>
              <a:gd name="connsiteX211" fmla="*/ 7023979 w 9143989"/>
              <a:gd name="connsiteY211" fmla="*/ 3627547 h 5143494"/>
              <a:gd name="connsiteX212" fmla="*/ 7461613 w 9143989"/>
              <a:gd name="connsiteY212" fmla="*/ 3627547 h 5143494"/>
              <a:gd name="connsiteX213" fmla="*/ 7571025 w 9143989"/>
              <a:gd name="connsiteY213" fmla="*/ 3518135 h 5143494"/>
              <a:gd name="connsiteX214" fmla="*/ 7571025 w 9143989"/>
              <a:gd name="connsiteY214" fmla="*/ 3080501 h 5143494"/>
              <a:gd name="connsiteX215" fmla="*/ 7461613 w 9143989"/>
              <a:gd name="connsiteY215" fmla="*/ 2971089 h 5143494"/>
              <a:gd name="connsiteX216" fmla="*/ 6261980 w 9143989"/>
              <a:gd name="connsiteY216" fmla="*/ 2971089 h 5143494"/>
              <a:gd name="connsiteX217" fmla="*/ 6152568 w 9143989"/>
              <a:gd name="connsiteY217" fmla="*/ 3080501 h 5143494"/>
              <a:gd name="connsiteX218" fmla="*/ 6152568 w 9143989"/>
              <a:gd name="connsiteY218" fmla="*/ 3518135 h 5143494"/>
              <a:gd name="connsiteX219" fmla="*/ 6261980 w 9143989"/>
              <a:gd name="connsiteY219" fmla="*/ 3627547 h 5143494"/>
              <a:gd name="connsiteX220" fmla="*/ 6699614 w 9143989"/>
              <a:gd name="connsiteY220" fmla="*/ 3627547 h 5143494"/>
              <a:gd name="connsiteX221" fmla="*/ 6809026 w 9143989"/>
              <a:gd name="connsiteY221" fmla="*/ 3518135 h 5143494"/>
              <a:gd name="connsiteX222" fmla="*/ 6809026 w 9143989"/>
              <a:gd name="connsiteY222" fmla="*/ 3080501 h 5143494"/>
              <a:gd name="connsiteX223" fmla="*/ 6699614 w 9143989"/>
              <a:gd name="connsiteY223" fmla="*/ 2971089 h 5143494"/>
              <a:gd name="connsiteX224" fmla="*/ 5499981 w 9143989"/>
              <a:gd name="connsiteY224" fmla="*/ 2971089 h 5143494"/>
              <a:gd name="connsiteX225" fmla="*/ 5390569 w 9143989"/>
              <a:gd name="connsiteY225" fmla="*/ 3080501 h 5143494"/>
              <a:gd name="connsiteX226" fmla="*/ 5390569 w 9143989"/>
              <a:gd name="connsiteY226" fmla="*/ 3518135 h 5143494"/>
              <a:gd name="connsiteX227" fmla="*/ 5499981 w 9143989"/>
              <a:gd name="connsiteY227" fmla="*/ 3627547 h 5143494"/>
              <a:gd name="connsiteX228" fmla="*/ 5937615 w 9143989"/>
              <a:gd name="connsiteY228" fmla="*/ 3627547 h 5143494"/>
              <a:gd name="connsiteX229" fmla="*/ 6047027 w 9143989"/>
              <a:gd name="connsiteY229" fmla="*/ 3518135 h 5143494"/>
              <a:gd name="connsiteX230" fmla="*/ 6047027 w 9143989"/>
              <a:gd name="connsiteY230" fmla="*/ 3080501 h 5143494"/>
              <a:gd name="connsiteX231" fmla="*/ 5937615 w 9143989"/>
              <a:gd name="connsiteY231" fmla="*/ 2971089 h 5143494"/>
              <a:gd name="connsiteX232" fmla="*/ 4737982 w 9143989"/>
              <a:gd name="connsiteY232" fmla="*/ 2971089 h 5143494"/>
              <a:gd name="connsiteX233" fmla="*/ 4628570 w 9143989"/>
              <a:gd name="connsiteY233" fmla="*/ 3080501 h 5143494"/>
              <a:gd name="connsiteX234" fmla="*/ 4628570 w 9143989"/>
              <a:gd name="connsiteY234" fmla="*/ 3518135 h 5143494"/>
              <a:gd name="connsiteX235" fmla="*/ 4737982 w 9143989"/>
              <a:gd name="connsiteY235" fmla="*/ 3627547 h 5143494"/>
              <a:gd name="connsiteX236" fmla="*/ 5175616 w 9143989"/>
              <a:gd name="connsiteY236" fmla="*/ 3627547 h 5143494"/>
              <a:gd name="connsiteX237" fmla="*/ 5285028 w 9143989"/>
              <a:gd name="connsiteY237" fmla="*/ 3518135 h 5143494"/>
              <a:gd name="connsiteX238" fmla="*/ 5285028 w 9143989"/>
              <a:gd name="connsiteY238" fmla="*/ 3080501 h 5143494"/>
              <a:gd name="connsiteX239" fmla="*/ 5175616 w 9143989"/>
              <a:gd name="connsiteY239" fmla="*/ 2971089 h 5143494"/>
              <a:gd name="connsiteX240" fmla="*/ 3975991 w 9143989"/>
              <a:gd name="connsiteY240" fmla="*/ 2971089 h 5143494"/>
              <a:gd name="connsiteX241" fmla="*/ 3866579 w 9143989"/>
              <a:gd name="connsiteY241" fmla="*/ 3080501 h 5143494"/>
              <a:gd name="connsiteX242" fmla="*/ 3866579 w 9143989"/>
              <a:gd name="connsiteY242" fmla="*/ 3518135 h 5143494"/>
              <a:gd name="connsiteX243" fmla="*/ 3975991 w 9143989"/>
              <a:gd name="connsiteY243" fmla="*/ 3627547 h 5143494"/>
              <a:gd name="connsiteX244" fmla="*/ 4413617 w 9143989"/>
              <a:gd name="connsiteY244" fmla="*/ 3627547 h 5143494"/>
              <a:gd name="connsiteX245" fmla="*/ 4523029 w 9143989"/>
              <a:gd name="connsiteY245" fmla="*/ 3518135 h 5143494"/>
              <a:gd name="connsiteX246" fmla="*/ 4523029 w 9143989"/>
              <a:gd name="connsiteY246" fmla="*/ 3080501 h 5143494"/>
              <a:gd name="connsiteX247" fmla="*/ 4413617 w 9143989"/>
              <a:gd name="connsiteY247" fmla="*/ 2971089 h 5143494"/>
              <a:gd name="connsiteX248" fmla="*/ 3213993 w 9143989"/>
              <a:gd name="connsiteY248" fmla="*/ 2971089 h 5143494"/>
              <a:gd name="connsiteX249" fmla="*/ 3104581 w 9143989"/>
              <a:gd name="connsiteY249" fmla="*/ 3080501 h 5143494"/>
              <a:gd name="connsiteX250" fmla="*/ 3104581 w 9143989"/>
              <a:gd name="connsiteY250" fmla="*/ 3518135 h 5143494"/>
              <a:gd name="connsiteX251" fmla="*/ 3213993 w 9143989"/>
              <a:gd name="connsiteY251" fmla="*/ 3627547 h 5143494"/>
              <a:gd name="connsiteX252" fmla="*/ 3651627 w 9143989"/>
              <a:gd name="connsiteY252" fmla="*/ 3627547 h 5143494"/>
              <a:gd name="connsiteX253" fmla="*/ 3761039 w 9143989"/>
              <a:gd name="connsiteY253" fmla="*/ 3518135 h 5143494"/>
              <a:gd name="connsiteX254" fmla="*/ 3761039 w 9143989"/>
              <a:gd name="connsiteY254" fmla="*/ 3080501 h 5143494"/>
              <a:gd name="connsiteX255" fmla="*/ 3651627 w 9143989"/>
              <a:gd name="connsiteY255" fmla="*/ 2971089 h 5143494"/>
              <a:gd name="connsiteX256" fmla="*/ 2451995 w 9143989"/>
              <a:gd name="connsiteY256" fmla="*/ 2971089 h 5143494"/>
              <a:gd name="connsiteX257" fmla="*/ 2342584 w 9143989"/>
              <a:gd name="connsiteY257" fmla="*/ 3080501 h 5143494"/>
              <a:gd name="connsiteX258" fmla="*/ 2342584 w 9143989"/>
              <a:gd name="connsiteY258" fmla="*/ 3518135 h 5143494"/>
              <a:gd name="connsiteX259" fmla="*/ 2451995 w 9143989"/>
              <a:gd name="connsiteY259" fmla="*/ 3627547 h 5143494"/>
              <a:gd name="connsiteX260" fmla="*/ 2889629 w 9143989"/>
              <a:gd name="connsiteY260" fmla="*/ 3627547 h 5143494"/>
              <a:gd name="connsiteX261" fmla="*/ 2999040 w 9143989"/>
              <a:gd name="connsiteY261" fmla="*/ 3518135 h 5143494"/>
              <a:gd name="connsiteX262" fmla="*/ 2999040 w 9143989"/>
              <a:gd name="connsiteY262" fmla="*/ 3080501 h 5143494"/>
              <a:gd name="connsiteX263" fmla="*/ 2889629 w 9143989"/>
              <a:gd name="connsiteY263" fmla="*/ 2971089 h 5143494"/>
              <a:gd name="connsiteX264" fmla="*/ 1689997 w 9143989"/>
              <a:gd name="connsiteY264" fmla="*/ 2971089 h 5143494"/>
              <a:gd name="connsiteX265" fmla="*/ 1580587 w 9143989"/>
              <a:gd name="connsiteY265" fmla="*/ 3080501 h 5143494"/>
              <a:gd name="connsiteX266" fmla="*/ 1580587 w 9143989"/>
              <a:gd name="connsiteY266" fmla="*/ 3518135 h 5143494"/>
              <a:gd name="connsiteX267" fmla="*/ 1689997 w 9143989"/>
              <a:gd name="connsiteY267" fmla="*/ 3627547 h 5143494"/>
              <a:gd name="connsiteX268" fmla="*/ 2127633 w 9143989"/>
              <a:gd name="connsiteY268" fmla="*/ 3627547 h 5143494"/>
              <a:gd name="connsiteX269" fmla="*/ 2237045 w 9143989"/>
              <a:gd name="connsiteY269" fmla="*/ 3518135 h 5143494"/>
              <a:gd name="connsiteX270" fmla="*/ 2237045 w 9143989"/>
              <a:gd name="connsiteY270" fmla="*/ 3080501 h 5143494"/>
              <a:gd name="connsiteX271" fmla="*/ 2127633 w 9143989"/>
              <a:gd name="connsiteY271" fmla="*/ 2971089 h 5143494"/>
              <a:gd name="connsiteX272" fmla="*/ 927996 w 9143989"/>
              <a:gd name="connsiteY272" fmla="*/ 2971089 h 5143494"/>
              <a:gd name="connsiteX273" fmla="*/ 818584 w 9143989"/>
              <a:gd name="connsiteY273" fmla="*/ 3080501 h 5143494"/>
              <a:gd name="connsiteX274" fmla="*/ 818584 w 9143989"/>
              <a:gd name="connsiteY274" fmla="*/ 3518135 h 5143494"/>
              <a:gd name="connsiteX275" fmla="*/ 927996 w 9143989"/>
              <a:gd name="connsiteY275" fmla="*/ 3627547 h 5143494"/>
              <a:gd name="connsiteX276" fmla="*/ 1365637 w 9143989"/>
              <a:gd name="connsiteY276" fmla="*/ 3627547 h 5143494"/>
              <a:gd name="connsiteX277" fmla="*/ 1475050 w 9143989"/>
              <a:gd name="connsiteY277" fmla="*/ 3518135 h 5143494"/>
              <a:gd name="connsiteX278" fmla="*/ 1475050 w 9143989"/>
              <a:gd name="connsiteY278" fmla="*/ 3080501 h 5143494"/>
              <a:gd name="connsiteX279" fmla="*/ 1365637 w 9143989"/>
              <a:gd name="connsiteY279" fmla="*/ 2971089 h 5143494"/>
              <a:gd name="connsiteX280" fmla="*/ 165999 w 9143989"/>
              <a:gd name="connsiteY280" fmla="*/ 2971089 h 5143494"/>
              <a:gd name="connsiteX281" fmla="*/ 56587 w 9143989"/>
              <a:gd name="connsiteY281" fmla="*/ 3080501 h 5143494"/>
              <a:gd name="connsiteX282" fmla="*/ 56587 w 9143989"/>
              <a:gd name="connsiteY282" fmla="*/ 3518135 h 5143494"/>
              <a:gd name="connsiteX283" fmla="*/ 165999 w 9143989"/>
              <a:gd name="connsiteY283" fmla="*/ 3627547 h 5143494"/>
              <a:gd name="connsiteX284" fmla="*/ 603632 w 9143989"/>
              <a:gd name="connsiteY284" fmla="*/ 3627547 h 5143494"/>
              <a:gd name="connsiteX285" fmla="*/ 713044 w 9143989"/>
              <a:gd name="connsiteY285" fmla="*/ 3518135 h 5143494"/>
              <a:gd name="connsiteX286" fmla="*/ 713044 w 9143989"/>
              <a:gd name="connsiteY286" fmla="*/ 3080501 h 5143494"/>
              <a:gd name="connsiteX287" fmla="*/ 603632 w 9143989"/>
              <a:gd name="connsiteY287" fmla="*/ 2971089 h 5143494"/>
              <a:gd name="connsiteX288" fmla="*/ 8540357 w 9143989"/>
              <a:gd name="connsiteY288" fmla="*/ 2245338 h 5143494"/>
              <a:gd name="connsiteX289" fmla="*/ 8430945 w 9143989"/>
              <a:gd name="connsiteY289" fmla="*/ 2354750 h 5143494"/>
              <a:gd name="connsiteX290" fmla="*/ 8430945 w 9143989"/>
              <a:gd name="connsiteY290" fmla="*/ 2792384 h 5143494"/>
              <a:gd name="connsiteX291" fmla="*/ 8540357 w 9143989"/>
              <a:gd name="connsiteY291" fmla="*/ 2901796 h 5143494"/>
              <a:gd name="connsiteX292" fmla="*/ 8977991 w 9143989"/>
              <a:gd name="connsiteY292" fmla="*/ 2901796 h 5143494"/>
              <a:gd name="connsiteX293" fmla="*/ 9087403 w 9143989"/>
              <a:gd name="connsiteY293" fmla="*/ 2792384 h 5143494"/>
              <a:gd name="connsiteX294" fmla="*/ 9087403 w 9143989"/>
              <a:gd name="connsiteY294" fmla="*/ 2354750 h 5143494"/>
              <a:gd name="connsiteX295" fmla="*/ 8977991 w 9143989"/>
              <a:gd name="connsiteY295" fmla="*/ 2245338 h 5143494"/>
              <a:gd name="connsiteX296" fmla="*/ 7778358 w 9143989"/>
              <a:gd name="connsiteY296" fmla="*/ 2245338 h 5143494"/>
              <a:gd name="connsiteX297" fmla="*/ 7668946 w 9143989"/>
              <a:gd name="connsiteY297" fmla="*/ 2354750 h 5143494"/>
              <a:gd name="connsiteX298" fmla="*/ 7668946 w 9143989"/>
              <a:gd name="connsiteY298" fmla="*/ 2792384 h 5143494"/>
              <a:gd name="connsiteX299" fmla="*/ 7778358 w 9143989"/>
              <a:gd name="connsiteY299" fmla="*/ 2901796 h 5143494"/>
              <a:gd name="connsiteX300" fmla="*/ 8215992 w 9143989"/>
              <a:gd name="connsiteY300" fmla="*/ 2901796 h 5143494"/>
              <a:gd name="connsiteX301" fmla="*/ 8325404 w 9143989"/>
              <a:gd name="connsiteY301" fmla="*/ 2792384 h 5143494"/>
              <a:gd name="connsiteX302" fmla="*/ 8325404 w 9143989"/>
              <a:gd name="connsiteY302" fmla="*/ 2354750 h 5143494"/>
              <a:gd name="connsiteX303" fmla="*/ 8215992 w 9143989"/>
              <a:gd name="connsiteY303" fmla="*/ 2245338 h 5143494"/>
              <a:gd name="connsiteX304" fmla="*/ 7023979 w 9143989"/>
              <a:gd name="connsiteY304" fmla="*/ 2245338 h 5143494"/>
              <a:gd name="connsiteX305" fmla="*/ 6914567 w 9143989"/>
              <a:gd name="connsiteY305" fmla="*/ 2354750 h 5143494"/>
              <a:gd name="connsiteX306" fmla="*/ 6914567 w 9143989"/>
              <a:gd name="connsiteY306" fmla="*/ 2792384 h 5143494"/>
              <a:gd name="connsiteX307" fmla="*/ 7023979 w 9143989"/>
              <a:gd name="connsiteY307" fmla="*/ 2901796 h 5143494"/>
              <a:gd name="connsiteX308" fmla="*/ 7461613 w 9143989"/>
              <a:gd name="connsiteY308" fmla="*/ 2901796 h 5143494"/>
              <a:gd name="connsiteX309" fmla="*/ 7571025 w 9143989"/>
              <a:gd name="connsiteY309" fmla="*/ 2792384 h 5143494"/>
              <a:gd name="connsiteX310" fmla="*/ 7571025 w 9143989"/>
              <a:gd name="connsiteY310" fmla="*/ 2354750 h 5143494"/>
              <a:gd name="connsiteX311" fmla="*/ 7461613 w 9143989"/>
              <a:gd name="connsiteY311" fmla="*/ 2245338 h 5143494"/>
              <a:gd name="connsiteX312" fmla="*/ 6261980 w 9143989"/>
              <a:gd name="connsiteY312" fmla="*/ 2245338 h 5143494"/>
              <a:gd name="connsiteX313" fmla="*/ 6152568 w 9143989"/>
              <a:gd name="connsiteY313" fmla="*/ 2354750 h 5143494"/>
              <a:gd name="connsiteX314" fmla="*/ 6152568 w 9143989"/>
              <a:gd name="connsiteY314" fmla="*/ 2792384 h 5143494"/>
              <a:gd name="connsiteX315" fmla="*/ 6261980 w 9143989"/>
              <a:gd name="connsiteY315" fmla="*/ 2901796 h 5143494"/>
              <a:gd name="connsiteX316" fmla="*/ 6699614 w 9143989"/>
              <a:gd name="connsiteY316" fmla="*/ 2901796 h 5143494"/>
              <a:gd name="connsiteX317" fmla="*/ 6809026 w 9143989"/>
              <a:gd name="connsiteY317" fmla="*/ 2792384 h 5143494"/>
              <a:gd name="connsiteX318" fmla="*/ 6809026 w 9143989"/>
              <a:gd name="connsiteY318" fmla="*/ 2354750 h 5143494"/>
              <a:gd name="connsiteX319" fmla="*/ 6699614 w 9143989"/>
              <a:gd name="connsiteY319" fmla="*/ 2245338 h 5143494"/>
              <a:gd name="connsiteX320" fmla="*/ 5499981 w 9143989"/>
              <a:gd name="connsiteY320" fmla="*/ 2245338 h 5143494"/>
              <a:gd name="connsiteX321" fmla="*/ 5390569 w 9143989"/>
              <a:gd name="connsiteY321" fmla="*/ 2354750 h 5143494"/>
              <a:gd name="connsiteX322" fmla="*/ 5390569 w 9143989"/>
              <a:gd name="connsiteY322" fmla="*/ 2792384 h 5143494"/>
              <a:gd name="connsiteX323" fmla="*/ 5499981 w 9143989"/>
              <a:gd name="connsiteY323" fmla="*/ 2901796 h 5143494"/>
              <a:gd name="connsiteX324" fmla="*/ 5937615 w 9143989"/>
              <a:gd name="connsiteY324" fmla="*/ 2901796 h 5143494"/>
              <a:gd name="connsiteX325" fmla="*/ 6047027 w 9143989"/>
              <a:gd name="connsiteY325" fmla="*/ 2792384 h 5143494"/>
              <a:gd name="connsiteX326" fmla="*/ 6047027 w 9143989"/>
              <a:gd name="connsiteY326" fmla="*/ 2354750 h 5143494"/>
              <a:gd name="connsiteX327" fmla="*/ 5937615 w 9143989"/>
              <a:gd name="connsiteY327" fmla="*/ 2245338 h 5143494"/>
              <a:gd name="connsiteX328" fmla="*/ 4737982 w 9143989"/>
              <a:gd name="connsiteY328" fmla="*/ 2245338 h 5143494"/>
              <a:gd name="connsiteX329" fmla="*/ 4628570 w 9143989"/>
              <a:gd name="connsiteY329" fmla="*/ 2354750 h 5143494"/>
              <a:gd name="connsiteX330" fmla="*/ 4628570 w 9143989"/>
              <a:gd name="connsiteY330" fmla="*/ 2792384 h 5143494"/>
              <a:gd name="connsiteX331" fmla="*/ 4737982 w 9143989"/>
              <a:gd name="connsiteY331" fmla="*/ 2901796 h 5143494"/>
              <a:gd name="connsiteX332" fmla="*/ 5175616 w 9143989"/>
              <a:gd name="connsiteY332" fmla="*/ 2901796 h 5143494"/>
              <a:gd name="connsiteX333" fmla="*/ 5285028 w 9143989"/>
              <a:gd name="connsiteY333" fmla="*/ 2792384 h 5143494"/>
              <a:gd name="connsiteX334" fmla="*/ 5285028 w 9143989"/>
              <a:gd name="connsiteY334" fmla="*/ 2354750 h 5143494"/>
              <a:gd name="connsiteX335" fmla="*/ 5175616 w 9143989"/>
              <a:gd name="connsiteY335" fmla="*/ 2245338 h 5143494"/>
              <a:gd name="connsiteX336" fmla="*/ 3975991 w 9143989"/>
              <a:gd name="connsiteY336" fmla="*/ 2245338 h 5143494"/>
              <a:gd name="connsiteX337" fmla="*/ 3866579 w 9143989"/>
              <a:gd name="connsiteY337" fmla="*/ 2354750 h 5143494"/>
              <a:gd name="connsiteX338" fmla="*/ 3866579 w 9143989"/>
              <a:gd name="connsiteY338" fmla="*/ 2792384 h 5143494"/>
              <a:gd name="connsiteX339" fmla="*/ 3975991 w 9143989"/>
              <a:gd name="connsiteY339" fmla="*/ 2901796 h 5143494"/>
              <a:gd name="connsiteX340" fmla="*/ 4413617 w 9143989"/>
              <a:gd name="connsiteY340" fmla="*/ 2901796 h 5143494"/>
              <a:gd name="connsiteX341" fmla="*/ 4523029 w 9143989"/>
              <a:gd name="connsiteY341" fmla="*/ 2792384 h 5143494"/>
              <a:gd name="connsiteX342" fmla="*/ 4523029 w 9143989"/>
              <a:gd name="connsiteY342" fmla="*/ 2354750 h 5143494"/>
              <a:gd name="connsiteX343" fmla="*/ 4413617 w 9143989"/>
              <a:gd name="connsiteY343" fmla="*/ 2245338 h 5143494"/>
              <a:gd name="connsiteX344" fmla="*/ 3213993 w 9143989"/>
              <a:gd name="connsiteY344" fmla="*/ 2245338 h 5143494"/>
              <a:gd name="connsiteX345" fmla="*/ 3104581 w 9143989"/>
              <a:gd name="connsiteY345" fmla="*/ 2354750 h 5143494"/>
              <a:gd name="connsiteX346" fmla="*/ 3104581 w 9143989"/>
              <a:gd name="connsiteY346" fmla="*/ 2792384 h 5143494"/>
              <a:gd name="connsiteX347" fmla="*/ 3213993 w 9143989"/>
              <a:gd name="connsiteY347" fmla="*/ 2901796 h 5143494"/>
              <a:gd name="connsiteX348" fmla="*/ 3651627 w 9143989"/>
              <a:gd name="connsiteY348" fmla="*/ 2901796 h 5143494"/>
              <a:gd name="connsiteX349" fmla="*/ 3761040 w 9143989"/>
              <a:gd name="connsiteY349" fmla="*/ 2792384 h 5143494"/>
              <a:gd name="connsiteX350" fmla="*/ 3761040 w 9143989"/>
              <a:gd name="connsiteY350" fmla="*/ 2354750 h 5143494"/>
              <a:gd name="connsiteX351" fmla="*/ 3651627 w 9143989"/>
              <a:gd name="connsiteY351" fmla="*/ 2245338 h 5143494"/>
              <a:gd name="connsiteX352" fmla="*/ 2451995 w 9143989"/>
              <a:gd name="connsiteY352" fmla="*/ 2245338 h 5143494"/>
              <a:gd name="connsiteX353" fmla="*/ 2342584 w 9143989"/>
              <a:gd name="connsiteY353" fmla="*/ 2354750 h 5143494"/>
              <a:gd name="connsiteX354" fmla="*/ 2342584 w 9143989"/>
              <a:gd name="connsiteY354" fmla="*/ 2792384 h 5143494"/>
              <a:gd name="connsiteX355" fmla="*/ 2451995 w 9143989"/>
              <a:gd name="connsiteY355" fmla="*/ 2901796 h 5143494"/>
              <a:gd name="connsiteX356" fmla="*/ 2889629 w 9143989"/>
              <a:gd name="connsiteY356" fmla="*/ 2901796 h 5143494"/>
              <a:gd name="connsiteX357" fmla="*/ 2999040 w 9143989"/>
              <a:gd name="connsiteY357" fmla="*/ 2792384 h 5143494"/>
              <a:gd name="connsiteX358" fmla="*/ 2999040 w 9143989"/>
              <a:gd name="connsiteY358" fmla="*/ 2354750 h 5143494"/>
              <a:gd name="connsiteX359" fmla="*/ 2889629 w 9143989"/>
              <a:gd name="connsiteY359" fmla="*/ 2245338 h 5143494"/>
              <a:gd name="connsiteX360" fmla="*/ 1689997 w 9143989"/>
              <a:gd name="connsiteY360" fmla="*/ 2245338 h 5143494"/>
              <a:gd name="connsiteX361" fmla="*/ 1580587 w 9143989"/>
              <a:gd name="connsiteY361" fmla="*/ 2354750 h 5143494"/>
              <a:gd name="connsiteX362" fmla="*/ 1580587 w 9143989"/>
              <a:gd name="connsiteY362" fmla="*/ 2792384 h 5143494"/>
              <a:gd name="connsiteX363" fmla="*/ 1689997 w 9143989"/>
              <a:gd name="connsiteY363" fmla="*/ 2901796 h 5143494"/>
              <a:gd name="connsiteX364" fmla="*/ 2127634 w 9143989"/>
              <a:gd name="connsiteY364" fmla="*/ 2901796 h 5143494"/>
              <a:gd name="connsiteX365" fmla="*/ 2237045 w 9143989"/>
              <a:gd name="connsiteY365" fmla="*/ 2792384 h 5143494"/>
              <a:gd name="connsiteX366" fmla="*/ 2237045 w 9143989"/>
              <a:gd name="connsiteY366" fmla="*/ 2354750 h 5143494"/>
              <a:gd name="connsiteX367" fmla="*/ 2127634 w 9143989"/>
              <a:gd name="connsiteY367" fmla="*/ 2245338 h 5143494"/>
              <a:gd name="connsiteX368" fmla="*/ 927996 w 9143989"/>
              <a:gd name="connsiteY368" fmla="*/ 2245338 h 5143494"/>
              <a:gd name="connsiteX369" fmla="*/ 818584 w 9143989"/>
              <a:gd name="connsiteY369" fmla="*/ 2354750 h 5143494"/>
              <a:gd name="connsiteX370" fmla="*/ 818584 w 9143989"/>
              <a:gd name="connsiteY370" fmla="*/ 2792384 h 5143494"/>
              <a:gd name="connsiteX371" fmla="*/ 927996 w 9143989"/>
              <a:gd name="connsiteY371" fmla="*/ 2901796 h 5143494"/>
              <a:gd name="connsiteX372" fmla="*/ 1365637 w 9143989"/>
              <a:gd name="connsiteY372" fmla="*/ 2901796 h 5143494"/>
              <a:gd name="connsiteX373" fmla="*/ 1475051 w 9143989"/>
              <a:gd name="connsiteY373" fmla="*/ 2792384 h 5143494"/>
              <a:gd name="connsiteX374" fmla="*/ 1475051 w 9143989"/>
              <a:gd name="connsiteY374" fmla="*/ 2354750 h 5143494"/>
              <a:gd name="connsiteX375" fmla="*/ 1365637 w 9143989"/>
              <a:gd name="connsiteY375" fmla="*/ 2245338 h 5143494"/>
              <a:gd name="connsiteX376" fmla="*/ 165999 w 9143989"/>
              <a:gd name="connsiteY376" fmla="*/ 2245338 h 5143494"/>
              <a:gd name="connsiteX377" fmla="*/ 56587 w 9143989"/>
              <a:gd name="connsiteY377" fmla="*/ 2354750 h 5143494"/>
              <a:gd name="connsiteX378" fmla="*/ 56587 w 9143989"/>
              <a:gd name="connsiteY378" fmla="*/ 2792384 h 5143494"/>
              <a:gd name="connsiteX379" fmla="*/ 165999 w 9143989"/>
              <a:gd name="connsiteY379" fmla="*/ 2901796 h 5143494"/>
              <a:gd name="connsiteX380" fmla="*/ 603632 w 9143989"/>
              <a:gd name="connsiteY380" fmla="*/ 2901796 h 5143494"/>
              <a:gd name="connsiteX381" fmla="*/ 713044 w 9143989"/>
              <a:gd name="connsiteY381" fmla="*/ 2792384 h 5143494"/>
              <a:gd name="connsiteX382" fmla="*/ 713044 w 9143989"/>
              <a:gd name="connsiteY382" fmla="*/ 2354750 h 5143494"/>
              <a:gd name="connsiteX383" fmla="*/ 603632 w 9143989"/>
              <a:gd name="connsiteY383" fmla="*/ 2245338 h 5143494"/>
              <a:gd name="connsiteX384" fmla="*/ 165999 w 9143989"/>
              <a:gd name="connsiteY384" fmla="*/ 1515948 h 5143494"/>
              <a:gd name="connsiteX385" fmla="*/ 56587 w 9143989"/>
              <a:gd name="connsiteY385" fmla="*/ 1625361 h 5143494"/>
              <a:gd name="connsiteX386" fmla="*/ 56587 w 9143989"/>
              <a:gd name="connsiteY386" fmla="*/ 2062996 h 5143494"/>
              <a:gd name="connsiteX387" fmla="*/ 165999 w 9143989"/>
              <a:gd name="connsiteY387" fmla="*/ 2172398 h 5143494"/>
              <a:gd name="connsiteX388" fmla="*/ 603632 w 9143989"/>
              <a:gd name="connsiteY388" fmla="*/ 2172398 h 5143494"/>
              <a:gd name="connsiteX389" fmla="*/ 713044 w 9143989"/>
              <a:gd name="connsiteY389" fmla="*/ 2062996 h 5143494"/>
              <a:gd name="connsiteX390" fmla="*/ 713044 w 9143989"/>
              <a:gd name="connsiteY390" fmla="*/ 1625361 h 5143494"/>
              <a:gd name="connsiteX391" fmla="*/ 603632 w 9143989"/>
              <a:gd name="connsiteY391" fmla="*/ 1515948 h 5143494"/>
              <a:gd name="connsiteX392" fmla="*/ 927996 w 9143989"/>
              <a:gd name="connsiteY392" fmla="*/ 1515947 h 5143494"/>
              <a:gd name="connsiteX393" fmla="*/ 818584 w 9143989"/>
              <a:gd name="connsiteY393" fmla="*/ 1625360 h 5143494"/>
              <a:gd name="connsiteX394" fmla="*/ 818584 w 9143989"/>
              <a:gd name="connsiteY394" fmla="*/ 2062995 h 5143494"/>
              <a:gd name="connsiteX395" fmla="*/ 927996 w 9143989"/>
              <a:gd name="connsiteY395" fmla="*/ 2172398 h 5143494"/>
              <a:gd name="connsiteX396" fmla="*/ 1365637 w 9143989"/>
              <a:gd name="connsiteY396" fmla="*/ 2172398 h 5143494"/>
              <a:gd name="connsiteX397" fmla="*/ 1475051 w 9143989"/>
              <a:gd name="connsiteY397" fmla="*/ 2062995 h 5143494"/>
              <a:gd name="connsiteX398" fmla="*/ 1475051 w 9143989"/>
              <a:gd name="connsiteY398" fmla="*/ 1625360 h 5143494"/>
              <a:gd name="connsiteX399" fmla="*/ 1365637 w 9143989"/>
              <a:gd name="connsiteY399" fmla="*/ 1515947 h 5143494"/>
              <a:gd name="connsiteX400" fmla="*/ 1689997 w 9143989"/>
              <a:gd name="connsiteY400" fmla="*/ 1515947 h 5143494"/>
              <a:gd name="connsiteX401" fmla="*/ 1580588 w 9143989"/>
              <a:gd name="connsiteY401" fmla="*/ 1625359 h 5143494"/>
              <a:gd name="connsiteX402" fmla="*/ 1580588 w 9143989"/>
              <a:gd name="connsiteY402" fmla="*/ 2062994 h 5143494"/>
              <a:gd name="connsiteX403" fmla="*/ 1689997 w 9143989"/>
              <a:gd name="connsiteY403" fmla="*/ 2172398 h 5143494"/>
              <a:gd name="connsiteX404" fmla="*/ 2127634 w 9143989"/>
              <a:gd name="connsiteY404" fmla="*/ 2172398 h 5143494"/>
              <a:gd name="connsiteX405" fmla="*/ 2237045 w 9143989"/>
              <a:gd name="connsiteY405" fmla="*/ 2062994 h 5143494"/>
              <a:gd name="connsiteX406" fmla="*/ 2237045 w 9143989"/>
              <a:gd name="connsiteY406" fmla="*/ 1625359 h 5143494"/>
              <a:gd name="connsiteX407" fmla="*/ 2127634 w 9143989"/>
              <a:gd name="connsiteY407" fmla="*/ 1515947 h 5143494"/>
              <a:gd name="connsiteX408" fmla="*/ 2451996 w 9143989"/>
              <a:gd name="connsiteY408" fmla="*/ 1515946 h 5143494"/>
              <a:gd name="connsiteX409" fmla="*/ 2342584 w 9143989"/>
              <a:gd name="connsiteY409" fmla="*/ 1625359 h 5143494"/>
              <a:gd name="connsiteX410" fmla="*/ 2342584 w 9143989"/>
              <a:gd name="connsiteY410" fmla="*/ 2062993 h 5143494"/>
              <a:gd name="connsiteX411" fmla="*/ 2451996 w 9143989"/>
              <a:gd name="connsiteY411" fmla="*/ 2172398 h 5143494"/>
              <a:gd name="connsiteX412" fmla="*/ 2889629 w 9143989"/>
              <a:gd name="connsiteY412" fmla="*/ 2172398 h 5143494"/>
              <a:gd name="connsiteX413" fmla="*/ 2999041 w 9143989"/>
              <a:gd name="connsiteY413" fmla="*/ 2062993 h 5143494"/>
              <a:gd name="connsiteX414" fmla="*/ 2999041 w 9143989"/>
              <a:gd name="connsiteY414" fmla="*/ 1625359 h 5143494"/>
              <a:gd name="connsiteX415" fmla="*/ 2889629 w 9143989"/>
              <a:gd name="connsiteY415" fmla="*/ 1515946 h 5143494"/>
              <a:gd name="connsiteX416" fmla="*/ 3213993 w 9143989"/>
              <a:gd name="connsiteY416" fmla="*/ 1515945 h 5143494"/>
              <a:gd name="connsiteX417" fmla="*/ 3104581 w 9143989"/>
              <a:gd name="connsiteY417" fmla="*/ 1625358 h 5143494"/>
              <a:gd name="connsiteX418" fmla="*/ 3104581 w 9143989"/>
              <a:gd name="connsiteY418" fmla="*/ 2062992 h 5143494"/>
              <a:gd name="connsiteX419" fmla="*/ 3213993 w 9143989"/>
              <a:gd name="connsiteY419" fmla="*/ 2172398 h 5143494"/>
              <a:gd name="connsiteX420" fmla="*/ 3651628 w 9143989"/>
              <a:gd name="connsiteY420" fmla="*/ 2172398 h 5143494"/>
              <a:gd name="connsiteX421" fmla="*/ 3761040 w 9143989"/>
              <a:gd name="connsiteY421" fmla="*/ 2062992 h 5143494"/>
              <a:gd name="connsiteX422" fmla="*/ 3761040 w 9143989"/>
              <a:gd name="connsiteY422" fmla="*/ 1625358 h 5143494"/>
              <a:gd name="connsiteX423" fmla="*/ 3651628 w 9143989"/>
              <a:gd name="connsiteY423" fmla="*/ 1515945 h 5143494"/>
              <a:gd name="connsiteX424" fmla="*/ 3975991 w 9143989"/>
              <a:gd name="connsiteY424" fmla="*/ 1515945 h 5143494"/>
              <a:gd name="connsiteX425" fmla="*/ 3866579 w 9143989"/>
              <a:gd name="connsiteY425" fmla="*/ 1625357 h 5143494"/>
              <a:gd name="connsiteX426" fmla="*/ 3866579 w 9143989"/>
              <a:gd name="connsiteY426" fmla="*/ 2062992 h 5143494"/>
              <a:gd name="connsiteX427" fmla="*/ 3975991 w 9143989"/>
              <a:gd name="connsiteY427" fmla="*/ 2172398 h 5143494"/>
              <a:gd name="connsiteX428" fmla="*/ 4413617 w 9143989"/>
              <a:gd name="connsiteY428" fmla="*/ 2172398 h 5143494"/>
              <a:gd name="connsiteX429" fmla="*/ 4523029 w 9143989"/>
              <a:gd name="connsiteY429" fmla="*/ 2062992 h 5143494"/>
              <a:gd name="connsiteX430" fmla="*/ 4523029 w 9143989"/>
              <a:gd name="connsiteY430" fmla="*/ 1625357 h 5143494"/>
              <a:gd name="connsiteX431" fmla="*/ 4413617 w 9143989"/>
              <a:gd name="connsiteY431" fmla="*/ 1515945 h 5143494"/>
              <a:gd name="connsiteX432" fmla="*/ 4737982 w 9143989"/>
              <a:gd name="connsiteY432" fmla="*/ 1515944 h 5143494"/>
              <a:gd name="connsiteX433" fmla="*/ 4628570 w 9143989"/>
              <a:gd name="connsiteY433" fmla="*/ 1625356 h 5143494"/>
              <a:gd name="connsiteX434" fmla="*/ 4628570 w 9143989"/>
              <a:gd name="connsiteY434" fmla="*/ 2062991 h 5143494"/>
              <a:gd name="connsiteX435" fmla="*/ 4737982 w 9143989"/>
              <a:gd name="connsiteY435" fmla="*/ 2172398 h 5143494"/>
              <a:gd name="connsiteX436" fmla="*/ 5175616 w 9143989"/>
              <a:gd name="connsiteY436" fmla="*/ 2172398 h 5143494"/>
              <a:gd name="connsiteX437" fmla="*/ 5285028 w 9143989"/>
              <a:gd name="connsiteY437" fmla="*/ 2062991 h 5143494"/>
              <a:gd name="connsiteX438" fmla="*/ 5285028 w 9143989"/>
              <a:gd name="connsiteY438" fmla="*/ 1625356 h 5143494"/>
              <a:gd name="connsiteX439" fmla="*/ 5175616 w 9143989"/>
              <a:gd name="connsiteY439" fmla="*/ 1515944 h 5143494"/>
              <a:gd name="connsiteX440" fmla="*/ 5499981 w 9143989"/>
              <a:gd name="connsiteY440" fmla="*/ 1515943 h 5143494"/>
              <a:gd name="connsiteX441" fmla="*/ 5390569 w 9143989"/>
              <a:gd name="connsiteY441" fmla="*/ 1625356 h 5143494"/>
              <a:gd name="connsiteX442" fmla="*/ 5390569 w 9143989"/>
              <a:gd name="connsiteY442" fmla="*/ 2062990 h 5143494"/>
              <a:gd name="connsiteX443" fmla="*/ 5499981 w 9143989"/>
              <a:gd name="connsiteY443" fmla="*/ 2172398 h 5143494"/>
              <a:gd name="connsiteX444" fmla="*/ 5937615 w 9143989"/>
              <a:gd name="connsiteY444" fmla="*/ 2172398 h 5143494"/>
              <a:gd name="connsiteX445" fmla="*/ 6047027 w 9143989"/>
              <a:gd name="connsiteY445" fmla="*/ 2062990 h 5143494"/>
              <a:gd name="connsiteX446" fmla="*/ 6047027 w 9143989"/>
              <a:gd name="connsiteY446" fmla="*/ 1625356 h 5143494"/>
              <a:gd name="connsiteX447" fmla="*/ 5937615 w 9143989"/>
              <a:gd name="connsiteY447" fmla="*/ 1515943 h 5143494"/>
              <a:gd name="connsiteX448" fmla="*/ 6261980 w 9143989"/>
              <a:gd name="connsiteY448" fmla="*/ 1515943 h 5143494"/>
              <a:gd name="connsiteX449" fmla="*/ 6152568 w 9143989"/>
              <a:gd name="connsiteY449" fmla="*/ 1625355 h 5143494"/>
              <a:gd name="connsiteX450" fmla="*/ 6152568 w 9143989"/>
              <a:gd name="connsiteY450" fmla="*/ 2062989 h 5143494"/>
              <a:gd name="connsiteX451" fmla="*/ 6261980 w 9143989"/>
              <a:gd name="connsiteY451" fmla="*/ 2172398 h 5143494"/>
              <a:gd name="connsiteX452" fmla="*/ 6699614 w 9143989"/>
              <a:gd name="connsiteY452" fmla="*/ 2172398 h 5143494"/>
              <a:gd name="connsiteX453" fmla="*/ 6809026 w 9143989"/>
              <a:gd name="connsiteY453" fmla="*/ 2062989 h 5143494"/>
              <a:gd name="connsiteX454" fmla="*/ 6809026 w 9143989"/>
              <a:gd name="connsiteY454" fmla="*/ 1625355 h 5143494"/>
              <a:gd name="connsiteX455" fmla="*/ 6699614 w 9143989"/>
              <a:gd name="connsiteY455" fmla="*/ 1515943 h 5143494"/>
              <a:gd name="connsiteX456" fmla="*/ 7023979 w 9143989"/>
              <a:gd name="connsiteY456" fmla="*/ 1515942 h 5143494"/>
              <a:gd name="connsiteX457" fmla="*/ 6914567 w 9143989"/>
              <a:gd name="connsiteY457" fmla="*/ 1625354 h 5143494"/>
              <a:gd name="connsiteX458" fmla="*/ 6914567 w 9143989"/>
              <a:gd name="connsiteY458" fmla="*/ 2062988 h 5143494"/>
              <a:gd name="connsiteX459" fmla="*/ 7023979 w 9143989"/>
              <a:gd name="connsiteY459" fmla="*/ 2172398 h 5143494"/>
              <a:gd name="connsiteX460" fmla="*/ 7461613 w 9143989"/>
              <a:gd name="connsiteY460" fmla="*/ 2172398 h 5143494"/>
              <a:gd name="connsiteX461" fmla="*/ 7571025 w 9143989"/>
              <a:gd name="connsiteY461" fmla="*/ 2062988 h 5143494"/>
              <a:gd name="connsiteX462" fmla="*/ 7571025 w 9143989"/>
              <a:gd name="connsiteY462" fmla="*/ 1625354 h 5143494"/>
              <a:gd name="connsiteX463" fmla="*/ 7461613 w 9143989"/>
              <a:gd name="connsiteY463" fmla="*/ 1515942 h 5143494"/>
              <a:gd name="connsiteX464" fmla="*/ 7778358 w 9143989"/>
              <a:gd name="connsiteY464" fmla="*/ 1515941 h 5143494"/>
              <a:gd name="connsiteX465" fmla="*/ 7668946 w 9143989"/>
              <a:gd name="connsiteY465" fmla="*/ 1625353 h 5143494"/>
              <a:gd name="connsiteX466" fmla="*/ 7668946 w 9143989"/>
              <a:gd name="connsiteY466" fmla="*/ 2062987 h 5143494"/>
              <a:gd name="connsiteX467" fmla="*/ 7778358 w 9143989"/>
              <a:gd name="connsiteY467" fmla="*/ 2172398 h 5143494"/>
              <a:gd name="connsiteX468" fmla="*/ 8215992 w 9143989"/>
              <a:gd name="connsiteY468" fmla="*/ 2172398 h 5143494"/>
              <a:gd name="connsiteX469" fmla="*/ 8325404 w 9143989"/>
              <a:gd name="connsiteY469" fmla="*/ 2062987 h 5143494"/>
              <a:gd name="connsiteX470" fmla="*/ 8325404 w 9143989"/>
              <a:gd name="connsiteY470" fmla="*/ 1625353 h 5143494"/>
              <a:gd name="connsiteX471" fmla="*/ 8215992 w 9143989"/>
              <a:gd name="connsiteY471" fmla="*/ 1515941 h 5143494"/>
              <a:gd name="connsiteX472" fmla="*/ 8540357 w 9143989"/>
              <a:gd name="connsiteY472" fmla="*/ 1515941 h 5143494"/>
              <a:gd name="connsiteX473" fmla="*/ 8430945 w 9143989"/>
              <a:gd name="connsiteY473" fmla="*/ 1625353 h 5143494"/>
              <a:gd name="connsiteX474" fmla="*/ 8430945 w 9143989"/>
              <a:gd name="connsiteY474" fmla="*/ 2062987 h 5143494"/>
              <a:gd name="connsiteX475" fmla="*/ 8540357 w 9143989"/>
              <a:gd name="connsiteY475" fmla="*/ 2172398 h 5143494"/>
              <a:gd name="connsiteX476" fmla="*/ 8977991 w 9143989"/>
              <a:gd name="connsiteY476" fmla="*/ 2172398 h 5143494"/>
              <a:gd name="connsiteX477" fmla="*/ 9087403 w 9143989"/>
              <a:gd name="connsiteY477" fmla="*/ 2062987 h 5143494"/>
              <a:gd name="connsiteX478" fmla="*/ 9087403 w 9143989"/>
              <a:gd name="connsiteY478" fmla="*/ 1625353 h 5143494"/>
              <a:gd name="connsiteX479" fmla="*/ 8977991 w 9143989"/>
              <a:gd name="connsiteY479" fmla="*/ 1515941 h 5143494"/>
              <a:gd name="connsiteX480" fmla="*/ 165999 w 9143989"/>
              <a:gd name="connsiteY480" fmla="*/ 786548 h 5143494"/>
              <a:gd name="connsiteX481" fmla="*/ 56587 w 9143989"/>
              <a:gd name="connsiteY481" fmla="*/ 895959 h 5143494"/>
              <a:gd name="connsiteX482" fmla="*/ 56587 w 9143989"/>
              <a:gd name="connsiteY482" fmla="*/ 1333596 h 5143494"/>
              <a:gd name="connsiteX483" fmla="*/ 165999 w 9143989"/>
              <a:gd name="connsiteY483" fmla="*/ 1443008 h 5143494"/>
              <a:gd name="connsiteX484" fmla="*/ 603633 w 9143989"/>
              <a:gd name="connsiteY484" fmla="*/ 1443008 h 5143494"/>
              <a:gd name="connsiteX485" fmla="*/ 713044 w 9143989"/>
              <a:gd name="connsiteY485" fmla="*/ 1333596 h 5143494"/>
              <a:gd name="connsiteX486" fmla="*/ 713044 w 9143989"/>
              <a:gd name="connsiteY486" fmla="*/ 895959 h 5143494"/>
              <a:gd name="connsiteX487" fmla="*/ 603633 w 9143989"/>
              <a:gd name="connsiteY487" fmla="*/ 786548 h 5143494"/>
              <a:gd name="connsiteX488" fmla="*/ 927996 w 9143989"/>
              <a:gd name="connsiteY488" fmla="*/ 786547 h 5143494"/>
              <a:gd name="connsiteX489" fmla="*/ 818584 w 9143989"/>
              <a:gd name="connsiteY489" fmla="*/ 895959 h 5143494"/>
              <a:gd name="connsiteX490" fmla="*/ 818584 w 9143989"/>
              <a:gd name="connsiteY490" fmla="*/ 1333595 h 5143494"/>
              <a:gd name="connsiteX491" fmla="*/ 927996 w 9143989"/>
              <a:gd name="connsiteY491" fmla="*/ 1443007 h 5143494"/>
              <a:gd name="connsiteX492" fmla="*/ 1365637 w 9143989"/>
              <a:gd name="connsiteY492" fmla="*/ 1443007 h 5143494"/>
              <a:gd name="connsiteX493" fmla="*/ 1475051 w 9143989"/>
              <a:gd name="connsiteY493" fmla="*/ 1333595 h 5143494"/>
              <a:gd name="connsiteX494" fmla="*/ 1475051 w 9143989"/>
              <a:gd name="connsiteY494" fmla="*/ 895959 h 5143494"/>
              <a:gd name="connsiteX495" fmla="*/ 1365637 w 9143989"/>
              <a:gd name="connsiteY495" fmla="*/ 786547 h 5143494"/>
              <a:gd name="connsiteX496" fmla="*/ 1689998 w 9143989"/>
              <a:gd name="connsiteY496" fmla="*/ 786547 h 5143494"/>
              <a:gd name="connsiteX497" fmla="*/ 1580588 w 9143989"/>
              <a:gd name="connsiteY497" fmla="*/ 895959 h 5143494"/>
              <a:gd name="connsiteX498" fmla="*/ 1580588 w 9143989"/>
              <a:gd name="connsiteY498" fmla="*/ 1333594 h 5143494"/>
              <a:gd name="connsiteX499" fmla="*/ 1689998 w 9143989"/>
              <a:gd name="connsiteY499" fmla="*/ 1443007 h 5143494"/>
              <a:gd name="connsiteX500" fmla="*/ 2127634 w 9143989"/>
              <a:gd name="connsiteY500" fmla="*/ 1443007 h 5143494"/>
              <a:gd name="connsiteX501" fmla="*/ 2237045 w 9143989"/>
              <a:gd name="connsiteY501" fmla="*/ 1333594 h 5143494"/>
              <a:gd name="connsiteX502" fmla="*/ 2237045 w 9143989"/>
              <a:gd name="connsiteY502" fmla="*/ 895959 h 5143494"/>
              <a:gd name="connsiteX503" fmla="*/ 2127634 w 9143989"/>
              <a:gd name="connsiteY503" fmla="*/ 786547 h 5143494"/>
              <a:gd name="connsiteX504" fmla="*/ 2451996 w 9143989"/>
              <a:gd name="connsiteY504" fmla="*/ 786546 h 5143494"/>
              <a:gd name="connsiteX505" fmla="*/ 2342584 w 9143989"/>
              <a:gd name="connsiteY505" fmla="*/ 895958 h 5143494"/>
              <a:gd name="connsiteX506" fmla="*/ 2342584 w 9143989"/>
              <a:gd name="connsiteY506" fmla="*/ 1333593 h 5143494"/>
              <a:gd name="connsiteX507" fmla="*/ 2451996 w 9143989"/>
              <a:gd name="connsiteY507" fmla="*/ 1443006 h 5143494"/>
              <a:gd name="connsiteX508" fmla="*/ 2889629 w 9143989"/>
              <a:gd name="connsiteY508" fmla="*/ 1443006 h 5143494"/>
              <a:gd name="connsiteX509" fmla="*/ 2999041 w 9143989"/>
              <a:gd name="connsiteY509" fmla="*/ 1333593 h 5143494"/>
              <a:gd name="connsiteX510" fmla="*/ 2999041 w 9143989"/>
              <a:gd name="connsiteY510" fmla="*/ 895958 h 5143494"/>
              <a:gd name="connsiteX511" fmla="*/ 2889629 w 9143989"/>
              <a:gd name="connsiteY511" fmla="*/ 786546 h 5143494"/>
              <a:gd name="connsiteX512" fmla="*/ 3213993 w 9143989"/>
              <a:gd name="connsiteY512" fmla="*/ 786546 h 5143494"/>
              <a:gd name="connsiteX513" fmla="*/ 3104581 w 9143989"/>
              <a:gd name="connsiteY513" fmla="*/ 895958 h 5143494"/>
              <a:gd name="connsiteX514" fmla="*/ 3104581 w 9143989"/>
              <a:gd name="connsiteY514" fmla="*/ 1333593 h 5143494"/>
              <a:gd name="connsiteX515" fmla="*/ 3213993 w 9143989"/>
              <a:gd name="connsiteY515" fmla="*/ 1443005 h 5143494"/>
              <a:gd name="connsiteX516" fmla="*/ 3651628 w 9143989"/>
              <a:gd name="connsiteY516" fmla="*/ 1443005 h 5143494"/>
              <a:gd name="connsiteX517" fmla="*/ 3761040 w 9143989"/>
              <a:gd name="connsiteY517" fmla="*/ 1333593 h 5143494"/>
              <a:gd name="connsiteX518" fmla="*/ 3761040 w 9143989"/>
              <a:gd name="connsiteY518" fmla="*/ 895958 h 5143494"/>
              <a:gd name="connsiteX519" fmla="*/ 3651628 w 9143989"/>
              <a:gd name="connsiteY519" fmla="*/ 786546 h 5143494"/>
              <a:gd name="connsiteX520" fmla="*/ 3975991 w 9143989"/>
              <a:gd name="connsiteY520" fmla="*/ 786545 h 5143494"/>
              <a:gd name="connsiteX521" fmla="*/ 3866579 w 9143989"/>
              <a:gd name="connsiteY521" fmla="*/ 895957 h 5143494"/>
              <a:gd name="connsiteX522" fmla="*/ 3866579 w 9143989"/>
              <a:gd name="connsiteY522" fmla="*/ 1333592 h 5143494"/>
              <a:gd name="connsiteX523" fmla="*/ 3975991 w 9143989"/>
              <a:gd name="connsiteY523" fmla="*/ 1443005 h 5143494"/>
              <a:gd name="connsiteX524" fmla="*/ 4413617 w 9143989"/>
              <a:gd name="connsiteY524" fmla="*/ 1443005 h 5143494"/>
              <a:gd name="connsiteX525" fmla="*/ 4523029 w 9143989"/>
              <a:gd name="connsiteY525" fmla="*/ 1333592 h 5143494"/>
              <a:gd name="connsiteX526" fmla="*/ 4523029 w 9143989"/>
              <a:gd name="connsiteY526" fmla="*/ 895957 h 5143494"/>
              <a:gd name="connsiteX527" fmla="*/ 4413617 w 9143989"/>
              <a:gd name="connsiteY527" fmla="*/ 786545 h 5143494"/>
              <a:gd name="connsiteX528" fmla="*/ 4737982 w 9143989"/>
              <a:gd name="connsiteY528" fmla="*/ 786545 h 5143494"/>
              <a:gd name="connsiteX529" fmla="*/ 4628570 w 9143989"/>
              <a:gd name="connsiteY529" fmla="*/ 895957 h 5143494"/>
              <a:gd name="connsiteX530" fmla="*/ 4628570 w 9143989"/>
              <a:gd name="connsiteY530" fmla="*/ 1333592 h 5143494"/>
              <a:gd name="connsiteX531" fmla="*/ 4737982 w 9143989"/>
              <a:gd name="connsiteY531" fmla="*/ 1443004 h 5143494"/>
              <a:gd name="connsiteX532" fmla="*/ 5175616 w 9143989"/>
              <a:gd name="connsiteY532" fmla="*/ 1443004 h 5143494"/>
              <a:gd name="connsiteX533" fmla="*/ 5285028 w 9143989"/>
              <a:gd name="connsiteY533" fmla="*/ 1333592 h 5143494"/>
              <a:gd name="connsiteX534" fmla="*/ 5285028 w 9143989"/>
              <a:gd name="connsiteY534" fmla="*/ 895957 h 5143494"/>
              <a:gd name="connsiteX535" fmla="*/ 5175616 w 9143989"/>
              <a:gd name="connsiteY535" fmla="*/ 786545 h 5143494"/>
              <a:gd name="connsiteX536" fmla="*/ 5499981 w 9143989"/>
              <a:gd name="connsiteY536" fmla="*/ 786544 h 5143494"/>
              <a:gd name="connsiteX537" fmla="*/ 5390569 w 9143989"/>
              <a:gd name="connsiteY537" fmla="*/ 895956 h 5143494"/>
              <a:gd name="connsiteX538" fmla="*/ 5390569 w 9143989"/>
              <a:gd name="connsiteY538" fmla="*/ 1333591 h 5143494"/>
              <a:gd name="connsiteX539" fmla="*/ 5499981 w 9143989"/>
              <a:gd name="connsiteY539" fmla="*/ 1443003 h 5143494"/>
              <a:gd name="connsiteX540" fmla="*/ 5937615 w 9143989"/>
              <a:gd name="connsiteY540" fmla="*/ 1443003 h 5143494"/>
              <a:gd name="connsiteX541" fmla="*/ 6047027 w 9143989"/>
              <a:gd name="connsiteY541" fmla="*/ 1333591 h 5143494"/>
              <a:gd name="connsiteX542" fmla="*/ 6047027 w 9143989"/>
              <a:gd name="connsiteY542" fmla="*/ 895956 h 5143494"/>
              <a:gd name="connsiteX543" fmla="*/ 5937615 w 9143989"/>
              <a:gd name="connsiteY543" fmla="*/ 786544 h 5143494"/>
              <a:gd name="connsiteX544" fmla="*/ 6261980 w 9143989"/>
              <a:gd name="connsiteY544" fmla="*/ 786544 h 5143494"/>
              <a:gd name="connsiteX545" fmla="*/ 6152568 w 9143989"/>
              <a:gd name="connsiteY545" fmla="*/ 895956 h 5143494"/>
              <a:gd name="connsiteX546" fmla="*/ 6152568 w 9143989"/>
              <a:gd name="connsiteY546" fmla="*/ 1333590 h 5143494"/>
              <a:gd name="connsiteX547" fmla="*/ 6261980 w 9143989"/>
              <a:gd name="connsiteY547" fmla="*/ 1443003 h 5143494"/>
              <a:gd name="connsiteX548" fmla="*/ 6699614 w 9143989"/>
              <a:gd name="connsiteY548" fmla="*/ 1443003 h 5143494"/>
              <a:gd name="connsiteX549" fmla="*/ 6809026 w 9143989"/>
              <a:gd name="connsiteY549" fmla="*/ 1333590 h 5143494"/>
              <a:gd name="connsiteX550" fmla="*/ 6809026 w 9143989"/>
              <a:gd name="connsiteY550" fmla="*/ 895956 h 5143494"/>
              <a:gd name="connsiteX551" fmla="*/ 6699614 w 9143989"/>
              <a:gd name="connsiteY551" fmla="*/ 786544 h 5143494"/>
              <a:gd name="connsiteX552" fmla="*/ 7023979 w 9143989"/>
              <a:gd name="connsiteY552" fmla="*/ 786543 h 5143494"/>
              <a:gd name="connsiteX553" fmla="*/ 6914567 w 9143989"/>
              <a:gd name="connsiteY553" fmla="*/ 895955 h 5143494"/>
              <a:gd name="connsiteX554" fmla="*/ 6914567 w 9143989"/>
              <a:gd name="connsiteY554" fmla="*/ 1333590 h 5143494"/>
              <a:gd name="connsiteX555" fmla="*/ 7023979 w 9143989"/>
              <a:gd name="connsiteY555" fmla="*/ 1443002 h 5143494"/>
              <a:gd name="connsiteX556" fmla="*/ 7461613 w 9143989"/>
              <a:gd name="connsiteY556" fmla="*/ 1443002 h 5143494"/>
              <a:gd name="connsiteX557" fmla="*/ 7571025 w 9143989"/>
              <a:gd name="connsiteY557" fmla="*/ 1333590 h 5143494"/>
              <a:gd name="connsiteX558" fmla="*/ 7571025 w 9143989"/>
              <a:gd name="connsiteY558" fmla="*/ 895955 h 5143494"/>
              <a:gd name="connsiteX559" fmla="*/ 7461613 w 9143989"/>
              <a:gd name="connsiteY559" fmla="*/ 786543 h 5143494"/>
              <a:gd name="connsiteX560" fmla="*/ 7778358 w 9143989"/>
              <a:gd name="connsiteY560" fmla="*/ 786543 h 5143494"/>
              <a:gd name="connsiteX561" fmla="*/ 7668946 w 9143989"/>
              <a:gd name="connsiteY561" fmla="*/ 895955 h 5143494"/>
              <a:gd name="connsiteX562" fmla="*/ 7668946 w 9143989"/>
              <a:gd name="connsiteY562" fmla="*/ 1333589 h 5143494"/>
              <a:gd name="connsiteX563" fmla="*/ 7778358 w 9143989"/>
              <a:gd name="connsiteY563" fmla="*/ 1443001 h 5143494"/>
              <a:gd name="connsiteX564" fmla="*/ 8215992 w 9143989"/>
              <a:gd name="connsiteY564" fmla="*/ 1443001 h 5143494"/>
              <a:gd name="connsiteX565" fmla="*/ 8325404 w 9143989"/>
              <a:gd name="connsiteY565" fmla="*/ 1333589 h 5143494"/>
              <a:gd name="connsiteX566" fmla="*/ 8325404 w 9143989"/>
              <a:gd name="connsiteY566" fmla="*/ 895955 h 5143494"/>
              <a:gd name="connsiteX567" fmla="*/ 8215992 w 9143989"/>
              <a:gd name="connsiteY567" fmla="*/ 786543 h 5143494"/>
              <a:gd name="connsiteX568" fmla="*/ 8540357 w 9143989"/>
              <a:gd name="connsiteY568" fmla="*/ 786542 h 5143494"/>
              <a:gd name="connsiteX569" fmla="*/ 8430945 w 9143989"/>
              <a:gd name="connsiteY569" fmla="*/ 895955 h 5143494"/>
              <a:gd name="connsiteX570" fmla="*/ 8430945 w 9143989"/>
              <a:gd name="connsiteY570" fmla="*/ 1333589 h 5143494"/>
              <a:gd name="connsiteX571" fmla="*/ 8540357 w 9143989"/>
              <a:gd name="connsiteY571" fmla="*/ 1443001 h 5143494"/>
              <a:gd name="connsiteX572" fmla="*/ 8977991 w 9143989"/>
              <a:gd name="connsiteY572" fmla="*/ 1443001 h 5143494"/>
              <a:gd name="connsiteX573" fmla="*/ 9087403 w 9143989"/>
              <a:gd name="connsiteY573" fmla="*/ 1333589 h 5143494"/>
              <a:gd name="connsiteX574" fmla="*/ 9087403 w 9143989"/>
              <a:gd name="connsiteY574" fmla="*/ 895955 h 5143494"/>
              <a:gd name="connsiteX575" fmla="*/ 8977991 w 9143989"/>
              <a:gd name="connsiteY575" fmla="*/ 786542 h 5143494"/>
              <a:gd name="connsiteX576" fmla="*/ 165999 w 9143989"/>
              <a:gd name="connsiteY576" fmla="*/ 57150 h 5143494"/>
              <a:gd name="connsiteX577" fmla="*/ 56587 w 9143989"/>
              <a:gd name="connsiteY577" fmla="*/ 166562 h 5143494"/>
              <a:gd name="connsiteX578" fmla="*/ 56587 w 9143989"/>
              <a:gd name="connsiteY578" fmla="*/ 604196 h 5143494"/>
              <a:gd name="connsiteX579" fmla="*/ 165999 w 9143989"/>
              <a:gd name="connsiteY579" fmla="*/ 713608 h 5143494"/>
              <a:gd name="connsiteX580" fmla="*/ 603633 w 9143989"/>
              <a:gd name="connsiteY580" fmla="*/ 713608 h 5143494"/>
              <a:gd name="connsiteX581" fmla="*/ 713045 w 9143989"/>
              <a:gd name="connsiteY581" fmla="*/ 604196 h 5143494"/>
              <a:gd name="connsiteX582" fmla="*/ 713045 w 9143989"/>
              <a:gd name="connsiteY582" fmla="*/ 166562 h 5143494"/>
              <a:gd name="connsiteX583" fmla="*/ 603633 w 9143989"/>
              <a:gd name="connsiteY583" fmla="*/ 57150 h 5143494"/>
              <a:gd name="connsiteX584" fmla="*/ 927996 w 9143989"/>
              <a:gd name="connsiteY584" fmla="*/ 57150 h 5143494"/>
              <a:gd name="connsiteX585" fmla="*/ 818585 w 9143989"/>
              <a:gd name="connsiteY585" fmla="*/ 166562 h 5143494"/>
              <a:gd name="connsiteX586" fmla="*/ 818585 w 9143989"/>
              <a:gd name="connsiteY586" fmla="*/ 604195 h 5143494"/>
              <a:gd name="connsiteX587" fmla="*/ 927996 w 9143989"/>
              <a:gd name="connsiteY587" fmla="*/ 713607 h 5143494"/>
              <a:gd name="connsiteX588" fmla="*/ 1365637 w 9143989"/>
              <a:gd name="connsiteY588" fmla="*/ 713607 h 5143494"/>
              <a:gd name="connsiteX589" fmla="*/ 1475051 w 9143989"/>
              <a:gd name="connsiteY589" fmla="*/ 604195 h 5143494"/>
              <a:gd name="connsiteX590" fmla="*/ 1475051 w 9143989"/>
              <a:gd name="connsiteY590" fmla="*/ 166562 h 5143494"/>
              <a:gd name="connsiteX591" fmla="*/ 1365637 w 9143989"/>
              <a:gd name="connsiteY591" fmla="*/ 57150 h 5143494"/>
              <a:gd name="connsiteX592" fmla="*/ 1689998 w 9143989"/>
              <a:gd name="connsiteY592" fmla="*/ 57149 h 5143494"/>
              <a:gd name="connsiteX593" fmla="*/ 1580588 w 9143989"/>
              <a:gd name="connsiteY593" fmla="*/ 166561 h 5143494"/>
              <a:gd name="connsiteX594" fmla="*/ 1580588 w 9143989"/>
              <a:gd name="connsiteY594" fmla="*/ 604195 h 5143494"/>
              <a:gd name="connsiteX595" fmla="*/ 1689998 w 9143989"/>
              <a:gd name="connsiteY595" fmla="*/ 713607 h 5143494"/>
              <a:gd name="connsiteX596" fmla="*/ 2127634 w 9143989"/>
              <a:gd name="connsiteY596" fmla="*/ 713607 h 5143494"/>
              <a:gd name="connsiteX597" fmla="*/ 2237045 w 9143989"/>
              <a:gd name="connsiteY597" fmla="*/ 604195 h 5143494"/>
              <a:gd name="connsiteX598" fmla="*/ 2237045 w 9143989"/>
              <a:gd name="connsiteY598" fmla="*/ 166561 h 5143494"/>
              <a:gd name="connsiteX599" fmla="*/ 2127634 w 9143989"/>
              <a:gd name="connsiteY599" fmla="*/ 57149 h 5143494"/>
              <a:gd name="connsiteX600" fmla="*/ 2451996 w 9143989"/>
              <a:gd name="connsiteY600" fmla="*/ 57149 h 5143494"/>
              <a:gd name="connsiteX601" fmla="*/ 2342585 w 9143989"/>
              <a:gd name="connsiteY601" fmla="*/ 166561 h 5143494"/>
              <a:gd name="connsiteX602" fmla="*/ 2342585 w 9143989"/>
              <a:gd name="connsiteY602" fmla="*/ 604194 h 5143494"/>
              <a:gd name="connsiteX603" fmla="*/ 2451996 w 9143989"/>
              <a:gd name="connsiteY603" fmla="*/ 713606 h 5143494"/>
              <a:gd name="connsiteX604" fmla="*/ 2889629 w 9143989"/>
              <a:gd name="connsiteY604" fmla="*/ 713606 h 5143494"/>
              <a:gd name="connsiteX605" fmla="*/ 2999041 w 9143989"/>
              <a:gd name="connsiteY605" fmla="*/ 604194 h 5143494"/>
              <a:gd name="connsiteX606" fmla="*/ 2999041 w 9143989"/>
              <a:gd name="connsiteY606" fmla="*/ 166561 h 5143494"/>
              <a:gd name="connsiteX607" fmla="*/ 2889629 w 9143989"/>
              <a:gd name="connsiteY607" fmla="*/ 57149 h 5143494"/>
              <a:gd name="connsiteX608" fmla="*/ 3213995 w 9143989"/>
              <a:gd name="connsiteY608" fmla="*/ 57148 h 5143494"/>
              <a:gd name="connsiteX609" fmla="*/ 3104581 w 9143989"/>
              <a:gd name="connsiteY609" fmla="*/ 166560 h 5143494"/>
              <a:gd name="connsiteX610" fmla="*/ 3104581 w 9143989"/>
              <a:gd name="connsiteY610" fmla="*/ 604194 h 5143494"/>
              <a:gd name="connsiteX611" fmla="*/ 3213995 w 9143989"/>
              <a:gd name="connsiteY611" fmla="*/ 713606 h 5143494"/>
              <a:gd name="connsiteX612" fmla="*/ 3651628 w 9143989"/>
              <a:gd name="connsiteY612" fmla="*/ 713606 h 5143494"/>
              <a:gd name="connsiteX613" fmla="*/ 3761040 w 9143989"/>
              <a:gd name="connsiteY613" fmla="*/ 604194 h 5143494"/>
              <a:gd name="connsiteX614" fmla="*/ 3761040 w 9143989"/>
              <a:gd name="connsiteY614" fmla="*/ 166560 h 5143494"/>
              <a:gd name="connsiteX615" fmla="*/ 3651628 w 9143989"/>
              <a:gd name="connsiteY615" fmla="*/ 57148 h 5143494"/>
              <a:gd name="connsiteX616" fmla="*/ 3975991 w 9143989"/>
              <a:gd name="connsiteY616" fmla="*/ 57148 h 5143494"/>
              <a:gd name="connsiteX617" fmla="*/ 3866579 w 9143989"/>
              <a:gd name="connsiteY617" fmla="*/ 166560 h 5143494"/>
              <a:gd name="connsiteX618" fmla="*/ 3866579 w 9143989"/>
              <a:gd name="connsiteY618" fmla="*/ 604194 h 5143494"/>
              <a:gd name="connsiteX619" fmla="*/ 3975991 w 9143989"/>
              <a:gd name="connsiteY619" fmla="*/ 713605 h 5143494"/>
              <a:gd name="connsiteX620" fmla="*/ 4413617 w 9143989"/>
              <a:gd name="connsiteY620" fmla="*/ 713605 h 5143494"/>
              <a:gd name="connsiteX621" fmla="*/ 4523029 w 9143989"/>
              <a:gd name="connsiteY621" fmla="*/ 604194 h 5143494"/>
              <a:gd name="connsiteX622" fmla="*/ 4523029 w 9143989"/>
              <a:gd name="connsiteY622" fmla="*/ 166560 h 5143494"/>
              <a:gd name="connsiteX623" fmla="*/ 4413617 w 9143989"/>
              <a:gd name="connsiteY623" fmla="*/ 57148 h 5143494"/>
              <a:gd name="connsiteX624" fmla="*/ 4737982 w 9143989"/>
              <a:gd name="connsiteY624" fmla="*/ 57147 h 5143494"/>
              <a:gd name="connsiteX625" fmla="*/ 4628570 w 9143989"/>
              <a:gd name="connsiteY625" fmla="*/ 166559 h 5143494"/>
              <a:gd name="connsiteX626" fmla="*/ 4628570 w 9143989"/>
              <a:gd name="connsiteY626" fmla="*/ 604193 h 5143494"/>
              <a:gd name="connsiteX627" fmla="*/ 4737982 w 9143989"/>
              <a:gd name="connsiteY627" fmla="*/ 713605 h 5143494"/>
              <a:gd name="connsiteX628" fmla="*/ 5175616 w 9143989"/>
              <a:gd name="connsiteY628" fmla="*/ 713605 h 5143494"/>
              <a:gd name="connsiteX629" fmla="*/ 5285028 w 9143989"/>
              <a:gd name="connsiteY629" fmla="*/ 604193 h 5143494"/>
              <a:gd name="connsiteX630" fmla="*/ 5285028 w 9143989"/>
              <a:gd name="connsiteY630" fmla="*/ 166559 h 5143494"/>
              <a:gd name="connsiteX631" fmla="*/ 5175616 w 9143989"/>
              <a:gd name="connsiteY631" fmla="*/ 57147 h 5143494"/>
              <a:gd name="connsiteX632" fmla="*/ 5499981 w 9143989"/>
              <a:gd name="connsiteY632" fmla="*/ 57147 h 5143494"/>
              <a:gd name="connsiteX633" fmla="*/ 5390569 w 9143989"/>
              <a:gd name="connsiteY633" fmla="*/ 166559 h 5143494"/>
              <a:gd name="connsiteX634" fmla="*/ 5390569 w 9143989"/>
              <a:gd name="connsiteY634" fmla="*/ 604192 h 5143494"/>
              <a:gd name="connsiteX635" fmla="*/ 5499981 w 9143989"/>
              <a:gd name="connsiteY635" fmla="*/ 713605 h 5143494"/>
              <a:gd name="connsiteX636" fmla="*/ 5937615 w 9143989"/>
              <a:gd name="connsiteY636" fmla="*/ 713605 h 5143494"/>
              <a:gd name="connsiteX637" fmla="*/ 6047027 w 9143989"/>
              <a:gd name="connsiteY637" fmla="*/ 604192 h 5143494"/>
              <a:gd name="connsiteX638" fmla="*/ 6047027 w 9143989"/>
              <a:gd name="connsiteY638" fmla="*/ 166559 h 5143494"/>
              <a:gd name="connsiteX639" fmla="*/ 5937615 w 9143989"/>
              <a:gd name="connsiteY639" fmla="*/ 57147 h 5143494"/>
              <a:gd name="connsiteX640" fmla="*/ 6261980 w 9143989"/>
              <a:gd name="connsiteY640" fmla="*/ 57146 h 5143494"/>
              <a:gd name="connsiteX641" fmla="*/ 6152568 w 9143989"/>
              <a:gd name="connsiteY641" fmla="*/ 166558 h 5143494"/>
              <a:gd name="connsiteX642" fmla="*/ 6152568 w 9143989"/>
              <a:gd name="connsiteY642" fmla="*/ 604192 h 5143494"/>
              <a:gd name="connsiteX643" fmla="*/ 6261980 w 9143989"/>
              <a:gd name="connsiteY643" fmla="*/ 713604 h 5143494"/>
              <a:gd name="connsiteX644" fmla="*/ 6699614 w 9143989"/>
              <a:gd name="connsiteY644" fmla="*/ 713604 h 5143494"/>
              <a:gd name="connsiteX645" fmla="*/ 6809026 w 9143989"/>
              <a:gd name="connsiteY645" fmla="*/ 604192 h 5143494"/>
              <a:gd name="connsiteX646" fmla="*/ 6809026 w 9143989"/>
              <a:gd name="connsiteY646" fmla="*/ 166558 h 5143494"/>
              <a:gd name="connsiteX647" fmla="*/ 6699614 w 9143989"/>
              <a:gd name="connsiteY647" fmla="*/ 57146 h 5143494"/>
              <a:gd name="connsiteX648" fmla="*/ 7023979 w 9143989"/>
              <a:gd name="connsiteY648" fmla="*/ 57146 h 5143494"/>
              <a:gd name="connsiteX649" fmla="*/ 6914567 w 9143989"/>
              <a:gd name="connsiteY649" fmla="*/ 166558 h 5143494"/>
              <a:gd name="connsiteX650" fmla="*/ 6914567 w 9143989"/>
              <a:gd name="connsiteY650" fmla="*/ 604191 h 5143494"/>
              <a:gd name="connsiteX651" fmla="*/ 7023979 w 9143989"/>
              <a:gd name="connsiteY651" fmla="*/ 713604 h 5143494"/>
              <a:gd name="connsiteX652" fmla="*/ 7461613 w 9143989"/>
              <a:gd name="connsiteY652" fmla="*/ 713604 h 5143494"/>
              <a:gd name="connsiteX653" fmla="*/ 7571025 w 9143989"/>
              <a:gd name="connsiteY653" fmla="*/ 604191 h 5143494"/>
              <a:gd name="connsiteX654" fmla="*/ 7571025 w 9143989"/>
              <a:gd name="connsiteY654" fmla="*/ 166558 h 5143494"/>
              <a:gd name="connsiteX655" fmla="*/ 7461613 w 9143989"/>
              <a:gd name="connsiteY655" fmla="*/ 57146 h 5143494"/>
              <a:gd name="connsiteX656" fmla="*/ 7778358 w 9143989"/>
              <a:gd name="connsiteY656" fmla="*/ 57145 h 5143494"/>
              <a:gd name="connsiteX657" fmla="*/ 7668946 w 9143989"/>
              <a:gd name="connsiteY657" fmla="*/ 166557 h 5143494"/>
              <a:gd name="connsiteX658" fmla="*/ 7668946 w 9143989"/>
              <a:gd name="connsiteY658" fmla="*/ 604191 h 5143494"/>
              <a:gd name="connsiteX659" fmla="*/ 7778358 w 9143989"/>
              <a:gd name="connsiteY659" fmla="*/ 713603 h 5143494"/>
              <a:gd name="connsiteX660" fmla="*/ 8215992 w 9143989"/>
              <a:gd name="connsiteY660" fmla="*/ 713603 h 5143494"/>
              <a:gd name="connsiteX661" fmla="*/ 8325404 w 9143989"/>
              <a:gd name="connsiteY661" fmla="*/ 604191 h 5143494"/>
              <a:gd name="connsiteX662" fmla="*/ 8325404 w 9143989"/>
              <a:gd name="connsiteY662" fmla="*/ 166557 h 5143494"/>
              <a:gd name="connsiteX663" fmla="*/ 8215992 w 9143989"/>
              <a:gd name="connsiteY663" fmla="*/ 57145 h 5143494"/>
              <a:gd name="connsiteX664" fmla="*/ 8540357 w 9143989"/>
              <a:gd name="connsiteY664" fmla="*/ 57145 h 5143494"/>
              <a:gd name="connsiteX665" fmla="*/ 8430945 w 9143989"/>
              <a:gd name="connsiteY665" fmla="*/ 166557 h 5143494"/>
              <a:gd name="connsiteX666" fmla="*/ 8430945 w 9143989"/>
              <a:gd name="connsiteY666" fmla="*/ 604190 h 5143494"/>
              <a:gd name="connsiteX667" fmla="*/ 8540357 w 9143989"/>
              <a:gd name="connsiteY667" fmla="*/ 713603 h 5143494"/>
              <a:gd name="connsiteX668" fmla="*/ 8977991 w 9143989"/>
              <a:gd name="connsiteY668" fmla="*/ 713603 h 5143494"/>
              <a:gd name="connsiteX669" fmla="*/ 9087403 w 9143989"/>
              <a:gd name="connsiteY669" fmla="*/ 604190 h 5143494"/>
              <a:gd name="connsiteX670" fmla="*/ 9087403 w 9143989"/>
              <a:gd name="connsiteY670" fmla="*/ 166557 h 5143494"/>
              <a:gd name="connsiteX671" fmla="*/ 8977991 w 9143989"/>
              <a:gd name="connsiteY671" fmla="*/ 57145 h 5143494"/>
              <a:gd name="connsiteX672" fmla="*/ 0 w 9143989"/>
              <a:gd name="connsiteY672" fmla="*/ 0 h 5143494"/>
              <a:gd name="connsiteX673" fmla="*/ 9143989 w 9143989"/>
              <a:gd name="connsiteY673" fmla="*/ 0 h 5143494"/>
              <a:gd name="connsiteX674" fmla="*/ 9143989 w 9143989"/>
              <a:gd name="connsiteY674" fmla="*/ 5143494 h 5143494"/>
              <a:gd name="connsiteX675" fmla="*/ 0 w 9143989"/>
              <a:gd name="connsiteY675" fmla="*/ 5143494 h 5143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</a:cxnLst>
            <a:rect l="l" t="t" r="r" b="b"/>
            <a:pathLst>
              <a:path w="9143989" h="5143494">
                <a:moveTo>
                  <a:pt x="8540357" y="4429886"/>
                </a:moveTo>
                <a:cubicBezTo>
                  <a:pt x="8479930" y="4429886"/>
                  <a:pt x="8430945" y="4478871"/>
                  <a:pt x="8430945" y="4539298"/>
                </a:cubicBezTo>
                <a:lnTo>
                  <a:pt x="8430945" y="4976932"/>
                </a:lnTo>
                <a:cubicBezTo>
                  <a:pt x="8430945" y="5037359"/>
                  <a:pt x="8479930" y="5086344"/>
                  <a:pt x="8540357" y="5086344"/>
                </a:cubicBezTo>
                <a:lnTo>
                  <a:pt x="8977991" y="5086344"/>
                </a:lnTo>
                <a:cubicBezTo>
                  <a:pt x="9038418" y="5086344"/>
                  <a:pt x="9087403" y="5037359"/>
                  <a:pt x="9087403" y="4976932"/>
                </a:cubicBezTo>
                <a:lnTo>
                  <a:pt x="9087403" y="4539298"/>
                </a:lnTo>
                <a:cubicBezTo>
                  <a:pt x="9087403" y="4478871"/>
                  <a:pt x="9038418" y="4429886"/>
                  <a:pt x="8977991" y="4429886"/>
                </a:cubicBezTo>
                <a:close/>
                <a:moveTo>
                  <a:pt x="7778358" y="4429886"/>
                </a:moveTo>
                <a:cubicBezTo>
                  <a:pt x="7717931" y="4429886"/>
                  <a:pt x="7668946" y="4478871"/>
                  <a:pt x="7668946" y="4539298"/>
                </a:cubicBezTo>
                <a:lnTo>
                  <a:pt x="7668946" y="4976932"/>
                </a:lnTo>
                <a:cubicBezTo>
                  <a:pt x="7668946" y="5037359"/>
                  <a:pt x="7717931" y="5086344"/>
                  <a:pt x="7778358" y="5086344"/>
                </a:cubicBezTo>
                <a:lnTo>
                  <a:pt x="8215992" y="5086344"/>
                </a:lnTo>
                <a:cubicBezTo>
                  <a:pt x="8276419" y="5086344"/>
                  <a:pt x="8325404" y="5037359"/>
                  <a:pt x="8325404" y="4976932"/>
                </a:cubicBezTo>
                <a:lnTo>
                  <a:pt x="8325404" y="4539298"/>
                </a:lnTo>
                <a:cubicBezTo>
                  <a:pt x="8325404" y="4478871"/>
                  <a:pt x="8276419" y="4429886"/>
                  <a:pt x="8215992" y="4429886"/>
                </a:cubicBezTo>
                <a:close/>
                <a:moveTo>
                  <a:pt x="7023979" y="4429886"/>
                </a:moveTo>
                <a:cubicBezTo>
                  <a:pt x="6963552" y="4429886"/>
                  <a:pt x="6914567" y="4478871"/>
                  <a:pt x="6914567" y="4539298"/>
                </a:cubicBezTo>
                <a:lnTo>
                  <a:pt x="6914567" y="4976932"/>
                </a:lnTo>
                <a:cubicBezTo>
                  <a:pt x="6914567" y="5037359"/>
                  <a:pt x="6963552" y="5086344"/>
                  <a:pt x="7023979" y="5086344"/>
                </a:cubicBezTo>
                <a:lnTo>
                  <a:pt x="7461613" y="5086344"/>
                </a:lnTo>
                <a:cubicBezTo>
                  <a:pt x="7522040" y="5086344"/>
                  <a:pt x="7571025" y="5037359"/>
                  <a:pt x="7571025" y="4976932"/>
                </a:cubicBezTo>
                <a:lnTo>
                  <a:pt x="7571025" y="4539298"/>
                </a:lnTo>
                <a:cubicBezTo>
                  <a:pt x="7571025" y="4478871"/>
                  <a:pt x="7522040" y="4429886"/>
                  <a:pt x="7461613" y="4429886"/>
                </a:cubicBezTo>
                <a:close/>
                <a:moveTo>
                  <a:pt x="6261980" y="4429886"/>
                </a:moveTo>
                <a:cubicBezTo>
                  <a:pt x="6201553" y="4429886"/>
                  <a:pt x="6152568" y="4478871"/>
                  <a:pt x="6152568" y="4539298"/>
                </a:cubicBezTo>
                <a:lnTo>
                  <a:pt x="6152568" y="4976932"/>
                </a:lnTo>
                <a:cubicBezTo>
                  <a:pt x="6152568" y="5037359"/>
                  <a:pt x="6201553" y="5086344"/>
                  <a:pt x="6261980" y="5086344"/>
                </a:cubicBezTo>
                <a:lnTo>
                  <a:pt x="6699614" y="5086344"/>
                </a:lnTo>
                <a:cubicBezTo>
                  <a:pt x="6760041" y="5086344"/>
                  <a:pt x="6809026" y="5037359"/>
                  <a:pt x="6809026" y="4976932"/>
                </a:cubicBezTo>
                <a:lnTo>
                  <a:pt x="6809026" y="4539298"/>
                </a:lnTo>
                <a:cubicBezTo>
                  <a:pt x="6809026" y="4478871"/>
                  <a:pt x="6760041" y="4429886"/>
                  <a:pt x="6699614" y="4429886"/>
                </a:cubicBezTo>
                <a:close/>
                <a:moveTo>
                  <a:pt x="5499981" y="4429886"/>
                </a:moveTo>
                <a:cubicBezTo>
                  <a:pt x="5439554" y="4429886"/>
                  <a:pt x="5390569" y="4478871"/>
                  <a:pt x="5390569" y="4539298"/>
                </a:cubicBezTo>
                <a:lnTo>
                  <a:pt x="5390569" y="4976932"/>
                </a:lnTo>
                <a:cubicBezTo>
                  <a:pt x="5390569" y="5037359"/>
                  <a:pt x="5439554" y="5086344"/>
                  <a:pt x="5499981" y="5086344"/>
                </a:cubicBezTo>
                <a:lnTo>
                  <a:pt x="5937615" y="5086344"/>
                </a:lnTo>
                <a:cubicBezTo>
                  <a:pt x="5998042" y="5086344"/>
                  <a:pt x="6047027" y="5037359"/>
                  <a:pt x="6047027" y="4976932"/>
                </a:cubicBezTo>
                <a:lnTo>
                  <a:pt x="6047027" y="4539298"/>
                </a:lnTo>
                <a:cubicBezTo>
                  <a:pt x="6047027" y="4478871"/>
                  <a:pt x="5998042" y="4429886"/>
                  <a:pt x="5937615" y="4429886"/>
                </a:cubicBezTo>
                <a:close/>
                <a:moveTo>
                  <a:pt x="4737982" y="4429886"/>
                </a:moveTo>
                <a:cubicBezTo>
                  <a:pt x="4677555" y="4429886"/>
                  <a:pt x="4628570" y="4478871"/>
                  <a:pt x="4628570" y="4539298"/>
                </a:cubicBezTo>
                <a:lnTo>
                  <a:pt x="4628570" y="4976932"/>
                </a:lnTo>
                <a:cubicBezTo>
                  <a:pt x="4628570" y="5037359"/>
                  <a:pt x="4677555" y="5086344"/>
                  <a:pt x="4737982" y="5086344"/>
                </a:cubicBezTo>
                <a:lnTo>
                  <a:pt x="5175616" y="5086344"/>
                </a:lnTo>
                <a:cubicBezTo>
                  <a:pt x="5236043" y="5086344"/>
                  <a:pt x="5285028" y="5037359"/>
                  <a:pt x="5285028" y="4976932"/>
                </a:cubicBezTo>
                <a:lnTo>
                  <a:pt x="5285028" y="4539298"/>
                </a:lnTo>
                <a:cubicBezTo>
                  <a:pt x="5285028" y="4478871"/>
                  <a:pt x="5236043" y="4429886"/>
                  <a:pt x="5175616" y="4429886"/>
                </a:cubicBezTo>
                <a:close/>
                <a:moveTo>
                  <a:pt x="3975990" y="4429886"/>
                </a:moveTo>
                <a:cubicBezTo>
                  <a:pt x="3915564" y="4429886"/>
                  <a:pt x="3866579" y="4478871"/>
                  <a:pt x="3866579" y="4539298"/>
                </a:cubicBezTo>
                <a:lnTo>
                  <a:pt x="3866579" y="4976932"/>
                </a:lnTo>
                <a:cubicBezTo>
                  <a:pt x="3866579" y="5037359"/>
                  <a:pt x="3915564" y="5086344"/>
                  <a:pt x="3975990" y="5086344"/>
                </a:cubicBezTo>
                <a:lnTo>
                  <a:pt x="4413617" y="5086344"/>
                </a:lnTo>
                <a:cubicBezTo>
                  <a:pt x="4474044" y="5086344"/>
                  <a:pt x="4523029" y="5037359"/>
                  <a:pt x="4523029" y="4976932"/>
                </a:cubicBezTo>
                <a:lnTo>
                  <a:pt x="4523029" y="4539298"/>
                </a:lnTo>
                <a:cubicBezTo>
                  <a:pt x="4523029" y="4478871"/>
                  <a:pt x="4474044" y="4429886"/>
                  <a:pt x="4413617" y="4429886"/>
                </a:cubicBezTo>
                <a:close/>
                <a:moveTo>
                  <a:pt x="3213993" y="4429886"/>
                </a:moveTo>
                <a:cubicBezTo>
                  <a:pt x="3153566" y="4429886"/>
                  <a:pt x="3104580" y="4478871"/>
                  <a:pt x="3104580" y="4539298"/>
                </a:cubicBezTo>
                <a:lnTo>
                  <a:pt x="3104580" y="4976932"/>
                </a:lnTo>
                <a:cubicBezTo>
                  <a:pt x="3104580" y="5037359"/>
                  <a:pt x="3153566" y="5086344"/>
                  <a:pt x="3213993" y="5086344"/>
                </a:cubicBezTo>
                <a:lnTo>
                  <a:pt x="3651627" y="5086344"/>
                </a:lnTo>
                <a:cubicBezTo>
                  <a:pt x="3712054" y="5086344"/>
                  <a:pt x="3761039" y="5037359"/>
                  <a:pt x="3761039" y="4976932"/>
                </a:cubicBezTo>
                <a:lnTo>
                  <a:pt x="3761039" y="4539298"/>
                </a:lnTo>
                <a:cubicBezTo>
                  <a:pt x="3761039" y="4478871"/>
                  <a:pt x="3712054" y="4429886"/>
                  <a:pt x="3651627" y="4429886"/>
                </a:cubicBezTo>
                <a:close/>
                <a:moveTo>
                  <a:pt x="2451995" y="4429886"/>
                </a:moveTo>
                <a:cubicBezTo>
                  <a:pt x="2391568" y="4429886"/>
                  <a:pt x="2342584" y="4478871"/>
                  <a:pt x="2342584" y="4539298"/>
                </a:cubicBezTo>
                <a:lnTo>
                  <a:pt x="2342584" y="4976932"/>
                </a:lnTo>
                <a:cubicBezTo>
                  <a:pt x="2342584" y="5037359"/>
                  <a:pt x="2391568" y="5086344"/>
                  <a:pt x="2451995" y="5086344"/>
                </a:cubicBezTo>
                <a:lnTo>
                  <a:pt x="2889629" y="5086344"/>
                </a:lnTo>
                <a:cubicBezTo>
                  <a:pt x="2950055" y="5086344"/>
                  <a:pt x="2999040" y="5037359"/>
                  <a:pt x="2999040" y="4976932"/>
                </a:cubicBezTo>
                <a:lnTo>
                  <a:pt x="2999040" y="4539298"/>
                </a:lnTo>
                <a:cubicBezTo>
                  <a:pt x="2999040" y="4478871"/>
                  <a:pt x="2950055" y="4429886"/>
                  <a:pt x="2889629" y="4429886"/>
                </a:cubicBezTo>
                <a:close/>
                <a:moveTo>
                  <a:pt x="1689996" y="4429886"/>
                </a:moveTo>
                <a:cubicBezTo>
                  <a:pt x="1629569" y="4429886"/>
                  <a:pt x="1580586" y="4478871"/>
                  <a:pt x="1580586" y="4539298"/>
                </a:cubicBezTo>
                <a:lnTo>
                  <a:pt x="1580586" y="4976932"/>
                </a:lnTo>
                <a:cubicBezTo>
                  <a:pt x="1580586" y="5037359"/>
                  <a:pt x="1629569" y="5086344"/>
                  <a:pt x="1689996" y="5086344"/>
                </a:cubicBezTo>
                <a:lnTo>
                  <a:pt x="2127633" y="5086344"/>
                </a:lnTo>
                <a:cubicBezTo>
                  <a:pt x="2188059" y="5086344"/>
                  <a:pt x="2237044" y="5037359"/>
                  <a:pt x="2237044" y="4976932"/>
                </a:cubicBezTo>
                <a:lnTo>
                  <a:pt x="2237044" y="4539298"/>
                </a:lnTo>
                <a:cubicBezTo>
                  <a:pt x="2237044" y="4478871"/>
                  <a:pt x="2188059" y="4429886"/>
                  <a:pt x="2127633" y="4429886"/>
                </a:cubicBezTo>
                <a:close/>
                <a:moveTo>
                  <a:pt x="927996" y="4429886"/>
                </a:moveTo>
                <a:cubicBezTo>
                  <a:pt x="867569" y="4429886"/>
                  <a:pt x="818584" y="4478871"/>
                  <a:pt x="818584" y="4539298"/>
                </a:cubicBezTo>
                <a:lnTo>
                  <a:pt x="818584" y="4976932"/>
                </a:lnTo>
                <a:cubicBezTo>
                  <a:pt x="818584" y="5037359"/>
                  <a:pt x="867569" y="5086344"/>
                  <a:pt x="927996" y="5086344"/>
                </a:cubicBezTo>
                <a:lnTo>
                  <a:pt x="1365636" y="5086344"/>
                </a:lnTo>
                <a:cubicBezTo>
                  <a:pt x="1426065" y="5086344"/>
                  <a:pt x="1475050" y="5037359"/>
                  <a:pt x="1475050" y="4976932"/>
                </a:cubicBezTo>
                <a:lnTo>
                  <a:pt x="1475050" y="4539298"/>
                </a:lnTo>
                <a:cubicBezTo>
                  <a:pt x="1475050" y="4478871"/>
                  <a:pt x="1426065" y="4429886"/>
                  <a:pt x="1365636" y="4429886"/>
                </a:cubicBezTo>
                <a:close/>
                <a:moveTo>
                  <a:pt x="165998" y="4429886"/>
                </a:moveTo>
                <a:cubicBezTo>
                  <a:pt x="105572" y="4429886"/>
                  <a:pt x="56587" y="4478871"/>
                  <a:pt x="56587" y="4539298"/>
                </a:cubicBezTo>
                <a:lnTo>
                  <a:pt x="56587" y="4976932"/>
                </a:lnTo>
                <a:cubicBezTo>
                  <a:pt x="56587" y="5037359"/>
                  <a:pt x="105572" y="5086344"/>
                  <a:pt x="165998" y="5086344"/>
                </a:cubicBezTo>
                <a:lnTo>
                  <a:pt x="603632" y="5086344"/>
                </a:lnTo>
                <a:cubicBezTo>
                  <a:pt x="664059" y="5086344"/>
                  <a:pt x="713044" y="5037359"/>
                  <a:pt x="713044" y="4976932"/>
                </a:cubicBezTo>
                <a:lnTo>
                  <a:pt x="713044" y="4539298"/>
                </a:lnTo>
                <a:cubicBezTo>
                  <a:pt x="713044" y="4478871"/>
                  <a:pt x="664059" y="4429886"/>
                  <a:pt x="603632" y="4429886"/>
                </a:cubicBezTo>
                <a:close/>
                <a:moveTo>
                  <a:pt x="8540357" y="3700488"/>
                </a:moveTo>
                <a:cubicBezTo>
                  <a:pt x="8479930" y="3700488"/>
                  <a:pt x="8430945" y="3749473"/>
                  <a:pt x="8430945" y="3809900"/>
                </a:cubicBezTo>
                <a:lnTo>
                  <a:pt x="8430945" y="4247534"/>
                </a:lnTo>
                <a:cubicBezTo>
                  <a:pt x="8430945" y="4307961"/>
                  <a:pt x="8479930" y="4356946"/>
                  <a:pt x="8540357" y="4356946"/>
                </a:cubicBezTo>
                <a:lnTo>
                  <a:pt x="8977991" y="4356946"/>
                </a:lnTo>
                <a:cubicBezTo>
                  <a:pt x="9038418" y="4356946"/>
                  <a:pt x="9087403" y="4307961"/>
                  <a:pt x="9087403" y="4247534"/>
                </a:cubicBezTo>
                <a:lnTo>
                  <a:pt x="9087403" y="3809900"/>
                </a:lnTo>
                <a:cubicBezTo>
                  <a:pt x="9087403" y="3749473"/>
                  <a:pt x="9038418" y="3700488"/>
                  <a:pt x="8977991" y="3700488"/>
                </a:cubicBezTo>
                <a:close/>
                <a:moveTo>
                  <a:pt x="7778358" y="3700488"/>
                </a:moveTo>
                <a:cubicBezTo>
                  <a:pt x="7717931" y="3700488"/>
                  <a:pt x="7668946" y="3749473"/>
                  <a:pt x="7668946" y="3809900"/>
                </a:cubicBezTo>
                <a:lnTo>
                  <a:pt x="7668946" y="4247534"/>
                </a:lnTo>
                <a:cubicBezTo>
                  <a:pt x="7668946" y="4307961"/>
                  <a:pt x="7717931" y="4356946"/>
                  <a:pt x="7778358" y="4356946"/>
                </a:cubicBezTo>
                <a:lnTo>
                  <a:pt x="8215992" y="4356946"/>
                </a:lnTo>
                <a:cubicBezTo>
                  <a:pt x="8276419" y="4356946"/>
                  <a:pt x="8325404" y="4307961"/>
                  <a:pt x="8325404" y="4247534"/>
                </a:cubicBezTo>
                <a:lnTo>
                  <a:pt x="8325404" y="3809900"/>
                </a:lnTo>
                <a:cubicBezTo>
                  <a:pt x="8325404" y="3749473"/>
                  <a:pt x="8276419" y="3700488"/>
                  <a:pt x="8215992" y="3700488"/>
                </a:cubicBezTo>
                <a:close/>
                <a:moveTo>
                  <a:pt x="7023979" y="3700488"/>
                </a:moveTo>
                <a:cubicBezTo>
                  <a:pt x="6963552" y="3700488"/>
                  <a:pt x="6914567" y="3749473"/>
                  <a:pt x="6914567" y="3809900"/>
                </a:cubicBezTo>
                <a:lnTo>
                  <a:pt x="6914567" y="4247534"/>
                </a:lnTo>
                <a:cubicBezTo>
                  <a:pt x="6914567" y="4307961"/>
                  <a:pt x="6963552" y="4356946"/>
                  <a:pt x="7023979" y="4356946"/>
                </a:cubicBezTo>
                <a:lnTo>
                  <a:pt x="7461613" y="4356946"/>
                </a:lnTo>
                <a:cubicBezTo>
                  <a:pt x="7522040" y="4356946"/>
                  <a:pt x="7571025" y="4307961"/>
                  <a:pt x="7571025" y="4247534"/>
                </a:cubicBezTo>
                <a:lnTo>
                  <a:pt x="7571025" y="3809900"/>
                </a:lnTo>
                <a:cubicBezTo>
                  <a:pt x="7571025" y="3749473"/>
                  <a:pt x="7522040" y="3700488"/>
                  <a:pt x="7461613" y="3700488"/>
                </a:cubicBezTo>
                <a:close/>
                <a:moveTo>
                  <a:pt x="6261980" y="3700488"/>
                </a:moveTo>
                <a:cubicBezTo>
                  <a:pt x="6201553" y="3700488"/>
                  <a:pt x="6152568" y="3749473"/>
                  <a:pt x="6152568" y="3809900"/>
                </a:cubicBezTo>
                <a:lnTo>
                  <a:pt x="6152568" y="4247534"/>
                </a:lnTo>
                <a:cubicBezTo>
                  <a:pt x="6152568" y="4307961"/>
                  <a:pt x="6201553" y="4356946"/>
                  <a:pt x="6261980" y="4356946"/>
                </a:cubicBezTo>
                <a:lnTo>
                  <a:pt x="6699614" y="4356946"/>
                </a:lnTo>
                <a:cubicBezTo>
                  <a:pt x="6760041" y="4356946"/>
                  <a:pt x="6809026" y="4307961"/>
                  <a:pt x="6809026" y="4247534"/>
                </a:cubicBezTo>
                <a:lnTo>
                  <a:pt x="6809026" y="3809900"/>
                </a:lnTo>
                <a:cubicBezTo>
                  <a:pt x="6809026" y="3749473"/>
                  <a:pt x="6760041" y="3700488"/>
                  <a:pt x="6699614" y="3700488"/>
                </a:cubicBezTo>
                <a:close/>
                <a:moveTo>
                  <a:pt x="5499981" y="3700488"/>
                </a:moveTo>
                <a:cubicBezTo>
                  <a:pt x="5439554" y="3700488"/>
                  <a:pt x="5390569" y="3749473"/>
                  <a:pt x="5390569" y="3809900"/>
                </a:cubicBezTo>
                <a:lnTo>
                  <a:pt x="5390569" y="4247534"/>
                </a:lnTo>
                <a:cubicBezTo>
                  <a:pt x="5390569" y="4307961"/>
                  <a:pt x="5439554" y="4356946"/>
                  <a:pt x="5499981" y="4356946"/>
                </a:cubicBezTo>
                <a:lnTo>
                  <a:pt x="5937615" y="4356946"/>
                </a:lnTo>
                <a:cubicBezTo>
                  <a:pt x="5998042" y="4356946"/>
                  <a:pt x="6047027" y="4307961"/>
                  <a:pt x="6047027" y="4247534"/>
                </a:cubicBezTo>
                <a:lnTo>
                  <a:pt x="6047027" y="3809900"/>
                </a:lnTo>
                <a:cubicBezTo>
                  <a:pt x="6047027" y="3749473"/>
                  <a:pt x="5998042" y="3700488"/>
                  <a:pt x="5937615" y="3700488"/>
                </a:cubicBezTo>
                <a:close/>
                <a:moveTo>
                  <a:pt x="4737982" y="3700488"/>
                </a:moveTo>
                <a:cubicBezTo>
                  <a:pt x="4677555" y="3700488"/>
                  <a:pt x="4628570" y="3749473"/>
                  <a:pt x="4628570" y="3809900"/>
                </a:cubicBezTo>
                <a:lnTo>
                  <a:pt x="4628570" y="4247534"/>
                </a:lnTo>
                <a:cubicBezTo>
                  <a:pt x="4628570" y="4307961"/>
                  <a:pt x="4677555" y="4356946"/>
                  <a:pt x="4737982" y="4356946"/>
                </a:cubicBezTo>
                <a:lnTo>
                  <a:pt x="5175616" y="4356946"/>
                </a:lnTo>
                <a:cubicBezTo>
                  <a:pt x="5236043" y="4356946"/>
                  <a:pt x="5285028" y="4307961"/>
                  <a:pt x="5285028" y="4247534"/>
                </a:cubicBezTo>
                <a:lnTo>
                  <a:pt x="5285028" y="3809900"/>
                </a:lnTo>
                <a:cubicBezTo>
                  <a:pt x="5285028" y="3749473"/>
                  <a:pt x="5236043" y="3700488"/>
                  <a:pt x="5175616" y="3700488"/>
                </a:cubicBezTo>
                <a:close/>
                <a:moveTo>
                  <a:pt x="3975991" y="3700488"/>
                </a:moveTo>
                <a:cubicBezTo>
                  <a:pt x="3915564" y="3700488"/>
                  <a:pt x="3866579" y="3749473"/>
                  <a:pt x="3866579" y="3809900"/>
                </a:cubicBezTo>
                <a:lnTo>
                  <a:pt x="3866579" y="4247534"/>
                </a:lnTo>
                <a:cubicBezTo>
                  <a:pt x="3866579" y="4307961"/>
                  <a:pt x="3915564" y="4356946"/>
                  <a:pt x="3975991" y="4356946"/>
                </a:cubicBezTo>
                <a:lnTo>
                  <a:pt x="4413617" y="4356946"/>
                </a:lnTo>
                <a:cubicBezTo>
                  <a:pt x="4474044" y="4356946"/>
                  <a:pt x="4523029" y="4307961"/>
                  <a:pt x="4523029" y="4247534"/>
                </a:cubicBezTo>
                <a:lnTo>
                  <a:pt x="4523029" y="3809900"/>
                </a:lnTo>
                <a:cubicBezTo>
                  <a:pt x="4523029" y="3749473"/>
                  <a:pt x="4474044" y="3700488"/>
                  <a:pt x="4413617" y="3700488"/>
                </a:cubicBezTo>
                <a:close/>
                <a:moveTo>
                  <a:pt x="3213993" y="3700488"/>
                </a:moveTo>
                <a:cubicBezTo>
                  <a:pt x="3153566" y="3700488"/>
                  <a:pt x="3104581" y="3749473"/>
                  <a:pt x="3104581" y="3809900"/>
                </a:cubicBezTo>
                <a:lnTo>
                  <a:pt x="3104581" y="4247534"/>
                </a:lnTo>
                <a:cubicBezTo>
                  <a:pt x="3104581" y="4307961"/>
                  <a:pt x="3153566" y="4356946"/>
                  <a:pt x="3213993" y="4356946"/>
                </a:cubicBezTo>
                <a:lnTo>
                  <a:pt x="3651627" y="4356946"/>
                </a:lnTo>
                <a:cubicBezTo>
                  <a:pt x="3712054" y="4356946"/>
                  <a:pt x="3761039" y="4307961"/>
                  <a:pt x="3761039" y="4247534"/>
                </a:cubicBezTo>
                <a:lnTo>
                  <a:pt x="3761039" y="3809900"/>
                </a:lnTo>
                <a:cubicBezTo>
                  <a:pt x="3761039" y="3749473"/>
                  <a:pt x="3712054" y="3700488"/>
                  <a:pt x="3651627" y="3700488"/>
                </a:cubicBezTo>
                <a:close/>
                <a:moveTo>
                  <a:pt x="2451995" y="3700488"/>
                </a:moveTo>
                <a:cubicBezTo>
                  <a:pt x="2391569" y="3700488"/>
                  <a:pt x="2342584" y="3749473"/>
                  <a:pt x="2342584" y="3809900"/>
                </a:cubicBezTo>
                <a:lnTo>
                  <a:pt x="2342584" y="4247534"/>
                </a:lnTo>
                <a:cubicBezTo>
                  <a:pt x="2342584" y="4307961"/>
                  <a:pt x="2391569" y="4356946"/>
                  <a:pt x="2451995" y="4356946"/>
                </a:cubicBezTo>
                <a:lnTo>
                  <a:pt x="2889629" y="4356946"/>
                </a:lnTo>
                <a:cubicBezTo>
                  <a:pt x="2950055" y="4356946"/>
                  <a:pt x="2999040" y="4307961"/>
                  <a:pt x="2999040" y="4247534"/>
                </a:cubicBezTo>
                <a:lnTo>
                  <a:pt x="2999040" y="3809900"/>
                </a:lnTo>
                <a:cubicBezTo>
                  <a:pt x="2999040" y="3749473"/>
                  <a:pt x="2950055" y="3700488"/>
                  <a:pt x="2889629" y="3700488"/>
                </a:cubicBezTo>
                <a:close/>
                <a:moveTo>
                  <a:pt x="1689996" y="3700488"/>
                </a:moveTo>
                <a:cubicBezTo>
                  <a:pt x="1629569" y="3700488"/>
                  <a:pt x="1580586" y="3749473"/>
                  <a:pt x="1580586" y="3809900"/>
                </a:cubicBezTo>
                <a:lnTo>
                  <a:pt x="1580586" y="4247534"/>
                </a:lnTo>
                <a:cubicBezTo>
                  <a:pt x="1580586" y="4307961"/>
                  <a:pt x="1629569" y="4356946"/>
                  <a:pt x="1689996" y="4356946"/>
                </a:cubicBezTo>
                <a:lnTo>
                  <a:pt x="2127633" y="4356946"/>
                </a:lnTo>
                <a:cubicBezTo>
                  <a:pt x="2188060" y="4356946"/>
                  <a:pt x="2237045" y="4307961"/>
                  <a:pt x="2237045" y="4247534"/>
                </a:cubicBezTo>
                <a:lnTo>
                  <a:pt x="2237045" y="3809900"/>
                </a:lnTo>
                <a:cubicBezTo>
                  <a:pt x="2237045" y="3749473"/>
                  <a:pt x="2188060" y="3700488"/>
                  <a:pt x="2127633" y="3700488"/>
                </a:cubicBezTo>
                <a:close/>
                <a:moveTo>
                  <a:pt x="927996" y="3700488"/>
                </a:moveTo>
                <a:cubicBezTo>
                  <a:pt x="867569" y="3700488"/>
                  <a:pt x="818584" y="3749473"/>
                  <a:pt x="818584" y="3809900"/>
                </a:cubicBezTo>
                <a:lnTo>
                  <a:pt x="818584" y="4247534"/>
                </a:lnTo>
                <a:cubicBezTo>
                  <a:pt x="818584" y="4307961"/>
                  <a:pt x="867569" y="4356946"/>
                  <a:pt x="927996" y="4356946"/>
                </a:cubicBezTo>
                <a:lnTo>
                  <a:pt x="1365637" y="4356946"/>
                </a:lnTo>
                <a:cubicBezTo>
                  <a:pt x="1426065" y="4356946"/>
                  <a:pt x="1475050" y="4307961"/>
                  <a:pt x="1475050" y="4247534"/>
                </a:cubicBezTo>
                <a:lnTo>
                  <a:pt x="1475050" y="3809900"/>
                </a:lnTo>
                <a:cubicBezTo>
                  <a:pt x="1475050" y="3749473"/>
                  <a:pt x="1426065" y="3700488"/>
                  <a:pt x="1365637" y="3700488"/>
                </a:cubicBezTo>
                <a:close/>
                <a:moveTo>
                  <a:pt x="165999" y="3700488"/>
                </a:moveTo>
                <a:cubicBezTo>
                  <a:pt x="105572" y="3700488"/>
                  <a:pt x="56587" y="3749473"/>
                  <a:pt x="56587" y="3809900"/>
                </a:cubicBezTo>
                <a:lnTo>
                  <a:pt x="56587" y="4247534"/>
                </a:lnTo>
                <a:cubicBezTo>
                  <a:pt x="56587" y="4307961"/>
                  <a:pt x="105572" y="4356946"/>
                  <a:pt x="165999" y="4356946"/>
                </a:cubicBezTo>
                <a:lnTo>
                  <a:pt x="603632" y="4356946"/>
                </a:lnTo>
                <a:cubicBezTo>
                  <a:pt x="664059" y="4356946"/>
                  <a:pt x="713044" y="4307961"/>
                  <a:pt x="713044" y="4247534"/>
                </a:cubicBezTo>
                <a:lnTo>
                  <a:pt x="713044" y="3809900"/>
                </a:lnTo>
                <a:cubicBezTo>
                  <a:pt x="713044" y="3749473"/>
                  <a:pt x="664059" y="3700488"/>
                  <a:pt x="603632" y="3700488"/>
                </a:cubicBezTo>
                <a:close/>
                <a:moveTo>
                  <a:pt x="8540357" y="2971089"/>
                </a:moveTo>
                <a:cubicBezTo>
                  <a:pt x="8479930" y="2971089"/>
                  <a:pt x="8430945" y="3020074"/>
                  <a:pt x="8430945" y="3080501"/>
                </a:cubicBezTo>
                <a:lnTo>
                  <a:pt x="8430945" y="3518135"/>
                </a:lnTo>
                <a:cubicBezTo>
                  <a:pt x="8430945" y="3578562"/>
                  <a:pt x="8479930" y="3627547"/>
                  <a:pt x="8540357" y="3627547"/>
                </a:cubicBezTo>
                <a:lnTo>
                  <a:pt x="8977991" y="3627547"/>
                </a:lnTo>
                <a:cubicBezTo>
                  <a:pt x="9038418" y="3627547"/>
                  <a:pt x="9087403" y="3578562"/>
                  <a:pt x="9087403" y="3518135"/>
                </a:cubicBezTo>
                <a:lnTo>
                  <a:pt x="9087403" y="3080501"/>
                </a:lnTo>
                <a:cubicBezTo>
                  <a:pt x="9087403" y="3020074"/>
                  <a:pt x="9038418" y="2971089"/>
                  <a:pt x="8977991" y="2971089"/>
                </a:cubicBezTo>
                <a:close/>
                <a:moveTo>
                  <a:pt x="7778358" y="2971089"/>
                </a:moveTo>
                <a:cubicBezTo>
                  <a:pt x="7717931" y="2971089"/>
                  <a:pt x="7668946" y="3020074"/>
                  <a:pt x="7668946" y="3080501"/>
                </a:cubicBezTo>
                <a:lnTo>
                  <a:pt x="7668946" y="3518135"/>
                </a:lnTo>
                <a:cubicBezTo>
                  <a:pt x="7668946" y="3578562"/>
                  <a:pt x="7717931" y="3627547"/>
                  <a:pt x="7778358" y="3627547"/>
                </a:cubicBezTo>
                <a:lnTo>
                  <a:pt x="8215992" y="3627547"/>
                </a:lnTo>
                <a:cubicBezTo>
                  <a:pt x="8276419" y="3627547"/>
                  <a:pt x="8325404" y="3578562"/>
                  <a:pt x="8325404" y="3518135"/>
                </a:cubicBezTo>
                <a:lnTo>
                  <a:pt x="8325404" y="3080501"/>
                </a:lnTo>
                <a:cubicBezTo>
                  <a:pt x="8325404" y="3020074"/>
                  <a:pt x="8276419" y="2971089"/>
                  <a:pt x="8215992" y="2971089"/>
                </a:cubicBezTo>
                <a:close/>
                <a:moveTo>
                  <a:pt x="7023979" y="2971089"/>
                </a:moveTo>
                <a:cubicBezTo>
                  <a:pt x="6963552" y="2971089"/>
                  <a:pt x="6914567" y="3020074"/>
                  <a:pt x="6914567" y="3080501"/>
                </a:cubicBezTo>
                <a:lnTo>
                  <a:pt x="6914567" y="3518135"/>
                </a:lnTo>
                <a:cubicBezTo>
                  <a:pt x="6914567" y="3578562"/>
                  <a:pt x="6963552" y="3627547"/>
                  <a:pt x="7023979" y="3627547"/>
                </a:cubicBezTo>
                <a:lnTo>
                  <a:pt x="7461613" y="3627547"/>
                </a:lnTo>
                <a:cubicBezTo>
                  <a:pt x="7522040" y="3627547"/>
                  <a:pt x="7571025" y="3578562"/>
                  <a:pt x="7571025" y="3518135"/>
                </a:cubicBezTo>
                <a:lnTo>
                  <a:pt x="7571025" y="3080501"/>
                </a:lnTo>
                <a:cubicBezTo>
                  <a:pt x="7571025" y="3020074"/>
                  <a:pt x="7522040" y="2971089"/>
                  <a:pt x="7461613" y="2971089"/>
                </a:cubicBezTo>
                <a:close/>
                <a:moveTo>
                  <a:pt x="6261980" y="2971089"/>
                </a:moveTo>
                <a:cubicBezTo>
                  <a:pt x="6201553" y="2971089"/>
                  <a:pt x="6152568" y="3020074"/>
                  <a:pt x="6152568" y="3080501"/>
                </a:cubicBezTo>
                <a:lnTo>
                  <a:pt x="6152568" y="3518135"/>
                </a:lnTo>
                <a:cubicBezTo>
                  <a:pt x="6152568" y="3578562"/>
                  <a:pt x="6201553" y="3627547"/>
                  <a:pt x="6261980" y="3627547"/>
                </a:cubicBezTo>
                <a:lnTo>
                  <a:pt x="6699614" y="3627547"/>
                </a:lnTo>
                <a:cubicBezTo>
                  <a:pt x="6760041" y="3627547"/>
                  <a:pt x="6809026" y="3578562"/>
                  <a:pt x="6809026" y="3518135"/>
                </a:cubicBezTo>
                <a:lnTo>
                  <a:pt x="6809026" y="3080501"/>
                </a:lnTo>
                <a:cubicBezTo>
                  <a:pt x="6809026" y="3020074"/>
                  <a:pt x="6760041" y="2971089"/>
                  <a:pt x="6699614" y="2971089"/>
                </a:cubicBezTo>
                <a:close/>
                <a:moveTo>
                  <a:pt x="5499981" y="2971089"/>
                </a:moveTo>
                <a:cubicBezTo>
                  <a:pt x="5439554" y="2971089"/>
                  <a:pt x="5390569" y="3020074"/>
                  <a:pt x="5390569" y="3080501"/>
                </a:cubicBezTo>
                <a:lnTo>
                  <a:pt x="5390569" y="3518135"/>
                </a:lnTo>
                <a:cubicBezTo>
                  <a:pt x="5390569" y="3578562"/>
                  <a:pt x="5439554" y="3627547"/>
                  <a:pt x="5499981" y="3627547"/>
                </a:cubicBezTo>
                <a:lnTo>
                  <a:pt x="5937615" y="3627547"/>
                </a:lnTo>
                <a:cubicBezTo>
                  <a:pt x="5998042" y="3627547"/>
                  <a:pt x="6047027" y="3578562"/>
                  <a:pt x="6047027" y="3518135"/>
                </a:cubicBezTo>
                <a:lnTo>
                  <a:pt x="6047027" y="3080501"/>
                </a:lnTo>
                <a:cubicBezTo>
                  <a:pt x="6047027" y="3020074"/>
                  <a:pt x="5998042" y="2971089"/>
                  <a:pt x="5937615" y="2971089"/>
                </a:cubicBezTo>
                <a:close/>
                <a:moveTo>
                  <a:pt x="4737982" y="2971089"/>
                </a:moveTo>
                <a:cubicBezTo>
                  <a:pt x="4677555" y="2971089"/>
                  <a:pt x="4628570" y="3020074"/>
                  <a:pt x="4628570" y="3080501"/>
                </a:cubicBezTo>
                <a:lnTo>
                  <a:pt x="4628570" y="3518135"/>
                </a:lnTo>
                <a:cubicBezTo>
                  <a:pt x="4628570" y="3578562"/>
                  <a:pt x="4677555" y="3627547"/>
                  <a:pt x="4737982" y="3627547"/>
                </a:cubicBezTo>
                <a:lnTo>
                  <a:pt x="5175616" y="3627547"/>
                </a:lnTo>
                <a:cubicBezTo>
                  <a:pt x="5236043" y="3627547"/>
                  <a:pt x="5285028" y="3578562"/>
                  <a:pt x="5285028" y="3518135"/>
                </a:cubicBezTo>
                <a:lnTo>
                  <a:pt x="5285028" y="3080501"/>
                </a:lnTo>
                <a:cubicBezTo>
                  <a:pt x="5285028" y="3020074"/>
                  <a:pt x="5236043" y="2971089"/>
                  <a:pt x="5175616" y="2971089"/>
                </a:cubicBezTo>
                <a:close/>
                <a:moveTo>
                  <a:pt x="3975991" y="2971089"/>
                </a:moveTo>
                <a:cubicBezTo>
                  <a:pt x="3915564" y="2971089"/>
                  <a:pt x="3866579" y="3020074"/>
                  <a:pt x="3866579" y="3080501"/>
                </a:cubicBezTo>
                <a:lnTo>
                  <a:pt x="3866579" y="3518135"/>
                </a:lnTo>
                <a:cubicBezTo>
                  <a:pt x="3866579" y="3578562"/>
                  <a:pt x="3915564" y="3627547"/>
                  <a:pt x="3975991" y="3627547"/>
                </a:cubicBezTo>
                <a:lnTo>
                  <a:pt x="4413617" y="3627547"/>
                </a:lnTo>
                <a:cubicBezTo>
                  <a:pt x="4474044" y="3627547"/>
                  <a:pt x="4523029" y="3578562"/>
                  <a:pt x="4523029" y="3518135"/>
                </a:cubicBezTo>
                <a:lnTo>
                  <a:pt x="4523029" y="3080501"/>
                </a:lnTo>
                <a:cubicBezTo>
                  <a:pt x="4523029" y="3020074"/>
                  <a:pt x="4474044" y="2971089"/>
                  <a:pt x="4413617" y="2971089"/>
                </a:cubicBezTo>
                <a:close/>
                <a:moveTo>
                  <a:pt x="3213993" y="2971089"/>
                </a:moveTo>
                <a:cubicBezTo>
                  <a:pt x="3153566" y="2971089"/>
                  <a:pt x="3104581" y="3020074"/>
                  <a:pt x="3104581" y="3080501"/>
                </a:cubicBezTo>
                <a:lnTo>
                  <a:pt x="3104581" y="3518135"/>
                </a:lnTo>
                <a:cubicBezTo>
                  <a:pt x="3104581" y="3578562"/>
                  <a:pt x="3153566" y="3627547"/>
                  <a:pt x="3213993" y="3627547"/>
                </a:cubicBezTo>
                <a:lnTo>
                  <a:pt x="3651627" y="3627547"/>
                </a:lnTo>
                <a:cubicBezTo>
                  <a:pt x="3712054" y="3627547"/>
                  <a:pt x="3761039" y="3578562"/>
                  <a:pt x="3761039" y="3518135"/>
                </a:cubicBezTo>
                <a:lnTo>
                  <a:pt x="3761039" y="3080501"/>
                </a:lnTo>
                <a:cubicBezTo>
                  <a:pt x="3761039" y="3020074"/>
                  <a:pt x="3712054" y="2971089"/>
                  <a:pt x="3651627" y="2971089"/>
                </a:cubicBezTo>
                <a:close/>
                <a:moveTo>
                  <a:pt x="2451995" y="2971089"/>
                </a:moveTo>
                <a:cubicBezTo>
                  <a:pt x="2391569" y="2971089"/>
                  <a:pt x="2342584" y="3020074"/>
                  <a:pt x="2342584" y="3080501"/>
                </a:cubicBezTo>
                <a:lnTo>
                  <a:pt x="2342584" y="3518135"/>
                </a:lnTo>
                <a:cubicBezTo>
                  <a:pt x="2342584" y="3578562"/>
                  <a:pt x="2391569" y="3627547"/>
                  <a:pt x="2451995" y="3627547"/>
                </a:cubicBezTo>
                <a:lnTo>
                  <a:pt x="2889629" y="3627547"/>
                </a:lnTo>
                <a:cubicBezTo>
                  <a:pt x="2950055" y="3627547"/>
                  <a:pt x="2999040" y="3578562"/>
                  <a:pt x="2999040" y="3518135"/>
                </a:cubicBezTo>
                <a:lnTo>
                  <a:pt x="2999040" y="3080501"/>
                </a:lnTo>
                <a:cubicBezTo>
                  <a:pt x="2999040" y="3020074"/>
                  <a:pt x="2950055" y="2971089"/>
                  <a:pt x="2889629" y="2971089"/>
                </a:cubicBezTo>
                <a:close/>
                <a:moveTo>
                  <a:pt x="1689997" y="2971089"/>
                </a:moveTo>
                <a:cubicBezTo>
                  <a:pt x="1629569" y="2971089"/>
                  <a:pt x="1580587" y="3020074"/>
                  <a:pt x="1580587" y="3080501"/>
                </a:cubicBezTo>
                <a:lnTo>
                  <a:pt x="1580587" y="3518135"/>
                </a:lnTo>
                <a:cubicBezTo>
                  <a:pt x="1580587" y="3578562"/>
                  <a:pt x="1629569" y="3627547"/>
                  <a:pt x="1689997" y="3627547"/>
                </a:cubicBezTo>
                <a:lnTo>
                  <a:pt x="2127633" y="3627547"/>
                </a:lnTo>
                <a:cubicBezTo>
                  <a:pt x="2188060" y="3627547"/>
                  <a:pt x="2237045" y="3578562"/>
                  <a:pt x="2237045" y="3518135"/>
                </a:cubicBezTo>
                <a:lnTo>
                  <a:pt x="2237045" y="3080501"/>
                </a:lnTo>
                <a:cubicBezTo>
                  <a:pt x="2237045" y="3020074"/>
                  <a:pt x="2188060" y="2971089"/>
                  <a:pt x="2127633" y="2971089"/>
                </a:cubicBezTo>
                <a:close/>
                <a:moveTo>
                  <a:pt x="927996" y="2971089"/>
                </a:moveTo>
                <a:cubicBezTo>
                  <a:pt x="867569" y="2971089"/>
                  <a:pt x="818584" y="3020074"/>
                  <a:pt x="818584" y="3080501"/>
                </a:cubicBezTo>
                <a:lnTo>
                  <a:pt x="818584" y="3518135"/>
                </a:lnTo>
                <a:cubicBezTo>
                  <a:pt x="818584" y="3578562"/>
                  <a:pt x="867569" y="3627547"/>
                  <a:pt x="927996" y="3627547"/>
                </a:cubicBezTo>
                <a:lnTo>
                  <a:pt x="1365637" y="3627547"/>
                </a:lnTo>
                <a:cubicBezTo>
                  <a:pt x="1426065" y="3627547"/>
                  <a:pt x="1475050" y="3578562"/>
                  <a:pt x="1475050" y="3518135"/>
                </a:cubicBezTo>
                <a:lnTo>
                  <a:pt x="1475050" y="3080501"/>
                </a:lnTo>
                <a:cubicBezTo>
                  <a:pt x="1475050" y="3020074"/>
                  <a:pt x="1426065" y="2971089"/>
                  <a:pt x="1365637" y="2971089"/>
                </a:cubicBezTo>
                <a:close/>
                <a:moveTo>
                  <a:pt x="165999" y="2971089"/>
                </a:moveTo>
                <a:cubicBezTo>
                  <a:pt x="105572" y="2971089"/>
                  <a:pt x="56587" y="3020074"/>
                  <a:pt x="56587" y="3080501"/>
                </a:cubicBezTo>
                <a:lnTo>
                  <a:pt x="56587" y="3518135"/>
                </a:lnTo>
                <a:cubicBezTo>
                  <a:pt x="56587" y="3578562"/>
                  <a:pt x="105572" y="3627547"/>
                  <a:pt x="165999" y="3627547"/>
                </a:cubicBezTo>
                <a:lnTo>
                  <a:pt x="603632" y="3627547"/>
                </a:lnTo>
                <a:cubicBezTo>
                  <a:pt x="664059" y="3627547"/>
                  <a:pt x="713044" y="3578562"/>
                  <a:pt x="713044" y="3518135"/>
                </a:cubicBezTo>
                <a:lnTo>
                  <a:pt x="713044" y="3080501"/>
                </a:lnTo>
                <a:cubicBezTo>
                  <a:pt x="713044" y="3020074"/>
                  <a:pt x="664059" y="2971089"/>
                  <a:pt x="603632" y="2971089"/>
                </a:cubicBezTo>
                <a:close/>
                <a:moveTo>
                  <a:pt x="8540357" y="2245338"/>
                </a:moveTo>
                <a:cubicBezTo>
                  <a:pt x="8479930" y="2245338"/>
                  <a:pt x="8430945" y="2294323"/>
                  <a:pt x="8430945" y="2354750"/>
                </a:cubicBezTo>
                <a:lnTo>
                  <a:pt x="8430945" y="2792384"/>
                </a:lnTo>
                <a:cubicBezTo>
                  <a:pt x="8430945" y="2852811"/>
                  <a:pt x="8479930" y="2901796"/>
                  <a:pt x="8540357" y="2901796"/>
                </a:cubicBezTo>
                <a:lnTo>
                  <a:pt x="8977991" y="2901796"/>
                </a:lnTo>
                <a:cubicBezTo>
                  <a:pt x="9038418" y="2901796"/>
                  <a:pt x="9087403" y="2852811"/>
                  <a:pt x="9087403" y="2792384"/>
                </a:cubicBezTo>
                <a:lnTo>
                  <a:pt x="9087403" y="2354750"/>
                </a:lnTo>
                <a:cubicBezTo>
                  <a:pt x="9087403" y="2294323"/>
                  <a:pt x="9038418" y="2245338"/>
                  <a:pt x="8977991" y="2245338"/>
                </a:cubicBezTo>
                <a:close/>
                <a:moveTo>
                  <a:pt x="7778358" y="2245338"/>
                </a:moveTo>
                <a:cubicBezTo>
                  <a:pt x="7717931" y="2245338"/>
                  <a:pt x="7668946" y="2294323"/>
                  <a:pt x="7668946" y="2354750"/>
                </a:cubicBezTo>
                <a:lnTo>
                  <a:pt x="7668946" y="2792384"/>
                </a:lnTo>
                <a:cubicBezTo>
                  <a:pt x="7668946" y="2852811"/>
                  <a:pt x="7717931" y="2901796"/>
                  <a:pt x="7778358" y="2901796"/>
                </a:cubicBezTo>
                <a:lnTo>
                  <a:pt x="8215992" y="2901796"/>
                </a:lnTo>
                <a:cubicBezTo>
                  <a:pt x="8276419" y="2901796"/>
                  <a:pt x="8325404" y="2852811"/>
                  <a:pt x="8325404" y="2792384"/>
                </a:cubicBezTo>
                <a:lnTo>
                  <a:pt x="8325404" y="2354750"/>
                </a:lnTo>
                <a:cubicBezTo>
                  <a:pt x="8325404" y="2294323"/>
                  <a:pt x="8276419" y="2245338"/>
                  <a:pt x="8215992" y="2245338"/>
                </a:cubicBezTo>
                <a:close/>
                <a:moveTo>
                  <a:pt x="7023979" y="2245338"/>
                </a:moveTo>
                <a:cubicBezTo>
                  <a:pt x="6963552" y="2245338"/>
                  <a:pt x="6914567" y="2294323"/>
                  <a:pt x="6914567" y="2354750"/>
                </a:cubicBezTo>
                <a:lnTo>
                  <a:pt x="6914567" y="2792384"/>
                </a:lnTo>
                <a:cubicBezTo>
                  <a:pt x="6914567" y="2852811"/>
                  <a:pt x="6963552" y="2901796"/>
                  <a:pt x="7023979" y="2901796"/>
                </a:cubicBezTo>
                <a:lnTo>
                  <a:pt x="7461613" y="2901796"/>
                </a:lnTo>
                <a:cubicBezTo>
                  <a:pt x="7522040" y="2901796"/>
                  <a:pt x="7571025" y="2852811"/>
                  <a:pt x="7571025" y="2792384"/>
                </a:cubicBezTo>
                <a:lnTo>
                  <a:pt x="7571025" y="2354750"/>
                </a:lnTo>
                <a:cubicBezTo>
                  <a:pt x="7571025" y="2294323"/>
                  <a:pt x="7522040" y="2245338"/>
                  <a:pt x="7461613" y="2245338"/>
                </a:cubicBezTo>
                <a:close/>
                <a:moveTo>
                  <a:pt x="6261980" y="2245338"/>
                </a:moveTo>
                <a:cubicBezTo>
                  <a:pt x="6201553" y="2245338"/>
                  <a:pt x="6152568" y="2294323"/>
                  <a:pt x="6152568" y="2354750"/>
                </a:cubicBezTo>
                <a:lnTo>
                  <a:pt x="6152568" y="2792384"/>
                </a:lnTo>
                <a:cubicBezTo>
                  <a:pt x="6152568" y="2852811"/>
                  <a:pt x="6201553" y="2901796"/>
                  <a:pt x="6261980" y="2901796"/>
                </a:cubicBezTo>
                <a:lnTo>
                  <a:pt x="6699614" y="2901796"/>
                </a:lnTo>
                <a:cubicBezTo>
                  <a:pt x="6760041" y="2901796"/>
                  <a:pt x="6809026" y="2852811"/>
                  <a:pt x="6809026" y="2792384"/>
                </a:cubicBezTo>
                <a:lnTo>
                  <a:pt x="6809026" y="2354750"/>
                </a:lnTo>
                <a:cubicBezTo>
                  <a:pt x="6809026" y="2294323"/>
                  <a:pt x="6760041" y="2245338"/>
                  <a:pt x="6699614" y="2245338"/>
                </a:cubicBezTo>
                <a:close/>
                <a:moveTo>
                  <a:pt x="5499981" y="2245338"/>
                </a:moveTo>
                <a:cubicBezTo>
                  <a:pt x="5439554" y="2245338"/>
                  <a:pt x="5390569" y="2294323"/>
                  <a:pt x="5390569" y="2354750"/>
                </a:cubicBezTo>
                <a:lnTo>
                  <a:pt x="5390569" y="2792384"/>
                </a:lnTo>
                <a:cubicBezTo>
                  <a:pt x="5390569" y="2852811"/>
                  <a:pt x="5439554" y="2901796"/>
                  <a:pt x="5499981" y="2901796"/>
                </a:cubicBezTo>
                <a:lnTo>
                  <a:pt x="5937615" y="2901796"/>
                </a:lnTo>
                <a:cubicBezTo>
                  <a:pt x="5998042" y="2901796"/>
                  <a:pt x="6047027" y="2852811"/>
                  <a:pt x="6047027" y="2792384"/>
                </a:cubicBezTo>
                <a:lnTo>
                  <a:pt x="6047027" y="2354750"/>
                </a:lnTo>
                <a:cubicBezTo>
                  <a:pt x="6047027" y="2294323"/>
                  <a:pt x="5998042" y="2245338"/>
                  <a:pt x="5937615" y="2245338"/>
                </a:cubicBezTo>
                <a:close/>
                <a:moveTo>
                  <a:pt x="4737982" y="2245338"/>
                </a:moveTo>
                <a:cubicBezTo>
                  <a:pt x="4677555" y="2245338"/>
                  <a:pt x="4628570" y="2294323"/>
                  <a:pt x="4628570" y="2354750"/>
                </a:cubicBezTo>
                <a:lnTo>
                  <a:pt x="4628570" y="2792384"/>
                </a:lnTo>
                <a:cubicBezTo>
                  <a:pt x="4628570" y="2852811"/>
                  <a:pt x="4677555" y="2901796"/>
                  <a:pt x="4737982" y="2901796"/>
                </a:cubicBezTo>
                <a:lnTo>
                  <a:pt x="5175616" y="2901796"/>
                </a:lnTo>
                <a:cubicBezTo>
                  <a:pt x="5236043" y="2901796"/>
                  <a:pt x="5285028" y="2852811"/>
                  <a:pt x="5285028" y="2792384"/>
                </a:cubicBezTo>
                <a:lnTo>
                  <a:pt x="5285028" y="2354750"/>
                </a:lnTo>
                <a:cubicBezTo>
                  <a:pt x="5285028" y="2294323"/>
                  <a:pt x="5236043" y="2245338"/>
                  <a:pt x="5175616" y="2245338"/>
                </a:cubicBezTo>
                <a:close/>
                <a:moveTo>
                  <a:pt x="3975991" y="2245338"/>
                </a:moveTo>
                <a:cubicBezTo>
                  <a:pt x="3915564" y="2245338"/>
                  <a:pt x="3866579" y="2294323"/>
                  <a:pt x="3866579" y="2354750"/>
                </a:cubicBezTo>
                <a:lnTo>
                  <a:pt x="3866579" y="2792384"/>
                </a:lnTo>
                <a:cubicBezTo>
                  <a:pt x="3866579" y="2852811"/>
                  <a:pt x="3915564" y="2901796"/>
                  <a:pt x="3975991" y="2901796"/>
                </a:cubicBezTo>
                <a:lnTo>
                  <a:pt x="4413617" y="2901796"/>
                </a:lnTo>
                <a:cubicBezTo>
                  <a:pt x="4474044" y="2901796"/>
                  <a:pt x="4523029" y="2852811"/>
                  <a:pt x="4523029" y="2792384"/>
                </a:cubicBezTo>
                <a:lnTo>
                  <a:pt x="4523029" y="2354750"/>
                </a:lnTo>
                <a:cubicBezTo>
                  <a:pt x="4523029" y="2294323"/>
                  <a:pt x="4474044" y="2245338"/>
                  <a:pt x="4413617" y="2245338"/>
                </a:cubicBezTo>
                <a:close/>
                <a:moveTo>
                  <a:pt x="3213993" y="2245338"/>
                </a:moveTo>
                <a:cubicBezTo>
                  <a:pt x="3153566" y="2245338"/>
                  <a:pt x="3104581" y="2294323"/>
                  <a:pt x="3104581" y="2354750"/>
                </a:cubicBezTo>
                <a:lnTo>
                  <a:pt x="3104581" y="2792384"/>
                </a:lnTo>
                <a:cubicBezTo>
                  <a:pt x="3104581" y="2852811"/>
                  <a:pt x="3153566" y="2901796"/>
                  <a:pt x="3213993" y="2901796"/>
                </a:cubicBezTo>
                <a:lnTo>
                  <a:pt x="3651627" y="2901796"/>
                </a:lnTo>
                <a:cubicBezTo>
                  <a:pt x="3712054" y="2901796"/>
                  <a:pt x="3761040" y="2852811"/>
                  <a:pt x="3761040" y="2792384"/>
                </a:cubicBezTo>
                <a:lnTo>
                  <a:pt x="3761040" y="2354750"/>
                </a:lnTo>
                <a:cubicBezTo>
                  <a:pt x="3761040" y="2294323"/>
                  <a:pt x="3712054" y="2245338"/>
                  <a:pt x="3651627" y="2245338"/>
                </a:cubicBezTo>
                <a:close/>
                <a:moveTo>
                  <a:pt x="2451995" y="2245338"/>
                </a:moveTo>
                <a:cubicBezTo>
                  <a:pt x="2391569" y="2245338"/>
                  <a:pt x="2342584" y="2294323"/>
                  <a:pt x="2342584" y="2354750"/>
                </a:cubicBezTo>
                <a:lnTo>
                  <a:pt x="2342584" y="2792384"/>
                </a:lnTo>
                <a:cubicBezTo>
                  <a:pt x="2342584" y="2852811"/>
                  <a:pt x="2391569" y="2901796"/>
                  <a:pt x="2451995" y="2901796"/>
                </a:cubicBezTo>
                <a:lnTo>
                  <a:pt x="2889629" y="2901796"/>
                </a:lnTo>
                <a:cubicBezTo>
                  <a:pt x="2950055" y="2901796"/>
                  <a:pt x="2999040" y="2852811"/>
                  <a:pt x="2999040" y="2792384"/>
                </a:cubicBezTo>
                <a:lnTo>
                  <a:pt x="2999040" y="2354750"/>
                </a:lnTo>
                <a:cubicBezTo>
                  <a:pt x="2999040" y="2294323"/>
                  <a:pt x="2950055" y="2245338"/>
                  <a:pt x="2889629" y="2245338"/>
                </a:cubicBezTo>
                <a:close/>
                <a:moveTo>
                  <a:pt x="1689997" y="2245338"/>
                </a:moveTo>
                <a:cubicBezTo>
                  <a:pt x="1629570" y="2245338"/>
                  <a:pt x="1580587" y="2294323"/>
                  <a:pt x="1580587" y="2354750"/>
                </a:cubicBezTo>
                <a:lnTo>
                  <a:pt x="1580587" y="2792384"/>
                </a:lnTo>
                <a:cubicBezTo>
                  <a:pt x="1580587" y="2852811"/>
                  <a:pt x="1629570" y="2901796"/>
                  <a:pt x="1689997" y="2901796"/>
                </a:cubicBezTo>
                <a:lnTo>
                  <a:pt x="2127634" y="2901796"/>
                </a:lnTo>
                <a:cubicBezTo>
                  <a:pt x="2188060" y="2901796"/>
                  <a:pt x="2237045" y="2852811"/>
                  <a:pt x="2237045" y="2792384"/>
                </a:cubicBezTo>
                <a:lnTo>
                  <a:pt x="2237045" y="2354750"/>
                </a:lnTo>
                <a:cubicBezTo>
                  <a:pt x="2237045" y="2294323"/>
                  <a:pt x="2188060" y="2245338"/>
                  <a:pt x="2127634" y="2245338"/>
                </a:cubicBezTo>
                <a:close/>
                <a:moveTo>
                  <a:pt x="927996" y="2245338"/>
                </a:moveTo>
                <a:cubicBezTo>
                  <a:pt x="867569" y="2245338"/>
                  <a:pt x="818584" y="2294323"/>
                  <a:pt x="818584" y="2354750"/>
                </a:cubicBezTo>
                <a:lnTo>
                  <a:pt x="818584" y="2792384"/>
                </a:lnTo>
                <a:cubicBezTo>
                  <a:pt x="818584" y="2852811"/>
                  <a:pt x="867569" y="2901796"/>
                  <a:pt x="927996" y="2901796"/>
                </a:cubicBezTo>
                <a:lnTo>
                  <a:pt x="1365637" y="2901796"/>
                </a:lnTo>
                <a:cubicBezTo>
                  <a:pt x="1426065" y="2901796"/>
                  <a:pt x="1475051" y="2852811"/>
                  <a:pt x="1475051" y="2792384"/>
                </a:cubicBezTo>
                <a:lnTo>
                  <a:pt x="1475051" y="2354750"/>
                </a:lnTo>
                <a:cubicBezTo>
                  <a:pt x="1475051" y="2294323"/>
                  <a:pt x="1426065" y="2245338"/>
                  <a:pt x="1365637" y="2245338"/>
                </a:cubicBezTo>
                <a:close/>
                <a:moveTo>
                  <a:pt x="165999" y="2245338"/>
                </a:moveTo>
                <a:cubicBezTo>
                  <a:pt x="105572" y="2245338"/>
                  <a:pt x="56587" y="2294323"/>
                  <a:pt x="56587" y="2354750"/>
                </a:cubicBezTo>
                <a:lnTo>
                  <a:pt x="56587" y="2792384"/>
                </a:lnTo>
                <a:cubicBezTo>
                  <a:pt x="56587" y="2852811"/>
                  <a:pt x="105572" y="2901796"/>
                  <a:pt x="165999" y="2901796"/>
                </a:cubicBezTo>
                <a:lnTo>
                  <a:pt x="603632" y="2901796"/>
                </a:lnTo>
                <a:cubicBezTo>
                  <a:pt x="664059" y="2901796"/>
                  <a:pt x="713044" y="2852811"/>
                  <a:pt x="713044" y="2792384"/>
                </a:cubicBezTo>
                <a:lnTo>
                  <a:pt x="713044" y="2354750"/>
                </a:lnTo>
                <a:cubicBezTo>
                  <a:pt x="713044" y="2294323"/>
                  <a:pt x="664059" y="2245338"/>
                  <a:pt x="603632" y="2245338"/>
                </a:cubicBezTo>
                <a:close/>
                <a:moveTo>
                  <a:pt x="165999" y="1515948"/>
                </a:moveTo>
                <a:cubicBezTo>
                  <a:pt x="105572" y="1515948"/>
                  <a:pt x="56587" y="1564934"/>
                  <a:pt x="56587" y="1625361"/>
                </a:cubicBezTo>
                <a:lnTo>
                  <a:pt x="56587" y="2062996"/>
                </a:lnTo>
                <a:cubicBezTo>
                  <a:pt x="56587" y="2123413"/>
                  <a:pt x="105572" y="2172398"/>
                  <a:pt x="165999" y="2172398"/>
                </a:cubicBezTo>
                <a:lnTo>
                  <a:pt x="603632" y="2172398"/>
                </a:lnTo>
                <a:cubicBezTo>
                  <a:pt x="664059" y="2172398"/>
                  <a:pt x="713044" y="2123413"/>
                  <a:pt x="713044" y="2062996"/>
                </a:cubicBezTo>
                <a:lnTo>
                  <a:pt x="713044" y="1625361"/>
                </a:lnTo>
                <a:cubicBezTo>
                  <a:pt x="713044" y="1564934"/>
                  <a:pt x="664059" y="1515948"/>
                  <a:pt x="603632" y="1515948"/>
                </a:cubicBezTo>
                <a:close/>
                <a:moveTo>
                  <a:pt x="927996" y="1515947"/>
                </a:moveTo>
                <a:cubicBezTo>
                  <a:pt x="867569" y="1515947"/>
                  <a:pt x="818584" y="1564933"/>
                  <a:pt x="818584" y="1625360"/>
                </a:cubicBezTo>
                <a:lnTo>
                  <a:pt x="818584" y="2062995"/>
                </a:lnTo>
                <a:cubicBezTo>
                  <a:pt x="818584" y="2123413"/>
                  <a:pt x="867569" y="2172398"/>
                  <a:pt x="927996" y="2172398"/>
                </a:cubicBezTo>
                <a:lnTo>
                  <a:pt x="1365637" y="2172398"/>
                </a:lnTo>
                <a:cubicBezTo>
                  <a:pt x="1426065" y="2172398"/>
                  <a:pt x="1475051" y="2123413"/>
                  <a:pt x="1475051" y="2062995"/>
                </a:cubicBezTo>
                <a:lnTo>
                  <a:pt x="1475051" y="1625360"/>
                </a:lnTo>
                <a:cubicBezTo>
                  <a:pt x="1475051" y="1564933"/>
                  <a:pt x="1426065" y="1515947"/>
                  <a:pt x="1365637" y="1515947"/>
                </a:cubicBezTo>
                <a:close/>
                <a:moveTo>
                  <a:pt x="1689997" y="1515947"/>
                </a:moveTo>
                <a:cubicBezTo>
                  <a:pt x="1629570" y="1515947"/>
                  <a:pt x="1580588" y="1564932"/>
                  <a:pt x="1580588" y="1625359"/>
                </a:cubicBezTo>
                <a:lnTo>
                  <a:pt x="1580588" y="2062994"/>
                </a:lnTo>
                <a:cubicBezTo>
                  <a:pt x="1580588" y="2123413"/>
                  <a:pt x="1629570" y="2172398"/>
                  <a:pt x="1689997" y="2172398"/>
                </a:cubicBezTo>
                <a:lnTo>
                  <a:pt x="2127634" y="2172398"/>
                </a:lnTo>
                <a:cubicBezTo>
                  <a:pt x="2188060" y="2172398"/>
                  <a:pt x="2237045" y="2123413"/>
                  <a:pt x="2237045" y="2062994"/>
                </a:cubicBezTo>
                <a:lnTo>
                  <a:pt x="2237045" y="1625359"/>
                </a:lnTo>
                <a:cubicBezTo>
                  <a:pt x="2237045" y="1564932"/>
                  <a:pt x="2188060" y="1515947"/>
                  <a:pt x="2127634" y="1515947"/>
                </a:cubicBezTo>
                <a:close/>
                <a:moveTo>
                  <a:pt x="2451996" y="1515946"/>
                </a:moveTo>
                <a:cubicBezTo>
                  <a:pt x="2391569" y="1515946"/>
                  <a:pt x="2342584" y="1564931"/>
                  <a:pt x="2342584" y="1625359"/>
                </a:cubicBezTo>
                <a:lnTo>
                  <a:pt x="2342584" y="2062993"/>
                </a:lnTo>
                <a:cubicBezTo>
                  <a:pt x="2342584" y="2123413"/>
                  <a:pt x="2391569" y="2172398"/>
                  <a:pt x="2451996" y="2172398"/>
                </a:cubicBezTo>
                <a:lnTo>
                  <a:pt x="2889629" y="2172398"/>
                </a:lnTo>
                <a:cubicBezTo>
                  <a:pt x="2950056" y="2172398"/>
                  <a:pt x="2999041" y="2123413"/>
                  <a:pt x="2999041" y="2062993"/>
                </a:cubicBezTo>
                <a:lnTo>
                  <a:pt x="2999041" y="1625359"/>
                </a:lnTo>
                <a:cubicBezTo>
                  <a:pt x="2999041" y="1564931"/>
                  <a:pt x="2950056" y="1515946"/>
                  <a:pt x="2889629" y="1515946"/>
                </a:cubicBezTo>
                <a:close/>
                <a:moveTo>
                  <a:pt x="3213993" y="1515945"/>
                </a:moveTo>
                <a:cubicBezTo>
                  <a:pt x="3153566" y="1515945"/>
                  <a:pt x="3104581" y="1564931"/>
                  <a:pt x="3104581" y="1625358"/>
                </a:cubicBezTo>
                <a:lnTo>
                  <a:pt x="3104581" y="2062992"/>
                </a:lnTo>
                <a:cubicBezTo>
                  <a:pt x="3104581" y="2123413"/>
                  <a:pt x="3153566" y="2172398"/>
                  <a:pt x="3213993" y="2172398"/>
                </a:cubicBezTo>
                <a:lnTo>
                  <a:pt x="3651628" y="2172398"/>
                </a:lnTo>
                <a:cubicBezTo>
                  <a:pt x="3712054" y="2172398"/>
                  <a:pt x="3761040" y="2123413"/>
                  <a:pt x="3761040" y="2062992"/>
                </a:cubicBezTo>
                <a:lnTo>
                  <a:pt x="3761040" y="1625358"/>
                </a:lnTo>
                <a:cubicBezTo>
                  <a:pt x="3761040" y="1564931"/>
                  <a:pt x="3712054" y="1515945"/>
                  <a:pt x="3651628" y="1515945"/>
                </a:cubicBezTo>
                <a:close/>
                <a:moveTo>
                  <a:pt x="3975991" y="1515945"/>
                </a:moveTo>
                <a:cubicBezTo>
                  <a:pt x="3915564" y="1515945"/>
                  <a:pt x="3866579" y="1564930"/>
                  <a:pt x="3866579" y="1625357"/>
                </a:cubicBezTo>
                <a:lnTo>
                  <a:pt x="3866579" y="2062992"/>
                </a:lnTo>
                <a:cubicBezTo>
                  <a:pt x="3866579" y="2123413"/>
                  <a:pt x="3915564" y="2172398"/>
                  <a:pt x="3975991" y="2172398"/>
                </a:cubicBezTo>
                <a:lnTo>
                  <a:pt x="4413617" y="2172398"/>
                </a:lnTo>
                <a:cubicBezTo>
                  <a:pt x="4474044" y="2172398"/>
                  <a:pt x="4523029" y="2123413"/>
                  <a:pt x="4523029" y="2062992"/>
                </a:cubicBezTo>
                <a:lnTo>
                  <a:pt x="4523029" y="1625357"/>
                </a:lnTo>
                <a:cubicBezTo>
                  <a:pt x="4523029" y="1564930"/>
                  <a:pt x="4474044" y="1515945"/>
                  <a:pt x="4413617" y="1515945"/>
                </a:cubicBezTo>
                <a:close/>
                <a:moveTo>
                  <a:pt x="4737982" y="1515944"/>
                </a:moveTo>
                <a:cubicBezTo>
                  <a:pt x="4677555" y="1515944"/>
                  <a:pt x="4628570" y="1564929"/>
                  <a:pt x="4628570" y="1625356"/>
                </a:cubicBezTo>
                <a:lnTo>
                  <a:pt x="4628570" y="2062991"/>
                </a:lnTo>
                <a:cubicBezTo>
                  <a:pt x="4628570" y="2123413"/>
                  <a:pt x="4677555" y="2172398"/>
                  <a:pt x="4737982" y="2172398"/>
                </a:cubicBezTo>
                <a:lnTo>
                  <a:pt x="5175616" y="2172398"/>
                </a:lnTo>
                <a:cubicBezTo>
                  <a:pt x="5236043" y="2172398"/>
                  <a:pt x="5285028" y="2123413"/>
                  <a:pt x="5285028" y="2062991"/>
                </a:cubicBezTo>
                <a:lnTo>
                  <a:pt x="5285028" y="1625356"/>
                </a:lnTo>
                <a:cubicBezTo>
                  <a:pt x="5285028" y="1564929"/>
                  <a:pt x="5236043" y="1515944"/>
                  <a:pt x="5175616" y="1515944"/>
                </a:cubicBezTo>
                <a:close/>
                <a:moveTo>
                  <a:pt x="5499981" y="1515943"/>
                </a:moveTo>
                <a:cubicBezTo>
                  <a:pt x="5439554" y="1515943"/>
                  <a:pt x="5390569" y="1564929"/>
                  <a:pt x="5390569" y="1625356"/>
                </a:cubicBezTo>
                <a:lnTo>
                  <a:pt x="5390569" y="2062990"/>
                </a:lnTo>
                <a:cubicBezTo>
                  <a:pt x="5390569" y="2123413"/>
                  <a:pt x="5439554" y="2172398"/>
                  <a:pt x="5499981" y="2172398"/>
                </a:cubicBezTo>
                <a:lnTo>
                  <a:pt x="5937615" y="2172398"/>
                </a:lnTo>
                <a:cubicBezTo>
                  <a:pt x="5998042" y="2172398"/>
                  <a:pt x="6047027" y="2123413"/>
                  <a:pt x="6047027" y="2062990"/>
                </a:cubicBezTo>
                <a:lnTo>
                  <a:pt x="6047027" y="1625356"/>
                </a:lnTo>
                <a:cubicBezTo>
                  <a:pt x="6047027" y="1564929"/>
                  <a:pt x="5998042" y="1515943"/>
                  <a:pt x="5937615" y="1515943"/>
                </a:cubicBezTo>
                <a:close/>
                <a:moveTo>
                  <a:pt x="6261980" y="1515943"/>
                </a:moveTo>
                <a:cubicBezTo>
                  <a:pt x="6201553" y="1515943"/>
                  <a:pt x="6152568" y="1564928"/>
                  <a:pt x="6152568" y="1625355"/>
                </a:cubicBezTo>
                <a:lnTo>
                  <a:pt x="6152568" y="2062989"/>
                </a:lnTo>
                <a:cubicBezTo>
                  <a:pt x="6152568" y="2123413"/>
                  <a:pt x="6201553" y="2172398"/>
                  <a:pt x="6261980" y="2172398"/>
                </a:cubicBezTo>
                <a:lnTo>
                  <a:pt x="6699614" y="2172398"/>
                </a:lnTo>
                <a:cubicBezTo>
                  <a:pt x="6760041" y="2172398"/>
                  <a:pt x="6809026" y="2123413"/>
                  <a:pt x="6809026" y="2062989"/>
                </a:cubicBezTo>
                <a:lnTo>
                  <a:pt x="6809026" y="1625355"/>
                </a:lnTo>
                <a:cubicBezTo>
                  <a:pt x="6809026" y="1564928"/>
                  <a:pt x="6760041" y="1515943"/>
                  <a:pt x="6699614" y="1515943"/>
                </a:cubicBezTo>
                <a:close/>
                <a:moveTo>
                  <a:pt x="7023979" y="1515942"/>
                </a:moveTo>
                <a:cubicBezTo>
                  <a:pt x="6963552" y="1515942"/>
                  <a:pt x="6914567" y="1564927"/>
                  <a:pt x="6914567" y="1625354"/>
                </a:cubicBezTo>
                <a:lnTo>
                  <a:pt x="6914567" y="2062988"/>
                </a:lnTo>
                <a:cubicBezTo>
                  <a:pt x="6914567" y="2123413"/>
                  <a:pt x="6963552" y="2172398"/>
                  <a:pt x="7023979" y="2172398"/>
                </a:cubicBezTo>
                <a:lnTo>
                  <a:pt x="7461613" y="2172398"/>
                </a:lnTo>
                <a:cubicBezTo>
                  <a:pt x="7522040" y="2172398"/>
                  <a:pt x="7571025" y="2123413"/>
                  <a:pt x="7571025" y="2062988"/>
                </a:cubicBezTo>
                <a:lnTo>
                  <a:pt x="7571025" y="1625354"/>
                </a:lnTo>
                <a:cubicBezTo>
                  <a:pt x="7571025" y="1564927"/>
                  <a:pt x="7522040" y="1515942"/>
                  <a:pt x="7461613" y="1515942"/>
                </a:cubicBezTo>
                <a:close/>
                <a:moveTo>
                  <a:pt x="7778358" y="1515941"/>
                </a:moveTo>
                <a:cubicBezTo>
                  <a:pt x="7717931" y="1515941"/>
                  <a:pt x="7668946" y="1564926"/>
                  <a:pt x="7668946" y="1625353"/>
                </a:cubicBezTo>
                <a:lnTo>
                  <a:pt x="7668946" y="2062987"/>
                </a:lnTo>
                <a:cubicBezTo>
                  <a:pt x="7668946" y="2123413"/>
                  <a:pt x="7717931" y="2172398"/>
                  <a:pt x="7778358" y="2172398"/>
                </a:cubicBezTo>
                <a:lnTo>
                  <a:pt x="8215992" y="2172398"/>
                </a:lnTo>
                <a:cubicBezTo>
                  <a:pt x="8276419" y="2172398"/>
                  <a:pt x="8325404" y="2123413"/>
                  <a:pt x="8325404" y="2062987"/>
                </a:cubicBezTo>
                <a:lnTo>
                  <a:pt x="8325404" y="1625353"/>
                </a:lnTo>
                <a:cubicBezTo>
                  <a:pt x="8325404" y="1564926"/>
                  <a:pt x="8276419" y="1515941"/>
                  <a:pt x="8215992" y="1515941"/>
                </a:cubicBezTo>
                <a:close/>
                <a:moveTo>
                  <a:pt x="8540357" y="1515941"/>
                </a:moveTo>
                <a:cubicBezTo>
                  <a:pt x="8479930" y="1515941"/>
                  <a:pt x="8430945" y="1564926"/>
                  <a:pt x="8430945" y="1625353"/>
                </a:cubicBezTo>
                <a:lnTo>
                  <a:pt x="8430945" y="2062987"/>
                </a:lnTo>
                <a:cubicBezTo>
                  <a:pt x="8430945" y="2123413"/>
                  <a:pt x="8479930" y="2172398"/>
                  <a:pt x="8540357" y="2172398"/>
                </a:cubicBezTo>
                <a:lnTo>
                  <a:pt x="8977991" y="2172398"/>
                </a:lnTo>
                <a:cubicBezTo>
                  <a:pt x="9038418" y="2172398"/>
                  <a:pt x="9087403" y="2123413"/>
                  <a:pt x="9087403" y="2062987"/>
                </a:cubicBezTo>
                <a:lnTo>
                  <a:pt x="9087403" y="1625353"/>
                </a:lnTo>
                <a:cubicBezTo>
                  <a:pt x="9087403" y="1564926"/>
                  <a:pt x="9038418" y="1515941"/>
                  <a:pt x="8977991" y="1515941"/>
                </a:cubicBezTo>
                <a:close/>
                <a:moveTo>
                  <a:pt x="165999" y="786548"/>
                </a:moveTo>
                <a:cubicBezTo>
                  <a:pt x="105572" y="786548"/>
                  <a:pt x="56587" y="835533"/>
                  <a:pt x="56587" y="895959"/>
                </a:cubicBezTo>
                <a:lnTo>
                  <a:pt x="56587" y="1333596"/>
                </a:lnTo>
                <a:cubicBezTo>
                  <a:pt x="56587" y="1394023"/>
                  <a:pt x="105572" y="1443008"/>
                  <a:pt x="165999" y="1443008"/>
                </a:cubicBezTo>
                <a:lnTo>
                  <a:pt x="603633" y="1443008"/>
                </a:lnTo>
                <a:cubicBezTo>
                  <a:pt x="664060" y="1443008"/>
                  <a:pt x="713044" y="1394023"/>
                  <a:pt x="713044" y="1333596"/>
                </a:cubicBezTo>
                <a:lnTo>
                  <a:pt x="713044" y="895959"/>
                </a:lnTo>
                <a:cubicBezTo>
                  <a:pt x="713044" y="835533"/>
                  <a:pt x="664060" y="786548"/>
                  <a:pt x="603633" y="786548"/>
                </a:cubicBezTo>
                <a:close/>
                <a:moveTo>
                  <a:pt x="927996" y="786547"/>
                </a:moveTo>
                <a:cubicBezTo>
                  <a:pt x="867569" y="786547"/>
                  <a:pt x="818584" y="835532"/>
                  <a:pt x="818584" y="895959"/>
                </a:cubicBezTo>
                <a:lnTo>
                  <a:pt x="818584" y="1333595"/>
                </a:lnTo>
                <a:cubicBezTo>
                  <a:pt x="818584" y="1394022"/>
                  <a:pt x="867569" y="1443007"/>
                  <a:pt x="927996" y="1443007"/>
                </a:cubicBezTo>
                <a:lnTo>
                  <a:pt x="1365637" y="1443007"/>
                </a:lnTo>
                <a:cubicBezTo>
                  <a:pt x="1426065" y="1443007"/>
                  <a:pt x="1475051" y="1394022"/>
                  <a:pt x="1475051" y="1333595"/>
                </a:cubicBezTo>
                <a:lnTo>
                  <a:pt x="1475051" y="895959"/>
                </a:lnTo>
                <a:cubicBezTo>
                  <a:pt x="1475051" y="835532"/>
                  <a:pt x="1426065" y="786547"/>
                  <a:pt x="1365637" y="786547"/>
                </a:cubicBezTo>
                <a:close/>
                <a:moveTo>
                  <a:pt x="1689998" y="786547"/>
                </a:moveTo>
                <a:cubicBezTo>
                  <a:pt x="1629570" y="786547"/>
                  <a:pt x="1580588" y="835532"/>
                  <a:pt x="1580588" y="895959"/>
                </a:cubicBezTo>
                <a:lnTo>
                  <a:pt x="1580588" y="1333594"/>
                </a:lnTo>
                <a:cubicBezTo>
                  <a:pt x="1580588" y="1394022"/>
                  <a:pt x="1629570" y="1443007"/>
                  <a:pt x="1689998" y="1443007"/>
                </a:cubicBezTo>
                <a:lnTo>
                  <a:pt x="2127634" y="1443007"/>
                </a:lnTo>
                <a:cubicBezTo>
                  <a:pt x="2188060" y="1443007"/>
                  <a:pt x="2237045" y="1394022"/>
                  <a:pt x="2237045" y="1333594"/>
                </a:cubicBezTo>
                <a:lnTo>
                  <a:pt x="2237045" y="895959"/>
                </a:lnTo>
                <a:cubicBezTo>
                  <a:pt x="2237045" y="835532"/>
                  <a:pt x="2188060" y="786547"/>
                  <a:pt x="2127634" y="786547"/>
                </a:cubicBezTo>
                <a:close/>
                <a:moveTo>
                  <a:pt x="2451996" y="786546"/>
                </a:moveTo>
                <a:cubicBezTo>
                  <a:pt x="2391569" y="786546"/>
                  <a:pt x="2342584" y="835531"/>
                  <a:pt x="2342584" y="895958"/>
                </a:cubicBezTo>
                <a:lnTo>
                  <a:pt x="2342584" y="1333593"/>
                </a:lnTo>
                <a:cubicBezTo>
                  <a:pt x="2342584" y="1394021"/>
                  <a:pt x="2391569" y="1443006"/>
                  <a:pt x="2451996" y="1443006"/>
                </a:cubicBezTo>
                <a:lnTo>
                  <a:pt x="2889629" y="1443006"/>
                </a:lnTo>
                <a:cubicBezTo>
                  <a:pt x="2950056" y="1443006"/>
                  <a:pt x="2999041" y="1394021"/>
                  <a:pt x="2999041" y="1333593"/>
                </a:cubicBezTo>
                <a:lnTo>
                  <a:pt x="2999041" y="895958"/>
                </a:lnTo>
                <a:cubicBezTo>
                  <a:pt x="2999041" y="835531"/>
                  <a:pt x="2950056" y="786546"/>
                  <a:pt x="2889629" y="786546"/>
                </a:cubicBezTo>
                <a:close/>
                <a:moveTo>
                  <a:pt x="3213993" y="786546"/>
                </a:moveTo>
                <a:cubicBezTo>
                  <a:pt x="3153566" y="786546"/>
                  <a:pt x="3104581" y="835531"/>
                  <a:pt x="3104581" y="895958"/>
                </a:cubicBezTo>
                <a:lnTo>
                  <a:pt x="3104581" y="1333593"/>
                </a:lnTo>
                <a:cubicBezTo>
                  <a:pt x="3104581" y="1394020"/>
                  <a:pt x="3153566" y="1443005"/>
                  <a:pt x="3213993" y="1443005"/>
                </a:cubicBezTo>
                <a:lnTo>
                  <a:pt x="3651628" y="1443005"/>
                </a:lnTo>
                <a:cubicBezTo>
                  <a:pt x="3712054" y="1443005"/>
                  <a:pt x="3761040" y="1394020"/>
                  <a:pt x="3761040" y="1333593"/>
                </a:cubicBezTo>
                <a:lnTo>
                  <a:pt x="3761040" y="895958"/>
                </a:lnTo>
                <a:cubicBezTo>
                  <a:pt x="3761040" y="835531"/>
                  <a:pt x="3712054" y="786546"/>
                  <a:pt x="3651628" y="786546"/>
                </a:cubicBezTo>
                <a:close/>
                <a:moveTo>
                  <a:pt x="3975991" y="786545"/>
                </a:moveTo>
                <a:cubicBezTo>
                  <a:pt x="3915564" y="786545"/>
                  <a:pt x="3866579" y="835530"/>
                  <a:pt x="3866579" y="895957"/>
                </a:cubicBezTo>
                <a:lnTo>
                  <a:pt x="3866579" y="1333592"/>
                </a:lnTo>
                <a:cubicBezTo>
                  <a:pt x="3866579" y="1394019"/>
                  <a:pt x="3915564" y="1443005"/>
                  <a:pt x="3975991" y="1443005"/>
                </a:cubicBezTo>
                <a:lnTo>
                  <a:pt x="4413617" y="1443005"/>
                </a:lnTo>
                <a:cubicBezTo>
                  <a:pt x="4474044" y="1443005"/>
                  <a:pt x="4523029" y="1394019"/>
                  <a:pt x="4523029" y="1333592"/>
                </a:cubicBezTo>
                <a:lnTo>
                  <a:pt x="4523029" y="895957"/>
                </a:lnTo>
                <a:cubicBezTo>
                  <a:pt x="4523029" y="835530"/>
                  <a:pt x="4474044" y="786545"/>
                  <a:pt x="4413617" y="786545"/>
                </a:cubicBezTo>
                <a:close/>
                <a:moveTo>
                  <a:pt x="4737982" y="786545"/>
                </a:moveTo>
                <a:cubicBezTo>
                  <a:pt x="4677555" y="786545"/>
                  <a:pt x="4628570" y="835530"/>
                  <a:pt x="4628570" y="895957"/>
                </a:cubicBezTo>
                <a:lnTo>
                  <a:pt x="4628570" y="1333592"/>
                </a:lnTo>
                <a:cubicBezTo>
                  <a:pt x="4628570" y="1394019"/>
                  <a:pt x="4677555" y="1443004"/>
                  <a:pt x="4737982" y="1443004"/>
                </a:cubicBezTo>
                <a:lnTo>
                  <a:pt x="5175616" y="1443004"/>
                </a:lnTo>
                <a:cubicBezTo>
                  <a:pt x="5236043" y="1443004"/>
                  <a:pt x="5285028" y="1394019"/>
                  <a:pt x="5285028" y="1333592"/>
                </a:cubicBezTo>
                <a:lnTo>
                  <a:pt x="5285028" y="895957"/>
                </a:lnTo>
                <a:cubicBezTo>
                  <a:pt x="5285028" y="835530"/>
                  <a:pt x="5236043" y="786545"/>
                  <a:pt x="5175616" y="786545"/>
                </a:cubicBezTo>
                <a:close/>
                <a:moveTo>
                  <a:pt x="5499981" y="786544"/>
                </a:moveTo>
                <a:cubicBezTo>
                  <a:pt x="5439554" y="786544"/>
                  <a:pt x="5390569" y="835529"/>
                  <a:pt x="5390569" y="895956"/>
                </a:cubicBezTo>
                <a:lnTo>
                  <a:pt x="5390569" y="1333591"/>
                </a:lnTo>
                <a:cubicBezTo>
                  <a:pt x="5390569" y="1394018"/>
                  <a:pt x="5439554" y="1443003"/>
                  <a:pt x="5499981" y="1443003"/>
                </a:cubicBezTo>
                <a:lnTo>
                  <a:pt x="5937615" y="1443003"/>
                </a:lnTo>
                <a:cubicBezTo>
                  <a:pt x="5998042" y="1443003"/>
                  <a:pt x="6047027" y="1394018"/>
                  <a:pt x="6047027" y="1333591"/>
                </a:cubicBezTo>
                <a:lnTo>
                  <a:pt x="6047027" y="895956"/>
                </a:lnTo>
                <a:cubicBezTo>
                  <a:pt x="6047027" y="835529"/>
                  <a:pt x="5998042" y="786544"/>
                  <a:pt x="5937615" y="786544"/>
                </a:cubicBezTo>
                <a:close/>
                <a:moveTo>
                  <a:pt x="6261980" y="786544"/>
                </a:moveTo>
                <a:cubicBezTo>
                  <a:pt x="6201553" y="786544"/>
                  <a:pt x="6152568" y="835529"/>
                  <a:pt x="6152568" y="895956"/>
                </a:cubicBezTo>
                <a:lnTo>
                  <a:pt x="6152568" y="1333590"/>
                </a:lnTo>
                <a:cubicBezTo>
                  <a:pt x="6152568" y="1394017"/>
                  <a:pt x="6201553" y="1443003"/>
                  <a:pt x="6261980" y="1443003"/>
                </a:cubicBezTo>
                <a:lnTo>
                  <a:pt x="6699614" y="1443003"/>
                </a:lnTo>
                <a:cubicBezTo>
                  <a:pt x="6760041" y="1443003"/>
                  <a:pt x="6809026" y="1394017"/>
                  <a:pt x="6809026" y="1333590"/>
                </a:cubicBezTo>
                <a:lnTo>
                  <a:pt x="6809026" y="895956"/>
                </a:lnTo>
                <a:cubicBezTo>
                  <a:pt x="6809026" y="835529"/>
                  <a:pt x="6760041" y="786544"/>
                  <a:pt x="6699614" y="786544"/>
                </a:cubicBezTo>
                <a:close/>
                <a:moveTo>
                  <a:pt x="7023979" y="786543"/>
                </a:moveTo>
                <a:cubicBezTo>
                  <a:pt x="6963552" y="786543"/>
                  <a:pt x="6914567" y="835528"/>
                  <a:pt x="6914567" y="895955"/>
                </a:cubicBezTo>
                <a:lnTo>
                  <a:pt x="6914567" y="1333590"/>
                </a:lnTo>
                <a:cubicBezTo>
                  <a:pt x="6914567" y="1394017"/>
                  <a:pt x="6963552" y="1443002"/>
                  <a:pt x="7023979" y="1443002"/>
                </a:cubicBezTo>
                <a:lnTo>
                  <a:pt x="7461613" y="1443002"/>
                </a:lnTo>
                <a:cubicBezTo>
                  <a:pt x="7522040" y="1443002"/>
                  <a:pt x="7571025" y="1394017"/>
                  <a:pt x="7571025" y="1333590"/>
                </a:cubicBezTo>
                <a:lnTo>
                  <a:pt x="7571025" y="895955"/>
                </a:lnTo>
                <a:cubicBezTo>
                  <a:pt x="7571025" y="835528"/>
                  <a:pt x="7522040" y="786543"/>
                  <a:pt x="7461613" y="786543"/>
                </a:cubicBezTo>
                <a:close/>
                <a:moveTo>
                  <a:pt x="7778358" y="786543"/>
                </a:moveTo>
                <a:cubicBezTo>
                  <a:pt x="7717931" y="786543"/>
                  <a:pt x="7668946" y="835528"/>
                  <a:pt x="7668946" y="895955"/>
                </a:cubicBezTo>
                <a:lnTo>
                  <a:pt x="7668946" y="1333589"/>
                </a:lnTo>
                <a:cubicBezTo>
                  <a:pt x="7668946" y="1394016"/>
                  <a:pt x="7717931" y="1443001"/>
                  <a:pt x="7778358" y="1443001"/>
                </a:cubicBezTo>
                <a:lnTo>
                  <a:pt x="8215992" y="1443001"/>
                </a:lnTo>
                <a:cubicBezTo>
                  <a:pt x="8276419" y="1443001"/>
                  <a:pt x="8325404" y="1394016"/>
                  <a:pt x="8325404" y="1333589"/>
                </a:cubicBezTo>
                <a:lnTo>
                  <a:pt x="8325404" y="895955"/>
                </a:lnTo>
                <a:cubicBezTo>
                  <a:pt x="8325404" y="835528"/>
                  <a:pt x="8276419" y="786543"/>
                  <a:pt x="8215992" y="786543"/>
                </a:cubicBezTo>
                <a:close/>
                <a:moveTo>
                  <a:pt x="8540357" y="786542"/>
                </a:moveTo>
                <a:cubicBezTo>
                  <a:pt x="8479930" y="786542"/>
                  <a:pt x="8430945" y="835528"/>
                  <a:pt x="8430945" y="895955"/>
                </a:cubicBezTo>
                <a:lnTo>
                  <a:pt x="8430945" y="1333589"/>
                </a:lnTo>
                <a:cubicBezTo>
                  <a:pt x="8430945" y="1394016"/>
                  <a:pt x="8479930" y="1443001"/>
                  <a:pt x="8540357" y="1443001"/>
                </a:cubicBezTo>
                <a:lnTo>
                  <a:pt x="8977991" y="1443001"/>
                </a:lnTo>
                <a:cubicBezTo>
                  <a:pt x="9038418" y="1443001"/>
                  <a:pt x="9087403" y="1394016"/>
                  <a:pt x="9087403" y="1333589"/>
                </a:cubicBezTo>
                <a:lnTo>
                  <a:pt x="9087403" y="895955"/>
                </a:lnTo>
                <a:cubicBezTo>
                  <a:pt x="9087403" y="835528"/>
                  <a:pt x="9038418" y="786542"/>
                  <a:pt x="8977991" y="786542"/>
                </a:cubicBezTo>
                <a:close/>
                <a:moveTo>
                  <a:pt x="165999" y="57150"/>
                </a:moveTo>
                <a:cubicBezTo>
                  <a:pt x="105572" y="57150"/>
                  <a:pt x="56587" y="106135"/>
                  <a:pt x="56587" y="166562"/>
                </a:cubicBezTo>
                <a:lnTo>
                  <a:pt x="56587" y="604196"/>
                </a:lnTo>
                <a:cubicBezTo>
                  <a:pt x="56587" y="664623"/>
                  <a:pt x="105572" y="713608"/>
                  <a:pt x="165999" y="713608"/>
                </a:cubicBezTo>
                <a:lnTo>
                  <a:pt x="603633" y="713608"/>
                </a:lnTo>
                <a:cubicBezTo>
                  <a:pt x="664060" y="713608"/>
                  <a:pt x="713045" y="664623"/>
                  <a:pt x="713045" y="604196"/>
                </a:cubicBezTo>
                <a:lnTo>
                  <a:pt x="713045" y="166562"/>
                </a:lnTo>
                <a:cubicBezTo>
                  <a:pt x="713045" y="106135"/>
                  <a:pt x="664060" y="57150"/>
                  <a:pt x="603633" y="57150"/>
                </a:cubicBezTo>
                <a:close/>
                <a:moveTo>
                  <a:pt x="927996" y="57150"/>
                </a:moveTo>
                <a:cubicBezTo>
                  <a:pt x="867570" y="57150"/>
                  <a:pt x="818585" y="106135"/>
                  <a:pt x="818585" y="166562"/>
                </a:cubicBezTo>
                <a:lnTo>
                  <a:pt x="818585" y="604195"/>
                </a:lnTo>
                <a:cubicBezTo>
                  <a:pt x="818585" y="664622"/>
                  <a:pt x="867570" y="713607"/>
                  <a:pt x="927996" y="713607"/>
                </a:cubicBezTo>
                <a:lnTo>
                  <a:pt x="1365637" y="713607"/>
                </a:lnTo>
                <a:cubicBezTo>
                  <a:pt x="1426066" y="713607"/>
                  <a:pt x="1475051" y="664622"/>
                  <a:pt x="1475051" y="604195"/>
                </a:cubicBezTo>
                <a:lnTo>
                  <a:pt x="1475051" y="166562"/>
                </a:lnTo>
                <a:cubicBezTo>
                  <a:pt x="1475051" y="106135"/>
                  <a:pt x="1426066" y="57150"/>
                  <a:pt x="1365637" y="57150"/>
                </a:cubicBezTo>
                <a:close/>
                <a:moveTo>
                  <a:pt x="1689998" y="57149"/>
                </a:moveTo>
                <a:cubicBezTo>
                  <a:pt x="1629570" y="57149"/>
                  <a:pt x="1580588" y="106134"/>
                  <a:pt x="1580588" y="166561"/>
                </a:cubicBezTo>
                <a:lnTo>
                  <a:pt x="1580588" y="604195"/>
                </a:lnTo>
                <a:cubicBezTo>
                  <a:pt x="1580588" y="664622"/>
                  <a:pt x="1629570" y="713607"/>
                  <a:pt x="1689998" y="713607"/>
                </a:cubicBezTo>
                <a:lnTo>
                  <a:pt x="2127634" y="713607"/>
                </a:lnTo>
                <a:cubicBezTo>
                  <a:pt x="2188061" y="713607"/>
                  <a:pt x="2237045" y="664622"/>
                  <a:pt x="2237045" y="604195"/>
                </a:cubicBezTo>
                <a:lnTo>
                  <a:pt x="2237045" y="166561"/>
                </a:lnTo>
                <a:cubicBezTo>
                  <a:pt x="2237045" y="106134"/>
                  <a:pt x="2188061" y="57149"/>
                  <a:pt x="2127634" y="57149"/>
                </a:cubicBezTo>
                <a:close/>
                <a:moveTo>
                  <a:pt x="2451996" y="57149"/>
                </a:moveTo>
                <a:cubicBezTo>
                  <a:pt x="2391569" y="57149"/>
                  <a:pt x="2342585" y="106134"/>
                  <a:pt x="2342585" y="166561"/>
                </a:cubicBezTo>
                <a:lnTo>
                  <a:pt x="2342585" y="604194"/>
                </a:lnTo>
                <a:cubicBezTo>
                  <a:pt x="2342585" y="664621"/>
                  <a:pt x="2391569" y="713606"/>
                  <a:pt x="2451996" y="713606"/>
                </a:cubicBezTo>
                <a:lnTo>
                  <a:pt x="2889629" y="713606"/>
                </a:lnTo>
                <a:cubicBezTo>
                  <a:pt x="2950056" y="713606"/>
                  <a:pt x="2999041" y="664621"/>
                  <a:pt x="2999041" y="604194"/>
                </a:cubicBezTo>
                <a:lnTo>
                  <a:pt x="2999041" y="166561"/>
                </a:lnTo>
                <a:cubicBezTo>
                  <a:pt x="2999041" y="106134"/>
                  <a:pt x="2950056" y="57149"/>
                  <a:pt x="2889629" y="57149"/>
                </a:cubicBezTo>
                <a:close/>
                <a:moveTo>
                  <a:pt x="3213995" y="57148"/>
                </a:moveTo>
                <a:cubicBezTo>
                  <a:pt x="3153567" y="57148"/>
                  <a:pt x="3104581" y="106133"/>
                  <a:pt x="3104581" y="166560"/>
                </a:cubicBezTo>
                <a:lnTo>
                  <a:pt x="3104581" y="604194"/>
                </a:lnTo>
                <a:cubicBezTo>
                  <a:pt x="3104581" y="664621"/>
                  <a:pt x="3153567" y="713606"/>
                  <a:pt x="3213995" y="713606"/>
                </a:cubicBezTo>
                <a:lnTo>
                  <a:pt x="3651628" y="713606"/>
                </a:lnTo>
                <a:cubicBezTo>
                  <a:pt x="3712055" y="713606"/>
                  <a:pt x="3761040" y="664621"/>
                  <a:pt x="3761040" y="604194"/>
                </a:cubicBezTo>
                <a:lnTo>
                  <a:pt x="3761040" y="166560"/>
                </a:lnTo>
                <a:cubicBezTo>
                  <a:pt x="3761040" y="106133"/>
                  <a:pt x="3712055" y="57148"/>
                  <a:pt x="3651628" y="57148"/>
                </a:cubicBezTo>
                <a:close/>
                <a:moveTo>
                  <a:pt x="3975991" y="57148"/>
                </a:moveTo>
                <a:cubicBezTo>
                  <a:pt x="3915565" y="57148"/>
                  <a:pt x="3866579" y="106133"/>
                  <a:pt x="3866579" y="166560"/>
                </a:cubicBezTo>
                <a:lnTo>
                  <a:pt x="3866579" y="604194"/>
                </a:lnTo>
                <a:cubicBezTo>
                  <a:pt x="3866579" y="664620"/>
                  <a:pt x="3915565" y="713605"/>
                  <a:pt x="3975991" y="713605"/>
                </a:cubicBezTo>
                <a:lnTo>
                  <a:pt x="4413617" y="713605"/>
                </a:lnTo>
                <a:cubicBezTo>
                  <a:pt x="4474044" y="713605"/>
                  <a:pt x="4523029" y="664620"/>
                  <a:pt x="4523029" y="604194"/>
                </a:cubicBezTo>
                <a:lnTo>
                  <a:pt x="4523029" y="166560"/>
                </a:lnTo>
                <a:cubicBezTo>
                  <a:pt x="4523029" y="106133"/>
                  <a:pt x="4474044" y="57148"/>
                  <a:pt x="4413617" y="57148"/>
                </a:cubicBezTo>
                <a:close/>
                <a:moveTo>
                  <a:pt x="4737982" y="57147"/>
                </a:moveTo>
                <a:cubicBezTo>
                  <a:pt x="4677555" y="57147"/>
                  <a:pt x="4628570" y="106132"/>
                  <a:pt x="4628570" y="166559"/>
                </a:cubicBezTo>
                <a:lnTo>
                  <a:pt x="4628570" y="604193"/>
                </a:lnTo>
                <a:cubicBezTo>
                  <a:pt x="4628570" y="664620"/>
                  <a:pt x="4677555" y="713605"/>
                  <a:pt x="4737982" y="713605"/>
                </a:cubicBezTo>
                <a:lnTo>
                  <a:pt x="5175616" y="713605"/>
                </a:lnTo>
                <a:cubicBezTo>
                  <a:pt x="5236043" y="713605"/>
                  <a:pt x="5285028" y="664620"/>
                  <a:pt x="5285028" y="604193"/>
                </a:cubicBezTo>
                <a:lnTo>
                  <a:pt x="5285028" y="166559"/>
                </a:lnTo>
                <a:cubicBezTo>
                  <a:pt x="5285028" y="106132"/>
                  <a:pt x="5236043" y="57147"/>
                  <a:pt x="5175616" y="57147"/>
                </a:cubicBezTo>
                <a:close/>
                <a:moveTo>
                  <a:pt x="5499981" y="57147"/>
                </a:moveTo>
                <a:cubicBezTo>
                  <a:pt x="5439554" y="57147"/>
                  <a:pt x="5390569" y="106132"/>
                  <a:pt x="5390569" y="166559"/>
                </a:cubicBezTo>
                <a:lnTo>
                  <a:pt x="5390569" y="604192"/>
                </a:lnTo>
                <a:cubicBezTo>
                  <a:pt x="5390569" y="664620"/>
                  <a:pt x="5439554" y="713605"/>
                  <a:pt x="5499981" y="713605"/>
                </a:cubicBezTo>
                <a:lnTo>
                  <a:pt x="5937615" y="713605"/>
                </a:lnTo>
                <a:cubicBezTo>
                  <a:pt x="5998042" y="713605"/>
                  <a:pt x="6047027" y="664620"/>
                  <a:pt x="6047027" y="604192"/>
                </a:cubicBezTo>
                <a:lnTo>
                  <a:pt x="6047027" y="166559"/>
                </a:lnTo>
                <a:cubicBezTo>
                  <a:pt x="6047027" y="106132"/>
                  <a:pt x="5998042" y="57147"/>
                  <a:pt x="5937615" y="57147"/>
                </a:cubicBezTo>
                <a:close/>
                <a:moveTo>
                  <a:pt x="6261980" y="57146"/>
                </a:moveTo>
                <a:cubicBezTo>
                  <a:pt x="6201553" y="57146"/>
                  <a:pt x="6152568" y="106131"/>
                  <a:pt x="6152568" y="166558"/>
                </a:cubicBezTo>
                <a:lnTo>
                  <a:pt x="6152568" y="604192"/>
                </a:lnTo>
                <a:cubicBezTo>
                  <a:pt x="6152568" y="664619"/>
                  <a:pt x="6201553" y="713604"/>
                  <a:pt x="6261980" y="713604"/>
                </a:cubicBezTo>
                <a:lnTo>
                  <a:pt x="6699614" y="713604"/>
                </a:lnTo>
                <a:cubicBezTo>
                  <a:pt x="6760041" y="713604"/>
                  <a:pt x="6809026" y="664619"/>
                  <a:pt x="6809026" y="604192"/>
                </a:cubicBezTo>
                <a:lnTo>
                  <a:pt x="6809026" y="166558"/>
                </a:lnTo>
                <a:cubicBezTo>
                  <a:pt x="6809026" y="106131"/>
                  <a:pt x="6760041" y="57146"/>
                  <a:pt x="6699614" y="57146"/>
                </a:cubicBezTo>
                <a:close/>
                <a:moveTo>
                  <a:pt x="7023979" y="57146"/>
                </a:moveTo>
                <a:cubicBezTo>
                  <a:pt x="6963552" y="57146"/>
                  <a:pt x="6914567" y="106131"/>
                  <a:pt x="6914567" y="166558"/>
                </a:cubicBezTo>
                <a:lnTo>
                  <a:pt x="6914567" y="604191"/>
                </a:lnTo>
                <a:cubicBezTo>
                  <a:pt x="6914567" y="664618"/>
                  <a:pt x="6963552" y="713604"/>
                  <a:pt x="7023979" y="713604"/>
                </a:cubicBezTo>
                <a:lnTo>
                  <a:pt x="7461613" y="713604"/>
                </a:lnTo>
                <a:cubicBezTo>
                  <a:pt x="7522040" y="713604"/>
                  <a:pt x="7571025" y="664618"/>
                  <a:pt x="7571025" y="604191"/>
                </a:cubicBezTo>
                <a:lnTo>
                  <a:pt x="7571025" y="166558"/>
                </a:lnTo>
                <a:cubicBezTo>
                  <a:pt x="7571025" y="106131"/>
                  <a:pt x="7522040" y="57146"/>
                  <a:pt x="7461613" y="57146"/>
                </a:cubicBezTo>
                <a:close/>
                <a:moveTo>
                  <a:pt x="7778358" y="57145"/>
                </a:moveTo>
                <a:cubicBezTo>
                  <a:pt x="7717931" y="57145"/>
                  <a:pt x="7668946" y="106130"/>
                  <a:pt x="7668946" y="166557"/>
                </a:cubicBezTo>
                <a:lnTo>
                  <a:pt x="7668946" y="604191"/>
                </a:lnTo>
                <a:cubicBezTo>
                  <a:pt x="7668946" y="664618"/>
                  <a:pt x="7717931" y="713603"/>
                  <a:pt x="7778358" y="713603"/>
                </a:cubicBezTo>
                <a:lnTo>
                  <a:pt x="8215992" y="713603"/>
                </a:lnTo>
                <a:cubicBezTo>
                  <a:pt x="8276419" y="713603"/>
                  <a:pt x="8325404" y="664618"/>
                  <a:pt x="8325404" y="604191"/>
                </a:cubicBezTo>
                <a:lnTo>
                  <a:pt x="8325404" y="166557"/>
                </a:lnTo>
                <a:cubicBezTo>
                  <a:pt x="8325404" y="106130"/>
                  <a:pt x="8276419" y="57145"/>
                  <a:pt x="8215992" y="57145"/>
                </a:cubicBezTo>
                <a:close/>
                <a:moveTo>
                  <a:pt x="8540357" y="57145"/>
                </a:moveTo>
                <a:cubicBezTo>
                  <a:pt x="8479930" y="57145"/>
                  <a:pt x="8430945" y="106130"/>
                  <a:pt x="8430945" y="166557"/>
                </a:cubicBezTo>
                <a:lnTo>
                  <a:pt x="8430945" y="604190"/>
                </a:lnTo>
                <a:cubicBezTo>
                  <a:pt x="8430945" y="664617"/>
                  <a:pt x="8479930" y="713603"/>
                  <a:pt x="8540357" y="713603"/>
                </a:cubicBezTo>
                <a:lnTo>
                  <a:pt x="8977991" y="713603"/>
                </a:lnTo>
                <a:cubicBezTo>
                  <a:pt x="9038418" y="713603"/>
                  <a:pt x="9087403" y="664617"/>
                  <a:pt x="9087403" y="604190"/>
                </a:cubicBezTo>
                <a:lnTo>
                  <a:pt x="9087403" y="166557"/>
                </a:lnTo>
                <a:cubicBezTo>
                  <a:pt x="9087403" y="106130"/>
                  <a:pt x="9038418" y="57145"/>
                  <a:pt x="8977991" y="57145"/>
                </a:cubicBezTo>
                <a:close/>
                <a:moveTo>
                  <a:pt x="0" y="0"/>
                </a:moveTo>
                <a:lnTo>
                  <a:pt x="9143989" y="0"/>
                </a:lnTo>
                <a:lnTo>
                  <a:pt x="9143989" y="5143494"/>
                </a:lnTo>
                <a:lnTo>
                  <a:pt x="0" y="514349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ounded Rectangle 107">
            <a:extLst>
              <a:ext uri="{FF2B5EF4-FFF2-40B4-BE49-F238E27FC236}">
                <a16:creationId xmlns="" xmlns:a16="http://schemas.microsoft.com/office/drawing/2014/main" id="{9E4A6F18-4685-4A6F-B536-1A543ADBCDD6}"/>
              </a:ext>
            </a:extLst>
          </p:cNvPr>
          <p:cNvSpPr/>
          <p:nvPr userDrawn="1"/>
        </p:nvSpPr>
        <p:spPr>
          <a:xfrm>
            <a:off x="75450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ounded Rectangle 115">
            <a:extLst>
              <a:ext uri="{FF2B5EF4-FFF2-40B4-BE49-F238E27FC236}">
                <a16:creationId xmlns="" xmlns:a16="http://schemas.microsoft.com/office/drawing/2014/main" id="{B68D77B6-290C-4624-809C-82A987962E61}"/>
              </a:ext>
            </a:extLst>
          </p:cNvPr>
          <p:cNvSpPr/>
          <p:nvPr userDrawn="1"/>
        </p:nvSpPr>
        <p:spPr>
          <a:xfrm>
            <a:off x="75450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ounded Rectangle 117">
            <a:extLst>
              <a:ext uri="{FF2B5EF4-FFF2-40B4-BE49-F238E27FC236}">
                <a16:creationId xmlns="" xmlns:a16="http://schemas.microsoft.com/office/drawing/2014/main" id="{6D6968A4-F5F0-488D-9402-1C348D048774}"/>
              </a:ext>
            </a:extLst>
          </p:cNvPr>
          <p:cNvSpPr/>
          <p:nvPr userDrawn="1"/>
        </p:nvSpPr>
        <p:spPr>
          <a:xfrm>
            <a:off x="75450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ounded Rectangle 119">
            <a:extLst>
              <a:ext uri="{FF2B5EF4-FFF2-40B4-BE49-F238E27FC236}">
                <a16:creationId xmlns="" xmlns:a16="http://schemas.microsoft.com/office/drawing/2014/main" id="{623A48C7-33F8-4ECD-85BD-9E17918FE87F}"/>
              </a:ext>
            </a:extLst>
          </p:cNvPr>
          <p:cNvSpPr/>
          <p:nvPr userDrawn="1"/>
        </p:nvSpPr>
        <p:spPr>
          <a:xfrm>
            <a:off x="75450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ounded Rectangle 120">
            <a:extLst>
              <a:ext uri="{FF2B5EF4-FFF2-40B4-BE49-F238E27FC236}">
                <a16:creationId xmlns="" xmlns:a16="http://schemas.microsoft.com/office/drawing/2014/main" id="{122D1F2B-CADE-467A-A03F-B764F9682B34}"/>
              </a:ext>
            </a:extLst>
          </p:cNvPr>
          <p:cNvSpPr/>
          <p:nvPr userDrawn="1"/>
        </p:nvSpPr>
        <p:spPr>
          <a:xfrm>
            <a:off x="75450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ounded Rectangle 121">
            <a:extLst>
              <a:ext uri="{FF2B5EF4-FFF2-40B4-BE49-F238E27FC236}">
                <a16:creationId xmlns="" xmlns:a16="http://schemas.microsoft.com/office/drawing/2014/main" id="{E936446B-B995-4147-A8DF-C30BB62F4489}"/>
              </a:ext>
            </a:extLst>
          </p:cNvPr>
          <p:cNvSpPr/>
          <p:nvPr userDrawn="1"/>
        </p:nvSpPr>
        <p:spPr>
          <a:xfrm>
            <a:off x="1091448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ounded Rectangle 122">
            <a:extLst>
              <a:ext uri="{FF2B5EF4-FFF2-40B4-BE49-F238E27FC236}">
                <a16:creationId xmlns="" xmlns:a16="http://schemas.microsoft.com/office/drawing/2014/main" id="{F2E13822-E4D0-4316-B900-7C1761AA72B0}"/>
              </a:ext>
            </a:extLst>
          </p:cNvPr>
          <p:cNvSpPr/>
          <p:nvPr userDrawn="1"/>
        </p:nvSpPr>
        <p:spPr>
          <a:xfrm>
            <a:off x="1091448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ounded Rectangle 123">
            <a:extLst>
              <a:ext uri="{FF2B5EF4-FFF2-40B4-BE49-F238E27FC236}">
                <a16:creationId xmlns="" xmlns:a16="http://schemas.microsoft.com/office/drawing/2014/main" id="{70A10946-2112-4F06-BFC5-185D3CCADF28}"/>
              </a:ext>
            </a:extLst>
          </p:cNvPr>
          <p:cNvSpPr/>
          <p:nvPr userDrawn="1"/>
        </p:nvSpPr>
        <p:spPr>
          <a:xfrm>
            <a:off x="1091448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ounded Rectangle 124">
            <a:extLst>
              <a:ext uri="{FF2B5EF4-FFF2-40B4-BE49-F238E27FC236}">
                <a16:creationId xmlns="" xmlns:a16="http://schemas.microsoft.com/office/drawing/2014/main" id="{EC368BD6-32E8-479F-9F6D-312482C189FF}"/>
              </a:ext>
            </a:extLst>
          </p:cNvPr>
          <p:cNvSpPr/>
          <p:nvPr userDrawn="1"/>
        </p:nvSpPr>
        <p:spPr>
          <a:xfrm>
            <a:off x="1091448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ounded Rectangle 127">
            <a:extLst>
              <a:ext uri="{FF2B5EF4-FFF2-40B4-BE49-F238E27FC236}">
                <a16:creationId xmlns="" xmlns:a16="http://schemas.microsoft.com/office/drawing/2014/main" id="{4016A6E5-4DC4-4547-A336-CBB3FE57D8B8}"/>
              </a:ext>
            </a:extLst>
          </p:cNvPr>
          <p:cNvSpPr/>
          <p:nvPr userDrawn="1"/>
        </p:nvSpPr>
        <p:spPr>
          <a:xfrm>
            <a:off x="1091448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ounded Rectangle 128">
            <a:extLst>
              <a:ext uri="{FF2B5EF4-FFF2-40B4-BE49-F238E27FC236}">
                <a16:creationId xmlns="" xmlns:a16="http://schemas.microsoft.com/office/drawing/2014/main" id="{214F6B6C-FAC4-4008-964D-F39BA060AB9C}"/>
              </a:ext>
            </a:extLst>
          </p:cNvPr>
          <p:cNvSpPr/>
          <p:nvPr userDrawn="1"/>
        </p:nvSpPr>
        <p:spPr>
          <a:xfrm>
            <a:off x="2107447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ounded Rectangle 130">
            <a:extLst>
              <a:ext uri="{FF2B5EF4-FFF2-40B4-BE49-F238E27FC236}">
                <a16:creationId xmlns="" xmlns:a16="http://schemas.microsoft.com/office/drawing/2014/main" id="{B80210B8-45CA-4C2B-8B11-54B72340AC61}"/>
              </a:ext>
            </a:extLst>
          </p:cNvPr>
          <p:cNvSpPr/>
          <p:nvPr userDrawn="1"/>
        </p:nvSpPr>
        <p:spPr>
          <a:xfrm>
            <a:off x="2107447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ounded Rectangle 131">
            <a:extLst>
              <a:ext uri="{FF2B5EF4-FFF2-40B4-BE49-F238E27FC236}">
                <a16:creationId xmlns="" xmlns:a16="http://schemas.microsoft.com/office/drawing/2014/main" id="{EA09A500-EC9E-4F9F-9A5B-3D4E19136ABF}"/>
              </a:ext>
            </a:extLst>
          </p:cNvPr>
          <p:cNvSpPr/>
          <p:nvPr userDrawn="1"/>
        </p:nvSpPr>
        <p:spPr>
          <a:xfrm>
            <a:off x="2107447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ounded Rectangle 134">
            <a:extLst>
              <a:ext uri="{FF2B5EF4-FFF2-40B4-BE49-F238E27FC236}">
                <a16:creationId xmlns="" xmlns:a16="http://schemas.microsoft.com/office/drawing/2014/main" id="{1B47BC52-F041-4F4C-81E2-D53249C1CF45}"/>
              </a:ext>
            </a:extLst>
          </p:cNvPr>
          <p:cNvSpPr/>
          <p:nvPr userDrawn="1"/>
        </p:nvSpPr>
        <p:spPr>
          <a:xfrm>
            <a:off x="2107447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ounded Rectangle 135">
            <a:extLst>
              <a:ext uri="{FF2B5EF4-FFF2-40B4-BE49-F238E27FC236}">
                <a16:creationId xmlns="" xmlns:a16="http://schemas.microsoft.com/office/drawing/2014/main" id="{DDFC2D48-ADD1-4338-A047-D6C75925EF55}"/>
              </a:ext>
            </a:extLst>
          </p:cNvPr>
          <p:cNvSpPr/>
          <p:nvPr userDrawn="1"/>
        </p:nvSpPr>
        <p:spPr>
          <a:xfrm>
            <a:off x="3123446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ounded Rectangle 136">
            <a:extLst>
              <a:ext uri="{FF2B5EF4-FFF2-40B4-BE49-F238E27FC236}">
                <a16:creationId xmlns="" xmlns:a16="http://schemas.microsoft.com/office/drawing/2014/main" id="{BA469869-C6EB-4EF2-8AA7-2BF8CF65DA3E}"/>
              </a:ext>
            </a:extLst>
          </p:cNvPr>
          <p:cNvSpPr/>
          <p:nvPr userDrawn="1"/>
        </p:nvSpPr>
        <p:spPr>
          <a:xfrm>
            <a:off x="3123446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ounded Rectangle 137">
            <a:extLst>
              <a:ext uri="{FF2B5EF4-FFF2-40B4-BE49-F238E27FC236}">
                <a16:creationId xmlns="" xmlns:a16="http://schemas.microsoft.com/office/drawing/2014/main" id="{3D6CB011-AA7E-4577-92AB-3A0A39A12700}"/>
              </a:ext>
            </a:extLst>
          </p:cNvPr>
          <p:cNvSpPr/>
          <p:nvPr userDrawn="1"/>
        </p:nvSpPr>
        <p:spPr>
          <a:xfrm>
            <a:off x="3123446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ounded Rectangle 138">
            <a:extLst>
              <a:ext uri="{FF2B5EF4-FFF2-40B4-BE49-F238E27FC236}">
                <a16:creationId xmlns="" xmlns:a16="http://schemas.microsoft.com/office/drawing/2014/main" id="{A2555640-D43D-45C3-9FC9-C4AFA9C331C5}"/>
              </a:ext>
            </a:extLst>
          </p:cNvPr>
          <p:cNvSpPr/>
          <p:nvPr userDrawn="1"/>
        </p:nvSpPr>
        <p:spPr>
          <a:xfrm>
            <a:off x="3123446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ounded Rectangle 141">
            <a:extLst>
              <a:ext uri="{FF2B5EF4-FFF2-40B4-BE49-F238E27FC236}">
                <a16:creationId xmlns="" xmlns:a16="http://schemas.microsoft.com/office/drawing/2014/main" id="{99AA426E-CE12-4D38-BB5F-04F22A86E8DA}"/>
              </a:ext>
            </a:extLst>
          </p:cNvPr>
          <p:cNvSpPr/>
          <p:nvPr userDrawn="1"/>
        </p:nvSpPr>
        <p:spPr>
          <a:xfrm>
            <a:off x="3123446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ounded Rectangle 142">
            <a:extLst>
              <a:ext uri="{FF2B5EF4-FFF2-40B4-BE49-F238E27FC236}">
                <a16:creationId xmlns="" xmlns:a16="http://schemas.microsoft.com/office/drawing/2014/main" id="{A2D11B4E-2A70-4C2C-BC7D-07333B3A9367}"/>
              </a:ext>
            </a:extLst>
          </p:cNvPr>
          <p:cNvSpPr/>
          <p:nvPr userDrawn="1"/>
        </p:nvSpPr>
        <p:spPr>
          <a:xfrm>
            <a:off x="4139444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ounded Rectangle 143">
            <a:extLst>
              <a:ext uri="{FF2B5EF4-FFF2-40B4-BE49-F238E27FC236}">
                <a16:creationId xmlns="" xmlns:a16="http://schemas.microsoft.com/office/drawing/2014/main" id="{69870046-5704-4D20-AA07-F0BA1FE6FD80}"/>
              </a:ext>
            </a:extLst>
          </p:cNvPr>
          <p:cNvSpPr/>
          <p:nvPr userDrawn="1"/>
        </p:nvSpPr>
        <p:spPr>
          <a:xfrm>
            <a:off x="4139444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ounded Rectangle 144">
            <a:extLst>
              <a:ext uri="{FF2B5EF4-FFF2-40B4-BE49-F238E27FC236}">
                <a16:creationId xmlns="" xmlns:a16="http://schemas.microsoft.com/office/drawing/2014/main" id="{B5D84C3A-CEE6-4FC3-82BC-5622F71278CF}"/>
              </a:ext>
            </a:extLst>
          </p:cNvPr>
          <p:cNvSpPr/>
          <p:nvPr userDrawn="1"/>
        </p:nvSpPr>
        <p:spPr>
          <a:xfrm>
            <a:off x="4139444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ounded Rectangle 145">
            <a:extLst>
              <a:ext uri="{FF2B5EF4-FFF2-40B4-BE49-F238E27FC236}">
                <a16:creationId xmlns="" xmlns:a16="http://schemas.microsoft.com/office/drawing/2014/main" id="{4545AA47-1DD8-4525-A942-65249E06053E}"/>
              </a:ext>
            </a:extLst>
          </p:cNvPr>
          <p:cNvSpPr/>
          <p:nvPr userDrawn="1"/>
        </p:nvSpPr>
        <p:spPr>
          <a:xfrm>
            <a:off x="4139444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ounded Rectangle 147">
            <a:extLst>
              <a:ext uri="{FF2B5EF4-FFF2-40B4-BE49-F238E27FC236}">
                <a16:creationId xmlns="" xmlns:a16="http://schemas.microsoft.com/office/drawing/2014/main" id="{D7E3D2DB-6319-4023-A42F-A668D1885576}"/>
              </a:ext>
            </a:extLst>
          </p:cNvPr>
          <p:cNvSpPr/>
          <p:nvPr userDrawn="1"/>
        </p:nvSpPr>
        <p:spPr>
          <a:xfrm>
            <a:off x="1081288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Rounded Rectangle 148">
            <a:extLst>
              <a:ext uri="{FF2B5EF4-FFF2-40B4-BE49-F238E27FC236}">
                <a16:creationId xmlns="" xmlns:a16="http://schemas.microsoft.com/office/drawing/2014/main" id="{A2677C5C-E12A-4A21-AD8A-0521FD935253}"/>
              </a:ext>
            </a:extLst>
          </p:cNvPr>
          <p:cNvSpPr/>
          <p:nvPr userDrawn="1"/>
        </p:nvSpPr>
        <p:spPr>
          <a:xfrm>
            <a:off x="4139444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ounded Rectangle 149">
            <a:extLst>
              <a:ext uri="{FF2B5EF4-FFF2-40B4-BE49-F238E27FC236}">
                <a16:creationId xmlns="" xmlns:a16="http://schemas.microsoft.com/office/drawing/2014/main" id="{20E5BEE1-FF5E-4D19-9D83-2A2D950D2CE2}"/>
              </a:ext>
            </a:extLst>
          </p:cNvPr>
          <p:cNvSpPr/>
          <p:nvPr userDrawn="1"/>
        </p:nvSpPr>
        <p:spPr>
          <a:xfrm>
            <a:off x="5155443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ounded Rectangle 150">
            <a:extLst>
              <a:ext uri="{FF2B5EF4-FFF2-40B4-BE49-F238E27FC236}">
                <a16:creationId xmlns="" xmlns:a16="http://schemas.microsoft.com/office/drawing/2014/main" id="{335D1C4A-4443-441F-AFE8-7EE8D509D211}"/>
              </a:ext>
            </a:extLst>
          </p:cNvPr>
          <p:cNvSpPr/>
          <p:nvPr userDrawn="1"/>
        </p:nvSpPr>
        <p:spPr>
          <a:xfrm>
            <a:off x="5155443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Rounded Rectangle 151">
            <a:extLst>
              <a:ext uri="{FF2B5EF4-FFF2-40B4-BE49-F238E27FC236}">
                <a16:creationId xmlns="" xmlns:a16="http://schemas.microsoft.com/office/drawing/2014/main" id="{B018F208-9C90-4787-B426-8BC45D682EE3}"/>
              </a:ext>
            </a:extLst>
          </p:cNvPr>
          <p:cNvSpPr/>
          <p:nvPr userDrawn="1"/>
        </p:nvSpPr>
        <p:spPr>
          <a:xfrm>
            <a:off x="5155443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ounded Rectangle 154">
            <a:extLst>
              <a:ext uri="{FF2B5EF4-FFF2-40B4-BE49-F238E27FC236}">
                <a16:creationId xmlns="" xmlns:a16="http://schemas.microsoft.com/office/drawing/2014/main" id="{43106871-86DB-48D0-AFF3-53892C5A85D3}"/>
              </a:ext>
            </a:extLst>
          </p:cNvPr>
          <p:cNvSpPr/>
          <p:nvPr userDrawn="1"/>
        </p:nvSpPr>
        <p:spPr>
          <a:xfrm>
            <a:off x="2107447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ounded Rectangle 155">
            <a:extLst>
              <a:ext uri="{FF2B5EF4-FFF2-40B4-BE49-F238E27FC236}">
                <a16:creationId xmlns="" xmlns:a16="http://schemas.microsoft.com/office/drawing/2014/main" id="{C30220C3-FF98-48E1-ADF7-200395EEDC1D}"/>
              </a:ext>
            </a:extLst>
          </p:cNvPr>
          <p:cNvSpPr/>
          <p:nvPr userDrawn="1"/>
        </p:nvSpPr>
        <p:spPr>
          <a:xfrm>
            <a:off x="5155443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ounded Rectangle 156">
            <a:extLst>
              <a:ext uri="{FF2B5EF4-FFF2-40B4-BE49-F238E27FC236}">
                <a16:creationId xmlns="" xmlns:a16="http://schemas.microsoft.com/office/drawing/2014/main" id="{F92D9658-5D8F-4E72-80E8-E48F804BCD57}"/>
              </a:ext>
            </a:extLst>
          </p:cNvPr>
          <p:cNvSpPr/>
          <p:nvPr userDrawn="1"/>
        </p:nvSpPr>
        <p:spPr>
          <a:xfrm>
            <a:off x="6171442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ounded Rectangle 157">
            <a:extLst>
              <a:ext uri="{FF2B5EF4-FFF2-40B4-BE49-F238E27FC236}">
                <a16:creationId xmlns="" xmlns:a16="http://schemas.microsoft.com/office/drawing/2014/main" id="{2D149099-125D-41FC-9276-A449E801D650}"/>
              </a:ext>
            </a:extLst>
          </p:cNvPr>
          <p:cNvSpPr/>
          <p:nvPr userDrawn="1"/>
        </p:nvSpPr>
        <p:spPr>
          <a:xfrm>
            <a:off x="6171442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ounded Rectangle 158">
            <a:extLst>
              <a:ext uri="{FF2B5EF4-FFF2-40B4-BE49-F238E27FC236}">
                <a16:creationId xmlns="" xmlns:a16="http://schemas.microsoft.com/office/drawing/2014/main" id="{2A3818D5-45D1-4F39-B519-63C64B657A7A}"/>
              </a:ext>
            </a:extLst>
          </p:cNvPr>
          <p:cNvSpPr/>
          <p:nvPr userDrawn="1"/>
        </p:nvSpPr>
        <p:spPr>
          <a:xfrm>
            <a:off x="6171442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ounded Rectangle 161">
            <a:extLst>
              <a:ext uri="{FF2B5EF4-FFF2-40B4-BE49-F238E27FC236}">
                <a16:creationId xmlns="" xmlns:a16="http://schemas.microsoft.com/office/drawing/2014/main" id="{C98E1EFC-58D8-47AE-80BE-58B84EF09515}"/>
              </a:ext>
            </a:extLst>
          </p:cNvPr>
          <p:cNvSpPr/>
          <p:nvPr userDrawn="1"/>
        </p:nvSpPr>
        <p:spPr>
          <a:xfrm>
            <a:off x="6171442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ounded Rectangle 162">
            <a:extLst>
              <a:ext uri="{FF2B5EF4-FFF2-40B4-BE49-F238E27FC236}">
                <a16:creationId xmlns="" xmlns:a16="http://schemas.microsoft.com/office/drawing/2014/main" id="{536C0479-6E34-4557-BB20-675258F078EA}"/>
              </a:ext>
            </a:extLst>
          </p:cNvPr>
          <p:cNvSpPr/>
          <p:nvPr userDrawn="1"/>
        </p:nvSpPr>
        <p:spPr>
          <a:xfrm>
            <a:off x="6171442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Rounded Rectangle 163">
            <a:extLst>
              <a:ext uri="{FF2B5EF4-FFF2-40B4-BE49-F238E27FC236}">
                <a16:creationId xmlns="" xmlns:a16="http://schemas.microsoft.com/office/drawing/2014/main" id="{81564C87-7106-4642-A6C1-1E030E3879CB}"/>
              </a:ext>
            </a:extLst>
          </p:cNvPr>
          <p:cNvSpPr/>
          <p:nvPr userDrawn="1"/>
        </p:nvSpPr>
        <p:spPr>
          <a:xfrm>
            <a:off x="7187440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ounded Rectangle 164">
            <a:extLst>
              <a:ext uri="{FF2B5EF4-FFF2-40B4-BE49-F238E27FC236}">
                <a16:creationId xmlns="" xmlns:a16="http://schemas.microsoft.com/office/drawing/2014/main" id="{374842C4-F89C-496B-B5A8-54D2D8D2C0ED}"/>
              </a:ext>
            </a:extLst>
          </p:cNvPr>
          <p:cNvSpPr/>
          <p:nvPr userDrawn="1"/>
        </p:nvSpPr>
        <p:spPr>
          <a:xfrm>
            <a:off x="7187440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Rounded Rectangle 165">
            <a:extLst>
              <a:ext uri="{FF2B5EF4-FFF2-40B4-BE49-F238E27FC236}">
                <a16:creationId xmlns="" xmlns:a16="http://schemas.microsoft.com/office/drawing/2014/main" id="{D14AD859-9E7F-4C01-BF18-E5803F24E4EE}"/>
              </a:ext>
            </a:extLst>
          </p:cNvPr>
          <p:cNvSpPr/>
          <p:nvPr userDrawn="1"/>
        </p:nvSpPr>
        <p:spPr>
          <a:xfrm>
            <a:off x="7187440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ounded Rectangle 167">
            <a:extLst>
              <a:ext uri="{FF2B5EF4-FFF2-40B4-BE49-F238E27FC236}">
                <a16:creationId xmlns="" xmlns:a16="http://schemas.microsoft.com/office/drawing/2014/main" id="{E26F2B93-3E76-4B50-B34A-1387554F1130}"/>
              </a:ext>
            </a:extLst>
          </p:cNvPr>
          <p:cNvSpPr/>
          <p:nvPr userDrawn="1"/>
        </p:nvSpPr>
        <p:spPr>
          <a:xfrm>
            <a:off x="75450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Rounded Rectangle 168">
            <a:extLst>
              <a:ext uri="{FF2B5EF4-FFF2-40B4-BE49-F238E27FC236}">
                <a16:creationId xmlns="" xmlns:a16="http://schemas.microsoft.com/office/drawing/2014/main" id="{C8FBC93B-F713-490B-9F65-E595AA92EFFF}"/>
              </a:ext>
            </a:extLst>
          </p:cNvPr>
          <p:cNvSpPr/>
          <p:nvPr userDrawn="1"/>
        </p:nvSpPr>
        <p:spPr>
          <a:xfrm>
            <a:off x="7187440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ounded Rectangle 169">
            <a:extLst>
              <a:ext uri="{FF2B5EF4-FFF2-40B4-BE49-F238E27FC236}">
                <a16:creationId xmlns="" xmlns:a16="http://schemas.microsoft.com/office/drawing/2014/main" id="{53656BAD-DDF2-43E5-A9BB-ADE04B4FE8BF}"/>
              </a:ext>
            </a:extLst>
          </p:cNvPr>
          <p:cNvSpPr/>
          <p:nvPr userDrawn="1"/>
        </p:nvSpPr>
        <p:spPr>
          <a:xfrm>
            <a:off x="7187440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ounded Rectangle 170">
            <a:extLst>
              <a:ext uri="{FF2B5EF4-FFF2-40B4-BE49-F238E27FC236}">
                <a16:creationId xmlns="" xmlns:a16="http://schemas.microsoft.com/office/drawing/2014/main" id="{61CBB307-E4B6-4BEB-8589-CD576FA879AB}"/>
              </a:ext>
            </a:extLst>
          </p:cNvPr>
          <p:cNvSpPr/>
          <p:nvPr userDrawn="1"/>
        </p:nvSpPr>
        <p:spPr>
          <a:xfrm>
            <a:off x="8203439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ounded Rectangle 171">
            <a:extLst>
              <a:ext uri="{FF2B5EF4-FFF2-40B4-BE49-F238E27FC236}">
                <a16:creationId xmlns="" xmlns:a16="http://schemas.microsoft.com/office/drawing/2014/main" id="{1F2D0354-CE92-4E9F-9B80-5ACE32C92A2F}"/>
              </a:ext>
            </a:extLst>
          </p:cNvPr>
          <p:cNvSpPr/>
          <p:nvPr userDrawn="1"/>
        </p:nvSpPr>
        <p:spPr>
          <a:xfrm>
            <a:off x="8203439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Rounded Rectangle 174">
            <a:extLst>
              <a:ext uri="{FF2B5EF4-FFF2-40B4-BE49-F238E27FC236}">
                <a16:creationId xmlns="" xmlns:a16="http://schemas.microsoft.com/office/drawing/2014/main" id="{A1B1588F-CD40-4388-ABBC-93B84BECB424}"/>
              </a:ext>
            </a:extLst>
          </p:cNvPr>
          <p:cNvSpPr/>
          <p:nvPr userDrawn="1"/>
        </p:nvSpPr>
        <p:spPr>
          <a:xfrm>
            <a:off x="1082636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ounded Rectangle 175">
            <a:extLst>
              <a:ext uri="{FF2B5EF4-FFF2-40B4-BE49-F238E27FC236}">
                <a16:creationId xmlns="" xmlns:a16="http://schemas.microsoft.com/office/drawing/2014/main" id="{FDBD45B7-294D-4EEB-AC06-754C4516601F}"/>
              </a:ext>
            </a:extLst>
          </p:cNvPr>
          <p:cNvSpPr/>
          <p:nvPr userDrawn="1"/>
        </p:nvSpPr>
        <p:spPr>
          <a:xfrm>
            <a:off x="8203439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Rounded Rectangle 176">
            <a:extLst>
              <a:ext uri="{FF2B5EF4-FFF2-40B4-BE49-F238E27FC236}">
                <a16:creationId xmlns="" xmlns:a16="http://schemas.microsoft.com/office/drawing/2014/main" id="{A8F4B78E-2569-4313-B6EF-2EB5FC349318}"/>
              </a:ext>
            </a:extLst>
          </p:cNvPr>
          <p:cNvSpPr/>
          <p:nvPr userDrawn="1"/>
        </p:nvSpPr>
        <p:spPr>
          <a:xfrm>
            <a:off x="8203439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Rounded Rectangle 177">
            <a:extLst>
              <a:ext uri="{FF2B5EF4-FFF2-40B4-BE49-F238E27FC236}">
                <a16:creationId xmlns="" xmlns:a16="http://schemas.microsoft.com/office/drawing/2014/main" id="{426B3D2F-32B6-4A94-B91B-A3F9E2945161}"/>
              </a:ext>
            </a:extLst>
          </p:cNvPr>
          <p:cNvSpPr/>
          <p:nvPr userDrawn="1"/>
        </p:nvSpPr>
        <p:spPr>
          <a:xfrm>
            <a:off x="9219438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Rounded Rectangle 178">
            <a:extLst>
              <a:ext uri="{FF2B5EF4-FFF2-40B4-BE49-F238E27FC236}">
                <a16:creationId xmlns="" xmlns:a16="http://schemas.microsoft.com/office/drawing/2014/main" id="{BE0378B0-17A0-4791-AFC0-FC4369FC481C}"/>
              </a:ext>
            </a:extLst>
          </p:cNvPr>
          <p:cNvSpPr/>
          <p:nvPr userDrawn="1"/>
        </p:nvSpPr>
        <p:spPr>
          <a:xfrm>
            <a:off x="9219438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Rounded Rectangle 181">
            <a:extLst>
              <a:ext uri="{FF2B5EF4-FFF2-40B4-BE49-F238E27FC236}">
                <a16:creationId xmlns="" xmlns:a16="http://schemas.microsoft.com/office/drawing/2014/main" id="{EE5A9E5F-0D70-49C4-9A1D-C8B5522A3565}"/>
              </a:ext>
            </a:extLst>
          </p:cNvPr>
          <p:cNvSpPr/>
          <p:nvPr userDrawn="1"/>
        </p:nvSpPr>
        <p:spPr>
          <a:xfrm>
            <a:off x="9219438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Rounded Rectangle 182">
            <a:extLst>
              <a:ext uri="{FF2B5EF4-FFF2-40B4-BE49-F238E27FC236}">
                <a16:creationId xmlns="" xmlns:a16="http://schemas.microsoft.com/office/drawing/2014/main" id="{8EF6461A-8F97-4C5B-96B9-5BB0CD0A9B41}"/>
              </a:ext>
            </a:extLst>
          </p:cNvPr>
          <p:cNvSpPr/>
          <p:nvPr userDrawn="1"/>
        </p:nvSpPr>
        <p:spPr>
          <a:xfrm>
            <a:off x="9219438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ounded Rectangle 183">
            <a:extLst>
              <a:ext uri="{FF2B5EF4-FFF2-40B4-BE49-F238E27FC236}">
                <a16:creationId xmlns="" xmlns:a16="http://schemas.microsoft.com/office/drawing/2014/main" id="{5419355D-A2AE-45C3-8291-C5D85ECC25BF}"/>
              </a:ext>
            </a:extLst>
          </p:cNvPr>
          <p:cNvSpPr/>
          <p:nvPr userDrawn="1"/>
        </p:nvSpPr>
        <p:spPr>
          <a:xfrm>
            <a:off x="9219438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Rounded Rectangle 184">
            <a:extLst>
              <a:ext uri="{FF2B5EF4-FFF2-40B4-BE49-F238E27FC236}">
                <a16:creationId xmlns="" xmlns:a16="http://schemas.microsoft.com/office/drawing/2014/main" id="{5BCCE52F-4949-413D-89A1-61ED8C11DF96}"/>
              </a:ext>
            </a:extLst>
          </p:cNvPr>
          <p:cNvSpPr/>
          <p:nvPr userDrawn="1"/>
        </p:nvSpPr>
        <p:spPr>
          <a:xfrm>
            <a:off x="10225276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Rounded Rectangle 185">
            <a:extLst>
              <a:ext uri="{FF2B5EF4-FFF2-40B4-BE49-F238E27FC236}">
                <a16:creationId xmlns="" xmlns:a16="http://schemas.microsoft.com/office/drawing/2014/main" id="{C88D782C-9563-43DD-A2C4-C1A3A90B5270}"/>
              </a:ext>
            </a:extLst>
          </p:cNvPr>
          <p:cNvSpPr/>
          <p:nvPr userDrawn="1"/>
        </p:nvSpPr>
        <p:spPr>
          <a:xfrm>
            <a:off x="10225276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Rounded Rectangle 187">
            <a:extLst>
              <a:ext uri="{FF2B5EF4-FFF2-40B4-BE49-F238E27FC236}">
                <a16:creationId xmlns="" xmlns:a16="http://schemas.microsoft.com/office/drawing/2014/main" id="{8961A74C-1CFC-4AF1-B702-54E34103FE2A}"/>
              </a:ext>
            </a:extLst>
          </p:cNvPr>
          <p:cNvSpPr/>
          <p:nvPr userDrawn="1"/>
        </p:nvSpPr>
        <p:spPr>
          <a:xfrm>
            <a:off x="10225276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Rounded Rectangle 188">
            <a:extLst>
              <a:ext uri="{FF2B5EF4-FFF2-40B4-BE49-F238E27FC236}">
                <a16:creationId xmlns="" xmlns:a16="http://schemas.microsoft.com/office/drawing/2014/main" id="{276F3972-7502-4B81-807F-BB61E49CF919}"/>
              </a:ext>
            </a:extLst>
          </p:cNvPr>
          <p:cNvSpPr/>
          <p:nvPr userDrawn="1"/>
        </p:nvSpPr>
        <p:spPr>
          <a:xfrm>
            <a:off x="10225276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ounded Rectangle 189">
            <a:extLst>
              <a:ext uri="{FF2B5EF4-FFF2-40B4-BE49-F238E27FC236}">
                <a16:creationId xmlns="" xmlns:a16="http://schemas.microsoft.com/office/drawing/2014/main" id="{67235AB5-BA8A-428B-9F2D-3B840323C4C0}"/>
              </a:ext>
            </a:extLst>
          </p:cNvPr>
          <p:cNvSpPr/>
          <p:nvPr userDrawn="1"/>
        </p:nvSpPr>
        <p:spPr>
          <a:xfrm>
            <a:off x="10225276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Rounded Rectangle 190">
            <a:extLst>
              <a:ext uri="{FF2B5EF4-FFF2-40B4-BE49-F238E27FC236}">
                <a16:creationId xmlns="" xmlns:a16="http://schemas.microsoft.com/office/drawing/2014/main" id="{35A46761-DDF6-46AD-8166-3AF90A39F481}"/>
              </a:ext>
            </a:extLst>
          </p:cNvPr>
          <p:cNvSpPr/>
          <p:nvPr userDrawn="1"/>
        </p:nvSpPr>
        <p:spPr>
          <a:xfrm>
            <a:off x="10225276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ounded Rectangle 191">
            <a:extLst>
              <a:ext uri="{FF2B5EF4-FFF2-40B4-BE49-F238E27FC236}">
                <a16:creationId xmlns="" xmlns:a16="http://schemas.microsoft.com/office/drawing/2014/main" id="{D798538F-5E84-4002-AA7F-8F6E52B66B15}"/>
              </a:ext>
            </a:extLst>
          </p:cNvPr>
          <p:cNvSpPr/>
          <p:nvPr userDrawn="1"/>
        </p:nvSpPr>
        <p:spPr>
          <a:xfrm>
            <a:off x="11241275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Rounded Rectangle 194">
            <a:extLst>
              <a:ext uri="{FF2B5EF4-FFF2-40B4-BE49-F238E27FC236}">
                <a16:creationId xmlns="" xmlns:a16="http://schemas.microsoft.com/office/drawing/2014/main" id="{65F76ACF-A48D-4119-949B-D8AC22C20DCB}"/>
              </a:ext>
            </a:extLst>
          </p:cNvPr>
          <p:cNvSpPr/>
          <p:nvPr userDrawn="1"/>
        </p:nvSpPr>
        <p:spPr>
          <a:xfrm>
            <a:off x="11241275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Rounded Rectangle 195">
            <a:extLst>
              <a:ext uri="{FF2B5EF4-FFF2-40B4-BE49-F238E27FC236}">
                <a16:creationId xmlns="" xmlns:a16="http://schemas.microsoft.com/office/drawing/2014/main" id="{5A5556BF-BB76-47CE-BFB4-9B4CB7F9ADC6}"/>
              </a:ext>
            </a:extLst>
          </p:cNvPr>
          <p:cNvSpPr/>
          <p:nvPr userDrawn="1"/>
        </p:nvSpPr>
        <p:spPr>
          <a:xfrm>
            <a:off x="11241275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Rounded Rectangle 196">
            <a:extLst>
              <a:ext uri="{FF2B5EF4-FFF2-40B4-BE49-F238E27FC236}">
                <a16:creationId xmlns="" xmlns:a16="http://schemas.microsoft.com/office/drawing/2014/main" id="{DA1DB141-D536-4521-BE40-48E1E4638111}"/>
              </a:ext>
            </a:extLst>
          </p:cNvPr>
          <p:cNvSpPr/>
          <p:nvPr userDrawn="1"/>
        </p:nvSpPr>
        <p:spPr>
          <a:xfrm>
            <a:off x="11241275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Rounded Rectangle 197">
            <a:extLst>
              <a:ext uri="{FF2B5EF4-FFF2-40B4-BE49-F238E27FC236}">
                <a16:creationId xmlns="" xmlns:a16="http://schemas.microsoft.com/office/drawing/2014/main" id="{6086801B-3789-47D4-96E8-2FF67DD93480}"/>
              </a:ext>
            </a:extLst>
          </p:cNvPr>
          <p:cNvSpPr/>
          <p:nvPr userDrawn="1"/>
        </p:nvSpPr>
        <p:spPr>
          <a:xfrm>
            <a:off x="11241275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Rounded Rectangle 200">
            <a:extLst>
              <a:ext uri="{FF2B5EF4-FFF2-40B4-BE49-F238E27FC236}">
                <a16:creationId xmlns="" xmlns:a16="http://schemas.microsoft.com/office/drawing/2014/main" id="{950F4795-998E-4804-9980-F56775937DCE}"/>
              </a:ext>
            </a:extLst>
          </p:cNvPr>
          <p:cNvSpPr/>
          <p:nvPr userDrawn="1"/>
        </p:nvSpPr>
        <p:spPr>
          <a:xfrm>
            <a:off x="75450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ounded Rectangle 201">
            <a:extLst>
              <a:ext uri="{FF2B5EF4-FFF2-40B4-BE49-F238E27FC236}">
                <a16:creationId xmlns="" xmlns:a16="http://schemas.microsoft.com/office/drawing/2014/main" id="{315BF297-700E-4E3B-8476-B09CE95A6394}"/>
              </a:ext>
            </a:extLst>
          </p:cNvPr>
          <p:cNvSpPr/>
          <p:nvPr userDrawn="1"/>
        </p:nvSpPr>
        <p:spPr>
          <a:xfrm>
            <a:off x="2107447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ounded Rectangle 202">
            <a:extLst>
              <a:ext uri="{FF2B5EF4-FFF2-40B4-BE49-F238E27FC236}">
                <a16:creationId xmlns="" xmlns:a16="http://schemas.microsoft.com/office/drawing/2014/main" id="{833F4F8A-0223-4D7B-91C9-642988077E5C}"/>
              </a:ext>
            </a:extLst>
          </p:cNvPr>
          <p:cNvSpPr/>
          <p:nvPr userDrawn="1"/>
        </p:nvSpPr>
        <p:spPr>
          <a:xfrm>
            <a:off x="1081290" y="1048731"/>
            <a:ext cx="4959592" cy="875277"/>
          </a:xfrm>
          <a:prstGeom prst="roundRect">
            <a:avLst>
              <a:gd name="adj" fmla="val 933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133C8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5" name="Rounded Rectangle 70">
            <a:extLst>
              <a:ext uri="{FF2B5EF4-FFF2-40B4-BE49-F238E27FC236}">
                <a16:creationId xmlns="" xmlns:a16="http://schemas.microsoft.com/office/drawing/2014/main" id="{A385A263-593F-4935-9569-D50DF3F784D7}"/>
              </a:ext>
            </a:extLst>
          </p:cNvPr>
          <p:cNvSpPr/>
          <p:nvPr userDrawn="1"/>
        </p:nvSpPr>
        <p:spPr>
          <a:xfrm>
            <a:off x="7187441" y="4933992"/>
            <a:ext cx="4929112" cy="875277"/>
          </a:xfrm>
          <a:prstGeom prst="roundRect">
            <a:avLst>
              <a:gd name="adj" fmla="val 9336"/>
            </a:avLst>
          </a:prstGeom>
          <a:solidFill>
            <a:srgbClr val="D6DCE5">
              <a:alpha val="8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D100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6" name="Picture 8" descr="Image result for un economic commission for africa&quot;">
            <a:extLst>
              <a:ext uri="{FF2B5EF4-FFF2-40B4-BE49-F238E27FC236}">
                <a16:creationId xmlns="" xmlns:a16="http://schemas.microsoft.com/office/drawing/2014/main" id="{F52C486C-CBAC-456E-BA8F-11CF2028C41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4032" y="1277848"/>
            <a:ext cx="3685833" cy="44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ounded Rectangle 70">
            <a:extLst>
              <a:ext uri="{FF2B5EF4-FFF2-40B4-BE49-F238E27FC236}">
                <a16:creationId xmlns="" xmlns:a16="http://schemas.microsoft.com/office/drawing/2014/main" id="{555BA764-B543-4486-A548-EA95A6C095BC}"/>
              </a:ext>
            </a:extLst>
          </p:cNvPr>
          <p:cNvSpPr/>
          <p:nvPr userDrawn="1"/>
        </p:nvSpPr>
        <p:spPr>
          <a:xfrm>
            <a:off x="7177281" y="5906521"/>
            <a:ext cx="4929112" cy="875277"/>
          </a:xfrm>
          <a:prstGeom prst="roundRect">
            <a:avLst>
              <a:gd name="adj" fmla="val 9336"/>
            </a:avLst>
          </a:prstGeom>
          <a:solidFill>
            <a:srgbClr val="D6DCE5">
              <a:alpha val="8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>
              <a:defRPr/>
            </a:pPr>
            <a:endParaRPr kumimoji="0" lang="en-GB" sz="1400" i="0" u="none" strike="noStrike" kern="1200" cap="none" spc="0" normalizeH="0" baseline="0" noProof="0" dirty="0">
              <a:ln>
                <a:noFill/>
              </a:ln>
              <a:solidFill>
                <a:srgbClr val="133C8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8" name="Picture 77">
            <a:extLst>
              <a:ext uri="{FF2B5EF4-FFF2-40B4-BE49-F238E27FC236}">
                <a16:creationId xmlns="" xmlns:a16="http://schemas.microsoft.com/office/drawing/2014/main" id="{A96BC38A-DCDC-4DAE-AB51-6CC1510835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8078" y="1222013"/>
            <a:ext cx="840435" cy="530973"/>
          </a:xfrm>
          <a:prstGeom prst="rect">
            <a:avLst/>
          </a:prstGeom>
        </p:spPr>
      </p:pic>
      <p:sp>
        <p:nvSpPr>
          <p:cNvPr id="80" name="Title 1">
            <a:extLst>
              <a:ext uri="{FF2B5EF4-FFF2-40B4-BE49-F238E27FC236}">
                <a16:creationId xmlns="" xmlns:a16="http://schemas.microsoft.com/office/drawing/2014/main" id="{E305DF57-8696-4983-920B-CC602C3DF0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7440" y="5067016"/>
            <a:ext cx="4918952" cy="609227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kumimoji="0" lang="en-US" sz="2400" b="1" i="0" u="none" strike="noStrike" cap="none" spc="0" normalizeH="0" baseline="0">
                <a:ln>
                  <a:noFill/>
                </a:ln>
                <a:solidFill>
                  <a:srgbClr val="FFD100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Click to edit Master title style</a:t>
            </a:r>
          </a:p>
        </p:txBody>
      </p:sp>
      <p:sp>
        <p:nvSpPr>
          <p:cNvPr id="81" name="Subtitle 2">
            <a:extLst>
              <a:ext uri="{FF2B5EF4-FFF2-40B4-BE49-F238E27FC236}">
                <a16:creationId xmlns="" xmlns:a16="http://schemas.microsoft.com/office/drawing/2014/main" id="{02D0B386-2282-4FF2-9B2A-FEEDFEB121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7440" y="6004193"/>
            <a:ext cx="4918952" cy="772744"/>
          </a:xfrm>
        </p:spPr>
        <p:txBody>
          <a:bodyPr>
            <a:normAutofit/>
          </a:bodyPr>
          <a:lstStyle>
            <a:lvl1pPr marL="0" indent="0" algn="r">
              <a:buNone/>
              <a:defRPr kumimoji="0" lang="en-US" sz="1600" b="1" i="0" u="none" strike="noStrike" kern="1200" cap="none" spc="0" normalizeH="0" baseline="0" dirty="0">
                <a:ln>
                  <a:noFill/>
                </a:ln>
                <a:solidFill>
                  <a:srgbClr val="133C8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443059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CD63038-2770-4F81-8B59-72FF103AB658}"/>
              </a:ext>
            </a:extLst>
          </p:cNvPr>
          <p:cNvSpPr/>
          <p:nvPr userDrawn="1"/>
        </p:nvSpPr>
        <p:spPr>
          <a:xfrm flipV="1">
            <a:off x="0" y="1"/>
            <a:ext cx="12192000" cy="12320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E5FDAD77-77CF-4B6F-A6DD-BA4201B8B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2015" y="1676426"/>
            <a:ext cx="6126166" cy="741776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1A2FF967-33E6-4F7D-819A-0E987D27F6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7786" y="245130"/>
            <a:ext cx="1174100" cy="741776"/>
          </a:xfrm>
          <a:prstGeom prst="rect">
            <a:avLst/>
          </a:prstGeom>
        </p:spPr>
      </p:pic>
      <p:pic>
        <p:nvPicPr>
          <p:cNvPr id="24584" name="Picture 8" descr="Image result for un economic commission for africa&quot;">
            <a:extLst>
              <a:ext uri="{FF2B5EF4-FFF2-40B4-BE49-F238E27FC236}">
                <a16:creationId xmlns="" xmlns:a16="http://schemas.microsoft.com/office/drawing/2014/main" id="{82D6E10D-8246-4A19-AB6A-BE027888F51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113" y="336307"/>
            <a:ext cx="4619740" cy="55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29346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BEB56BC-18B4-484A-A48C-60618F6083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FCEAA21F-2ED2-4F88-A210-B5875FA3BA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2591025" cy="4401693"/>
          </a:xfrm>
          <a:prstGeom prst="rect">
            <a:avLst/>
          </a:prstGeom>
        </p:spPr>
      </p:pic>
      <p:sp>
        <p:nvSpPr>
          <p:cNvPr id="9" name="Freeform 91">
            <a:extLst>
              <a:ext uri="{FF2B5EF4-FFF2-40B4-BE49-F238E27FC236}">
                <a16:creationId xmlns="" xmlns:a16="http://schemas.microsoft.com/office/drawing/2014/main" id="{BA552FB6-6A13-49A1-B8B3-8FF8F9DA2E45}"/>
              </a:ext>
            </a:extLst>
          </p:cNvPr>
          <p:cNvSpPr/>
          <p:nvPr userDrawn="1"/>
        </p:nvSpPr>
        <p:spPr>
          <a:xfrm>
            <a:off x="17" y="8"/>
            <a:ext cx="12191985" cy="6857992"/>
          </a:xfrm>
          <a:custGeom>
            <a:avLst/>
            <a:gdLst>
              <a:gd name="connsiteX0" fmla="*/ 8540357 w 9143989"/>
              <a:gd name="connsiteY0" fmla="*/ 4429886 h 5143494"/>
              <a:gd name="connsiteX1" fmla="*/ 8430945 w 9143989"/>
              <a:gd name="connsiteY1" fmla="*/ 4539298 h 5143494"/>
              <a:gd name="connsiteX2" fmla="*/ 8430945 w 9143989"/>
              <a:gd name="connsiteY2" fmla="*/ 4976932 h 5143494"/>
              <a:gd name="connsiteX3" fmla="*/ 8540357 w 9143989"/>
              <a:gd name="connsiteY3" fmla="*/ 5086344 h 5143494"/>
              <a:gd name="connsiteX4" fmla="*/ 8977991 w 9143989"/>
              <a:gd name="connsiteY4" fmla="*/ 5086344 h 5143494"/>
              <a:gd name="connsiteX5" fmla="*/ 9087403 w 9143989"/>
              <a:gd name="connsiteY5" fmla="*/ 4976932 h 5143494"/>
              <a:gd name="connsiteX6" fmla="*/ 9087403 w 9143989"/>
              <a:gd name="connsiteY6" fmla="*/ 4539298 h 5143494"/>
              <a:gd name="connsiteX7" fmla="*/ 8977991 w 9143989"/>
              <a:gd name="connsiteY7" fmla="*/ 4429886 h 5143494"/>
              <a:gd name="connsiteX8" fmla="*/ 7778358 w 9143989"/>
              <a:gd name="connsiteY8" fmla="*/ 4429886 h 5143494"/>
              <a:gd name="connsiteX9" fmla="*/ 7668946 w 9143989"/>
              <a:gd name="connsiteY9" fmla="*/ 4539298 h 5143494"/>
              <a:gd name="connsiteX10" fmla="*/ 7668946 w 9143989"/>
              <a:gd name="connsiteY10" fmla="*/ 4976932 h 5143494"/>
              <a:gd name="connsiteX11" fmla="*/ 7778358 w 9143989"/>
              <a:gd name="connsiteY11" fmla="*/ 5086344 h 5143494"/>
              <a:gd name="connsiteX12" fmla="*/ 8215992 w 9143989"/>
              <a:gd name="connsiteY12" fmla="*/ 5086344 h 5143494"/>
              <a:gd name="connsiteX13" fmla="*/ 8325404 w 9143989"/>
              <a:gd name="connsiteY13" fmla="*/ 4976932 h 5143494"/>
              <a:gd name="connsiteX14" fmla="*/ 8325404 w 9143989"/>
              <a:gd name="connsiteY14" fmla="*/ 4539298 h 5143494"/>
              <a:gd name="connsiteX15" fmla="*/ 8215992 w 9143989"/>
              <a:gd name="connsiteY15" fmla="*/ 4429886 h 5143494"/>
              <a:gd name="connsiteX16" fmla="*/ 7023979 w 9143989"/>
              <a:gd name="connsiteY16" fmla="*/ 4429886 h 5143494"/>
              <a:gd name="connsiteX17" fmla="*/ 6914567 w 9143989"/>
              <a:gd name="connsiteY17" fmla="*/ 4539298 h 5143494"/>
              <a:gd name="connsiteX18" fmla="*/ 6914567 w 9143989"/>
              <a:gd name="connsiteY18" fmla="*/ 4976932 h 5143494"/>
              <a:gd name="connsiteX19" fmla="*/ 7023979 w 9143989"/>
              <a:gd name="connsiteY19" fmla="*/ 5086344 h 5143494"/>
              <a:gd name="connsiteX20" fmla="*/ 7461613 w 9143989"/>
              <a:gd name="connsiteY20" fmla="*/ 5086344 h 5143494"/>
              <a:gd name="connsiteX21" fmla="*/ 7571025 w 9143989"/>
              <a:gd name="connsiteY21" fmla="*/ 4976932 h 5143494"/>
              <a:gd name="connsiteX22" fmla="*/ 7571025 w 9143989"/>
              <a:gd name="connsiteY22" fmla="*/ 4539298 h 5143494"/>
              <a:gd name="connsiteX23" fmla="*/ 7461613 w 9143989"/>
              <a:gd name="connsiteY23" fmla="*/ 4429886 h 5143494"/>
              <a:gd name="connsiteX24" fmla="*/ 6261980 w 9143989"/>
              <a:gd name="connsiteY24" fmla="*/ 4429886 h 5143494"/>
              <a:gd name="connsiteX25" fmla="*/ 6152568 w 9143989"/>
              <a:gd name="connsiteY25" fmla="*/ 4539298 h 5143494"/>
              <a:gd name="connsiteX26" fmla="*/ 6152568 w 9143989"/>
              <a:gd name="connsiteY26" fmla="*/ 4976932 h 5143494"/>
              <a:gd name="connsiteX27" fmla="*/ 6261980 w 9143989"/>
              <a:gd name="connsiteY27" fmla="*/ 5086344 h 5143494"/>
              <a:gd name="connsiteX28" fmla="*/ 6699614 w 9143989"/>
              <a:gd name="connsiteY28" fmla="*/ 5086344 h 5143494"/>
              <a:gd name="connsiteX29" fmla="*/ 6809026 w 9143989"/>
              <a:gd name="connsiteY29" fmla="*/ 4976932 h 5143494"/>
              <a:gd name="connsiteX30" fmla="*/ 6809026 w 9143989"/>
              <a:gd name="connsiteY30" fmla="*/ 4539298 h 5143494"/>
              <a:gd name="connsiteX31" fmla="*/ 6699614 w 9143989"/>
              <a:gd name="connsiteY31" fmla="*/ 4429886 h 5143494"/>
              <a:gd name="connsiteX32" fmla="*/ 5499981 w 9143989"/>
              <a:gd name="connsiteY32" fmla="*/ 4429886 h 5143494"/>
              <a:gd name="connsiteX33" fmla="*/ 5390569 w 9143989"/>
              <a:gd name="connsiteY33" fmla="*/ 4539298 h 5143494"/>
              <a:gd name="connsiteX34" fmla="*/ 5390569 w 9143989"/>
              <a:gd name="connsiteY34" fmla="*/ 4976932 h 5143494"/>
              <a:gd name="connsiteX35" fmla="*/ 5499981 w 9143989"/>
              <a:gd name="connsiteY35" fmla="*/ 5086344 h 5143494"/>
              <a:gd name="connsiteX36" fmla="*/ 5937615 w 9143989"/>
              <a:gd name="connsiteY36" fmla="*/ 5086344 h 5143494"/>
              <a:gd name="connsiteX37" fmla="*/ 6047027 w 9143989"/>
              <a:gd name="connsiteY37" fmla="*/ 4976932 h 5143494"/>
              <a:gd name="connsiteX38" fmla="*/ 6047027 w 9143989"/>
              <a:gd name="connsiteY38" fmla="*/ 4539298 h 5143494"/>
              <a:gd name="connsiteX39" fmla="*/ 5937615 w 9143989"/>
              <a:gd name="connsiteY39" fmla="*/ 4429886 h 5143494"/>
              <a:gd name="connsiteX40" fmla="*/ 4737982 w 9143989"/>
              <a:gd name="connsiteY40" fmla="*/ 4429886 h 5143494"/>
              <a:gd name="connsiteX41" fmla="*/ 4628570 w 9143989"/>
              <a:gd name="connsiteY41" fmla="*/ 4539298 h 5143494"/>
              <a:gd name="connsiteX42" fmla="*/ 4628570 w 9143989"/>
              <a:gd name="connsiteY42" fmla="*/ 4976932 h 5143494"/>
              <a:gd name="connsiteX43" fmla="*/ 4737982 w 9143989"/>
              <a:gd name="connsiteY43" fmla="*/ 5086344 h 5143494"/>
              <a:gd name="connsiteX44" fmla="*/ 5175616 w 9143989"/>
              <a:gd name="connsiteY44" fmla="*/ 5086344 h 5143494"/>
              <a:gd name="connsiteX45" fmla="*/ 5285028 w 9143989"/>
              <a:gd name="connsiteY45" fmla="*/ 4976932 h 5143494"/>
              <a:gd name="connsiteX46" fmla="*/ 5285028 w 9143989"/>
              <a:gd name="connsiteY46" fmla="*/ 4539298 h 5143494"/>
              <a:gd name="connsiteX47" fmla="*/ 5175616 w 9143989"/>
              <a:gd name="connsiteY47" fmla="*/ 4429886 h 5143494"/>
              <a:gd name="connsiteX48" fmla="*/ 3975990 w 9143989"/>
              <a:gd name="connsiteY48" fmla="*/ 4429886 h 5143494"/>
              <a:gd name="connsiteX49" fmla="*/ 3866579 w 9143989"/>
              <a:gd name="connsiteY49" fmla="*/ 4539298 h 5143494"/>
              <a:gd name="connsiteX50" fmla="*/ 3866579 w 9143989"/>
              <a:gd name="connsiteY50" fmla="*/ 4976932 h 5143494"/>
              <a:gd name="connsiteX51" fmla="*/ 3975990 w 9143989"/>
              <a:gd name="connsiteY51" fmla="*/ 5086344 h 5143494"/>
              <a:gd name="connsiteX52" fmla="*/ 4413617 w 9143989"/>
              <a:gd name="connsiteY52" fmla="*/ 5086344 h 5143494"/>
              <a:gd name="connsiteX53" fmla="*/ 4523029 w 9143989"/>
              <a:gd name="connsiteY53" fmla="*/ 4976932 h 5143494"/>
              <a:gd name="connsiteX54" fmla="*/ 4523029 w 9143989"/>
              <a:gd name="connsiteY54" fmla="*/ 4539298 h 5143494"/>
              <a:gd name="connsiteX55" fmla="*/ 4413617 w 9143989"/>
              <a:gd name="connsiteY55" fmla="*/ 4429886 h 5143494"/>
              <a:gd name="connsiteX56" fmla="*/ 3213993 w 9143989"/>
              <a:gd name="connsiteY56" fmla="*/ 4429886 h 5143494"/>
              <a:gd name="connsiteX57" fmla="*/ 3104580 w 9143989"/>
              <a:gd name="connsiteY57" fmla="*/ 4539298 h 5143494"/>
              <a:gd name="connsiteX58" fmla="*/ 3104580 w 9143989"/>
              <a:gd name="connsiteY58" fmla="*/ 4976932 h 5143494"/>
              <a:gd name="connsiteX59" fmla="*/ 3213993 w 9143989"/>
              <a:gd name="connsiteY59" fmla="*/ 5086344 h 5143494"/>
              <a:gd name="connsiteX60" fmla="*/ 3651627 w 9143989"/>
              <a:gd name="connsiteY60" fmla="*/ 5086344 h 5143494"/>
              <a:gd name="connsiteX61" fmla="*/ 3761039 w 9143989"/>
              <a:gd name="connsiteY61" fmla="*/ 4976932 h 5143494"/>
              <a:gd name="connsiteX62" fmla="*/ 3761039 w 9143989"/>
              <a:gd name="connsiteY62" fmla="*/ 4539298 h 5143494"/>
              <a:gd name="connsiteX63" fmla="*/ 3651627 w 9143989"/>
              <a:gd name="connsiteY63" fmla="*/ 4429886 h 5143494"/>
              <a:gd name="connsiteX64" fmla="*/ 2451995 w 9143989"/>
              <a:gd name="connsiteY64" fmla="*/ 4429886 h 5143494"/>
              <a:gd name="connsiteX65" fmla="*/ 2342584 w 9143989"/>
              <a:gd name="connsiteY65" fmla="*/ 4539298 h 5143494"/>
              <a:gd name="connsiteX66" fmla="*/ 2342584 w 9143989"/>
              <a:gd name="connsiteY66" fmla="*/ 4976932 h 5143494"/>
              <a:gd name="connsiteX67" fmla="*/ 2451995 w 9143989"/>
              <a:gd name="connsiteY67" fmla="*/ 5086344 h 5143494"/>
              <a:gd name="connsiteX68" fmla="*/ 2889629 w 9143989"/>
              <a:gd name="connsiteY68" fmla="*/ 5086344 h 5143494"/>
              <a:gd name="connsiteX69" fmla="*/ 2999040 w 9143989"/>
              <a:gd name="connsiteY69" fmla="*/ 4976932 h 5143494"/>
              <a:gd name="connsiteX70" fmla="*/ 2999040 w 9143989"/>
              <a:gd name="connsiteY70" fmla="*/ 4539298 h 5143494"/>
              <a:gd name="connsiteX71" fmla="*/ 2889629 w 9143989"/>
              <a:gd name="connsiteY71" fmla="*/ 4429886 h 5143494"/>
              <a:gd name="connsiteX72" fmla="*/ 1689996 w 9143989"/>
              <a:gd name="connsiteY72" fmla="*/ 4429886 h 5143494"/>
              <a:gd name="connsiteX73" fmla="*/ 1580586 w 9143989"/>
              <a:gd name="connsiteY73" fmla="*/ 4539298 h 5143494"/>
              <a:gd name="connsiteX74" fmla="*/ 1580586 w 9143989"/>
              <a:gd name="connsiteY74" fmla="*/ 4976932 h 5143494"/>
              <a:gd name="connsiteX75" fmla="*/ 1689996 w 9143989"/>
              <a:gd name="connsiteY75" fmla="*/ 5086344 h 5143494"/>
              <a:gd name="connsiteX76" fmla="*/ 2127633 w 9143989"/>
              <a:gd name="connsiteY76" fmla="*/ 5086344 h 5143494"/>
              <a:gd name="connsiteX77" fmla="*/ 2237044 w 9143989"/>
              <a:gd name="connsiteY77" fmla="*/ 4976932 h 5143494"/>
              <a:gd name="connsiteX78" fmla="*/ 2237044 w 9143989"/>
              <a:gd name="connsiteY78" fmla="*/ 4539298 h 5143494"/>
              <a:gd name="connsiteX79" fmla="*/ 2127633 w 9143989"/>
              <a:gd name="connsiteY79" fmla="*/ 4429886 h 5143494"/>
              <a:gd name="connsiteX80" fmla="*/ 927996 w 9143989"/>
              <a:gd name="connsiteY80" fmla="*/ 4429886 h 5143494"/>
              <a:gd name="connsiteX81" fmla="*/ 818584 w 9143989"/>
              <a:gd name="connsiteY81" fmla="*/ 4539298 h 5143494"/>
              <a:gd name="connsiteX82" fmla="*/ 818584 w 9143989"/>
              <a:gd name="connsiteY82" fmla="*/ 4976932 h 5143494"/>
              <a:gd name="connsiteX83" fmla="*/ 927996 w 9143989"/>
              <a:gd name="connsiteY83" fmla="*/ 5086344 h 5143494"/>
              <a:gd name="connsiteX84" fmla="*/ 1365636 w 9143989"/>
              <a:gd name="connsiteY84" fmla="*/ 5086344 h 5143494"/>
              <a:gd name="connsiteX85" fmla="*/ 1475050 w 9143989"/>
              <a:gd name="connsiteY85" fmla="*/ 4976932 h 5143494"/>
              <a:gd name="connsiteX86" fmla="*/ 1475050 w 9143989"/>
              <a:gd name="connsiteY86" fmla="*/ 4539298 h 5143494"/>
              <a:gd name="connsiteX87" fmla="*/ 1365636 w 9143989"/>
              <a:gd name="connsiteY87" fmla="*/ 4429886 h 5143494"/>
              <a:gd name="connsiteX88" fmla="*/ 165998 w 9143989"/>
              <a:gd name="connsiteY88" fmla="*/ 4429886 h 5143494"/>
              <a:gd name="connsiteX89" fmla="*/ 56587 w 9143989"/>
              <a:gd name="connsiteY89" fmla="*/ 4539298 h 5143494"/>
              <a:gd name="connsiteX90" fmla="*/ 56587 w 9143989"/>
              <a:gd name="connsiteY90" fmla="*/ 4976932 h 5143494"/>
              <a:gd name="connsiteX91" fmla="*/ 165998 w 9143989"/>
              <a:gd name="connsiteY91" fmla="*/ 5086344 h 5143494"/>
              <a:gd name="connsiteX92" fmla="*/ 603632 w 9143989"/>
              <a:gd name="connsiteY92" fmla="*/ 5086344 h 5143494"/>
              <a:gd name="connsiteX93" fmla="*/ 713044 w 9143989"/>
              <a:gd name="connsiteY93" fmla="*/ 4976932 h 5143494"/>
              <a:gd name="connsiteX94" fmla="*/ 713044 w 9143989"/>
              <a:gd name="connsiteY94" fmla="*/ 4539298 h 5143494"/>
              <a:gd name="connsiteX95" fmla="*/ 603632 w 9143989"/>
              <a:gd name="connsiteY95" fmla="*/ 4429886 h 5143494"/>
              <a:gd name="connsiteX96" fmla="*/ 8540357 w 9143989"/>
              <a:gd name="connsiteY96" fmla="*/ 3700488 h 5143494"/>
              <a:gd name="connsiteX97" fmla="*/ 8430945 w 9143989"/>
              <a:gd name="connsiteY97" fmla="*/ 3809900 h 5143494"/>
              <a:gd name="connsiteX98" fmla="*/ 8430945 w 9143989"/>
              <a:gd name="connsiteY98" fmla="*/ 4247534 h 5143494"/>
              <a:gd name="connsiteX99" fmla="*/ 8540357 w 9143989"/>
              <a:gd name="connsiteY99" fmla="*/ 4356946 h 5143494"/>
              <a:gd name="connsiteX100" fmla="*/ 8977991 w 9143989"/>
              <a:gd name="connsiteY100" fmla="*/ 4356946 h 5143494"/>
              <a:gd name="connsiteX101" fmla="*/ 9087403 w 9143989"/>
              <a:gd name="connsiteY101" fmla="*/ 4247534 h 5143494"/>
              <a:gd name="connsiteX102" fmla="*/ 9087403 w 9143989"/>
              <a:gd name="connsiteY102" fmla="*/ 3809900 h 5143494"/>
              <a:gd name="connsiteX103" fmla="*/ 8977991 w 9143989"/>
              <a:gd name="connsiteY103" fmla="*/ 3700488 h 5143494"/>
              <a:gd name="connsiteX104" fmla="*/ 7778358 w 9143989"/>
              <a:gd name="connsiteY104" fmla="*/ 3700488 h 5143494"/>
              <a:gd name="connsiteX105" fmla="*/ 7668946 w 9143989"/>
              <a:gd name="connsiteY105" fmla="*/ 3809900 h 5143494"/>
              <a:gd name="connsiteX106" fmla="*/ 7668946 w 9143989"/>
              <a:gd name="connsiteY106" fmla="*/ 4247534 h 5143494"/>
              <a:gd name="connsiteX107" fmla="*/ 7778358 w 9143989"/>
              <a:gd name="connsiteY107" fmla="*/ 4356946 h 5143494"/>
              <a:gd name="connsiteX108" fmla="*/ 8215992 w 9143989"/>
              <a:gd name="connsiteY108" fmla="*/ 4356946 h 5143494"/>
              <a:gd name="connsiteX109" fmla="*/ 8325404 w 9143989"/>
              <a:gd name="connsiteY109" fmla="*/ 4247534 h 5143494"/>
              <a:gd name="connsiteX110" fmla="*/ 8325404 w 9143989"/>
              <a:gd name="connsiteY110" fmla="*/ 3809900 h 5143494"/>
              <a:gd name="connsiteX111" fmla="*/ 8215992 w 9143989"/>
              <a:gd name="connsiteY111" fmla="*/ 3700488 h 5143494"/>
              <a:gd name="connsiteX112" fmla="*/ 7023979 w 9143989"/>
              <a:gd name="connsiteY112" fmla="*/ 3700488 h 5143494"/>
              <a:gd name="connsiteX113" fmla="*/ 6914567 w 9143989"/>
              <a:gd name="connsiteY113" fmla="*/ 3809900 h 5143494"/>
              <a:gd name="connsiteX114" fmla="*/ 6914567 w 9143989"/>
              <a:gd name="connsiteY114" fmla="*/ 4247534 h 5143494"/>
              <a:gd name="connsiteX115" fmla="*/ 7023979 w 9143989"/>
              <a:gd name="connsiteY115" fmla="*/ 4356946 h 5143494"/>
              <a:gd name="connsiteX116" fmla="*/ 7461613 w 9143989"/>
              <a:gd name="connsiteY116" fmla="*/ 4356946 h 5143494"/>
              <a:gd name="connsiteX117" fmla="*/ 7571025 w 9143989"/>
              <a:gd name="connsiteY117" fmla="*/ 4247534 h 5143494"/>
              <a:gd name="connsiteX118" fmla="*/ 7571025 w 9143989"/>
              <a:gd name="connsiteY118" fmla="*/ 3809900 h 5143494"/>
              <a:gd name="connsiteX119" fmla="*/ 7461613 w 9143989"/>
              <a:gd name="connsiteY119" fmla="*/ 3700488 h 5143494"/>
              <a:gd name="connsiteX120" fmla="*/ 6261980 w 9143989"/>
              <a:gd name="connsiteY120" fmla="*/ 3700488 h 5143494"/>
              <a:gd name="connsiteX121" fmla="*/ 6152568 w 9143989"/>
              <a:gd name="connsiteY121" fmla="*/ 3809900 h 5143494"/>
              <a:gd name="connsiteX122" fmla="*/ 6152568 w 9143989"/>
              <a:gd name="connsiteY122" fmla="*/ 4247534 h 5143494"/>
              <a:gd name="connsiteX123" fmla="*/ 6261980 w 9143989"/>
              <a:gd name="connsiteY123" fmla="*/ 4356946 h 5143494"/>
              <a:gd name="connsiteX124" fmla="*/ 6699614 w 9143989"/>
              <a:gd name="connsiteY124" fmla="*/ 4356946 h 5143494"/>
              <a:gd name="connsiteX125" fmla="*/ 6809026 w 9143989"/>
              <a:gd name="connsiteY125" fmla="*/ 4247534 h 5143494"/>
              <a:gd name="connsiteX126" fmla="*/ 6809026 w 9143989"/>
              <a:gd name="connsiteY126" fmla="*/ 3809900 h 5143494"/>
              <a:gd name="connsiteX127" fmla="*/ 6699614 w 9143989"/>
              <a:gd name="connsiteY127" fmla="*/ 3700488 h 5143494"/>
              <a:gd name="connsiteX128" fmla="*/ 5499981 w 9143989"/>
              <a:gd name="connsiteY128" fmla="*/ 3700488 h 5143494"/>
              <a:gd name="connsiteX129" fmla="*/ 5390569 w 9143989"/>
              <a:gd name="connsiteY129" fmla="*/ 3809900 h 5143494"/>
              <a:gd name="connsiteX130" fmla="*/ 5390569 w 9143989"/>
              <a:gd name="connsiteY130" fmla="*/ 4247534 h 5143494"/>
              <a:gd name="connsiteX131" fmla="*/ 5499981 w 9143989"/>
              <a:gd name="connsiteY131" fmla="*/ 4356946 h 5143494"/>
              <a:gd name="connsiteX132" fmla="*/ 5937615 w 9143989"/>
              <a:gd name="connsiteY132" fmla="*/ 4356946 h 5143494"/>
              <a:gd name="connsiteX133" fmla="*/ 6047027 w 9143989"/>
              <a:gd name="connsiteY133" fmla="*/ 4247534 h 5143494"/>
              <a:gd name="connsiteX134" fmla="*/ 6047027 w 9143989"/>
              <a:gd name="connsiteY134" fmla="*/ 3809900 h 5143494"/>
              <a:gd name="connsiteX135" fmla="*/ 5937615 w 9143989"/>
              <a:gd name="connsiteY135" fmla="*/ 3700488 h 5143494"/>
              <a:gd name="connsiteX136" fmla="*/ 4737982 w 9143989"/>
              <a:gd name="connsiteY136" fmla="*/ 3700488 h 5143494"/>
              <a:gd name="connsiteX137" fmla="*/ 4628570 w 9143989"/>
              <a:gd name="connsiteY137" fmla="*/ 3809900 h 5143494"/>
              <a:gd name="connsiteX138" fmla="*/ 4628570 w 9143989"/>
              <a:gd name="connsiteY138" fmla="*/ 4247534 h 5143494"/>
              <a:gd name="connsiteX139" fmla="*/ 4737982 w 9143989"/>
              <a:gd name="connsiteY139" fmla="*/ 4356946 h 5143494"/>
              <a:gd name="connsiteX140" fmla="*/ 5175616 w 9143989"/>
              <a:gd name="connsiteY140" fmla="*/ 4356946 h 5143494"/>
              <a:gd name="connsiteX141" fmla="*/ 5285028 w 9143989"/>
              <a:gd name="connsiteY141" fmla="*/ 4247534 h 5143494"/>
              <a:gd name="connsiteX142" fmla="*/ 5285028 w 9143989"/>
              <a:gd name="connsiteY142" fmla="*/ 3809900 h 5143494"/>
              <a:gd name="connsiteX143" fmla="*/ 5175616 w 9143989"/>
              <a:gd name="connsiteY143" fmla="*/ 3700488 h 5143494"/>
              <a:gd name="connsiteX144" fmla="*/ 3975991 w 9143989"/>
              <a:gd name="connsiteY144" fmla="*/ 3700488 h 5143494"/>
              <a:gd name="connsiteX145" fmla="*/ 3866579 w 9143989"/>
              <a:gd name="connsiteY145" fmla="*/ 3809900 h 5143494"/>
              <a:gd name="connsiteX146" fmla="*/ 3866579 w 9143989"/>
              <a:gd name="connsiteY146" fmla="*/ 4247534 h 5143494"/>
              <a:gd name="connsiteX147" fmla="*/ 3975991 w 9143989"/>
              <a:gd name="connsiteY147" fmla="*/ 4356946 h 5143494"/>
              <a:gd name="connsiteX148" fmla="*/ 4413617 w 9143989"/>
              <a:gd name="connsiteY148" fmla="*/ 4356946 h 5143494"/>
              <a:gd name="connsiteX149" fmla="*/ 4523029 w 9143989"/>
              <a:gd name="connsiteY149" fmla="*/ 4247534 h 5143494"/>
              <a:gd name="connsiteX150" fmla="*/ 4523029 w 9143989"/>
              <a:gd name="connsiteY150" fmla="*/ 3809900 h 5143494"/>
              <a:gd name="connsiteX151" fmla="*/ 4413617 w 9143989"/>
              <a:gd name="connsiteY151" fmla="*/ 3700488 h 5143494"/>
              <a:gd name="connsiteX152" fmla="*/ 3213993 w 9143989"/>
              <a:gd name="connsiteY152" fmla="*/ 3700488 h 5143494"/>
              <a:gd name="connsiteX153" fmla="*/ 3104581 w 9143989"/>
              <a:gd name="connsiteY153" fmla="*/ 3809900 h 5143494"/>
              <a:gd name="connsiteX154" fmla="*/ 3104581 w 9143989"/>
              <a:gd name="connsiteY154" fmla="*/ 4247534 h 5143494"/>
              <a:gd name="connsiteX155" fmla="*/ 3213993 w 9143989"/>
              <a:gd name="connsiteY155" fmla="*/ 4356946 h 5143494"/>
              <a:gd name="connsiteX156" fmla="*/ 3651627 w 9143989"/>
              <a:gd name="connsiteY156" fmla="*/ 4356946 h 5143494"/>
              <a:gd name="connsiteX157" fmla="*/ 3761039 w 9143989"/>
              <a:gd name="connsiteY157" fmla="*/ 4247534 h 5143494"/>
              <a:gd name="connsiteX158" fmla="*/ 3761039 w 9143989"/>
              <a:gd name="connsiteY158" fmla="*/ 3809900 h 5143494"/>
              <a:gd name="connsiteX159" fmla="*/ 3651627 w 9143989"/>
              <a:gd name="connsiteY159" fmla="*/ 3700488 h 5143494"/>
              <a:gd name="connsiteX160" fmla="*/ 2451995 w 9143989"/>
              <a:gd name="connsiteY160" fmla="*/ 3700488 h 5143494"/>
              <a:gd name="connsiteX161" fmla="*/ 2342584 w 9143989"/>
              <a:gd name="connsiteY161" fmla="*/ 3809900 h 5143494"/>
              <a:gd name="connsiteX162" fmla="*/ 2342584 w 9143989"/>
              <a:gd name="connsiteY162" fmla="*/ 4247534 h 5143494"/>
              <a:gd name="connsiteX163" fmla="*/ 2451995 w 9143989"/>
              <a:gd name="connsiteY163" fmla="*/ 4356946 h 5143494"/>
              <a:gd name="connsiteX164" fmla="*/ 2889629 w 9143989"/>
              <a:gd name="connsiteY164" fmla="*/ 4356946 h 5143494"/>
              <a:gd name="connsiteX165" fmla="*/ 2999040 w 9143989"/>
              <a:gd name="connsiteY165" fmla="*/ 4247534 h 5143494"/>
              <a:gd name="connsiteX166" fmla="*/ 2999040 w 9143989"/>
              <a:gd name="connsiteY166" fmla="*/ 3809900 h 5143494"/>
              <a:gd name="connsiteX167" fmla="*/ 2889629 w 9143989"/>
              <a:gd name="connsiteY167" fmla="*/ 3700488 h 5143494"/>
              <a:gd name="connsiteX168" fmla="*/ 1689996 w 9143989"/>
              <a:gd name="connsiteY168" fmla="*/ 3700488 h 5143494"/>
              <a:gd name="connsiteX169" fmla="*/ 1580586 w 9143989"/>
              <a:gd name="connsiteY169" fmla="*/ 3809900 h 5143494"/>
              <a:gd name="connsiteX170" fmla="*/ 1580586 w 9143989"/>
              <a:gd name="connsiteY170" fmla="*/ 4247534 h 5143494"/>
              <a:gd name="connsiteX171" fmla="*/ 1689996 w 9143989"/>
              <a:gd name="connsiteY171" fmla="*/ 4356946 h 5143494"/>
              <a:gd name="connsiteX172" fmla="*/ 2127633 w 9143989"/>
              <a:gd name="connsiteY172" fmla="*/ 4356946 h 5143494"/>
              <a:gd name="connsiteX173" fmla="*/ 2237045 w 9143989"/>
              <a:gd name="connsiteY173" fmla="*/ 4247534 h 5143494"/>
              <a:gd name="connsiteX174" fmla="*/ 2237045 w 9143989"/>
              <a:gd name="connsiteY174" fmla="*/ 3809900 h 5143494"/>
              <a:gd name="connsiteX175" fmla="*/ 2127633 w 9143989"/>
              <a:gd name="connsiteY175" fmla="*/ 3700488 h 5143494"/>
              <a:gd name="connsiteX176" fmla="*/ 927996 w 9143989"/>
              <a:gd name="connsiteY176" fmla="*/ 3700488 h 5143494"/>
              <a:gd name="connsiteX177" fmla="*/ 818584 w 9143989"/>
              <a:gd name="connsiteY177" fmla="*/ 3809900 h 5143494"/>
              <a:gd name="connsiteX178" fmla="*/ 818584 w 9143989"/>
              <a:gd name="connsiteY178" fmla="*/ 4247534 h 5143494"/>
              <a:gd name="connsiteX179" fmla="*/ 927996 w 9143989"/>
              <a:gd name="connsiteY179" fmla="*/ 4356946 h 5143494"/>
              <a:gd name="connsiteX180" fmla="*/ 1365637 w 9143989"/>
              <a:gd name="connsiteY180" fmla="*/ 4356946 h 5143494"/>
              <a:gd name="connsiteX181" fmla="*/ 1475050 w 9143989"/>
              <a:gd name="connsiteY181" fmla="*/ 4247534 h 5143494"/>
              <a:gd name="connsiteX182" fmla="*/ 1475050 w 9143989"/>
              <a:gd name="connsiteY182" fmla="*/ 3809900 h 5143494"/>
              <a:gd name="connsiteX183" fmla="*/ 1365637 w 9143989"/>
              <a:gd name="connsiteY183" fmla="*/ 3700488 h 5143494"/>
              <a:gd name="connsiteX184" fmla="*/ 165999 w 9143989"/>
              <a:gd name="connsiteY184" fmla="*/ 3700488 h 5143494"/>
              <a:gd name="connsiteX185" fmla="*/ 56587 w 9143989"/>
              <a:gd name="connsiteY185" fmla="*/ 3809900 h 5143494"/>
              <a:gd name="connsiteX186" fmla="*/ 56587 w 9143989"/>
              <a:gd name="connsiteY186" fmla="*/ 4247534 h 5143494"/>
              <a:gd name="connsiteX187" fmla="*/ 165999 w 9143989"/>
              <a:gd name="connsiteY187" fmla="*/ 4356946 h 5143494"/>
              <a:gd name="connsiteX188" fmla="*/ 603632 w 9143989"/>
              <a:gd name="connsiteY188" fmla="*/ 4356946 h 5143494"/>
              <a:gd name="connsiteX189" fmla="*/ 713044 w 9143989"/>
              <a:gd name="connsiteY189" fmla="*/ 4247534 h 5143494"/>
              <a:gd name="connsiteX190" fmla="*/ 713044 w 9143989"/>
              <a:gd name="connsiteY190" fmla="*/ 3809900 h 5143494"/>
              <a:gd name="connsiteX191" fmla="*/ 603632 w 9143989"/>
              <a:gd name="connsiteY191" fmla="*/ 3700488 h 5143494"/>
              <a:gd name="connsiteX192" fmla="*/ 8540357 w 9143989"/>
              <a:gd name="connsiteY192" fmla="*/ 2971089 h 5143494"/>
              <a:gd name="connsiteX193" fmla="*/ 8430945 w 9143989"/>
              <a:gd name="connsiteY193" fmla="*/ 3080501 h 5143494"/>
              <a:gd name="connsiteX194" fmla="*/ 8430945 w 9143989"/>
              <a:gd name="connsiteY194" fmla="*/ 3518135 h 5143494"/>
              <a:gd name="connsiteX195" fmla="*/ 8540357 w 9143989"/>
              <a:gd name="connsiteY195" fmla="*/ 3627547 h 5143494"/>
              <a:gd name="connsiteX196" fmla="*/ 8977991 w 9143989"/>
              <a:gd name="connsiteY196" fmla="*/ 3627547 h 5143494"/>
              <a:gd name="connsiteX197" fmla="*/ 9087403 w 9143989"/>
              <a:gd name="connsiteY197" fmla="*/ 3518135 h 5143494"/>
              <a:gd name="connsiteX198" fmla="*/ 9087403 w 9143989"/>
              <a:gd name="connsiteY198" fmla="*/ 3080501 h 5143494"/>
              <a:gd name="connsiteX199" fmla="*/ 8977991 w 9143989"/>
              <a:gd name="connsiteY199" fmla="*/ 2971089 h 5143494"/>
              <a:gd name="connsiteX200" fmla="*/ 7778358 w 9143989"/>
              <a:gd name="connsiteY200" fmla="*/ 2971089 h 5143494"/>
              <a:gd name="connsiteX201" fmla="*/ 7668946 w 9143989"/>
              <a:gd name="connsiteY201" fmla="*/ 3080501 h 5143494"/>
              <a:gd name="connsiteX202" fmla="*/ 7668946 w 9143989"/>
              <a:gd name="connsiteY202" fmla="*/ 3518135 h 5143494"/>
              <a:gd name="connsiteX203" fmla="*/ 7778358 w 9143989"/>
              <a:gd name="connsiteY203" fmla="*/ 3627547 h 5143494"/>
              <a:gd name="connsiteX204" fmla="*/ 8215992 w 9143989"/>
              <a:gd name="connsiteY204" fmla="*/ 3627547 h 5143494"/>
              <a:gd name="connsiteX205" fmla="*/ 8325404 w 9143989"/>
              <a:gd name="connsiteY205" fmla="*/ 3518135 h 5143494"/>
              <a:gd name="connsiteX206" fmla="*/ 8325404 w 9143989"/>
              <a:gd name="connsiteY206" fmla="*/ 3080501 h 5143494"/>
              <a:gd name="connsiteX207" fmla="*/ 8215992 w 9143989"/>
              <a:gd name="connsiteY207" fmla="*/ 2971089 h 5143494"/>
              <a:gd name="connsiteX208" fmla="*/ 7023979 w 9143989"/>
              <a:gd name="connsiteY208" fmla="*/ 2971089 h 5143494"/>
              <a:gd name="connsiteX209" fmla="*/ 6914567 w 9143989"/>
              <a:gd name="connsiteY209" fmla="*/ 3080501 h 5143494"/>
              <a:gd name="connsiteX210" fmla="*/ 6914567 w 9143989"/>
              <a:gd name="connsiteY210" fmla="*/ 3518135 h 5143494"/>
              <a:gd name="connsiteX211" fmla="*/ 7023979 w 9143989"/>
              <a:gd name="connsiteY211" fmla="*/ 3627547 h 5143494"/>
              <a:gd name="connsiteX212" fmla="*/ 7461613 w 9143989"/>
              <a:gd name="connsiteY212" fmla="*/ 3627547 h 5143494"/>
              <a:gd name="connsiteX213" fmla="*/ 7571025 w 9143989"/>
              <a:gd name="connsiteY213" fmla="*/ 3518135 h 5143494"/>
              <a:gd name="connsiteX214" fmla="*/ 7571025 w 9143989"/>
              <a:gd name="connsiteY214" fmla="*/ 3080501 h 5143494"/>
              <a:gd name="connsiteX215" fmla="*/ 7461613 w 9143989"/>
              <a:gd name="connsiteY215" fmla="*/ 2971089 h 5143494"/>
              <a:gd name="connsiteX216" fmla="*/ 6261980 w 9143989"/>
              <a:gd name="connsiteY216" fmla="*/ 2971089 h 5143494"/>
              <a:gd name="connsiteX217" fmla="*/ 6152568 w 9143989"/>
              <a:gd name="connsiteY217" fmla="*/ 3080501 h 5143494"/>
              <a:gd name="connsiteX218" fmla="*/ 6152568 w 9143989"/>
              <a:gd name="connsiteY218" fmla="*/ 3518135 h 5143494"/>
              <a:gd name="connsiteX219" fmla="*/ 6261980 w 9143989"/>
              <a:gd name="connsiteY219" fmla="*/ 3627547 h 5143494"/>
              <a:gd name="connsiteX220" fmla="*/ 6699614 w 9143989"/>
              <a:gd name="connsiteY220" fmla="*/ 3627547 h 5143494"/>
              <a:gd name="connsiteX221" fmla="*/ 6809026 w 9143989"/>
              <a:gd name="connsiteY221" fmla="*/ 3518135 h 5143494"/>
              <a:gd name="connsiteX222" fmla="*/ 6809026 w 9143989"/>
              <a:gd name="connsiteY222" fmla="*/ 3080501 h 5143494"/>
              <a:gd name="connsiteX223" fmla="*/ 6699614 w 9143989"/>
              <a:gd name="connsiteY223" fmla="*/ 2971089 h 5143494"/>
              <a:gd name="connsiteX224" fmla="*/ 5499981 w 9143989"/>
              <a:gd name="connsiteY224" fmla="*/ 2971089 h 5143494"/>
              <a:gd name="connsiteX225" fmla="*/ 5390569 w 9143989"/>
              <a:gd name="connsiteY225" fmla="*/ 3080501 h 5143494"/>
              <a:gd name="connsiteX226" fmla="*/ 5390569 w 9143989"/>
              <a:gd name="connsiteY226" fmla="*/ 3518135 h 5143494"/>
              <a:gd name="connsiteX227" fmla="*/ 5499981 w 9143989"/>
              <a:gd name="connsiteY227" fmla="*/ 3627547 h 5143494"/>
              <a:gd name="connsiteX228" fmla="*/ 5937615 w 9143989"/>
              <a:gd name="connsiteY228" fmla="*/ 3627547 h 5143494"/>
              <a:gd name="connsiteX229" fmla="*/ 6047027 w 9143989"/>
              <a:gd name="connsiteY229" fmla="*/ 3518135 h 5143494"/>
              <a:gd name="connsiteX230" fmla="*/ 6047027 w 9143989"/>
              <a:gd name="connsiteY230" fmla="*/ 3080501 h 5143494"/>
              <a:gd name="connsiteX231" fmla="*/ 5937615 w 9143989"/>
              <a:gd name="connsiteY231" fmla="*/ 2971089 h 5143494"/>
              <a:gd name="connsiteX232" fmla="*/ 4737982 w 9143989"/>
              <a:gd name="connsiteY232" fmla="*/ 2971089 h 5143494"/>
              <a:gd name="connsiteX233" fmla="*/ 4628570 w 9143989"/>
              <a:gd name="connsiteY233" fmla="*/ 3080501 h 5143494"/>
              <a:gd name="connsiteX234" fmla="*/ 4628570 w 9143989"/>
              <a:gd name="connsiteY234" fmla="*/ 3518135 h 5143494"/>
              <a:gd name="connsiteX235" fmla="*/ 4737982 w 9143989"/>
              <a:gd name="connsiteY235" fmla="*/ 3627547 h 5143494"/>
              <a:gd name="connsiteX236" fmla="*/ 5175616 w 9143989"/>
              <a:gd name="connsiteY236" fmla="*/ 3627547 h 5143494"/>
              <a:gd name="connsiteX237" fmla="*/ 5285028 w 9143989"/>
              <a:gd name="connsiteY237" fmla="*/ 3518135 h 5143494"/>
              <a:gd name="connsiteX238" fmla="*/ 5285028 w 9143989"/>
              <a:gd name="connsiteY238" fmla="*/ 3080501 h 5143494"/>
              <a:gd name="connsiteX239" fmla="*/ 5175616 w 9143989"/>
              <a:gd name="connsiteY239" fmla="*/ 2971089 h 5143494"/>
              <a:gd name="connsiteX240" fmla="*/ 3975991 w 9143989"/>
              <a:gd name="connsiteY240" fmla="*/ 2971089 h 5143494"/>
              <a:gd name="connsiteX241" fmla="*/ 3866579 w 9143989"/>
              <a:gd name="connsiteY241" fmla="*/ 3080501 h 5143494"/>
              <a:gd name="connsiteX242" fmla="*/ 3866579 w 9143989"/>
              <a:gd name="connsiteY242" fmla="*/ 3518135 h 5143494"/>
              <a:gd name="connsiteX243" fmla="*/ 3975991 w 9143989"/>
              <a:gd name="connsiteY243" fmla="*/ 3627547 h 5143494"/>
              <a:gd name="connsiteX244" fmla="*/ 4413617 w 9143989"/>
              <a:gd name="connsiteY244" fmla="*/ 3627547 h 5143494"/>
              <a:gd name="connsiteX245" fmla="*/ 4523029 w 9143989"/>
              <a:gd name="connsiteY245" fmla="*/ 3518135 h 5143494"/>
              <a:gd name="connsiteX246" fmla="*/ 4523029 w 9143989"/>
              <a:gd name="connsiteY246" fmla="*/ 3080501 h 5143494"/>
              <a:gd name="connsiteX247" fmla="*/ 4413617 w 9143989"/>
              <a:gd name="connsiteY247" fmla="*/ 2971089 h 5143494"/>
              <a:gd name="connsiteX248" fmla="*/ 3213993 w 9143989"/>
              <a:gd name="connsiteY248" fmla="*/ 2971089 h 5143494"/>
              <a:gd name="connsiteX249" fmla="*/ 3104581 w 9143989"/>
              <a:gd name="connsiteY249" fmla="*/ 3080501 h 5143494"/>
              <a:gd name="connsiteX250" fmla="*/ 3104581 w 9143989"/>
              <a:gd name="connsiteY250" fmla="*/ 3518135 h 5143494"/>
              <a:gd name="connsiteX251" fmla="*/ 3213993 w 9143989"/>
              <a:gd name="connsiteY251" fmla="*/ 3627547 h 5143494"/>
              <a:gd name="connsiteX252" fmla="*/ 3651627 w 9143989"/>
              <a:gd name="connsiteY252" fmla="*/ 3627547 h 5143494"/>
              <a:gd name="connsiteX253" fmla="*/ 3761039 w 9143989"/>
              <a:gd name="connsiteY253" fmla="*/ 3518135 h 5143494"/>
              <a:gd name="connsiteX254" fmla="*/ 3761039 w 9143989"/>
              <a:gd name="connsiteY254" fmla="*/ 3080501 h 5143494"/>
              <a:gd name="connsiteX255" fmla="*/ 3651627 w 9143989"/>
              <a:gd name="connsiteY255" fmla="*/ 2971089 h 5143494"/>
              <a:gd name="connsiteX256" fmla="*/ 2451995 w 9143989"/>
              <a:gd name="connsiteY256" fmla="*/ 2971089 h 5143494"/>
              <a:gd name="connsiteX257" fmla="*/ 2342584 w 9143989"/>
              <a:gd name="connsiteY257" fmla="*/ 3080501 h 5143494"/>
              <a:gd name="connsiteX258" fmla="*/ 2342584 w 9143989"/>
              <a:gd name="connsiteY258" fmla="*/ 3518135 h 5143494"/>
              <a:gd name="connsiteX259" fmla="*/ 2451995 w 9143989"/>
              <a:gd name="connsiteY259" fmla="*/ 3627547 h 5143494"/>
              <a:gd name="connsiteX260" fmla="*/ 2889629 w 9143989"/>
              <a:gd name="connsiteY260" fmla="*/ 3627547 h 5143494"/>
              <a:gd name="connsiteX261" fmla="*/ 2999040 w 9143989"/>
              <a:gd name="connsiteY261" fmla="*/ 3518135 h 5143494"/>
              <a:gd name="connsiteX262" fmla="*/ 2999040 w 9143989"/>
              <a:gd name="connsiteY262" fmla="*/ 3080501 h 5143494"/>
              <a:gd name="connsiteX263" fmla="*/ 2889629 w 9143989"/>
              <a:gd name="connsiteY263" fmla="*/ 2971089 h 5143494"/>
              <a:gd name="connsiteX264" fmla="*/ 1689997 w 9143989"/>
              <a:gd name="connsiteY264" fmla="*/ 2971089 h 5143494"/>
              <a:gd name="connsiteX265" fmla="*/ 1580587 w 9143989"/>
              <a:gd name="connsiteY265" fmla="*/ 3080501 h 5143494"/>
              <a:gd name="connsiteX266" fmla="*/ 1580587 w 9143989"/>
              <a:gd name="connsiteY266" fmla="*/ 3518135 h 5143494"/>
              <a:gd name="connsiteX267" fmla="*/ 1689997 w 9143989"/>
              <a:gd name="connsiteY267" fmla="*/ 3627547 h 5143494"/>
              <a:gd name="connsiteX268" fmla="*/ 2127633 w 9143989"/>
              <a:gd name="connsiteY268" fmla="*/ 3627547 h 5143494"/>
              <a:gd name="connsiteX269" fmla="*/ 2237045 w 9143989"/>
              <a:gd name="connsiteY269" fmla="*/ 3518135 h 5143494"/>
              <a:gd name="connsiteX270" fmla="*/ 2237045 w 9143989"/>
              <a:gd name="connsiteY270" fmla="*/ 3080501 h 5143494"/>
              <a:gd name="connsiteX271" fmla="*/ 2127633 w 9143989"/>
              <a:gd name="connsiteY271" fmla="*/ 2971089 h 5143494"/>
              <a:gd name="connsiteX272" fmla="*/ 927996 w 9143989"/>
              <a:gd name="connsiteY272" fmla="*/ 2971089 h 5143494"/>
              <a:gd name="connsiteX273" fmla="*/ 818584 w 9143989"/>
              <a:gd name="connsiteY273" fmla="*/ 3080501 h 5143494"/>
              <a:gd name="connsiteX274" fmla="*/ 818584 w 9143989"/>
              <a:gd name="connsiteY274" fmla="*/ 3518135 h 5143494"/>
              <a:gd name="connsiteX275" fmla="*/ 927996 w 9143989"/>
              <a:gd name="connsiteY275" fmla="*/ 3627547 h 5143494"/>
              <a:gd name="connsiteX276" fmla="*/ 1365637 w 9143989"/>
              <a:gd name="connsiteY276" fmla="*/ 3627547 h 5143494"/>
              <a:gd name="connsiteX277" fmla="*/ 1475050 w 9143989"/>
              <a:gd name="connsiteY277" fmla="*/ 3518135 h 5143494"/>
              <a:gd name="connsiteX278" fmla="*/ 1475050 w 9143989"/>
              <a:gd name="connsiteY278" fmla="*/ 3080501 h 5143494"/>
              <a:gd name="connsiteX279" fmla="*/ 1365637 w 9143989"/>
              <a:gd name="connsiteY279" fmla="*/ 2971089 h 5143494"/>
              <a:gd name="connsiteX280" fmla="*/ 165999 w 9143989"/>
              <a:gd name="connsiteY280" fmla="*/ 2971089 h 5143494"/>
              <a:gd name="connsiteX281" fmla="*/ 56587 w 9143989"/>
              <a:gd name="connsiteY281" fmla="*/ 3080501 h 5143494"/>
              <a:gd name="connsiteX282" fmla="*/ 56587 w 9143989"/>
              <a:gd name="connsiteY282" fmla="*/ 3518135 h 5143494"/>
              <a:gd name="connsiteX283" fmla="*/ 165999 w 9143989"/>
              <a:gd name="connsiteY283" fmla="*/ 3627547 h 5143494"/>
              <a:gd name="connsiteX284" fmla="*/ 603632 w 9143989"/>
              <a:gd name="connsiteY284" fmla="*/ 3627547 h 5143494"/>
              <a:gd name="connsiteX285" fmla="*/ 713044 w 9143989"/>
              <a:gd name="connsiteY285" fmla="*/ 3518135 h 5143494"/>
              <a:gd name="connsiteX286" fmla="*/ 713044 w 9143989"/>
              <a:gd name="connsiteY286" fmla="*/ 3080501 h 5143494"/>
              <a:gd name="connsiteX287" fmla="*/ 603632 w 9143989"/>
              <a:gd name="connsiteY287" fmla="*/ 2971089 h 5143494"/>
              <a:gd name="connsiteX288" fmla="*/ 8540357 w 9143989"/>
              <a:gd name="connsiteY288" fmla="*/ 2245338 h 5143494"/>
              <a:gd name="connsiteX289" fmla="*/ 8430945 w 9143989"/>
              <a:gd name="connsiteY289" fmla="*/ 2354750 h 5143494"/>
              <a:gd name="connsiteX290" fmla="*/ 8430945 w 9143989"/>
              <a:gd name="connsiteY290" fmla="*/ 2792384 h 5143494"/>
              <a:gd name="connsiteX291" fmla="*/ 8540357 w 9143989"/>
              <a:gd name="connsiteY291" fmla="*/ 2901796 h 5143494"/>
              <a:gd name="connsiteX292" fmla="*/ 8977991 w 9143989"/>
              <a:gd name="connsiteY292" fmla="*/ 2901796 h 5143494"/>
              <a:gd name="connsiteX293" fmla="*/ 9087403 w 9143989"/>
              <a:gd name="connsiteY293" fmla="*/ 2792384 h 5143494"/>
              <a:gd name="connsiteX294" fmla="*/ 9087403 w 9143989"/>
              <a:gd name="connsiteY294" fmla="*/ 2354750 h 5143494"/>
              <a:gd name="connsiteX295" fmla="*/ 8977991 w 9143989"/>
              <a:gd name="connsiteY295" fmla="*/ 2245338 h 5143494"/>
              <a:gd name="connsiteX296" fmla="*/ 7778358 w 9143989"/>
              <a:gd name="connsiteY296" fmla="*/ 2245338 h 5143494"/>
              <a:gd name="connsiteX297" fmla="*/ 7668946 w 9143989"/>
              <a:gd name="connsiteY297" fmla="*/ 2354750 h 5143494"/>
              <a:gd name="connsiteX298" fmla="*/ 7668946 w 9143989"/>
              <a:gd name="connsiteY298" fmla="*/ 2792384 h 5143494"/>
              <a:gd name="connsiteX299" fmla="*/ 7778358 w 9143989"/>
              <a:gd name="connsiteY299" fmla="*/ 2901796 h 5143494"/>
              <a:gd name="connsiteX300" fmla="*/ 8215992 w 9143989"/>
              <a:gd name="connsiteY300" fmla="*/ 2901796 h 5143494"/>
              <a:gd name="connsiteX301" fmla="*/ 8325404 w 9143989"/>
              <a:gd name="connsiteY301" fmla="*/ 2792384 h 5143494"/>
              <a:gd name="connsiteX302" fmla="*/ 8325404 w 9143989"/>
              <a:gd name="connsiteY302" fmla="*/ 2354750 h 5143494"/>
              <a:gd name="connsiteX303" fmla="*/ 8215992 w 9143989"/>
              <a:gd name="connsiteY303" fmla="*/ 2245338 h 5143494"/>
              <a:gd name="connsiteX304" fmla="*/ 7023979 w 9143989"/>
              <a:gd name="connsiteY304" fmla="*/ 2245338 h 5143494"/>
              <a:gd name="connsiteX305" fmla="*/ 6914567 w 9143989"/>
              <a:gd name="connsiteY305" fmla="*/ 2354750 h 5143494"/>
              <a:gd name="connsiteX306" fmla="*/ 6914567 w 9143989"/>
              <a:gd name="connsiteY306" fmla="*/ 2792384 h 5143494"/>
              <a:gd name="connsiteX307" fmla="*/ 7023979 w 9143989"/>
              <a:gd name="connsiteY307" fmla="*/ 2901796 h 5143494"/>
              <a:gd name="connsiteX308" fmla="*/ 7461613 w 9143989"/>
              <a:gd name="connsiteY308" fmla="*/ 2901796 h 5143494"/>
              <a:gd name="connsiteX309" fmla="*/ 7571025 w 9143989"/>
              <a:gd name="connsiteY309" fmla="*/ 2792384 h 5143494"/>
              <a:gd name="connsiteX310" fmla="*/ 7571025 w 9143989"/>
              <a:gd name="connsiteY310" fmla="*/ 2354750 h 5143494"/>
              <a:gd name="connsiteX311" fmla="*/ 7461613 w 9143989"/>
              <a:gd name="connsiteY311" fmla="*/ 2245338 h 5143494"/>
              <a:gd name="connsiteX312" fmla="*/ 6261980 w 9143989"/>
              <a:gd name="connsiteY312" fmla="*/ 2245338 h 5143494"/>
              <a:gd name="connsiteX313" fmla="*/ 6152568 w 9143989"/>
              <a:gd name="connsiteY313" fmla="*/ 2354750 h 5143494"/>
              <a:gd name="connsiteX314" fmla="*/ 6152568 w 9143989"/>
              <a:gd name="connsiteY314" fmla="*/ 2792384 h 5143494"/>
              <a:gd name="connsiteX315" fmla="*/ 6261980 w 9143989"/>
              <a:gd name="connsiteY315" fmla="*/ 2901796 h 5143494"/>
              <a:gd name="connsiteX316" fmla="*/ 6699614 w 9143989"/>
              <a:gd name="connsiteY316" fmla="*/ 2901796 h 5143494"/>
              <a:gd name="connsiteX317" fmla="*/ 6809026 w 9143989"/>
              <a:gd name="connsiteY317" fmla="*/ 2792384 h 5143494"/>
              <a:gd name="connsiteX318" fmla="*/ 6809026 w 9143989"/>
              <a:gd name="connsiteY318" fmla="*/ 2354750 h 5143494"/>
              <a:gd name="connsiteX319" fmla="*/ 6699614 w 9143989"/>
              <a:gd name="connsiteY319" fmla="*/ 2245338 h 5143494"/>
              <a:gd name="connsiteX320" fmla="*/ 5499981 w 9143989"/>
              <a:gd name="connsiteY320" fmla="*/ 2245338 h 5143494"/>
              <a:gd name="connsiteX321" fmla="*/ 5390569 w 9143989"/>
              <a:gd name="connsiteY321" fmla="*/ 2354750 h 5143494"/>
              <a:gd name="connsiteX322" fmla="*/ 5390569 w 9143989"/>
              <a:gd name="connsiteY322" fmla="*/ 2792384 h 5143494"/>
              <a:gd name="connsiteX323" fmla="*/ 5499981 w 9143989"/>
              <a:gd name="connsiteY323" fmla="*/ 2901796 h 5143494"/>
              <a:gd name="connsiteX324" fmla="*/ 5937615 w 9143989"/>
              <a:gd name="connsiteY324" fmla="*/ 2901796 h 5143494"/>
              <a:gd name="connsiteX325" fmla="*/ 6047027 w 9143989"/>
              <a:gd name="connsiteY325" fmla="*/ 2792384 h 5143494"/>
              <a:gd name="connsiteX326" fmla="*/ 6047027 w 9143989"/>
              <a:gd name="connsiteY326" fmla="*/ 2354750 h 5143494"/>
              <a:gd name="connsiteX327" fmla="*/ 5937615 w 9143989"/>
              <a:gd name="connsiteY327" fmla="*/ 2245338 h 5143494"/>
              <a:gd name="connsiteX328" fmla="*/ 4737982 w 9143989"/>
              <a:gd name="connsiteY328" fmla="*/ 2245338 h 5143494"/>
              <a:gd name="connsiteX329" fmla="*/ 4628570 w 9143989"/>
              <a:gd name="connsiteY329" fmla="*/ 2354750 h 5143494"/>
              <a:gd name="connsiteX330" fmla="*/ 4628570 w 9143989"/>
              <a:gd name="connsiteY330" fmla="*/ 2792384 h 5143494"/>
              <a:gd name="connsiteX331" fmla="*/ 4737982 w 9143989"/>
              <a:gd name="connsiteY331" fmla="*/ 2901796 h 5143494"/>
              <a:gd name="connsiteX332" fmla="*/ 5175616 w 9143989"/>
              <a:gd name="connsiteY332" fmla="*/ 2901796 h 5143494"/>
              <a:gd name="connsiteX333" fmla="*/ 5285028 w 9143989"/>
              <a:gd name="connsiteY333" fmla="*/ 2792384 h 5143494"/>
              <a:gd name="connsiteX334" fmla="*/ 5285028 w 9143989"/>
              <a:gd name="connsiteY334" fmla="*/ 2354750 h 5143494"/>
              <a:gd name="connsiteX335" fmla="*/ 5175616 w 9143989"/>
              <a:gd name="connsiteY335" fmla="*/ 2245338 h 5143494"/>
              <a:gd name="connsiteX336" fmla="*/ 3975991 w 9143989"/>
              <a:gd name="connsiteY336" fmla="*/ 2245338 h 5143494"/>
              <a:gd name="connsiteX337" fmla="*/ 3866579 w 9143989"/>
              <a:gd name="connsiteY337" fmla="*/ 2354750 h 5143494"/>
              <a:gd name="connsiteX338" fmla="*/ 3866579 w 9143989"/>
              <a:gd name="connsiteY338" fmla="*/ 2792384 h 5143494"/>
              <a:gd name="connsiteX339" fmla="*/ 3975991 w 9143989"/>
              <a:gd name="connsiteY339" fmla="*/ 2901796 h 5143494"/>
              <a:gd name="connsiteX340" fmla="*/ 4413617 w 9143989"/>
              <a:gd name="connsiteY340" fmla="*/ 2901796 h 5143494"/>
              <a:gd name="connsiteX341" fmla="*/ 4523029 w 9143989"/>
              <a:gd name="connsiteY341" fmla="*/ 2792384 h 5143494"/>
              <a:gd name="connsiteX342" fmla="*/ 4523029 w 9143989"/>
              <a:gd name="connsiteY342" fmla="*/ 2354750 h 5143494"/>
              <a:gd name="connsiteX343" fmla="*/ 4413617 w 9143989"/>
              <a:gd name="connsiteY343" fmla="*/ 2245338 h 5143494"/>
              <a:gd name="connsiteX344" fmla="*/ 3213993 w 9143989"/>
              <a:gd name="connsiteY344" fmla="*/ 2245338 h 5143494"/>
              <a:gd name="connsiteX345" fmla="*/ 3104581 w 9143989"/>
              <a:gd name="connsiteY345" fmla="*/ 2354750 h 5143494"/>
              <a:gd name="connsiteX346" fmla="*/ 3104581 w 9143989"/>
              <a:gd name="connsiteY346" fmla="*/ 2792384 h 5143494"/>
              <a:gd name="connsiteX347" fmla="*/ 3213993 w 9143989"/>
              <a:gd name="connsiteY347" fmla="*/ 2901796 h 5143494"/>
              <a:gd name="connsiteX348" fmla="*/ 3651627 w 9143989"/>
              <a:gd name="connsiteY348" fmla="*/ 2901796 h 5143494"/>
              <a:gd name="connsiteX349" fmla="*/ 3761040 w 9143989"/>
              <a:gd name="connsiteY349" fmla="*/ 2792384 h 5143494"/>
              <a:gd name="connsiteX350" fmla="*/ 3761040 w 9143989"/>
              <a:gd name="connsiteY350" fmla="*/ 2354750 h 5143494"/>
              <a:gd name="connsiteX351" fmla="*/ 3651627 w 9143989"/>
              <a:gd name="connsiteY351" fmla="*/ 2245338 h 5143494"/>
              <a:gd name="connsiteX352" fmla="*/ 2451995 w 9143989"/>
              <a:gd name="connsiteY352" fmla="*/ 2245338 h 5143494"/>
              <a:gd name="connsiteX353" fmla="*/ 2342584 w 9143989"/>
              <a:gd name="connsiteY353" fmla="*/ 2354750 h 5143494"/>
              <a:gd name="connsiteX354" fmla="*/ 2342584 w 9143989"/>
              <a:gd name="connsiteY354" fmla="*/ 2792384 h 5143494"/>
              <a:gd name="connsiteX355" fmla="*/ 2451995 w 9143989"/>
              <a:gd name="connsiteY355" fmla="*/ 2901796 h 5143494"/>
              <a:gd name="connsiteX356" fmla="*/ 2889629 w 9143989"/>
              <a:gd name="connsiteY356" fmla="*/ 2901796 h 5143494"/>
              <a:gd name="connsiteX357" fmla="*/ 2999040 w 9143989"/>
              <a:gd name="connsiteY357" fmla="*/ 2792384 h 5143494"/>
              <a:gd name="connsiteX358" fmla="*/ 2999040 w 9143989"/>
              <a:gd name="connsiteY358" fmla="*/ 2354750 h 5143494"/>
              <a:gd name="connsiteX359" fmla="*/ 2889629 w 9143989"/>
              <a:gd name="connsiteY359" fmla="*/ 2245338 h 5143494"/>
              <a:gd name="connsiteX360" fmla="*/ 1689997 w 9143989"/>
              <a:gd name="connsiteY360" fmla="*/ 2245338 h 5143494"/>
              <a:gd name="connsiteX361" fmla="*/ 1580587 w 9143989"/>
              <a:gd name="connsiteY361" fmla="*/ 2354750 h 5143494"/>
              <a:gd name="connsiteX362" fmla="*/ 1580587 w 9143989"/>
              <a:gd name="connsiteY362" fmla="*/ 2792384 h 5143494"/>
              <a:gd name="connsiteX363" fmla="*/ 1689997 w 9143989"/>
              <a:gd name="connsiteY363" fmla="*/ 2901796 h 5143494"/>
              <a:gd name="connsiteX364" fmla="*/ 2127634 w 9143989"/>
              <a:gd name="connsiteY364" fmla="*/ 2901796 h 5143494"/>
              <a:gd name="connsiteX365" fmla="*/ 2237045 w 9143989"/>
              <a:gd name="connsiteY365" fmla="*/ 2792384 h 5143494"/>
              <a:gd name="connsiteX366" fmla="*/ 2237045 w 9143989"/>
              <a:gd name="connsiteY366" fmla="*/ 2354750 h 5143494"/>
              <a:gd name="connsiteX367" fmla="*/ 2127634 w 9143989"/>
              <a:gd name="connsiteY367" fmla="*/ 2245338 h 5143494"/>
              <a:gd name="connsiteX368" fmla="*/ 927996 w 9143989"/>
              <a:gd name="connsiteY368" fmla="*/ 2245338 h 5143494"/>
              <a:gd name="connsiteX369" fmla="*/ 818584 w 9143989"/>
              <a:gd name="connsiteY369" fmla="*/ 2354750 h 5143494"/>
              <a:gd name="connsiteX370" fmla="*/ 818584 w 9143989"/>
              <a:gd name="connsiteY370" fmla="*/ 2792384 h 5143494"/>
              <a:gd name="connsiteX371" fmla="*/ 927996 w 9143989"/>
              <a:gd name="connsiteY371" fmla="*/ 2901796 h 5143494"/>
              <a:gd name="connsiteX372" fmla="*/ 1365637 w 9143989"/>
              <a:gd name="connsiteY372" fmla="*/ 2901796 h 5143494"/>
              <a:gd name="connsiteX373" fmla="*/ 1475051 w 9143989"/>
              <a:gd name="connsiteY373" fmla="*/ 2792384 h 5143494"/>
              <a:gd name="connsiteX374" fmla="*/ 1475051 w 9143989"/>
              <a:gd name="connsiteY374" fmla="*/ 2354750 h 5143494"/>
              <a:gd name="connsiteX375" fmla="*/ 1365637 w 9143989"/>
              <a:gd name="connsiteY375" fmla="*/ 2245338 h 5143494"/>
              <a:gd name="connsiteX376" fmla="*/ 165999 w 9143989"/>
              <a:gd name="connsiteY376" fmla="*/ 2245338 h 5143494"/>
              <a:gd name="connsiteX377" fmla="*/ 56587 w 9143989"/>
              <a:gd name="connsiteY377" fmla="*/ 2354750 h 5143494"/>
              <a:gd name="connsiteX378" fmla="*/ 56587 w 9143989"/>
              <a:gd name="connsiteY378" fmla="*/ 2792384 h 5143494"/>
              <a:gd name="connsiteX379" fmla="*/ 165999 w 9143989"/>
              <a:gd name="connsiteY379" fmla="*/ 2901796 h 5143494"/>
              <a:gd name="connsiteX380" fmla="*/ 603632 w 9143989"/>
              <a:gd name="connsiteY380" fmla="*/ 2901796 h 5143494"/>
              <a:gd name="connsiteX381" fmla="*/ 713044 w 9143989"/>
              <a:gd name="connsiteY381" fmla="*/ 2792384 h 5143494"/>
              <a:gd name="connsiteX382" fmla="*/ 713044 w 9143989"/>
              <a:gd name="connsiteY382" fmla="*/ 2354750 h 5143494"/>
              <a:gd name="connsiteX383" fmla="*/ 603632 w 9143989"/>
              <a:gd name="connsiteY383" fmla="*/ 2245338 h 5143494"/>
              <a:gd name="connsiteX384" fmla="*/ 165999 w 9143989"/>
              <a:gd name="connsiteY384" fmla="*/ 1515948 h 5143494"/>
              <a:gd name="connsiteX385" fmla="*/ 56587 w 9143989"/>
              <a:gd name="connsiteY385" fmla="*/ 1625361 h 5143494"/>
              <a:gd name="connsiteX386" fmla="*/ 56587 w 9143989"/>
              <a:gd name="connsiteY386" fmla="*/ 2062996 h 5143494"/>
              <a:gd name="connsiteX387" fmla="*/ 165999 w 9143989"/>
              <a:gd name="connsiteY387" fmla="*/ 2172398 h 5143494"/>
              <a:gd name="connsiteX388" fmla="*/ 603632 w 9143989"/>
              <a:gd name="connsiteY388" fmla="*/ 2172398 h 5143494"/>
              <a:gd name="connsiteX389" fmla="*/ 713044 w 9143989"/>
              <a:gd name="connsiteY389" fmla="*/ 2062996 h 5143494"/>
              <a:gd name="connsiteX390" fmla="*/ 713044 w 9143989"/>
              <a:gd name="connsiteY390" fmla="*/ 1625361 h 5143494"/>
              <a:gd name="connsiteX391" fmla="*/ 603632 w 9143989"/>
              <a:gd name="connsiteY391" fmla="*/ 1515948 h 5143494"/>
              <a:gd name="connsiteX392" fmla="*/ 927996 w 9143989"/>
              <a:gd name="connsiteY392" fmla="*/ 1515947 h 5143494"/>
              <a:gd name="connsiteX393" fmla="*/ 818584 w 9143989"/>
              <a:gd name="connsiteY393" fmla="*/ 1625360 h 5143494"/>
              <a:gd name="connsiteX394" fmla="*/ 818584 w 9143989"/>
              <a:gd name="connsiteY394" fmla="*/ 2062995 h 5143494"/>
              <a:gd name="connsiteX395" fmla="*/ 927996 w 9143989"/>
              <a:gd name="connsiteY395" fmla="*/ 2172398 h 5143494"/>
              <a:gd name="connsiteX396" fmla="*/ 1365637 w 9143989"/>
              <a:gd name="connsiteY396" fmla="*/ 2172398 h 5143494"/>
              <a:gd name="connsiteX397" fmla="*/ 1475051 w 9143989"/>
              <a:gd name="connsiteY397" fmla="*/ 2062995 h 5143494"/>
              <a:gd name="connsiteX398" fmla="*/ 1475051 w 9143989"/>
              <a:gd name="connsiteY398" fmla="*/ 1625360 h 5143494"/>
              <a:gd name="connsiteX399" fmla="*/ 1365637 w 9143989"/>
              <a:gd name="connsiteY399" fmla="*/ 1515947 h 5143494"/>
              <a:gd name="connsiteX400" fmla="*/ 1689997 w 9143989"/>
              <a:gd name="connsiteY400" fmla="*/ 1515947 h 5143494"/>
              <a:gd name="connsiteX401" fmla="*/ 1580588 w 9143989"/>
              <a:gd name="connsiteY401" fmla="*/ 1625359 h 5143494"/>
              <a:gd name="connsiteX402" fmla="*/ 1580588 w 9143989"/>
              <a:gd name="connsiteY402" fmla="*/ 2062994 h 5143494"/>
              <a:gd name="connsiteX403" fmla="*/ 1689997 w 9143989"/>
              <a:gd name="connsiteY403" fmla="*/ 2172398 h 5143494"/>
              <a:gd name="connsiteX404" fmla="*/ 2127634 w 9143989"/>
              <a:gd name="connsiteY404" fmla="*/ 2172398 h 5143494"/>
              <a:gd name="connsiteX405" fmla="*/ 2237045 w 9143989"/>
              <a:gd name="connsiteY405" fmla="*/ 2062994 h 5143494"/>
              <a:gd name="connsiteX406" fmla="*/ 2237045 w 9143989"/>
              <a:gd name="connsiteY406" fmla="*/ 1625359 h 5143494"/>
              <a:gd name="connsiteX407" fmla="*/ 2127634 w 9143989"/>
              <a:gd name="connsiteY407" fmla="*/ 1515947 h 5143494"/>
              <a:gd name="connsiteX408" fmla="*/ 2451996 w 9143989"/>
              <a:gd name="connsiteY408" fmla="*/ 1515946 h 5143494"/>
              <a:gd name="connsiteX409" fmla="*/ 2342584 w 9143989"/>
              <a:gd name="connsiteY409" fmla="*/ 1625359 h 5143494"/>
              <a:gd name="connsiteX410" fmla="*/ 2342584 w 9143989"/>
              <a:gd name="connsiteY410" fmla="*/ 2062993 h 5143494"/>
              <a:gd name="connsiteX411" fmla="*/ 2451996 w 9143989"/>
              <a:gd name="connsiteY411" fmla="*/ 2172398 h 5143494"/>
              <a:gd name="connsiteX412" fmla="*/ 2889629 w 9143989"/>
              <a:gd name="connsiteY412" fmla="*/ 2172398 h 5143494"/>
              <a:gd name="connsiteX413" fmla="*/ 2999041 w 9143989"/>
              <a:gd name="connsiteY413" fmla="*/ 2062993 h 5143494"/>
              <a:gd name="connsiteX414" fmla="*/ 2999041 w 9143989"/>
              <a:gd name="connsiteY414" fmla="*/ 1625359 h 5143494"/>
              <a:gd name="connsiteX415" fmla="*/ 2889629 w 9143989"/>
              <a:gd name="connsiteY415" fmla="*/ 1515946 h 5143494"/>
              <a:gd name="connsiteX416" fmla="*/ 3213993 w 9143989"/>
              <a:gd name="connsiteY416" fmla="*/ 1515945 h 5143494"/>
              <a:gd name="connsiteX417" fmla="*/ 3104581 w 9143989"/>
              <a:gd name="connsiteY417" fmla="*/ 1625358 h 5143494"/>
              <a:gd name="connsiteX418" fmla="*/ 3104581 w 9143989"/>
              <a:gd name="connsiteY418" fmla="*/ 2062992 h 5143494"/>
              <a:gd name="connsiteX419" fmla="*/ 3213993 w 9143989"/>
              <a:gd name="connsiteY419" fmla="*/ 2172398 h 5143494"/>
              <a:gd name="connsiteX420" fmla="*/ 3651628 w 9143989"/>
              <a:gd name="connsiteY420" fmla="*/ 2172398 h 5143494"/>
              <a:gd name="connsiteX421" fmla="*/ 3761040 w 9143989"/>
              <a:gd name="connsiteY421" fmla="*/ 2062992 h 5143494"/>
              <a:gd name="connsiteX422" fmla="*/ 3761040 w 9143989"/>
              <a:gd name="connsiteY422" fmla="*/ 1625358 h 5143494"/>
              <a:gd name="connsiteX423" fmla="*/ 3651628 w 9143989"/>
              <a:gd name="connsiteY423" fmla="*/ 1515945 h 5143494"/>
              <a:gd name="connsiteX424" fmla="*/ 3975991 w 9143989"/>
              <a:gd name="connsiteY424" fmla="*/ 1515945 h 5143494"/>
              <a:gd name="connsiteX425" fmla="*/ 3866579 w 9143989"/>
              <a:gd name="connsiteY425" fmla="*/ 1625357 h 5143494"/>
              <a:gd name="connsiteX426" fmla="*/ 3866579 w 9143989"/>
              <a:gd name="connsiteY426" fmla="*/ 2062992 h 5143494"/>
              <a:gd name="connsiteX427" fmla="*/ 3975991 w 9143989"/>
              <a:gd name="connsiteY427" fmla="*/ 2172398 h 5143494"/>
              <a:gd name="connsiteX428" fmla="*/ 4413617 w 9143989"/>
              <a:gd name="connsiteY428" fmla="*/ 2172398 h 5143494"/>
              <a:gd name="connsiteX429" fmla="*/ 4523029 w 9143989"/>
              <a:gd name="connsiteY429" fmla="*/ 2062992 h 5143494"/>
              <a:gd name="connsiteX430" fmla="*/ 4523029 w 9143989"/>
              <a:gd name="connsiteY430" fmla="*/ 1625357 h 5143494"/>
              <a:gd name="connsiteX431" fmla="*/ 4413617 w 9143989"/>
              <a:gd name="connsiteY431" fmla="*/ 1515945 h 5143494"/>
              <a:gd name="connsiteX432" fmla="*/ 4737982 w 9143989"/>
              <a:gd name="connsiteY432" fmla="*/ 1515944 h 5143494"/>
              <a:gd name="connsiteX433" fmla="*/ 4628570 w 9143989"/>
              <a:gd name="connsiteY433" fmla="*/ 1625356 h 5143494"/>
              <a:gd name="connsiteX434" fmla="*/ 4628570 w 9143989"/>
              <a:gd name="connsiteY434" fmla="*/ 2062991 h 5143494"/>
              <a:gd name="connsiteX435" fmla="*/ 4737982 w 9143989"/>
              <a:gd name="connsiteY435" fmla="*/ 2172398 h 5143494"/>
              <a:gd name="connsiteX436" fmla="*/ 5175616 w 9143989"/>
              <a:gd name="connsiteY436" fmla="*/ 2172398 h 5143494"/>
              <a:gd name="connsiteX437" fmla="*/ 5285028 w 9143989"/>
              <a:gd name="connsiteY437" fmla="*/ 2062991 h 5143494"/>
              <a:gd name="connsiteX438" fmla="*/ 5285028 w 9143989"/>
              <a:gd name="connsiteY438" fmla="*/ 1625356 h 5143494"/>
              <a:gd name="connsiteX439" fmla="*/ 5175616 w 9143989"/>
              <a:gd name="connsiteY439" fmla="*/ 1515944 h 5143494"/>
              <a:gd name="connsiteX440" fmla="*/ 5499981 w 9143989"/>
              <a:gd name="connsiteY440" fmla="*/ 1515943 h 5143494"/>
              <a:gd name="connsiteX441" fmla="*/ 5390569 w 9143989"/>
              <a:gd name="connsiteY441" fmla="*/ 1625356 h 5143494"/>
              <a:gd name="connsiteX442" fmla="*/ 5390569 w 9143989"/>
              <a:gd name="connsiteY442" fmla="*/ 2062990 h 5143494"/>
              <a:gd name="connsiteX443" fmla="*/ 5499981 w 9143989"/>
              <a:gd name="connsiteY443" fmla="*/ 2172398 h 5143494"/>
              <a:gd name="connsiteX444" fmla="*/ 5937615 w 9143989"/>
              <a:gd name="connsiteY444" fmla="*/ 2172398 h 5143494"/>
              <a:gd name="connsiteX445" fmla="*/ 6047027 w 9143989"/>
              <a:gd name="connsiteY445" fmla="*/ 2062990 h 5143494"/>
              <a:gd name="connsiteX446" fmla="*/ 6047027 w 9143989"/>
              <a:gd name="connsiteY446" fmla="*/ 1625356 h 5143494"/>
              <a:gd name="connsiteX447" fmla="*/ 5937615 w 9143989"/>
              <a:gd name="connsiteY447" fmla="*/ 1515943 h 5143494"/>
              <a:gd name="connsiteX448" fmla="*/ 6261980 w 9143989"/>
              <a:gd name="connsiteY448" fmla="*/ 1515943 h 5143494"/>
              <a:gd name="connsiteX449" fmla="*/ 6152568 w 9143989"/>
              <a:gd name="connsiteY449" fmla="*/ 1625355 h 5143494"/>
              <a:gd name="connsiteX450" fmla="*/ 6152568 w 9143989"/>
              <a:gd name="connsiteY450" fmla="*/ 2062989 h 5143494"/>
              <a:gd name="connsiteX451" fmla="*/ 6261980 w 9143989"/>
              <a:gd name="connsiteY451" fmla="*/ 2172398 h 5143494"/>
              <a:gd name="connsiteX452" fmla="*/ 6699614 w 9143989"/>
              <a:gd name="connsiteY452" fmla="*/ 2172398 h 5143494"/>
              <a:gd name="connsiteX453" fmla="*/ 6809026 w 9143989"/>
              <a:gd name="connsiteY453" fmla="*/ 2062989 h 5143494"/>
              <a:gd name="connsiteX454" fmla="*/ 6809026 w 9143989"/>
              <a:gd name="connsiteY454" fmla="*/ 1625355 h 5143494"/>
              <a:gd name="connsiteX455" fmla="*/ 6699614 w 9143989"/>
              <a:gd name="connsiteY455" fmla="*/ 1515943 h 5143494"/>
              <a:gd name="connsiteX456" fmla="*/ 7023979 w 9143989"/>
              <a:gd name="connsiteY456" fmla="*/ 1515942 h 5143494"/>
              <a:gd name="connsiteX457" fmla="*/ 6914567 w 9143989"/>
              <a:gd name="connsiteY457" fmla="*/ 1625354 h 5143494"/>
              <a:gd name="connsiteX458" fmla="*/ 6914567 w 9143989"/>
              <a:gd name="connsiteY458" fmla="*/ 2062988 h 5143494"/>
              <a:gd name="connsiteX459" fmla="*/ 7023979 w 9143989"/>
              <a:gd name="connsiteY459" fmla="*/ 2172398 h 5143494"/>
              <a:gd name="connsiteX460" fmla="*/ 7461613 w 9143989"/>
              <a:gd name="connsiteY460" fmla="*/ 2172398 h 5143494"/>
              <a:gd name="connsiteX461" fmla="*/ 7571025 w 9143989"/>
              <a:gd name="connsiteY461" fmla="*/ 2062988 h 5143494"/>
              <a:gd name="connsiteX462" fmla="*/ 7571025 w 9143989"/>
              <a:gd name="connsiteY462" fmla="*/ 1625354 h 5143494"/>
              <a:gd name="connsiteX463" fmla="*/ 7461613 w 9143989"/>
              <a:gd name="connsiteY463" fmla="*/ 1515942 h 5143494"/>
              <a:gd name="connsiteX464" fmla="*/ 7778358 w 9143989"/>
              <a:gd name="connsiteY464" fmla="*/ 1515941 h 5143494"/>
              <a:gd name="connsiteX465" fmla="*/ 7668946 w 9143989"/>
              <a:gd name="connsiteY465" fmla="*/ 1625353 h 5143494"/>
              <a:gd name="connsiteX466" fmla="*/ 7668946 w 9143989"/>
              <a:gd name="connsiteY466" fmla="*/ 2062987 h 5143494"/>
              <a:gd name="connsiteX467" fmla="*/ 7778358 w 9143989"/>
              <a:gd name="connsiteY467" fmla="*/ 2172398 h 5143494"/>
              <a:gd name="connsiteX468" fmla="*/ 8215992 w 9143989"/>
              <a:gd name="connsiteY468" fmla="*/ 2172398 h 5143494"/>
              <a:gd name="connsiteX469" fmla="*/ 8325404 w 9143989"/>
              <a:gd name="connsiteY469" fmla="*/ 2062987 h 5143494"/>
              <a:gd name="connsiteX470" fmla="*/ 8325404 w 9143989"/>
              <a:gd name="connsiteY470" fmla="*/ 1625353 h 5143494"/>
              <a:gd name="connsiteX471" fmla="*/ 8215992 w 9143989"/>
              <a:gd name="connsiteY471" fmla="*/ 1515941 h 5143494"/>
              <a:gd name="connsiteX472" fmla="*/ 8540357 w 9143989"/>
              <a:gd name="connsiteY472" fmla="*/ 1515941 h 5143494"/>
              <a:gd name="connsiteX473" fmla="*/ 8430945 w 9143989"/>
              <a:gd name="connsiteY473" fmla="*/ 1625353 h 5143494"/>
              <a:gd name="connsiteX474" fmla="*/ 8430945 w 9143989"/>
              <a:gd name="connsiteY474" fmla="*/ 2062987 h 5143494"/>
              <a:gd name="connsiteX475" fmla="*/ 8540357 w 9143989"/>
              <a:gd name="connsiteY475" fmla="*/ 2172398 h 5143494"/>
              <a:gd name="connsiteX476" fmla="*/ 8977991 w 9143989"/>
              <a:gd name="connsiteY476" fmla="*/ 2172398 h 5143494"/>
              <a:gd name="connsiteX477" fmla="*/ 9087403 w 9143989"/>
              <a:gd name="connsiteY477" fmla="*/ 2062987 h 5143494"/>
              <a:gd name="connsiteX478" fmla="*/ 9087403 w 9143989"/>
              <a:gd name="connsiteY478" fmla="*/ 1625353 h 5143494"/>
              <a:gd name="connsiteX479" fmla="*/ 8977991 w 9143989"/>
              <a:gd name="connsiteY479" fmla="*/ 1515941 h 5143494"/>
              <a:gd name="connsiteX480" fmla="*/ 165999 w 9143989"/>
              <a:gd name="connsiteY480" fmla="*/ 786548 h 5143494"/>
              <a:gd name="connsiteX481" fmla="*/ 56587 w 9143989"/>
              <a:gd name="connsiteY481" fmla="*/ 895959 h 5143494"/>
              <a:gd name="connsiteX482" fmla="*/ 56587 w 9143989"/>
              <a:gd name="connsiteY482" fmla="*/ 1333596 h 5143494"/>
              <a:gd name="connsiteX483" fmla="*/ 165999 w 9143989"/>
              <a:gd name="connsiteY483" fmla="*/ 1443008 h 5143494"/>
              <a:gd name="connsiteX484" fmla="*/ 603633 w 9143989"/>
              <a:gd name="connsiteY484" fmla="*/ 1443008 h 5143494"/>
              <a:gd name="connsiteX485" fmla="*/ 713044 w 9143989"/>
              <a:gd name="connsiteY485" fmla="*/ 1333596 h 5143494"/>
              <a:gd name="connsiteX486" fmla="*/ 713044 w 9143989"/>
              <a:gd name="connsiteY486" fmla="*/ 895959 h 5143494"/>
              <a:gd name="connsiteX487" fmla="*/ 603633 w 9143989"/>
              <a:gd name="connsiteY487" fmla="*/ 786548 h 5143494"/>
              <a:gd name="connsiteX488" fmla="*/ 927996 w 9143989"/>
              <a:gd name="connsiteY488" fmla="*/ 786547 h 5143494"/>
              <a:gd name="connsiteX489" fmla="*/ 818584 w 9143989"/>
              <a:gd name="connsiteY489" fmla="*/ 895959 h 5143494"/>
              <a:gd name="connsiteX490" fmla="*/ 818584 w 9143989"/>
              <a:gd name="connsiteY490" fmla="*/ 1333595 h 5143494"/>
              <a:gd name="connsiteX491" fmla="*/ 927996 w 9143989"/>
              <a:gd name="connsiteY491" fmla="*/ 1443007 h 5143494"/>
              <a:gd name="connsiteX492" fmla="*/ 1365637 w 9143989"/>
              <a:gd name="connsiteY492" fmla="*/ 1443007 h 5143494"/>
              <a:gd name="connsiteX493" fmla="*/ 1475051 w 9143989"/>
              <a:gd name="connsiteY493" fmla="*/ 1333595 h 5143494"/>
              <a:gd name="connsiteX494" fmla="*/ 1475051 w 9143989"/>
              <a:gd name="connsiteY494" fmla="*/ 895959 h 5143494"/>
              <a:gd name="connsiteX495" fmla="*/ 1365637 w 9143989"/>
              <a:gd name="connsiteY495" fmla="*/ 786547 h 5143494"/>
              <a:gd name="connsiteX496" fmla="*/ 1689998 w 9143989"/>
              <a:gd name="connsiteY496" fmla="*/ 786547 h 5143494"/>
              <a:gd name="connsiteX497" fmla="*/ 1580588 w 9143989"/>
              <a:gd name="connsiteY497" fmla="*/ 895959 h 5143494"/>
              <a:gd name="connsiteX498" fmla="*/ 1580588 w 9143989"/>
              <a:gd name="connsiteY498" fmla="*/ 1333594 h 5143494"/>
              <a:gd name="connsiteX499" fmla="*/ 1689998 w 9143989"/>
              <a:gd name="connsiteY499" fmla="*/ 1443007 h 5143494"/>
              <a:gd name="connsiteX500" fmla="*/ 2127634 w 9143989"/>
              <a:gd name="connsiteY500" fmla="*/ 1443007 h 5143494"/>
              <a:gd name="connsiteX501" fmla="*/ 2237045 w 9143989"/>
              <a:gd name="connsiteY501" fmla="*/ 1333594 h 5143494"/>
              <a:gd name="connsiteX502" fmla="*/ 2237045 w 9143989"/>
              <a:gd name="connsiteY502" fmla="*/ 895959 h 5143494"/>
              <a:gd name="connsiteX503" fmla="*/ 2127634 w 9143989"/>
              <a:gd name="connsiteY503" fmla="*/ 786547 h 5143494"/>
              <a:gd name="connsiteX504" fmla="*/ 2451996 w 9143989"/>
              <a:gd name="connsiteY504" fmla="*/ 786546 h 5143494"/>
              <a:gd name="connsiteX505" fmla="*/ 2342584 w 9143989"/>
              <a:gd name="connsiteY505" fmla="*/ 895958 h 5143494"/>
              <a:gd name="connsiteX506" fmla="*/ 2342584 w 9143989"/>
              <a:gd name="connsiteY506" fmla="*/ 1333593 h 5143494"/>
              <a:gd name="connsiteX507" fmla="*/ 2451996 w 9143989"/>
              <a:gd name="connsiteY507" fmla="*/ 1443006 h 5143494"/>
              <a:gd name="connsiteX508" fmla="*/ 2889629 w 9143989"/>
              <a:gd name="connsiteY508" fmla="*/ 1443006 h 5143494"/>
              <a:gd name="connsiteX509" fmla="*/ 2999041 w 9143989"/>
              <a:gd name="connsiteY509" fmla="*/ 1333593 h 5143494"/>
              <a:gd name="connsiteX510" fmla="*/ 2999041 w 9143989"/>
              <a:gd name="connsiteY510" fmla="*/ 895958 h 5143494"/>
              <a:gd name="connsiteX511" fmla="*/ 2889629 w 9143989"/>
              <a:gd name="connsiteY511" fmla="*/ 786546 h 5143494"/>
              <a:gd name="connsiteX512" fmla="*/ 3213993 w 9143989"/>
              <a:gd name="connsiteY512" fmla="*/ 786546 h 5143494"/>
              <a:gd name="connsiteX513" fmla="*/ 3104581 w 9143989"/>
              <a:gd name="connsiteY513" fmla="*/ 895958 h 5143494"/>
              <a:gd name="connsiteX514" fmla="*/ 3104581 w 9143989"/>
              <a:gd name="connsiteY514" fmla="*/ 1333593 h 5143494"/>
              <a:gd name="connsiteX515" fmla="*/ 3213993 w 9143989"/>
              <a:gd name="connsiteY515" fmla="*/ 1443005 h 5143494"/>
              <a:gd name="connsiteX516" fmla="*/ 3651628 w 9143989"/>
              <a:gd name="connsiteY516" fmla="*/ 1443005 h 5143494"/>
              <a:gd name="connsiteX517" fmla="*/ 3761040 w 9143989"/>
              <a:gd name="connsiteY517" fmla="*/ 1333593 h 5143494"/>
              <a:gd name="connsiteX518" fmla="*/ 3761040 w 9143989"/>
              <a:gd name="connsiteY518" fmla="*/ 895958 h 5143494"/>
              <a:gd name="connsiteX519" fmla="*/ 3651628 w 9143989"/>
              <a:gd name="connsiteY519" fmla="*/ 786546 h 5143494"/>
              <a:gd name="connsiteX520" fmla="*/ 3975991 w 9143989"/>
              <a:gd name="connsiteY520" fmla="*/ 786545 h 5143494"/>
              <a:gd name="connsiteX521" fmla="*/ 3866579 w 9143989"/>
              <a:gd name="connsiteY521" fmla="*/ 895957 h 5143494"/>
              <a:gd name="connsiteX522" fmla="*/ 3866579 w 9143989"/>
              <a:gd name="connsiteY522" fmla="*/ 1333592 h 5143494"/>
              <a:gd name="connsiteX523" fmla="*/ 3975991 w 9143989"/>
              <a:gd name="connsiteY523" fmla="*/ 1443005 h 5143494"/>
              <a:gd name="connsiteX524" fmla="*/ 4413617 w 9143989"/>
              <a:gd name="connsiteY524" fmla="*/ 1443005 h 5143494"/>
              <a:gd name="connsiteX525" fmla="*/ 4523029 w 9143989"/>
              <a:gd name="connsiteY525" fmla="*/ 1333592 h 5143494"/>
              <a:gd name="connsiteX526" fmla="*/ 4523029 w 9143989"/>
              <a:gd name="connsiteY526" fmla="*/ 895957 h 5143494"/>
              <a:gd name="connsiteX527" fmla="*/ 4413617 w 9143989"/>
              <a:gd name="connsiteY527" fmla="*/ 786545 h 5143494"/>
              <a:gd name="connsiteX528" fmla="*/ 4737982 w 9143989"/>
              <a:gd name="connsiteY528" fmla="*/ 786545 h 5143494"/>
              <a:gd name="connsiteX529" fmla="*/ 4628570 w 9143989"/>
              <a:gd name="connsiteY529" fmla="*/ 895957 h 5143494"/>
              <a:gd name="connsiteX530" fmla="*/ 4628570 w 9143989"/>
              <a:gd name="connsiteY530" fmla="*/ 1333592 h 5143494"/>
              <a:gd name="connsiteX531" fmla="*/ 4737982 w 9143989"/>
              <a:gd name="connsiteY531" fmla="*/ 1443004 h 5143494"/>
              <a:gd name="connsiteX532" fmla="*/ 5175616 w 9143989"/>
              <a:gd name="connsiteY532" fmla="*/ 1443004 h 5143494"/>
              <a:gd name="connsiteX533" fmla="*/ 5285028 w 9143989"/>
              <a:gd name="connsiteY533" fmla="*/ 1333592 h 5143494"/>
              <a:gd name="connsiteX534" fmla="*/ 5285028 w 9143989"/>
              <a:gd name="connsiteY534" fmla="*/ 895957 h 5143494"/>
              <a:gd name="connsiteX535" fmla="*/ 5175616 w 9143989"/>
              <a:gd name="connsiteY535" fmla="*/ 786545 h 5143494"/>
              <a:gd name="connsiteX536" fmla="*/ 5499981 w 9143989"/>
              <a:gd name="connsiteY536" fmla="*/ 786544 h 5143494"/>
              <a:gd name="connsiteX537" fmla="*/ 5390569 w 9143989"/>
              <a:gd name="connsiteY537" fmla="*/ 895956 h 5143494"/>
              <a:gd name="connsiteX538" fmla="*/ 5390569 w 9143989"/>
              <a:gd name="connsiteY538" fmla="*/ 1333591 h 5143494"/>
              <a:gd name="connsiteX539" fmla="*/ 5499981 w 9143989"/>
              <a:gd name="connsiteY539" fmla="*/ 1443003 h 5143494"/>
              <a:gd name="connsiteX540" fmla="*/ 5937615 w 9143989"/>
              <a:gd name="connsiteY540" fmla="*/ 1443003 h 5143494"/>
              <a:gd name="connsiteX541" fmla="*/ 6047027 w 9143989"/>
              <a:gd name="connsiteY541" fmla="*/ 1333591 h 5143494"/>
              <a:gd name="connsiteX542" fmla="*/ 6047027 w 9143989"/>
              <a:gd name="connsiteY542" fmla="*/ 895956 h 5143494"/>
              <a:gd name="connsiteX543" fmla="*/ 5937615 w 9143989"/>
              <a:gd name="connsiteY543" fmla="*/ 786544 h 5143494"/>
              <a:gd name="connsiteX544" fmla="*/ 6261980 w 9143989"/>
              <a:gd name="connsiteY544" fmla="*/ 786544 h 5143494"/>
              <a:gd name="connsiteX545" fmla="*/ 6152568 w 9143989"/>
              <a:gd name="connsiteY545" fmla="*/ 895956 h 5143494"/>
              <a:gd name="connsiteX546" fmla="*/ 6152568 w 9143989"/>
              <a:gd name="connsiteY546" fmla="*/ 1333590 h 5143494"/>
              <a:gd name="connsiteX547" fmla="*/ 6261980 w 9143989"/>
              <a:gd name="connsiteY547" fmla="*/ 1443003 h 5143494"/>
              <a:gd name="connsiteX548" fmla="*/ 6699614 w 9143989"/>
              <a:gd name="connsiteY548" fmla="*/ 1443003 h 5143494"/>
              <a:gd name="connsiteX549" fmla="*/ 6809026 w 9143989"/>
              <a:gd name="connsiteY549" fmla="*/ 1333590 h 5143494"/>
              <a:gd name="connsiteX550" fmla="*/ 6809026 w 9143989"/>
              <a:gd name="connsiteY550" fmla="*/ 895956 h 5143494"/>
              <a:gd name="connsiteX551" fmla="*/ 6699614 w 9143989"/>
              <a:gd name="connsiteY551" fmla="*/ 786544 h 5143494"/>
              <a:gd name="connsiteX552" fmla="*/ 7023979 w 9143989"/>
              <a:gd name="connsiteY552" fmla="*/ 786543 h 5143494"/>
              <a:gd name="connsiteX553" fmla="*/ 6914567 w 9143989"/>
              <a:gd name="connsiteY553" fmla="*/ 895955 h 5143494"/>
              <a:gd name="connsiteX554" fmla="*/ 6914567 w 9143989"/>
              <a:gd name="connsiteY554" fmla="*/ 1333590 h 5143494"/>
              <a:gd name="connsiteX555" fmla="*/ 7023979 w 9143989"/>
              <a:gd name="connsiteY555" fmla="*/ 1443002 h 5143494"/>
              <a:gd name="connsiteX556" fmla="*/ 7461613 w 9143989"/>
              <a:gd name="connsiteY556" fmla="*/ 1443002 h 5143494"/>
              <a:gd name="connsiteX557" fmla="*/ 7571025 w 9143989"/>
              <a:gd name="connsiteY557" fmla="*/ 1333590 h 5143494"/>
              <a:gd name="connsiteX558" fmla="*/ 7571025 w 9143989"/>
              <a:gd name="connsiteY558" fmla="*/ 895955 h 5143494"/>
              <a:gd name="connsiteX559" fmla="*/ 7461613 w 9143989"/>
              <a:gd name="connsiteY559" fmla="*/ 786543 h 5143494"/>
              <a:gd name="connsiteX560" fmla="*/ 7778358 w 9143989"/>
              <a:gd name="connsiteY560" fmla="*/ 786543 h 5143494"/>
              <a:gd name="connsiteX561" fmla="*/ 7668946 w 9143989"/>
              <a:gd name="connsiteY561" fmla="*/ 895955 h 5143494"/>
              <a:gd name="connsiteX562" fmla="*/ 7668946 w 9143989"/>
              <a:gd name="connsiteY562" fmla="*/ 1333589 h 5143494"/>
              <a:gd name="connsiteX563" fmla="*/ 7778358 w 9143989"/>
              <a:gd name="connsiteY563" fmla="*/ 1443001 h 5143494"/>
              <a:gd name="connsiteX564" fmla="*/ 8215992 w 9143989"/>
              <a:gd name="connsiteY564" fmla="*/ 1443001 h 5143494"/>
              <a:gd name="connsiteX565" fmla="*/ 8325404 w 9143989"/>
              <a:gd name="connsiteY565" fmla="*/ 1333589 h 5143494"/>
              <a:gd name="connsiteX566" fmla="*/ 8325404 w 9143989"/>
              <a:gd name="connsiteY566" fmla="*/ 895955 h 5143494"/>
              <a:gd name="connsiteX567" fmla="*/ 8215992 w 9143989"/>
              <a:gd name="connsiteY567" fmla="*/ 786543 h 5143494"/>
              <a:gd name="connsiteX568" fmla="*/ 8540357 w 9143989"/>
              <a:gd name="connsiteY568" fmla="*/ 786542 h 5143494"/>
              <a:gd name="connsiteX569" fmla="*/ 8430945 w 9143989"/>
              <a:gd name="connsiteY569" fmla="*/ 895955 h 5143494"/>
              <a:gd name="connsiteX570" fmla="*/ 8430945 w 9143989"/>
              <a:gd name="connsiteY570" fmla="*/ 1333589 h 5143494"/>
              <a:gd name="connsiteX571" fmla="*/ 8540357 w 9143989"/>
              <a:gd name="connsiteY571" fmla="*/ 1443001 h 5143494"/>
              <a:gd name="connsiteX572" fmla="*/ 8977991 w 9143989"/>
              <a:gd name="connsiteY572" fmla="*/ 1443001 h 5143494"/>
              <a:gd name="connsiteX573" fmla="*/ 9087403 w 9143989"/>
              <a:gd name="connsiteY573" fmla="*/ 1333589 h 5143494"/>
              <a:gd name="connsiteX574" fmla="*/ 9087403 w 9143989"/>
              <a:gd name="connsiteY574" fmla="*/ 895955 h 5143494"/>
              <a:gd name="connsiteX575" fmla="*/ 8977991 w 9143989"/>
              <a:gd name="connsiteY575" fmla="*/ 786542 h 5143494"/>
              <a:gd name="connsiteX576" fmla="*/ 165999 w 9143989"/>
              <a:gd name="connsiteY576" fmla="*/ 57150 h 5143494"/>
              <a:gd name="connsiteX577" fmla="*/ 56587 w 9143989"/>
              <a:gd name="connsiteY577" fmla="*/ 166562 h 5143494"/>
              <a:gd name="connsiteX578" fmla="*/ 56587 w 9143989"/>
              <a:gd name="connsiteY578" fmla="*/ 604196 h 5143494"/>
              <a:gd name="connsiteX579" fmla="*/ 165999 w 9143989"/>
              <a:gd name="connsiteY579" fmla="*/ 713608 h 5143494"/>
              <a:gd name="connsiteX580" fmla="*/ 603633 w 9143989"/>
              <a:gd name="connsiteY580" fmla="*/ 713608 h 5143494"/>
              <a:gd name="connsiteX581" fmla="*/ 713045 w 9143989"/>
              <a:gd name="connsiteY581" fmla="*/ 604196 h 5143494"/>
              <a:gd name="connsiteX582" fmla="*/ 713045 w 9143989"/>
              <a:gd name="connsiteY582" fmla="*/ 166562 h 5143494"/>
              <a:gd name="connsiteX583" fmla="*/ 603633 w 9143989"/>
              <a:gd name="connsiteY583" fmla="*/ 57150 h 5143494"/>
              <a:gd name="connsiteX584" fmla="*/ 927996 w 9143989"/>
              <a:gd name="connsiteY584" fmla="*/ 57150 h 5143494"/>
              <a:gd name="connsiteX585" fmla="*/ 818585 w 9143989"/>
              <a:gd name="connsiteY585" fmla="*/ 166562 h 5143494"/>
              <a:gd name="connsiteX586" fmla="*/ 818585 w 9143989"/>
              <a:gd name="connsiteY586" fmla="*/ 604195 h 5143494"/>
              <a:gd name="connsiteX587" fmla="*/ 927996 w 9143989"/>
              <a:gd name="connsiteY587" fmla="*/ 713607 h 5143494"/>
              <a:gd name="connsiteX588" fmla="*/ 1365637 w 9143989"/>
              <a:gd name="connsiteY588" fmla="*/ 713607 h 5143494"/>
              <a:gd name="connsiteX589" fmla="*/ 1475051 w 9143989"/>
              <a:gd name="connsiteY589" fmla="*/ 604195 h 5143494"/>
              <a:gd name="connsiteX590" fmla="*/ 1475051 w 9143989"/>
              <a:gd name="connsiteY590" fmla="*/ 166562 h 5143494"/>
              <a:gd name="connsiteX591" fmla="*/ 1365637 w 9143989"/>
              <a:gd name="connsiteY591" fmla="*/ 57150 h 5143494"/>
              <a:gd name="connsiteX592" fmla="*/ 1689998 w 9143989"/>
              <a:gd name="connsiteY592" fmla="*/ 57149 h 5143494"/>
              <a:gd name="connsiteX593" fmla="*/ 1580588 w 9143989"/>
              <a:gd name="connsiteY593" fmla="*/ 166561 h 5143494"/>
              <a:gd name="connsiteX594" fmla="*/ 1580588 w 9143989"/>
              <a:gd name="connsiteY594" fmla="*/ 604195 h 5143494"/>
              <a:gd name="connsiteX595" fmla="*/ 1689998 w 9143989"/>
              <a:gd name="connsiteY595" fmla="*/ 713607 h 5143494"/>
              <a:gd name="connsiteX596" fmla="*/ 2127634 w 9143989"/>
              <a:gd name="connsiteY596" fmla="*/ 713607 h 5143494"/>
              <a:gd name="connsiteX597" fmla="*/ 2237045 w 9143989"/>
              <a:gd name="connsiteY597" fmla="*/ 604195 h 5143494"/>
              <a:gd name="connsiteX598" fmla="*/ 2237045 w 9143989"/>
              <a:gd name="connsiteY598" fmla="*/ 166561 h 5143494"/>
              <a:gd name="connsiteX599" fmla="*/ 2127634 w 9143989"/>
              <a:gd name="connsiteY599" fmla="*/ 57149 h 5143494"/>
              <a:gd name="connsiteX600" fmla="*/ 2451996 w 9143989"/>
              <a:gd name="connsiteY600" fmla="*/ 57149 h 5143494"/>
              <a:gd name="connsiteX601" fmla="*/ 2342585 w 9143989"/>
              <a:gd name="connsiteY601" fmla="*/ 166561 h 5143494"/>
              <a:gd name="connsiteX602" fmla="*/ 2342585 w 9143989"/>
              <a:gd name="connsiteY602" fmla="*/ 604194 h 5143494"/>
              <a:gd name="connsiteX603" fmla="*/ 2451996 w 9143989"/>
              <a:gd name="connsiteY603" fmla="*/ 713606 h 5143494"/>
              <a:gd name="connsiteX604" fmla="*/ 2889629 w 9143989"/>
              <a:gd name="connsiteY604" fmla="*/ 713606 h 5143494"/>
              <a:gd name="connsiteX605" fmla="*/ 2999041 w 9143989"/>
              <a:gd name="connsiteY605" fmla="*/ 604194 h 5143494"/>
              <a:gd name="connsiteX606" fmla="*/ 2999041 w 9143989"/>
              <a:gd name="connsiteY606" fmla="*/ 166561 h 5143494"/>
              <a:gd name="connsiteX607" fmla="*/ 2889629 w 9143989"/>
              <a:gd name="connsiteY607" fmla="*/ 57149 h 5143494"/>
              <a:gd name="connsiteX608" fmla="*/ 3213995 w 9143989"/>
              <a:gd name="connsiteY608" fmla="*/ 57148 h 5143494"/>
              <a:gd name="connsiteX609" fmla="*/ 3104581 w 9143989"/>
              <a:gd name="connsiteY609" fmla="*/ 166560 h 5143494"/>
              <a:gd name="connsiteX610" fmla="*/ 3104581 w 9143989"/>
              <a:gd name="connsiteY610" fmla="*/ 604194 h 5143494"/>
              <a:gd name="connsiteX611" fmla="*/ 3213995 w 9143989"/>
              <a:gd name="connsiteY611" fmla="*/ 713606 h 5143494"/>
              <a:gd name="connsiteX612" fmla="*/ 3651628 w 9143989"/>
              <a:gd name="connsiteY612" fmla="*/ 713606 h 5143494"/>
              <a:gd name="connsiteX613" fmla="*/ 3761040 w 9143989"/>
              <a:gd name="connsiteY613" fmla="*/ 604194 h 5143494"/>
              <a:gd name="connsiteX614" fmla="*/ 3761040 w 9143989"/>
              <a:gd name="connsiteY614" fmla="*/ 166560 h 5143494"/>
              <a:gd name="connsiteX615" fmla="*/ 3651628 w 9143989"/>
              <a:gd name="connsiteY615" fmla="*/ 57148 h 5143494"/>
              <a:gd name="connsiteX616" fmla="*/ 3975991 w 9143989"/>
              <a:gd name="connsiteY616" fmla="*/ 57148 h 5143494"/>
              <a:gd name="connsiteX617" fmla="*/ 3866579 w 9143989"/>
              <a:gd name="connsiteY617" fmla="*/ 166560 h 5143494"/>
              <a:gd name="connsiteX618" fmla="*/ 3866579 w 9143989"/>
              <a:gd name="connsiteY618" fmla="*/ 604194 h 5143494"/>
              <a:gd name="connsiteX619" fmla="*/ 3975991 w 9143989"/>
              <a:gd name="connsiteY619" fmla="*/ 713605 h 5143494"/>
              <a:gd name="connsiteX620" fmla="*/ 4413617 w 9143989"/>
              <a:gd name="connsiteY620" fmla="*/ 713605 h 5143494"/>
              <a:gd name="connsiteX621" fmla="*/ 4523029 w 9143989"/>
              <a:gd name="connsiteY621" fmla="*/ 604194 h 5143494"/>
              <a:gd name="connsiteX622" fmla="*/ 4523029 w 9143989"/>
              <a:gd name="connsiteY622" fmla="*/ 166560 h 5143494"/>
              <a:gd name="connsiteX623" fmla="*/ 4413617 w 9143989"/>
              <a:gd name="connsiteY623" fmla="*/ 57148 h 5143494"/>
              <a:gd name="connsiteX624" fmla="*/ 4737982 w 9143989"/>
              <a:gd name="connsiteY624" fmla="*/ 57147 h 5143494"/>
              <a:gd name="connsiteX625" fmla="*/ 4628570 w 9143989"/>
              <a:gd name="connsiteY625" fmla="*/ 166559 h 5143494"/>
              <a:gd name="connsiteX626" fmla="*/ 4628570 w 9143989"/>
              <a:gd name="connsiteY626" fmla="*/ 604193 h 5143494"/>
              <a:gd name="connsiteX627" fmla="*/ 4737982 w 9143989"/>
              <a:gd name="connsiteY627" fmla="*/ 713605 h 5143494"/>
              <a:gd name="connsiteX628" fmla="*/ 5175616 w 9143989"/>
              <a:gd name="connsiteY628" fmla="*/ 713605 h 5143494"/>
              <a:gd name="connsiteX629" fmla="*/ 5285028 w 9143989"/>
              <a:gd name="connsiteY629" fmla="*/ 604193 h 5143494"/>
              <a:gd name="connsiteX630" fmla="*/ 5285028 w 9143989"/>
              <a:gd name="connsiteY630" fmla="*/ 166559 h 5143494"/>
              <a:gd name="connsiteX631" fmla="*/ 5175616 w 9143989"/>
              <a:gd name="connsiteY631" fmla="*/ 57147 h 5143494"/>
              <a:gd name="connsiteX632" fmla="*/ 5499981 w 9143989"/>
              <a:gd name="connsiteY632" fmla="*/ 57147 h 5143494"/>
              <a:gd name="connsiteX633" fmla="*/ 5390569 w 9143989"/>
              <a:gd name="connsiteY633" fmla="*/ 166559 h 5143494"/>
              <a:gd name="connsiteX634" fmla="*/ 5390569 w 9143989"/>
              <a:gd name="connsiteY634" fmla="*/ 604192 h 5143494"/>
              <a:gd name="connsiteX635" fmla="*/ 5499981 w 9143989"/>
              <a:gd name="connsiteY635" fmla="*/ 713605 h 5143494"/>
              <a:gd name="connsiteX636" fmla="*/ 5937615 w 9143989"/>
              <a:gd name="connsiteY636" fmla="*/ 713605 h 5143494"/>
              <a:gd name="connsiteX637" fmla="*/ 6047027 w 9143989"/>
              <a:gd name="connsiteY637" fmla="*/ 604192 h 5143494"/>
              <a:gd name="connsiteX638" fmla="*/ 6047027 w 9143989"/>
              <a:gd name="connsiteY638" fmla="*/ 166559 h 5143494"/>
              <a:gd name="connsiteX639" fmla="*/ 5937615 w 9143989"/>
              <a:gd name="connsiteY639" fmla="*/ 57147 h 5143494"/>
              <a:gd name="connsiteX640" fmla="*/ 6261980 w 9143989"/>
              <a:gd name="connsiteY640" fmla="*/ 57146 h 5143494"/>
              <a:gd name="connsiteX641" fmla="*/ 6152568 w 9143989"/>
              <a:gd name="connsiteY641" fmla="*/ 166558 h 5143494"/>
              <a:gd name="connsiteX642" fmla="*/ 6152568 w 9143989"/>
              <a:gd name="connsiteY642" fmla="*/ 604192 h 5143494"/>
              <a:gd name="connsiteX643" fmla="*/ 6261980 w 9143989"/>
              <a:gd name="connsiteY643" fmla="*/ 713604 h 5143494"/>
              <a:gd name="connsiteX644" fmla="*/ 6699614 w 9143989"/>
              <a:gd name="connsiteY644" fmla="*/ 713604 h 5143494"/>
              <a:gd name="connsiteX645" fmla="*/ 6809026 w 9143989"/>
              <a:gd name="connsiteY645" fmla="*/ 604192 h 5143494"/>
              <a:gd name="connsiteX646" fmla="*/ 6809026 w 9143989"/>
              <a:gd name="connsiteY646" fmla="*/ 166558 h 5143494"/>
              <a:gd name="connsiteX647" fmla="*/ 6699614 w 9143989"/>
              <a:gd name="connsiteY647" fmla="*/ 57146 h 5143494"/>
              <a:gd name="connsiteX648" fmla="*/ 7023979 w 9143989"/>
              <a:gd name="connsiteY648" fmla="*/ 57146 h 5143494"/>
              <a:gd name="connsiteX649" fmla="*/ 6914567 w 9143989"/>
              <a:gd name="connsiteY649" fmla="*/ 166558 h 5143494"/>
              <a:gd name="connsiteX650" fmla="*/ 6914567 w 9143989"/>
              <a:gd name="connsiteY650" fmla="*/ 604191 h 5143494"/>
              <a:gd name="connsiteX651" fmla="*/ 7023979 w 9143989"/>
              <a:gd name="connsiteY651" fmla="*/ 713604 h 5143494"/>
              <a:gd name="connsiteX652" fmla="*/ 7461613 w 9143989"/>
              <a:gd name="connsiteY652" fmla="*/ 713604 h 5143494"/>
              <a:gd name="connsiteX653" fmla="*/ 7571025 w 9143989"/>
              <a:gd name="connsiteY653" fmla="*/ 604191 h 5143494"/>
              <a:gd name="connsiteX654" fmla="*/ 7571025 w 9143989"/>
              <a:gd name="connsiteY654" fmla="*/ 166558 h 5143494"/>
              <a:gd name="connsiteX655" fmla="*/ 7461613 w 9143989"/>
              <a:gd name="connsiteY655" fmla="*/ 57146 h 5143494"/>
              <a:gd name="connsiteX656" fmla="*/ 7778358 w 9143989"/>
              <a:gd name="connsiteY656" fmla="*/ 57145 h 5143494"/>
              <a:gd name="connsiteX657" fmla="*/ 7668946 w 9143989"/>
              <a:gd name="connsiteY657" fmla="*/ 166557 h 5143494"/>
              <a:gd name="connsiteX658" fmla="*/ 7668946 w 9143989"/>
              <a:gd name="connsiteY658" fmla="*/ 604191 h 5143494"/>
              <a:gd name="connsiteX659" fmla="*/ 7778358 w 9143989"/>
              <a:gd name="connsiteY659" fmla="*/ 713603 h 5143494"/>
              <a:gd name="connsiteX660" fmla="*/ 8215992 w 9143989"/>
              <a:gd name="connsiteY660" fmla="*/ 713603 h 5143494"/>
              <a:gd name="connsiteX661" fmla="*/ 8325404 w 9143989"/>
              <a:gd name="connsiteY661" fmla="*/ 604191 h 5143494"/>
              <a:gd name="connsiteX662" fmla="*/ 8325404 w 9143989"/>
              <a:gd name="connsiteY662" fmla="*/ 166557 h 5143494"/>
              <a:gd name="connsiteX663" fmla="*/ 8215992 w 9143989"/>
              <a:gd name="connsiteY663" fmla="*/ 57145 h 5143494"/>
              <a:gd name="connsiteX664" fmla="*/ 8540357 w 9143989"/>
              <a:gd name="connsiteY664" fmla="*/ 57145 h 5143494"/>
              <a:gd name="connsiteX665" fmla="*/ 8430945 w 9143989"/>
              <a:gd name="connsiteY665" fmla="*/ 166557 h 5143494"/>
              <a:gd name="connsiteX666" fmla="*/ 8430945 w 9143989"/>
              <a:gd name="connsiteY666" fmla="*/ 604190 h 5143494"/>
              <a:gd name="connsiteX667" fmla="*/ 8540357 w 9143989"/>
              <a:gd name="connsiteY667" fmla="*/ 713603 h 5143494"/>
              <a:gd name="connsiteX668" fmla="*/ 8977991 w 9143989"/>
              <a:gd name="connsiteY668" fmla="*/ 713603 h 5143494"/>
              <a:gd name="connsiteX669" fmla="*/ 9087403 w 9143989"/>
              <a:gd name="connsiteY669" fmla="*/ 604190 h 5143494"/>
              <a:gd name="connsiteX670" fmla="*/ 9087403 w 9143989"/>
              <a:gd name="connsiteY670" fmla="*/ 166557 h 5143494"/>
              <a:gd name="connsiteX671" fmla="*/ 8977991 w 9143989"/>
              <a:gd name="connsiteY671" fmla="*/ 57145 h 5143494"/>
              <a:gd name="connsiteX672" fmla="*/ 0 w 9143989"/>
              <a:gd name="connsiteY672" fmla="*/ 0 h 5143494"/>
              <a:gd name="connsiteX673" fmla="*/ 9143989 w 9143989"/>
              <a:gd name="connsiteY673" fmla="*/ 0 h 5143494"/>
              <a:gd name="connsiteX674" fmla="*/ 9143989 w 9143989"/>
              <a:gd name="connsiteY674" fmla="*/ 5143494 h 5143494"/>
              <a:gd name="connsiteX675" fmla="*/ 0 w 9143989"/>
              <a:gd name="connsiteY675" fmla="*/ 5143494 h 5143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</a:cxnLst>
            <a:rect l="l" t="t" r="r" b="b"/>
            <a:pathLst>
              <a:path w="9143989" h="5143494">
                <a:moveTo>
                  <a:pt x="8540357" y="4429886"/>
                </a:moveTo>
                <a:cubicBezTo>
                  <a:pt x="8479930" y="4429886"/>
                  <a:pt x="8430945" y="4478871"/>
                  <a:pt x="8430945" y="4539298"/>
                </a:cubicBezTo>
                <a:lnTo>
                  <a:pt x="8430945" y="4976932"/>
                </a:lnTo>
                <a:cubicBezTo>
                  <a:pt x="8430945" y="5037359"/>
                  <a:pt x="8479930" y="5086344"/>
                  <a:pt x="8540357" y="5086344"/>
                </a:cubicBezTo>
                <a:lnTo>
                  <a:pt x="8977991" y="5086344"/>
                </a:lnTo>
                <a:cubicBezTo>
                  <a:pt x="9038418" y="5086344"/>
                  <a:pt x="9087403" y="5037359"/>
                  <a:pt x="9087403" y="4976932"/>
                </a:cubicBezTo>
                <a:lnTo>
                  <a:pt x="9087403" y="4539298"/>
                </a:lnTo>
                <a:cubicBezTo>
                  <a:pt x="9087403" y="4478871"/>
                  <a:pt x="9038418" y="4429886"/>
                  <a:pt x="8977991" y="4429886"/>
                </a:cubicBezTo>
                <a:close/>
                <a:moveTo>
                  <a:pt x="7778358" y="4429886"/>
                </a:moveTo>
                <a:cubicBezTo>
                  <a:pt x="7717931" y="4429886"/>
                  <a:pt x="7668946" y="4478871"/>
                  <a:pt x="7668946" y="4539298"/>
                </a:cubicBezTo>
                <a:lnTo>
                  <a:pt x="7668946" y="4976932"/>
                </a:lnTo>
                <a:cubicBezTo>
                  <a:pt x="7668946" y="5037359"/>
                  <a:pt x="7717931" y="5086344"/>
                  <a:pt x="7778358" y="5086344"/>
                </a:cubicBezTo>
                <a:lnTo>
                  <a:pt x="8215992" y="5086344"/>
                </a:lnTo>
                <a:cubicBezTo>
                  <a:pt x="8276419" y="5086344"/>
                  <a:pt x="8325404" y="5037359"/>
                  <a:pt x="8325404" y="4976932"/>
                </a:cubicBezTo>
                <a:lnTo>
                  <a:pt x="8325404" y="4539298"/>
                </a:lnTo>
                <a:cubicBezTo>
                  <a:pt x="8325404" y="4478871"/>
                  <a:pt x="8276419" y="4429886"/>
                  <a:pt x="8215992" y="4429886"/>
                </a:cubicBezTo>
                <a:close/>
                <a:moveTo>
                  <a:pt x="7023979" y="4429886"/>
                </a:moveTo>
                <a:cubicBezTo>
                  <a:pt x="6963552" y="4429886"/>
                  <a:pt x="6914567" y="4478871"/>
                  <a:pt x="6914567" y="4539298"/>
                </a:cubicBezTo>
                <a:lnTo>
                  <a:pt x="6914567" y="4976932"/>
                </a:lnTo>
                <a:cubicBezTo>
                  <a:pt x="6914567" y="5037359"/>
                  <a:pt x="6963552" y="5086344"/>
                  <a:pt x="7023979" y="5086344"/>
                </a:cubicBezTo>
                <a:lnTo>
                  <a:pt x="7461613" y="5086344"/>
                </a:lnTo>
                <a:cubicBezTo>
                  <a:pt x="7522040" y="5086344"/>
                  <a:pt x="7571025" y="5037359"/>
                  <a:pt x="7571025" y="4976932"/>
                </a:cubicBezTo>
                <a:lnTo>
                  <a:pt x="7571025" y="4539298"/>
                </a:lnTo>
                <a:cubicBezTo>
                  <a:pt x="7571025" y="4478871"/>
                  <a:pt x="7522040" y="4429886"/>
                  <a:pt x="7461613" y="4429886"/>
                </a:cubicBezTo>
                <a:close/>
                <a:moveTo>
                  <a:pt x="6261980" y="4429886"/>
                </a:moveTo>
                <a:cubicBezTo>
                  <a:pt x="6201553" y="4429886"/>
                  <a:pt x="6152568" y="4478871"/>
                  <a:pt x="6152568" y="4539298"/>
                </a:cubicBezTo>
                <a:lnTo>
                  <a:pt x="6152568" y="4976932"/>
                </a:lnTo>
                <a:cubicBezTo>
                  <a:pt x="6152568" y="5037359"/>
                  <a:pt x="6201553" y="5086344"/>
                  <a:pt x="6261980" y="5086344"/>
                </a:cubicBezTo>
                <a:lnTo>
                  <a:pt x="6699614" y="5086344"/>
                </a:lnTo>
                <a:cubicBezTo>
                  <a:pt x="6760041" y="5086344"/>
                  <a:pt x="6809026" y="5037359"/>
                  <a:pt x="6809026" y="4976932"/>
                </a:cubicBezTo>
                <a:lnTo>
                  <a:pt x="6809026" y="4539298"/>
                </a:lnTo>
                <a:cubicBezTo>
                  <a:pt x="6809026" y="4478871"/>
                  <a:pt x="6760041" y="4429886"/>
                  <a:pt x="6699614" y="4429886"/>
                </a:cubicBezTo>
                <a:close/>
                <a:moveTo>
                  <a:pt x="5499981" y="4429886"/>
                </a:moveTo>
                <a:cubicBezTo>
                  <a:pt x="5439554" y="4429886"/>
                  <a:pt x="5390569" y="4478871"/>
                  <a:pt x="5390569" y="4539298"/>
                </a:cubicBezTo>
                <a:lnTo>
                  <a:pt x="5390569" y="4976932"/>
                </a:lnTo>
                <a:cubicBezTo>
                  <a:pt x="5390569" y="5037359"/>
                  <a:pt x="5439554" y="5086344"/>
                  <a:pt x="5499981" y="5086344"/>
                </a:cubicBezTo>
                <a:lnTo>
                  <a:pt x="5937615" y="5086344"/>
                </a:lnTo>
                <a:cubicBezTo>
                  <a:pt x="5998042" y="5086344"/>
                  <a:pt x="6047027" y="5037359"/>
                  <a:pt x="6047027" y="4976932"/>
                </a:cubicBezTo>
                <a:lnTo>
                  <a:pt x="6047027" y="4539298"/>
                </a:lnTo>
                <a:cubicBezTo>
                  <a:pt x="6047027" y="4478871"/>
                  <a:pt x="5998042" y="4429886"/>
                  <a:pt x="5937615" y="4429886"/>
                </a:cubicBezTo>
                <a:close/>
                <a:moveTo>
                  <a:pt x="4737982" y="4429886"/>
                </a:moveTo>
                <a:cubicBezTo>
                  <a:pt x="4677555" y="4429886"/>
                  <a:pt x="4628570" y="4478871"/>
                  <a:pt x="4628570" y="4539298"/>
                </a:cubicBezTo>
                <a:lnTo>
                  <a:pt x="4628570" y="4976932"/>
                </a:lnTo>
                <a:cubicBezTo>
                  <a:pt x="4628570" y="5037359"/>
                  <a:pt x="4677555" y="5086344"/>
                  <a:pt x="4737982" y="5086344"/>
                </a:cubicBezTo>
                <a:lnTo>
                  <a:pt x="5175616" y="5086344"/>
                </a:lnTo>
                <a:cubicBezTo>
                  <a:pt x="5236043" y="5086344"/>
                  <a:pt x="5285028" y="5037359"/>
                  <a:pt x="5285028" y="4976932"/>
                </a:cubicBezTo>
                <a:lnTo>
                  <a:pt x="5285028" y="4539298"/>
                </a:lnTo>
                <a:cubicBezTo>
                  <a:pt x="5285028" y="4478871"/>
                  <a:pt x="5236043" y="4429886"/>
                  <a:pt x="5175616" y="4429886"/>
                </a:cubicBezTo>
                <a:close/>
                <a:moveTo>
                  <a:pt x="3975990" y="4429886"/>
                </a:moveTo>
                <a:cubicBezTo>
                  <a:pt x="3915564" y="4429886"/>
                  <a:pt x="3866579" y="4478871"/>
                  <a:pt x="3866579" y="4539298"/>
                </a:cubicBezTo>
                <a:lnTo>
                  <a:pt x="3866579" y="4976932"/>
                </a:lnTo>
                <a:cubicBezTo>
                  <a:pt x="3866579" y="5037359"/>
                  <a:pt x="3915564" y="5086344"/>
                  <a:pt x="3975990" y="5086344"/>
                </a:cubicBezTo>
                <a:lnTo>
                  <a:pt x="4413617" y="5086344"/>
                </a:lnTo>
                <a:cubicBezTo>
                  <a:pt x="4474044" y="5086344"/>
                  <a:pt x="4523029" y="5037359"/>
                  <a:pt x="4523029" y="4976932"/>
                </a:cubicBezTo>
                <a:lnTo>
                  <a:pt x="4523029" y="4539298"/>
                </a:lnTo>
                <a:cubicBezTo>
                  <a:pt x="4523029" y="4478871"/>
                  <a:pt x="4474044" y="4429886"/>
                  <a:pt x="4413617" y="4429886"/>
                </a:cubicBezTo>
                <a:close/>
                <a:moveTo>
                  <a:pt x="3213993" y="4429886"/>
                </a:moveTo>
                <a:cubicBezTo>
                  <a:pt x="3153566" y="4429886"/>
                  <a:pt x="3104580" y="4478871"/>
                  <a:pt x="3104580" y="4539298"/>
                </a:cubicBezTo>
                <a:lnTo>
                  <a:pt x="3104580" y="4976932"/>
                </a:lnTo>
                <a:cubicBezTo>
                  <a:pt x="3104580" y="5037359"/>
                  <a:pt x="3153566" y="5086344"/>
                  <a:pt x="3213993" y="5086344"/>
                </a:cubicBezTo>
                <a:lnTo>
                  <a:pt x="3651627" y="5086344"/>
                </a:lnTo>
                <a:cubicBezTo>
                  <a:pt x="3712054" y="5086344"/>
                  <a:pt x="3761039" y="5037359"/>
                  <a:pt x="3761039" y="4976932"/>
                </a:cubicBezTo>
                <a:lnTo>
                  <a:pt x="3761039" y="4539298"/>
                </a:lnTo>
                <a:cubicBezTo>
                  <a:pt x="3761039" y="4478871"/>
                  <a:pt x="3712054" y="4429886"/>
                  <a:pt x="3651627" y="4429886"/>
                </a:cubicBezTo>
                <a:close/>
                <a:moveTo>
                  <a:pt x="2451995" y="4429886"/>
                </a:moveTo>
                <a:cubicBezTo>
                  <a:pt x="2391568" y="4429886"/>
                  <a:pt x="2342584" y="4478871"/>
                  <a:pt x="2342584" y="4539298"/>
                </a:cubicBezTo>
                <a:lnTo>
                  <a:pt x="2342584" y="4976932"/>
                </a:lnTo>
                <a:cubicBezTo>
                  <a:pt x="2342584" y="5037359"/>
                  <a:pt x="2391568" y="5086344"/>
                  <a:pt x="2451995" y="5086344"/>
                </a:cubicBezTo>
                <a:lnTo>
                  <a:pt x="2889629" y="5086344"/>
                </a:lnTo>
                <a:cubicBezTo>
                  <a:pt x="2950055" y="5086344"/>
                  <a:pt x="2999040" y="5037359"/>
                  <a:pt x="2999040" y="4976932"/>
                </a:cubicBezTo>
                <a:lnTo>
                  <a:pt x="2999040" y="4539298"/>
                </a:lnTo>
                <a:cubicBezTo>
                  <a:pt x="2999040" y="4478871"/>
                  <a:pt x="2950055" y="4429886"/>
                  <a:pt x="2889629" y="4429886"/>
                </a:cubicBezTo>
                <a:close/>
                <a:moveTo>
                  <a:pt x="1689996" y="4429886"/>
                </a:moveTo>
                <a:cubicBezTo>
                  <a:pt x="1629569" y="4429886"/>
                  <a:pt x="1580586" y="4478871"/>
                  <a:pt x="1580586" y="4539298"/>
                </a:cubicBezTo>
                <a:lnTo>
                  <a:pt x="1580586" y="4976932"/>
                </a:lnTo>
                <a:cubicBezTo>
                  <a:pt x="1580586" y="5037359"/>
                  <a:pt x="1629569" y="5086344"/>
                  <a:pt x="1689996" y="5086344"/>
                </a:cubicBezTo>
                <a:lnTo>
                  <a:pt x="2127633" y="5086344"/>
                </a:lnTo>
                <a:cubicBezTo>
                  <a:pt x="2188059" y="5086344"/>
                  <a:pt x="2237044" y="5037359"/>
                  <a:pt x="2237044" y="4976932"/>
                </a:cubicBezTo>
                <a:lnTo>
                  <a:pt x="2237044" y="4539298"/>
                </a:lnTo>
                <a:cubicBezTo>
                  <a:pt x="2237044" y="4478871"/>
                  <a:pt x="2188059" y="4429886"/>
                  <a:pt x="2127633" y="4429886"/>
                </a:cubicBezTo>
                <a:close/>
                <a:moveTo>
                  <a:pt x="927996" y="4429886"/>
                </a:moveTo>
                <a:cubicBezTo>
                  <a:pt x="867569" y="4429886"/>
                  <a:pt x="818584" y="4478871"/>
                  <a:pt x="818584" y="4539298"/>
                </a:cubicBezTo>
                <a:lnTo>
                  <a:pt x="818584" y="4976932"/>
                </a:lnTo>
                <a:cubicBezTo>
                  <a:pt x="818584" y="5037359"/>
                  <a:pt x="867569" y="5086344"/>
                  <a:pt x="927996" y="5086344"/>
                </a:cubicBezTo>
                <a:lnTo>
                  <a:pt x="1365636" y="5086344"/>
                </a:lnTo>
                <a:cubicBezTo>
                  <a:pt x="1426065" y="5086344"/>
                  <a:pt x="1475050" y="5037359"/>
                  <a:pt x="1475050" y="4976932"/>
                </a:cubicBezTo>
                <a:lnTo>
                  <a:pt x="1475050" y="4539298"/>
                </a:lnTo>
                <a:cubicBezTo>
                  <a:pt x="1475050" y="4478871"/>
                  <a:pt x="1426065" y="4429886"/>
                  <a:pt x="1365636" y="4429886"/>
                </a:cubicBezTo>
                <a:close/>
                <a:moveTo>
                  <a:pt x="165998" y="4429886"/>
                </a:moveTo>
                <a:cubicBezTo>
                  <a:pt x="105572" y="4429886"/>
                  <a:pt x="56587" y="4478871"/>
                  <a:pt x="56587" y="4539298"/>
                </a:cubicBezTo>
                <a:lnTo>
                  <a:pt x="56587" y="4976932"/>
                </a:lnTo>
                <a:cubicBezTo>
                  <a:pt x="56587" y="5037359"/>
                  <a:pt x="105572" y="5086344"/>
                  <a:pt x="165998" y="5086344"/>
                </a:cubicBezTo>
                <a:lnTo>
                  <a:pt x="603632" y="5086344"/>
                </a:lnTo>
                <a:cubicBezTo>
                  <a:pt x="664059" y="5086344"/>
                  <a:pt x="713044" y="5037359"/>
                  <a:pt x="713044" y="4976932"/>
                </a:cubicBezTo>
                <a:lnTo>
                  <a:pt x="713044" y="4539298"/>
                </a:lnTo>
                <a:cubicBezTo>
                  <a:pt x="713044" y="4478871"/>
                  <a:pt x="664059" y="4429886"/>
                  <a:pt x="603632" y="4429886"/>
                </a:cubicBezTo>
                <a:close/>
                <a:moveTo>
                  <a:pt x="8540357" y="3700488"/>
                </a:moveTo>
                <a:cubicBezTo>
                  <a:pt x="8479930" y="3700488"/>
                  <a:pt x="8430945" y="3749473"/>
                  <a:pt x="8430945" y="3809900"/>
                </a:cubicBezTo>
                <a:lnTo>
                  <a:pt x="8430945" y="4247534"/>
                </a:lnTo>
                <a:cubicBezTo>
                  <a:pt x="8430945" y="4307961"/>
                  <a:pt x="8479930" y="4356946"/>
                  <a:pt x="8540357" y="4356946"/>
                </a:cubicBezTo>
                <a:lnTo>
                  <a:pt x="8977991" y="4356946"/>
                </a:lnTo>
                <a:cubicBezTo>
                  <a:pt x="9038418" y="4356946"/>
                  <a:pt x="9087403" y="4307961"/>
                  <a:pt x="9087403" y="4247534"/>
                </a:cubicBezTo>
                <a:lnTo>
                  <a:pt x="9087403" y="3809900"/>
                </a:lnTo>
                <a:cubicBezTo>
                  <a:pt x="9087403" y="3749473"/>
                  <a:pt x="9038418" y="3700488"/>
                  <a:pt x="8977991" y="3700488"/>
                </a:cubicBezTo>
                <a:close/>
                <a:moveTo>
                  <a:pt x="7778358" y="3700488"/>
                </a:moveTo>
                <a:cubicBezTo>
                  <a:pt x="7717931" y="3700488"/>
                  <a:pt x="7668946" y="3749473"/>
                  <a:pt x="7668946" y="3809900"/>
                </a:cubicBezTo>
                <a:lnTo>
                  <a:pt x="7668946" y="4247534"/>
                </a:lnTo>
                <a:cubicBezTo>
                  <a:pt x="7668946" y="4307961"/>
                  <a:pt x="7717931" y="4356946"/>
                  <a:pt x="7778358" y="4356946"/>
                </a:cubicBezTo>
                <a:lnTo>
                  <a:pt x="8215992" y="4356946"/>
                </a:lnTo>
                <a:cubicBezTo>
                  <a:pt x="8276419" y="4356946"/>
                  <a:pt x="8325404" y="4307961"/>
                  <a:pt x="8325404" y="4247534"/>
                </a:cubicBezTo>
                <a:lnTo>
                  <a:pt x="8325404" y="3809900"/>
                </a:lnTo>
                <a:cubicBezTo>
                  <a:pt x="8325404" y="3749473"/>
                  <a:pt x="8276419" y="3700488"/>
                  <a:pt x="8215992" y="3700488"/>
                </a:cubicBezTo>
                <a:close/>
                <a:moveTo>
                  <a:pt x="7023979" y="3700488"/>
                </a:moveTo>
                <a:cubicBezTo>
                  <a:pt x="6963552" y="3700488"/>
                  <a:pt x="6914567" y="3749473"/>
                  <a:pt x="6914567" y="3809900"/>
                </a:cubicBezTo>
                <a:lnTo>
                  <a:pt x="6914567" y="4247534"/>
                </a:lnTo>
                <a:cubicBezTo>
                  <a:pt x="6914567" y="4307961"/>
                  <a:pt x="6963552" y="4356946"/>
                  <a:pt x="7023979" y="4356946"/>
                </a:cubicBezTo>
                <a:lnTo>
                  <a:pt x="7461613" y="4356946"/>
                </a:lnTo>
                <a:cubicBezTo>
                  <a:pt x="7522040" y="4356946"/>
                  <a:pt x="7571025" y="4307961"/>
                  <a:pt x="7571025" y="4247534"/>
                </a:cubicBezTo>
                <a:lnTo>
                  <a:pt x="7571025" y="3809900"/>
                </a:lnTo>
                <a:cubicBezTo>
                  <a:pt x="7571025" y="3749473"/>
                  <a:pt x="7522040" y="3700488"/>
                  <a:pt x="7461613" y="3700488"/>
                </a:cubicBezTo>
                <a:close/>
                <a:moveTo>
                  <a:pt x="6261980" y="3700488"/>
                </a:moveTo>
                <a:cubicBezTo>
                  <a:pt x="6201553" y="3700488"/>
                  <a:pt x="6152568" y="3749473"/>
                  <a:pt x="6152568" y="3809900"/>
                </a:cubicBezTo>
                <a:lnTo>
                  <a:pt x="6152568" y="4247534"/>
                </a:lnTo>
                <a:cubicBezTo>
                  <a:pt x="6152568" y="4307961"/>
                  <a:pt x="6201553" y="4356946"/>
                  <a:pt x="6261980" y="4356946"/>
                </a:cubicBezTo>
                <a:lnTo>
                  <a:pt x="6699614" y="4356946"/>
                </a:lnTo>
                <a:cubicBezTo>
                  <a:pt x="6760041" y="4356946"/>
                  <a:pt x="6809026" y="4307961"/>
                  <a:pt x="6809026" y="4247534"/>
                </a:cubicBezTo>
                <a:lnTo>
                  <a:pt x="6809026" y="3809900"/>
                </a:lnTo>
                <a:cubicBezTo>
                  <a:pt x="6809026" y="3749473"/>
                  <a:pt x="6760041" y="3700488"/>
                  <a:pt x="6699614" y="3700488"/>
                </a:cubicBezTo>
                <a:close/>
                <a:moveTo>
                  <a:pt x="5499981" y="3700488"/>
                </a:moveTo>
                <a:cubicBezTo>
                  <a:pt x="5439554" y="3700488"/>
                  <a:pt x="5390569" y="3749473"/>
                  <a:pt x="5390569" y="3809900"/>
                </a:cubicBezTo>
                <a:lnTo>
                  <a:pt x="5390569" y="4247534"/>
                </a:lnTo>
                <a:cubicBezTo>
                  <a:pt x="5390569" y="4307961"/>
                  <a:pt x="5439554" y="4356946"/>
                  <a:pt x="5499981" y="4356946"/>
                </a:cubicBezTo>
                <a:lnTo>
                  <a:pt x="5937615" y="4356946"/>
                </a:lnTo>
                <a:cubicBezTo>
                  <a:pt x="5998042" y="4356946"/>
                  <a:pt x="6047027" y="4307961"/>
                  <a:pt x="6047027" y="4247534"/>
                </a:cubicBezTo>
                <a:lnTo>
                  <a:pt x="6047027" y="3809900"/>
                </a:lnTo>
                <a:cubicBezTo>
                  <a:pt x="6047027" y="3749473"/>
                  <a:pt x="5998042" y="3700488"/>
                  <a:pt x="5937615" y="3700488"/>
                </a:cubicBezTo>
                <a:close/>
                <a:moveTo>
                  <a:pt x="4737982" y="3700488"/>
                </a:moveTo>
                <a:cubicBezTo>
                  <a:pt x="4677555" y="3700488"/>
                  <a:pt x="4628570" y="3749473"/>
                  <a:pt x="4628570" y="3809900"/>
                </a:cubicBezTo>
                <a:lnTo>
                  <a:pt x="4628570" y="4247534"/>
                </a:lnTo>
                <a:cubicBezTo>
                  <a:pt x="4628570" y="4307961"/>
                  <a:pt x="4677555" y="4356946"/>
                  <a:pt x="4737982" y="4356946"/>
                </a:cubicBezTo>
                <a:lnTo>
                  <a:pt x="5175616" y="4356946"/>
                </a:lnTo>
                <a:cubicBezTo>
                  <a:pt x="5236043" y="4356946"/>
                  <a:pt x="5285028" y="4307961"/>
                  <a:pt x="5285028" y="4247534"/>
                </a:cubicBezTo>
                <a:lnTo>
                  <a:pt x="5285028" y="3809900"/>
                </a:lnTo>
                <a:cubicBezTo>
                  <a:pt x="5285028" y="3749473"/>
                  <a:pt x="5236043" y="3700488"/>
                  <a:pt x="5175616" y="3700488"/>
                </a:cubicBezTo>
                <a:close/>
                <a:moveTo>
                  <a:pt x="3975991" y="3700488"/>
                </a:moveTo>
                <a:cubicBezTo>
                  <a:pt x="3915564" y="3700488"/>
                  <a:pt x="3866579" y="3749473"/>
                  <a:pt x="3866579" y="3809900"/>
                </a:cubicBezTo>
                <a:lnTo>
                  <a:pt x="3866579" y="4247534"/>
                </a:lnTo>
                <a:cubicBezTo>
                  <a:pt x="3866579" y="4307961"/>
                  <a:pt x="3915564" y="4356946"/>
                  <a:pt x="3975991" y="4356946"/>
                </a:cubicBezTo>
                <a:lnTo>
                  <a:pt x="4413617" y="4356946"/>
                </a:lnTo>
                <a:cubicBezTo>
                  <a:pt x="4474044" y="4356946"/>
                  <a:pt x="4523029" y="4307961"/>
                  <a:pt x="4523029" y="4247534"/>
                </a:cubicBezTo>
                <a:lnTo>
                  <a:pt x="4523029" y="3809900"/>
                </a:lnTo>
                <a:cubicBezTo>
                  <a:pt x="4523029" y="3749473"/>
                  <a:pt x="4474044" y="3700488"/>
                  <a:pt x="4413617" y="3700488"/>
                </a:cubicBezTo>
                <a:close/>
                <a:moveTo>
                  <a:pt x="3213993" y="3700488"/>
                </a:moveTo>
                <a:cubicBezTo>
                  <a:pt x="3153566" y="3700488"/>
                  <a:pt x="3104581" y="3749473"/>
                  <a:pt x="3104581" y="3809900"/>
                </a:cubicBezTo>
                <a:lnTo>
                  <a:pt x="3104581" y="4247534"/>
                </a:lnTo>
                <a:cubicBezTo>
                  <a:pt x="3104581" y="4307961"/>
                  <a:pt x="3153566" y="4356946"/>
                  <a:pt x="3213993" y="4356946"/>
                </a:cubicBezTo>
                <a:lnTo>
                  <a:pt x="3651627" y="4356946"/>
                </a:lnTo>
                <a:cubicBezTo>
                  <a:pt x="3712054" y="4356946"/>
                  <a:pt x="3761039" y="4307961"/>
                  <a:pt x="3761039" y="4247534"/>
                </a:cubicBezTo>
                <a:lnTo>
                  <a:pt x="3761039" y="3809900"/>
                </a:lnTo>
                <a:cubicBezTo>
                  <a:pt x="3761039" y="3749473"/>
                  <a:pt x="3712054" y="3700488"/>
                  <a:pt x="3651627" y="3700488"/>
                </a:cubicBezTo>
                <a:close/>
                <a:moveTo>
                  <a:pt x="2451995" y="3700488"/>
                </a:moveTo>
                <a:cubicBezTo>
                  <a:pt x="2391569" y="3700488"/>
                  <a:pt x="2342584" y="3749473"/>
                  <a:pt x="2342584" y="3809900"/>
                </a:cubicBezTo>
                <a:lnTo>
                  <a:pt x="2342584" y="4247534"/>
                </a:lnTo>
                <a:cubicBezTo>
                  <a:pt x="2342584" y="4307961"/>
                  <a:pt x="2391569" y="4356946"/>
                  <a:pt x="2451995" y="4356946"/>
                </a:cubicBezTo>
                <a:lnTo>
                  <a:pt x="2889629" y="4356946"/>
                </a:lnTo>
                <a:cubicBezTo>
                  <a:pt x="2950055" y="4356946"/>
                  <a:pt x="2999040" y="4307961"/>
                  <a:pt x="2999040" y="4247534"/>
                </a:cubicBezTo>
                <a:lnTo>
                  <a:pt x="2999040" y="3809900"/>
                </a:lnTo>
                <a:cubicBezTo>
                  <a:pt x="2999040" y="3749473"/>
                  <a:pt x="2950055" y="3700488"/>
                  <a:pt x="2889629" y="3700488"/>
                </a:cubicBezTo>
                <a:close/>
                <a:moveTo>
                  <a:pt x="1689996" y="3700488"/>
                </a:moveTo>
                <a:cubicBezTo>
                  <a:pt x="1629569" y="3700488"/>
                  <a:pt x="1580586" y="3749473"/>
                  <a:pt x="1580586" y="3809900"/>
                </a:cubicBezTo>
                <a:lnTo>
                  <a:pt x="1580586" y="4247534"/>
                </a:lnTo>
                <a:cubicBezTo>
                  <a:pt x="1580586" y="4307961"/>
                  <a:pt x="1629569" y="4356946"/>
                  <a:pt x="1689996" y="4356946"/>
                </a:cubicBezTo>
                <a:lnTo>
                  <a:pt x="2127633" y="4356946"/>
                </a:lnTo>
                <a:cubicBezTo>
                  <a:pt x="2188060" y="4356946"/>
                  <a:pt x="2237045" y="4307961"/>
                  <a:pt x="2237045" y="4247534"/>
                </a:cubicBezTo>
                <a:lnTo>
                  <a:pt x="2237045" y="3809900"/>
                </a:lnTo>
                <a:cubicBezTo>
                  <a:pt x="2237045" y="3749473"/>
                  <a:pt x="2188060" y="3700488"/>
                  <a:pt x="2127633" y="3700488"/>
                </a:cubicBezTo>
                <a:close/>
                <a:moveTo>
                  <a:pt x="927996" y="3700488"/>
                </a:moveTo>
                <a:cubicBezTo>
                  <a:pt x="867569" y="3700488"/>
                  <a:pt x="818584" y="3749473"/>
                  <a:pt x="818584" y="3809900"/>
                </a:cubicBezTo>
                <a:lnTo>
                  <a:pt x="818584" y="4247534"/>
                </a:lnTo>
                <a:cubicBezTo>
                  <a:pt x="818584" y="4307961"/>
                  <a:pt x="867569" y="4356946"/>
                  <a:pt x="927996" y="4356946"/>
                </a:cubicBezTo>
                <a:lnTo>
                  <a:pt x="1365637" y="4356946"/>
                </a:lnTo>
                <a:cubicBezTo>
                  <a:pt x="1426065" y="4356946"/>
                  <a:pt x="1475050" y="4307961"/>
                  <a:pt x="1475050" y="4247534"/>
                </a:cubicBezTo>
                <a:lnTo>
                  <a:pt x="1475050" y="3809900"/>
                </a:lnTo>
                <a:cubicBezTo>
                  <a:pt x="1475050" y="3749473"/>
                  <a:pt x="1426065" y="3700488"/>
                  <a:pt x="1365637" y="3700488"/>
                </a:cubicBezTo>
                <a:close/>
                <a:moveTo>
                  <a:pt x="165999" y="3700488"/>
                </a:moveTo>
                <a:cubicBezTo>
                  <a:pt x="105572" y="3700488"/>
                  <a:pt x="56587" y="3749473"/>
                  <a:pt x="56587" y="3809900"/>
                </a:cubicBezTo>
                <a:lnTo>
                  <a:pt x="56587" y="4247534"/>
                </a:lnTo>
                <a:cubicBezTo>
                  <a:pt x="56587" y="4307961"/>
                  <a:pt x="105572" y="4356946"/>
                  <a:pt x="165999" y="4356946"/>
                </a:cubicBezTo>
                <a:lnTo>
                  <a:pt x="603632" y="4356946"/>
                </a:lnTo>
                <a:cubicBezTo>
                  <a:pt x="664059" y="4356946"/>
                  <a:pt x="713044" y="4307961"/>
                  <a:pt x="713044" y="4247534"/>
                </a:cubicBezTo>
                <a:lnTo>
                  <a:pt x="713044" y="3809900"/>
                </a:lnTo>
                <a:cubicBezTo>
                  <a:pt x="713044" y="3749473"/>
                  <a:pt x="664059" y="3700488"/>
                  <a:pt x="603632" y="3700488"/>
                </a:cubicBezTo>
                <a:close/>
                <a:moveTo>
                  <a:pt x="8540357" y="2971089"/>
                </a:moveTo>
                <a:cubicBezTo>
                  <a:pt x="8479930" y="2971089"/>
                  <a:pt x="8430945" y="3020074"/>
                  <a:pt x="8430945" y="3080501"/>
                </a:cubicBezTo>
                <a:lnTo>
                  <a:pt x="8430945" y="3518135"/>
                </a:lnTo>
                <a:cubicBezTo>
                  <a:pt x="8430945" y="3578562"/>
                  <a:pt x="8479930" y="3627547"/>
                  <a:pt x="8540357" y="3627547"/>
                </a:cubicBezTo>
                <a:lnTo>
                  <a:pt x="8977991" y="3627547"/>
                </a:lnTo>
                <a:cubicBezTo>
                  <a:pt x="9038418" y="3627547"/>
                  <a:pt x="9087403" y="3578562"/>
                  <a:pt x="9087403" y="3518135"/>
                </a:cubicBezTo>
                <a:lnTo>
                  <a:pt x="9087403" y="3080501"/>
                </a:lnTo>
                <a:cubicBezTo>
                  <a:pt x="9087403" y="3020074"/>
                  <a:pt x="9038418" y="2971089"/>
                  <a:pt x="8977991" y="2971089"/>
                </a:cubicBezTo>
                <a:close/>
                <a:moveTo>
                  <a:pt x="7778358" y="2971089"/>
                </a:moveTo>
                <a:cubicBezTo>
                  <a:pt x="7717931" y="2971089"/>
                  <a:pt x="7668946" y="3020074"/>
                  <a:pt x="7668946" y="3080501"/>
                </a:cubicBezTo>
                <a:lnTo>
                  <a:pt x="7668946" y="3518135"/>
                </a:lnTo>
                <a:cubicBezTo>
                  <a:pt x="7668946" y="3578562"/>
                  <a:pt x="7717931" y="3627547"/>
                  <a:pt x="7778358" y="3627547"/>
                </a:cubicBezTo>
                <a:lnTo>
                  <a:pt x="8215992" y="3627547"/>
                </a:lnTo>
                <a:cubicBezTo>
                  <a:pt x="8276419" y="3627547"/>
                  <a:pt x="8325404" y="3578562"/>
                  <a:pt x="8325404" y="3518135"/>
                </a:cubicBezTo>
                <a:lnTo>
                  <a:pt x="8325404" y="3080501"/>
                </a:lnTo>
                <a:cubicBezTo>
                  <a:pt x="8325404" y="3020074"/>
                  <a:pt x="8276419" y="2971089"/>
                  <a:pt x="8215992" y="2971089"/>
                </a:cubicBezTo>
                <a:close/>
                <a:moveTo>
                  <a:pt x="7023979" y="2971089"/>
                </a:moveTo>
                <a:cubicBezTo>
                  <a:pt x="6963552" y="2971089"/>
                  <a:pt x="6914567" y="3020074"/>
                  <a:pt x="6914567" y="3080501"/>
                </a:cubicBezTo>
                <a:lnTo>
                  <a:pt x="6914567" y="3518135"/>
                </a:lnTo>
                <a:cubicBezTo>
                  <a:pt x="6914567" y="3578562"/>
                  <a:pt x="6963552" y="3627547"/>
                  <a:pt x="7023979" y="3627547"/>
                </a:cubicBezTo>
                <a:lnTo>
                  <a:pt x="7461613" y="3627547"/>
                </a:lnTo>
                <a:cubicBezTo>
                  <a:pt x="7522040" y="3627547"/>
                  <a:pt x="7571025" y="3578562"/>
                  <a:pt x="7571025" y="3518135"/>
                </a:cubicBezTo>
                <a:lnTo>
                  <a:pt x="7571025" y="3080501"/>
                </a:lnTo>
                <a:cubicBezTo>
                  <a:pt x="7571025" y="3020074"/>
                  <a:pt x="7522040" y="2971089"/>
                  <a:pt x="7461613" y="2971089"/>
                </a:cubicBezTo>
                <a:close/>
                <a:moveTo>
                  <a:pt x="6261980" y="2971089"/>
                </a:moveTo>
                <a:cubicBezTo>
                  <a:pt x="6201553" y="2971089"/>
                  <a:pt x="6152568" y="3020074"/>
                  <a:pt x="6152568" y="3080501"/>
                </a:cubicBezTo>
                <a:lnTo>
                  <a:pt x="6152568" y="3518135"/>
                </a:lnTo>
                <a:cubicBezTo>
                  <a:pt x="6152568" y="3578562"/>
                  <a:pt x="6201553" y="3627547"/>
                  <a:pt x="6261980" y="3627547"/>
                </a:cubicBezTo>
                <a:lnTo>
                  <a:pt x="6699614" y="3627547"/>
                </a:lnTo>
                <a:cubicBezTo>
                  <a:pt x="6760041" y="3627547"/>
                  <a:pt x="6809026" y="3578562"/>
                  <a:pt x="6809026" y="3518135"/>
                </a:cubicBezTo>
                <a:lnTo>
                  <a:pt x="6809026" y="3080501"/>
                </a:lnTo>
                <a:cubicBezTo>
                  <a:pt x="6809026" y="3020074"/>
                  <a:pt x="6760041" y="2971089"/>
                  <a:pt x="6699614" y="2971089"/>
                </a:cubicBezTo>
                <a:close/>
                <a:moveTo>
                  <a:pt x="5499981" y="2971089"/>
                </a:moveTo>
                <a:cubicBezTo>
                  <a:pt x="5439554" y="2971089"/>
                  <a:pt x="5390569" y="3020074"/>
                  <a:pt x="5390569" y="3080501"/>
                </a:cubicBezTo>
                <a:lnTo>
                  <a:pt x="5390569" y="3518135"/>
                </a:lnTo>
                <a:cubicBezTo>
                  <a:pt x="5390569" y="3578562"/>
                  <a:pt x="5439554" y="3627547"/>
                  <a:pt x="5499981" y="3627547"/>
                </a:cubicBezTo>
                <a:lnTo>
                  <a:pt x="5937615" y="3627547"/>
                </a:lnTo>
                <a:cubicBezTo>
                  <a:pt x="5998042" y="3627547"/>
                  <a:pt x="6047027" y="3578562"/>
                  <a:pt x="6047027" y="3518135"/>
                </a:cubicBezTo>
                <a:lnTo>
                  <a:pt x="6047027" y="3080501"/>
                </a:lnTo>
                <a:cubicBezTo>
                  <a:pt x="6047027" y="3020074"/>
                  <a:pt x="5998042" y="2971089"/>
                  <a:pt x="5937615" y="2971089"/>
                </a:cubicBezTo>
                <a:close/>
                <a:moveTo>
                  <a:pt x="4737982" y="2971089"/>
                </a:moveTo>
                <a:cubicBezTo>
                  <a:pt x="4677555" y="2971089"/>
                  <a:pt x="4628570" y="3020074"/>
                  <a:pt x="4628570" y="3080501"/>
                </a:cubicBezTo>
                <a:lnTo>
                  <a:pt x="4628570" y="3518135"/>
                </a:lnTo>
                <a:cubicBezTo>
                  <a:pt x="4628570" y="3578562"/>
                  <a:pt x="4677555" y="3627547"/>
                  <a:pt x="4737982" y="3627547"/>
                </a:cubicBezTo>
                <a:lnTo>
                  <a:pt x="5175616" y="3627547"/>
                </a:lnTo>
                <a:cubicBezTo>
                  <a:pt x="5236043" y="3627547"/>
                  <a:pt x="5285028" y="3578562"/>
                  <a:pt x="5285028" y="3518135"/>
                </a:cubicBezTo>
                <a:lnTo>
                  <a:pt x="5285028" y="3080501"/>
                </a:lnTo>
                <a:cubicBezTo>
                  <a:pt x="5285028" y="3020074"/>
                  <a:pt x="5236043" y="2971089"/>
                  <a:pt x="5175616" y="2971089"/>
                </a:cubicBezTo>
                <a:close/>
                <a:moveTo>
                  <a:pt x="3975991" y="2971089"/>
                </a:moveTo>
                <a:cubicBezTo>
                  <a:pt x="3915564" y="2971089"/>
                  <a:pt x="3866579" y="3020074"/>
                  <a:pt x="3866579" y="3080501"/>
                </a:cubicBezTo>
                <a:lnTo>
                  <a:pt x="3866579" y="3518135"/>
                </a:lnTo>
                <a:cubicBezTo>
                  <a:pt x="3866579" y="3578562"/>
                  <a:pt x="3915564" y="3627547"/>
                  <a:pt x="3975991" y="3627547"/>
                </a:cubicBezTo>
                <a:lnTo>
                  <a:pt x="4413617" y="3627547"/>
                </a:lnTo>
                <a:cubicBezTo>
                  <a:pt x="4474044" y="3627547"/>
                  <a:pt x="4523029" y="3578562"/>
                  <a:pt x="4523029" y="3518135"/>
                </a:cubicBezTo>
                <a:lnTo>
                  <a:pt x="4523029" y="3080501"/>
                </a:lnTo>
                <a:cubicBezTo>
                  <a:pt x="4523029" y="3020074"/>
                  <a:pt x="4474044" y="2971089"/>
                  <a:pt x="4413617" y="2971089"/>
                </a:cubicBezTo>
                <a:close/>
                <a:moveTo>
                  <a:pt x="3213993" y="2971089"/>
                </a:moveTo>
                <a:cubicBezTo>
                  <a:pt x="3153566" y="2971089"/>
                  <a:pt x="3104581" y="3020074"/>
                  <a:pt x="3104581" y="3080501"/>
                </a:cubicBezTo>
                <a:lnTo>
                  <a:pt x="3104581" y="3518135"/>
                </a:lnTo>
                <a:cubicBezTo>
                  <a:pt x="3104581" y="3578562"/>
                  <a:pt x="3153566" y="3627547"/>
                  <a:pt x="3213993" y="3627547"/>
                </a:cubicBezTo>
                <a:lnTo>
                  <a:pt x="3651627" y="3627547"/>
                </a:lnTo>
                <a:cubicBezTo>
                  <a:pt x="3712054" y="3627547"/>
                  <a:pt x="3761039" y="3578562"/>
                  <a:pt x="3761039" y="3518135"/>
                </a:cubicBezTo>
                <a:lnTo>
                  <a:pt x="3761039" y="3080501"/>
                </a:lnTo>
                <a:cubicBezTo>
                  <a:pt x="3761039" y="3020074"/>
                  <a:pt x="3712054" y="2971089"/>
                  <a:pt x="3651627" y="2971089"/>
                </a:cubicBezTo>
                <a:close/>
                <a:moveTo>
                  <a:pt x="2451995" y="2971089"/>
                </a:moveTo>
                <a:cubicBezTo>
                  <a:pt x="2391569" y="2971089"/>
                  <a:pt x="2342584" y="3020074"/>
                  <a:pt x="2342584" y="3080501"/>
                </a:cubicBezTo>
                <a:lnTo>
                  <a:pt x="2342584" y="3518135"/>
                </a:lnTo>
                <a:cubicBezTo>
                  <a:pt x="2342584" y="3578562"/>
                  <a:pt x="2391569" y="3627547"/>
                  <a:pt x="2451995" y="3627547"/>
                </a:cubicBezTo>
                <a:lnTo>
                  <a:pt x="2889629" y="3627547"/>
                </a:lnTo>
                <a:cubicBezTo>
                  <a:pt x="2950055" y="3627547"/>
                  <a:pt x="2999040" y="3578562"/>
                  <a:pt x="2999040" y="3518135"/>
                </a:cubicBezTo>
                <a:lnTo>
                  <a:pt x="2999040" y="3080501"/>
                </a:lnTo>
                <a:cubicBezTo>
                  <a:pt x="2999040" y="3020074"/>
                  <a:pt x="2950055" y="2971089"/>
                  <a:pt x="2889629" y="2971089"/>
                </a:cubicBezTo>
                <a:close/>
                <a:moveTo>
                  <a:pt x="1689997" y="2971089"/>
                </a:moveTo>
                <a:cubicBezTo>
                  <a:pt x="1629569" y="2971089"/>
                  <a:pt x="1580587" y="3020074"/>
                  <a:pt x="1580587" y="3080501"/>
                </a:cubicBezTo>
                <a:lnTo>
                  <a:pt x="1580587" y="3518135"/>
                </a:lnTo>
                <a:cubicBezTo>
                  <a:pt x="1580587" y="3578562"/>
                  <a:pt x="1629569" y="3627547"/>
                  <a:pt x="1689997" y="3627547"/>
                </a:cubicBezTo>
                <a:lnTo>
                  <a:pt x="2127633" y="3627547"/>
                </a:lnTo>
                <a:cubicBezTo>
                  <a:pt x="2188060" y="3627547"/>
                  <a:pt x="2237045" y="3578562"/>
                  <a:pt x="2237045" y="3518135"/>
                </a:cubicBezTo>
                <a:lnTo>
                  <a:pt x="2237045" y="3080501"/>
                </a:lnTo>
                <a:cubicBezTo>
                  <a:pt x="2237045" y="3020074"/>
                  <a:pt x="2188060" y="2971089"/>
                  <a:pt x="2127633" y="2971089"/>
                </a:cubicBezTo>
                <a:close/>
                <a:moveTo>
                  <a:pt x="927996" y="2971089"/>
                </a:moveTo>
                <a:cubicBezTo>
                  <a:pt x="867569" y="2971089"/>
                  <a:pt x="818584" y="3020074"/>
                  <a:pt x="818584" y="3080501"/>
                </a:cubicBezTo>
                <a:lnTo>
                  <a:pt x="818584" y="3518135"/>
                </a:lnTo>
                <a:cubicBezTo>
                  <a:pt x="818584" y="3578562"/>
                  <a:pt x="867569" y="3627547"/>
                  <a:pt x="927996" y="3627547"/>
                </a:cubicBezTo>
                <a:lnTo>
                  <a:pt x="1365637" y="3627547"/>
                </a:lnTo>
                <a:cubicBezTo>
                  <a:pt x="1426065" y="3627547"/>
                  <a:pt x="1475050" y="3578562"/>
                  <a:pt x="1475050" y="3518135"/>
                </a:cubicBezTo>
                <a:lnTo>
                  <a:pt x="1475050" y="3080501"/>
                </a:lnTo>
                <a:cubicBezTo>
                  <a:pt x="1475050" y="3020074"/>
                  <a:pt x="1426065" y="2971089"/>
                  <a:pt x="1365637" y="2971089"/>
                </a:cubicBezTo>
                <a:close/>
                <a:moveTo>
                  <a:pt x="165999" y="2971089"/>
                </a:moveTo>
                <a:cubicBezTo>
                  <a:pt x="105572" y="2971089"/>
                  <a:pt x="56587" y="3020074"/>
                  <a:pt x="56587" y="3080501"/>
                </a:cubicBezTo>
                <a:lnTo>
                  <a:pt x="56587" y="3518135"/>
                </a:lnTo>
                <a:cubicBezTo>
                  <a:pt x="56587" y="3578562"/>
                  <a:pt x="105572" y="3627547"/>
                  <a:pt x="165999" y="3627547"/>
                </a:cubicBezTo>
                <a:lnTo>
                  <a:pt x="603632" y="3627547"/>
                </a:lnTo>
                <a:cubicBezTo>
                  <a:pt x="664059" y="3627547"/>
                  <a:pt x="713044" y="3578562"/>
                  <a:pt x="713044" y="3518135"/>
                </a:cubicBezTo>
                <a:lnTo>
                  <a:pt x="713044" y="3080501"/>
                </a:lnTo>
                <a:cubicBezTo>
                  <a:pt x="713044" y="3020074"/>
                  <a:pt x="664059" y="2971089"/>
                  <a:pt x="603632" y="2971089"/>
                </a:cubicBezTo>
                <a:close/>
                <a:moveTo>
                  <a:pt x="8540357" y="2245338"/>
                </a:moveTo>
                <a:cubicBezTo>
                  <a:pt x="8479930" y="2245338"/>
                  <a:pt x="8430945" y="2294323"/>
                  <a:pt x="8430945" y="2354750"/>
                </a:cubicBezTo>
                <a:lnTo>
                  <a:pt x="8430945" y="2792384"/>
                </a:lnTo>
                <a:cubicBezTo>
                  <a:pt x="8430945" y="2852811"/>
                  <a:pt x="8479930" y="2901796"/>
                  <a:pt x="8540357" y="2901796"/>
                </a:cubicBezTo>
                <a:lnTo>
                  <a:pt x="8977991" y="2901796"/>
                </a:lnTo>
                <a:cubicBezTo>
                  <a:pt x="9038418" y="2901796"/>
                  <a:pt x="9087403" y="2852811"/>
                  <a:pt x="9087403" y="2792384"/>
                </a:cubicBezTo>
                <a:lnTo>
                  <a:pt x="9087403" y="2354750"/>
                </a:lnTo>
                <a:cubicBezTo>
                  <a:pt x="9087403" y="2294323"/>
                  <a:pt x="9038418" y="2245338"/>
                  <a:pt x="8977991" y="2245338"/>
                </a:cubicBezTo>
                <a:close/>
                <a:moveTo>
                  <a:pt x="7778358" y="2245338"/>
                </a:moveTo>
                <a:cubicBezTo>
                  <a:pt x="7717931" y="2245338"/>
                  <a:pt x="7668946" y="2294323"/>
                  <a:pt x="7668946" y="2354750"/>
                </a:cubicBezTo>
                <a:lnTo>
                  <a:pt x="7668946" y="2792384"/>
                </a:lnTo>
                <a:cubicBezTo>
                  <a:pt x="7668946" y="2852811"/>
                  <a:pt x="7717931" y="2901796"/>
                  <a:pt x="7778358" y="2901796"/>
                </a:cubicBezTo>
                <a:lnTo>
                  <a:pt x="8215992" y="2901796"/>
                </a:lnTo>
                <a:cubicBezTo>
                  <a:pt x="8276419" y="2901796"/>
                  <a:pt x="8325404" y="2852811"/>
                  <a:pt x="8325404" y="2792384"/>
                </a:cubicBezTo>
                <a:lnTo>
                  <a:pt x="8325404" y="2354750"/>
                </a:lnTo>
                <a:cubicBezTo>
                  <a:pt x="8325404" y="2294323"/>
                  <a:pt x="8276419" y="2245338"/>
                  <a:pt x="8215992" y="2245338"/>
                </a:cubicBezTo>
                <a:close/>
                <a:moveTo>
                  <a:pt x="7023979" y="2245338"/>
                </a:moveTo>
                <a:cubicBezTo>
                  <a:pt x="6963552" y="2245338"/>
                  <a:pt x="6914567" y="2294323"/>
                  <a:pt x="6914567" y="2354750"/>
                </a:cubicBezTo>
                <a:lnTo>
                  <a:pt x="6914567" y="2792384"/>
                </a:lnTo>
                <a:cubicBezTo>
                  <a:pt x="6914567" y="2852811"/>
                  <a:pt x="6963552" y="2901796"/>
                  <a:pt x="7023979" y="2901796"/>
                </a:cubicBezTo>
                <a:lnTo>
                  <a:pt x="7461613" y="2901796"/>
                </a:lnTo>
                <a:cubicBezTo>
                  <a:pt x="7522040" y="2901796"/>
                  <a:pt x="7571025" y="2852811"/>
                  <a:pt x="7571025" y="2792384"/>
                </a:cubicBezTo>
                <a:lnTo>
                  <a:pt x="7571025" y="2354750"/>
                </a:lnTo>
                <a:cubicBezTo>
                  <a:pt x="7571025" y="2294323"/>
                  <a:pt x="7522040" y="2245338"/>
                  <a:pt x="7461613" y="2245338"/>
                </a:cubicBezTo>
                <a:close/>
                <a:moveTo>
                  <a:pt x="6261980" y="2245338"/>
                </a:moveTo>
                <a:cubicBezTo>
                  <a:pt x="6201553" y="2245338"/>
                  <a:pt x="6152568" y="2294323"/>
                  <a:pt x="6152568" y="2354750"/>
                </a:cubicBezTo>
                <a:lnTo>
                  <a:pt x="6152568" y="2792384"/>
                </a:lnTo>
                <a:cubicBezTo>
                  <a:pt x="6152568" y="2852811"/>
                  <a:pt x="6201553" y="2901796"/>
                  <a:pt x="6261980" y="2901796"/>
                </a:cubicBezTo>
                <a:lnTo>
                  <a:pt x="6699614" y="2901796"/>
                </a:lnTo>
                <a:cubicBezTo>
                  <a:pt x="6760041" y="2901796"/>
                  <a:pt x="6809026" y="2852811"/>
                  <a:pt x="6809026" y="2792384"/>
                </a:cubicBezTo>
                <a:lnTo>
                  <a:pt x="6809026" y="2354750"/>
                </a:lnTo>
                <a:cubicBezTo>
                  <a:pt x="6809026" y="2294323"/>
                  <a:pt x="6760041" y="2245338"/>
                  <a:pt x="6699614" y="2245338"/>
                </a:cubicBezTo>
                <a:close/>
                <a:moveTo>
                  <a:pt x="5499981" y="2245338"/>
                </a:moveTo>
                <a:cubicBezTo>
                  <a:pt x="5439554" y="2245338"/>
                  <a:pt x="5390569" y="2294323"/>
                  <a:pt x="5390569" y="2354750"/>
                </a:cubicBezTo>
                <a:lnTo>
                  <a:pt x="5390569" y="2792384"/>
                </a:lnTo>
                <a:cubicBezTo>
                  <a:pt x="5390569" y="2852811"/>
                  <a:pt x="5439554" y="2901796"/>
                  <a:pt x="5499981" y="2901796"/>
                </a:cubicBezTo>
                <a:lnTo>
                  <a:pt x="5937615" y="2901796"/>
                </a:lnTo>
                <a:cubicBezTo>
                  <a:pt x="5998042" y="2901796"/>
                  <a:pt x="6047027" y="2852811"/>
                  <a:pt x="6047027" y="2792384"/>
                </a:cubicBezTo>
                <a:lnTo>
                  <a:pt x="6047027" y="2354750"/>
                </a:lnTo>
                <a:cubicBezTo>
                  <a:pt x="6047027" y="2294323"/>
                  <a:pt x="5998042" y="2245338"/>
                  <a:pt x="5937615" y="2245338"/>
                </a:cubicBezTo>
                <a:close/>
                <a:moveTo>
                  <a:pt x="4737982" y="2245338"/>
                </a:moveTo>
                <a:cubicBezTo>
                  <a:pt x="4677555" y="2245338"/>
                  <a:pt x="4628570" y="2294323"/>
                  <a:pt x="4628570" y="2354750"/>
                </a:cubicBezTo>
                <a:lnTo>
                  <a:pt x="4628570" y="2792384"/>
                </a:lnTo>
                <a:cubicBezTo>
                  <a:pt x="4628570" y="2852811"/>
                  <a:pt x="4677555" y="2901796"/>
                  <a:pt x="4737982" y="2901796"/>
                </a:cubicBezTo>
                <a:lnTo>
                  <a:pt x="5175616" y="2901796"/>
                </a:lnTo>
                <a:cubicBezTo>
                  <a:pt x="5236043" y="2901796"/>
                  <a:pt x="5285028" y="2852811"/>
                  <a:pt x="5285028" y="2792384"/>
                </a:cubicBezTo>
                <a:lnTo>
                  <a:pt x="5285028" y="2354750"/>
                </a:lnTo>
                <a:cubicBezTo>
                  <a:pt x="5285028" y="2294323"/>
                  <a:pt x="5236043" y="2245338"/>
                  <a:pt x="5175616" y="2245338"/>
                </a:cubicBezTo>
                <a:close/>
                <a:moveTo>
                  <a:pt x="3975991" y="2245338"/>
                </a:moveTo>
                <a:cubicBezTo>
                  <a:pt x="3915564" y="2245338"/>
                  <a:pt x="3866579" y="2294323"/>
                  <a:pt x="3866579" y="2354750"/>
                </a:cubicBezTo>
                <a:lnTo>
                  <a:pt x="3866579" y="2792384"/>
                </a:lnTo>
                <a:cubicBezTo>
                  <a:pt x="3866579" y="2852811"/>
                  <a:pt x="3915564" y="2901796"/>
                  <a:pt x="3975991" y="2901796"/>
                </a:cubicBezTo>
                <a:lnTo>
                  <a:pt x="4413617" y="2901796"/>
                </a:lnTo>
                <a:cubicBezTo>
                  <a:pt x="4474044" y="2901796"/>
                  <a:pt x="4523029" y="2852811"/>
                  <a:pt x="4523029" y="2792384"/>
                </a:cubicBezTo>
                <a:lnTo>
                  <a:pt x="4523029" y="2354750"/>
                </a:lnTo>
                <a:cubicBezTo>
                  <a:pt x="4523029" y="2294323"/>
                  <a:pt x="4474044" y="2245338"/>
                  <a:pt x="4413617" y="2245338"/>
                </a:cubicBezTo>
                <a:close/>
                <a:moveTo>
                  <a:pt x="3213993" y="2245338"/>
                </a:moveTo>
                <a:cubicBezTo>
                  <a:pt x="3153566" y="2245338"/>
                  <a:pt x="3104581" y="2294323"/>
                  <a:pt x="3104581" y="2354750"/>
                </a:cubicBezTo>
                <a:lnTo>
                  <a:pt x="3104581" y="2792384"/>
                </a:lnTo>
                <a:cubicBezTo>
                  <a:pt x="3104581" y="2852811"/>
                  <a:pt x="3153566" y="2901796"/>
                  <a:pt x="3213993" y="2901796"/>
                </a:cubicBezTo>
                <a:lnTo>
                  <a:pt x="3651627" y="2901796"/>
                </a:lnTo>
                <a:cubicBezTo>
                  <a:pt x="3712054" y="2901796"/>
                  <a:pt x="3761040" y="2852811"/>
                  <a:pt x="3761040" y="2792384"/>
                </a:cubicBezTo>
                <a:lnTo>
                  <a:pt x="3761040" y="2354750"/>
                </a:lnTo>
                <a:cubicBezTo>
                  <a:pt x="3761040" y="2294323"/>
                  <a:pt x="3712054" y="2245338"/>
                  <a:pt x="3651627" y="2245338"/>
                </a:cubicBezTo>
                <a:close/>
                <a:moveTo>
                  <a:pt x="2451995" y="2245338"/>
                </a:moveTo>
                <a:cubicBezTo>
                  <a:pt x="2391569" y="2245338"/>
                  <a:pt x="2342584" y="2294323"/>
                  <a:pt x="2342584" y="2354750"/>
                </a:cubicBezTo>
                <a:lnTo>
                  <a:pt x="2342584" y="2792384"/>
                </a:lnTo>
                <a:cubicBezTo>
                  <a:pt x="2342584" y="2852811"/>
                  <a:pt x="2391569" y="2901796"/>
                  <a:pt x="2451995" y="2901796"/>
                </a:cubicBezTo>
                <a:lnTo>
                  <a:pt x="2889629" y="2901796"/>
                </a:lnTo>
                <a:cubicBezTo>
                  <a:pt x="2950055" y="2901796"/>
                  <a:pt x="2999040" y="2852811"/>
                  <a:pt x="2999040" y="2792384"/>
                </a:cubicBezTo>
                <a:lnTo>
                  <a:pt x="2999040" y="2354750"/>
                </a:lnTo>
                <a:cubicBezTo>
                  <a:pt x="2999040" y="2294323"/>
                  <a:pt x="2950055" y="2245338"/>
                  <a:pt x="2889629" y="2245338"/>
                </a:cubicBezTo>
                <a:close/>
                <a:moveTo>
                  <a:pt x="1689997" y="2245338"/>
                </a:moveTo>
                <a:cubicBezTo>
                  <a:pt x="1629570" y="2245338"/>
                  <a:pt x="1580587" y="2294323"/>
                  <a:pt x="1580587" y="2354750"/>
                </a:cubicBezTo>
                <a:lnTo>
                  <a:pt x="1580587" y="2792384"/>
                </a:lnTo>
                <a:cubicBezTo>
                  <a:pt x="1580587" y="2852811"/>
                  <a:pt x="1629570" y="2901796"/>
                  <a:pt x="1689997" y="2901796"/>
                </a:cubicBezTo>
                <a:lnTo>
                  <a:pt x="2127634" y="2901796"/>
                </a:lnTo>
                <a:cubicBezTo>
                  <a:pt x="2188060" y="2901796"/>
                  <a:pt x="2237045" y="2852811"/>
                  <a:pt x="2237045" y="2792384"/>
                </a:cubicBezTo>
                <a:lnTo>
                  <a:pt x="2237045" y="2354750"/>
                </a:lnTo>
                <a:cubicBezTo>
                  <a:pt x="2237045" y="2294323"/>
                  <a:pt x="2188060" y="2245338"/>
                  <a:pt x="2127634" y="2245338"/>
                </a:cubicBezTo>
                <a:close/>
                <a:moveTo>
                  <a:pt x="927996" y="2245338"/>
                </a:moveTo>
                <a:cubicBezTo>
                  <a:pt x="867569" y="2245338"/>
                  <a:pt x="818584" y="2294323"/>
                  <a:pt x="818584" y="2354750"/>
                </a:cubicBezTo>
                <a:lnTo>
                  <a:pt x="818584" y="2792384"/>
                </a:lnTo>
                <a:cubicBezTo>
                  <a:pt x="818584" y="2852811"/>
                  <a:pt x="867569" y="2901796"/>
                  <a:pt x="927996" y="2901796"/>
                </a:cubicBezTo>
                <a:lnTo>
                  <a:pt x="1365637" y="2901796"/>
                </a:lnTo>
                <a:cubicBezTo>
                  <a:pt x="1426065" y="2901796"/>
                  <a:pt x="1475051" y="2852811"/>
                  <a:pt x="1475051" y="2792384"/>
                </a:cubicBezTo>
                <a:lnTo>
                  <a:pt x="1475051" y="2354750"/>
                </a:lnTo>
                <a:cubicBezTo>
                  <a:pt x="1475051" y="2294323"/>
                  <a:pt x="1426065" y="2245338"/>
                  <a:pt x="1365637" y="2245338"/>
                </a:cubicBezTo>
                <a:close/>
                <a:moveTo>
                  <a:pt x="165999" y="2245338"/>
                </a:moveTo>
                <a:cubicBezTo>
                  <a:pt x="105572" y="2245338"/>
                  <a:pt x="56587" y="2294323"/>
                  <a:pt x="56587" y="2354750"/>
                </a:cubicBezTo>
                <a:lnTo>
                  <a:pt x="56587" y="2792384"/>
                </a:lnTo>
                <a:cubicBezTo>
                  <a:pt x="56587" y="2852811"/>
                  <a:pt x="105572" y="2901796"/>
                  <a:pt x="165999" y="2901796"/>
                </a:cubicBezTo>
                <a:lnTo>
                  <a:pt x="603632" y="2901796"/>
                </a:lnTo>
                <a:cubicBezTo>
                  <a:pt x="664059" y="2901796"/>
                  <a:pt x="713044" y="2852811"/>
                  <a:pt x="713044" y="2792384"/>
                </a:cubicBezTo>
                <a:lnTo>
                  <a:pt x="713044" y="2354750"/>
                </a:lnTo>
                <a:cubicBezTo>
                  <a:pt x="713044" y="2294323"/>
                  <a:pt x="664059" y="2245338"/>
                  <a:pt x="603632" y="2245338"/>
                </a:cubicBezTo>
                <a:close/>
                <a:moveTo>
                  <a:pt x="165999" y="1515948"/>
                </a:moveTo>
                <a:cubicBezTo>
                  <a:pt x="105572" y="1515948"/>
                  <a:pt x="56587" y="1564934"/>
                  <a:pt x="56587" y="1625361"/>
                </a:cubicBezTo>
                <a:lnTo>
                  <a:pt x="56587" y="2062996"/>
                </a:lnTo>
                <a:cubicBezTo>
                  <a:pt x="56587" y="2123413"/>
                  <a:pt x="105572" y="2172398"/>
                  <a:pt x="165999" y="2172398"/>
                </a:cubicBezTo>
                <a:lnTo>
                  <a:pt x="603632" y="2172398"/>
                </a:lnTo>
                <a:cubicBezTo>
                  <a:pt x="664059" y="2172398"/>
                  <a:pt x="713044" y="2123413"/>
                  <a:pt x="713044" y="2062996"/>
                </a:cubicBezTo>
                <a:lnTo>
                  <a:pt x="713044" y="1625361"/>
                </a:lnTo>
                <a:cubicBezTo>
                  <a:pt x="713044" y="1564934"/>
                  <a:pt x="664059" y="1515948"/>
                  <a:pt x="603632" y="1515948"/>
                </a:cubicBezTo>
                <a:close/>
                <a:moveTo>
                  <a:pt x="927996" y="1515947"/>
                </a:moveTo>
                <a:cubicBezTo>
                  <a:pt x="867569" y="1515947"/>
                  <a:pt x="818584" y="1564933"/>
                  <a:pt x="818584" y="1625360"/>
                </a:cubicBezTo>
                <a:lnTo>
                  <a:pt x="818584" y="2062995"/>
                </a:lnTo>
                <a:cubicBezTo>
                  <a:pt x="818584" y="2123413"/>
                  <a:pt x="867569" y="2172398"/>
                  <a:pt x="927996" y="2172398"/>
                </a:cubicBezTo>
                <a:lnTo>
                  <a:pt x="1365637" y="2172398"/>
                </a:lnTo>
                <a:cubicBezTo>
                  <a:pt x="1426065" y="2172398"/>
                  <a:pt x="1475051" y="2123413"/>
                  <a:pt x="1475051" y="2062995"/>
                </a:cubicBezTo>
                <a:lnTo>
                  <a:pt x="1475051" y="1625360"/>
                </a:lnTo>
                <a:cubicBezTo>
                  <a:pt x="1475051" y="1564933"/>
                  <a:pt x="1426065" y="1515947"/>
                  <a:pt x="1365637" y="1515947"/>
                </a:cubicBezTo>
                <a:close/>
                <a:moveTo>
                  <a:pt x="1689997" y="1515947"/>
                </a:moveTo>
                <a:cubicBezTo>
                  <a:pt x="1629570" y="1515947"/>
                  <a:pt x="1580588" y="1564932"/>
                  <a:pt x="1580588" y="1625359"/>
                </a:cubicBezTo>
                <a:lnTo>
                  <a:pt x="1580588" y="2062994"/>
                </a:lnTo>
                <a:cubicBezTo>
                  <a:pt x="1580588" y="2123413"/>
                  <a:pt x="1629570" y="2172398"/>
                  <a:pt x="1689997" y="2172398"/>
                </a:cubicBezTo>
                <a:lnTo>
                  <a:pt x="2127634" y="2172398"/>
                </a:lnTo>
                <a:cubicBezTo>
                  <a:pt x="2188060" y="2172398"/>
                  <a:pt x="2237045" y="2123413"/>
                  <a:pt x="2237045" y="2062994"/>
                </a:cubicBezTo>
                <a:lnTo>
                  <a:pt x="2237045" y="1625359"/>
                </a:lnTo>
                <a:cubicBezTo>
                  <a:pt x="2237045" y="1564932"/>
                  <a:pt x="2188060" y="1515947"/>
                  <a:pt x="2127634" y="1515947"/>
                </a:cubicBezTo>
                <a:close/>
                <a:moveTo>
                  <a:pt x="2451996" y="1515946"/>
                </a:moveTo>
                <a:cubicBezTo>
                  <a:pt x="2391569" y="1515946"/>
                  <a:pt x="2342584" y="1564931"/>
                  <a:pt x="2342584" y="1625359"/>
                </a:cubicBezTo>
                <a:lnTo>
                  <a:pt x="2342584" y="2062993"/>
                </a:lnTo>
                <a:cubicBezTo>
                  <a:pt x="2342584" y="2123413"/>
                  <a:pt x="2391569" y="2172398"/>
                  <a:pt x="2451996" y="2172398"/>
                </a:cubicBezTo>
                <a:lnTo>
                  <a:pt x="2889629" y="2172398"/>
                </a:lnTo>
                <a:cubicBezTo>
                  <a:pt x="2950056" y="2172398"/>
                  <a:pt x="2999041" y="2123413"/>
                  <a:pt x="2999041" y="2062993"/>
                </a:cubicBezTo>
                <a:lnTo>
                  <a:pt x="2999041" y="1625359"/>
                </a:lnTo>
                <a:cubicBezTo>
                  <a:pt x="2999041" y="1564931"/>
                  <a:pt x="2950056" y="1515946"/>
                  <a:pt x="2889629" y="1515946"/>
                </a:cubicBezTo>
                <a:close/>
                <a:moveTo>
                  <a:pt x="3213993" y="1515945"/>
                </a:moveTo>
                <a:cubicBezTo>
                  <a:pt x="3153566" y="1515945"/>
                  <a:pt x="3104581" y="1564931"/>
                  <a:pt x="3104581" y="1625358"/>
                </a:cubicBezTo>
                <a:lnTo>
                  <a:pt x="3104581" y="2062992"/>
                </a:lnTo>
                <a:cubicBezTo>
                  <a:pt x="3104581" y="2123413"/>
                  <a:pt x="3153566" y="2172398"/>
                  <a:pt x="3213993" y="2172398"/>
                </a:cubicBezTo>
                <a:lnTo>
                  <a:pt x="3651628" y="2172398"/>
                </a:lnTo>
                <a:cubicBezTo>
                  <a:pt x="3712054" y="2172398"/>
                  <a:pt x="3761040" y="2123413"/>
                  <a:pt x="3761040" y="2062992"/>
                </a:cubicBezTo>
                <a:lnTo>
                  <a:pt x="3761040" y="1625358"/>
                </a:lnTo>
                <a:cubicBezTo>
                  <a:pt x="3761040" y="1564931"/>
                  <a:pt x="3712054" y="1515945"/>
                  <a:pt x="3651628" y="1515945"/>
                </a:cubicBezTo>
                <a:close/>
                <a:moveTo>
                  <a:pt x="3975991" y="1515945"/>
                </a:moveTo>
                <a:cubicBezTo>
                  <a:pt x="3915564" y="1515945"/>
                  <a:pt x="3866579" y="1564930"/>
                  <a:pt x="3866579" y="1625357"/>
                </a:cubicBezTo>
                <a:lnTo>
                  <a:pt x="3866579" y="2062992"/>
                </a:lnTo>
                <a:cubicBezTo>
                  <a:pt x="3866579" y="2123413"/>
                  <a:pt x="3915564" y="2172398"/>
                  <a:pt x="3975991" y="2172398"/>
                </a:cubicBezTo>
                <a:lnTo>
                  <a:pt x="4413617" y="2172398"/>
                </a:lnTo>
                <a:cubicBezTo>
                  <a:pt x="4474044" y="2172398"/>
                  <a:pt x="4523029" y="2123413"/>
                  <a:pt x="4523029" y="2062992"/>
                </a:cubicBezTo>
                <a:lnTo>
                  <a:pt x="4523029" y="1625357"/>
                </a:lnTo>
                <a:cubicBezTo>
                  <a:pt x="4523029" y="1564930"/>
                  <a:pt x="4474044" y="1515945"/>
                  <a:pt x="4413617" y="1515945"/>
                </a:cubicBezTo>
                <a:close/>
                <a:moveTo>
                  <a:pt x="4737982" y="1515944"/>
                </a:moveTo>
                <a:cubicBezTo>
                  <a:pt x="4677555" y="1515944"/>
                  <a:pt x="4628570" y="1564929"/>
                  <a:pt x="4628570" y="1625356"/>
                </a:cubicBezTo>
                <a:lnTo>
                  <a:pt x="4628570" y="2062991"/>
                </a:lnTo>
                <a:cubicBezTo>
                  <a:pt x="4628570" y="2123413"/>
                  <a:pt x="4677555" y="2172398"/>
                  <a:pt x="4737982" y="2172398"/>
                </a:cubicBezTo>
                <a:lnTo>
                  <a:pt x="5175616" y="2172398"/>
                </a:lnTo>
                <a:cubicBezTo>
                  <a:pt x="5236043" y="2172398"/>
                  <a:pt x="5285028" y="2123413"/>
                  <a:pt x="5285028" y="2062991"/>
                </a:cubicBezTo>
                <a:lnTo>
                  <a:pt x="5285028" y="1625356"/>
                </a:lnTo>
                <a:cubicBezTo>
                  <a:pt x="5285028" y="1564929"/>
                  <a:pt x="5236043" y="1515944"/>
                  <a:pt x="5175616" y="1515944"/>
                </a:cubicBezTo>
                <a:close/>
                <a:moveTo>
                  <a:pt x="5499981" y="1515943"/>
                </a:moveTo>
                <a:cubicBezTo>
                  <a:pt x="5439554" y="1515943"/>
                  <a:pt x="5390569" y="1564929"/>
                  <a:pt x="5390569" y="1625356"/>
                </a:cubicBezTo>
                <a:lnTo>
                  <a:pt x="5390569" y="2062990"/>
                </a:lnTo>
                <a:cubicBezTo>
                  <a:pt x="5390569" y="2123413"/>
                  <a:pt x="5439554" y="2172398"/>
                  <a:pt x="5499981" y="2172398"/>
                </a:cubicBezTo>
                <a:lnTo>
                  <a:pt x="5937615" y="2172398"/>
                </a:lnTo>
                <a:cubicBezTo>
                  <a:pt x="5998042" y="2172398"/>
                  <a:pt x="6047027" y="2123413"/>
                  <a:pt x="6047027" y="2062990"/>
                </a:cubicBezTo>
                <a:lnTo>
                  <a:pt x="6047027" y="1625356"/>
                </a:lnTo>
                <a:cubicBezTo>
                  <a:pt x="6047027" y="1564929"/>
                  <a:pt x="5998042" y="1515943"/>
                  <a:pt x="5937615" y="1515943"/>
                </a:cubicBezTo>
                <a:close/>
                <a:moveTo>
                  <a:pt x="6261980" y="1515943"/>
                </a:moveTo>
                <a:cubicBezTo>
                  <a:pt x="6201553" y="1515943"/>
                  <a:pt x="6152568" y="1564928"/>
                  <a:pt x="6152568" y="1625355"/>
                </a:cubicBezTo>
                <a:lnTo>
                  <a:pt x="6152568" y="2062989"/>
                </a:lnTo>
                <a:cubicBezTo>
                  <a:pt x="6152568" y="2123413"/>
                  <a:pt x="6201553" y="2172398"/>
                  <a:pt x="6261980" y="2172398"/>
                </a:cubicBezTo>
                <a:lnTo>
                  <a:pt x="6699614" y="2172398"/>
                </a:lnTo>
                <a:cubicBezTo>
                  <a:pt x="6760041" y="2172398"/>
                  <a:pt x="6809026" y="2123413"/>
                  <a:pt x="6809026" y="2062989"/>
                </a:cubicBezTo>
                <a:lnTo>
                  <a:pt x="6809026" y="1625355"/>
                </a:lnTo>
                <a:cubicBezTo>
                  <a:pt x="6809026" y="1564928"/>
                  <a:pt x="6760041" y="1515943"/>
                  <a:pt x="6699614" y="1515943"/>
                </a:cubicBezTo>
                <a:close/>
                <a:moveTo>
                  <a:pt x="7023979" y="1515942"/>
                </a:moveTo>
                <a:cubicBezTo>
                  <a:pt x="6963552" y="1515942"/>
                  <a:pt x="6914567" y="1564927"/>
                  <a:pt x="6914567" y="1625354"/>
                </a:cubicBezTo>
                <a:lnTo>
                  <a:pt x="6914567" y="2062988"/>
                </a:lnTo>
                <a:cubicBezTo>
                  <a:pt x="6914567" y="2123413"/>
                  <a:pt x="6963552" y="2172398"/>
                  <a:pt x="7023979" y="2172398"/>
                </a:cubicBezTo>
                <a:lnTo>
                  <a:pt x="7461613" y="2172398"/>
                </a:lnTo>
                <a:cubicBezTo>
                  <a:pt x="7522040" y="2172398"/>
                  <a:pt x="7571025" y="2123413"/>
                  <a:pt x="7571025" y="2062988"/>
                </a:cubicBezTo>
                <a:lnTo>
                  <a:pt x="7571025" y="1625354"/>
                </a:lnTo>
                <a:cubicBezTo>
                  <a:pt x="7571025" y="1564927"/>
                  <a:pt x="7522040" y="1515942"/>
                  <a:pt x="7461613" y="1515942"/>
                </a:cubicBezTo>
                <a:close/>
                <a:moveTo>
                  <a:pt x="7778358" y="1515941"/>
                </a:moveTo>
                <a:cubicBezTo>
                  <a:pt x="7717931" y="1515941"/>
                  <a:pt x="7668946" y="1564926"/>
                  <a:pt x="7668946" y="1625353"/>
                </a:cubicBezTo>
                <a:lnTo>
                  <a:pt x="7668946" y="2062987"/>
                </a:lnTo>
                <a:cubicBezTo>
                  <a:pt x="7668946" y="2123413"/>
                  <a:pt x="7717931" y="2172398"/>
                  <a:pt x="7778358" y="2172398"/>
                </a:cubicBezTo>
                <a:lnTo>
                  <a:pt x="8215992" y="2172398"/>
                </a:lnTo>
                <a:cubicBezTo>
                  <a:pt x="8276419" y="2172398"/>
                  <a:pt x="8325404" y="2123413"/>
                  <a:pt x="8325404" y="2062987"/>
                </a:cubicBezTo>
                <a:lnTo>
                  <a:pt x="8325404" y="1625353"/>
                </a:lnTo>
                <a:cubicBezTo>
                  <a:pt x="8325404" y="1564926"/>
                  <a:pt x="8276419" y="1515941"/>
                  <a:pt x="8215992" y="1515941"/>
                </a:cubicBezTo>
                <a:close/>
                <a:moveTo>
                  <a:pt x="8540357" y="1515941"/>
                </a:moveTo>
                <a:cubicBezTo>
                  <a:pt x="8479930" y="1515941"/>
                  <a:pt x="8430945" y="1564926"/>
                  <a:pt x="8430945" y="1625353"/>
                </a:cubicBezTo>
                <a:lnTo>
                  <a:pt x="8430945" y="2062987"/>
                </a:lnTo>
                <a:cubicBezTo>
                  <a:pt x="8430945" y="2123413"/>
                  <a:pt x="8479930" y="2172398"/>
                  <a:pt x="8540357" y="2172398"/>
                </a:cubicBezTo>
                <a:lnTo>
                  <a:pt x="8977991" y="2172398"/>
                </a:lnTo>
                <a:cubicBezTo>
                  <a:pt x="9038418" y="2172398"/>
                  <a:pt x="9087403" y="2123413"/>
                  <a:pt x="9087403" y="2062987"/>
                </a:cubicBezTo>
                <a:lnTo>
                  <a:pt x="9087403" y="1625353"/>
                </a:lnTo>
                <a:cubicBezTo>
                  <a:pt x="9087403" y="1564926"/>
                  <a:pt x="9038418" y="1515941"/>
                  <a:pt x="8977991" y="1515941"/>
                </a:cubicBezTo>
                <a:close/>
                <a:moveTo>
                  <a:pt x="165999" y="786548"/>
                </a:moveTo>
                <a:cubicBezTo>
                  <a:pt x="105572" y="786548"/>
                  <a:pt x="56587" y="835533"/>
                  <a:pt x="56587" y="895959"/>
                </a:cubicBezTo>
                <a:lnTo>
                  <a:pt x="56587" y="1333596"/>
                </a:lnTo>
                <a:cubicBezTo>
                  <a:pt x="56587" y="1394023"/>
                  <a:pt x="105572" y="1443008"/>
                  <a:pt x="165999" y="1443008"/>
                </a:cubicBezTo>
                <a:lnTo>
                  <a:pt x="603633" y="1443008"/>
                </a:lnTo>
                <a:cubicBezTo>
                  <a:pt x="664060" y="1443008"/>
                  <a:pt x="713044" y="1394023"/>
                  <a:pt x="713044" y="1333596"/>
                </a:cubicBezTo>
                <a:lnTo>
                  <a:pt x="713044" y="895959"/>
                </a:lnTo>
                <a:cubicBezTo>
                  <a:pt x="713044" y="835533"/>
                  <a:pt x="664060" y="786548"/>
                  <a:pt x="603633" y="786548"/>
                </a:cubicBezTo>
                <a:close/>
                <a:moveTo>
                  <a:pt x="927996" y="786547"/>
                </a:moveTo>
                <a:cubicBezTo>
                  <a:pt x="867569" y="786547"/>
                  <a:pt x="818584" y="835532"/>
                  <a:pt x="818584" y="895959"/>
                </a:cubicBezTo>
                <a:lnTo>
                  <a:pt x="818584" y="1333595"/>
                </a:lnTo>
                <a:cubicBezTo>
                  <a:pt x="818584" y="1394022"/>
                  <a:pt x="867569" y="1443007"/>
                  <a:pt x="927996" y="1443007"/>
                </a:cubicBezTo>
                <a:lnTo>
                  <a:pt x="1365637" y="1443007"/>
                </a:lnTo>
                <a:cubicBezTo>
                  <a:pt x="1426065" y="1443007"/>
                  <a:pt x="1475051" y="1394022"/>
                  <a:pt x="1475051" y="1333595"/>
                </a:cubicBezTo>
                <a:lnTo>
                  <a:pt x="1475051" y="895959"/>
                </a:lnTo>
                <a:cubicBezTo>
                  <a:pt x="1475051" y="835532"/>
                  <a:pt x="1426065" y="786547"/>
                  <a:pt x="1365637" y="786547"/>
                </a:cubicBezTo>
                <a:close/>
                <a:moveTo>
                  <a:pt x="1689998" y="786547"/>
                </a:moveTo>
                <a:cubicBezTo>
                  <a:pt x="1629570" y="786547"/>
                  <a:pt x="1580588" y="835532"/>
                  <a:pt x="1580588" y="895959"/>
                </a:cubicBezTo>
                <a:lnTo>
                  <a:pt x="1580588" y="1333594"/>
                </a:lnTo>
                <a:cubicBezTo>
                  <a:pt x="1580588" y="1394022"/>
                  <a:pt x="1629570" y="1443007"/>
                  <a:pt x="1689998" y="1443007"/>
                </a:cubicBezTo>
                <a:lnTo>
                  <a:pt x="2127634" y="1443007"/>
                </a:lnTo>
                <a:cubicBezTo>
                  <a:pt x="2188060" y="1443007"/>
                  <a:pt x="2237045" y="1394022"/>
                  <a:pt x="2237045" y="1333594"/>
                </a:cubicBezTo>
                <a:lnTo>
                  <a:pt x="2237045" y="895959"/>
                </a:lnTo>
                <a:cubicBezTo>
                  <a:pt x="2237045" y="835532"/>
                  <a:pt x="2188060" y="786547"/>
                  <a:pt x="2127634" y="786547"/>
                </a:cubicBezTo>
                <a:close/>
                <a:moveTo>
                  <a:pt x="2451996" y="786546"/>
                </a:moveTo>
                <a:cubicBezTo>
                  <a:pt x="2391569" y="786546"/>
                  <a:pt x="2342584" y="835531"/>
                  <a:pt x="2342584" y="895958"/>
                </a:cubicBezTo>
                <a:lnTo>
                  <a:pt x="2342584" y="1333593"/>
                </a:lnTo>
                <a:cubicBezTo>
                  <a:pt x="2342584" y="1394021"/>
                  <a:pt x="2391569" y="1443006"/>
                  <a:pt x="2451996" y="1443006"/>
                </a:cubicBezTo>
                <a:lnTo>
                  <a:pt x="2889629" y="1443006"/>
                </a:lnTo>
                <a:cubicBezTo>
                  <a:pt x="2950056" y="1443006"/>
                  <a:pt x="2999041" y="1394021"/>
                  <a:pt x="2999041" y="1333593"/>
                </a:cubicBezTo>
                <a:lnTo>
                  <a:pt x="2999041" y="895958"/>
                </a:lnTo>
                <a:cubicBezTo>
                  <a:pt x="2999041" y="835531"/>
                  <a:pt x="2950056" y="786546"/>
                  <a:pt x="2889629" y="786546"/>
                </a:cubicBezTo>
                <a:close/>
                <a:moveTo>
                  <a:pt x="3213993" y="786546"/>
                </a:moveTo>
                <a:cubicBezTo>
                  <a:pt x="3153566" y="786546"/>
                  <a:pt x="3104581" y="835531"/>
                  <a:pt x="3104581" y="895958"/>
                </a:cubicBezTo>
                <a:lnTo>
                  <a:pt x="3104581" y="1333593"/>
                </a:lnTo>
                <a:cubicBezTo>
                  <a:pt x="3104581" y="1394020"/>
                  <a:pt x="3153566" y="1443005"/>
                  <a:pt x="3213993" y="1443005"/>
                </a:cubicBezTo>
                <a:lnTo>
                  <a:pt x="3651628" y="1443005"/>
                </a:lnTo>
                <a:cubicBezTo>
                  <a:pt x="3712054" y="1443005"/>
                  <a:pt x="3761040" y="1394020"/>
                  <a:pt x="3761040" y="1333593"/>
                </a:cubicBezTo>
                <a:lnTo>
                  <a:pt x="3761040" y="895958"/>
                </a:lnTo>
                <a:cubicBezTo>
                  <a:pt x="3761040" y="835531"/>
                  <a:pt x="3712054" y="786546"/>
                  <a:pt x="3651628" y="786546"/>
                </a:cubicBezTo>
                <a:close/>
                <a:moveTo>
                  <a:pt x="3975991" y="786545"/>
                </a:moveTo>
                <a:cubicBezTo>
                  <a:pt x="3915564" y="786545"/>
                  <a:pt x="3866579" y="835530"/>
                  <a:pt x="3866579" y="895957"/>
                </a:cubicBezTo>
                <a:lnTo>
                  <a:pt x="3866579" y="1333592"/>
                </a:lnTo>
                <a:cubicBezTo>
                  <a:pt x="3866579" y="1394019"/>
                  <a:pt x="3915564" y="1443005"/>
                  <a:pt x="3975991" y="1443005"/>
                </a:cubicBezTo>
                <a:lnTo>
                  <a:pt x="4413617" y="1443005"/>
                </a:lnTo>
                <a:cubicBezTo>
                  <a:pt x="4474044" y="1443005"/>
                  <a:pt x="4523029" y="1394019"/>
                  <a:pt x="4523029" y="1333592"/>
                </a:cubicBezTo>
                <a:lnTo>
                  <a:pt x="4523029" y="895957"/>
                </a:lnTo>
                <a:cubicBezTo>
                  <a:pt x="4523029" y="835530"/>
                  <a:pt x="4474044" y="786545"/>
                  <a:pt x="4413617" y="786545"/>
                </a:cubicBezTo>
                <a:close/>
                <a:moveTo>
                  <a:pt x="4737982" y="786545"/>
                </a:moveTo>
                <a:cubicBezTo>
                  <a:pt x="4677555" y="786545"/>
                  <a:pt x="4628570" y="835530"/>
                  <a:pt x="4628570" y="895957"/>
                </a:cubicBezTo>
                <a:lnTo>
                  <a:pt x="4628570" y="1333592"/>
                </a:lnTo>
                <a:cubicBezTo>
                  <a:pt x="4628570" y="1394019"/>
                  <a:pt x="4677555" y="1443004"/>
                  <a:pt x="4737982" y="1443004"/>
                </a:cubicBezTo>
                <a:lnTo>
                  <a:pt x="5175616" y="1443004"/>
                </a:lnTo>
                <a:cubicBezTo>
                  <a:pt x="5236043" y="1443004"/>
                  <a:pt x="5285028" y="1394019"/>
                  <a:pt x="5285028" y="1333592"/>
                </a:cubicBezTo>
                <a:lnTo>
                  <a:pt x="5285028" y="895957"/>
                </a:lnTo>
                <a:cubicBezTo>
                  <a:pt x="5285028" y="835530"/>
                  <a:pt x="5236043" y="786545"/>
                  <a:pt x="5175616" y="786545"/>
                </a:cubicBezTo>
                <a:close/>
                <a:moveTo>
                  <a:pt x="5499981" y="786544"/>
                </a:moveTo>
                <a:cubicBezTo>
                  <a:pt x="5439554" y="786544"/>
                  <a:pt x="5390569" y="835529"/>
                  <a:pt x="5390569" y="895956"/>
                </a:cubicBezTo>
                <a:lnTo>
                  <a:pt x="5390569" y="1333591"/>
                </a:lnTo>
                <a:cubicBezTo>
                  <a:pt x="5390569" y="1394018"/>
                  <a:pt x="5439554" y="1443003"/>
                  <a:pt x="5499981" y="1443003"/>
                </a:cubicBezTo>
                <a:lnTo>
                  <a:pt x="5937615" y="1443003"/>
                </a:lnTo>
                <a:cubicBezTo>
                  <a:pt x="5998042" y="1443003"/>
                  <a:pt x="6047027" y="1394018"/>
                  <a:pt x="6047027" y="1333591"/>
                </a:cubicBezTo>
                <a:lnTo>
                  <a:pt x="6047027" y="895956"/>
                </a:lnTo>
                <a:cubicBezTo>
                  <a:pt x="6047027" y="835529"/>
                  <a:pt x="5998042" y="786544"/>
                  <a:pt x="5937615" y="786544"/>
                </a:cubicBezTo>
                <a:close/>
                <a:moveTo>
                  <a:pt x="6261980" y="786544"/>
                </a:moveTo>
                <a:cubicBezTo>
                  <a:pt x="6201553" y="786544"/>
                  <a:pt x="6152568" y="835529"/>
                  <a:pt x="6152568" y="895956"/>
                </a:cubicBezTo>
                <a:lnTo>
                  <a:pt x="6152568" y="1333590"/>
                </a:lnTo>
                <a:cubicBezTo>
                  <a:pt x="6152568" y="1394017"/>
                  <a:pt x="6201553" y="1443003"/>
                  <a:pt x="6261980" y="1443003"/>
                </a:cubicBezTo>
                <a:lnTo>
                  <a:pt x="6699614" y="1443003"/>
                </a:lnTo>
                <a:cubicBezTo>
                  <a:pt x="6760041" y="1443003"/>
                  <a:pt x="6809026" y="1394017"/>
                  <a:pt x="6809026" y="1333590"/>
                </a:cubicBezTo>
                <a:lnTo>
                  <a:pt x="6809026" y="895956"/>
                </a:lnTo>
                <a:cubicBezTo>
                  <a:pt x="6809026" y="835529"/>
                  <a:pt x="6760041" y="786544"/>
                  <a:pt x="6699614" y="786544"/>
                </a:cubicBezTo>
                <a:close/>
                <a:moveTo>
                  <a:pt x="7023979" y="786543"/>
                </a:moveTo>
                <a:cubicBezTo>
                  <a:pt x="6963552" y="786543"/>
                  <a:pt x="6914567" y="835528"/>
                  <a:pt x="6914567" y="895955"/>
                </a:cubicBezTo>
                <a:lnTo>
                  <a:pt x="6914567" y="1333590"/>
                </a:lnTo>
                <a:cubicBezTo>
                  <a:pt x="6914567" y="1394017"/>
                  <a:pt x="6963552" y="1443002"/>
                  <a:pt x="7023979" y="1443002"/>
                </a:cubicBezTo>
                <a:lnTo>
                  <a:pt x="7461613" y="1443002"/>
                </a:lnTo>
                <a:cubicBezTo>
                  <a:pt x="7522040" y="1443002"/>
                  <a:pt x="7571025" y="1394017"/>
                  <a:pt x="7571025" y="1333590"/>
                </a:cubicBezTo>
                <a:lnTo>
                  <a:pt x="7571025" y="895955"/>
                </a:lnTo>
                <a:cubicBezTo>
                  <a:pt x="7571025" y="835528"/>
                  <a:pt x="7522040" y="786543"/>
                  <a:pt x="7461613" y="786543"/>
                </a:cubicBezTo>
                <a:close/>
                <a:moveTo>
                  <a:pt x="7778358" y="786543"/>
                </a:moveTo>
                <a:cubicBezTo>
                  <a:pt x="7717931" y="786543"/>
                  <a:pt x="7668946" y="835528"/>
                  <a:pt x="7668946" y="895955"/>
                </a:cubicBezTo>
                <a:lnTo>
                  <a:pt x="7668946" y="1333589"/>
                </a:lnTo>
                <a:cubicBezTo>
                  <a:pt x="7668946" y="1394016"/>
                  <a:pt x="7717931" y="1443001"/>
                  <a:pt x="7778358" y="1443001"/>
                </a:cubicBezTo>
                <a:lnTo>
                  <a:pt x="8215992" y="1443001"/>
                </a:lnTo>
                <a:cubicBezTo>
                  <a:pt x="8276419" y="1443001"/>
                  <a:pt x="8325404" y="1394016"/>
                  <a:pt x="8325404" y="1333589"/>
                </a:cubicBezTo>
                <a:lnTo>
                  <a:pt x="8325404" y="895955"/>
                </a:lnTo>
                <a:cubicBezTo>
                  <a:pt x="8325404" y="835528"/>
                  <a:pt x="8276419" y="786543"/>
                  <a:pt x="8215992" y="786543"/>
                </a:cubicBezTo>
                <a:close/>
                <a:moveTo>
                  <a:pt x="8540357" y="786542"/>
                </a:moveTo>
                <a:cubicBezTo>
                  <a:pt x="8479930" y="786542"/>
                  <a:pt x="8430945" y="835528"/>
                  <a:pt x="8430945" y="895955"/>
                </a:cubicBezTo>
                <a:lnTo>
                  <a:pt x="8430945" y="1333589"/>
                </a:lnTo>
                <a:cubicBezTo>
                  <a:pt x="8430945" y="1394016"/>
                  <a:pt x="8479930" y="1443001"/>
                  <a:pt x="8540357" y="1443001"/>
                </a:cubicBezTo>
                <a:lnTo>
                  <a:pt x="8977991" y="1443001"/>
                </a:lnTo>
                <a:cubicBezTo>
                  <a:pt x="9038418" y="1443001"/>
                  <a:pt x="9087403" y="1394016"/>
                  <a:pt x="9087403" y="1333589"/>
                </a:cubicBezTo>
                <a:lnTo>
                  <a:pt x="9087403" y="895955"/>
                </a:lnTo>
                <a:cubicBezTo>
                  <a:pt x="9087403" y="835528"/>
                  <a:pt x="9038418" y="786542"/>
                  <a:pt x="8977991" y="786542"/>
                </a:cubicBezTo>
                <a:close/>
                <a:moveTo>
                  <a:pt x="165999" y="57150"/>
                </a:moveTo>
                <a:cubicBezTo>
                  <a:pt x="105572" y="57150"/>
                  <a:pt x="56587" y="106135"/>
                  <a:pt x="56587" y="166562"/>
                </a:cubicBezTo>
                <a:lnTo>
                  <a:pt x="56587" y="604196"/>
                </a:lnTo>
                <a:cubicBezTo>
                  <a:pt x="56587" y="664623"/>
                  <a:pt x="105572" y="713608"/>
                  <a:pt x="165999" y="713608"/>
                </a:cubicBezTo>
                <a:lnTo>
                  <a:pt x="603633" y="713608"/>
                </a:lnTo>
                <a:cubicBezTo>
                  <a:pt x="664060" y="713608"/>
                  <a:pt x="713045" y="664623"/>
                  <a:pt x="713045" y="604196"/>
                </a:cubicBezTo>
                <a:lnTo>
                  <a:pt x="713045" y="166562"/>
                </a:lnTo>
                <a:cubicBezTo>
                  <a:pt x="713045" y="106135"/>
                  <a:pt x="664060" y="57150"/>
                  <a:pt x="603633" y="57150"/>
                </a:cubicBezTo>
                <a:close/>
                <a:moveTo>
                  <a:pt x="927996" y="57150"/>
                </a:moveTo>
                <a:cubicBezTo>
                  <a:pt x="867570" y="57150"/>
                  <a:pt x="818585" y="106135"/>
                  <a:pt x="818585" y="166562"/>
                </a:cubicBezTo>
                <a:lnTo>
                  <a:pt x="818585" y="604195"/>
                </a:lnTo>
                <a:cubicBezTo>
                  <a:pt x="818585" y="664622"/>
                  <a:pt x="867570" y="713607"/>
                  <a:pt x="927996" y="713607"/>
                </a:cubicBezTo>
                <a:lnTo>
                  <a:pt x="1365637" y="713607"/>
                </a:lnTo>
                <a:cubicBezTo>
                  <a:pt x="1426066" y="713607"/>
                  <a:pt x="1475051" y="664622"/>
                  <a:pt x="1475051" y="604195"/>
                </a:cubicBezTo>
                <a:lnTo>
                  <a:pt x="1475051" y="166562"/>
                </a:lnTo>
                <a:cubicBezTo>
                  <a:pt x="1475051" y="106135"/>
                  <a:pt x="1426066" y="57150"/>
                  <a:pt x="1365637" y="57150"/>
                </a:cubicBezTo>
                <a:close/>
                <a:moveTo>
                  <a:pt x="1689998" y="57149"/>
                </a:moveTo>
                <a:cubicBezTo>
                  <a:pt x="1629570" y="57149"/>
                  <a:pt x="1580588" y="106134"/>
                  <a:pt x="1580588" y="166561"/>
                </a:cubicBezTo>
                <a:lnTo>
                  <a:pt x="1580588" y="604195"/>
                </a:lnTo>
                <a:cubicBezTo>
                  <a:pt x="1580588" y="664622"/>
                  <a:pt x="1629570" y="713607"/>
                  <a:pt x="1689998" y="713607"/>
                </a:cubicBezTo>
                <a:lnTo>
                  <a:pt x="2127634" y="713607"/>
                </a:lnTo>
                <a:cubicBezTo>
                  <a:pt x="2188061" y="713607"/>
                  <a:pt x="2237045" y="664622"/>
                  <a:pt x="2237045" y="604195"/>
                </a:cubicBezTo>
                <a:lnTo>
                  <a:pt x="2237045" y="166561"/>
                </a:lnTo>
                <a:cubicBezTo>
                  <a:pt x="2237045" y="106134"/>
                  <a:pt x="2188061" y="57149"/>
                  <a:pt x="2127634" y="57149"/>
                </a:cubicBezTo>
                <a:close/>
                <a:moveTo>
                  <a:pt x="2451996" y="57149"/>
                </a:moveTo>
                <a:cubicBezTo>
                  <a:pt x="2391569" y="57149"/>
                  <a:pt x="2342585" y="106134"/>
                  <a:pt x="2342585" y="166561"/>
                </a:cubicBezTo>
                <a:lnTo>
                  <a:pt x="2342585" y="604194"/>
                </a:lnTo>
                <a:cubicBezTo>
                  <a:pt x="2342585" y="664621"/>
                  <a:pt x="2391569" y="713606"/>
                  <a:pt x="2451996" y="713606"/>
                </a:cubicBezTo>
                <a:lnTo>
                  <a:pt x="2889629" y="713606"/>
                </a:lnTo>
                <a:cubicBezTo>
                  <a:pt x="2950056" y="713606"/>
                  <a:pt x="2999041" y="664621"/>
                  <a:pt x="2999041" y="604194"/>
                </a:cubicBezTo>
                <a:lnTo>
                  <a:pt x="2999041" y="166561"/>
                </a:lnTo>
                <a:cubicBezTo>
                  <a:pt x="2999041" y="106134"/>
                  <a:pt x="2950056" y="57149"/>
                  <a:pt x="2889629" y="57149"/>
                </a:cubicBezTo>
                <a:close/>
                <a:moveTo>
                  <a:pt x="3213995" y="57148"/>
                </a:moveTo>
                <a:cubicBezTo>
                  <a:pt x="3153567" y="57148"/>
                  <a:pt x="3104581" y="106133"/>
                  <a:pt x="3104581" y="166560"/>
                </a:cubicBezTo>
                <a:lnTo>
                  <a:pt x="3104581" y="604194"/>
                </a:lnTo>
                <a:cubicBezTo>
                  <a:pt x="3104581" y="664621"/>
                  <a:pt x="3153567" y="713606"/>
                  <a:pt x="3213995" y="713606"/>
                </a:cubicBezTo>
                <a:lnTo>
                  <a:pt x="3651628" y="713606"/>
                </a:lnTo>
                <a:cubicBezTo>
                  <a:pt x="3712055" y="713606"/>
                  <a:pt x="3761040" y="664621"/>
                  <a:pt x="3761040" y="604194"/>
                </a:cubicBezTo>
                <a:lnTo>
                  <a:pt x="3761040" y="166560"/>
                </a:lnTo>
                <a:cubicBezTo>
                  <a:pt x="3761040" y="106133"/>
                  <a:pt x="3712055" y="57148"/>
                  <a:pt x="3651628" y="57148"/>
                </a:cubicBezTo>
                <a:close/>
                <a:moveTo>
                  <a:pt x="3975991" y="57148"/>
                </a:moveTo>
                <a:cubicBezTo>
                  <a:pt x="3915565" y="57148"/>
                  <a:pt x="3866579" y="106133"/>
                  <a:pt x="3866579" y="166560"/>
                </a:cubicBezTo>
                <a:lnTo>
                  <a:pt x="3866579" y="604194"/>
                </a:lnTo>
                <a:cubicBezTo>
                  <a:pt x="3866579" y="664620"/>
                  <a:pt x="3915565" y="713605"/>
                  <a:pt x="3975991" y="713605"/>
                </a:cubicBezTo>
                <a:lnTo>
                  <a:pt x="4413617" y="713605"/>
                </a:lnTo>
                <a:cubicBezTo>
                  <a:pt x="4474044" y="713605"/>
                  <a:pt x="4523029" y="664620"/>
                  <a:pt x="4523029" y="604194"/>
                </a:cubicBezTo>
                <a:lnTo>
                  <a:pt x="4523029" y="166560"/>
                </a:lnTo>
                <a:cubicBezTo>
                  <a:pt x="4523029" y="106133"/>
                  <a:pt x="4474044" y="57148"/>
                  <a:pt x="4413617" y="57148"/>
                </a:cubicBezTo>
                <a:close/>
                <a:moveTo>
                  <a:pt x="4737982" y="57147"/>
                </a:moveTo>
                <a:cubicBezTo>
                  <a:pt x="4677555" y="57147"/>
                  <a:pt x="4628570" y="106132"/>
                  <a:pt x="4628570" y="166559"/>
                </a:cubicBezTo>
                <a:lnTo>
                  <a:pt x="4628570" y="604193"/>
                </a:lnTo>
                <a:cubicBezTo>
                  <a:pt x="4628570" y="664620"/>
                  <a:pt x="4677555" y="713605"/>
                  <a:pt x="4737982" y="713605"/>
                </a:cubicBezTo>
                <a:lnTo>
                  <a:pt x="5175616" y="713605"/>
                </a:lnTo>
                <a:cubicBezTo>
                  <a:pt x="5236043" y="713605"/>
                  <a:pt x="5285028" y="664620"/>
                  <a:pt x="5285028" y="604193"/>
                </a:cubicBezTo>
                <a:lnTo>
                  <a:pt x="5285028" y="166559"/>
                </a:lnTo>
                <a:cubicBezTo>
                  <a:pt x="5285028" y="106132"/>
                  <a:pt x="5236043" y="57147"/>
                  <a:pt x="5175616" y="57147"/>
                </a:cubicBezTo>
                <a:close/>
                <a:moveTo>
                  <a:pt x="5499981" y="57147"/>
                </a:moveTo>
                <a:cubicBezTo>
                  <a:pt x="5439554" y="57147"/>
                  <a:pt x="5390569" y="106132"/>
                  <a:pt x="5390569" y="166559"/>
                </a:cubicBezTo>
                <a:lnTo>
                  <a:pt x="5390569" y="604192"/>
                </a:lnTo>
                <a:cubicBezTo>
                  <a:pt x="5390569" y="664620"/>
                  <a:pt x="5439554" y="713605"/>
                  <a:pt x="5499981" y="713605"/>
                </a:cubicBezTo>
                <a:lnTo>
                  <a:pt x="5937615" y="713605"/>
                </a:lnTo>
                <a:cubicBezTo>
                  <a:pt x="5998042" y="713605"/>
                  <a:pt x="6047027" y="664620"/>
                  <a:pt x="6047027" y="604192"/>
                </a:cubicBezTo>
                <a:lnTo>
                  <a:pt x="6047027" y="166559"/>
                </a:lnTo>
                <a:cubicBezTo>
                  <a:pt x="6047027" y="106132"/>
                  <a:pt x="5998042" y="57147"/>
                  <a:pt x="5937615" y="57147"/>
                </a:cubicBezTo>
                <a:close/>
                <a:moveTo>
                  <a:pt x="6261980" y="57146"/>
                </a:moveTo>
                <a:cubicBezTo>
                  <a:pt x="6201553" y="57146"/>
                  <a:pt x="6152568" y="106131"/>
                  <a:pt x="6152568" y="166558"/>
                </a:cubicBezTo>
                <a:lnTo>
                  <a:pt x="6152568" y="604192"/>
                </a:lnTo>
                <a:cubicBezTo>
                  <a:pt x="6152568" y="664619"/>
                  <a:pt x="6201553" y="713604"/>
                  <a:pt x="6261980" y="713604"/>
                </a:cubicBezTo>
                <a:lnTo>
                  <a:pt x="6699614" y="713604"/>
                </a:lnTo>
                <a:cubicBezTo>
                  <a:pt x="6760041" y="713604"/>
                  <a:pt x="6809026" y="664619"/>
                  <a:pt x="6809026" y="604192"/>
                </a:cubicBezTo>
                <a:lnTo>
                  <a:pt x="6809026" y="166558"/>
                </a:lnTo>
                <a:cubicBezTo>
                  <a:pt x="6809026" y="106131"/>
                  <a:pt x="6760041" y="57146"/>
                  <a:pt x="6699614" y="57146"/>
                </a:cubicBezTo>
                <a:close/>
                <a:moveTo>
                  <a:pt x="7023979" y="57146"/>
                </a:moveTo>
                <a:cubicBezTo>
                  <a:pt x="6963552" y="57146"/>
                  <a:pt x="6914567" y="106131"/>
                  <a:pt x="6914567" y="166558"/>
                </a:cubicBezTo>
                <a:lnTo>
                  <a:pt x="6914567" y="604191"/>
                </a:lnTo>
                <a:cubicBezTo>
                  <a:pt x="6914567" y="664618"/>
                  <a:pt x="6963552" y="713604"/>
                  <a:pt x="7023979" y="713604"/>
                </a:cubicBezTo>
                <a:lnTo>
                  <a:pt x="7461613" y="713604"/>
                </a:lnTo>
                <a:cubicBezTo>
                  <a:pt x="7522040" y="713604"/>
                  <a:pt x="7571025" y="664618"/>
                  <a:pt x="7571025" y="604191"/>
                </a:cubicBezTo>
                <a:lnTo>
                  <a:pt x="7571025" y="166558"/>
                </a:lnTo>
                <a:cubicBezTo>
                  <a:pt x="7571025" y="106131"/>
                  <a:pt x="7522040" y="57146"/>
                  <a:pt x="7461613" y="57146"/>
                </a:cubicBezTo>
                <a:close/>
                <a:moveTo>
                  <a:pt x="7778358" y="57145"/>
                </a:moveTo>
                <a:cubicBezTo>
                  <a:pt x="7717931" y="57145"/>
                  <a:pt x="7668946" y="106130"/>
                  <a:pt x="7668946" y="166557"/>
                </a:cubicBezTo>
                <a:lnTo>
                  <a:pt x="7668946" y="604191"/>
                </a:lnTo>
                <a:cubicBezTo>
                  <a:pt x="7668946" y="664618"/>
                  <a:pt x="7717931" y="713603"/>
                  <a:pt x="7778358" y="713603"/>
                </a:cubicBezTo>
                <a:lnTo>
                  <a:pt x="8215992" y="713603"/>
                </a:lnTo>
                <a:cubicBezTo>
                  <a:pt x="8276419" y="713603"/>
                  <a:pt x="8325404" y="664618"/>
                  <a:pt x="8325404" y="604191"/>
                </a:cubicBezTo>
                <a:lnTo>
                  <a:pt x="8325404" y="166557"/>
                </a:lnTo>
                <a:cubicBezTo>
                  <a:pt x="8325404" y="106130"/>
                  <a:pt x="8276419" y="57145"/>
                  <a:pt x="8215992" y="57145"/>
                </a:cubicBezTo>
                <a:close/>
                <a:moveTo>
                  <a:pt x="8540357" y="57145"/>
                </a:moveTo>
                <a:cubicBezTo>
                  <a:pt x="8479930" y="57145"/>
                  <a:pt x="8430945" y="106130"/>
                  <a:pt x="8430945" y="166557"/>
                </a:cubicBezTo>
                <a:lnTo>
                  <a:pt x="8430945" y="604190"/>
                </a:lnTo>
                <a:cubicBezTo>
                  <a:pt x="8430945" y="664617"/>
                  <a:pt x="8479930" y="713603"/>
                  <a:pt x="8540357" y="713603"/>
                </a:cubicBezTo>
                <a:lnTo>
                  <a:pt x="8977991" y="713603"/>
                </a:lnTo>
                <a:cubicBezTo>
                  <a:pt x="9038418" y="713603"/>
                  <a:pt x="9087403" y="664617"/>
                  <a:pt x="9087403" y="604190"/>
                </a:cubicBezTo>
                <a:lnTo>
                  <a:pt x="9087403" y="166557"/>
                </a:lnTo>
                <a:cubicBezTo>
                  <a:pt x="9087403" y="106130"/>
                  <a:pt x="9038418" y="57145"/>
                  <a:pt x="8977991" y="57145"/>
                </a:cubicBezTo>
                <a:close/>
                <a:moveTo>
                  <a:pt x="0" y="0"/>
                </a:moveTo>
                <a:lnTo>
                  <a:pt x="9143989" y="0"/>
                </a:lnTo>
                <a:lnTo>
                  <a:pt x="9143989" y="5143494"/>
                </a:lnTo>
                <a:lnTo>
                  <a:pt x="0" y="514349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ounded Rectangle 107">
            <a:extLst>
              <a:ext uri="{FF2B5EF4-FFF2-40B4-BE49-F238E27FC236}">
                <a16:creationId xmlns="" xmlns:a16="http://schemas.microsoft.com/office/drawing/2014/main" id="{9E4A6F18-4685-4A6F-B536-1A543ADBCDD6}"/>
              </a:ext>
            </a:extLst>
          </p:cNvPr>
          <p:cNvSpPr/>
          <p:nvPr userDrawn="1"/>
        </p:nvSpPr>
        <p:spPr>
          <a:xfrm>
            <a:off x="75450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ounded Rectangle 115">
            <a:extLst>
              <a:ext uri="{FF2B5EF4-FFF2-40B4-BE49-F238E27FC236}">
                <a16:creationId xmlns="" xmlns:a16="http://schemas.microsoft.com/office/drawing/2014/main" id="{B68D77B6-290C-4624-809C-82A987962E61}"/>
              </a:ext>
            </a:extLst>
          </p:cNvPr>
          <p:cNvSpPr/>
          <p:nvPr userDrawn="1"/>
        </p:nvSpPr>
        <p:spPr>
          <a:xfrm>
            <a:off x="75450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ounded Rectangle 117">
            <a:extLst>
              <a:ext uri="{FF2B5EF4-FFF2-40B4-BE49-F238E27FC236}">
                <a16:creationId xmlns="" xmlns:a16="http://schemas.microsoft.com/office/drawing/2014/main" id="{6D6968A4-F5F0-488D-9402-1C348D048774}"/>
              </a:ext>
            </a:extLst>
          </p:cNvPr>
          <p:cNvSpPr/>
          <p:nvPr userDrawn="1"/>
        </p:nvSpPr>
        <p:spPr>
          <a:xfrm>
            <a:off x="75450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ounded Rectangle 119">
            <a:extLst>
              <a:ext uri="{FF2B5EF4-FFF2-40B4-BE49-F238E27FC236}">
                <a16:creationId xmlns="" xmlns:a16="http://schemas.microsoft.com/office/drawing/2014/main" id="{623A48C7-33F8-4ECD-85BD-9E17918FE87F}"/>
              </a:ext>
            </a:extLst>
          </p:cNvPr>
          <p:cNvSpPr/>
          <p:nvPr userDrawn="1"/>
        </p:nvSpPr>
        <p:spPr>
          <a:xfrm>
            <a:off x="75450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ounded Rectangle 120">
            <a:extLst>
              <a:ext uri="{FF2B5EF4-FFF2-40B4-BE49-F238E27FC236}">
                <a16:creationId xmlns="" xmlns:a16="http://schemas.microsoft.com/office/drawing/2014/main" id="{122D1F2B-CADE-467A-A03F-B764F9682B34}"/>
              </a:ext>
            </a:extLst>
          </p:cNvPr>
          <p:cNvSpPr/>
          <p:nvPr userDrawn="1"/>
        </p:nvSpPr>
        <p:spPr>
          <a:xfrm>
            <a:off x="75450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ounded Rectangle 121">
            <a:extLst>
              <a:ext uri="{FF2B5EF4-FFF2-40B4-BE49-F238E27FC236}">
                <a16:creationId xmlns="" xmlns:a16="http://schemas.microsoft.com/office/drawing/2014/main" id="{E936446B-B995-4147-A8DF-C30BB62F4489}"/>
              </a:ext>
            </a:extLst>
          </p:cNvPr>
          <p:cNvSpPr/>
          <p:nvPr userDrawn="1"/>
        </p:nvSpPr>
        <p:spPr>
          <a:xfrm>
            <a:off x="1091448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ounded Rectangle 122">
            <a:extLst>
              <a:ext uri="{FF2B5EF4-FFF2-40B4-BE49-F238E27FC236}">
                <a16:creationId xmlns="" xmlns:a16="http://schemas.microsoft.com/office/drawing/2014/main" id="{F2E13822-E4D0-4316-B900-7C1761AA72B0}"/>
              </a:ext>
            </a:extLst>
          </p:cNvPr>
          <p:cNvSpPr/>
          <p:nvPr userDrawn="1"/>
        </p:nvSpPr>
        <p:spPr>
          <a:xfrm>
            <a:off x="1091448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ounded Rectangle 123">
            <a:extLst>
              <a:ext uri="{FF2B5EF4-FFF2-40B4-BE49-F238E27FC236}">
                <a16:creationId xmlns="" xmlns:a16="http://schemas.microsoft.com/office/drawing/2014/main" id="{70A10946-2112-4F06-BFC5-185D3CCADF28}"/>
              </a:ext>
            </a:extLst>
          </p:cNvPr>
          <p:cNvSpPr/>
          <p:nvPr userDrawn="1"/>
        </p:nvSpPr>
        <p:spPr>
          <a:xfrm>
            <a:off x="1091448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ounded Rectangle 124">
            <a:extLst>
              <a:ext uri="{FF2B5EF4-FFF2-40B4-BE49-F238E27FC236}">
                <a16:creationId xmlns="" xmlns:a16="http://schemas.microsoft.com/office/drawing/2014/main" id="{EC368BD6-32E8-479F-9F6D-312482C189FF}"/>
              </a:ext>
            </a:extLst>
          </p:cNvPr>
          <p:cNvSpPr/>
          <p:nvPr userDrawn="1"/>
        </p:nvSpPr>
        <p:spPr>
          <a:xfrm>
            <a:off x="1091448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ounded Rectangle 127">
            <a:extLst>
              <a:ext uri="{FF2B5EF4-FFF2-40B4-BE49-F238E27FC236}">
                <a16:creationId xmlns="" xmlns:a16="http://schemas.microsoft.com/office/drawing/2014/main" id="{4016A6E5-4DC4-4547-A336-CBB3FE57D8B8}"/>
              </a:ext>
            </a:extLst>
          </p:cNvPr>
          <p:cNvSpPr/>
          <p:nvPr userDrawn="1"/>
        </p:nvSpPr>
        <p:spPr>
          <a:xfrm>
            <a:off x="1091448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ounded Rectangle 128">
            <a:extLst>
              <a:ext uri="{FF2B5EF4-FFF2-40B4-BE49-F238E27FC236}">
                <a16:creationId xmlns="" xmlns:a16="http://schemas.microsoft.com/office/drawing/2014/main" id="{214F6B6C-FAC4-4008-964D-F39BA060AB9C}"/>
              </a:ext>
            </a:extLst>
          </p:cNvPr>
          <p:cNvSpPr/>
          <p:nvPr userDrawn="1"/>
        </p:nvSpPr>
        <p:spPr>
          <a:xfrm>
            <a:off x="2107447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ounded Rectangle 130">
            <a:extLst>
              <a:ext uri="{FF2B5EF4-FFF2-40B4-BE49-F238E27FC236}">
                <a16:creationId xmlns="" xmlns:a16="http://schemas.microsoft.com/office/drawing/2014/main" id="{B80210B8-45CA-4C2B-8B11-54B72340AC61}"/>
              </a:ext>
            </a:extLst>
          </p:cNvPr>
          <p:cNvSpPr/>
          <p:nvPr userDrawn="1"/>
        </p:nvSpPr>
        <p:spPr>
          <a:xfrm>
            <a:off x="2107447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ounded Rectangle 131">
            <a:extLst>
              <a:ext uri="{FF2B5EF4-FFF2-40B4-BE49-F238E27FC236}">
                <a16:creationId xmlns="" xmlns:a16="http://schemas.microsoft.com/office/drawing/2014/main" id="{EA09A500-EC9E-4F9F-9A5B-3D4E19136ABF}"/>
              </a:ext>
            </a:extLst>
          </p:cNvPr>
          <p:cNvSpPr/>
          <p:nvPr userDrawn="1"/>
        </p:nvSpPr>
        <p:spPr>
          <a:xfrm>
            <a:off x="2107447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ounded Rectangle 134">
            <a:extLst>
              <a:ext uri="{FF2B5EF4-FFF2-40B4-BE49-F238E27FC236}">
                <a16:creationId xmlns="" xmlns:a16="http://schemas.microsoft.com/office/drawing/2014/main" id="{1B47BC52-F041-4F4C-81E2-D53249C1CF45}"/>
              </a:ext>
            </a:extLst>
          </p:cNvPr>
          <p:cNvSpPr/>
          <p:nvPr userDrawn="1"/>
        </p:nvSpPr>
        <p:spPr>
          <a:xfrm>
            <a:off x="2107447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ounded Rectangle 135">
            <a:extLst>
              <a:ext uri="{FF2B5EF4-FFF2-40B4-BE49-F238E27FC236}">
                <a16:creationId xmlns="" xmlns:a16="http://schemas.microsoft.com/office/drawing/2014/main" id="{DDFC2D48-ADD1-4338-A047-D6C75925EF55}"/>
              </a:ext>
            </a:extLst>
          </p:cNvPr>
          <p:cNvSpPr/>
          <p:nvPr userDrawn="1"/>
        </p:nvSpPr>
        <p:spPr>
          <a:xfrm>
            <a:off x="3123446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ounded Rectangle 136">
            <a:extLst>
              <a:ext uri="{FF2B5EF4-FFF2-40B4-BE49-F238E27FC236}">
                <a16:creationId xmlns="" xmlns:a16="http://schemas.microsoft.com/office/drawing/2014/main" id="{BA469869-C6EB-4EF2-8AA7-2BF8CF65DA3E}"/>
              </a:ext>
            </a:extLst>
          </p:cNvPr>
          <p:cNvSpPr/>
          <p:nvPr userDrawn="1"/>
        </p:nvSpPr>
        <p:spPr>
          <a:xfrm>
            <a:off x="3123446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ounded Rectangle 137">
            <a:extLst>
              <a:ext uri="{FF2B5EF4-FFF2-40B4-BE49-F238E27FC236}">
                <a16:creationId xmlns="" xmlns:a16="http://schemas.microsoft.com/office/drawing/2014/main" id="{3D6CB011-AA7E-4577-92AB-3A0A39A12700}"/>
              </a:ext>
            </a:extLst>
          </p:cNvPr>
          <p:cNvSpPr/>
          <p:nvPr userDrawn="1"/>
        </p:nvSpPr>
        <p:spPr>
          <a:xfrm>
            <a:off x="3123446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ounded Rectangle 138">
            <a:extLst>
              <a:ext uri="{FF2B5EF4-FFF2-40B4-BE49-F238E27FC236}">
                <a16:creationId xmlns="" xmlns:a16="http://schemas.microsoft.com/office/drawing/2014/main" id="{A2555640-D43D-45C3-9FC9-C4AFA9C331C5}"/>
              </a:ext>
            </a:extLst>
          </p:cNvPr>
          <p:cNvSpPr/>
          <p:nvPr userDrawn="1"/>
        </p:nvSpPr>
        <p:spPr>
          <a:xfrm>
            <a:off x="3123446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ounded Rectangle 141">
            <a:extLst>
              <a:ext uri="{FF2B5EF4-FFF2-40B4-BE49-F238E27FC236}">
                <a16:creationId xmlns="" xmlns:a16="http://schemas.microsoft.com/office/drawing/2014/main" id="{99AA426E-CE12-4D38-BB5F-04F22A86E8DA}"/>
              </a:ext>
            </a:extLst>
          </p:cNvPr>
          <p:cNvSpPr/>
          <p:nvPr userDrawn="1"/>
        </p:nvSpPr>
        <p:spPr>
          <a:xfrm>
            <a:off x="3123446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ounded Rectangle 142">
            <a:extLst>
              <a:ext uri="{FF2B5EF4-FFF2-40B4-BE49-F238E27FC236}">
                <a16:creationId xmlns="" xmlns:a16="http://schemas.microsoft.com/office/drawing/2014/main" id="{A2D11B4E-2A70-4C2C-BC7D-07333B3A9367}"/>
              </a:ext>
            </a:extLst>
          </p:cNvPr>
          <p:cNvSpPr/>
          <p:nvPr userDrawn="1"/>
        </p:nvSpPr>
        <p:spPr>
          <a:xfrm>
            <a:off x="4139444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ounded Rectangle 143">
            <a:extLst>
              <a:ext uri="{FF2B5EF4-FFF2-40B4-BE49-F238E27FC236}">
                <a16:creationId xmlns="" xmlns:a16="http://schemas.microsoft.com/office/drawing/2014/main" id="{69870046-5704-4D20-AA07-F0BA1FE6FD80}"/>
              </a:ext>
            </a:extLst>
          </p:cNvPr>
          <p:cNvSpPr/>
          <p:nvPr userDrawn="1"/>
        </p:nvSpPr>
        <p:spPr>
          <a:xfrm>
            <a:off x="4139444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ounded Rectangle 144">
            <a:extLst>
              <a:ext uri="{FF2B5EF4-FFF2-40B4-BE49-F238E27FC236}">
                <a16:creationId xmlns="" xmlns:a16="http://schemas.microsoft.com/office/drawing/2014/main" id="{B5D84C3A-CEE6-4FC3-82BC-5622F71278CF}"/>
              </a:ext>
            </a:extLst>
          </p:cNvPr>
          <p:cNvSpPr/>
          <p:nvPr userDrawn="1"/>
        </p:nvSpPr>
        <p:spPr>
          <a:xfrm>
            <a:off x="4139444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ounded Rectangle 145">
            <a:extLst>
              <a:ext uri="{FF2B5EF4-FFF2-40B4-BE49-F238E27FC236}">
                <a16:creationId xmlns="" xmlns:a16="http://schemas.microsoft.com/office/drawing/2014/main" id="{4545AA47-1DD8-4525-A942-65249E06053E}"/>
              </a:ext>
            </a:extLst>
          </p:cNvPr>
          <p:cNvSpPr/>
          <p:nvPr userDrawn="1"/>
        </p:nvSpPr>
        <p:spPr>
          <a:xfrm>
            <a:off x="4139444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ounded Rectangle 147">
            <a:extLst>
              <a:ext uri="{FF2B5EF4-FFF2-40B4-BE49-F238E27FC236}">
                <a16:creationId xmlns="" xmlns:a16="http://schemas.microsoft.com/office/drawing/2014/main" id="{D7E3D2DB-6319-4023-A42F-A668D1885576}"/>
              </a:ext>
            </a:extLst>
          </p:cNvPr>
          <p:cNvSpPr/>
          <p:nvPr userDrawn="1"/>
        </p:nvSpPr>
        <p:spPr>
          <a:xfrm>
            <a:off x="1081288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Rounded Rectangle 148">
            <a:extLst>
              <a:ext uri="{FF2B5EF4-FFF2-40B4-BE49-F238E27FC236}">
                <a16:creationId xmlns="" xmlns:a16="http://schemas.microsoft.com/office/drawing/2014/main" id="{A2677C5C-E12A-4A21-AD8A-0521FD935253}"/>
              </a:ext>
            </a:extLst>
          </p:cNvPr>
          <p:cNvSpPr/>
          <p:nvPr userDrawn="1"/>
        </p:nvSpPr>
        <p:spPr>
          <a:xfrm>
            <a:off x="4139444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ounded Rectangle 149">
            <a:extLst>
              <a:ext uri="{FF2B5EF4-FFF2-40B4-BE49-F238E27FC236}">
                <a16:creationId xmlns="" xmlns:a16="http://schemas.microsoft.com/office/drawing/2014/main" id="{20E5BEE1-FF5E-4D19-9D83-2A2D950D2CE2}"/>
              </a:ext>
            </a:extLst>
          </p:cNvPr>
          <p:cNvSpPr/>
          <p:nvPr userDrawn="1"/>
        </p:nvSpPr>
        <p:spPr>
          <a:xfrm>
            <a:off x="5155443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ounded Rectangle 150">
            <a:extLst>
              <a:ext uri="{FF2B5EF4-FFF2-40B4-BE49-F238E27FC236}">
                <a16:creationId xmlns="" xmlns:a16="http://schemas.microsoft.com/office/drawing/2014/main" id="{335D1C4A-4443-441F-AFE8-7EE8D509D211}"/>
              </a:ext>
            </a:extLst>
          </p:cNvPr>
          <p:cNvSpPr/>
          <p:nvPr userDrawn="1"/>
        </p:nvSpPr>
        <p:spPr>
          <a:xfrm>
            <a:off x="5155443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Rounded Rectangle 151">
            <a:extLst>
              <a:ext uri="{FF2B5EF4-FFF2-40B4-BE49-F238E27FC236}">
                <a16:creationId xmlns="" xmlns:a16="http://schemas.microsoft.com/office/drawing/2014/main" id="{B018F208-9C90-4787-B426-8BC45D682EE3}"/>
              </a:ext>
            </a:extLst>
          </p:cNvPr>
          <p:cNvSpPr/>
          <p:nvPr userDrawn="1"/>
        </p:nvSpPr>
        <p:spPr>
          <a:xfrm>
            <a:off x="5155443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ounded Rectangle 154">
            <a:extLst>
              <a:ext uri="{FF2B5EF4-FFF2-40B4-BE49-F238E27FC236}">
                <a16:creationId xmlns="" xmlns:a16="http://schemas.microsoft.com/office/drawing/2014/main" id="{43106871-86DB-48D0-AFF3-53892C5A85D3}"/>
              </a:ext>
            </a:extLst>
          </p:cNvPr>
          <p:cNvSpPr/>
          <p:nvPr userDrawn="1"/>
        </p:nvSpPr>
        <p:spPr>
          <a:xfrm>
            <a:off x="2107447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ounded Rectangle 155">
            <a:extLst>
              <a:ext uri="{FF2B5EF4-FFF2-40B4-BE49-F238E27FC236}">
                <a16:creationId xmlns="" xmlns:a16="http://schemas.microsoft.com/office/drawing/2014/main" id="{C30220C3-FF98-48E1-ADF7-200395EEDC1D}"/>
              </a:ext>
            </a:extLst>
          </p:cNvPr>
          <p:cNvSpPr/>
          <p:nvPr userDrawn="1"/>
        </p:nvSpPr>
        <p:spPr>
          <a:xfrm>
            <a:off x="5155443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ounded Rectangle 156">
            <a:extLst>
              <a:ext uri="{FF2B5EF4-FFF2-40B4-BE49-F238E27FC236}">
                <a16:creationId xmlns="" xmlns:a16="http://schemas.microsoft.com/office/drawing/2014/main" id="{F92D9658-5D8F-4E72-80E8-E48F804BCD57}"/>
              </a:ext>
            </a:extLst>
          </p:cNvPr>
          <p:cNvSpPr/>
          <p:nvPr userDrawn="1"/>
        </p:nvSpPr>
        <p:spPr>
          <a:xfrm>
            <a:off x="6171442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ounded Rectangle 157">
            <a:extLst>
              <a:ext uri="{FF2B5EF4-FFF2-40B4-BE49-F238E27FC236}">
                <a16:creationId xmlns="" xmlns:a16="http://schemas.microsoft.com/office/drawing/2014/main" id="{2D149099-125D-41FC-9276-A449E801D650}"/>
              </a:ext>
            </a:extLst>
          </p:cNvPr>
          <p:cNvSpPr/>
          <p:nvPr userDrawn="1"/>
        </p:nvSpPr>
        <p:spPr>
          <a:xfrm>
            <a:off x="6171442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ounded Rectangle 158">
            <a:extLst>
              <a:ext uri="{FF2B5EF4-FFF2-40B4-BE49-F238E27FC236}">
                <a16:creationId xmlns="" xmlns:a16="http://schemas.microsoft.com/office/drawing/2014/main" id="{2A3818D5-45D1-4F39-B519-63C64B657A7A}"/>
              </a:ext>
            </a:extLst>
          </p:cNvPr>
          <p:cNvSpPr/>
          <p:nvPr userDrawn="1"/>
        </p:nvSpPr>
        <p:spPr>
          <a:xfrm>
            <a:off x="6171442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ounded Rectangle 161">
            <a:extLst>
              <a:ext uri="{FF2B5EF4-FFF2-40B4-BE49-F238E27FC236}">
                <a16:creationId xmlns="" xmlns:a16="http://schemas.microsoft.com/office/drawing/2014/main" id="{C98E1EFC-58D8-47AE-80BE-58B84EF09515}"/>
              </a:ext>
            </a:extLst>
          </p:cNvPr>
          <p:cNvSpPr/>
          <p:nvPr userDrawn="1"/>
        </p:nvSpPr>
        <p:spPr>
          <a:xfrm>
            <a:off x="6171442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ounded Rectangle 162">
            <a:extLst>
              <a:ext uri="{FF2B5EF4-FFF2-40B4-BE49-F238E27FC236}">
                <a16:creationId xmlns="" xmlns:a16="http://schemas.microsoft.com/office/drawing/2014/main" id="{536C0479-6E34-4557-BB20-675258F078EA}"/>
              </a:ext>
            </a:extLst>
          </p:cNvPr>
          <p:cNvSpPr/>
          <p:nvPr userDrawn="1"/>
        </p:nvSpPr>
        <p:spPr>
          <a:xfrm>
            <a:off x="6171442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Rounded Rectangle 163">
            <a:extLst>
              <a:ext uri="{FF2B5EF4-FFF2-40B4-BE49-F238E27FC236}">
                <a16:creationId xmlns="" xmlns:a16="http://schemas.microsoft.com/office/drawing/2014/main" id="{81564C87-7106-4642-A6C1-1E030E3879CB}"/>
              </a:ext>
            </a:extLst>
          </p:cNvPr>
          <p:cNvSpPr/>
          <p:nvPr userDrawn="1"/>
        </p:nvSpPr>
        <p:spPr>
          <a:xfrm>
            <a:off x="7187440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ounded Rectangle 164">
            <a:extLst>
              <a:ext uri="{FF2B5EF4-FFF2-40B4-BE49-F238E27FC236}">
                <a16:creationId xmlns="" xmlns:a16="http://schemas.microsoft.com/office/drawing/2014/main" id="{374842C4-F89C-496B-B5A8-54D2D8D2C0ED}"/>
              </a:ext>
            </a:extLst>
          </p:cNvPr>
          <p:cNvSpPr/>
          <p:nvPr userDrawn="1"/>
        </p:nvSpPr>
        <p:spPr>
          <a:xfrm>
            <a:off x="7187440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Rounded Rectangle 165">
            <a:extLst>
              <a:ext uri="{FF2B5EF4-FFF2-40B4-BE49-F238E27FC236}">
                <a16:creationId xmlns="" xmlns:a16="http://schemas.microsoft.com/office/drawing/2014/main" id="{D14AD859-9E7F-4C01-BF18-E5803F24E4EE}"/>
              </a:ext>
            </a:extLst>
          </p:cNvPr>
          <p:cNvSpPr/>
          <p:nvPr userDrawn="1"/>
        </p:nvSpPr>
        <p:spPr>
          <a:xfrm>
            <a:off x="7187440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ounded Rectangle 167">
            <a:extLst>
              <a:ext uri="{FF2B5EF4-FFF2-40B4-BE49-F238E27FC236}">
                <a16:creationId xmlns="" xmlns:a16="http://schemas.microsoft.com/office/drawing/2014/main" id="{E26F2B93-3E76-4B50-B34A-1387554F1130}"/>
              </a:ext>
            </a:extLst>
          </p:cNvPr>
          <p:cNvSpPr/>
          <p:nvPr userDrawn="1"/>
        </p:nvSpPr>
        <p:spPr>
          <a:xfrm>
            <a:off x="75450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Rounded Rectangle 168">
            <a:extLst>
              <a:ext uri="{FF2B5EF4-FFF2-40B4-BE49-F238E27FC236}">
                <a16:creationId xmlns="" xmlns:a16="http://schemas.microsoft.com/office/drawing/2014/main" id="{C8FBC93B-F713-490B-9F65-E595AA92EFFF}"/>
              </a:ext>
            </a:extLst>
          </p:cNvPr>
          <p:cNvSpPr/>
          <p:nvPr userDrawn="1"/>
        </p:nvSpPr>
        <p:spPr>
          <a:xfrm>
            <a:off x="7187440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ounded Rectangle 169">
            <a:extLst>
              <a:ext uri="{FF2B5EF4-FFF2-40B4-BE49-F238E27FC236}">
                <a16:creationId xmlns="" xmlns:a16="http://schemas.microsoft.com/office/drawing/2014/main" id="{53656BAD-DDF2-43E5-A9BB-ADE04B4FE8BF}"/>
              </a:ext>
            </a:extLst>
          </p:cNvPr>
          <p:cNvSpPr/>
          <p:nvPr userDrawn="1"/>
        </p:nvSpPr>
        <p:spPr>
          <a:xfrm>
            <a:off x="7187440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ounded Rectangle 170">
            <a:extLst>
              <a:ext uri="{FF2B5EF4-FFF2-40B4-BE49-F238E27FC236}">
                <a16:creationId xmlns="" xmlns:a16="http://schemas.microsoft.com/office/drawing/2014/main" id="{61CBB307-E4B6-4BEB-8589-CD576FA879AB}"/>
              </a:ext>
            </a:extLst>
          </p:cNvPr>
          <p:cNvSpPr/>
          <p:nvPr userDrawn="1"/>
        </p:nvSpPr>
        <p:spPr>
          <a:xfrm>
            <a:off x="8203439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ounded Rectangle 171">
            <a:extLst>
              <a:ext uri="{FF2B5EF4-FFF2-40B4-BE49-F238E27FC236}">
                <a16:creationId xmlns="" xmlns:a16="http://schemas.microsoft.com/office/drawing/2014/main" id="{1F2D0354-CE92-4E9F-9B80-5ACE32C92A2F}"/>
              </a:ext>
            </a:extLst>
          </p:cNvPr>
          <p:cNvSpPr/>
          <p:nvPr userDrawn="1"/>
        </p:nvSpPr>
        <p:spPr>
          <a:xfrm>
            <a:off x="8203439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Rounded Rectangle 174">
            <a:extLst>
              <a:ext uri="{FF2B5EF4-FFF2-40B4-BE49-F238E27FC236}">
                <a16:creationId xmlns="" xmlns:a16="http://schemas.microsoft.com/office/drawing/2014/main" id="{A1B1588F-CD40-4388-ABBC-93B84BECB424}"/>
              </a:ext>
            </a:extLst>
          </p:cNvPr>
          <p:cNvSpPr/>
          <p:nvPr userDrawn="1"/>
        </p:nvSpPr>
        <p:spPr>
          <a:xfrm>
            <a:off x="1082636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ounded Rectangle 175">
            <a:extLst>
              <a:ext uri="{FF2B5EF4-FFF2-40B4-BE49-F238E27FC236}">
                <a16:creationId xmlns="" xmlns:a16="http://schemas.microsoft.com/office/drawing/2014/main" id="{FDBD45B7-294D-4EEB-AC06-754C4516601F}"/>
              </a:ext>
            </a:extLst>
          </p:cNvPr>
          <p:cNvSpPr/>
          <p:nvPr userDrawn="1"/>
        </p:nvSpPr>
        <p:spPr>
          <a:xfrm>
            <a:off x="8203439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Rounded Rectangle 176">
            <a:extLst>
              <a:ext uri="{FF2B5EF4-FFF2-40B4-BE49-F238E27FC236}">
                <a16:creationId xmlns="" xmlns:a16="http://schemas.microsoft.com/office/drawing/2014/main" id="{A8F4B78E-2569-4313-B6EF-2EB5FC349318}"/>
              </a:ext>
            </a:extLst>
          </p:cNvPr>
          <p:cNvSpPr/>
          <p:nvPr userDrawn="1"/>
        </p:nvSpPr>
        <p:spPr>
          <a:xfrm>
            <a:off x="8203439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Rounded Rectangle 177">
            <a:extLst>
              <a:ext uri="{FF2B5EF4-FFF2-40B4-BE49-F238E27FC236}">
                <a16:creationId xmlns="" xmlns:a16="http://schemas.microsoft.com/office/drawing/2014/main" id="{426B3D2F-32B6-4A94-B91B-A3F9E2945161}"/>
              </a:ext>
            </a:extLst>
          </p:cNvPr>
          <p:cNvSpPr/>
          <p:nvPr userDrawn="1"/>
        </p:nvSpPr>
        <p:spPr>
          <a:xfrm>
            <a:off x="9219438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Rounded Rectangle 178">
            <a:extLst>
              <a:ext uri="{FF2B5EF4-FFF2-40B4-BE49-F238E27FC236}">
                <a16:creationId xmlns="" xmlns:a16="http://schemas.microsoft.com/office/drawing/2014/main" id="{BE0378B0-17A0-4791-AFC0-FC4369FC481C}"/>
              </a:ext>
            </a:extLst>
          </p:cNvPr>
          <p:cNvSpPr/>
          <p:nvPr userDrawn="1"/>
        </p:nvSpPr>
        <p:spPr>
          <a:xfrm>
            <a:off x="9219438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Rounded Rectangle 181">
            <a:extLst>
              <a:ext uri="{FF2B5EF4-FFF2-40B4-BE49-F238E27FC236}">
                <a16:creationId xmlns="" xmlns:a16="http://schemas.microsoft.com/office/drawing/2014/main" id="{EE5A9E5F-0D70-49C4-9A1D-C8B5522A3565}"/>
              </a:ext>
            </a:extLst>
          </p:cNvPr>
          <p:cNvSpPr/>
          <p:nvPr userDrawn="1"/>
        </p:nvSpPr>
        <p:spPr>
          <a:xfrm>
            <a:off x="9219438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Rounded Rectangle 182">
            <a:extLst>
              <a:ext uri="{FF2B5EF4-FFF2-40B4-BE49-F238E27FC236}">
                <a16:creationId xmlns="" xmlns:a16="http://schemas.microsoft.com/office/drawing/2014/main" id="{8EF6461A-8F97-4C5B-96B9-5BB0CD0A9B41}"/>
              </a:ext>
            </a:extLst>
          </p:cNvPr>
          <p:cNvSpPr/>
          <p:nvPr userDrawn="1"/>
        </p:nvSpPr>
        <p:spPr>
          <a:xfrm>
            <a:off x="9219438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ounded Rectangle 183">
            <a:extLst>
              <a:ext uri="{FF2B5EF4-FFF2-40B4-BE49-F238E27FC236}">
                <a16:creationId xmlns="" xmlns:a16="http://schemas.microsoft.com/office/drawing/2014/main" id="{5419355D-A2AE-45C3-8291-C5D85ECC25BF}"/>
              </a:ext>
            </a:extLst>
          </p:cNvPr>
          <p:cNvSpPr/>
          <p:nvPr userDrawn="1"/>
        </p:nvSpPr>
        <p:spPr>
          <a:xfrm>
            <a:off x="9219438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Rounded Rectangle 184">
            <a:extLst>
              <a:ext uri="{FF2B5EF4-FFF2-40B4-BE49-F238E27FC236}">
                <a16:creationId xmlns="" xmlns:a16="http://schemas.microsoft.com/office/drawing/2014/main" id="{5BCCE52F-4949-413D-89A1-61ED8C11DF96}"/>
              </a:ext>
            </a:extLst>
          </p:cNvPr>
          <p:cNvSpPr/>
          <p:nvPr userDrawn="1"/>
        </p:nvSpPr>
        <p:spPr>
          <a:xfrm>
            <a:off x="10225276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Rounded Rectangle 185">
            <a:extLst>
              <a:ext uri="{FF2B5EF4-FFF2-40B4-BE49-F238E27FC236}">
                <a16:creationId xmlns="" xmlns:a16="http://schemas.microsoft.com/office/drawing/2014/main" id="{C88D782C-9563-43DD-A2C4-C1A3A90B5270}"/>
              </a:ext>
            </a:extLst>
          </p:cNvPr>
          <p:cNvSpPr/>
          <p:nvPr userDrawn="1"/>
        </p:nvSpPr>
        <p:spPr>
          <a:xfrm>
            <a:off x="10225276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Rounded Rectangle 187">
            <a:extLst>
              <a:ext uri="{FF2B5EF4-FFF2-40B4-BE49-F238E27FC236}">
                <a16:creationId xmlns="" xmlns:a16="http://schemas.microsoft.com/office/drawing/2014/main" id="{8961A74C-1CFC-4AF1-B702-54E34103FE2A}"/>
              </a:ext>
            </a:extLst>
          </p:cNvPr>
          <p:cNvSpPr/>
          <p:nvPr userDrawn="1"/>
        </p:nvSpPr>
        <p:spPr>
          <a:xfrm>
            <a:off x="10225276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Rounded Rectangle 188">
            <a:extLst>
              <a:ext uri="{FF2B5EF4-FFF2-40B4-BE49-F238E27FC236}">
                <a16:creationId xmlns="" xmlns:a16="http://schemas.microsoft.com/office/drawing/2014/main" id="{276F3972-7502-4B81-807F-BB61E49CF919}"/>
              </a:ext>
            </a:extLst>
          </p:cNvPr>
          <p:cNvSpPr/>
          <p:nvPr userDrawn="1"/>
        </p:nvSpPr>
        <p:spPr>
          <a:xfrm>
            <a:off x="10225276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ounded Rectangle 189">
            <a:extLst>
              <a:ext uri="{FF2B5EF4-FFF2-40B4-BE49-F238E27FC236}">
                <a16:creationId xmlns="" xmlns:a16="http://schemas.microsoft.com/office/drawing/2014/main" id="{67235AB5-BA8A-428B-9F2D-3B840323C4C0}"/>
              </a:ext>
            </a:extLst>
          </p:cNvPr>
          <p:cNvSpPr/>
          <p:nvPr userDrawn="1"/>
        </p:nvSpPr>
        <p:spPr>
          <a:xfrm>
            <a:off x="10225276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Rounded Rectangle 190">
            <a:extLst>
              <a:ext uri="{FF2B5EF4-FFF2-40B4-BE49-F238E27FC236}">
                <a16:creationId xmlns="" xmlns:a16="http://schemas.microsoft.com/office/drawing/2014/main" id="{35A46761-DDF6-46AD-8166-3AF90A39F481}"/>
              </a:ext>
            </a:extLst>
          </p:cNvPr>
          <p:cNvSpPr/>
          <p:nvPr userDrawn="1"/>
        </p:nvSpPr>
        <p:spPr>
          <a:xfrm>
            <a:off x="10225276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ounded Rectangle 191">
            <a:extLst>
              <a:ext uri="{FF2B5EF4-FFF2-40B4-BE49-F238E27FC236}">
                <a16:creationId xmlns="" xmlns:a16="http://schemas.microsoft.com/office/drawing/2014/main" id="{D798538F-5E84-4002-AA7F-8F6E52B66B15}"/>
              </a:ext>
            </a:extLst>
          </p:cNvPr>
          <p:cNvSpPr/>
          <p:nvPr userDrawn="1"/>
        </p:nvSpPr>
        <p:spPr>
          <a:xfrm>
            <a:off x="11241275" y="7620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Rounded Rectangle 194">
            <a:extLst>
              <a:ext uri="{FF2B5EF4-FFF2-40B4-BE49-F238E27FC236}">
                <a16:creationId xmlns="" xmlns:a16="http://schemas.microsoft.com/office/drawing/2014/main" id="{65F76ACF-A48D-4119-949B-D8AC22C20DCB}"/>
              </a:ext>
            </a:extLst>
          </p:cNvPr>
          <p:cNvSpPr/>
          <p:nvPr userDrawn="1"/>
        </p:nvSpPr>
        <p:spPr>
          <a:xfrm>
            <a:off x="11241275" y="29937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Rounded Rectangle 195">
            <a:extLst>
              <a:ext uri="{FF2B5EF4-FFF2-40B4-BE49-F238E27FC236}">
                <a16:creationId xmlns="" xmlns:a16="http://schemas.microsoft.com/office/drawing/2014/main" id="{5A5556BF-BB76-47CE-BFB4-9B4CB7F9ADC6}"/>
              </a:ext>
            </a:extLst>
          </p:cNvPr>
          <p:cNvSpPr/>
          <p:nvPr userDrawn="1"/>
        </p:nvSpPr>
        <p:spPr>
          <a:xfrm>
            <a:off x="11241275" y="3961460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Rounded Rectangle 196">
            <a:extLst>
              <a:ext uri="{FF2B5EF4-FFF2-40B4-BE49-F238E27FC236}">
                <a16:creationId xmlns="" xmlns:a16="http://schemas.microsoft.com/office/drawing/2014/main" id="{DA1DB141-D536-4521-BE40-48E1E4638111}"/>
              </a:ext>
            </a:extLst>
          </p:cNvPr>
          <p:cNvSpPr/>
          <p:nvPr userDrawn="1"/>
        </p:nvSpPr>
        <p:spPr>
          <a:xfrm>
            <a:off x="11241275" y="493399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Rounded Rectangle 197">
            <a:extLst>
              <a:ext uri="{FF2B5EF4-FFF2-40B4-BE49-F238E27FC236}">
                <a16:creationId xmlns="" xmlns:a16="http://schemas.microsoft.com/office/drawing/2014/main" id="{6086801B-3789-47D4-96E8-2FF67DD93480}"/>
              </a:ext>
            </a:extLst>
          </p:cNvPr>
          <p:cNvSpPr/>
          <p:nvPr userDrawn="1"/>
        </p:nvSpPr>
        <p:spPr>
          <a:xfrm>
            <a:off x="11241275" y="5906523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Rounded Rectangle 200">
            <a:extLst>
              <a:ext uri="{FF2B5EF4-FFF2-40B4-BE49-F238E27FC236}">
                <a16:creationId xmlns="" xmlns:a16="http://schemas.microsoft.com/office/drawing/2014/main" id="{950F4795-998E-4804-9980-F56775937DCE}"/>
              </a:ext>
            </a:extLst>
          </p:cNvPr>
          <p:cNvSpPr/>
          <p:nvPr userDrawn="1"/>
        </p:nvSpPr>
        <p:spPr>
          <a:xfrm>
            <a:off x="75450" y="2021262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ounded Rectangle 201">
            <a:extLst>
              <a:ext uri="{FF2B5EF4-FFF2-40B4-BE49-F238E27FC236}">
                <a16:creationId xmlns="" xmlns:a16="http://schemas.microsoft.com/office/drawing/2014/main" id="{315BF297-700E-4E3B-8476-B09CE95A6394}"/>
              </a:ext>
            </a:extLst>
          </p:cNvPr>
          <p:cNvSpPr/>
          <p:nvPr userDrawn="1"/>
        </p:nvSpPr>
        <p:spPr>
          <a:xfrm>
            <a:off x="2107447" y="1048731"/>
            <a:ext cx="875277" cy="87527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ounded Rectangle 202">
            <a:extLst>
              <a:ext uri="{FF2B5EF4-FFF2-40B4-BE49-F238E27FC236}">
                <a16:creationId xmlns="" xmlns:a16="http://schemas.microsoft.com/office/drawing/2014/main" id="{833F4F8A-0223-4D7B-91C9-642988077E5C}"/>
              </a:ext>
            </a:extLst>
          </p:cNvPr>
          <p:cNvSpPr/>
          <p:nvPr userDrawn="1"/>
        </p:nvSpPr>
        <p:spPr>
          <a:xfrm>
            <a:off x="1081290" y="1048731"/>
            <a:ext cx="4959592" cy="875277"/>
          </a:xfrm>
          <a:prstGeom prst="roundRect">
            <a:avLst>
              <a:gd name="adj" fmla="val 9336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133C8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5" name="Rounded Rectangle 70">
            <a:extLst>
              <a:ext uri="{FF2B5EF4-FFF2-40B4-BE49-F238E27FC236}">
                <a16:creationId xmlns="" xmlns:a16="http://schemas.microsoft.com/office/drawing/2014/main" id="{A385A263-593F-4935-9569-D50DF3F784D7}"/>
              </a:ext>
            </a:extLst>
          </p:cNvPr>
          <p:cNvSpPr/>
          <p:nvPr userDrawn="1"/>
        </p:nvSpPr>
        <p:spPr>
          <a:xfrm>
            <a:off x="7187441" y="4933992"/>
            <a:ext cx="4929112" cy="875277"/>
          </a:xfrm>
          <a:prstGeom prst="roundRect">
            <a:avLst>
              <a:gd name="adj" fmla="val 9336"/>
            </a:avLst>
          </a:prstGeom>
          <a:solidFill>
            <a:srgbClr val="D6DCE5">
              <a:alpha val="8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D100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6" name="Picture 8" descr="Image result for un economic commission for africa&quot;">
            <a:extLst>
              <a:ext uri="{FF2B5EF4-FFF2-40B4-BE49-F238E27FC236}">
                <a16:creationId xmlns="" xmlns:a16="http://schemas.microsoft.com/office/drawing/2014/main" id="{F52C486C-CBAC-456E-BA8F-11CF2028C41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4032" y="1277848"/>
            <a:ext cx="3685833" cy="44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ounded Rectangle 70">
            <a:extLst>
              <a:ext uri="{FF2B5EF4-FFF2-40B4-BE49-F238E27FC236}">
                <a16:creationId xmlns="" xmlns:a16="http://schemas.microsoft.com/office/drawing/2014/main" id="{555BA764-B543-4486-A548-EA95A6C095BC}"/>
              </a:ext>
            </a:extLst>
          </p:cNvPr>
          <p:cNvSpPr/>
          <p:nvPr userDrawn="1"/>
        </p:nvSpPr>
        <p:spPr>
          <a:xfrm>
            <a:off x="7177281" y="5906521"/>
            <a:ext cx="4929112" cy="875277"/>
          </a:xfrm>
          <a:prstGeom prst="roundRect">
            <a:avLst>
              <a:gd name="adj" fmla="val 9336"/>
            </a:avLst>
          </a:prstGeom>
          <a:solidFill>
            <a:srgbClr val="D6DCE5">
              <a:alpha val="8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>
              <a:defRPr/>
            </a:pPr>
            <a:endParaRPr kumimoji="0" lang="en-GB" sz="1400" i="0" u="none" strike="noStrike" kern="1200" cap="none" spc="0" normalizeH="0" baseline="0" noProof="0" dirty="0">
              <a:ln>
                <a:noFill/>
              </a:ln>
              <a:solidFill>
                <a:srgbClr val="133C8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8" name="Picture 77">
            <a:extLst>
              <a:ext uri="{FF2B5EF4-FFF2-40B4-BE49-F238E27FC236}">
                <a16:creationId xmlns="" xmlns:a16="http://schemas.microsoft.com/office/drawing/2014/main" id="{A96BC38A-DCDC-4DAE-AB51-6CC1510835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8078" y="1222013"/>
            <a:ext cx="840435" cy="530973"/>
          </a:xfrm>
          <a:prstGeom prst="rect">
            <a:avLst/>
          </a:prstGeom>
        </p:spPr>
      </p:pic>
      <p:sp>
        <p:nvSpPr>
          <p:cNvPr id="80" name="Title 1">
            <a:extLst>
              <a:ext uri="{FF2B5EF4-FFF2-40B4-BE49-F238E27FC236}">
                <a16:creationId xmlns="" xmlns:a16="http://schemas.microsoft.com/office/drawing/2014/main" id="{E305DF57-8696-4983-920B-CC602C3DF0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7440" y="5067016"/>
            <a:ext cx="4918952" cy="609227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60960" rIns="6096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kumimoji="0" lang="en-US" sz="2400" b="1" i="0" u="none" strike="noStrike" cap="none" spc="0" normalizeH="0" baseline="0">
                <a:ln>
                  <a:noFill/>
                </a:ln>
                <a:solidFill>
                  <a:srgbClr val="FFD100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Click to edit Master title style</a:t>
            </a:r>
          </a:p>
        </p:txBody>
      </p:sp>
      <p:sp>
        <p:nvSpPr>
          <p:cNvPr id="81" name="Subtitle 2">
            <a:extLst>
              <a:ext uri="{FF2B5EF4-FFF2-40B4-BE49-F238E27FC236}">
                <a16:creationId xmlns="" xmlns:a16="http://schemas.microsoft.com/office/drawing/2014/main" id="{02D0B386-2282-4FF2-9B2A-FEEDFEB121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7440" y="6004193"/>
            <a:ext cx="4918952" cy="772744"/>
          </a:xfrm>
        </p:spPr>
        <p:txBody>
          <a:bodyPr>
            <a:normAutofit/>
          </a:bodyPr>
          <a:lstStyle>
            <a:lvl1pPr marL="0" indent="0" algn="r">
              <a:buNone/>
              <a:defRPr kumimoji="0" lang="en-US" sz="1600" b="1" i="0" u="none" strike="noStrike" kern="1200" cap="none" spc="0" normalizeH="0" baseline="0" dirty="0">
                <a:ln>
                  <a:noFill/>
                </a:ln>
                <a:solidFill>
                  <a:srgbClr val="133C8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409551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A8CAD78-3B11-475A-A438-4CF2A39118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2832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62A8B711-89BB-4235-B878-27FA41EDFD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57226"/>
            <a:ext cx="9144000" cy="1571774"/>
          </a:xfrm>
        </p:spPr>
        <p:txBody>
          <a:bodyPr anchor="b">
            <a:normAutofit/>
          </a:bodyPr>
          <a:lstStyle>
            <a:lvl1pPr algn="ctr">
              <a:defRPr sz="5400" b="1">
                <a:solidFill>
                  <a:srgbClr val="34408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E4E77EA1-61EE-4732-B453-669C8FB2F6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56947"/>
            <a:ext cx="9144000" cy="639456"/>
          </a:xfrm>
        </p:spPr>
        <p:txBody>
          <a:bodyPr>
            <a:normAutofit/>
          </a:bodyPr>
          <a:lstStyle>
            <a:lvl1pPr marL="0" indent="0" algn="ctr">
              <a:buNone/>
              <a:defRPr kumimoji="0" lang="en-US" sz="3400" b="1" i="1" u="none" strike="noStrike" kern="1200" cap="none" spc="0" normalizeH="0" baseline="0" dirty="0">
                <a:ln>
                  <a:noFill/>
                </a:ln>
                <a:solidFill>
                  <a:srgbClr val="A21942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07AFAF2-A8F9-49FC-86D3-9BEDB0A38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9B83A50-A07F-4073-BE21-9F3A6062D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97F856C-CC7B-4D09-B172-5E7ECFB38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1A672EF7-D8CC-49E9-B099-1442D2B05D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70401" y="136525"/>
            <a:ext cx="1166798" cy="737163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="" xmlns:a16="http://schemas.microsoft.com/office/drawing/2014/main" id="{746DFC1A-BD78-4B8B-8875-BA5CB270C31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25" y="433950"/>
            <a:ext cx="3282075" cy="37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1820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E56A8F9-4943-4376-8F21-EECCBA8C8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08F4922-77C0-40EE-B42D-8430927537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9591D69-2581-4399-9136-BBB66A52B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BC0CEB2-AE29-4BDB-976C-8C1918E65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FB44394-3F4C-49D7-AA2A-71496A42E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3673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23BE2BB-2D6B-43D9-99DE-EC43A8506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F01C85F-7295-42A9-A750-300F202A7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6CD806C-A8B9-4208-8C34-6E1BC28F5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AEE352A-0BA2-4F6A-A4B6-82828B300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9DF50B8-A6A4-4032-85BB-834F02B91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6797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151A55CE-FF44-4778-BBF3-D3ACF54D6D55}"/>
              </a:ext>
            </a:extLst>
          </p:cNvPr>
          <p:cNvSpPr/>
          <p:nvPr userDrawn="1"/>
        </p:nvSpPr>
        <p:spPr>
          <a:xfrm>
            <a:off x="150420" y="136524"/>
            <a:ext cx="11891160" cy="6437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54576745-A9A3-4C9E-8B60-F791DA717881}"/>
              </a:ext>
            </a:extLst>
          </p:cNvPr>
          <p:cNvSpPr/>
          <p:nvPr userDrawn="1"/>
        </p:nvSpPr>
        <p:spPr>
          <a:xfrm>
            <a:off x="0" y="6513362"/>
            <a:ext cx="5572001" cy="344638"/>
          </a:xfrm>
          <a:prstGeom prst="rect">
            <a:avLst/>
          </a:prstGeom>
          <a:solidFill>
            <a:srgbClr val="1C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2F12BB7-A2C7-46D7-A949-B91029E5C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13" y="365125"/>
            <a:ext cx="2991585" cy="4912269"/>
          </a:xfrm>
        </p:spPr>
        <p:txBody>
          <a:bodyPr>
            <a:normAutofit/>
          </a:bodyPr>
          <a:lstStyle>
            <a:lvl1pPr algn="r">
              <a:defRPr sz="40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CF26276-9716-481F-A820-63977B2421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20788" y="365125"/>
            <a:ext cx="7801098" cy="58118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94B121D-96DE-4C4F-9808-3E6EA0993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48A8748-8E9C-4E0D-BB05-6AC233AA0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35A3C87-938B-4CE6-A2C5-54E8B58EE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Content Placeholder 4">
            <a:extLst>
              <a:ext uri="{FF2B5EF4-FFF2-40B4-BE49-F238E27FC236}">
                <a16:creationId xmlns="" xmlns:a16="http://schemas.microsoft.com/office/drawing/2014/main" id="{55BF4DA8-E31C-44DA-81A9-B9C017822D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3217" y="6513362"/>
            <a:ext cx="8038783" cy="344638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CAFABA51-0E17-4B34-ADF7-D43CC38C243F}"/>
              </a:ext>
            </a:extLst>
          </p:cNvPr>
          <p:cNvCxnSpPr/>
          <p:nvPr userDrawn="1"/>
        </p:nvCxnSpPr>
        <p:spPr>
          <a:xfrm>
            <a:off x="3581400" y="705395"/>
            <a:ext cx="0" cy="4232365"/>
          </a:xfrm>
          <a:prstGeom prst="line">
            <a:avLst/>
          </a:prstGeom>
          <a:ln>
            <a:solidFill>
              <a:srgbClr val="1C38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="" xmlns:a16="http://schemas.microsoft.com/office/drawing/2014/main" id="{E49E43B2-87E4-440D-BA9D-C586B659FF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208" y="6576704"/>
            <a:ext cx="1959391" cy="22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4807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3B18FFCF-25C0-4B22-BBFB-638F764194D1}"/>
              </a:ext>
            </a:extLst>
          </p:cNvPr>
          <p:cNvSpPr/>
          <p:nvPr userDrawn="1"/>
        </p:nvSpPr>
        <p:spPr>
          <a:xfrm flipV="1">
            <a:off x="0" y="1"/>
            <a:ext cx="12192000" cy="7417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75959502-B620-4FD9-B9FA-7FCC347CE89A}"/>
              </a:ext>
            </a:extLst>
          </p:cNvPr>
          <p:cNvSpPr/>
          <p:nvPr userDrawn="1"/>
        </p:nvSpPr>
        <p:spPr>
          <a:xfrm>
            <a:off x="0" y="6513362"/>
            <a:ext cx="5572001" cy="344638"/>
          </a:xfrm>
          <a:prstGeom prst="rect">
            <a:avLst/>
          </a:prstGeom>
          <a:solidFill>
            <a:srgbClr val="1C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="" xmlns:a16="http://schemas.microsoft.com/office/drawing/2014/main" id="{0ED37782-2732-4C14-8D10-E3C13438F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13" y="133655"/>
            <a:ext cx="11451773" cy="585746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="" xmlns:a16="http://schemas.microsoft.com/office/drawing/2014/main" id="{A77A157A-9640-445A-8D94-E5020C4A9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0113" y="898789"/>
            <a:ext cx="11451773" cy="52781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="" xmlns:a16="http://schemas.microsoft.com/office/drawing/2014/main" id="{DE5C3CE9-736D-4E14-94DF-637D3F96B4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95CCF58-98CC-425C-A4EB-C90C2473AAB3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15" name="Footer Placeholder 5">
            <a:extLst>
              <a:ext uri="{FF2B5EF4-FFF2-40B4-BE49-F238E27FC236}">
                <a16:creationId xmlns="" xmlns:a16="http://schemas.microsoft.com/office/drawing/2014/main" id="{B2A325F5-E8C4-431A-AC3C-83CFF55E5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Slide Number Placeholder 6">
            <a:extLst>
              <a:ext uri="{FF2B5EF4-FFF2-40B4-BE49-F238E27FC236}">
                <a16:creationId xmlns="" xmlns:a16="http://schemas.microsoft.com/office/drawing/2014/main" id="{10F5519A-5BB6-4C5A-9736-F07949A01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  <p:pic>
        <p:nvPicPr>
          <p:cNvPr id="17" name="Content Placeholder 4">
            <a:extLst>
              <a:ext uri="{FF2B5EF4-FFF2-40B4-BE49-F238E27FC236}">
                <a16:creationId xmlns="" xmlns:a16="http://schemas.microsoft.com/office/drawing/2014/main" id="{FE824DF6-AB03-4379-9675-A7A26A5268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3217" y="6513362"/>
            <a:ext cx="8038783" cy="344638"/>
          </a:xfrm>
          <a:prstGeom prst="rect">
            <a:avLst/>
          </a:prstGeom>
        </p:spPr>
      </p:pic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="" xmlns:a16="http://schemas.microsoft.com/office/drawing/2014/main" id="{2EEE6E20-65FF-403A-AA46-C9ACC563B3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208" y="6576704"/>
            <a:ext cx="1959391" cy="22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5496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CD63038-2770-4F81-8B59-72FF103AB658}"/>
              </a:ext>
            </a:extLst>
          </p:cNvPr>
          <p:cNvSpPr/>
          <p:nvPr userDrawn="1"/>
        </p:nvSpPr>
        <p:spPr>
          <a:xfrm flipV="1">
            <a:off x="0" y="1"/>
            <a:ext cx="12192000" cy="12320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E5FDAD77-77CF-4B6F-A6DD-BA4201B8B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2015" y="1676426"/>
            <a:ext cx="6126166" cy="741776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1C3867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1A2FF967-33E6-4F7D-819A-0E987D27F6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47786" y="245130"/>
            <a:ext cx="1174100" cy="741776"/>
          </a:xfrm>
          <a:prstGeom prst="rect">
            <a:avLst/>
          </a:prstGeom>
        </p:spPr>
      </p:pic>
      <p:pic>
        <p:nvPicPr>
          <p:cNvPr id="24584" name="Picture 8" descr="Image result for un economic commission for africa&quot;">
            <a:extLst>
              <a:ext uri="{FF2B5EF4-FFF2-40B4-BE49-F238E27FC236}">
                <a16:creationId xmlns="" xmlns:a16="http://schemas.microsoft.com/office/drawing/2014/main" id="{82D6E10D-8246-4A19-AB6A-BE027888F51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113" y="336307"/>
            <a:ext cx="4619740" cy="55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49585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62EB72DE-5A80-418D-9495-27F72C5CE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E83E291-D3F1-4438-B2F2-61B3C9CDB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35D015D-8DAB-4211-BD4F-5F5285D29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5794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7EF31DD-977B-4662-9E41-C3AC5AD68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AC027CB-280D-4D21-ADF9-245A5D996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8C49993-EB36-4711-A79F-E569808E2A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E98DF56-3C6F-48B8-9AEF-20AB75AB0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316C4D6-9CC5-4C7B-BD52-11BF1DD4D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1C9FCF5-BF57-406C-8FCE-DF8160624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7230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701F300-AE65-40C2-B757-A1508762A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21AE0A6F-C8C1-4D83-9981-C832A0EF21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B09A185-979E-44CD-B787-310DDC796C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F1AE47B-C5B1-40AB-B861-4636DD320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9953A7D-8899-4BCF-9838-632BB277C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3F4A305-0056-495E-8029-C592AAD10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22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E849B14-EA8D-4C9B-8197-20F877433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4AEBFE1-9E9B-4B78-BECF-395A01D721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26E9ABD-4B57-4CFB-A061-D0C164309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8146B61-6DD7-4428-9E89-5E4533110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9D3B7C1-088F-4985-9CAF-BF962217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8532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281457BA-8DDA-4F51-A78A-9C9B141F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80C0B337-A7CD-4FD1-9AF9-DB7CA30F86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21665F7-BE7B-4C5E-9BCF-DD5AC4C9A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CCF58-98CC-425C-A4EB-C90C2473AAB3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3119722-7C4E-450F-B0C2-7201FA1CF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B1C4B82-8370-4FEC-8797-870255110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33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F0C5F97E-7E30-4AB1-8A10-FB67B5F8B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4B48D02-6CDD-4781-B2F5-388722BBC9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AA4EE15-71BB-49E0-83C9-3BD1A02C3A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CCF58-98CC-425C-A4EB-C90C2473AAB3}" type="datetimeFigureOut">
              <a:rPr lang="en-US" smtClean="0"/>
              <a:pPr/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1C2C261-C4D5-4F38-A9B5-1E0779E99C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C265078-73CE-42E2-BDE0-E9191F226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CF414-0634-4E5D-9077-D58D470BFA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353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31" r:id="rId11"/>
    <p:sldLayoutId id="2147483688" r:id="rId12"/>
    <p:sldLayoutId id="2147483652" r:id="rId13"/>
    <p:sldLayoutId id="2147483673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F0C5F97E-7E30-4AB1-8A10-FB67B5F8B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4B48D02-6CDD-4781-B2F5-388722BBC9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AA4EE15-71BB-49E0-83C9-3BD1A02C3A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CCF58-98CC-425C-A4EB-C90C2473AAB3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1C2C261-C4D5-4F38-A9B5-1E0779E99C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C265078-73CE-42E2-BDE0-E9191F226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189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  <p:sldLayoutId id="2147483746" r:id="rId13"/>
    <p:sldLayoutId id="2147483747" r:id="rId14"/>
    <p:sldLayoutId id="2147483748" r:id="rId15"/>
    <p:sldLayoutId id="214748374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F0C5F97E-7E30-4AB1-8A10-FB67B5F8B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4B48D02-6CDD-4781-B2F5-388722BBC9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AA4EE15-71BB-49E0-83C9-3BD1A02C3A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CCF58-98CC-425C-A4EB-C90C2473AAB3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1C2C261-C4D5-4F38-A9B5-1E0779E99C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C265078-73CE-42E2-BDE0-E9191F226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CF414-0634-4E5D-9077-D58D470BF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052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6" Type="http://schemas.microsoft.com/office/2007/relationships/hdphoto" Target="../media/hdphoto2.wdp"/><Relationship Id="rId5" Type="http://schemas.openxmlformats.org/officeDocument/2006/relationships/image" Target="../media/image29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ookings.edu/author/david-kano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3.png"/><Relationship Id="rId4" Type="http://schemas.openxmlformats.org/officeDocument/2006/relationships/hyperlink" Target="https://www.brookings.edu/author/chris-heitzig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4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12" Type="http://schemas.microsoft.com/office/2007/relationships/hdphoto" Target="../media/hdphoto9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Relationship Id="rId6" Type="http://schemas.microsoft.com/office/2007/relationships/hdphoto" Target="../media/hdphoto6.wdp"/><Relationship Id="rId11" Type="http://schemas.openxmlformats.org/officeDocument/2006/relationships/image" Target="../media/image40.png"/><Relationship Id="rId5" Type="http://schemas.openxmlformats.org/officeDocument/2006/relationships/image" Target="../media/image37.pn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39.png"/><Relationship Id="rId14" Type="http://schemas.microsoft.com/office/2007/relationships/hdphoto" Target="../media/hdphoto10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7E67EBBF-5A1D-4E61-8DB8-446EDE9D8B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ubtitle 4">
            <a:extLst>
              <a:ext uri="{FF2B5EF4-FFF2-40B4-BE49-F238E27FC236}">
                <a16:creationId xmlns="" xmlns:a16="http://schemas.microsoft.com/office/drawing/2014/main" id="{4B1FBE96-BFFE-4DC2-8C1D-9F2EE99D5E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ubtitle 2">
            <a:extLst>
              <a:ext uri="{FF2B5EF4-FFF2-40B4-BE49-F238E27FC236}">
                <a16:creationId xmlns="" xmlns:a16="http://schemas.microsoft.com/office/drawing/2014/main" id="{5E8BED3C-E4F5-4E74-9E81-F6E0D5F3C8A5}"/>
              </a:ext>
            </a:extLst>
          </p:cNvPr>
          <p:cNvSpPr txBox="1">
            <a:spLocks/>
          </p:cNvSpPr>
          <p:nvPr/>
        </p:nvSpPr>
        <p:spPr>
          <a:xfrm>
            <a:off x="1524000" y="4324350"/>
            <a:ext cx="9144000" cy="639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0" lang="en-US" sz="3400" b="1" i="1" u="none" strike="noStrike" kern="1200" cap="none" spc="0" normalizeH="0" baseline="0" dirty="0">
                <a:ln>
                  <a:noFill/>
                </a:ln>
                <a:solidFill>
                  <a:srgbClr val="A21942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/>
              <a:t>Event | Date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="" xmlns:a16="http://schemas.microsoft.com/office/drawing/2014/main" id="{93E15701-E4A5-42D4-A252-A6498A87248F}"/>
              </a:ext>
            </a:extLst>
          </p:cNvPr>
          <p:cNvSpPr txBox="1">
            <a:spLocks/>
          </p:cNvSpPr>
          <p:nvPr/>
        </p:nvSpPr>
        <p:spPr>
          <a:xfrm>
            <a:off x="1667219" y="5615264"/>
            <a:ext cx="9144000" cy="1016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b="1" dirty="0"/>
              <a:t>Presenter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Title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UNECA Sub-Regional Office for Eastern Africa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dirty="0"/>
          </a:p>
        </p:txBody>
      </p:sp>
      <p:pic>
        <p:nvPicPr>
          <p:cNvPr id="8" name="Content Placeholder 4">
            <a:extLst>
              <a:ext uri="{FF2B5EF4-FFF2-40B4-BE49-F238E27FC236}">
                <a16:creationId xmlns="" xmlns:a16="http://schemas.microsoft.com/office/drawing/2014/main" id="{FFFFA3AC-832B-453A-B9AF-3F8311C0C18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6984" y="5091753"/>
            <a:ext cx="4538032" cy="2589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485A10C9-3078-0247-BB61-D14F2CA0D1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"/>
            <a:ext cx="12192000" cy="68576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26C3CFD7-0D2B-4CBF-A78E-9265C38660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74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7E67EBBF-5A1D-4E61-8DB8-446EDE9D8B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476679"/>
            <a:ext cx="9144000" cy="1571774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Boosting Regional Tourism in Eastern Africa: Exploring the Potential of Urban Tourism</a:t>
            </a:r>
            <a:r>
              <a:rPr lang="en-US" sz="1800" b="1" kern="1400" spc="-50" dirty="0">
                <a:effectLst/>
                <a:latin typeface="Verdana Pro Cond" panose="020B060603050404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en-US" sz="1800" b="1" kern="1400" spc="-50" dirty="0">
                <a:effectLst/>
                <a:latin typeface="Verdana Pro Cond" panose="020B060603050404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6" name="Subtitle 2">
            <a:extLst>
              <a:ext uri="{FF2B5EF4-FFF2-40B4-BE49-F238E27FC236}">
                <a16:creationId xmlns="" xmlns:a16="http://schemas.microsoft.com/office/drawing/2014/main" id="{5E8BED3C-E4F5-4E74-9E81-F6E0D5F3C8A5}"/>
              </a:ext>
            </a:extLst>
          </p:cNvPr>
          <p:cNvSpPr txBox="1">
            <a:spLocks/>
          </p:cNvSpPr>
          <p:nvPr/>
        </p:nvSpPr>
        <p:spPr>
          <a:xfrm>
            <a:off x="1524000" y="4324350"/>
            <a:ext cx="9144000" cy="639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0" lang="en-US" sz="3400" b="1" i="1" u="none" strike="noStrike" kern="1200" cap="none" spc="0" normalizeH="0" baseline="0" dirty="0">
                <a:ln>
                  <a:noFill/>
                </a:ln>
                <a:solidFill>
                  <a:srgbClr val="A21942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1" u="none" strike="noStrike" kern="1200" cap="none" spc="0" normalizeH="0" baseline="0" noProof="0" dirty="0">
                <a:ln>
                  <a:noFill/>
                </a:ln>
                <a:solidFill>
                  <a:srgbClr val="A21942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ICSOE | November 2022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="" xmlns:a16="http://schemas.microsoft.com/office/drawing/2014/main" id="{93E15701-E4A5-42D4-A252-A6498A87248F}"/>
              </a:ext>
            </a:extLst>
          </p:cNvPr>
          <p:cNvSpPr txBox="1">
            <a:spLocks/>
          </p:cNvSpPr>
          <p:nvPr/>
        </p:nvSpPr>
        <p:spPr>
          <a:xfrm>
            <a:off x="1667219" y="5615264"/>
            <a:ext cx="9144000" cy="1016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Content Placeholder 4">
            <a:extLst>
              <a:ext uri="{FF2B5EF4-FFF2-40B4-BE49-F238E27FC236}">
                <a16:creationId xmlns="" xmlns:a16="http://schemas.microsoft.com/office/drawing/2014/main" id="{FFFFA3AC-832B-453A-B9AF-3F8311C0C18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6984" y="5091753"/>
            <a:ext cx="4538032" cy="25893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51DE721-B949-4398-8FC6-2EBE4E74B7EA}"/>
              </a:ext>
            </a:extLst>
          </p:cNvPr>
          <p:cNvSpPr txBox="1"/>
          <p:nvPr/>
        </p:nvSpPr>
        <p:spPr>
          <a:xfrm>
            <a:off x="3728720" y="5478632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	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Jim Ayorekire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          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UNECA Consultant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UNECA Sub-Regional Office for Eastern Africa </a:t>
            </a:r>
          </a:p>
        </p:txBody>
      </p:sp>
    </p:spTree>
    <p:extLst>
      <p:ext uri="{BB962C8B-B14F-4D97-AF65-F5344CB8AC3E}">
        <p14:creationId xmlns:p14="http://schemas.microsoft.com/office/powerpoint/2010/main" val="237290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="" xmlns:a16="http://schemas.microsoft.com/office/drawing/2014/main" id="{4CD21EEC-BE54-495B-A735-848B45906026}"/>
              </a:ext>
            </a:extLst>
          </p:cNvPr>
          <p:cNvSpPr txBox="1">
            <a:spLocks/>
          </p:cNvSpPr>
          <p:nvPr/>
        </p:nvSpPr>
        <p:spPr>
          <a:xfrm>
            <a:off x="3343703" y="227339"/>
            <a:ext cx="5504594" cy="64948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D9D24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OUTLINE</a:t>
            </a:r>
          </a:p>
        </p:txBody>
      </p:sp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="" xmlns:a16="http://schemas.microsoft.com/office/drawing/2014/main" id="{30E1301B-3085-4D69-AAD7-76771B811D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891" y="227339"/>
            <a:ext cx="1959391" cy="22608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11D79EDF-BB26-4D75-8A6F-74051A84E055}"/>
              </a:ext>
            </a:extLst>
          </p:cNvPr>
          <p:cNvSpPr/>
          <p:nvPr/>
        </p:nvSpPr>
        <p:spPr>
          <a:xfrm>
            <a:off x="2164458" y="925134"/>
            <a:ext cx="5504594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D9D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Tourism performance: global, continental and regional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7AA8DC1D-AD3B-4B92-BF54-8CD0ABA8F67E}"/>
              </a:ext>
            </a:extLst>
          </p:cNvPr>
          <p:cNvSpPr/>
          <p:nvPr/>
        </p:nvSpPr>
        <p:spPr>
          <a:xfrm>
            <a:off x="929739" y="1088363"/>
            <a:ext cx="894079" cy="7328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D9D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7CD38DCD-22F0-4159-9D10-72551BDD61C6}"/>
              </a:ext>
            </a:extLst>
          </p:cNvPr>
          <p:cNvSpPr/>
          <p:nvPr/>
        </p:nvSpPr>
        <p:spPr>
          <a:xfrm>
            <a:off x="2112077" y="1856366"/>
            <a:ext cx="5045391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Urbanization and its impacts on tourism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DB7868E7-C862-47B5-B4CE-54DEC143E144}"/>
              </a:ext>
            </a:extLst>
          </p:cNvPr>
          <p:cNvSpPr/>
          <p:nvPr/>
        </p:nvSpPr>
        <p:spPr>
          <a:xfrm>
            <a:off x="823868" y="2247776"/>
            <a:ext cx="1043474" cy="461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F2A099B2-389A-4F90-930E-70BEE1120A5E}"/>
              </a:ext>
            </a:extLst>
          </p:cNvPr>
          <p:cNvSpPr/>
          <p:nvPr/>
        </p:nvSpPr>
        <p:spPr>
          <a:xfrm>
            <a:off x="2117429" y="2615107"/>
            <a:ext cx="6420294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Urban tourism data gaps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432BB56A-1A94-4965-A381-FECBF4A34E24}"/>
              </a:ext>
            </a:extLst>
          </p:cNvPr>
          <p:cNvSpPr/>
          <p:nvPr/>
        </p:nvSpPr>
        <p:spPr>
          <a:xfrm>
            <a:off x="760712" y="2583039"/>
            <a:ext cx="1167007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="" xmlns:a16="http://schemas.microsoft.com/office/drawing/2014/main" id="{BE95E646-EB49-4CB6-9532-26950C89E219}"/>
              </a:ext>
            </a:extLst>
          </p:cNvPr>
          <p:cNvCxnSpPr/>
          <p:nvPr/>
        </p:nvCxnSpPr>
        <p:spPr>
          <a:xfrm>
            <a:off x="897178" y="1974636"/>
            <a:ext cx="6519988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D4753614-7C25-4E48-8B1C-760BA1FCCBB6}"/>
              </a:ext>
            </a:extLst>
          </p:cNvPr>
          <p:cNvSpPr txBox="1"/>
          <p:nvPr/>
        </p:nvSpPr>
        <p:spPr>
          <a:xfrm>
            <a:off x="-1672107" y="3562582"/>
            <a:ext cx="60977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05D26FE-8087-44F5-BD45-1DA05CA06B9C}"/>
              </a:ext>
            </a:extLst>
          </p:cNvPr>
          <p:cNvSpPr/>
          <p:nvPr/>
        </p:nvSpPr>
        <p:spPr>
          <a:xfrm>
            <a:off x="2068331" y="3292095"/>
            <a:ext cx="6937709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Global urban tourism trends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0371A37D-00DA-4FED-B45B-8F9BC316592C}"/>
              </a:ext>
            </a:extLst>
          </p:cNvPr>
          <p:cNvSpPr txBox="1"/>
          <p:nvPr/>
        </p:nvSpPr>
        <p:spPr>
          <a:xfrm>
            <a:off x="-2144147" y="4259650"/>
            <a:ext cx="69430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942AED7C-CCE6-4FF3-AE81-09EC8F9635CE}"/>
              </a:ext>
            </a:extLst>
          </p:cNvPr>
          <p:cNvSpPr txBox="1"/>
          <p:nvPr/>
        </p:nvSpPr>
        <p:spPr>
          <a:xfrm>
            <a:off x="-2195760" y="5133081"/>
            <a:ext cx="71450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06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BEC1707F-CCA4-4395-AAD9-E389DB6937D7}"/>
              </a:ext>
            </a:extLst>
          </p:cNvPr>
          <p:cNvSpPr/>
          <p:nvPr/>
        </p:nvSpPr>
        <p:spPr>
          <a:xfrm>
            <a:off x="2112078" y="3907806"/>
            <a:ext cx="6425645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Measuring urban tourism competitiveness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A3D7B7F5-CE62-47A0-9169-970EB4AB3FC4}"/>
              </a:ext>
            </a:extLst>
          </p:cNvPr>
          <p:cNvSpPr/>
          <p:nvPr/>
        </p:nvSpPr>
        <p:spPr>
          <a:xfrm>
            <a:off x="2068331" y="4802300"/>
            <a:ext cx="5761973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Level and nature of urban tourism in Eastern Africa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F5F013D-6FEA-49AD-BD8F-5D5FAF6A1734}"/>
              </a:ext>
            </a:extLst>
          </p:cNvPr>
          <p:cNvSpPr txBox="1"/>
          <p:nvPr/>
        </p:nvSpPr>
        <p:spPr>
          <a:xfrm>
            <a:off x="-2228323" y="6006512"/>
            <a:ext cx="71450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07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DDE3DA0E-A3D1-4CC5-A309-BDD75B1BEBF5}"/>
              </a:ext>
            </a:extLst>
          </p:cNvPr>
          <p:cNvSpPr/>
          <p:nvPr/>
        </p:nvSpPr>
        <p:spPr>
          <a:xfrm>
            <a:off x="2112077" y="5653090"/>
            <a:ext cx="5761973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Recommendations for urban tourism growth in Eastern Africa</a:t>
            </a:r>
          </a:p>
        </p:txBody>
      </p:sp>
    </p:spTree>
    <p:extLst>
      <p:ext uri="{BB962C8B-B14F-4D97-AF65-F5344CB8AC3E}">
        <p14:creationId xmlns:p14="http://schemas.microsoft.com/office/powerpoint/2010/main" val="267728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4650A13-6DC5-4B45-B461-73DB7FEA2640}"/>
              </a:ext>
            </a:extLst>
          </p:cNvPr>
          <p:cNvSpPr txBox="1"/>
          <p:nvPr/>
        </p:nvSpPr>
        <p:spPr>
          <a:xfrm>
            <a:off x="254932" y="6223810"/>
            <a:ext cx="5023185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5" dirty="0"/>
              <a:t>Source: UNWTO Barometer </a:t>
            </a:r>
          </a:p>
        </p:txBody>
      </p:sp>
      <p:sp>
        <p:nvSpPr>
          <p:cNvPr id="7" name="Title 6">
            <a:extLst>
              <a:ext uri="{FF2B5EF4-FFF2-40B4-BE49-F238E27FC236}">
                <a16:creationId xmlns="" xmlns:a16="http://schemas.microsoft.com/office/drawing/2014/main" id="{EDBA43E3-88AC-4F60-8ACD-1EFB7A061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/>
              <a:t>Pre-COVID 19 Global Tourism Performance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6059CC46-6925-4E9E-A705-6157FF077196}"/>
              </a:ext>
            </a:extLst>
          </p:cNvPr>
          <p:cNvGrpSpPr/>
          <p:nvPr/>
        </p:nvGrpSpPr>
        <p:grpSpPr>
          <a:xfrm>
            <a:off x="6376946" y="1026496"/>
            <a:ext cx="5098350" cy="5290957"/>
            <a:chOff x="8287304" y="1701340"/>
            <a:chExt cx="3649764" cy="4149044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grpSpPr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03B9E214-6CE3-48ED-AAA8-C000A1B01769}"/>
                </a:ext>
              </a:extLst>
            </p:cNvPr>
            <p:cNvSpPr/>
            <p:nvPr/>
          </p:nvSpPr>
          <p:spPr>
            <a:xfrm>
              <a:off x="8287304" y="1701340"/>
              <a:ext cx="273222" cy="414904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8EDE775C-A2D1-497A-BF27-85A0C384DD08}"/>
                </a:ext>
              </a:extLst>
            </p:cNvPr>
            <p:cNvSpPr/>
            <p:nvPr/>
          </p:nvSpPr>
          <p:spPr>
            <a:xfrm>
              <a:off x="11857169" y="1701340"/>
              <a:ext cx="79899" cy="414904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4FA540CA-4616-4D56-A0CA-BDC3BB6B0A90}"/>
                </a:ext>
              </a:extLst>
            </p:cNvPr>
            <p:cNvSpPr/>
            <p:nvPr/>
          </p:nvSpPr>
          <p:spPr>
            <a:xfrm>
              <a:off x="8560526" y="1701340"/>
              <a:ext cx="3296642" cy="41490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t" anchorCtr="0"/>
            <a:lstStyle/>
            <a:p>
              <a:pPr algn="ctr"/>
              <a:endPara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Tourism - one of the fastest growing industries globally generating remarkable economic, social and environmental benefits </a:t>
              </a:r>
            </a:p>
            <a:p>
              <a:endPara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Africa’s Performance remains low</a:t>
              </a:r>
            </a:p>
            <a:p>
              <a:pPr algn="ctr"/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71 Million international tourists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5% share of global international arrivals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3% of global tourism receipts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GB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456" y="813815"/>
            <a:ext cx="5971032" cy="548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27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47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93879" y="2194560"/>
            <a:ext cx="2753095" cy="14550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4650A13-6DC5-4B45-B461-73DB7FEA2640}"/>
              </a:ext>
            </a:extLst>
          </p:cNvPr>
          <p:cNvSpPr txBox="1"/>
          <p:nvPr/>
        </p:nvSpPr>
        <p:spPr>
          <a:xfrm>
            <a:off x="254932" y="6223810"/>
            <a:ext cx="5023185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5" dirty="0"/>
              <a:t>Source: UNWTO Tourism Dash Board (2022) </a:t>
            </a:r>
          </a:p>
        </p:txBody>
      </p:sp>
      <p:sp>
        <p:nvSpPr>
          <p:cNvPr id="7" name="Title 6">
            <a:extLst>
              <a:ext uri="{FF2B5EF4-FFF2-40B4-BE49-F238E27FC236}">
                <a16:creationId xmlns="" xmlns:a16="http://schemas.microsoft.com/office/drawing/2014/main" id="{EDBA43E3-88AC-4F60-8ACD-1EFB7A061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/>
              <a:t>Post-COVID 19 Global Tourism Performance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6059CC46-6925-4E9E-A705-6157FF077196}"/>
              </a:ext>
            </a:extLst>
          </p:cNvPr>
          <p:cNvGrpSpPr/>
          <p:nvPr/>
        </p:nvGrpSpPr>
        <p:grpSpPr>
          <a:xfrm>
            <a:off x="5923722" y="1026496"/>
            <a:ext cx="5551574" cy="5290957"/>
            <a:chOff x="8287304" y="1701340"/>
            <a:chExt cx="3649764" cy="4149044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grpSpPr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03B9E214-6CE3-48ED-AAA8-C000A1B01769}"/>
                </a:ext>
              </a:extLst>
            </p:cNvPr>
            <p:cNvSpPr/>
            <p:nvPr/>
          </p:nvSpPr>
          <p:spPr>
            <a:xfrm>
              <a:off x="8287304" y="1701340"/>
              <a:ext cx="130685" cy="414904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8EDE775C-A2D1-497A-BF27-85A0C384DD08}"/>
                </a:ext>
              </a:extLst>
            </p:cNvPr>
            <p:cNvSpPr/>
            <p:nvPr/>
          </p:nvSpPr>
          <p:spPr>
            <a:xfrm>
              <a:off x="11857169" y="1701340"/>
              <a:ext cx="79899" cy="414904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4FA540CA-4616-4D56-A0CA-BDC3BB6B0A90}"/>
                </a:ext>
              </a:extLst>
            </p:cNvPr>
            <p:cNvSpPr/>
            <p:nvPr/>
          </p:nvSpPr>
          <p:spPr>
            <a:xfrm>
              <a:off x="8485945" y="1701340"/>
              <a:ext cx="3371223" cy="41490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t" anchorCtr="0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Recovery towards pre 2019 performance</a:t>
              </a:r>
            </a:p>
            <a:p>
              <a:pPr algn="ctr"/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billion fewer international tourist arrivals in 2021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Loss of US$ 1.0 trillion in total export revenues from international tourism in 2021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International tourist arrivals increasing in January-July 2022 but remained 28% below 2019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Africa international tourist arrivals still at 40% below 2019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 Saharan Africa  arrivals at 46% below 2019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GB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931" y="877666"/>
            <a:ext cx="4413095" cy="308929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5185" y="3966957"/>
            <a:ext cx="5260741" cy="211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25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4650A13-6DC5-4B45-B461-73DB7FEA2640}"/>
              </a:ext>
            </a:extLst>
          </p:cNvPr>
          <p:cNvSpPr txBox="1"/>
          <p:nvPr/>
        </p:nvSpPr>
        <p:spPr>
          <a:xfrm>
            <a:off x="254932" y="6223810"/>
            <a:ext cx="5023185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5" dirty="0"/>
              <a:t>Source: World Travel and Tourism Council (2022) </a:t>
            </a:r>
          </a:p>
        </p:txBody>
      </p:sp>
      <p:sp>
        <p:nvSpPr>
          <p:cNvPr id="7" name="Title 6">
            <a:extLst>
              <a:ext uri="{FF2B5EF4-FFF2-40B4-BE49-F238E27FC236}">
                <a16:creationId xmlns="" xmlns:a16="http://schemas.microsoft.com/office/drawing/2014/main" id="{EDBA43E3-88AC-4F60-8ACD-1EFB7A061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Africa Tourism Performance</a:t>
            </a:r>
            <a:endParaRPr lang="en-US" sz="2800" dirty="0"/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6059CC46-6925-4E9E-A705-6157FF077196}"/>
              </a:ext>
            </a:extLst>
          </p:cNvPr>
          <p:cNvGrpSpPr/>
          <p:nvPr/>
        </p:nvGrpSpPr>
        <p:grpSpPr>
          <a:xfrm>
            <a:off x="5923722" y="1026496"/>
            <a:ext cx="5551574" cy="5290957"/>
            <a:chOff x="8287304" y="1701340"/>
            <a:chExt cx="3649764" cy="4149044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grpSpPr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03B9E214-6CE3-48ED-AAA8-C000A1B01769}"/>
                </a:ext>
              </a:extLst>
            </p:cNvPr>
            <p:cNvSpPr/>
            <p:nvPr/>
          </p:nvSpPr>
          <p:spPr>
            <a:xfrm>
              <a:off x="8287304" y="1701340"/>
              <a:ext cx="130685" cy="414904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8EDE775C-A2D1-497A-BF27-85A0C384DD08}"/>
                </a:ext>
              </a:extLst>
            </p:cNvPr>
            <p:cNvSpPr/>
            <p:nvPr/>
          </p:nvSpPr>
          <p:spPr>
            <a:xfrm>
              <a:off x="11857169" y="1701340"/>
              <a:ext cx="79899" cy="414904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4FA540CA-4616-4D56-A0CA-BDC3BB6B0A90}"/>
                </a:ext>
              </a:extLst>
            </p:cNvPr>
            <p:cNvSpPr/>
            <p:nvPr/>
          </p:nvSpPr>
          <p:spPr>
            <a:xfrm>
              <a:off x="8485945" y="1701340"/>
              <a:ext cx="3371223" cy="41490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t" anchorCtr="0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Tourism performance and contribution remains low in Africa</a:t>
              </a:r>
            </a:p>
            <a:p>
              <a:pPr algn="ctr"/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 and Post Covid19 - contribution of tourism to GDP has remained low in Africa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Sub-Saharan contribution to GDP is even lower than Africa's average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Situation can be attributed to a number of factors including limited tourism product offer that affects destination competitiveness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Urban tourism considered a viable driver to diversify the tourism products, increase tourist arrivals and enhance economic development across the rapidly </a:t>
              </a:r>
              <a:r>
                <a:rPr lang="en-US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urbanising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landscape in Africa including Eastern African</a:t>
              </a: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GB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91" y="1291672"/>
            <a:ext cx="5776131" cy="4542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2108" y="901734"/>
            <a:ext cx="600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Total contribution of Tourism and Travel to GDP (USD Billion)</a:t>
            </a:r>
          </a:p>
        </p:txBody>
      </p:sp>
    </p:spTree>
    <p:extLst>
      <p:ext uri="{BB962C8B-B14F-4D97-AF65-F5344CB8AC3E}">
        <p14:creationId xmlns:p14="http://schemas.microsoft.com/office/powerpoint/2010/main" val="248503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4650A13-6DC5-4B45-B461-73DB7FEA2640}"/>
              </a:ext>
            </a:extLst>
          </p:cNvPr>
          <p:cNvSpPr txBox="1"/>
          <p:nvPr/>
        </p:nvSpPr>
        <p:spPr>
          <a:xfrm>
            <a:off x="173736" y="6080760"/>
            <a:ext cx="5104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Source</a:t>
            </a:r>
            <a:r>
              <a:rPr lang="en-US" sz="825" dirty="0"/>
              <a:t>: </a:t>
            </a:r>
          </a:p>
        </p:txBody>
      </p:sp>
      <p:sp>
        <p:nvSpPr>
          <p:cNvPr id="7" name="Title 6">
            <a:extLst>
              <a:ext uri="{FF2B5EF4-FFF2-40B4-BE49-F238E27FC236}">
                <a16:creationId xmlns="" xmlns:a16="http://schemas.microsoft.com/office/drawing/2014/main" id="{EDBA43E3-88AC-4F60-8ACD-1EFB7A061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Africa Regional </a:t>
            </a:r>
            <a:r>
              <a:rPr lang="en-US" sz="3600" dirty="0"/>
              <a:t>T</a:t>
            </a:r>
            <a:r>
              <a:rPr lang="en-US" dirty="0"/>
              <a:t>ourism </a:t>
            </a:r>
            <a:r>
              <a:rPr lang="en-US" sz="3600" dirty="0"/>
              <a:t>P</a:t>
            </a:r>
            <a:r>
              <a:rPr lang="en-US" dirty="0"/>
              <a:t>erformance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6059CC46-6925-4E9E-A705-6157FF077196}"/>
              </a:ext>
            </a:extLst>
          </p:cNvPr>
          <p:cNvGrpSpPr/>
          <p:nvPr/>
        </p:nvGrpSpPr>
        <p:grpSpPr>
          <a:xfrm>
            <a:off x="6172200" y="960120"/>
            <a:ext cx="5723720" cy="5357333"/>
            <a:chOff x="8287304" y="1701340"/>
            <a:chExt cx="3649764" cy="4149044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grpSpPr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03B9E214-6CE3-48ED-AAA8-C000A1B01769}"/>
                </a:ext>
              </a:extLst>
            </p:cNvPr>
            <p:cNvSpPr/>
            <p:nvPr/>
          </p:nvSpPr>
          <p:spPr>
            <a:xfrm>
              <a:off x="8287304" y="1701340"/>
              <a:ext cx="464424" cy="414904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8EDE775C-A2D1-497A-BF27-85A0C384DD08}"/>
                </a:ext>
              </a:extLst>
            </p:cNvPr>
            <p:cNvSpPr/>
            <p:nvPr/>
          </p:nvSpPr>
          <p:spPr>
            <a:xfrm>
              <a:off x="11857169" y="1701340"/>
              <a:ext cx="79899" cy="414904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4FA540CA-4616-4D56-A0CA-BDC3BB6B0A90}"/>
                </a:ext>
              </a:extLst>
            </p:cNvPr>
            <p:cNvSpPr/>
            <p:nvPr/>
          </p:nvSpPr>
          <p:spPr>
            <a:xfrm>
              <a:off x="8535651" y="1701340"/>
              <a:ext cx="3333181" cy="41490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t" anchorCtr="0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Regional tourism performance</a:t>
              </a:r>
            </a:p>
            <a:p>
              <a:pPr algn="ctr"/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Africans increasingly traveling across their countries and in the continent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 2019, domestic tourism accounted for 55% of Africa’s tourism and travel spending, compared with 74% in the Asia-Pacific and 83% in North America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Regional tourism still low - only 4 out of 10 international tourists originate within Africa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COVID-19 crisis exposed Africa’s dependence on foreign international travelers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GB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8388" y="1650894"/>
            <a:ext cx="4747066" cy="442986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3724" y="1068869"/>
            <a:ext cx="6135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Travel arrivals by region in sub-Saharan Africa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409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="" xmlns:a16="http://schemas.microsoft.com/office/drawing/2014/main" id="{4CD21EEC-BE54-495B-A735-848B45906026}"/>
              </a:ext>
            </a:extLst>
          </p:cNvPr>
          <p:cNvSpPr txBox="1">
            <a:spLocks/>
          </p:cNvSpPr>
          <p:nvPr/>
        </p:nvSpPr>
        <p:spPr>
          <a:xfrm>
            <a:off x="3343703" y="227339"/>
            <a:ext cx="5504594" cy="64948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D9D24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OUTLINE</a:t>
            </a:r>
          </a:p>
        </p:txBody>
      </p:sp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="" xmlns:a16="http://schemas.microsoft.com/office/drawing/2014/main" id="{30E1301B-3085-4D69-AAD7-76771B811D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891" y="227339"/>
            <a:ext cx="1959391" cy="22608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11D79EDF-BB26-4D75-8A6F-74051A84E055}"/>
              </a:ext>
            </a:extLst>
          </p:cNvPr>
          <p:cNvSpPr/>
          <p:nvPr/>
        </p:nvSpPr>
        <p:spPr>
          <a:xfrm>
            <a:off x="2164458" y="925134"/>
            <a:ext cx="5504594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Tourism performance: global, continental and regional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7AA8DC1D-AD3B-4B92-BF54-8CD0ABA8F67E}"/>
              </a:ext>
            </a:extLst>
          </p:cNvPr>
          <p:cNvSpPr/>
          <p:nvPr/>
        </p:nvSpPr>
        <p:spPr>
          <a:xfrm>
            <a:off x="929739" y="1088363"/>
            <a:ext cx="894079" cy="7328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7CD38DCD-22F0-4159-9D10-72551BDD61C6}"/>
              </a:ext>
            </a:extLst>
          </p:cNvPr>
          <p:cNvSpPr/>
          <p:nvPr/>
        </p:nvSpPr>
        <p:spPr>
          <a:xfrm>
            <a:off x="2112077" y="1856366"/>
            <a:ext cx="5045391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Urbanization and its impacts on tourism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DB7868E7-C862-47B5-B4CE-54DEC143E144}"/>
              </a:ext>
            </a:extLst>
          </p:cNvPr>
          <p:cNvSpPr/>
          <p:nvPr/>
        </p:nvSpPr>
        <p:spPr>
          <a:xfrm>
            <a:off x="823868" y="2247776"/>
            <a:ext cx="1043474" cy="461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F2A099B2-389A-4F90-930E-70BEE1120A5E}"/>
              </a:ext>
            </a:extLst>
          </p:cNvPr>
          <p:cNvSpPr/>
          <p:nvPr/>
        </p:nvSpPr>
        <p:spPr>
          <a:xfrm>
            <a:off x="2117429" y="2615107"/>
            <a:ext cx="6420294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Urban tourism data gaps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432BB56A-1A94-4965-A381-FECBF4A34E24}"/>
              </a:ext>
            </a:extLst>
          </p:cNvPr>
          <p:cNvSpPr/>
          <p:nvPr/>
        </p:nvSpPr>
        <p:spPr>
          <a:xfrm>
            <a:off x="760712" y="2583039"/>
            <a:ext cx="1167007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="" xmlns:a16="http://schemas.microsoft.com/office/drawing/2014/main" id="{BE95E646-EB49-4CB6-9532-26950C89E219}"/>
              </a:ext>
            </a:extLst>
          </p:cNvPr>
          <p:cNvCxnSpPr/>
          <p:nvPr/>
        </p:nvCxnSpPr>
        <p:spPr>
          <a:xfrm>
            <a:off x="1056630" y="2731399"/>
            <a:ext cx="6519988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D4753614-7C25-4E48-8B1C-760BA1FCCBB6}"/>
              </a:ext>
            </a:extLst>
          </p:cNvPr>
          <p:cNvSpPr txBox="1"/>
          <p:nvPr/>
        </p:nvSpPr>
        <p:spPr>
          <a:xfrm>
            <a:off x="-1672107" y="3562582"/>
            <a:ext cx="60977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05D26FE-8087-44F5-BD45-1DA05CA06B9C}"/>
              </a:ext>
            </a:extLst>
          </p:cNvPr>
          <p:cNvSpPr/>
          <p:nvPr/>
        </p:nvSpPr>
        <p:spPr>
          <a:xfrm>
            <a:off x="2068331" y="3292095"/>
            <a:ext cx="6937709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Global urban tourism trends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0371A37D-00DA-4FED-B45B-8F9BC316592C}"/>
              </a:ext>
            </a:extLst>
          </p:cNvPr>
          <p:cNvSpPr txBox="1"/>
          <p:nvPr/>
        </p:nvSpPr>
        <p:spPr>
          <a:xfrm>
            <a:off x="-2144147" y="4259650"/>
            <a:ext cx="69430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942AED7C-CCE6-4FF3-AE81-09EC8F9635CE}"/>
              </a:ext>
            </a:extLst>
          </p:cNvPr>
          <p:cNvSpPr txBox="1"/>
          <p:nvPr/>
        </p:nvSpPr>
        <p:spPr>
          <a:xfrm>
            <a:off x="-2195760" y="5133081"/>
            <a:ext cx="71450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06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BEC1707F-CCA4-4395-AAD9-E389DB6937D7}"/>
              </a:ext>
            </a:extLst>
          </p:cNvPr>
          <p:cNvSpPr/>
          <p:nvPr/>
        </p:nvSpPr>
        <p:spPr>
          <a:xfrm>
            <a:off x="2112078" y="3907806"/>
            <a:ext cx="6425645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Measuring urban tourism competitiveness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A3D7B7F5-CE62-47A0-9169-970EB4AB3FC4}"/>
              </a:ext>
            </a:extLst>
          </p:cNvPr>
          <p:cNvSpPr/>
          <p:nvPr/>
        </p:nvSpPr>
        <p:spPr>
          <a:xfrm>
            <a:off x="2068331" y="4802300"/>
            <a:ext cx="5761973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Level and nature of urban tourism in Eastern Africa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F5F013D-6FEA-49AD-BD8F-5D5FAF6A1734}"/>
              </a:ext>
            </a:extLst>
          </p:cNvPr>
          <p:cNvSpPr txBox="1"/>
          <p:nvPr/>
        </p:nvSpPr>
        <p:spPr>
          <a:xfrm>
            <a:off x="-2228323" y="6006512"/>
            <a:ext cx="71450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07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DDE3DA0E-A3D1-4CC5-A309-BDD75B1BEBF5}"/>
              </a:ext>
            </a:extLst>
          </p:cNvPr>
          <p:cNvSpPr/>
          <p:nvPr/>
        </p:nvSpPr>
        <p:spPr>
          <a:xfrm>
            <a:off x="2112077" y="5653090"/>
            <a:ext cx="5761973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Recommendations for urban tourism growth in Eastern Africa</a:t>
            </a:r>
          </a:p>
        </p:txBody>
      </p:sp>
    </p:spTree>
    <p:extLst>
      <p:ext uri="{BB962C8B-B14F-4D97-AF65-F5344CB8AC3E}">
        <p14:creationId xmlns:p14="http://schemas.microsoft.com/office/powerpoint/2010/main" val="38496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4650A13-6DC5-4B45-B461-73DB7FEA2640}"/>
              </a:ext>
            </a:extLst>
          </p:cNvPr>
          <p:cNvSpPr txBox="1"/>
          <p:nvPr/>
        </p:nvSpPr>
        <p:spPr>
          <a:xfrm>
            <a:off x="102459" y="6294149"/>
            <a:ext cx="5023185" cy="357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5" dirty="0"/>
              <a:t>Source: </a:t>
            </a:r>
            <a:r>
              <a:rPr lang="en-US" sz="900" b="1" i="1" dirty="0"/>
              <a:t>Source</a:t>
            </a:r>
            <a:r>
              <a:rPr lang="en-US" sz="900" i="1" dirty="0"/>
              <a:t>: </a:t>
            </a:r>
            <a:r>
              <a:rPr lang="en-US" sz="900" i="1" u="sng" dirty="0" err="1">
                <a:hlinkClick r:id="rId3"/>
              </a:rPr>
              <a:t>Kanos</a:t>
            </a:r>
            <a:r>
              <a:rPr lang="en-US" sz="900" i="1" dirty="0"/>
              <a:t> </a:t>
            </a:r>
            <a:r>
              <a:rPr lang="en-US" sz="900" dirty="0"/>
              <a:t>&amp;</a:t>
            </a:r>
            <a:r>
              <a:rPr lang="en-US" sz="900" i="1" dirty="0"/>
              <a:t> </a:t>
            </a:r>
            <a:r>
              <a:rPr lang="en-US" sz="900" i="1" u="sng" dirty="0" err="1">
                <a:hlinkClick r:id="rId4"/>
              </a:rPr>
              <a:t>Heitzig</a:t>
            </a:r>
            <a:r>
              <a:rPr lang="en-US" sz="900" i="1" dirty="0"/>
              <a:t> (2020).</a:t>
            </a:r>
            <a:endParaRPr lang="en-US" sz="900" dirty="0"/>
          </a:p>
          <a:p>
            <a:r>
              <a:rPr lang="en-US" sz="825" dirty="0"/>
              <a:t> </a:t>
            </a:r>
          </a:p>
        </p:txBody>
      </p:sp>
      <p:sp>
        <p:nvSpPr>
          <p:cNvPr id="7" name="Title 6">
            <a:extLst>
              <a:ext uri="{FF2B5EF4-FFF2-40B4-BE49-F238E27FC236}">
                <a16:creationId xmlns="" xmlns:a16="http://schemas.microsoft.com/office/drawing/2014/main" id="{EDBA43E3-88AC-4F60-8ACD-1EFB7A061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Increasing urbanization will impact tourism</a:t>
            </a:r>
            <a:endParaRPr lang="en-US" sz="2800" dirty="0"/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6059CC46-6925-4E9E-A705-6157FF077196}"/>
              </a:ext>
            </a:extLst>
          </p:cNvPr>
          <p:cNvGrpSpPr/>
          <p:nvPr/>
        </p:nvGrpSpPr>
        <p:grpSpPr>
          <a:xfrm>
            <a:off x="7076661" y="882595"/>
            <a:ext cx="5008202" cy="5381211"/>
            <a:chOff x="8287304" y="1701340"/>
            <a:chExt cx="3649764" cy="4149044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grpSpPr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03B9E214-6CE3-48ED-AAA8-C000A1B01769}"/>
                </a:ext>
              </a:extLst>
            </p:cNvPr>
            <p:cNvSpPr/>
            <p:nvPr/>
          </p:nvSpPr>
          <p:spPr>
            <a:xfrm>
              <a:off x="8287304" y="1701340"/>
              <a:ext cx="254049" cy="414904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8EDE775C-A2D1-497A-BF27-85A0C384DD08}"/>
                </a:ext>
              </a:extLst>
            </p:cNvPr>
            <p:cNvSpPr/>
            <p:nvPr/>
          </p:nvSpPr>
          <p:spPr>
            <a:xfrm>
              <a:off x="11857169" y="1701340"/>
              <a:ext cx="79899" cy="414904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4FA540CA-4616-4D56-A0CA-BDC3BB6B0A90}"/>
                </a:ext>
              </a:extLst>
            </p:cNvPr>
            <p:cNvSpPr/>
            <p:nvPr/>
          </p:nvSpPr>
          <p:spPr>
            <a:xfrm>
              <a:off x="8645685" y="1701340"/>
              <a:ext cx="3211483" cy="41490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t" anchorCtr="0"/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Urbanisation </a:t>
              </a:r>
              <a:r>
                <a:rPr lang="en-US" sz="1600" b="1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Vs</a:t>
              </a:r>
              <a:r>
                <a:rPr lang="en-US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tourism development</a:t>
              </a:r>
            </a:p>
            <a:p>
              <a:pPr algn="ctr"/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55% of the world’s population living in urban areas that have become global economic hubs, driving growth and innovation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Global share of African urban residents is projected to grow from 11.3 % in 2010 to 20.2% by 2050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City tourism is the fastest-growing segment of the international leisure travel market as tourists as search for attractive destinations in nearby and overseas cities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Growth of city tourism is driven by urbanization processes leading to increasing number of people living in cities who feel more connected to cities and urban lifestyle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City trips worldwide increased by 82% and reached a market share of 22% of all holidays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31A068C-6E52-4B78-9933-DEC08E41F546}"/>
              </a:ext>
            </a:extLst>
          </p:cNvPr>
          <p:cNvSpPr txBox="1"/>
          <p:nvPr/>
        </p:nvSpPr>
        <p:spPr>
          <a:xfrm>
            <a:off x="225287" y="731963"/>
            <a:ext cx="68513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Urban population growth and growth in the level of urbanization in Africa by period, 1950–2015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2458" y="1519356"/>
            <a:ext cx="6747661" cy="474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23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="" xmlns:a16="http://schemas.microsoft.com/office/drawing/2014/main" id="{4CD21EEC-BE54-495B-A735-848B45906026}"/>
              </a:ext>
            </a:extLst>
          </p:cNvPr>
          <p:cNvSpPr txBox="1">
            <a:spLocks/>
          </p:cNvSpPr>
          <p:nvPr/>
        </p:nvSpPr>
        <p:spPr>
          <a:xfrm>
            <a:off x="3343703" y="227339"/>
            <a:ext cx="5504594" cy="64948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D9D24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OUTLINE</a:t>
            </a:r>
          </a:p>
        </p:txBody>
      </p:sp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="" xmlns:a16="http://schemas.microsoft.com/office/drawing/2014/main" id="{30E1301B-3085-4D69-AAD7-76771B811D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891" y="227339"/>
            <a:ext cx="1959391" cy="22608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11D79EDF-BB26-4D75-8A6F-74051A84E055}"/>
              </a:ext>
            </a:extLst>
          </p:cNvPr>
          <p:cNvSpPr/>
          <p:nvPr/>
        </p:nvSpPr>
        <p:spPr>
          <a:xfrm>
            <a:off x="2164458" y="925134"/>
            <a:ext cx="5504594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Tourism performance: global, continental and regional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7AA8DC1D-AD3B-4B92-BF54-8CD0ABA8F67E}"/>
              </a:ext>
            </a:extLst>
          </p:cNvPr>
          <p:cNvSpPr/>
          <p:nvPr/>
        </p:nvSpPr>
        <p:spPr>
          <a:xfrm>
            <a:off x="929739" y="1088363"/>
            <a:ext cx="894079" cy="7328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7CD38DCD-22F0-4159-9D10-72551BDD61C6}"/>
              </a:ext>
            </a:extLst>
          </p:cNvPr>
          <p:cNvSpPr/>
          <p:nvPr/>
        </p:nvSpPr>
        <p:spPr>
          <a:xfrm>
            <a:off x="2112077" y="1856366"/>
            <a:ext cx="5045391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Urbanization and its impacts on tourism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DB7868E7-C862-47B5-B4CE-54DEC143E144}"/>
              </a:ext>
            </a:extLst>
          </p:cNvPr>
          <p:cNvSpPr/>
          <p:nvPr/>
        </p:nvSpPr>
        <p:spPr>
          <a:xfrm>
            <a:off x="823868" y="2247776"/>
            <a:ext cx="1043474" cy="461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F2A099B2-389A-4F90-930E-70BEE1120A5E}"/>
              </a:ext>
            </a:extLst>
          </p:cNvPr>
          <p:cNvSpPr/>
          <p:nvPr/>
        </p:nvSpPr>
        <p:spPr>
          <a:xfrm>
            <a:off x="2117429" y="2615107"/>
            <a:ext cx="6420294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Urban tourism data gaps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432BB56A-1A94-4965-A381-FECBF4A34E24}"/>
              </a:ext>
            </a:extLst>
          </p:cNvPr>
          <p:cNvSpPr/>
          <p:nvPr/>
        </p:nvSpPr>
        <p:spPr>
          <a:xfrm>
            <a:off x="760712" y="2583039"/>
            <a:ext cx="1167007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="" xmlns:a16="http://schemas.microsoft.com/office/drawing/2014/main" id="{BE95E646-EB49-4CB6-9532-26950C89E219}"/>
              </a:ext>
            </a:extLst>
          </p:cNvPr>
          <p:cNvCxnSpPr/>
          <p:nvPr/>
        </p:nvCxnSpPr>
        <p:spPr>
          <a:xfrm>
            <a:off x="1149064" y="3429000"/>
            <a:ext cx="6519988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D4753614-7C25-4E48-8B1C-760BA1FCCBB6}"/>
              </a:ext>
            </a:extLst>
          </p:cNvPr>
          <p:cNvSpPr txBox="1"/>
          <p:nvPr/>
        </p:nvSpPr>
        <p:spPr>
          <a:xfrm>
            <a:off x="-1672107" y="3562582"/>
            <a:ext cx="60977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05D26FE-8087-44F5-BD45-1DA05CA06B9C}"/>
              </a:ext>
            </a:extLst>
          </p:cNvPr>
          <p:cNvSpPr/>
          <p:nvPr/>
        </p:nvSpPr>
        <p:spPr>
          <a:xfrm>
            <a:off x="2068331" y="3292095"/>
            <a:ext cx="6937709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Global urban tourism trends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0371A37D-00DA-4FED-B45B-8F9BC316592C}"/>
              </a:ext>
            </a:extLst>
          </p:cNvPr>
          <p:cNvSpPr txBox="1"/>
          <p:nvPr/>
        </p:nvSpPr>
        <p:spPr>
          <a:xfrm>
            <a:off x="-2144147" y="4259650"/>
            <a:ext cx="69430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942AED7C-CCE6-4FF3-AE81-09EC8F9635CE}"/>
              </a:ext>
            </a:extLst>
          </p:cNvPr>
          <p:cNvSpPr txBox="1"/>
          <p:nvPr/>
        </p:nvSpPr>
        <p:spPr>
          <a:xfrm>
            <a:off x="-2195760" y="5133081"/>
            <a:ext cx="71450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06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BEC1707F-CCA4-4395-AAD9-E389DB6937D7}"/>
              </a:ext>
            </a:extLst>
          </p:cNvPr>
          <p:cNvSpPr/>
          <p:nvPr/>
        </p:nvSpPr>
        <p:spPr>
          <a:xfrm>
            <a:off x="2112078" y="3907806"/>
            <a:ext cx="6425645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Measuring urban tourism competitiveness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A3D7B7F5-CE62-47A0-9169-970EB4AB3FC4}"/>
              </a:ext>
            </a:extLst>
          </p:cNvPr>
          <p:cNvSpPr/>
          <p:nvPr/>
        </p:nvSpPr>
        <p:spPr>
          <a:xfrm>
            <a:off x="2068331" y="4802300"/>
            <a:ext cx="5761973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Level and nature of urban tourism in Eastern Africa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F5F013D-6FEA-49AD-BD8F-5D5FAF6A1734}"/>
              </a:ext>
            </a:extLst>
          </p:cNvPr>
          <p:cNvSpPr txBox="1"/>
          <p:nvPr/>
        </p:nvSpPr>
        <p:spPr>
          <a:xfrm>
            <a:off x="-2228323" y="6006512"/>
            <a:ext cx="71450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07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DDE3DA0E-A3D1-4CC5-A309-BDD75B1BEBF5}"/>
              </a:ext>
            </a:extLst>
          </p:cNvPr>
          <p:cNvSpPr/>
          <p:nvPr/>
        </p:nvSpPr>
        <p:spPr>
          <a:xfrm>
            <a:off x="2112077" y="5653090"/>
            <a:ext cx="5761973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Recommendations for urban tourism growth in Eastern Africa</a:t>
            </a:r>
          </a:p>
        </p:txBody>
      </p:sp>
    </p:spTree>
    <p:extLst>
      <p:ext uri="{BB962C8B-B14F-4D97-AF65-F5344CB8AC3E}">
        <p14:creationId xmlns:p14="http://schemas.microsoft.com/office/powerpoint/2010/main" val="116253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Limited</a:t>
            </a:r>
            <a:r>
              <a:rPr lang="en-US" dirty="0"/>
              <a:t> </a:t>
            </a:r>
            <a:r>
              <a:rPr lang="en-US" sz="2800" dirty="0"/>
              <a:t>data on Urban Tourism Development in Eastern Africa - Data gaps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Nature </a:t>
            </a:r>
            <a:r>
              <a:rPr lang="en-US" b="1" dirty="0"/>
              <a:t>trend and performance  </a:t>
            </a:r>
            <a:r>
              <a:rPr lang="en-US" dirty="0"/>
              <a:t>of urban tourism at the global level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Levels of urban tourism development </a:t>
            </a:r>
            <a:r>
              <a:rPr lang="en-US" dirty="0"/>
              <a:t>in Eastern Africa cities and how they compare to other cities in Africa and the world 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Potential of Eastern Africa cities </a:t>
            </a:r>
            <a:r>
              <a:rPr lang="en-US" dirty="0"/>
              <a:t>to attract tourists and reasons why the urban centers remain comparatively under-visited in the sub-region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Main stakeholders </a:t>
            </a:r>
            <a:r>
              <a:rPr lang="en-US" dirty="0"/>
              <a:t>in intra-regional and intra-continental tourism in Africa vis-à-vis sustainable urban tourism development in Eastern Africa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Best practices </a:t>
            </a:r>
            <a:r>
              <a:rPr lang="en-US" dirty="0"/>
              <a:t>from the most-visited cities in the world and how these can inform the sustainable urban tourism development in the Eastern Africa.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66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="" xmlns:a16="http://schemas.microsoft.com/office/drawing/2014/main" id="{4CD21EEC-BE54-495B-A735-848B45906026}"/>
              </a:ext>
            </a:extLst>
          </p:cNvPr>
          <p:cNvSpPr txBox="1">
            <a:spLocks/>
          </p:cNvSpPr>
          <p:nvPr/>
        </p:nvSpPr>
        <p:spPr>
          <a:xfrm>
            <a:off x="3343703" y="227339"/>
            <a:ext cx="5504594" cy="64948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D9D24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OUTLINE</a:t>
            </a:r>
          </a:p>
        </p:txBody>
      </p:sp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="" xmlns:a16="http://schemas.microsoft.com/office/drawing/2014/main" id="{30E1301B-3085-4D69-AAD7-76771B811D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891" y="227339"/>
            <a:ext cx="1959391" cy="22608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11D79EDF-BB26-4D75-8A6F-74051A84E055}"/>
              </a:ext>
            </a:extLst>
          </p:cNvPr>
          <p:cNvSpPr/>
          <p:nvPr/>
        </p:nvSpPr>
        <p:spPr>
          <a:xfrm>
            <a:off x="2164458" y="925134"/>
            <a:ext cx="5504594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Tourism performance: global, continental and regional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7AA8DC1D-AD3B-4B92-BF54-8CD0ABA8F67E}"/>
              </a:ext>
            </a:extLst>
          </p:cNvPr>
          <p:cNvSpPr/>
          <p:nvPr/>
        </p:nvSpPr>
        <p:spPr>
          <a:xfrm>
            <a:off x="929739" y="1088363"/>
            <a:ext cx="894079" cy="7328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7CD38DCD-22F0-4159-9D10-72551BDD61C6}"/>
              </a:ext>
            </a:extLst>
          </p:cNvPr>
          <p:cNvSpPr/>
          <p:nvPr/>
        </p:nvSpPr>
        <p:spPr>
          <a:xfrm>
            <a:off x="2112077" y="1856366"/>
            <a:ext cx="5045391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Urbanization and its impacts on tourism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DB7868E7-C862-47B5-B4CE-54DEC143E144}"/>
              </a:ext>
            </a:extLst>
          </p:cNvPr>
          <p:cNvSpPr/>
          <p:nvPr/>
        </p:nvSpPr>
        <p:spPr>
          <a:xfrm>
            <a:off x="823868" y="2247776"/>
            <a:ext cx="1043474" cy="461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F2A099B2-389A-4F90-930E-70BEE1120A5E}"/>
              </a:ext>
            </a:extLst>
          </p:cNvPr>
          <p:cNvSpPr/>
          <p:nvPr/>
        </p:nvSpPr>
        <p:spPr>
          <a:xfrm>
            <a:off x="2117429" y="2615107"/>
            <a:ext cx="6420294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Urban tourism data gaps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432BB56A-1A94-4965-A381-FECBF4A34E24}"/>
              </a:ext>
            </a:extLst>
          </p:cNvPr>
          <p:cNvSpPr/>
          <p:nvPr/>
        </p:nvSpPr>
        <p:spPr>
          <a:xfrm>
            <a:off x="760712" y="2583039"/>
            <a:ext cx="1167007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="" xmlns:a16="http://schemas.microsoft.com/office/drawing/2014/main" id="{BE95E646-EB49-4CB6-9532-26950C89E219}"/>
              </a:ext>
            </a:extLst>
          </p:cNvPr>
          <p:cNvCxnSpPr/>
          <p:nvPr/>
        </p:nvCxnSpPr>
        <p:spPr>
          <a:xfrm>
            <a:off x="1165671" y="4119497"/>
            <a:ext cx="6519988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D4753614-7C25-4E48-8B1C-760BA1FCCBB6}"/>
              </a:ext>
            </a:extLst>
          </p:cNvPr>
          <p:cNvSpPr txBox="1"/>
          <p:nvPr/>
        </p:nvSpPr>
        <p:spPr>
          <a:xfrm>
            <a:off x="-1672107" y="3562582"/>
            <a:ext cx="60977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05D26FE-8087-44F5-BD45-1DA05CA06B9C}"/>
              </a:ext>
            </a:extLst>
          </p:cNvPr>
          <p:cNvSpPr/>
          <p:nvPr/>
        </p:nvSpPr>
        <p:spPr>
          <a:xfrm>
            <a:off x="2068331" y="3311487"/>
            <a:ext cx="6937709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Global urban tourism trends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0371A37D-00DA-4FED-B45B-8F9BC316592C}"/>
              </a:ext>
            </a:extLst>
          </p:cNvPr>
          <p:cNvSpPr txBox="1"/>
          <p:nvPr/>
        </p:nvSpPr>
        <p:spPr>
          <a:xfrm>
            <a:off x="-2144147" y="4259650"/>
            <a:ext cx="69430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942AED7C-CCE6-4FF3-AE81-09EC8F9635CE}"/>
              </a:ext>
            </a:extLst>
          </p:cNvPr>
          <p:cNvSpPr txBox="1"/>
          <p:nvPr/>
        </p:nvSpPr>
        <p:spPr>
          <a:xfrm>
            <a:off x="-2195760" y="5133081"/>
            <a:ext cx="71450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06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BEC1707F-CCA4-4395-AAD9-E389DB6937D7}"/>
              </a:ext>
            </a:extLst>
          </p:cNvPr>
          <p:cNvSpPr/>
          <p:nvPr/>
        </p:nvSpPr>
        <p:spPr>
          <a:xfrm>
            <a:off x="2112078" y="3907806"/>
            <a:ext cx="6425645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Measuring urban tourism competitiveness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A3D7B7F5-CE62-47A0-9169-970EB4AB3FC4}"/>
              </a:ext>
            </a:extLst>
          </p:cNvPr>
          <p:cNvSpPr/>
          <p:nvPr/>
        </p:nvSpPr>
        <p:spPr>
          <a:xfrm>
            <a:off x="2068331" y="4802300"/>
            <a:ext cx="5761973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Level and nature of urban tourism in Eastern Africa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F5F013D-6FEA-49AD-BD8F-5D5FAF6A1734}"/>
              </a:ext>
            </a:extLst>
          </p:cNvPr>
          <p:cNvSpPr txBox="1"/>
          <p:nvPr/>
        </p:nvSpPr>
        <p:spPr>
          <a:xfrm>
            <a:off x="-2228323" y="6006512"/>
            <a:ext cx="71450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07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DDE3DA0E-A3D1-4CC5-A309-BDD75B1BEBF5}"/>
              </a:ext>
            </a:extLst>
          </p:cNvPr>
          <p:cNvSpPr/>
          <p:nvPr/>
        </p:nvSpPr>
        <p:spPr>
          <a:xfrm>
            <a:off x="2112077" y="5653090"/>
            <a:ext cx="5761973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Recommendations for urban tourism growth in Eastern Africa</a:t>
            </a:r>
          </a:p>
        </p:txBody>
      </p:sp>
    </p:spTree>
    <p:extLst>
      <p:ext uri="{BB962C8B-B14F-4D97-AF65-F5344CB8AC3E}">
        <p14:creationId xmlns:p14="http://schemas.microsoft.com/office/powerpoint/2010/main" val="187532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4650A13-6DC5-4B45-B461-73DB7FEA2640}"/>
              </a:ext>
            </a:extLst>
          </p:cNvPr>
          <p:cNvSpPr txBox="1"/>
          <p:nvPr/>
        </p:nvSpPr>
        <p:spPr>
          <a:xfrm>
            <a:off x="102459" y="6387286"/>
            <a:ext cx="50231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Source:  Mastercard’s Global Destination Cities Index (2019)</a:t>
            </a:r>
          </a:p>
        </p:txBody>
      </p:sp>
      <p:sp>
        <p:nvSpPr>
          <p:cNvPr id="7" name="Title 6">
            <a:extLst>
              <a:ext uri="{FF2B5EF4-FFF2-40B4-BE49-F238E27FC236}">
                <a16:creationId xmlns="" xmlns:a16="http://schemas.microsoft.com/office/drawing/2014/main" id="{EDBA43E3-88AC-4F60-8ACD-1EFB7A061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Trend of Global Urban Tourism and contribution to Tourism Development </a:t>
            </a:r>
            <a:endParaRPr lang="en-US" sz="2800" dirty="0"/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6059CC46-6925-4E9E-A705-6157FF077196}"/>
              </a:ext>
            </a:extLst>
          </p:cNvPr>
          <p:cNvGrpSpPr/>
          <p:nvPr/>
        </p:nvGrpSpPr>
        <p:grpSpPr>
          <a:xfrm>
            <a:off x="7070033" y="1255673"/>
            <a:ext cx="5014830" cy="5166262"/>
            <a:chOff x="8287304" y="1701340"/>
            <a:chExt cx="3649764" cy="4149044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grpSpPr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03B9E214-6CE3-48ED-AAA8-C000A1B01769}"/>
                </a:ext>
              </a:extLst>
            </p:cNvPr>
            <p:cNvSpPr/>
            <p:nvPr/>
          </p:nvSpPr>
          <p:spPr>
            <a:xfrm>
              <a:off x="8287304" y="1701340"/>
              <a:ext cx="201058" cy="414904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1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1">
                    <a:lumMod val="60000"/>
                    <a:lumOff val="40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8EDE775C-A2D1-497A-BF27-85A0C384DD08}"/>
                </a:ext>
              </a:extLst>
            </p:cNvPr>
            <p:cNvSpPr/>
            <p:nvPr/>
          </p:nvSpPr>
          <p:spPr>
            <a:xfrm>
              <a:off x="11857169" y="1701340"/>
              <a:ext cx="79899" cy="414904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4FA540CA-4616-4D56-A0CA-BDC3BB6B0A90}"/>
                </a:ext>
              </a:extLst>
            </p:cNvPr>
            <p:cNvSpPr/>
            <p:nvPr/>
          </p:nvSpPr>
          <p:spPr>
            <a:xfrm>
              <a:off x="8519454" y="1701340"/>
              <a:ext cx="3337714" cy="41490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t" anchorCtr="0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Tourism within urban areas leads to </a:t>
              </a:r>
            </a:p>
            <a:p>
              <a:pPr algn="ctr"/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Diversification of tourism product offer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Enhanced attractiveness and competitiveness of overall destination (country) beyond the  city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Diverse employment opportunities 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Urban infrastructure development of sustainable cities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Boosting the urban economy 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600"/>
                </a:spcAft>
              </a:pPr>
              <a:r>
                <a:rPr lang="en-US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However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If not well managed may lead to over tourism and associated challenges  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31A068C-6E52-4B78-9933-DEC08E41F546}"/>
              </a:ext>
            </a:extLst>
          </p:cNvPr>
          <p:cNvSpPr txBox="1"/>
          <p:nvPr/>
        </p:nvSpPr>
        <p:spPr>
          <a:xfrm>
            <a:off x="169333" y="883792"/>
            <a:ext cx="68800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International overnight tourist arrivals in the leading urban tourism cities 2012-2018 (in millions)</a:t>
            </a:r>
            <a:endParaRPr lang="en-US" b="1" baseline="30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6400" y="1448965"/>
            <a:ext cx="6219286" cy="496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09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4650A13-6DC5-4B45-B461-73DB7FEA2640}"/>
              </a:ext>
            </a:extLst>
          </p:cNvPr>
          <p:cNvSpPr txBox="1"/>
          <p:nvPr/>
        </p:nvSpPr>
        <p:spPr>
          <a:xfrm>
            <a:off x="102459" y="6294149"/>
            <a:ext cx="5023185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5" dirty="0"/>
              <a:t>Source:  Mastercard’s Global Destination Cities Index (2019)</a:t>
            </a:r>
          </a:p>
        </p:txBody>
      </p:sp>
      <p:sp>
        <p:nvSpPr>
          <p:cNvPr id="7" name="Title 6">
            <a:extLst>
              <a:ext uri="{FF2B5EF4-FFF2-40B4-BE49-F238E27FC236}">
                <a16:creationId xmlns="" xmlns:a16="http://schemas.microsoft.com/office/drawing/2014/main" id="{EDBA43E3-88AC-4F60-8ACD-1EFB7A061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of top 10 urban tourism destinations</a:t>
            </a:r>
            <a:endParaRPr lang="en-US" sz="2800" dirty="0"/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6059CC46-6925-4E9E-A705-6157FF077196}"/>
              </a:ext>
            </a:extLst>
          </p:cNvPr>
          <p:cNvGrpSpPr/>
          <p:nvPr/>
        </p:nvGrpSpPr>
        <p:grpSpPr>
          <a:xfrm>
            <a:off x="7814122" y="1031358"/>
            <a:ext cx="4270741" cy="5482082"/>
            <a:chOff x="8287304" y="1701340"/>
            <a:chExt cx="3649764" cy="4149044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grpSpPr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03B9E214-6CE3-48ED-AAA8-C000A1B01769}"/>
                </a:ext>
              </a:extLst>
            </p:cNvPr>
            <p:cNvSpPr/>
            <p:nvPr/>
          </p:nvSpPr>
          <p:spPr>
            <a:xfrm>
              <a:off x="8287304" y="1701340"/>
              <a:ext cx="201058" cy="414904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1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1">
                    <a:lumMod val="60000"/>
                    <a:lumOff val="40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8EDE775C-A2D1-497A-BF27-85A0C384DD08}"/>
                </a:ext>
              </a:extLst>
            </p:cNvPr>
            <p:cNvSpPr/>
            <p:nvPr/>
          </p:nvSpPr>
          <p:spPr>
            <a:xfrm>
              <a:off x="11857169" y="1701340"/>
              <a:ext cx="79899" cy="414904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4FA540CA-4616-4D56-A0CA-BDC3BB6B0A90}"/>
                </a:ext>
              </a:extLst>
            </p:cNvPr>
            <p:cNvSpPr/>
            <p:nvPr/>
          </p:nvSpPr>
          <p:spPr>
            <a:xfrm>
              <a:off x="8519454" y="1701340"/>
              <a:ext cx="3337714" cy="41490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t" anchorCtr="0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Leading destinations </a:t>
              </a:r>
            </a:p>
            <a:p>
              <a:pPr algn="ctr"/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Bangkok – 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highest overnight international  visitors – </a:t>
              </a:r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22.8 M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 York 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highest length of nights spent – </a:t>
              </a:r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 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Dubai 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highest visitor spending – </a:t>
              </a:r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USD 30.8 billion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Dubai - 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highest average daily spending – </a:t>
              </a:r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USD 553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Singapore 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highest percentage of  national overnight arrivals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31A068C-6E52-4B78-9933-DEC08E41F546}"/>
              </a:ext>
            </a:extLst>
          </p:cNvPr>
          <p:cNvSpPr txBox="1"/>
          <p:nvPr/>
        </p:nvSpPr>
        <p:spPr>
          <a:xfrm>
            <a:off x="421776" y="883792"/>
            <a:ext cx="6627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 10 urban tourism destinations performance </a:t>
            </a:r>
            <a:endParaRPr lang="en-US" b="1" baseline="30000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48853" y="1351172"/>
          <a:ext cx="7549116" cy="48599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411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85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9196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4388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8679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5690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104114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City (country)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Overnight international Visitor arrivals (Million)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Average Length of Visit (Nights spent)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Overnight international Visitor spending (US$  Billion)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Average Daily Spend (US$)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Percentage of national overnight arrivals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52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b="1" dirty="0">
                          <a:solidFill>
                            <a:srgbClr val="FFFF00"/>
                          </a:solidFill>
                          <a:effectLst/>
                        </a:rPr>
                        <a:t>Bangkok</a:t>
                      </a:r>
                      <a:r>
                        <a:rPr lang="en-US" sz="1400" dirty="0">
                          <a:effectLst/>
                        </a:rPr>
                        <a:t> (Thailand)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22.8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4.8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20.0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184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36.7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52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FFFF00"/>
                          </a:solidFill>
                          <a:effectLst/>
                        </a:rPr>
                        <a:t>Paris</a:t>
                      </a:r>
                      <a:r>
                        <a:rPr lang="en-US" sz="1400" dirty="0">
                          <a:effectLst/>
                        </a:rPr>
                        <a:t> (France)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19.1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2.5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14.1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296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36.5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52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FFFF00"/>
                          </a:solidFill>
                          <a:effectLst/>
                        </a:rPr>
                        <a:t>London</a:t>
                      </a:r>
                      <a:r>
                        <a:rPr lang="en-US" sz="1400" dirty="0">
                          <a:effectLst/>
                        </a:rPr>
                        <a:t> (UK)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19.0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5.8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16.5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148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50.4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52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FFFF00"/>
                          </a:solidFill>
                          <a:effectLst/>
                        </a:rPr>
                        <a:t>Dubai</a:t>
                      </a:r>
                      <a:r>
                        <a:rPr lang="en-US" sz="1400" dirty="0">
                          <a:effectLst/>
                        </a:rPr>
                        <a:t> (UAE)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15.9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3.5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30.8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553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79.2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352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FFFF00"/>
                          </a:solidFill>
                          <a:effectLst/>
                        </a:rPr>
                        <a:t>Singapore</a:t>
                      </a:r>
                      <a:r>
                        <a:rPr lang="en-US" sz="1400" dirty="0">
                          <a:effectLst/>
                        </a:rPr>
                        <a:t> (Singapore)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14.7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4.2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16.6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272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100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352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FFFF00"/>
                          </a:solidFill>
                          <a:effectLst/>
                        </a:rPr>
                        <a:t>Kuala Lumpur </a:t>
                      </a:r>
                      <a:r>
                        <a:rPr lang="en-US" sz="1400" dirty="0">
                          <a:effectLst/>
                        </a:rPr>
                        <a:t>(Malaysia)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13.8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5.7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11.1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142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46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352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FFFF00"/>
                          </a:solidFill>
                          <a:effectLst/>
                        </a:rPr>
                        <a:t>New York </a:t>
                      </a:r>
                      <a:r>
                        <a:rPr lang="en-US" sz="1400" dirty="0">
                          <a:effectLst/>
                        </a:rPr>
                        <a:t>(USA)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13.6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7.9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16.4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152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19.6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352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FFFF00"/>
                          </a:solidFill>
                          <a:effectLst/>
                        </a:rPr>
                        <a:t>Istanbul</a:t>
                      </a:r>
                      <a:r>
                        <a:rPr lang="en-US" sz="1400" dirty="0">
                          <a:effectLst/>
                        </a:rPr>
                        <a:t> (Turkey)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13.4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5.8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8.3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106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44.6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352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FFFF00"/>
                          </a:solidFill>
                          <a:effectLst/>
                        </a:rPr>
                        <a:t>Toky</a:t>
                      </a:r>
                      <a:r>
                        <a:rPr lang="en-US" sz="1400" dirty="0">
                          <a:effectLst/>
                        </a:rPr>
                        <a:t>o (Japan)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12.9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5.4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13.8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196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19.3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352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rgbClr val="FFFF00"/>
                          </a:solidFill>
                          <a:effectLst/>
                        </a:rPr>
                        <a:t>Antaly</a:t>
                      </a:r>
                      <a:r>
                        <a:rPr lang="en-US" sz="1400" dirty="0">
                          <a:effectLst/>
                        </a:rPr>
                        <a:t>a (Turkey)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12.4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14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7.7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</a:rPr>
                        <a:t>44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</a:rPr>
                        <a:t>41.3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880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="" xmlns:a16="http://schemas.microsoft.com/office/drawing/2014/main" id="{4CD21EEC-BE54-495B-A735-848B45906026}"/>
              </a:ext>
            </a:extLst>
          </p:cNvPr>
          <p:cNvSpPr txBox="1">
            <a:spLocks/>
          </p:cNvSpPr>
          <p:nvPr/>
        </p:nvSpPr>
        <p:spPr>
          <a:xfrm>
            <a:off x="3343703" y="227339"/>
            <a:ext cx="5504594" cy="64948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D9D24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OUTLINE</a:t>
            </a:r>
          </a:p>
        </p:txBody>
      </p:sp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="" xmlns:a16="http://schemas.microsoft.com/office/drawing/2014/main" id="{30E1301B-3085-4D69-AAD7-76771B811D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891" y="227339"/>
            <a:ext cx="1959391" cy="22608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11D79EDF-BB26-4D75-8A6F-74051A84E055}"/>
              </a:ext>
            </a:extLst>
          </p:cNvPr>
          <p:cNvSpPr/>
          <p:nvPr/>
        </p:nvSpPr>
        <p:spPr>
          <a:xfrm>
            <a:off x="2164458" y="925134"/>
            <a:ext cx="5504594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Tourism performance: global, continental and regional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7AA8DC1D-AD3B-4B92-BF54-8CD0ABA8F67E}"/>
              </a:ext>
            </a:extLst>
          </p:cNvPr>
          <p:cNvSpPr/>
          <p:nvPr/>
        </p:nvSpPr>
        <p:spPr>
          <a:xfrm>
            <a:off x="929739" y="1088363"/>
            <a:ext cx="894079" cy="7328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7CD38DCD-22F0-4159-9D10-72551BDD61C6}"/>
              </a:ext>
            </a:extLst>
          </p:cNvPr>
          <p:cNvSpPr/>
          <p:nvPr/>
        </p:nvSpPr>
        <p:spPr>
          <a:xfrm>
            <a:off x="2112077" y="1856366"/>
            <a:ext cx="5045391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Urbanization and its impacts on tourism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DB7868E7-C862-47B5-B4CE-54DEC143E144}"/>
              </a:ext>
            </a:extLst>
          </p:cNvPr>
          <p:cNvSpPr/>
          <p:nvPr/>
        </p:nvSpPr>
        <p:spPr>
          <a:xfrm>
            <a:off x="823868" y="2247776"/>
            <a:ext cx="1043474" cy="461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F2A099B2-389A-4F90-930E-70BEE1120A5E}"/>
              </a:ext>
            </a:extLst>
          </p:cNvPr>
          <p:cNvSpPr/>
          <p:nvPr/>
        </p:nvSpPr>
        <p:spPr>
          <a:xfrm>
            <a:off x="2117429" y="2615107"/>
            <a:ext cx="6420294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Urban tourism data gaps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432BB56A-1A94-4965-A381-FECBF4A34E24}"/>
              </a:ext>
            </a:extLst>
          </p:cNvPr>
          <p:cNvSpPr/>
          <p:nvPr/>
        </p:nvSpPr>
        <p:spPr>
          <a:xfrm>
            <a:off x="760712" y="2583039"/>
            <a:ext cx="1167007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="" xmlns:a16="http://schemas.microsoft.com/office/drawing/2014/main" id="{BE95E646-EB49-4CB6-9532-26950C89E219}"/>
              </a:ext>
            </a:extLst>
          </p:cNvPr>
          <p:cNvCxnSpPr>
            <a:cxnSpLocks/>
          </p:cNvCxnSpPr>
          <p:nvPr/>
        </p:nvCxnSpPr>
        <p:spPr>
          <a:xfrm>
            <a:off x="1216181" y="4802300"/>
            <a:ext cx="7251544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D4753614-7C25-4E48-8B1C-760BA1FCCBB6}"/>
              </a:ext>
            </a:extLst>
          </p:cNvPr>
          <p:cNvSpPr txBox="1"/>
          <p:nvPr/>
        </p:nvSpPr>
        <p:spPr>
          <a:xfrm>
            <a:off x="-1672107" y="3562582"/>
            <a:ext cx="60977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05D26FE-8087-44F5-BD45-1DA05CA06B9C}"/>
              </a:ext>
            </a:extLst>
          </p:cNvPr>
          <p:cNvSpPr/>
          <p:nvPr/>
        </p:nvSpPr>
        <p:spPr>
          <a:xfrm>
            <a:off x="2068331" y="3292095"/>
            <a:ext cx="6937709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Global urban tourism trends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0371A37D-00DA-4FED-B45B-8F9BC316592C}"/>
              </a:ext>
            </a:extLst>
          </p:cNvPr>
          <p:cNvSpPr txBox="1"/>
          <p:nvPr/>
        </p:nvSpPr>
        <p:spPr>
          <a:xfrm>
            <a:off x="-2144147" y="4259650"/>
            <a:ext cx="69430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942AED7C-CCE6-4FF3-AE81-09EC8F9635CE}"/>
              </a:ext>
            </a:extLst>
          </p:cNvPr>
          <p:cNvSpPr txBox="1"/>
          <p:nvPr/>
        </p:nvSpPr>
        <p:spPr>
          <a:xfrm>
            <a:off x="-2195760" y="5133081"/>
            <a:ext cx="71450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06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BEC1707F-CCA4-4395-AAD9-E389DB6937D7}"/>
              </a:ext>
            </a:extLst>
          </p:cNvPr>
          <p:cNvSpPr/>
          <p:nvPr/>
        </p:nvSpPr>
        <p:spPr>
          <a:xfrm>
            <a:off x="2112078" y="3907806"/>
            <a:ext cx="6425645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Measuring urban tourism competitiveness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A3D7B7F5-CE62-47A0-9169-970EB4AB3FC4}"/>
              </a:ext>
            </a:extLst>
          </p:cNvPr>
          <p:cNvSpPr/>
          <p:nvPr/>
        </p:nvSpPr>
        <p:spPr>
          <a:xfrm>
            <a:off x="2068331" y="4802300"/>
            <a:ext cx="5761973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Level and nature of urban tourism in Eastern Africa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F5F013D-6FEA-49AD-BD8F-5D5FAF6A1734}"/>
              </a:ext>
            </a:extLst>
          </p:cNvPr>
          <p:cNvSpPr txBox="1"/>
          <p:nvPr/>
        </p:nvSpPr>
        <p:spPr>
          <a:xfrm>
            <a:off x="-2228323" y="6006512"/>
            <a:ext cx="71450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07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DDE3DA0E-A3D1-4CC5-A309-BDD75B1BEBF5}"/>
              </a:ext>
            </a:extLst>
          </p:cNvPr>
          <p:cNvSpPr/>
          <p:nvPr/>
        </p:nvSpPr>
        <p:spPr>
          <a:xfrm>
            <a:off x="2112077" y="5653090"/>
            <a:ext cx="5761973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Recommendations for urban tourism growth in Eastern Africa</a:t>
            </a:r>
          </a:p>
        </p:txBody>
      </p:sp>
    </p:spTree>
    <p:extLst>
      <p:ext uri="{BB962C8B-B14F-4D97-AF65-F5344CB8AC3E}">
        <p14:creationId xmlns:p14="http://schemas.microsoft.com/office/powerpoint/2010/main" val="42385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Tourism Competitiveness in Urban areas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4029" y="856561"/>
            <a:ext cx="9187107" cy="54113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4650A13-6DC5-4B45-B461-73DB7FEA2640}"/>
              </a:ext>
            </a:extLst>
          </p:cNvPr>
          <p:cNvSpPr txBox="1"/>
          <p:nvPr/>
        </p:nvSpPr>
        <p:spPr>
          <a:xfrm>
            <a:off x="63724" y="6267936"/>
            <a:ext cx="50283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Source: Developed based on Euro Monitor International index (2021)</a:t>
            </a:r>
          </a:p>
        </p:txBody>
      </p:sp>
    </p:spTree>
    <p:extLst>
      <p:ext uri="{BB962C8B-B14F-4D97-AF65-F5344CB8AC3E}">
        <p14:creationId xmlns:p14="http://schemas.microsoft.com/office/powerpoint/2010/main" val="347987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of selected Urban Tourism destinations….…</a:t>
            </a:r>
            <a:r>
              <a:rPr lang="en-US" dirty="0" err="1"/>
              <a:t>contd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2"/>
          </p:nvPr>
        </p:nvGraphicFramePr>
        <p:xfrm>
          <a:off x="0" y="949326"/>
          <a:ext cx="11758389" cy="5597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9349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="" xmlns:a16="http://schemas.microsoft.com/office/drawing/2014/main" id="{4CD21EEC-BE54-495B-A735-848B45906026}"/>
              </a:ext>
            </a:extLst>
          </p:cNvPr>
          <p:cNvSpPr txBox="1">
            <a:spLocks/>
          </p:cNvSpPr>
          <p:nvPr/>
        </p:nvSpPr>
        <p:spPr>
          <a:xfrm>
            <a:off x="3343703" y="227339"/>
            <a:ext cx="5504594" cy="64948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D9D24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OUTLINE</a:t>
            </a:r>
          </a:p>
        </p:txBody>
      </p:sp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="" xmlns:a16="http://schemas.microsoft.com/office/drawing/2014/main" id="{30E1301B-3085-4D69-AAD7-76771B811D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891" y="227339"/>
            <a:ext cx="1959391" cy="22608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11D79EDF-BB26-4D75-8A6F-74051A84E055}"/>
              </a:ext>
            </a:extLst>
          </p:cNvPr>
          <p:cNvSpPr/>
          <p:nvPr/>
        </p:nvSpPr>
        <p:spPr>
          <a:xfrm>
            <a:off x="2164458" y="925134"/>
            <a:ext cx="5504594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Tourism performance: global, continental and regional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7AA8DC1D-AD3B-4B92-BF54-8CD0ABA8F67E}"/>
              </a:ext>
            </a:extLst>
          </p:cNvPr>
          <p:cNvSpPr/>
          <p:nvPr/>
        </p:nvSpPr>
        <p:spPr>
          <a:xfrm>
            <a:off x="929739" y="1088363"/>
            <a:ext cx="894079" cy="7328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7CD38DCD-22F0-4159-9D10-72551BDD61C6}"/>
              </a:ext>
            </a:extLst>
          </p:cNvPr>
          <p:cNvSpPr/>
          <p:nvPr/>
        </p:nvSpPr>
        <p:spPr>
          <a:xfrm>
            <a:off x="2112077" y="1856366"/>
            <a:ext cx="5045391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Urbanization and its impacts on tourism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DB7868E7-C862-47B5-B4CE-54DEC143E144}"/>
              </a:ext>
            </a:extLst>
          </p:cNvPr>
          <p:cNvSpPr/>
          <p:nvPr/>
        </p:nvSpPr>
        <p:spPr>
          <a:xfrm>
            <a:off x="823868" y="2247776"/>
            <a:ext cx="1043474" cy="461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F2A099B2-389A-4F90-930E-70BEE1120A5E}"/>
              </a:ext>
            </a:extLst>
          </p:cNvPr>
          <p:cNvSpPr/>
          <p:nvPr/>
        </p:nvSpPr>
        <p:spPr>
          <a:xfrm>
            <a:off x="2117429" y="2615107"/>
            <a:ext cx="6420294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Urban tourism data gaps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432BB56A-1A94-4965-A381-FECBF4A34E24}"/>
              </a:ext>
            </a:extLst>
          </p:cNvPr>
          <p:cNvSpPr/>
          <p:nvPr/>
        </p:nvSpPr>
        <p:spPr>
          <a:xfrm>
            <a:off x="760712" y="2583039"/>
            <a:ext cx="1167007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="" xmlns:a16="http://schemas.microsoft.com/office/drawing/2014/main" id="{BE95E646-EB49-4CB6-9532-26950C89E219}"/>
              </a:ext>
            </a:extLst>
          </p:cNvPr>
          <p:cNvCxnSpPr>
            <a:cxnSpLocks/>
          </p:cNvCxnSpPr>
          <p:nvPr/>
        </p:nvCxnSpPr>
        <p:spPr>
          <a:xfrm>
            <a:off x="1044731" y="5683365"/>
            <a:ext cx="7251544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D4753614-7C25-4E48-8B1C-760BA1FCCBB6}"/>
              </a:ext>
            </a:extLst>
          </p:cNvPr>
          <p:cNvSpPr txBox="1"/>
          <p:nvPr/>
        </p:nvSpPr>
        <p:spPr>
          <a:xfrm>
            <a:off x="-1672107" y="3562582"/>
            <a:ext cx="60977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05D26FE-8087-44F5-BD45-1DA05CA06B9C}"/>
              </a:ext>
            </a:extLst>
          </p:cNvPr>
          <p:cNvSpPr/>
          <p:nvPr/>
        </p:nvSpPr>
        <p:spPr>
          <a:xfrm>
            <a:off x="2068331" y="3292095"/>
            <a:ext cx="6937709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Global urban tourism trends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0371A37D-00DA-4FED-B45B-8F9BC316592C}"/>
              </a:ext>
            </a:extLst>
          </p:cNvPr>
          <p:cNvSpPr txBox="1"/>
          <p:nvPr/>
        </p:nvSpPr>
        <p:spPr>
          <a:xfrm>
            <a:off x="-2144147" y="4259650"/>
            <a:ext cx="69430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942AED7C-CCE6-4FF3-AE81-09EC8F9635CE}"/>
              </a:ext>
            </a:extLst>
          </p:cNvPr>
          <p:cNvSpPr txBox="1"/>
          <p:nvPr/>
        </p:nvSpPr>
        <p:spPr>
          <a:xfrm>
            <a:off x="-2195760" y="5133081"/>
            <a:ext cx="71450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06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BEC1707F-CCA4-4395-AAD9-E389DB6937D7}"/>
              </a:ext>
            </a:extLst>
          </p:cNvPr>
          <p:cNvSpPr/>
          <p:nvPr/>
        </p:nvSpPr>
        <p:spPr>
          <a:xfrm>
            <a:off x="2112078" y="3907806"/>
            <a:ext cx="6425645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Measuring urban tourism competitiveness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A3D7B7F5-CE62-47A0-9169-970EB4AB3FC4}"/>
              </a:ext>
            </a:extLst>
          </p:cNvPr>
          <p:cNvSpPr/>
          <p:nvPr/>
        </p:nvSpPr>
        <p:spPr>
          <a:xfrm>
            <a:off x="2068331" y="4802300"/>
            <a:ext cx="5761973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Level and nature of urban tourism in Eastern Africa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F5F013D-6FEA-49AD-BD8F-5D5FAF6A1734}"/>
              </a:ext>
            </a:extLst>
          </p:cNvPr>
          <p:cNvSpPr txBox="1"/>
          <p:nvPr/>
        </p:nvSpPr>
        <p:spPr>
          <a:xfrm>
            <a:off x="-2228323" y="6006512"/>
            <a:ext cx="71450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07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DDE3DA0E-A3D1-4CC5-A309-BDD75B1BEBF5}"/>
              </a:ext>
            </a:extLst>
          </p:cNvPr>
          <p:cNvSpPr/>
          <p:nvPr/>
        </p:nvSpPr>
        <p:spPr>
          <a:xfrm>
            <a:off x="2112077" y="5653090"/>
            <a:ext cx="5761973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Recommendations for urban tourism growth in Eastern Africa</a:t>
            </a:r>
          </a:p>
        </p:txBody>
      </p:sp>
    </p:spTree>
    <p:extLst>
      <p:ext uri="{BB962C8B-B14F-4D97-AF65-F5344CB8AC3E}">
        <p14:creationId xmlns:p14="http://schemas.microsoft.com/office/powerpoint/2010/main" val="392828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4650A13-6DC5-4B45-B461-73DB7FEA2640}"/>
              </a:ext>
            </a:extLst>
          </p:cNvPr>
          <p:cNvSpPr txBox="1"/>
          <p:nvPr/>
        </p:nvSpPr>
        <p:spPr>
          <a:xfrm>
            <a:off x="102459" y="6294149"/>
            <a:ext cx="5023185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5" dirty="0"/>
              <a:t>Source: Panel of Experts (2022)</a:t>
            </a:r>
          </a:p>
        </p:txBody>
      </p:sp>
      <p:sp>
        <p:nvSpPr>
          <p:cNvPr id="7" name="Title 6">
            <a:extLst>
              <a:ext uri="{FF2B5EF4-FFF2-40B4-BE49-F238E27FC236}">
                <a16:creationId xmlns="" xmlns:a16="http://schemas.microsoft.com/office/drawing/2014/main" id="{EDBA43E3-88AC-4F60-8ACD-1EFB7A061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level and nature of urban tourism within Eastern Africa cities? 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459" y="854785"/>
            <a:ext cx="3688400" cy="26519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91436" y="941832"/>
            <a:ext cx="3576041" cy="24826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12321" y="933840"/>
            <a:ext cx="3593751" cy="25729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2362" y="3772506"/>
            <a:ext cx="3371230" cy="239369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12988" y="3576803"/>
            <a:ext cx="3642875" cy="256003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29602" y="3762330"/>
            <a:ext cx="3476470" cy="240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2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="" xmlns:a16="http://schemas.microsoft.com/office/drawing/2014/main" id="{EDBA43E3-88AC-4F60-8ACD-1EFB7A061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Drivers and opportunities of urban tourism growth in Eastern Africa 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1930" y="735686"/>
            <a:ext cx="1905000" cy="1905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21429" y="1348664"/>
            <a:ext cx="2143125" cy="11978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8515" y="3788830"/>
            <a:ext cx="1973574" cy="182176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5" t="17923" r="21769" b="11231"/>
          <a:stretch/>
        </p:blipFill>
        <p:spPr>
          <a:xfrm>
            <a:off x="10441436" y="789243"/>
            <a:ext cx="1643428" cy="208484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6745" y="865279"/>
            <a:ext cx="1773936" cy="165506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433078" y="3742157"/>
            <a:ext cx="2557399" cy="190531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186585" y="972989"/>
            <a:ext cx="1540352" cy="171838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740760" y="3788829"/>
            <a:ext cx="2322746" cy="182176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7504" y="3742157"/>
            <a:ext cx="1946045" cy="210670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2459" y="2656971"/>
            <a:ext cx="2421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Increasing Urbanisation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74501" y="2621553"/>
            <a:ext cx="2421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Expanding middle-class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18699" y="2591155"/>
            <a:ext cx="2545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More focus on tourism product diversification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04477" y="2806219"/>
            <a:ext cx="1775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Growing MICE segment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98296" y="2806220"/>
            <a:ext cx="1986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Increasing ICT penetration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1781" y="5827842"/>
            <a:ext cx="2421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Youthful population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272379" y="5822910"/>
            <a:ext cx="2421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Increasing transport connectivity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16906" y="5647470"/>
            <a:ext cx="2421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More easing of travel restrictions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663200" y="5848865"/>
            <a:ext cx="2421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Enhanced safety &amp; security</a:t>
            </a:r>
          </a:p>
        </p:txBody>
      </p:sp>
    </p:spTree>
    <p:extLst>
      <p:ext uri="{BB962C8B-B14F-4D97-AF65-F5344CB8AC3E}">
        <p14:creationId xmlns:p14="http://schemas.microsoft.com/office/powerpoint/2010/main" val="905946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Stakeholder involvement is key for Urban Tourism in Eastern Africa to grow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6059CC46-6925-4E9E-A705-6157FF077196}"/>
              </a:ext>
            </a:extLst>
          </p:cNvPr>
          <p:cNvGrpSpPr/>
          <p:nvPr/>
        </p:nvGrpSpPr>
        <p:grpSpPr>
          <a:xfrm>
            <a:off x="7814122" y="932688"/>
            <a:ext cx="4270741" cy="5482082"/>
            <a:chOff x="8287304" y="1701340"/>
            <a:chExt cx="3649764" cy="4149044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grpSpPr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03B9E214-6CE3-48ED-AAA8-C000A1B01769}"/>
                </a:ext>
              </a:extLst>
            </p:cNvPr>
            <p:cNvSpPr/>
            <p:nvPr/>
          </p:nvSpPr>
          <p:spPr>
            <a:xfrm>
              <a:off x="8287304" y="1701340"/>
              <a:ext cx="201058" cy="414904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1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1">
                    <a:lumMod val="60000"/>
                    <a:lumOff val="40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8EDE775C-A2D1-497A-BF27-85A0C384DD08}"/>
                </a:ext>
              </a:extLst>
            </p:cNvPr>
            <p:cNvSpPr/>
            <p:nvPr/>
          </p:nvSpPr>
          <p:spPr>
            <a:xfrm>
              <a:off x="11857169" y="1701340"/>
              <a:ext cx="79899" cy="414904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4FA540CA-4616-4D56-A0CA-BDC3BB6B0A90}"/>
                </a:ext>
              </a:extLst>
            </p:cNvPr>
            <p:cNvSpPr/>
            <p:nvPr/>
          </p:nvSpPr>
          <p:spPr>
            <a:xfrm>
              <a:off x="8519454" y="1701340"/>
              <a:ext cx="3337714" cy="41490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t" anchorCtr="0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Key observations</a:t>
              </a:r>
            </a:p>
            <a:p>
              <a:pPr algn="ctr"/>
              <a:endPara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High power/high interest - </a:t>
              </a:r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engage closely </a:t>
              </a:r>
              <a:r>
                <a:rPr lang="en-US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city authorities to guide and private sector to drive urban tourism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High power/low interest - </a:t>
              </a:r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bring on board 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immigration, security depts. Telecom companies, cultural institutions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Medium power/low interest -  </a:t>
              </a:r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engage to drive benefits 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media &amp; development partners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Low power/high interest – </a:t>
              </a:r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empower to contribute </a:t>
              </a:r>
              <a:r>
                <a:rPr lang="en-US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academia, urban tourists, financial institutions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724" y="932688"/>
            <a:ext cx="7496700" cy="512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11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="" xmlns:a16="http://schemas.microsoft.com/office/drawing/2014/main" id="{EDBA43E3-88AC-4F60-8ACD-1EFB7A061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Urban Tourism growth in Eastern Africa is limited by number of challenges </a:t>
            </a:r>
            <a:endParaRPr lang="en-US" sz="2800" dirty="0"/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6059CC46-6925-4E9E-A705-6157FF077196}"/>
              </a:ext>
            </a:extLst>
          </p:cNvPr>
          <p:cNvGrpSpPr/>
          <p:nvPr/>
        </p:nvGrpSpPr>
        <p:grpSpPr>
          <a:xfrm>
            <a:off x="63723" y="866273"/>
            <a:ext cx="12021140" cy="5251063"/>
            <a:chOff x="8233693" y="1701340"/>
            <a:chExt cx="3703375" cy="4149044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grpSpPr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03B9E214-6CE3-48ED-AAA8-C000A1B01769}"/>
                </a:ext>
              </a:extLst>
            </p:cNvPr>
            <p:cNvSpPr/>
            <p:nvPr/>
          </p:nvSpPr>
          <p:spPr>
            <a:xfrm>
              <a:off x="8233693" y="1701340"/>
              <a:ext cx="53402" cy="414904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1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1">
                    <a:lumMod val="60000"/>
                    <a:lumOff val="40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8EDE775C-A2D1-497A-BF27-85A0C384DD08}"/>
                </a:ext>
              </a:extLst>
            </p:cNvPr>
            <p:cNvSpPr/>
            <p:nvPr/>
          </p:nvSpPr>
          <p:spPr>
            <a:xfrm>
              <a:off x="11857169" y="1701340"/>
              <a:ext cx="79899" cy="414904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4FA540CA-4616-4D56-A0CA-BDC3BB6B0A90}"/>
                </a:ext>
              </a:extLst>
            </p:cNvPr>
            <p:cNvSpPr/>
            <p:nvPr/>
          </p:nvSpPr>
          <p:spPr>
            <a:xfrm>
              <a:off x="8365346" y="1701340"/>
              <a:ext cx="3491822" cy="397870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t" anchorCtr="0"/>
            <a:lstStyle/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Unfavorable economic environment – 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tourism growth in the cities is still not prioritized by cities’ authorities and business environment still constrained – especially for SMEs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sz="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Low tourism performance 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limited investment and strategic planning resulted into few attractions, few visitors, short length of stay, less visitor expenditure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Inadequate planning and policy support 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 tourism not integrated and mainstreamed into wider city development framework – weak support structure and lack of guidelines 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sz="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Low attractiveness 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 untapped attractions, inadequate branding and marketing, few built-up attractions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sz="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Inadequate support infrastructure  - 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poor transport network, limited signage and interpretation services, overwhelmed waste management facilities 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sz="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Minimal health and safety provisions 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constrained water, sanitation and hygiene services, and inadequate safety provisions 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sz="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Limited urban tourism sustainability performance research and monitoring -  </a:t>
              </a:r>
              <a:r>
                <a: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networks to learn best practices from each other and no framework to monitor if cities are drifting into over tourism</a:t>
              </a: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401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="" xmlns:a16="http://schemas.microsoft.com/office/drawing/2014/main" id="{EDBA43E3-88AC-4F60-8ACD-1EFB7A061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Unplanned Urban tourism growth can pose risks to Eastern Africa countries – Risk Matrix</a:t>
            </a:r>
            <a:endParaRPr lang="en-US" sz="2800" dirty="0"/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6059CC46-6925-4E9E-A705-6157FF077196}"/>
              </a:ext>
            </a:extLst>
          </p:cNvPr>
          <p:cNvGrpSpPr/>
          <p:nvPr/>
        </p:nvGrpSpPr>
        <p:grpSpPr>
          <a:xfrm>
            <a:off x="9491472" y="1200126"/>
            <a:ext cx="2593391" cy="5482082"/>
            <a:chOff x="8287304" y="1701340"/>
            <a:chExt cx="3649764" cy="4149044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grpSpPr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03B9E214-6CE3-48ED-AAA8-C000A1B01769}"/>
                </a:ext>
              </a:extLst>
            </p:cNvPr>
            <p:cNvSpPr/>
            <p:nvPr/>
          </p:nvSpPr>
          <p:spPr>
            <a:xfrm>
              <a:off x="8287304" y="1701340"/>
              <a:ext cx="201058" cy="414904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1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1">
                    <a:lumMod val="60000"/>
                    <a:lumOff val="40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8EDE775C-A2D1-497A-BF27-85A0C384DD08}"/>
                </a:ext>
              </a:extLst>
            </p:cNvPr>
            <p:cNvSpPr/>
            <p:nvPr/>
          </p:nvSpPr>
          <p:spPr>
            <a:xfrm>
              <a:off x="11857169" y="1701340"/>
              <a:ext cx="79899" cy="414904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4FA540CA-4616-4D56-A0CA-BDC3BB6B0A90}"/>
                </a:ext>
              </a:extLst>
            </p:cNvPr>
            <p:cNvSpPr/>
            <p:nvPr/>
          </p:nvSpPr>
          <p:spPr>
            <a:xfrm>
              <a:off x="8519454" y="1701340"/>
              <a:ext cx="3337714" cy="41490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t" anchorCtr="0"/>
            <a:lstStyle/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3724" y="816200"/>
          <a:ext cx="9336307" cy="5939985"/>
        </p:xfrm>
        <a:graphic>
          <a:graphicData uri="http://schemas.openxmlformats.org/drawingml/2006/table">
            <a:tbl>
              <a:tblPr firstRow="1" firstCol="1" bandRow="1"/>
              <a:tblGrid>
                <a:gridCol w="70304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030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6853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7711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4261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87098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87098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162353">
                <a:tc rowSpan="2"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Likelihood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421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Rare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Unlikely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Possible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Likely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Very Likely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92480">
                <a:tc rowSpan="5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Impact 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Very High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SMEs out competed by large scale enterprises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Failure of accommodation facilities to keep pace with increasing visitor numbers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Increased disease incidence from reduced environmental quality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Failure to develop urban tourism planning and policy frameworks 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Lack of technical capacity for cities to plan and manage urban tourism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Lack of skilled perssonel to establish and manage competitive urban tourism enterprises  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Low capacity to innovate or adopt new smart city/smart tourism technologies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Increased disease incidences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Overwhelmed transport system – high traffic congestion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Lack of data and research to support evidence-based planning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Poor planning leading to poor product offer and reduced visitor experience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7660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High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Weak/nascent private sector not capable of investing in urban tourism 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Lack of political will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Destruction of cultural/heritage resources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High visitor seasonality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Youth &amp; women excluded from urban tourism value chain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Failure of cities to establish urban tourism units/departments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Failure of cities to allocate funds to support urban tourism development 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SMEs out competed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Increased air pollution especially from transport systems – poor air quality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Increased crime rate &amp; social evils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Increasd</a:t>
                      </a:r>
                      <a:r>
                        <a:rPr lang="en-US" sz="900" b="1" dirty="0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waste generation that </a:t>
                      </a:r>
                      <a:r>
                        <a:rPr lang="en-US" sz="900" b="1" dirty="0" err="1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overwhlems</a:t>
                      </a:r>
                      <a:r>
                        <a:rPr lang="en-US" sz="900" b="1" dirty="0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waste management systems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Overwhelmed capacity of     support service systems – </a:t>
                      </a:r>
                      <a:r>
                        <a:rPr lang="en-US" sz="900" b="1" dirty="0" err="1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WiFi</a:t>
                      </a:r>
                      <a:r>
                        <a:rPr lang="en-US" sz="900" b="1" dirty="0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health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Unfavorable business environment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872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Moderate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F96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Cultural clash between visitors &amp; residents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Disruption of urban ecological systems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872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Low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Less use of urban tourism spaces by residents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F96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Reduced residents’ quality of life and livability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Increased prices of goods &amp; services due to high visitor numbers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Increased negative attitude of residents due to high visitor numbers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54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Very Low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F96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Residents exiting key urban tourism cities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F96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Reduced psychological health of residents resulting from visitor stress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F96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870" marR="438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44411" y="1139925"/>
            <a:ext cx="1859323" cy="103819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34367" y="2407941"/>
            <a:ext cx="1859323" cy="85773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831874" y="4504066"/>
            <a:ext cx="1771860" cy="93975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734367" y="3577634"/>
            <a:ext cx="1849278" cy="72706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A4650A13-6DC5-4B45-B461-73DB7FEA2640}"/>
              </a:ext>
            </a:extLst>
          </p:cNvPr>
          <p:cNvSpPr txBox="1"/>
          <p:nvPr/>
        </p:nvSpPr>
        <p:spPr>
          <a:xfrm>
            <a:off x="9734367" y="6043165"/>
            <a:ext cx="2334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Source:  Panel of Experts &amp; case study review (2021)</a:t>
            </a:r>
          </a:p>
        </p:txBody>
      </p:sp>
    </p:spTree>
    <p:extLst>
      <p:ext uri="{BB962C8B-B14F-4D97-AF65-F5344CB8AC3E}">
        <p14:creationId xmlns:p14="http://schemas.microsoft.com/office/powerpoint/2010/main" val="372085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="" xmlns:a16="http://schemas.microsoft.com/office/drawing/2014/main" id="{EDBA43E3-88AC-4F60-8ACD-1EFB7A061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892" y="142799"/>
            <a:ext cx="12021139" cy="585746"/>
          </a:xfrm>
        </p:spPr>
        <p:txBody>
          <a:bodyPr/>
          <a:lstStyle/>
          <a:p>
            <a:r>
              <a:rPr lang="en-US" sz="2800" dirty="0"/>
              <a:t>Key success factors for Urban Tourism in Eastern Africa countries - </a:t>
            </a:r>
            <a:br>
              <a:rPr lang="en-US" sz="2800" dirty="0"/>
            </a:br>
            <a:r>
              <a:rPr lang="en-US" sz="2800" dirty="0"/>
              <a:t>Lessons Eastern Africa can learn from leading urban tourism destinations </a:t>
            </a:r>
            <a:endParaRPr lang="en-US" sz="2400" dirty="0"/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6059CC46-6925-4E9E-A705-6157FF077196}"/>
              </a:ext>
            </a:extLst>
          </p:cNvPr>
          <p:cNvGrpSpPr/>
          <p:nvPr/>
        </p:nvGrpSpPr>
        <p:grpSpPr>
          <a:xfrm>
            <a:off x="264892" y="946691"/>
            <a:ext cx="11819971" cy="5482082"/>
            <a:chOff x="8287304" y="1701340"/>
            <a:chExt cx="3649764" cy="4149044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grpSpPr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03B9E214-6CE3-48ED-AAA8-C000A1B01769}"/>
                </a:ext>
              </a:extLst>
            </p:cNvPr>
            <p:cNvSpPr/>
            <p:nvPr/>
          </p:nvSpPr>
          <p:spPr>
            <a:xfrm>
              <a:off x="8287304" y="1701340"/>
              <a:ext cx="201058" cy="414904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1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1">
                    <a:lumMod val="60000"/>
                    <a:lumOff val="40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8EDE775C-A2D1-497A-BF27-85A0C384DD08}"/>
                </a:ext>
              </a:extLst>
            </p:cNvPr>
            <p:cNvSpPr/>
            <p:nvPr/>
          </p:nvSpPr>
          <p:spPr>
            <a:xfrm>
              <a:off x="11857169" y="1701340"/>
              <a:ext cx="79899" cy="414904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4FA540CA-4616-4D56-A0CA-BDC3BB6B0A90}"/>
                </a:ext>
              </a:extLst>
            </p:cNvPr>
            <p:cNvSpPr/>
            <p:nvPr/>
          </p:nvSpPr>
          <p:spPr>
            <a:xfrm>
              <a:off x="8519454" y="1701340"/>
              <a:ext cx="3337714" cy="41490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t" anchorCtr="0"/>
            <a:lstStyle/>
            <a:p>
              <a:pPr marL="457200" indent="-457200">
                <a:spcAft>
                  <a:spcPts val="600"/>
                </a:spcAft>
                <a:buFont typeface="+mj-lt"/>
                <a:buAutoNum type="alphaLcParenR"/>
              </a:pP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Uniqueness and authenticity </a:t>
              </a:r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each city is unique hence has to strategically positions itself to offer an authentic experience</a:t>
              </a:r>
            </a:p>
            <a:p>
              <a:pPr marL="457200" indent="-457200">
                <a:spcAft>
                  <a:spcPts val="600"/>
                </a:spcAft>
                <a:buFont typeface="+mj-lt"/>
                <a:buAutoNum type="alphaLcParenR"/>
              </a:pPr>
              <a:endPara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7200" indent="-457200">
                <a:spcAft>
                  <a:spcPts val="600"/>
                </a:spcAft>
                <a:buFont typeface="+mj-lt"/>
                <a:buAutoNum type="alphaLcParenR"/>
              </a:pP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Comprehensive policy and integrated planning framework </a:t>
              </a:r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efficient and coordinated strategies enable city become competitive destinations </a:t>
              </a:r>
            </a:p>
            <a:p>
              <a:pPr marL="457200" indent="-457200">
                <a:spcAft>
                  <a:spcPts val="600"/>
                </a:spcAft>
                <a:buFont typeface="+mj-lt"/>
                <a:buAutoNum type="alphaLcParenR"/>
              </a:pPr>
              <a:endPara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7200" indent="-457200">
                <a:spcAft>
                  <a:spcPts val="600"/>
                </a:spcAft>
                <a:buFont typeface="+mj-lt"/>
                <a:buAutoNum type="alphaLcParenR"/>
              </a:pP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Conducive business and investment environment </a:t>
              </a:r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a robust micro and macro business environment is vital for tourism enterprises to thrive in urban areas</a:t>
              </a:r>
            </a:p>
            <a:p>
              <a:pPr marL="457200" indent="-457200">
                <a:spcAft>
                  <a:spcPts val="600"/>
                </a:spcAft>
                <a:buFont typeface="+mj-lt"/>
                <a:buAutoNum type="alphaLcParenR"/>
              </a:pPr>
              <a:endPara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7200" indent="-457200">
                <a:spcAft>
                  <a:spcPts val="600"/>
                </a:spcAft>
                <a:buFont typeface="+mj-lt"/>
                <a:buAutoNum type="alphaLcParenR"/>
              </a:pP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Well-structured products and organised city tour packages </a:t>
              </a:r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cities identify key flag ship products around which packages are developed to offer exceptional experiences </a:t>
              </a:r>
            </a:p>
            <a:p>
              <a:pPr marL="457200" indent="-457200">
                <a:spcAft>
                  <a:spcPts val="600"/>
                </a:spcAft>
                <a:buFont typeface="+mj-lt"/>
                <a:buAutoNum type="alphaLcParenR"/>
              </a:pPr>
              <a:endPara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7200" indent="-457200">
                <a:spcAft>
                  <a:spcPts val="600"/>
                </a:spcAft>
                <a:buFont typeface="+mj-lt"/>
                <a:buAutoNum type="alphaLcParenR"/>
              </a:pPr>
              <a:r>
                <a:rPr lang="en-US" sz="2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Marketing and promotion </a:t>
              </a:r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create awareness and increase market share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239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="" xmlns:a16="http://schemas.microsoft.com/office/drawing/2014/main" id="{4CD21EEC-BE54-495B-A735-848B45906026}"/>
              </a:ext>
            </a:extLst>
          </p:cNvPr>
          <p:cNvSpPr txBox="1">
            <a:spLocks/>
          </p:cNvSpPr>
          <p:nvPr/>
        </p:nvSpPr>
        <p:spPr>
          <a:xfrm>
            <a:off x="3343703" y="227339"/>
            <a:ext cx="5504594" cy="64948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D9D24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OUTLINE</a:t>
            </a:r>
          </a:p>
        </p:txBody>
      </p:sp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="" xmlns:a16="http://schemas.microsoft.com/office/drawing/2014/main" id="{30E1301B-3085-4D69-AAD7-76771B811D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891" y="227339"/>
            <a:ext cx="1959391" cy="22608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11D79EDF-BB26-4D75-8A6F-74051A84E055}"/>
              </a:ext>
            </a:extLst>
          </p:cNvPr>
          <p:cNvSpPr/>
          <p:nvPr/>
        </p:nvSpPr>
        <p:spPr>
          <a:xfrm>
            <a:off x="2164458" y="925134"/>
            <a:ext cx="5504594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Tourism performance: global, continental and regional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7AA8DC1D-AD3B-4B92-BF54-8CD0ABA8F67E}"/>
              </a:ext>
            </a:extLst>
          </p:cNvPr>
          <p:cNvSpPr/>
          <p:nvPr/>
        </p:nvSpPr>
        <p:spPr>
          <a:xfrm>
            <a:off x="929739" y="1088363"/>
            <a:ext cx="894079" cy="7328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7CD38DCD-22F0-4159-9D10-72551BDD61C6}"/>
              </a:ext>
            </a:extLst>
          </p:cNvPr>
          <p:cNvSpPr/>
          <p:nvPr/>
        </p:nvSpPr>
        <p:spPr>
          <a:xfrm>
            <a:off x="2112077" y="1856366"/>
            <a:ext cx="5045391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Urbanization and its impacts on tourism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DB7868E7-C862-47B5-B4CE-54DEC143E144}"/>
              </a:ext>
            </a:extLst>
          </p:cNvPr>
          <p:cNvSpPr/>
          <p:nvPr/>
        </p:nvSpPr>
        <p:spPr>
          <a:xfrm>
            <a:off x="823868" y="2247776"/>
            <a:ext cx="1043474" cy="461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F2A099B2-389A-4F90-930E-70BEE1120A5E}"/>
              </a:ext>
            </a:extLst>
          </p:cNvPr>
          <p:cNvSpPr/>
          <p:nvPr/>
        </p:nvSpPr>
        <p:spPr>
          <a:xfrm>
            <a:off x="2117429" y="2615107"/>
            <a:ext cx="6420294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Urban tourism data gaps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432BB56A-1A94-4965-A381-FECBF4A34E24}"/>
              </a:ext>
            </a:extLst>
          </p:cNvPr>
          <p:cNvSpPr/>
          <p:nvPr/>
        </p:nvSpPr>
        <p:spPr>
          <a:xfrm>
            <a:off x="760712" y="2583039"/>
            <a:ext cx="1167007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="" xmlns:a16="http://schemas.microsoft.com/office/drawing/2014/main" id="{BE95E646-EB49-4CB6-9532-26950C89E219}"/>
              </a:ext>
            </a:extLst>
          </p:cNvPr>
          <p:cNvCxnSpPr>
            <a:cxnSpLocks/>
          </p:cNvCxnSpPr>
          <p:nvPr/>
        </p:nvCxnSpPr>
        <p:spPr>
          <a:xfrm>
            <a:off x="1173141" y="6588240"/>
            <a:ext cx="7251544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D4753614-7C25-4E48-8B1C-760BA1FCCBB6}"/>
              </a:ext>
            </a:extLst>
          </p:cNvPr>
          <p:cNvSpPr txBox="1"/>
          <p:nvPr/>
        </p:nvSpPr>
        <p:spPr>
          <a:xfrm>
            <a:off x="-1672107" y="3562582"/>
            <a:ext cx="60977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05D26FE-8087-44F5-BD45-1DA05CA06B9C}"/>
              </a:ext>
            </a:extLst>
          </p:cNvPr>
          <p:cNvSpPr/>
          <p:nvPr/>
        </p:nvSpPr>
        <p:spPr>
          <a:xfrm>
            <a:off x="2068331" y="3292095"/>
            <a:ext cx="6937709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Global urban tourism trends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0371A37D-00DA-4FED-B45B-8F9BC316592C}"/>
              </a:ext>
            </a:extLst>
          </p:cNvPr>
          <p:cNvSpPr txBox="1"/>
          <p:nvPr/>
        </p:nvSpPr>
        <p:spPr>
          <a:xfrm>
            <a:off x="-2144147" y="4259650"/>
            <a:ext cx="69430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942AED7C-CCE6-4FF3-AE81-09EC8F9635CE}"/>
              </a:ext>
            </a:extLst>
          </p:cNvPr>
          <p:cNvSpPr txBox="1"/>
          <p:nvPr/>
        </p:nvSpPr>
        <p:spPr>
          <a:xfrm>
            <a:off x="-2195760" y="5133081"/>
            <a:ext cx="71450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06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BEC1707F-CCA4-4395-AAD9-E389DB6937D7}"/>
              </a:ext>
            </a:extLst>
          </p:cNvPr>
          <p:cNvSpPr/>
          <p:nvPr/>
        </p:nvSpPr>
        <p:spPr>
          <a:xfrm>
            <a:off x="2112078" y="3907806"/>
            <a:ext cx="6425645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Measuring urban tourism competitiveness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A3D7B7F5-CE62-47A0-9169-970EB4AB3FC4}"/>
              </a:ext>
            </a:extLst>
          </p:cNvPr>
          <p:cNvSpPr/>
          <p:nvPr/>
        </p:nvSpPr>
        <p:spPr>
          <a:xfrm>
            <a:off x="2068331" y="4802300"/>
            <a:ext cx="5761973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Level and nature of urban tourism in Eastern Africa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F5F013D-6FEA-49AD-BD8F-5D5FAF6A1734}"/>
              </a:ext>
            </a:extLst>
          </p:cNvPr>
          <p:cNvSpPr txBox="1"/>
          <p:nvPr/>
        </p:nvSpPr>
        <p:spPr>
          <a:xfrm>
            <a:off x="-2228323" y="6006512"/>
            <a:ext cx="71450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07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DDE3DA0E-A3D1-4CC5-A309-BDD75B1BEBF5}"/>
              </a:ext>
            </a:extLst>
          </p:cNvPr>
          <p:cNvSpPr/>
          <p:nvPr/>
        </p:nvSpPr>
        <p:spPr>
          <a:xfrm>
            <a:off x="2112077" y="5653090"/>
            <a:ext cx="5761973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Recommendations for urban tourism growth in Eastern Africa</a:t>
            </a:r>
          </a:p>
        </p:txBody>
      </p:sp>
    </p:spTree>
    <p:extLst>
      <p:ext uri="{BB962C8B-B14F-4D97-AF65-F5344CB8AC3E}">
        <p14:creationId xmlns:p14="http://schemas.microsoft.com/office/powerpoint/2010/main" val="282964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="" xmlns:a16="http://schemas.microsoft.com/office/drawing/2014/main" id="{EDBA43E3-88AC-4F60-8ACD-1EFB7A061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 for urban tourism growth in Eastern Africa </a:t>
            </a:r>
            <a:endParaRPr lang="en-US" sz="2800" dirty="0"/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6059CC46-6925-4E9E-A705-6157FF077196}"/>
              </a:ext>
            </a:extLst>
          </p:cNvPr>
          <p:cNvGrpSpPr/>
          <p:nvPr/>
        </p:nvGrpSpPr>
        <p:grpSpPr>
          <a:xfrm>
            <a:off x="237744" y="896112"/>
            <a:ext cx="11847119" cy="5477256"/>
            <a:chOff x="8287304" y="1701340"/>
            <a:chExt cx="3649764" cy="4149044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grpSpPr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03B9E214-6CE3-48ED-AAA8-C000A1B01769}"/>
                </a:ext>
              </a:extLst>
            </p:cNvPr>
            <p:cNvSpPr/>
            <p:nvPr/>
          </p:nvSpPr>
          <p:spPr>
            <a:xfrm>
              <a:off x="8287304" y="1701340"/>
              <a:ext cx="201058" cy="414904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1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1">
                    <a:lumMod val="60000"/>
                    <a:lumOff val="40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8EDE775C-A2D1-497A-BF27-85A0C384DD08}"/>
                </a:ext>
              </a:extLst>
            </p:cNvPr>
            <p:cNvSpPr/>
            <p:nvPr/>
          </p:nvSpPr>
          <p:spPr>
            <a:xfrm>
              <a:off x="11857169" y="1701340"/>
              <a:ext cx="79899" cy="414904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4FA540CA-4616-4D56-A0CA-BDC3BB6B0A90}"/>
                </a:ext>
              </a:extLst>
            </p:cNvPr>
            <p:cNvSpPr/>
            <p:nvPr/>
          </p:nvSpPr>
          <p:spPr>
            <a:xfrm>
              <a:off x="8510699" y="1701340"/>
              <a:ext cx="3337714" cy="41490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t" anchorCtr="0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42900" indent="-342900">
                <a:spcAft>
                  <a:spcPts val="600"/>
                </a:spcAft>
                <a:buAutoNum type="arabicPeriod"/>
              </a:pPr>
              <a:r>
                <a:rPr lang="en-US" sz="2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Enhance Policy and planning </a:t>
              </a:r>
              <a:r>
                <a:rPr lang="en-US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  prioritize and mainstream urban tourism in the national polices and urban development plans - increase awareness amongst policy makers and development planners and advocate for prioritization of  urban tourism </a:t>
              </a:r>
            </a:p>
            <a:p>
              <a:pPr marL="342900" indent="-342900">
                <a:spcAft>
                  <a:spcPts val="600"/>
                </a:spcAft>
                <a:buAutoNum type="arabicPeriod"/>
              </a:pPr>
              <a:endPara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42900" indent="-342900">
                <a:spcAft>
                  <a:spcPts val="600"/>
                </a:spcAft>
                <a:buAutoNum type="arabicPeriod"/>
              </a:pPr>
              <a:r>
                <a:rPr lang="en-US" sz="2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Undertake institutional and regulatory reforms </a:t>
              </a:r>
              <a:r>
                <a:rPr lang="en-US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  establish institutions/units or re-designate existing ones to coordinate and oversee urban tourism planning, development and promotion. Strengthen capacities of cities that already have fully fledged institutions </a:t>
              </a:r>
            </a:p>
            <a:p>
              <a:pPr marL="342900" indent="-342900">
                <a:spcAft>
                  <a:spcPts val="600"/>
                </a:spcAft>
                <a:buAutoNum type="arabicPeriod"/>
              </a:pPr>
              <a:endPara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42900" indent="-342900">
                <a:spcAft>
                  <a:spcPts val="600"/>
                </a:spcAft>
                <a:buAutoNum type="arabicPeriod"/>
              </a:pPr>
              <a:r>
                <a:rPr lang="en-US" sz="2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Provide tourist infrastructure and services </a:t>
              </a:r>
              <a:r>
                <a:rPr lang="en-US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ensure provision of decent and efficient public transport services, quality accommodation &amp; recreational facilities, restaurants, entertainment and shopping facilities, appropriate signage and interpretation services and efficient financial services</a:t>
              </a:r>
            </a:p>
            <a:p>
              <a:pPr marL="342900" indent="-342900">
                <a:spcAft>
                  <a:spcPts val="600"/>
                </a:spcAft>
                <a:buAutoNum type="arabicPeriod"/>
              </a:pPr>
              <a:endPara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42900" indent="-342900">
                <a:spcAft>
                  <a:spcPts val="600"/>
                </a:spcAft>
                <a:buAutoNum type="arabicPeriod"/>
              </a:pPr>
              <a:r>
                <a:rPr lang="en-US" sz="2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Brand, promote and market cities </a:t>
              </a:r>
              <a:r>
                <a:rPr lang="en-US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 undertake comprehensive tourism experience and product mapping to understand the unique and rich historical, cultural, economic and geo-political opportunities to guide branding, promotion and marketing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98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="" xmlns:a16="http://schemas.microsoft.com/office/drawing/2014/main" id="{EDBA43E3-88AC-4F60-8ACD-1EFB7A061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Recommendations…</a:t>
            </a:r>
            <a:r>
              <a:rPr lang="en-US" dirty="0" err="1"/>
              <a:t>contd</a:t>
            </a:r>
            <a:r>
              <a:rPr lang="en-US" dirty="0"/>
              <a:t> </a:t>
            </a:r>
            <a:endParaRPr lang="en-US" sz="2800" dirty="0"/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6059CC46-6925-4E9E-A705-6157FF077196}"/>
              </a:ext>
            </a:extLst>
          </p:cNvPr>
          <p:cNvGrpSpPr/>
          <p:nvPr/>
        </p:nvGrpSpPr>
        <p:grpSpPr>
          <a:xfrm>
            <a:off x="237744" y="836843"/>
            <a:ext cx="11847119" cy="5477256"/>
            <a:chOff x="8287304" y="1701340"/>
            <a:chExt cx="3649764" cy="4149044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grpSpPr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03B9E214-6CE3-48ED-AAA8-C000A1B01769}"/>
                </a:ext>
              </a:extLst>
            </p:cNvPr>
            <p:cNvSpPr/>
            <p:nvPr/>
          </p:nvSpPr>
          <p:spPr>
            <a:xfrm>
              <a:off x="8287304" y="1701340"/>
              <a:ext cx="201058" cy="414904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1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1">
                    <a:lumMod val="60000"/>
                    <a:lumOff val="40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8EDE775C-A2D1-497A-BF27-85A0C384DD08}"/>
                </a:ext>
              </a:extLst>
            </p:cNvPr>
            <p:cNvSpPr/>
            <p:nvPr/>
          </p:nvSpPr>
          <p:spPr>
            <a:xfrm>
              <a:off x="11857169" y="1701340"/>
              <a:ext cx="79899" cy="414904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4FA540CA-4616-4D56-A0CA-BDC3BB6B0A90}"/>
                </a:ext>
              </a:extLst>
            </p:cNvPr>
            <p:cNvSpPr/>
            <p:nvPr/>
          </p:nvSpPr>
          <p:spPr>
            <a:xfrm>
              <a:off x="8510699" y="1701340"/>
              <a:ext cx="3337714" cy="41490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t" anchorCtr="0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42900" indent="-342900">
                <a:spcAft>
                  <a:spcPts val="600"/>
                </a:spcAft>
                <a:buFont typeface="+mj-lt"/>
                <a:buAutoNum type="arabicPeriod" startAt="5"/>
              </a:pPr>
              <a:r>
                <a:rPr lang="en-US" sz="2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Design urban tourism development incentives </a:t>
              </a:r>
              <a:r>
                <a:rPr lang="en-US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develop affordable tour packages that offer diverse experiences, discounted prices and ease access to motivate visitors to stay longer and spend more</a:t>
              </a:r>
            </a:p>
            <a:p>
              <a:pPr marL="342900" indent="-342900">
                <a:spcAft>
                  <a:spcPts val="600"/>
                </a:spcAft>
                <a:buFont typeface="+mj-lt"/>
                <a:buAutoNum type="arabicPeriod" startAt="5"/>
              </a:pPr>
              <a:endPara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42900" indent="-342900">
                <a:spcAft>
                  <a:spcPts val="600"/>
                </a:spcAft>
                <a:buAutoNum type="arabicPeriod" startAt="5"/>
              </a:pPr>
              <a:r>
                <a:rPr lang="en-US" sz="2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Build collaboration and partnerships –</a:t>
              </a:r>
              <a:r>
                <a:rPr lang="en-US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explore public-private partnership (among others) to mobilise financial and human assets to develop attractions, facilities and services. </a:t>
              </a:r>
            </a:p>
            <a:p>
              <a:pPr marL="342900" indent="-342900">
                <a:spcAft>
                  <a:spcPts val="600"/>
                </a:spcAft>
                <a:buAutoNum type="arabicPeriod" startAt="5"/>
              </a:pPr>
              <a:endPara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42900" indent="-342900">
                <a:spcAft>
                  <a:spcPts val="600"/>
                </a:spcAft>
                <a:buAutoNum type="arabicPeriod" startAt="5"/>
              </a:pPr>
              <a:r>
                <a:rPr lang="en-US" sz="2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Enhance research and development </a:t>
              </a:r>
              <a:r>
                <a:rPr lang="en-US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undertake research to inform urban tourism planning and development, carry out monitoring and evaluation of its impact.  This will provide evidence-based planning and decision making that is vital for sustainable urban tourism development and management</a:t>
              </a:r>
              <a:r>
                <a:rPr lang="en-US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684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0B00AADB-A564-6C46-AC45-CF6FFC107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91438CA6-7CE0-CB43-9968-723F3301C6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3350" y="1285875"/>
            <a:ext cx="11853863" cy="3514725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="" xmlns:a16="http://schemas.microsoft.com/office/drawing/2014/main" id="{AB14C6CC-CA1C-B24D-8057-4ED55ED219FE}"/>
              </a:ext>
            </a:extLst>
          </p:cNvPr>
          <p:cNvSpPr txBox="1">
            <a:spLocks/>
          </p:cNvSpPr>
          <p:nvPr/>
        </p:nvSpPr>
        <p:spPr>
          <a:xfrm>
            <a:off x="6896100" y="5629752"/>
            <a:ext cx="4953000" cy="1016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more information: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www.uneca.org/ea-icsoe26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331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NECA-SRO EA">
  <a:themeElements>
    <a:clrScheme name="SDG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97D9"/>
      </a:accent1>
      <a:accent2>
        <a:srgbClr val="4C9F38"/>
      </a:accent2>
      <a:accent3>
        <a:srgbClr val="FD9D24"/>
      </a:accent3>
      <a:accent4>
        <a:srgbClr val="FF3A21"/>
      </a:accent4>
      <a:accent5>
        <a:srgbClr val="A21942"/>
      </a:accent5>
      <a:accent6>
        <a:srgbClr val="00689D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ECA-SRO EA" id="{2A127AD1-131B-45F2-BC03-0B0D461F7274}" vid="{463E1EFF-1910-4FD6-8430-5EFD72CEAA43}"/>
    </a:ext>
  </a:extLst>
</a:theme>
</file>

<file path=ppt/theme/theme2.xml><?xml version="1.0" encoding="utf-8"?>
<a:theme xmlns:a="http://schemas.openxmlformats.org/drawingml/2006/main" name="1_Office Theme">
  <a:themeElements>
    <a:clrScheme name="SDG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97D9"/>
      </a:accent1>
      <a:accent2>
        <a:srgbClr val="4C9F38"/>
      </a:accent2>
      <a:accent3>
        <a:srgbClr val="FD9D24"/>
      </a:accent3>
      <a:accent4>
        <a:srgbClr val="FF3A21"/>
      </a:accent4>
      <a:accent5>
        <a:srgbClr val="A21942"/>
      </a:accent5>
      <a:accent6>
        <a:srgbClr val="00689D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SDG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97D9"/>
      </a:accent1>
      <a:accent2>
        <a:srgbClr val="4C9F38"/>
      </a:accent2>
      <a:accent3>
        <a:srgbClr val="FD9D24"/>
      </a:accent3>
      <a:accent4>
        <a:srgbClr val="FF3A21"/>
      </a:accent4>
      <a:accent5>
        <a:srgbClr val="A21942"/>
      </a:accent5>
      <a:accent6>
        <a:srgbClr val="00689D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17374</TotalTime>
  <Words>2784</Words>
  <Application>Microsoft Office PowerPoint</Application>
  <PresentationFormat>Widescreen</PresentationFormat>
  <Paragraphs>476</Paragraphs>
  <Slides>28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Arial</vt:lpstr>
      <vt:lpstr>Calibri</vt:lpstr>
      <vt:lpstr>Calibri Light</vt:lpstr>
      <vt:lpstr>DengXian Light</vt:lpstr>
      <vt:lpstr>Garamond</vt:lpstr>
      <vt:lpstr>Times New Roman</vt:lpstr>
      <vt:lpstr>Verdana Pro Cond</vt:lpstr>
      <vt:lpstr>UNECA-SRO EA</vt:lpstr>
      <vt:lpstr>1_Office Theme</vt:lpstr>
      <vt:lpstr>3_Office Theme</vt:lpstr>
      <vt:lpstr>PowerPoint Presentation</vt:lpstr>
      <vt:lpstr>  Boosting Regional Tourism in Eastern Africa: Exploring the Potential of Urban Tourism </vt:lpstr>
      <vt:lpstr>PowerPoint Presentation</vt:lpstr>
      <vt:lpstr>Pre-COVID 19 Global Tourism Performance</vt:lpstr>
      <vt:lpstr>Post-COVID 19 Global Tourism Performance</vt:lpstr>
      <vt:lpstr>Africa Tourism Performance</vt:lpstr>
      <vt:lpstr>Africa Regional Tourism Performance</vt:lpstr>
      <vt:lpstr>PowerPoint Presentation</vt:lpstr>
      <vt:lpstr>  Increasing urbanization will impact tourism</vt:lpstr>
      <vt:lpstr>PowerPoint Presentation</vt:lpstr>
      <vt:lpstr>Limited data on Urban Tourism Development in Eastern Africa - Data gaps </vt:lpstr>
      <vt:lpstr>PowerPoint Presentation</vt:lpstr>
      <vt:lpstr>Trend of Global Urban Tourism and contribution to Tourism Development </vt:lpstr>
      <vt:lpstr>Performance of top 10 urban tourism destinations</vt:lpstr>
      <vt:lpstr>PowerPoint Presentation</vt:lpstr>
      <vt:lpstr>Measuring Tourism Competitiveness in Urban areas</vt:lpstr>
      <vt:lpstr>Performance of selected Urban Tourism destinations….…contd</vt:lpstr>
      <vt:lpstr>PowerPoint Presentation</vt:lpstr>
      <vt:lpstr>What is the level and nature of urban tourism within Eastern Africa cities? </vt:lpstr>
      <vt:lpstr>Drivers and opportunities of urban tourism growth in Eastern Africa </vt:lpstr>
      <vt:lpstr>Stakeholder involvement is key for Urban Tourism in Eastern Africa to grow </vt:lpstr>
      <vt:lpstr>Urban Tourism growth in Eastern Africa is limited by number of challenges </vt:lpstr>
      <vt:lpstr>Unplanned Urban tourism growth can pose risks to Eastern Africa countries – Risk Matrix</vt:lpstr>
      <vt:lpstr>Key success factors for Urban Tourism in Eastern Africa countries -  Lessons Eastern Africa can learn from leading urban tourism destinations </vt:lpstr>
      <vt:lpstr>PowerPoint Presentation</vt:lpstr>
      <vt:lpstr>Recommendations for urban tourism growth in Eastern Africa </vt:lpstr>
      <vt:lpstr>Recommendations…contd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Raquel Frederick</dc:creator>
  <cp:lastModifiedBy>JA</cp:lastModifiedBy>
  <cp:revision>545</cp:revision>
  <dcterms:created xsi:type="dcterms:W3CDTF">2020-02-05T12:44:36Z</dcterms:created>
  <dcterms:modified xsi:type="dcterms:W3CDTF">2022-11-16T14:46:24Z</dcterms:modified>
</cp:coreProperties>
</file>