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4"/>
  </p:notesMasterIdLst>
  <p:sldIdLst>
    <p:sldId id="256" r:id="rId2"/>
    <p:sldId id="324" r:id="rId3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Open Sans" panose="020B0606030504020204" pitchFamily="34" charset="0"/>
      <p:regular r:id="rId9"/>
      <p:bold r:id="rId10"/>
      <p:italic r:id="rId11"/>
      <p:boldItalic r:id="rId12"/>
    </p:embeddedFont>
    <p:embeddedFont>
      <p:font typeface="Open Sans Light" panose="020B0306030504020204" pitchFamily="34" charset="0"/>
      <p:regular r:id="rId13"/>
      <p:italic r:id="rId14"/>
    </p:embeddedFont>
    <p:embeddedFont>
      <p:font typeface="Oswald" panose="02000503000000000000" pitchFamily="2" charset="0"/>
      <p:regular r:id="rId15"/>
      <p:bold r:id="rId16"/>
    </p:embeddedFont>
    <p:embeddedFont>
      <p:font typeface="Roboto Condensed" panose="02000000000000000000" pitchFamily="2" charset="0"/>
      <p:regular r:id="rId17"/>
      <p:bold r:id="rId18"/>
      <p:italic r:id="rId19"/>
      <p:boldItalic r:id="rId20"/>
    </p:embeddedFont>
  </p:embeddedFontLst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ndard inndeling" id="{E8DBD3B9-3218-4B3B-8AFB-E1A2113A87FA}">
          <p14:sldIdLst>
            <p14:sldId id="256"/>
            <p14:sldId id="324"/>
          </p14:sldIdLst>
        </p14:section>
        <p14:section name="Inndeling uten navn" id="{8E072AEF-D192-49B1-9199-8D3B8D0997EB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7F82"/>
    <a:srgbClr val="2742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Ingen stil, tabellrutenett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33" autoAdjust="0"/>
    <p:restoredTop sz="83935" autoAdjust="0"/>
  </p:normalViewPr>
  <p:slideViewPr>
    <p:cSldViewPr snapToGrid="0">
      <p:cViewPr varScale="1">
        <p:scale>
          <a:sx n="72" d="100"/>
          <a:sy n="72" d="100"/>
        </p:scale>
        <p:origin x="1099" y="72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font" Target="fonts/font14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24" Type="http://schemas.openxmlformats.org/officeDocument/2006/relationships/tableStyles" Target="tableStyles.xml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23" Type="http://schemas.openxmlformats.org/officeDocument/2006/relationships/theme" Target="theme/theme1.xml"/><Relationship Id="rId10" Type="http://schemas.openxmlformats.org/officeDocument/2006/relationships/font" Target="fonts/font6.fntdata"/><Relationship Id="rId19" Type="http://schemas.openxmlformats.org/officeDocument/2006/relationships/font" Target="fonts/font15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B4DD2C-A021-49A7-8A73-C11D20A6D2BC}" type="datetimeFigureOut">
              <a:rPr lang="nb-NO" smtClean="0"/>
              <a:t>14.12.2020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292AD1-D44B-431C-816A-5421C5DD43BF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9741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8B6D23-DE62-4725-A891-1C3B2A629191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258916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de 4" descr="Et bilde som inneholder skjermbilde&#10;&#10;Beskrivelse som er generert med svært høy visshet">
            <a:extLst>
              <a:ext uri="{FF2B5EF4-FFF2-40B4-BE49-F238E27FC236}">
                <a16:creationId xmlns:a16="http://schemas.microsoft.com/office/drawing/2014/main" id="{47F2A11D-5491-478B-9E74-10A8C407A8E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991" y="2722288"/>
            <a:ext cx="9390018" cy="1015791"/>
          </a:xfrm>
          <a:ln>
            <a:noFill/>
          </a:ln>
        </p:spPr>
        <p:txBody>
          <a:bodyPr anchor="b"/>
          <a:lstStyle>
            <a:lvl1pPr algn="ctr">
              <a:lnSpc>
                <a:spcPct val="100000"/>
              </a:lnSpc>
              <a:defRPr lang="nb-NO" sz="6001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400991" y="3909549"/>
            <a:ext cx="9390018" cy="401648"/>
          </a:xfrm>
        </p:spPr>
        <p:txBody>
          <a:bodyPr>
            <a:spAutoFit/>
          </a:bodyPr>
          <a:lstStyle>
            <a:lvl1pPr marL="0" indent="0" algn="ctr">
              <a:buNone/>
              <a:defRPr sz="1500" cap="all" spc="75" baseline="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UNDERTITTEL SKAL INN HER</a:t>
            </a:r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524F468-AFDE-4FA7-A336-BF521DA62E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780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noProof="0"/>
              <a:t>Klikk for å redigere tittelstil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B0DE3-8AB4-4283-AAF7-C599EB450E01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1219359" y="1862176"/>
            <a:ext cx="9651619" cy="3978862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 noProof="0"/>
              <a:t>Rediger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</a:p>
        </p:txBody>
      </p:sp>
    </p:spTree>
    <p:extLst>
      <p:ext uri="{BB962C8B-B14F-4D97-AF65-F5344CB8AC3E}">
        <p14:creationId xmlns:p14="http://schemas.microsoft.com/office/powerpoint/2010/main" val="1062420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kill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e 7" descr="Et bilde som inneholder skjermbilde&#10;&#10;Beskrivelse som er generert med høy visshet">
            <a:extLst>
              <a:ext uri="{FF2B5EF4-FFF2-40B4-BE49-F238E27FC236}">
                <a16:creationId xmlns:a16="http://schemas.microsoft.com/office/drawing/2014/main" id="{82044551-1680-47B1-A9ED-E2CF3CEB21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0"/>
            <a:ext cx="12192000" cy="68579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0991" y="2799917"/>
            <a:ext cx="9390018" cy="1015791"/>
          </a:xfrm>
          <a:ln>
            <a:noFill/>
          </a:ln>
        </p:spPr>
        <p:txBody>
          <a:bodyPr anchor="ctr" anchorCtr="0"/>
          <a:lstStyle>
            <a:lvl1pPr algn="ctr">
              <a:lnSpc>
                <a:spcPct val="100000"/>
              </a:lnSpc>
              <a:defRPr lang="nb-NO" sz="6001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pic>
        <p:nvPicPr>
          <p:cNvPr id="7" name="Bilde 6">
            <a:extLst>
              <a:ext uri="{FF2B5EF4-FFF2-40B4-BE49-F238E27FC236}">
                <a16:creationId xmlns:a16="http://schemas.microsoft.com/office/drawing/2014/main" id="{5524F468-AFDE-4FA7-A336-BF521DA62E0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0333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5520737" cy="14775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1725901-1B6A-4C45-8DFA-5AEEA34F5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ACC6CF-133F-4327-B59A-5E987B55A2C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411160" y="633486"/>
            <a:ext cx="5149886" cy="5279842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D7D4585-68D6-4C8C-9321-1D6936FE092C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575264" y="2028632"/>
            <a:ext cx="5520737" cy="3884698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69503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tel, innhold og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5520737" cy="1477584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1CF5FB5-3D6B-44D1-99CC-F0E11CB9494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75263" y="2028632"/>
            <a:ext cx="5520737" cy="3884697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633486"/>
            <a:ext cx="5149886" cy="5279842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31725901-1B6A-4C45-8DFA-5AEEA34F555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995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41121228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valgfrie elem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10985784" cy="784958"/>
          </a:xfrm>
        </p:spPr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C09D97-491E-4B44-B31E-075E94ECFD50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1809960"/>
            <a:ext cx="5149886" cy="4103369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3B0EA0-EE56-4BC2-9A97-1C7D7797FA56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11160" y="1809960"/>
            <a:ext cx="5149886" cy="4103369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5992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to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5262" y="551048"/>
            <a:ext cx="10985784" cy="784958"/>
          </a:xfrm>
        </p:spPr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1809959"/>
            <a:ext cx="5149886" cy="41033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B9099586-714C-4DE3-816E-CD6982F9B3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1809959"/>
            <a:ext cx="5149886" cy="4103369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64174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valgfrie elemen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0735B047-1C6C-4BB1-9AAC-35E8860EA5ED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57154" y="619504"/>
            <a:ext cx="5149886" cy="5293824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A7ABDC-D2D5-4A6E-B4C5-2E8F7BF4AC3F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411160" y="619504"/>
            <a:ext cx="5149886" cy="5293824"/>
          </a:xfrm>
          <a:prstGeom prst="rect">
            <a:avLst/>
          </a:prstGeom>
        </p:spPr>
        <p:txBody>
          <a:bodyPr lIns="91440" tIns="45720" rIns="91440" bIns="4572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093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bilde 5">
            <a:extLst>
              <a:ext uri="{FF2B5EF4-FFF2-40B4-BE49-F238E27FC236}">
                <a16:creationId xmlns:a16="http://schemas.microsoft.com/office/drawing/2014/main" id="{70F86513-61E2-4B24-BEA6-A699F2FC0A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6411160" y="619504"/>
            <a:ext cx="5149886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5" name="Plassholder for bilde 5">
            <a:extLst>
              <a:ext uri="{FF2B5EF4-FFF2-40B4-BE49-F238E27FC236}">
                <a16:creationId xmlns:a16="http://schemas.microsoft.com/office/drawing/2014/main" id="{B9099586-714C-4DE3-816E-CD6982F9B3F3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619504"/>
            <a:ext cx="5149886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323165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</p:spTree>
    <p:extLst>
      <p:ext uri="{BB962C8B-B14F-4D97-AF65-F5344CB8AC3E}">
        <p14:creationId xmlns:p14="http://schemas.microsoft.com/office/powerpoint/2010/main" val="572055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(stort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bilde 5">
            <a:extLst>
              <a:ext uri="{FF2B5EF4-FFF2-40B4-BE49-F238E27FC236}">
                <a16:creationId xmlns:a16="http://schemas.microsoft.com/office/drawing/2014/main" id="{9C0BB095-47FF-4294-9915-4ED142AC037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57154" y="619504"/>
            <a:ext cx="10903891" cy="5293824"/>
          </a:xfrm>
          <a:solidFill>
            <a:schemeClr val="bg1">
              <a:lumMod val="85000"/>
            </a:schemeClr>
          </a:solidFill>
        </p:spPr>
        <p:txBody>
          <a:bodyPr/>
          <a:lstStyle/>
          <a:p>
            <a:r>
              <a:rPr lang="nb-NO"/>
              <a:t>Klikk på ikonet for å legge til et bilde</a:t>
            </a:r>
            <a:endParaRPr lang="nb-NO" dirty="0"/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09D88CB4-C128-4C0D-85AC-05363983D89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153" y="6349153"/>
            <a:ext cx="7230416" cy="298543"/>
          </a:xfrm>
        </p:spPr>
        <p:txBody>
          <a:bodyPr>
            <a:spAutoFit/>
          </a:bodyPr>
          <a:lstStyle>
            <a:lvl1pPr marL="0" indent="0">
              <a:buNone/>
              <a:defRPr sz="1000" spc="50" baseline="0">
                <a:latin typeface="+mn-lt"/>
              </a:defRPr>
            </a:lvl1pPr>
          </a:lstStyle>
          <a:p>
            <a:pPr lvl="0"/>
            <a:r>
              <a:rPr lang="nb-NO" dirty="0"/>
              <a:t>Fotokreditering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FD3FCA3-4503-49E6-83F2-4DF49013A4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88991" y="3781605"/>
            <a:ext cx="4856516" cy="1816654"/>
          </a:xfrm>
          <a:solidFill>
            <a:schemeClr val="bg1">
              <a:alpha val="90000"/>
            </a:schemeClr>
          </a:solidFill>
        </p:spPr>
        <p:txBody>
          <a:bodyPr lIns="648000" rIns="648000" anchor="ctr" anchorCtr="0"/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Rediger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15925509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3994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9274657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Agenda</a:t>
            </a:r>
            <a:endParaRPr lang="en-US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771B50D6-0810-4E43-928C-534B46A7A4EC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19359" y="1862176"/>
            <a:ext cx="9651619" cy="3978862"/>
          </a:xfrm>
          <a:prstGeom prst="rect">
            <a:avLst/>
          </a:prstGeom>
        </p:spPr>
        <p:txBody>
          <a:bodyPr lIns="91440" tIns="45720" rIns="91440" bIns="45720"/>
          <a:lstStyle>
            <a:lvl1pPr marL="0" marR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lvl1pPr>
          </a:lstStyle>
          <a:p>
            <a:pPr lvl="0"/>
            <a:r>
              <a:rPr lang="nb-NO" noProof="0"/>
              <a:t>Punkt én på agendaen i korte trekk</a:t>
            </a:r>
          </a:p>
          <a:p>
            <a:pPr lvl="0"/>
            <a:r>
              <a:rPr lang="nb-NO" noProof="0"/>
              <a:t>Punkt to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tre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fire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fem på agendaen i korte trekk</a:t>
            </a:r>
          </a:p>
          <a:p>
            <a:pPr marL="0" marR="0" lvl="0" indent="0" algn="l" defTabSz="914446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900"/>
              </a:spcAft>
              <a:buClrTx/>
              <a:buSzTx/>
              <a:buFontTx/>
              <a:buNone/>
              <a:tabLst/>
              <a:defRPr/>
            </a:pPr>
            <a:r>
              <a:rPr lang="nb-NO" noProof="0"/>
              <a:t>Punkt seks på agendaen i korte trekk</a:t>
            </a:r>
          </a:p>
          <a:p>
            <a:pPr lvl="0"/>
            <a:endParaRPr lang="nb-NO" noProof="0"/>
          </a:p>
        </p:txBody>
      </p:sp>
      <p:cxnSp>
        <p:nvCxnSpPr>
          <p:cNvPr id="10" name="Rett linje 9">
            <a:extLst>
              <a:ext uri="{FF2B5EF4-FFF2-40B4-BE49-F238E27FC236}">
                <a16:creationId xmlns:a16="http://schemas.microsoft.com/office/drawing/2014/main" id="{7E2593EF-F9EB-40ED-942A-4879FA78B594}"/>
              </a:ext>
            </a:extLst>
          </p:cNvPr>
          <p:cNvCxnSpPr/>
          <p:nvPr userDrawn="1"/>
        </p:nvCxnSpPr>
        <p:spPr>
          <a:xfrm>
            <a:off x="1219359" y="2478704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Rett linje 10">
            <a:extLst>
              <a:ext uri="{FF2B5EF4-FFF2-40B4-BE49-F238E27FC236}">
                <a16:creationId xmlns:a16="http://schemas.microsoft.com/office/drawing/2014/main" id="{96CA0932-605B-4E71-B8D3-C72AAAA4A91A}"/>
              </a:ext>
            </a:extLst>
          </p:cNvPr>
          <p:cNvCxnSpPr/>
          <p:nvPr userDrawn="1"/>
        </p:nvCxnSpPr>
        <p:spPr>
          <a:xfrm>
            <a:off x="1219359" y="5253391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2" name="Rett linje 11">
            <a:extLst>
              <a:ext uri="{FF2B5EF4-FFF2-40B4-BE49-F238E27FC236}">
                <a16:creationId xmlns:a16="http://schemas.microsoft.com/office/drawing/2014/main" id="{2DF21B92-9FD0-4B71-ACA2-7C1925BD0C2C}"/>
              </a:ext>
            </a:extLst>
          </p:cNvPr>
          <p:cNvCxnSpPr/>
          <p:nvPr userDrawn="1"/>
        </p:nvCxnSpPr>
        <p:spPr>
          <a:xfrm>
            <a:off x="1219359" y="3172376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3" name="Rett linje 12">
            <a:extLst>
              <a:ext uri="{FF2B5EF4-FFF2-40B4-BE49-F238E27FC236}">
                <a16:creationId xmlns:a16="http://schemas.microsoft.com/office/drawing/2014/main" id="{91D61EF0-049D-489F-9607-DBC47717D8D1}"/>
              </a:ext>
            </a:extLst>
          </p:cNvPr>
          <p:cNvCxnSpPr/>
          <p:nvPr userDrawn="1"/>
        </p:nvCxnSpPr>
        <p:spPr>
          <a:xfrm>
            <a:off x="1219359" y="3866048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4" name="Rett linje 13">
            <a:extLst>
              <a:ext uri="{FF2B5EF4-FFF2-40B4-BE49-F238E27FC236}">
                <a16:creationId xmlns:a16="http://schemas.microsoft.com/office/drawing/2014/main" id="{0C7BCC08-99D7-4973-9AB5-A63BAB7784DB}"/>
              </a:ext>
            </a:extLst>
          </p:cNvPr>
          <p:cNvCxnSpPr/>
          <p:nvPr userDrawn="1"/>
        </p:nvCxnSpPr>
        <p:spPr>
          <a:xfrm>
            <a:off x="1219359" y="4559720"/>
            <a:ext cx="9651619" cy="0"/>
          </a:xfrm>
          <a:prstGeom prst="line">
            <a:avLst/>
          </a:prstGeom>
          <a:ln w="6350">
            <a:solidFill>
              <a:srgbClr val="5B7F82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29136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esenta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A3732E95-11BD-4ACF-B5AD-A1CC4F0DB8A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321606" cy="1886934"/>
          </a:xfrm>
          <a:prstGeom prst="rect">
            <a:avLst/>
          </a:prstGeom>
        </p:spPr>
      </p:pic>
      <p:pic>
        <p:nvPicPr>
          <p:cNvPr id="5" name="Bilde 4">
            <a:extLst>
              <a:ext uri="{FF2B5EF4-FFF2-40B4-BE49-F238E27FC236}">
                <a16:creationId xmlns:a16="http://schemas.microsoft.com/office/drawing/2014/main" id="{A57E41EB-05AD-44D6-997C-D31E1B44F13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6855" y="1883484"/>
            <a:ext cx="7418289" cy="2786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014747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vslutning redigerba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10EA91D-3B36-4F01-BD03-074913EC301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" y="0"/>
            <a:ext cx="12190815" cy="6858000"/>
          </a:xfrm>
          <a:prstGeom prst="rect">
            <a:avLst/>
          </a:prstGeom>
        </p:spPr>
      </p:pic>
      <p:sp>
        <p:nvSpPr>
          <p:cNvPr id="31" name="Title 1"/>
          <p:cNvSpPr>
            <a:spLocks noGrp="1"/>
          </p:cNvSpPr>
          <p:nvPr>
            <p:ph type="ctrTitle" hasCustomPrompt="1"/>
          </p:nvPr>
        </p:nvSpPr>
        <p:spPr>
          <a:xfrm>
            <a:off x="1630018" y="2305881"/>
            <a:ext cx="8984972" cy="1709530"/>
          </a:xfrm>
          <a:ln>
            <a:noFill/>
          </a:ln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defRPr lang="nb-NO" sz="10000" b="1" i="0" u="none" strike="noStrike" baseline="0" smtClean="0">
                <a:latin typeface="Roboto Condensed" panose="02000000000000000000" pitchFamily="2" charset="0"/>
                <a:ea typeface="Roboto Condensed" panose="02000000000000000000" pitchFamily="2" charset="0"/>
              </a:defRPr>
            </a:lvl1pPr>
          </a:lstStyle>
          <a:p>
            <a:r>
              <a:rPr lang="nb-NO" noProof="0" dirty="0"/>
              <a:t>Takk!</a:t>
            </a:r>
          </a:p>
        </p:txBody>
      </p:sp>
    </p:spTree>
    <p:extLst>
      <p:ext uri="{BB962C8B-B14F-4D97-AF65-F5344CB8AC3E}">
        <p14:creationId xmlns:p14="http://schemas.microsoft.com/office/powerpoint/2010/main" val="23591492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 hasCustomPrompt="1"/>
          </p:nvPr>
        </p:nvSpPr>
        <p:spPr>
          <a:xfrm>
            <a:off x="0" y="180000"/>
            <a:ext cx="12192000" cy="1304784"/>
          </a:xfrm>
        </p:spPr>
        <p:txBody>
          <a:bodyPr lIns="432000" rIns="432000" anchor="ctr" anchorCtr="0">
            <a:noAutofit/>
          </a:bodyPr>
          <a:lstStyle>
            <a:lvl1pPr algn="l">
              <a:defRPr sz="4000" b="0" baseline="0">
                <a:solidFill>
                  <a:schemeClr val="tx2"/>
                </a:solidFill>
                <a:latin typeface="Oswald" panose="02000503000000000000" pitchFamily="2" charset="0"/>
              </a:defRPr>
            </a:lvl1pPr>
          </a:lstStyle>
          <a:p>
            <a:r>
              <a:rPr lang="nb-NO" dirty="0"/>
              <a:t>Klikk for å redigere tittelstil som kan gå over to linjer</a:t>
            </a: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>
          <a:xfrm>
            <a:off x="7440000" y="6381328"/>
            <a:ext cx="4320480" cy="360000"/>
          </a:xfrm>
        </p:spPr>
        <p:txBody>
          <a:bodyPr/>
          <a:lstStyle>
            <a:lvl1pPr algn="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>
          <a:xfrm>
            <a:off x="5424000" y="6381328"/>
            <a:ext cx="1440000" cy="360000"/>
          </a:xfrm>
        </p:spPr>
        <p:txBody>
          <a:bodyPr/>
          <a:lstStyle>
            <a:lvl1pPr algn="ctr">
              <a:defRPr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defRPr>
            </a:lvl1pPr>
          </a:lstStyle>
          <a:p>
            <a:fld id="{11623251-EE32-4CBF-AD53-D522594F4345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5" name="Plassholder for tekst 14"/>
          <p:cNvSpPr>
            <a:spLocks noGrp="1"/>
          </p:cNvSpPr>
          <p:nvPr>
            <p:ph type="body" sz="quarter" idx="13"/>
          </p:nvPr>
        </p:nvSpPr>
        <p:spPr>
          <a:xfrm>
            <a:off x="0" y="1530000"/>
            <a:ext cx="12192000" cy="4572000"/>
          </a:xfrm>
        </p:spPr>
        <p:txBody>
          <a:bodyPr tIns="144000" bIns="72000"/>
          <a:lstStyle>
            <a:lvl1pPr marL="342900" indent="-342900">
              <a:buClr>
                <a:srgbClr val="999999"/>
              </a:buClr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742950" indent="-285750">
              <a:spcBef>
                <a:spcPts val="6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 marL="1143000" indent="-228600">
              <a:spcBef>
                <a:spcPts val="600"/>
              </a:spcBef>
              <a:buClr>
                <a:srgbClr val="999999"/>
              </a:buClr>
              <a:buFont typeface="Arial" panose="020B0604020202020204" pitchFamily="34" charset="0"/>
              <a:buChar char="•"/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</p:txBody>
      </p:sp>
    </p:spTree>
    <p:extLst>
      <p:ext uri="{BB962C8B-B14F-4D97-AF65-F5344CB8AC3E}">
        <p14:creationId xmlns:p14="http://schemas.microsoft.com/office/powerpoint/2010/main" val="691704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19359" y="551048"/>
            <a:ext cx="9651619" cy="1311128"/>
          </a:xfrm>
          <a:prstGeom prst="rect">
            <a:avLst/>
          </a:prstGeom>
        </p:spPr>
        <p:txBody>
          <a:bodyPr vert="horz" wrap="square" lIns="91440" tIns="0" rIns="91440" bIns="45720" rtlCol="0" anchor="ctr" anchorCtr="0">
            <a:normAutofit/>
          </a:bodyPr>
          <a:lstStyle/>
          <a:p>
            <a:r>
              <a:rPr lang="nb-NO" noProof="0" dirty="0"/>
              <a:t>Klikk for å redigere tittelstil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19358" y="1862176"/>
            <a:ext cx="9651619" cy="39788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nb-NO" noProof="0" dirty="0"/>
              <a:t>Rediger tekststiler i malen</a:t>
            </a:r>
          </a:p>
          <a:p>
            <a:pPr lvl="1"/>
            <a:r>
              <a:rPr lang="nb-NO" noProof="0" dirty="0"/>
              <a:t>Andre nivå</a:t>
            </a:r>
          </a:p>
          <a:p>
            <a:pPr lvl="2"/>
            <a:r>
              <a:rPr lang="nb-NO" noProof="0" dirty="0"/>
              <a:t>Tredje nivå</a:t>
            </a:r>
          </a:p>
          <a:p>
            <a:pPr lvl="3"/>
            <a:r>
              <a:rPr lang="nb-NO" noProof="0" dirty="0"/>
              <a:t>Fjerde nivå</a:t>
            </a:r>
          </a:p>
          <a:p>
            <a:pPr lvl="4"/>
            <a:r>
              <a:rPr lang="nb-NO" noProof="0" dirty="0"/>
              <a:t>Femte nivå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12E8B8B0-4BD5-4668-9018-913E276A5FE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6461" y="6071524"/>
            <a:ext cx="3025540" cy="78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548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72" r:id="rId3"/>
    <p:sldLayoutId id="2147483673" r:id="rId4"/>
    <p:sldLayoutId id="2147483690" r:id="rId5"/>
    <p:sldLayoutId id="2147483674" r:id="rId6"/>
    <p:sldLayoutId id="2147483691" r:id="rId7"/>
    <p:sldLayoutId id="2147483675" r:id="rId8"/>
    <p:sldLayoutId id="2147483692" r:id="rId9"/>
    <p:sldLayoutId id="2147483676" r:id="rId10"/>
    <p:sldLayoutId id="2147483666" r:id="rId11"/>
    <p:sldLayoutId id="2147483667" r:id="rId12"/>
    <p:sldLayoutId id="2147483694" r:id="rId13"/>
    <p:sldLayoutId id="2147483670" r:id="rId14"/>
    <p:sldLayoutId id="2147483695" r:id="rId15"/>
    <p:sldLayoutId id="2147483699" r:id="rId16"/>
  </p:sldLayoutIdLst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74247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914446" rtl="0" eaLnBrk="1" latinLnBrk="0" hangingPunct="1">
        <a:lnSpc>
          <a:spcPct val="150000"/>
        </a:lnSpc>
        <a:spcBef>
          <a:spcPts val="0"/>
        </a:spcBef>
        <a:spcAft>
          <a:spcPts val="900"/>
        </a:spcAft>
        <a:buFont typeface="Arial" panose="020B0604020202020204" pitchFamily="34" charset="0"/>
        <a:buChar char="•"/>
        <a:defRPr sz="2400" kern="1200">
          <a:solidFill>
            <a:srgbClr val="274247"/>
          </a:solidFill>
          <a:latin typeface="+mn-lt"/>
          <a:ea typeface="+mn-ea"/>
          <a:cs typeface="+mn-cs"/>
        </a:defRPr>
      </a:lvl1pPr>
      <a:lvl2pPr marL="396079" indent="-144029" algn="l" defTabSz="914446" rtl="0" eaLnBrk="1" latinLnBrk="0" hangingPunct="1">
        <a:lnSpc>
          <a:spcPct val="150000"/>
        </a:lnSpc>
        <a:spcBef>
          <a:spcPts val="0"/>
        </a:spcBef>
        <a:spcAft>
          <a:spcPts val="600"/>
        </a:spcAft>
        <a:buSzPct val="100000"/>
        <a:buFont typeface="Arial" panose="020B0604020202020204" pitchFamily="34" charset="0"/>
        <a:buChar char="◦"/>
        <a:defRPr sz="1800" kern="1200">
          <a:solidFill>
            <a:srgbClr val="274247"/>
          </a:solidFill>
          <a:latin typeface="+mn-lt"/>
          <a:ea typeface="+mn-ea"/>
          <a:cs typeface="+mn-cs"/>
        </a:defRPr>
      </a:lvl2pPr>
      <a:lvl3pPr marL="522104" indent="-108022" algn="l" defTabSz="914446" rtl="0" eaLnBrk="1" latinLnBrk="0" hangingPunct="1">
        <a:lnSpc>
          <a:spcPct val="150000"/>
        </a:lnSpc>
        <a:spcBef>
          <a:spcPts val="300"/>
        </a:spcBef>
        <a:spcAft>
          <a:spcPts val="400"/>
        </a:spcAft>
        <a:buFont typeface="Open Sans" panose="020B0606030504020204" pitchFamily="34" charset="0"/>
        <a:buChar char="­"/>
        <a:defRPr sz="1400" kern="1200">
          <a:solidFill>
            <a:srgbClr val="274247"/>
          </a:solidFill>
          <a:latin typeface="+mn-lt"/>
          <a:ea typeface="+mn-ea"/>
          <a:cs typeface="+mn-cs"/>
        </a:defRPr>
      </a:lvl3pPr>
      <a:lvl4pPr marL="666133" indent="-99020" algn="l" defTabSz="914446" rtl="0" eaLnBrk="1" latinLnBrk="0" hangingPunct="1">
        <a:lnSpc>
          <a:spcPct val="150000"/>
        </a:lnSpc>
        <a:spcBef>
          <a:spcPts val="250"/>
        </a:spcBef>
        <a:buFont typeface="Open Sans" panose="020B0606030504020204" pitchFamily="34" charset="0"/>
        <a:buChar char="­"/>
        <a:defRPr sz="1050" kern="1200">
          <a:solidFill>
            <a:srgbClr val="274247"/>
          </a:solidFill>
          <a:latin typeface="+mn-lt"/>
          <a:ea typeface="+mn-ea"/>
          <a:cs typeface="+mn-cs"/>
        </a:defRPr>
      </a:lvl4pPr>
      <a:lvl5pPr marL="774155" indent="-90018" algn="l" defTabSz="914446" rtl="0" eaLnBrk="1" latinLnBrk="0" hangingPunct="1">
        <a:lnSpc>
          <a:spcPct val="150000"/>
        </a:lnSpc>
        <a:spcBef>
          <a:spcPts val="250"/>
        </a:spcBef>
        <a:buFont typeface="Open Sans" panose="020B0606030504020204" pitchFamily="34" charset="0"/>
        <a:buChar char="­"/>
        <a:defRPr sz="1000" kern="1200">
          <a:solidFill>
            <a:srgbClr val="274247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B419842-592E-434F-A9A0-9D056E8796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0991" y="2093496"/>
            <a:ext cx="9390018" cy="1644584"/>
          </a:xfrm>
        </p:spPr>
        <p:txBody>
          <a:bodyPr>
            <a:noAutofit/>
          </a:bodyPr>
          <a:lstStyle/>
          <a:p>
            <a:r>
              <a:rPr lang="en-GB" sz="4400" dirty="0"/>
              <a:t>Statistics Norway – cooperation projects in Africa</a:t>
            </a:r>
            <a:endParaRPr lang="nb-NO" sz="40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A0095F8-98D7-4910-A38E-D9915094E0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00991" y="3909549"/>
            <a:ext cx="9390018" cy="1209562"/>
          </a:xfrm>
        </p:spPr>
        <p:txBody>
          <a:bodyPr/>
          <a:lstStyle/>
          <a:p>
            <a:r>
              <a:rPr lang="en-GB" b="1" dirty="0"/>
              <a:t>Session III: Contributions to statistical development in African countries within the context of the current and post-COVID-19 scenarios</a:t>
            </a:r>
            <a:endParaRPr lang="nb-NO" dirty="0"/>
          </a:p>
          <a:p>
            <a:r>
              <a:rPr lang="en-AU"/>
              <a:t>14.12.2020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4294710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38F6E36-6499-452F-98A2-60CDEDE254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AU" sz="3200" dirty="0"/>
              <a:t>Cooperation projects in Africa - Statistics Norway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6999CE0B-6776-46B4-A8BC-99E963950B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623251-EE32-4CBF-AD53-D522594F4345}" type="slidenum">
              <a:rPr lang="nb-NO" smtClean="0"/>
              <a:pPr/>
              <a:t>2</a:t>
            </a:fld>
            <a:endParaRPr lang="nb-NO" dirty="0"/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EBB3AB9A-C026-4269-B487-21C73132F05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07983" y="1261012"/>
            <a:ext cx="6499062" cy="5416988"/>
          </a:xfrm>
        </p:spPr>
        <p:txBody>
          <a:bodyPr>
            <a:noAutofit/>
          </a:bodyPr>
          <a:lstStyle/>
          <a:p>
            <a:r>
              <a:rPr lang="en-AU" sz="1200" dirty="0"/>
              <a:t>Support to national statistical systems – built on institutional cooperation with sister agencies.   </a:t>
            </a:r>
          </a:p>
          <a:p>
            <a:r>
              <a:rPr lang="en-AU" sz="1200" dirty="0"/>
              <a:t>Provide support in subject areas identified by the partner countries and where SSB has special competencies – use our own experts.</a:t>
            </a:r>
          </a:p>
          <a:p>
            <a:r>
              <a:rPr lang="en-AU" sz="1200" dirty="0"/>
              <a:t>Traditionally economic statistics/national accounts, macro economic models, living conditions surveys. </a:t>
            </a:r>
          </a:p>
          <a:p>
            <a:r>
              <a:rPr lang="en-AU" sz="1200" dirty="0"/>
              <a:t>Now a shift towards more register based statistics? </a:t>
            </a:r>
          </a:p>
          <a:p>
            <a:pPr lvl="1"/>
            <a:r>
              <a:rPr lang="en-AU" sz="1200" dirty="0"/>
              <a:t>General statistical cooperation (Sudan, Ethiopia) </a:t>
            </a:r>
          </a:p>
          <a:p>
            <a:pPr lvl="1"/>
            <a:r>
              <a:rPr lang="en-AU" sz="1200" dirty="0"/>
              <a:t>Oil for Development/Petroleum statistics (Uganda, Ghana, Mozambique, Kenya)  </a:t>
            </a:r>
          </a:p>
          <a:p>
            <a:pPr lvl="1"/>
            <a:r>
              <a:rPr lang="en-AU" sz="1200" dirty="0"/>
              <a:t>Energy statistics (Mozambique, Tanzania)</a:t>
            </a:r>
          </a:p>
          <a:p>
            <a:r>
              <a:rPr lang="en-AU" sz="1200" dirty="0"/>
              <a:t>Developing software for a statistical business register</a:t>
            </a:r>
          </a:p>
          <a:p>
            <a:r>
              <a:rPr lang="en-AU" sz="1200" dirty="0"/>
              <a:t>Support to National accounts systems - NADABAS </a:t>
            </a:r>
          </a:p>
          <a:p>
            <a:r>
              <a:rPr lang="en-AU" sz="1200" dirty="0"/>
              <a:t>Food security (COMESA)</a:t>
            </a:r>
          </a:p>
        </p:txBody>
      </p:sp>
      <p:pic>
        <p:nvPicPr>
          <p:cNvPr id="6" name="Bilde 5">
            <a:extLst>
              <a:ext uri="{FF2B5EF4-FFF2-40B4-BE49-F238E27FC236}">
                <a16:creationId xmlns:a16="http://schemas.microsoft.com/office/drawing/2014/main" id="{7799A515-28FD-4958-AD86-45370CCCBB7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3389"/>
          <a:stretch/>
        </p:blipFill>
        <p:spPr>
          <a:xfrm>
            <a:off x="7313510" y="1641987"/>
            <a:ext cx="4772025" cy="4481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2816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SSB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A9D49"/>
      </a:accent1>
      <a:accent2>
        <a:srgbClr val="274247"/>
      </a:accent2>
      <a:accent3>
        <a:srgbClr val="9582BB"/>
      </a:accent3>
      <a:accent4>
        <a:srgbClr val="3396D2"/>
      </a:accent4>
      <a:accent5>
        <a:srgbClr val="D2BC2A"/>
      </a:accent5>
      <a:accent6>
        <a:srgbClr val="8CA9AA"/>
      </a:accent6>
      <a:hlink>
        <a:srgbClr val="0563C1"/>
      </a:hlink>
      <a:folHlink>
        <a:srgbClr val="954F72"/>
      </a:folHlink>
    </a:clrScheme>
    <a:fontScheme name="SSB">
      <a:majorFont>
        <a:latin typeface="Roboto Condensed"/>
        <a:ea typeface=""/>
        <a:cs typeface=""/>
      </a:majorFont>
      <a:minorFont>
        <a:latin typeface="Open Sans"/>
        <a:ea typeface=""/>
        <a:cs typeface=""/>
      </a:minorFont>
    </a:fontScheme>
    <a:fmtScheme name="Office-tem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sbmal_2018.potx" id="{27830765-609B-40A7-BB85-0ABEDBC2E87E}" vid="{F965F0D8-9B15-47DC-9966-C4B99B4DF524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ssbmal_2018</Template>
  <TotalTime>783</TotalTime>
  <Words>145</Words>
  <Application>Microsoft Office PowerPoint</Application>
  <PresentationFormat>Widescreen</PresentationFormat>
  <Paragraphs>16</Paragraphs>
  <Slides>2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</vt:i4>
      </vt:variant>
    </vt:vector>
  </HeadingPairs>
  <TitlesOfParts>
    <vt:vector size="9" baseType="lpstr">
      <vt:lpstr>Open Sans</vt:lpstr>
      <vt:lpstr>Arial</vt:lpstr>
      <vt:lpstr>Roboto Condensed</vt:lpstr>
      <vt:lpstr>Open Sans Light</vt:lpstr>
      <vt:lpstr>Oswald</vt:lpstr>
      <vt:lpstr>Calibri</vt:lpstr>
      <vt:lpstr>Office-tema</vt:lpstr>
      <vt:lpstr>Statistics Norway – cooperation projects in Africa</vt:lpstr>
      <vt:lpstr>Cooperation projects in Africa - Statistics Norway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Aalandslid, Vebjørn</dc:creator>
  <cp:lastModifiedBy>Aalandslid, Vebjørn</cp:lastModifiedBy>
  <cp:revision>44</cp:revision>
  <dcterms:created xsi:type="dcterms:W3CDTF">2019-02-24T11:09:02Z</dcterms:created>
  <dcterms:modified xsi:type="dcterms:W3CDTF">2020-12-14T07:21:17Z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b1e25a-de7b-40d6-a859-76fe2317f0af_Enabled">
    <vt:lpwstr>True</vt:lpwstr>
  </property>
  <property fmtid="{D5CDD505-2E9C-101B-9397-08002B2CF9AE}" pid="3" name="MSIP_Label_ebb1e25a-de7b-40d6-a859-76fe2317f0af_SiteId">
    <vt:lpwstr>c7217092-b240-4e1d-bd61-fa97ba975cbc</vt:lpwstr>
  </property>
  <property fmtid="{D5CDD505-2E9C-101B-9397-08002B2CF9AE}" pid="4" name="MSIP_Label_ebb1e25a-de7b-40d6-a859-76fe2317f0af_Owner">
    <vt:lpwstr>thb@ssb.no</vt:lpwstr>
  </property>
  <property fmtid="{D5CDD505-2E9C-101B-9397-08002B2CF9AE}" pid="5" name="MSIP_Label_ebb1e25a-de7b-40d6-a859-76fe2317f0af_SetDate">
    <vt:lpwstr>2019-01-10T08:15:32.1166307Z</vt:lpwstr>
  </property>
  <property fmtid="{D5CDD505-2E9C-101B-9397-08002B2CF9AE}" pid="6" name="MSIP_Label_ebb1e25a-de7b-40d6-a859-76fe2317f0af_Name">
    <vt:lpwstr>Åpent</vt:lpwstr>
  </property>
  <property fmtid="{D5CDD505-2E9C-101B-9397-08002B2CF9AE}" pid="7" name="MSIP_Label_ebb1e25a-de7b-40d6-a859-76fe2317f0af_Application">
    <vt:lpwstr>Microsoft Azure Information Protection</vt:lpwstr>
  </property>
  <property fmtid="{D5CDD505-2E9C-101B-9397-08002B2CF9AE}" pid="8" name="MSIP_Label_ebb1e25a-de7b-40d6-a859-76fe2317f0af_Extended_MSFT_Method">
    <vt:lpwstr>Automatic</vt:lpwstr>
  </property>
  <property fmtid="{D5CDD505-2E9C-101B-9397-08002B2CF9AE}" pid="9" name="Sensitivity">
    <vt:lpwstr>Åpent</vt:lpwstr>
  </property>
</Properties>
</file>