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2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9FE16D-FDF7-4752-9CBE-9CDA8C19A5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7E124D-EDC8-412D-A3F9-547CE03662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2590F2-5694-4FFB-9762-C829A0D81B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25181-DE6B-4691-BAFA-5E12FD58464B}" type="datetimeFigureOut">
              <a:rPr lang="en-US" smtClean="0"/>
              <a:t>12/10/2020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039D7C-58D4-4227-B30E-10F7CC84BE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D83EAD-2006-494A-83D4-2859DD6622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EF05F-0474-444C-ABEF-AB7E79AC89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79643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F90E27-8082-4E07-9AAD-2143E91234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87E03D-6B40-4F49-A39C-3BCDCF4A20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71703F-F38E-4451-9A05-42C406A5CC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25181-DE6B-4691-BAFA-5E12FD58464B}" type="datetimeFigureOut">
              <a:rPr lang="en-US" smtClean="0"/>
              <a:t>12/10/2020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276BA8-953A-4327-8C5F-9A96166991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4982A3-900F-4E14-9625-39D215581F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EF05F-0474-444C-ABEF-AB7E79AC89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69935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8F93B6-90B2-4B69-9893-A6CE417F0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93906C-C8FA-495E-9F6E-40A3E513E9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B79033-4A2B-4DD4-B9AE-2C640130D3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25181-DE6B-4691-BAFA-5E12FD58464B}" type="datetimeFigureOut">
              <a:rPr lang="en-US" smtClean="0"/>
              <a:t>12/10/2020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0F1720-D14F-4574-82AE-6AAA47ED1E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BAAF37-23F9-42F6-9BA4-CE38CEFB12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EF05F-0474-444C-ABEF-AB7E79AC89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9211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2F90AD-627D-4474-9120-DBBBE13B5D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0DCD48-FC25-49B6-AE17-241295D09A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86A702E-F5BB-49FD-9AAD-B1409CED78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B83006-BA31-4777-997B-9D74D3F91B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25181-DE6B-4691-BAFA-5E12FD58464B}" type="datetimeFigureOut">
              <a:rPr lang="en-US" smtClean="0"/>
              <a:t>12/10/2020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6782CB-4571-40CB-B04F-47321C173A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164849-0691-46D8-AB72-1650FE8FB1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EF05F-0474-444C-ABEF-AB7E79AC89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466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97A1B5-506E-4000-A840-990BDE92EE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DA6537-6BB4-4BB1-AB09-2B26D5BE75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E2C2A3-3286-47F5-933B-F8211D9B2A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A76C6DB-2E51-4F71-88D7-3D0E00C4B2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66DC027-4190-4921-A2BF-42ACA428C17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DBC0D9A-202A-4468-AB71-B899E0F28E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25181-DE6B-4691-BAFA-5E12FD58464B}" type="datetimeFigureOut">
              <a:rPr lang="en-US" smtClean="0"/>
              <a:t>12/10/2020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63FED3B-DC6B-4D28-B95B-26B9067732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8C300D7-8B74-4A08-8348-CD75F256EA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EF05F-0474-444C-ABEF-AB7E79AC89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2156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9A8672-9FDD-44B9-A00E-B68DB0B1C3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BAD9373-3882-49E6-8CDE-B1F44B6C78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25181-DE6B-4691-BAFA-5E12FD58464B}" type="datetimeFigureOut">
              <a:rPr lang="en-US" smtClean="0"/>
              <a:t>12/10/2020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4F10824-6960-4919-B015-FC1D09C488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5A1A44-D382-4FBB-B0B3-498E345E59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EF05F-0474-444C-ABEF-AB7E79AC89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29739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8CAB37F-0F66-4EA9-AF1B-AEC1E5E4A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25181-DE6B-4691-BAFA-5E12FD58464B}" type="datetimeFigureOut">
              <a:rPr lang="en-US" smtClean="0"/>
              <a:t>12/10/2020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90498F-F5C0-49D9-BFD3-46A8E3CFDB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07D7A5-E47E-4721-B3DA-6C39C414AB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EF05F-0474-444C-ABEF-AB7E79AC89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97741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7111A2-C168-4D03-A44F-5D607AFF35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C6D4B6-BDC7-4276-A12F-2972E15635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41AF95-B2A7-4263-B102-AA0744FD93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F94F64-8937-4219-9BB2-FF89122340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25181-DE6B-4691-BAFA-5E12FD58464B}" type="datetimeFigureOut">
              <a:rPr lang="en-US" smtClean="0"/>
              <a:t>12/10/2020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92A690-FAE5-4BD7-8B4D-17FB5014B1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22C322-6F55-4A10-BA45-1C5B4F5FE5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EF05F-0474-444C-ABEF-AB7E79AC89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12554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CF2A92-D67C-4624-B209-B80C355FA6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BCBA9A0-5347-4301-B2B3-CC2FFE0AA4B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998D4A-522B-4D5C-859D-288FB1BDF6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764139-5AC0-4078-8E01-16CD519B4C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25181-DE6B-4691-BAFA-5E12FD58464B}" type="datetimeFigureOut">
              <a:rPr lang="en-US" smtClean="0"/>
              <a:t>12/10/2020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0A829E3-E382-4A2D-B0A2-8A8DCA364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5FA0EA-6289-4D3F-906A-17A99D8AC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EF05F-0474-444C-ABEF-AB7E79AC89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54115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21753F-7269-41DC-93E5-72B7DB953F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39A8058-8DA3-4567-A8E4-CADBFD9D0D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49864A-E575-4C09-8C4C-1BB84A90FE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25181-DE6B-4691-BAFA-5E12FD58464B}" type="datetimeFigureOut">
              <a:rPr lang="en-US" smtClean="0"/>
              <a:t>12/10/2020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CA77AF-C9A4-45F0-B386-E33C5212F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242E34-F758-409B-A742-78836842B8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EF05F-0474-444C-ABEF-AB7E79AC89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6787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09C3C3C-38AA-4110-8CF9-62CFC9C0237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967621F-1560-483B-BA34-A2758EFA8D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301AFD-A816-4FBD-B8B8-20F67BB2B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25181-DE6B-4691-BAFA-5E12FD58464B}" type="datetimeFigureOut">
              <a:rPr lang="en-US" smtClean="0"/>
              <a:t>12/10/2020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17F69E-8617-47F1-9ADC-C9C9659C8F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B4AF8B-532E-4769-9CBD-89E9BA6EEC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FEF05F-0474-444C-ABEF-AB7E79AC89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34388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ABE7641-7AE8-4D35-B70A-7C11366F4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575AF8-38A4-42F9-B766-C3B68C7568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B9FDE0-5219-4E1D-A6E5-46DEA2BA736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325181-DE6B-4691-BAFA-5E12FD58464B}" type="datetimeFigureOut">
              <a:rPr lang="en-US" smtClean="0"/>
              <a:t>12/10/2020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3A9DF2-E175-42EA-9E38-31FF6E0226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32455E-CF21-44F7-A2FD-5B6BD8E0FA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FEF05F-0474-444C-ABEF-AB7E79AC89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07647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s://hefa.kdbs.ng/analytics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E3EC635-8332-412B-AF6D-B3A1705939FE}"/>
              </a:ext>
            </a:extLst>
          </p:cNvPr>
          <p:cNvSpPr/>
          <p:nvPr/>
        </p:nvSpPr>
        <p:spPr>
          <a:xfrm>
            <a:off x="1" y="0"/>
            <a:ext cx="13524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C5223CA3-06D0-42B5-8A23-87E2268A243E}"/>
              </a:ext>
            </a:extLst>
          </p:cNvPr>
          <p:cNvSpPr/>
          <p:nvPr/>
        </p:nvSpPr>
        <p:spPr>
          <a:xfrm>
            <a:off x="148008" y="2423605"/>
            <a:ext cx="2193894" cy="2317072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Graphic 3" descr="Africa with solid fill">
            <a:extLst>
              <a:ext uri="{FF2B5EF4-FFF2-40B4-BE49-F238E27FC236}">
                <a16:creationId xmlns:a16="http://schemas.microsoft.com/office/drawing/2014/main" id="{45ADD438-F68A-4F92-8C05-E82FBEEAED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29632" y="2676979"/>
            <a:ext cx="1502546" cy="150254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FFC2741-25BF-469D-8B20-98E6E5E846D1}"/>
              </a:ext>
            </a:extLst>
          </p:cNvPr>
          <p:cNvSpPr txBox="1"/>
          <p:nvPr/>
        </p:nvSpPr>
        <p:spPr>
          <a:xfrm>
            <a:off x="488113" y="4179525"/>
            <a:ext cx="15136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/>
              <a:t>Africa Focus Areas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8D49D82-22C9-439C-9A63-115740BECF04}"/>
              </a:ext>
            </a:extLst>
          </p:cNvPr>
          <p:cNvSpPr txBox="1"/>
          <p:nvPr/>
        </p:nvSpPr>
        <p:spPr>
          <a:xfrm>
            <a:off x="1352401" y="711003"/>
            <a:ext cx="7995256" cy="6463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Improve Partnership &amp; Direct Funding To NSOs through </a:t>
            </a:r>
            <a:r>
              <a:rPr lang="en-US" u="sng" dirty="0"/>
              <a:t>Coordinated </a:t>
            </a:r>
            <a:r>
              <a:rPr lang="en-US" dirty="0"/>
              <a:t>Funding Through Pan-African Partners (SASHA)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2D1A510-D3A7-444C-8D91-C4E7E86897E9}"/>
              </a:ext>
            </a:extLst>
          </p:cNvPr>
          <p:cNvSpPr txBox="1"/>
          <p:nvPr/>
        </p:nvSpPr>
        <p:spPr>
          <a:xfrm>
            <a:off x="1698247" y="1702143"/>
            <a:ext cx="7351601" cy="6463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Invest In Local, African Led Data Ecosystems Especially Public-Edu-Private Partnerships Incorporating More Youth Across The Data Value Chain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1676704-3874-4090-9326-C3A227B4D804}"/>
              </a:ext>
            </a:extLst>
          </p:cNvPr>
          <p:cNvSpPr txBox="1"/>
          <p:nvPr/>
        </p:nvSpPr>
        <p:spPr>
          <a:xfrm>
            <a:off x="2489910" y="2781921"/>
            <a:ext cx="6760621" cy="6463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Innovate and Experiment On Improving Data Quality, Flow, Openness, Analytics &amp; Actionable Use Especially At Sub-National Level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52E416A-C3BA-41FA-B4BB-ABF6F879A661}"/>
              </a:ext>
            </a:extLst>
          </p:cNvPr>
          <p:cNvSpPr txBox="1"/>
          <p:nvPr/>
        </p:nvSpPr>
        <p:spPr>
          <a:xfrm>
            <a:off x="1921156" y="4764967"/>
            <a:ext cx="7128692" cy="6463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Evidence Generation and Lesson Learning, Especially To Distinguish Between Technological “Hype” and Reality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A4345A3-6585-4BDE-9117-2E91ADFBE4F9}"/>
              </a:ext>
            </a:extLst>
          </p:cNvPr>
          <p:cNvSpPr txBox="1"/>
          <p:nvPr/>
        </p:nvSpPr>
        <p:spPr>
          <a:xfrm>
            <a:off x="2486298" y="3798118"/>
            <a:ext cx="6559940" cy="6463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Co-Invest in Shared Public Good Infrastructure Where Efficiency Gains Possible While Ensuring Country Sovereignty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ACFE2B2-228C-4B77-AC7D-3283B28D9E3C}"/>
              </a:ext>
            </a:extLst>
          </p:cNvPr>
          <p:cNvSpPr txBox="1"/>
          <p:nvPr/>
        </p:nvSpPr>
        <p:spPr>
          <a:xfrm>
            <a:off x="1352401" y="5731817"/>
            <a:ext cx="7995256" cy="6463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Do Less Harm (Less Fragmentation / Duplication of Efforts/Institutional By-pass) And Coordinate Internal Data Investments Better On The Continent</a:t>
            </a:r>
          </a:p>
        </p:txBody>
      </p:sp>
      <p:pic>
        <p:nvPicPr>
          <p:cNvPr id="21" name="Picture 20">
            <a:hlinkClick r:id="rId4"/>
            <a:extLst>
              <a:ext uri="{FF2B5EF4-FFF2-40B4-BE49-F238E27FC236}">
                <a16:creationId xmlns:a16="http://schemas.microsoft.com/office/drawing/2014/main" id="{BF698CD6-F4D3-4A0D-B977-CCE6737E9AC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49850" y="1702143"/>
            <a:ext cx="3142150" cy="3730582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03116F54-5F79-43C5-9274-60C30CC20CE6}"/>
              </a:ext>
            </a:extLst>
          </p:cNvPr>
          <p:cNvSpPr txBox="1"/>
          <p:nvPr/>
        </p:nvSpPr>
        <p:spPr>
          <a:xfrm>
            <a:off x="9729916" y="6542540"/>
            <a:ext cx="24620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accent1"/>
                </a:solidFill>
              </a:rPr>
              <a:t>ash.shah@gatesfoundation.org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E83232F-E7E4-40BE-A88F-CB367FC3BFE3}"/>
              </a:ext>
            </a:extLst>
          </p:cNvPr>
          <p:cNvSpPr txBox="1"/>
          <p:nvPr/>
        </p:nvSpPr>
        <p:spPr>
          <a:xfrm>
            <a:off x="10971794" y="7683"/>
            <a:ext cx="12202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Dec | 2020</a:t>
            </a:r>
          </a:p>
        </p:txBody>
      </p:sp>
    </p:spTree>
    <p:extLst>
      <p:ext uri="{BB962C8B-B14F-4D97-AF65-F5344CB8AC3E}">
        <p14:creationId xmlns:p14="http://schemas.microsoft.com/office/powerpoint/2010/main" val="21562734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E3EC635-8332-412B-AF6D-B3A1705939FE}"/>
              </a:ext>
            </a:extLst>
          </p:cNvPr>
          <p:cNvSpPr/>
          <p:nvPr/>
        </p:nvSpPr>
        <p:spPr>
          <a:xfrm>
            <a:off x="1" y="0"/>
            <a:ext cx="13524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C5223CA3-06D0-42B5-8A23-87E2268A243E}"/>
              </a:ext>
            </a:extLst>
          </p:cNvPr>
          <p:cNvSpPr/>
          <p:nvPr/>
        </p:nvSpPr>
        <p:spPr>
          <a:xfrm>
            <a:off x="148008" y="2423605"/>
            <a:ext cx="2193894" cy="2317072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Graphic 3" descr="Africa with solid fill">
            <a:extLst>
              <a:ext uri="{FF2B5EF4-FFF2-40B4-BE49-F238E27FC236}">
                <a16:creationId xmlns:a16="http://schemas.microsoft.com/office/drawing/2014/main" id="{45ADD438-F68A-4F92-8C05-E82FBEEAED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29632" y="2676979"/>
            <a:ext cx="1502546" cy="150254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FFC2741-25BF-469D-8B20-98E6E5E846D1}"/>
              </a:ext>
            </a:extLst>
          </p:cNvPr>
          <p:cNvSpPr txBox="1"/>
          <p:nvPr/>
        </p:nvSpPr>
        <p:spPr>
          <a:xfrm>
            <a:off x="488113" y="4179525"/>
            <a:ext cx="15136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/>
              <a:t>Africa Focus Areas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3116F54-5F79-43C5-9274-60C30CC20CE6}"/>
              </a:ext>
            </a:extLst>
          </p:cNvPr>
          <p:cNvSpPr txBox="1"/>
          <p:nvPr/>
        </p:nvSpPr>
        <p:spPr>
          <a:xfrm>
            <a:off x="9729916" y="6542540"/>
            <a:ext cx="24620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accent1"/>
                </a:solidFill>
              </a:rPr>
              <a:t>ash.shah@gatesfoundation.org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E83232F-E7E4-40BE-A88F-CB367FC3BFE3}"/>
              </a:ext>
            </a:extLst>
          </p:cNvPr>
          <p:cNvSpPr txBox="1"/>
          <p:nvPr/>
        </p:nvSpPr>
        <p:spPr>
          <a:xfrm>
            <a:off x="10971794" y="7683"/>
            <a:ext cx="12202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Dec | 2020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F7BA54D-9D1D-4159-B976-0EBA4BCA0589}"/>
              </a:ext>
            </a:extLst>
          </p:cNvPr>
          <p:cNvSpPr txBox="1"/>
          <p:nvPr/>
        </p:nvSpPr>
        <p:spPr>
          <a:xfrm>
            <a:off x="6307584" y="320423"/>
            <a:ext cx="2392532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dirty="0"/>
              <a:t>https://hefa.kdbs.ng/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C44EA91-F93D-49D1-BFFE-48419E69B7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0383" y="377015"/>
            <a:ext cx="9791616" cy="6217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5741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</TotalTime>
  <Words>142</Words>
  <Application>Microsoft Office PowerPoint</Application>
  <PresentationFormat>Widescreen</PresentationFormat>
  <Paragraphs>13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Ash Shah</dc:creator>
  <cp:lastModifiedBy>Ash Shah</cp:lastModifiedBy>
  <cp:revision>8</cp:revision>
  <dcterms:created xsi:type="dcterms:W3CDTF">2020-12-10T20:01:54Z</dcterms:created>
  <dcterms:modified xsi:type="dcterms:W3CDTF">2020-12-10T20:59:00Z</dcterms:modified>
</cp:coreProperties>
</file>