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380" r:id="rId2"/>
    <p:sldId id="381" r:id="rId3"/>
    <p:sldId id="385" r:id="rId4"/>
    <p:sldId id="400" r:id="rId5"/>
    <p:sldId id="399" r:id="rId6"/>
    <p:sldId id="384" r:id="rId7"/>
    <p:sldId id="401" r:id="rId8"/>
    <p:sldId id="394" r:id="rId9"/>
    <p:sldId id="398" r:id="rId10"/>
    <p:sldId id="402" r:id="rId11"/>
    <p:sldId id="403" r:id="rId12"/>
    <p:sldId id="404" r:id="rId13"/>
    <p:sldId id="405" r:id="rId14"/>
    <p:sldId id="406" r:id="rId15"/>
    <p:sldId id="386" r:id="rId16"/>
    <p:sldId id="383" r:id="rId17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C556673-F842-9E27-9CC1-4D315327DE73}" name="James Mwanza" initials="JM" userId="James Mwanz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1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30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AIN\Census\Nu_Phase2\Census\2011_2001%20single%20years%2020%20Oct%20(1)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88817695652038E-2"/>
          <c:y val="2.3343264289020609E-2"/>
          <c:w val="0.89573697859743096"/>
          <c:h val="0.81156701847471724"/>
        </c:manualLayout>
      </c:layout>
      <c:lineChart>
        <c:grouping val="standard"/>
        <c:varyColors val="0"/>
        <c:ser>
          <c:idx val="0"/>
          <c:order val="0"/>
          <c:tx>
            <c:strRef>
              <c:f>PROJ_PRVSCENSUS2001_RAW!#REF!</c:f>
              <c:strCache>
                <c:ptCount val="1"/>
                <c:pt idx="0">
                  <c:v>#REF!</c:v>
                </c:pt>
              </c:strCache>
            </c:strRef>
          </c:tx>
          <c:spPr>
            <a:ln w="19050" cap="rnd" cmpd="sng" algn="ctr">
              <a:solidFill>
                <a:schemeClr val="accent1"/>
              </a:solidFill>
              <a:prstDash val="solid"/>
              <a:round/>
            </a:ln>
            <a:effectLst/>
          </c:spPr>
          <c:marker>
            <c:spPr>
              <a:solidFill>
                <a:schemeClr val="accent1"/>
              </a:solidFill>
              <a:ln w="6350" cap="flat" cmpd="sng" algn="ctr">
                <a:solidFill>
                  <a:schemeClr val="accent1"/>
                </a:solidFill>
                <a:prstDash val="solid"/>
                <a:round/>
              </a:ln>
              <a:effectLst/>
            </c:spPr>
          </c:marker>
          <c:cat>
            <c:numRef>
              <c:f>PROJ_PRVSCENSUS2001_RAW!$I$4:$I$103</c:f>
              <c:numCache>
                <c:formatCode>General</c:formatCode>
                <c:ptCount val="10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</c:numCache>
            </c:numRef>
          </c:cat>
          <c:val>
            <c:numRef>
              <c:f>PROJ_PRVSCENSUS2001_RAW!#REF!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17-41D8-8FAE-738007C3D1C5}"/>
            </c:ext>
          </c:extLst>
        </c:ser>
        <c:ser>
          <c:idx val="1"/>
          <c:order val="1"/>
          <c:tx>
            <c:strRef>
              <c:f>PROJ_PRVSCENSUS2001_RAW!#REF!</c:f>
              <c:strCache>
                <c:ptCount val="1"/>
                <c:pt idx="0">
                  <c:v>#REF!</c:v>
                </c:pt>
              </c:strCache>
            </c:strRef>
          </c:tx>
          <c:spPr>
            <a:ln w="19050" cap="rnd" cmpd="sng" algn="ctr">
              <a:solidFill>
                <a:schemeClr val="accent2"/>
              </a:solidFill>
              <a:prstDash val="solid"/>
              <a:round/>
            </a:ln>
            <a:effectLst/>
          </c:spPr>
          <c:marker>
            <c:spPr>
              <a:solidFill>
                <a:schemeClr val="accent2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</a:ln>
              <a:effectLst/>
            </c:spPr>
          </c:marker>
          <c:cat>
            <c:numRef>
              <c:f>PROJ_PRVSCENSUS2001_RAW!$I$4:$I$103</c:f>
              <c:numCache>
                <c:formatCode>General</c:formatCode>
                <c:ptCount val="10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</c:numCache>
            </c:numRef>
          </c:cat>
          <c:val>
            <c:numRef>
              <c:f>PROJ_PRVSCENSUS2001_RAW!#REF!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17-41D8-8FAE-738007C3D1C5}"/>
            </c:ext>
          </c:extLst>
        </c:ser>
        <c:ser>
          <c:idx val="2"/>
          <c:order val="2"/>
          <c:tx>
            <c:strRef>
              <c:f>PROJ_PRVSCENSUS2001_RAW!#REF!</c:f>
              <c:strCache>
                <c:ptCount val="1"/>
                <c:pt idx="0">
                  <c:v>#REF!</c:v>
                </c:pt>
              </c:strCache>
            </c:strRef>
          </c:tx>
          <c:spPr>
            <a:ln w="19050" cap="rnd" cmpd="sng" algn="ctr">
              <a:solidFill>
                <a:schemeClr val="accent3"/>
              </a:solidFill>
              <a:prstDash val="solid"/>
              <a:round/>
            </a:ln>
            <a:effectLst/>
          </c:spPr>
          <c:marker>
            <c:spPr>
              <a:solidFill>
                <a:schemeClr val="accent3"/>
              </a:solidFill>
              <a:ln w="6350" cap="flat" cmpd="sng" algn="ctr">
                <a:solidFill>
                  <a:schemeClr val="accent3"/>
                </a:solidFill>
                <a:prstDash val="solid"/>
                <a:round/>
              </a:ln>
              <a:effectLst/>
            </c:spPr>
          </c:marker>
          <c:cat>
            <c:numRef>
              <c:f>PROJ_PRVSCENSUS2001_RAW!$I$4:$I$103</c:f>
              <c:numCache>
                <c:formatCode>General</c:formatCode>
                <c:ptCount val="10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</c:numCache>
            </c:numRef>
          </c:cat>
          <c:val>
            <c:numRef>
              <c:f>PROJ_PRVSCENSUS2001_RAW!#REF!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317-41D8-8FAE-738007C3D1C5}"/>
            </c:ext>
          </c:extLst>
        </c:ser>
        <c:ser>
          <c:idx val="3"/>
          <c:order val="3"/>
          <c:tx>
            <c:strRef>
              <c:f>PROJ_PRVSCENSUS2001_RAW!$J$3</c:f>
              <c:strCache>
                <c:ptCount val="1"/>
                <c:pt idx="0">
                  <c:v>2011RAW</c:v>
                </c:pt>
              </c:strCache>
            </c:strRef>
          </c:tx>
          <c:spPr>
            <a:ln w="19050" cap="rnd" cmpd="sng" algn="ctr">
              <a:solidFill>
                <a:schemeClr val="accent4"/>
              </a:solidFill>
              <a:prstDash val="solid"/>
              <a:round/>
            </a:ln>
            <a:effectLst/>
          </c:spPr>
          <c:marker>
            <c:spPr>
              <a:noFill/>
              <a:ln w="6350" cap="flat" cmpd="sng" algn="ctr">
                <a:solidFill>
                  <a:schemeClr val="accent4"/>
                </a:solidFill>
                <a:prstDash val="solid"/>
                <a:round/>
              </a:ln>
              <a:effectLst/>
            </c:spPr>
          </c:marker>
          <c:cat>
            <c:numRef>
              <c:f>PROJ_PRVSCENSUS2001_RAW!$I$4:$I$103</c:f>
              <c:numCache>
                <c:formatCode>General</c:formatCode>
                <c:ptCount val="10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</c:numCache>
            </c:numRef>
          </c:cat>
          <c:val>
            <c:numRef>
              <c:f>PROJ_PRVSCENSUS2001_RAW!$J$4:$J$103</c:f>
              <c:numCache>
                <c:formatCode>0.0</c:formatCode>
                <c:ptCount val="100"/>
                <c:pt idx="0">
                  <c:v>2.1470703393870982</c:v>
                </c:pt>
                <c:pt idx="1">
                  <c:v>2.0842242712853136</c:v>
                </c:pt>
                <c:pt idx="2">
                  <c:v>2.2113782636741295</c:v>
                </c:pt>
                <c:pt idx="3">
                  <c:v>2.2843129725026228</c:v>
                </c:pt>
                <c:pt idx="4">
                  <c:v>2.1794419760409562</c:v>
                </c:pt>
                <c:pt idx="5">
                  <c:v>2.1717385896854728</c:v>
                </c:pt>
                <c:pt idx="6">
                  <c:v>2.1024287342818382</c:v>
                </c:pt>
                <c:pt idx="7">
                  <c:v>1.9649226004432678</c:v>
                </c:pt>
                <c:pt idx="8">
                  <c:v>1.8142735088012907</c:v>
                </c:pt>
                <c:pt idx="9">
                  <c:v>1.7696891864619102</c:v>
                </c:pt>
                <c:pt idx="10">
                  <c:v>1.8323313279171638</c:v>
                </c:pt>
                <c:pt idx="11">
                  <c:v>1.952116465303233</c:v>
                </c:pt>
                <c:pt idx="12">
                  <c:v>1.8025534549023323</c:v>
                </c:pt>
                <c:pt idx="13">
                  <c:v>1.839716222094357</c:v>
                </c:pt>
                <c:pt idx="14">
                  <c:v>1.8780131880507966</c:v>
                </c:pt>
                <c:pt idx="15">
                  <c:v>1.9437142292040188</c:v>
                </c:pt>
                <c:pt idx="16">
                  <c:v>1.9207300922225037</c:v>
                </c:pt>
                <c:pt idx="17">
                  <c:v>1.9758727739688047</c:v>
                </c:pt>
                <c:pt idx="18">
                  <c:v>1.9674224203462518</c:v>
                </c:pt>
                <c:pt idx="19">
                  <c:v>1.990933558773859</c:v>
                </c:pt>
                <c:pt idx="20">
                  <c:v>1.9948012911260471</c:v>
                </c:pt>
                <c:pt idx="21">
                  <c:v>2.0999632840383819</c:v>
                </c:pt>
                <c:pt idx="22">
                  <c:v>1.9460330355668236</c:v>
                </c:pt>
                <c:pt idx="23">
                  <c:v>1.9733202539212114</c:v>
                </c:pt>
                <c:pt idx="24">
                  <c:v>1.8745991352043749</c:v>
                </c:pt>
                <c:pt idx="25">
                  <c:v>1.9531887986804983</c:v>
                </c:pt>
                <c:pt idx="26">
                  <c:v>1.9538486961434307</c:v>
                </c:pt>
                <c:pt idx="27">
                  <c:v>1.8411047563392773</c:v>
                </c:pt>
                <c:pt idx="28">
                  <c:v>1.8263830855082301</c:v>
                </c:pt>
                <c:pt idx="29">
                  <c:v>1.8185582596890821</c:v>
                </c:pt>
                <c:pt idx="30">
                  <c:v>1.6260629619167675</c:v>
                </c:pt>
                <c:pt idx="31">
                  <c:v>1.6134607534232639</c:v>
                </c:pt>
                <c:pt idx="32">
                  <c:v>1.5425813502345294</c:v>
                </c:pt>
                <c:pt idx="33">
                  <c:v>1.3470661050450445</c:v>
                </c:pt>
                <c:pt idx="34">
                  <c:v>1.3702083424603873</c:v>
                </c:pt>
                <c:pt idx="35">
                  <c:v>1.4081593205109146</c:v>
                </c:pt>
                <c:pt idx="36">
                  <c:v>1.3913342265167696</c:v>
                </c:pt>
                <c:pt idx="37">
                  <c:v>1.2872101973221728</c:v>
                </c:pt>
                <c:pt idx="38">
                  <c:v>1.2609105338515483</c:v>
                </c:pt>
                <c:pt idx="39">
                  <c:v>1.3103753478438676</c:v>
                </c:pt>
                <c:pt idx="40">
                  <c:v>1.1487073433572981</c:v>
                </c:pt>
                <c:pt idx="41">
                  <c:v>1.1996798397475672</c:v>
                </c:pt>
                <c:pt idx="42">
                  <c:v>1.1802289037655032</c:v>
                </c:pt>
                <c:pt idx="43">
                  <c:v>1.1770393993613293</c:v>
                </c:pt>
                <c:pt idx="44">
                  <c:v>0.93436668998915384</c:v>
                </c:pt>
                <c:pt idx="45">
                  <c:v>1.0223049008568219</c:v>
                </c:pt>
                <c:pt idx="46">
                  <c:v>1.0225088275033531</c:v>
                </c:pt>
                <c:pt idx="47">
                  <c:v>1.0324760287663968</c:v>
                </c:pt>
                <c:pt idx="48">
                  <c:v>1.0271372749864216</c:v>
                </c:pt>
                <c:pt idx="49">
                  <c:v>1.0101769936648011</c:v>
                </c:pt>
                <c:pt idx="50">
                  <c:v>0.86806990807078432</c:v>
                </c:pt>
                <c:pt idx="51">
                  <c:v>0.93885078490220597</c:v>
                </c:pt>
                <c:pt idx="52">
                  <c:v>0.85224840813484926</c:v>
                </c:pt>
                <c:pt idx="53">
                  <c:v>0.88489729337556444</c:v>
                </c:pt>
                <c:pt idx="54">
                  <c:v>0.77368853169698315</c:v>
                </c:pt>
                <c:pt idx="55">
                  <c:v>0.74926086901530276</c:v>
                </c:pt>
                <c:pt idx="56">
                  <c:v>0.71391052853570769</c:v>
                </c:pt>
                <c:pt idx="57">
                  <c:v>0.68115624300577426</c:v>
                </c:pt>
                <c:pt idx="58">
                  <c:v>0.66374686479965783</c:v>
                </c:pt>
                <c:pt idx="59">
                  <c:v>0.70788438156517786</c:v>
                </c:pt>
                <c:pt idx="60">
                  <c:v>0.55908896022706334</c:v>
                </c:pt>
                <c:pt idx="61">
                  <c:v>0.60385658741725856</c:v>
                </c:pt>
                <c:pt idx="62">
                  <c:v>0.53482398060048097</c:v>
                </c:pt>
                <c:pt idx="63">
                  <c:v>0.52987245831785168</c:v>
                </c:pt>
                <c:pt idx="64">
                  <c:v>0.47284631922943043</c:v>
                </c:pt>
                <c:pt idx="65">
                  <c:v>0.44222295259021671</c:v>
                </c:pt>
                <c:pt idx="66">
                  <c:v>0.38128325493690374</c:v>
                </c:pt>
                <c:pt idx="67">
                  <c:v>0.3647537400146974</c:v>
                </c:pt>
                <c:pt idx="68">
                  <c:v>0.3387794426542689</c:v>
                </c:pt>
                <c:pt idx="69">
                  <c:v>0.37334386358599647</c:v>
                </c:pt>
                <c:pt idx="70">
                  <c:v>0.29493979627132272</c:v>
                </c:pt>
                <c:pt idx="71">
                  <c:v>0.38880333644157261</c:v>
                </c:pt>
                <c:pt idx="72">
                  <c:v>0.28995848695043602</c:v>
                </c:pt>
                <c:pt idx="73">
                  <c:v>0.26901590774486828</c:v>
                </c:pt>
                <c:pt idx="74">
                  <c:v>0.2268535007468756</c:v>
                </c:pt>
                <c:pt idx="75">
                  <c:v>0.24165078482888402</c:v>
                </c:pt>
                <c:pt idx="76">
                  <c:v>0.19633095177560991</c:v>
                </c:pt>
                <c:pt idx="77">
                  <c:v>0.17929734851366344</c:v>
                </c:pt>
                <c:pt idx="78">
                  <c:v>0.17298478771373574</c:v>
                </c:pt>
                <c:pt idx="79">
                  <c:v>0.16479335219295843</c:v>
                </c:pt>
                <c:pt idx="80">
                  <c:v>0.12786888130699292</c:v>
                </c:pt>
                <c:pt idx="81">
                  <c:v>0.18443904957901291</c:v>
                </c:pt>
                <c:pt idx="82">
                  <c:v>0.12506202577889439</c:v>
                </c:pt>
                <c:pt idx="83">
                  <c:v>0.10686901933554557</c:v>
                </c:pt>
                <c:pt idx="84">
                  <c:v>8.7363091898237211E-2</c:v>
                </c:pt>
                <c:pt idx="85">
                  <c:v>7.6144835028383831E-2</c:v>
                </c:pt>
                <c:pt idx="86">
                  <c:v>6.7893825431091764E-2</c:v>
                </c:pt>
                <c:pt idx="87">
                  <c:v>5.8304690422853127E-2</c:v>
                </c:pt>
                <c:pt idx="88">
                  <c:v>3.9708413307712201E-2</c:v>
                </c:pt>
                <c:pt idx="89">
                  <c:v>3.8308422509615719E-2</c:v>
                </c:pt>
                <c:pt idx="90">
                  <c:v>3.3375230712067862E-2</c:v>
                </c:pt>
                <c:pt idx="91">
                  <c:v>4.4265830161090133E-2</c:v>
                </c:pt>
                <c:pt idx="92">
                  <c:v>2.2988719602785722E-2</c:v>
                </c:pt>
                <c:pt idx="93">
                  <c:v>3.0980811098302176E-2</c:v>
                </c:pt>
                <c:pt idx="94">
                  <c:v>9.4447824382221414E-3</c:v>
                </c:pt>
                <c:pt idx="95">
                  <c:v>8.8284198773580565E-3</c:v>
                </c:pt>
                <c:pt idx="96">
                  <c:v>6.9953713692120813E-3</c:v>
                </c:pt>
                <c:pt idx="97">
                  <c:v>1.041858945817469E-2</c:v>
                </c:pt>
                <c:pt idx="98">
                  <c:v>5.5358064946008471E-3</c:v>
                </c:pt>
                <c:pt idx="99">
                  <c:v>5.586215328574862E-3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317-41D8-8FAE-738007C3D1C5}"/>
            </c:ext>
          </c:extLst>
        </c:ser>
        <c:ser>
          <c:idx val="4"/>
          <c:order val="4"/>
          <c:tx>
            <c:strRef>
              <c:f>PROJ_PRVSCENSUS2001_RAW!$K$3</c:f>
              <c:strCache>
                <c:ptCount val="1"/>
                <c:pt idx="0">
                  <c:v>2011NPR</c:v>
                </c:pt>
              </c:strCache>
            </c:strRef>
          </c:tx>
          <c:spPr>
            <a:ln w="19050" cap="rnd" cmpd="sng" algn="ctr">
              <a:solidFill>
                <a:schemeClr val="accent5"/>
              </a:solidFill>
              <a:prstDash val="solid"/>
              <a:round/>
            </a:ln>
            <a:effectLst/>
          </c:spPr>
          <c:marker>
            <c:spPr>
              <a:noFill/>
              <a:ln w="6350" cap="flat" cmpd="sng" algn="ctr">
                <a:solidFill>
                  <a:schemeClr val="accent5"/>
                </a:solidFill>
                <a:prstDash val="solid"/>
                <a:round/>
              </a:ln>
              <a:effectLst/>
            </c:spPr>
          </c:marker>
          <c:cat>
            <c:numRef>
              <c:f>PROJ_PRVSCENSUS2001_RAW!$I$4:$I$103</c:f>
              <c:numCache>
                <c:formatCode>General</c:formatCode>
                <c:ptCount val="10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</c:numCache>
            </c:numRef>
          </c:cat>
          <c:val>
            <c:numRef>
              <c:f>PROJ_PRVSCENSUS2001_RAW!$K$4:$K$103</c:f>
              <c:numCache>
                <c:formatCode>0.0</c:formatCode>
                <c:ptCount val="100"/>
                <c:pt idx="0">
                  <c:v>1.4365850246148744</c:v>
                </c:pt>
                <c:pt idx="1">
                  <c:v>1.3966958679098018</c:v>
                </c:pt>
                <c:pt idx="2">
                  <c:v>1.92032317439827</c:v>
                </c:pt>
                <c:pt idx="3">
                  <c:v>1.8597059387690633</c:v>
                </c:pt>
                <c:pt idx="4">
                  <c:v>1.8972915221789934</c:v>
                </c:pt>
                <c:pt idx="5">
                  <c:v>2.096476138847156</c:v>
                </c:pt>
                <c:pt idx="6">
                  <c:v>2.0887921202204911</c:v>
                </c:pt>
                <c:pt idx="7">
                  <c:v>2.0293378932522503</c:v>
                </c:pt>
                <c:pt idx="8">
                  <c:v>1.887607944801895</c:v>
                </c:pt>
                <c:pt idx="9">
                  <c:v>1.909531678244146</c:v>
                </c:pt>
                <c:pt idx="10">
                  <c:v>1.8922803831064789</c:v>
                </c:pt>
                <c:pt idx="11">
                  <c:v>1.921127078630587</c:v>
                </c:pt>
                <c:pt idx="12">
                  <c:v>1.9419184089029498</c:v>
                </c:pt>
                <c:pt idx="13">
                  <c:v>1.8790792146214756</c:v>
                </c:pt>
                <c:pt idx="14">
                  <c:v>1.9183542211389146</c:v>
                </c:pt>
                <c:pt idx="15">
                  <c:v>1.9536056257626249</c:v>
                </c:pt>
                <c:pt idx="16">
                  <c:v>1.9180461258620625</c:v>
                </c:pt>
                <c:pt idx="17">
                  <c:v>1.9374214420805467</c:v>
                </c:pt>
                <c:pt idx="18">
                  <c:v>1.9474478009577194</c:v>
                </c:pt>
                <c:pt idx="19">
                  <c:v>1.9321450554186888</c:v>
                </c:pt>
                <c:pt idx="20">
                  <c:v>1.9710813611681977</c:v>
                </c:pt>
                <c:pt idx="21">
                  <c:v>1.984364144296076</c:v>
                </c:pt>
                <c:pt idx="22">
                  <c:v>1.9754579463923605</c:v>
                </c:pt>
                <c:pt idx="23">
                  <c:v>1.9201395414518017</c:v>
                </c:pt>
                <c:pt idx="24">
                  <c:v>1.9112231417177266</c:v>
                </c:pt>
                <c:pt idx="25">
                  <c:v>1.9115740846820883</c:v>
                </c:pt>
                <c:pt idx="26">
                  <c:v>1.6559019333141851</c:v>
                </c:pt>
                <c:pt idx="27">
                  <c:v>1.5689333698667678</c:v>
                </c:pt>
                <c:pt idx="28">
                  <c:v>1.5203604151598138</c:v>
                </c:pt>
                <c:pt idx="29">
                  <c:v>1.5291380700010015</c:v>
                </c:pt>
                <c:pt idx="30">
                  <c:v>1.3667902223943929</c:v>
                </c:pt>
                <c:pt idx="31">
                  <c:v>1.3175888349373026</c:v>
                </c:pt>
                <c:pt idx="32">
                  <c:v>1.3036980227200068</c:v>
                </c:pt>
                <c:pt idx="33">
                  <c:v>1.1620660118411013</c:v>
                </c:pt>
                <c:pt idx="34">
                  <c:v>1.1591278846976074</c:v>
                </c:pt>
                <c:pt idx="35">
                  <c:v>1.1525395426515368</c:v>
                </c:pt>
                <c:pt idx="36">
                  <c:v>1.2210836004699617</c:v>
                </c:pt>
                <c:pt idx="37">
                  <c:v>1.1665772612260075</c:v>
                </c:pt>
                <c:pt idx="38">
                  <c:v>1.1029749700336535</c:v>
                </c:pt>
                <c:pt idx="39">
                  <c:v>1.1373408557821718</c:v>
                </c:pt>
                <c:pt idx="40">
                  <c:v>1.0539123274694504</c:v>
                </c:pt>
                <c:pt idx="41">
                  <c:v>1.0896554603164816</c:v>
                </c:pt>
                <c:pt idx="42">
                  <c:v>1.1095857561065146</c:v>
                </c:pt>
                <c:pt idx="43">
                  <c:v>1.1179104496797472</c:v>
                </c:pt>
                <c:pt idx="44">
                  <c:v>1.0738446636255554</c:v>
                </c:pt>
                <c:pt idx="45">
                  <c:v>1.0414273274756736</c:v>
                </c:pt>
                <c:pt idx="46">
                  <c:v>1.1039441439177922</c:v>
                </c:pt>
                <c:pt idx="47">
                  <c:v>1.1472427523289606</c:v>
                </c:pt>
                <c:pt idx="48">
                  <c:v>1.1705722979947302</c:v>
                </c:pt>
                <c:pt idx="49">
                  <c:v>1.1591074810368889</c:v>
                </c:pt>
                <c:pt idx="50">
                  <c:v>1.0228334714627159</c:v>
                </c:pt>
                <c:pt idx="51">
                  <c:v>1.0336576134739901</c:v>
                </c:pt>
                <c:pt idx="52">
                  <c:v>1.0267632165171388</c:v>
                </c:pt>
                <c:pt idx="53">
                  <c:v>1.0230987190520588</c:v>
                </c:pt>
                <c:pt idx="54">
                  <c:v>0.97799438666728511</c:v>
                </c:pt>
                <c:pt idx="55">
                  <c:v>0.92551005020055466</c:v>
                </c:pt>
                <c:pt idx="56">
                  <c:v>0.86729228507186773</c:v>
                </c:pt>
                <c:pt idx="57">
                  <c:v>0.84803735045162387</c:v>
                </c:pt>
                <c:pt idx="58">
                  <c:v>0.82662982962555631</c:v>
                </c:pt>
                <c:pt idx="59">
                  <c:v>0.8362113886990612</c:v>
                </c:pt>
                <c:pt idx="60">
                  <c:v>0.71844962049497119</c:v>
                </c:pt>
                <c:pt idx="61">
                  <c:v>0.73914505356195581</c:v>
                </c:pt>
                <c:pt idx="62">
                  <c:v>0.73490517286460855</c:v>
                </c:pt>
                <c:pt idx="63">
                  <c:v>0.67628953635190669</c:v>
                </c:pt>
                <c:pt idx="64">
                  <c:v>0.63206256137803707</c:v>
                </c:pt>
                <c:pt idx="65">
                  <c:v>0.58147372499207473</c:v>
                </c:pt>
                <c:pt idx="66">
                  <c:v>0.53011158986487328</c:v>
                </c:pt>
                <c:pt idx="67">
                  <c:v>0.49576610777707364</c:v>
                </c:pt>
                <c:pt idx="68">
                  <c:v>0.47298950131678086</c:v>
                </c:pt>
                <c:pt idx="69">
                  <c:v>0.49912455033137276</c:v>
                </c:pt>
                <c:pt idx="70">
                  <c:v>0.43643838350528891</c:v>
                </c:pt>
                <c:pt idx="71">
                  <c:v>0.46728871851197407</c:v>
                </c:pt>
                <c:pt idx="72">
                  <c:v>0.42751382230692642</c:v>
                </c:pt>
                <c:pt idx="73">
                  <c:v>0.34649700669115607</c:v>
                </c:pt>
                <c:pt idx="74">
                  <c:v>0.29690182858219472</c:v>
                </c:pt>
                <c:pt idx="75">
                  <c:v>0.28808948751778507</c:v>
                </c:pt>
                <c:pt idx="76">
                  <c:v>0.26308888203915332</c:v>
                </c:pt>
                <c:pt idx="77">
                  <c:v>0.2356684023992828</c:v>
                </c:pt>
                <c:pt idx="78">
                  <c:v>0.22229176243209839</c:v>
                </c:pt>
                <c:pt idx="79">
                  <c:v>0.21565037086815922</c:v>
                </c:pt>
                <c:pt idx="80">
                  <c:v>0.17819741125290045</c:v>
                </c:pt>
                <c:pt idx="81">
                  <c:v>0.2215470288158656</c:v>
                </c:pt>
                <c:pt idx="82">
                  <c:v>0.22038197978882743</c:v>
                </c:pt>
                <c:pt idx="83">
                  <c:v>0.17024814503689217</c:v>
                </c:pt>
                <c:pt idx="84">
                  <c:v>0.1431459625042335</c:v>
                </c:pt>
                <c:pt idx="85">
                  <c:v>0.12701686870609552</c:v>
                </c:pt>
                <c:pt idx="86">
                  <c:v>0.11818004324882349</c:v>
                </c:pt>
                <c:pt idx="87">
                  <c:v>0.11006550738099366</c:v>
                </c:pt>
                <c:pt idx="88">
                  <c:v>8.6229950929400001E-2</c:v>
                </c:pt>
                <c:pt idx="89">
                  <c:v>7.165561607802752E-2</c:v>
                </c:pt>
                <c:pt idx="90">
                  <c:v>6.9109239220332866E-2</c:v>
                </c:pt>
                <c:pt idx="91">
                  <c:v>9.8084477806968828E-2</c:v>
                </c:pt>
                <c:pt idx="92">
                  <c:v>8.6933877224195405E-2</c:v>
                </c:pt>
                <c:pt idx="93">
                  <c:v>9.6329762985160036E-2</c:v>
                </c:pt>
                <c:pt idx="94">
                  <c:v>6.7225981335996193E-2</c:v>
                </c:pt>
                <c:pt idx="95">
                  <c:v>3.6826567231194471E-2</c:v>
                </c:pt>
                <c:pt idx="96">
                  <c:v>3.2635655319572028E-2</c:v>
                </c:pt>
                <c:pt idx="97">
                  <c:v>5.4237010922467251E-2</c:v>
                </c:pt>
                <c:pt idx="98">
                  <c:v>4.1619387134018776E-2</c:v>
                </c:pt>
                <c:pt idx="99">
                  <c:v>2.9475128274244297E-2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317-41D8-8FAE-738007C3D1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1077439"/>
        <c:axId val="1"/>
      </c:lineChart>
      <c:catAx>
        <c:axId val="441077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077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20821117958977534"/>
          <c:y val="0.91575484927571282"/>
          <c:w val="0.58357771260997071"/>
          <c:h val="7.18995423757135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solidFill>
        <a:srgbClr val="5B9BD5"/>
      </a:solidFill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Sheet3!$H$1</c:f>
              <c:strCache>
                <c:ptCount val="1"/>
                <c:pt idx="0">
                  <c:v>CS Female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Sheet3!$G$2:$G$119</c:f>
              <c:strCache>
                <c:ptCount val="11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Unsp</c:v>
                </c:pt>
              </c:strCache>
            </c:strRef>
          </c:cat>
          <c:val>
            <c:numRef>
              <c:f>Sheet3!$H$2:$H$119</c:f>
              <c:numCache>
                <c:formatCode>0.0000</c:formatCode>
                <c:ptCount val="118"/>
                <c:pt idx="0">
                  <c:v>1.9551834276770321</c:v>
                </c:pt>
                <c:pt idx="1">
                  <c:v>2.1136563549835747</c:v>
                </c:pt>
                <c:pt idx="2">
                  <c:v>2.1393386656843352</c:v>
                </c:pt>
                <c:pt idx="3">
                  <c:v>2.0992048380132577</c:v>
                </c:pt>
                <c:pt idx="4">
                  <c:v>2.1121729108888729</c:v>
                </c:pt>
                <c:pt idx="5">
                  <c:v>1.9747397351121692</c:v>
                </c:pt>
                <c:pt idx="6">
                  <c:v>1.9332015309957984</c:v>
                </c:pt>
                <c:pt idx="7">
                  <c:v>2.0079497832045381</c:v>
                </c:pt>
                <c:pt idx="8">
                  <c:v>1.9643356882851928</c:v>
                </c:pt>
                <c:pt idx="9">
                  <c:v>1.9465208106468121</c:v>
                </c:pt>
                <c:pt idx="10">
                  <c:v>1.9969818022172021</c:v>
                </c:pt>
                <c:pt idx="11">
                  <c:v>1.9253122756880381</c:v>
                </c:pt>
                <c:pt idx="12">
                  <c:v>1.7588853436698195</c:v>
                </c:pt>
                <c:pt idx="13">
                  <c:v>1.7224073750911388</c:v>
                </c:pt>
                <c:pt idx="14">
                  <c:v>1.6966867675884723</c:v>
                </c:pt>
                <c:pt idx="15">
                  <c:v>1.8161793138557913</c:v>
                </c:pt>
                <c:pt idx="16">
                  <c:v>1.817449635330938</c:v>
                </c:pt>
                <c:pt idx="17">
                  <c:v>1.7650519936445579</c:v>
                </c:pt>
                <c:pt idx="18">
                  <c:v>1.7829625683894155</c:v>
                </c:pt>
                <c:pt idx="19">
                  <c:v>1.7921658351551739</c:v>
                </c:pt>
                <c:pt idx="20">
                  <c:v>1.8026178259415957</c:v>
                </c:pt>
                <c:pt idx="21">
                  <c:v>1.8868479157510536</c:v>
                </c:pt>
                <c:pt idx="22">
                  <c:v>1.8453148293715362</c:v>
                </c:pt>
                <c:pt idx="23">
                  <c:v>1.9050566802221538</c:v>
                </c:pt>
                <c:pt idx="24">
                  <c:v>1.8660192293500601</c:v>
                </c:pt>
                <c:pt idx="25">
                  <c:v>1.9390664001944078</c:v>
                </c:pt>
                <c:pt idx="26">
                  <c:v>1.8792606857348324</c:v>
                </c:pt>
                <c:pt idx="27">
                  <c:v>1.8003844146172245</c:v>
                </c:pt>
                <c:pt idx="28">
                  <c:v>1.7701167953297958</c:v>
                </c:pt>
                <c:pt idx="29">
                  <c:v>1.8141802656991379</c:v>
                </c:pt>
                <c:pt idx="30">
                  <c:v>1.7441316034175878</c:v>
                </c:pt>
                <c:pt idx="31">
                  <c:v>1.6520847580254978</c:v>
                </c:pt>
                <c:pt idx="32">
                  <c:v>1.5837189916055341</c:v>
                </c:pt>
                <c:pt idx="33">
                  <c:v>1.6096925012734582</c:v>
                </c:pt>
                <c:pt idx="34">
                  <c:v>1.3942120209778848</c:v>
                </c:pt>
                <c:pt idx="35">
                  <c:v>1.5155206000175516</c:v>
                </c:pt>
                <c:pt idx="36">
                  <c:v>1.4707721022933373</c:v>
                </c:pt>
                <c:pt idx="37">
                  <c:v>1.2709118186971438</c:v>
                </c:pt>
                <c:pt idx="38">
                  <c:v>1.2847820971582733</c:v>
                </c:pt>
                <c:pt idx="39">
                  <c:v>1.2985928634186021</c:v>
                </c:pt>
                <c:pt idx="40">
                  <c:v>1.2651033211990659</c:v>
                </c:pt>
                <c:pt idx="41">
                  <c:v>1.19585976253085</c:v>
                </c:pt>
                <c:pt idx="42">
                  <c:v>1.1024281910995077</c:v>
                </c:pt>
                <c:pt idx="43">
                  <c:v>1.2025838059401226</c:v>
                </c:pt>
                <c:pt idx="44">
                  <c:v>1.0042446594766978</c:v>
                </c:pt>
                <c:pt idx="45">
                  <c:v>1.082013082391952</c:v>
                </c:pt>
                <c:pt idx="46">
                  <c:v>1.0554625292800361</c:v>
                </c:pt>
                <c:pt idx="47">
                  <c:v>1.0537248769885739</c:v>
                </c:pt>
                <c:pt idx="48">
                  <c:v>0.90114506990080068</c:v>
                </c:pt>
                <c:pt idx="49">
                  <c:v>0.91769289517652863</c:v>
                </c:pt>
                <c:pt idx="50">
                  <c:v>0.90194844321335965</c:v>
                </c:pt>
                <c:pt idx="51">
                  <c:v>0.89732422803088163</c:v>
                </c:pt>
                <c:pt idx="52">
                  <c:v>0.88049589699923969</c:v>
                </c:pt>
                <c:pt idx="53">
                  <c:v>0.87031076254610373</c:v>
                </c:pt>
                <c:pt idx="54">
                  <c:v>0.74170551876692214</c:v>
                </c:pt>
                <c:pt idx="55">
                  <c:v>0.82265778268775369</c:v>
                </c:pt>
                <c:pt idx="56">
                  <c:v>0.77264978742686397</c:v>
                </c:pt>
                <c:pt idx="57">
                  <c:v>0.75590727419500181</c:v>
                </c:pt>
                <c:pt idx="58">
                  <c:v>0.6960708720827895</c:v>
                </c:pt>
                <c:pt idx="59">
                  <c:v>0.68650383690245453</c:v>
                </c:pt>
                <c:pt idx="60">
                  <c:v>0.68214229618468136</c:v>
                </c:pt>
                <c:pt idx="61">
                  <c:v>0.63577421001308476</c:v>
                </c:pt>
                <c:pt idx="62">
                  <c:v>0.60747007808489284</c:v>
                </c:pt>
                <c:pt idx="63">
                  <c:v>0.63662644445304983</c:v>
                </c:pt>
                <c:pt idx="64">
                  <c:v>0.49596240209552939</c:v>
                </c:pt>
                <c:pt idx="65">
                  <c:v>0.56790007902132789</c:v>
                </c:pt>
                <c:pt idx="66">
                  <c:v>0.52640898728490149</c:v>
                </c:pt>
                <c:pt idx="67">
                  <c:v>0.47074028044185628</c:v>
                </c:pt>
                <c:pt idx="68">
                  <c:v>0.43460174498834581</c:v>
                </c:pt>
                <c:pt idx="69">
                  <c:v>0.39054242791728566</c:v>
                </c:pt>
                <c:pt idx="70">
                  <c:v>0.40655673383424301</c:v>
                </c:pt>
                <c:pt idx="71">
                  <c:v>0.37000246965980477</c:v>
                </c:pt>
                <c:pt idx="72">
                  <c:v>0.34402350908210982</c:v>
                </c:pt>
                <c:pt idx="73">
                  <c:v>0.37236348005360353</c:v>
                </c:pt>
                <c:pt idx="74">
                  <c:v>0.2831535888130538</c:v>
                </c:pt>
                <c:pt idx="75">
                  <c:v>0.30704893407731398</c:v>
                </c:pt>
                <c:pt idx="76">
                  <c:v>0.25888612047578752</c:v>
                </c:pt>
                <c:pt idx="77">
                  <c:v>0.21181236096356831</c:v>
                </c:pt>
                <c:pt idx="78">
                  <c:v>0.18068403939777294</c:v>
                </c:pt>
                <c:pt idx="79">
                  <c:v>0.17913579139517091</c:v>
                </c:pt>
                <c:pt idx="80">
                  <c:v>0.15744823037946329</c:v>
                </c:pt>
                <c:pt idx="81">
                  <c:v>0.13483246090050988</c:v>
                </c:pt>
                <c:pt idx="82">
                  <c:v>0.12148699764041451</c:v>
                </c:pt>
                <c:pt idx="83">
                  <c:v>0.12044649646264149</c:v>
                </c:pt>
                <c:pt idx="84">
                  <c:v>8.8532892400290844E-2</c:v>
                </c:pt>
                <c:pt idx="85">
                  <c:v>0.11885694500593072</c:v>
                </c:pt>
                <c:pt idx="86">
                  <c:v>9.464302331368242E-2</c:v>
                </c:pt>
                <c:pt idx="87">
                  <c:v>6.4996507196743686E-2</c:v>
                </c:pt>
                <c:pt idx="88">
                  <c:v>5.1234119849287309E-2</c:v>
                </c:pt>
                <c:pt idx="89">
                  <c:v>3.979685294786215E-2</c:v>
                </c:pt>
                <c:pt idx="90">
                  <c:v>3.5724191193494945E-2</c:v>
                </c:pt>
                <c:pt idx="91">
                  <c:v>2.8878033943806398E-2</c:v>
                </c:pt>
                <c:pt idx="92">
                  <c:v>2.1396803592933996E-2</c:v>
                </c:pt>
                <c:pt idx="93">
                  <c:v>1.7377587690349583E-2</c:v>
                </c:pt>
                <c:pt idx="94">
                  <c:v>1.7022337120509337E-2</c:v>
                </c:pt>
                <c:pt idx="95">
                  <c:v>1.8603890176843801E-2</c:v>
                </c:pt>
                <c:pt idx="96">
                  <c:v>1.1293526556683749E-2</c:v>
                </c:pt>
                <c:pt idx="97">
                  <c:v>1.1956517509023807E-2</c:v>
                </c:pt>
                <c:pt idx="98">
                  <c:v>5.7673157218870105E-3</c:v>
                </c:pt>
                <c:pt idx="99">
                  <c:v>2.5306165649144215E-3</c:v>
                </c:pt>
                <c:pt idx="100">
                  <c:v>2.7191457354293295E-3</c:v>
                </c:pt>
                <c:pt idx="101">
                  <c:v>3.1259865147909255E-3</c:v>
                </c:pt>
                <c:pt idx="102">
                  <c:v>1.8431557186635297E-3</c:v>
                </c:pt>
                <c:pt idx="103">
                  <c:v>1.8330486900191179E-3</c:v>
                </c:pt>
                <c:pt idx="104">
                  <c:v>1.1061577958561685E-3</c:v>
                </c:pt>
                <c:pt idx="105">
                  <c:v>1.3635801223579611E-3</c:v>
                </c:pt>
                <c:pt idx="106">
                  <c:v>1.0522157460307927E-3</c:v>
                </c:pt>
                <c:pt idx="107">
                  <c:v>5.7239609995994134E-4</c:v>
                </c:pt>
                <c:pt idx="108">
                  <c:v>2.0655932870168917E-4</c:v>
                </c:pt>
                <c:pt idx="109">
                  <c:v>2.7723975621542435E-4</c:v>
                </c:pt>
                <c:pt idx="110">
                  <c:v>2.1892137564087641E-4</c:v>
                </c:pt>
                <c:pt idx="111">
                  <c:v>1.8827653604938213E-4</c:v>
                </c:pt>
                <c:pt idx="112">
                  <c:v>2.0720719787354548E-4</c:v>
                </c:pt>
                <c:pt idx="113">
                  <c:v>2.0112353324007196E-4</c:v>
                </c:pt>
                <c:pt idx="114">
                  <c:v>1.8427543884932544E-4</c:v>
                </c:pt>
                <c:pt idx="115">
                  <c:v>6.4516749079681344E-4</c:v>
                </c:pt>
                <c:pt idx="116">
                  <c:v>9.0566460627017906E-5</c:v>
                </c:pt>
                <c:pt idx="1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6A-4D59-93F2-9E6A06E42986}"/>
            </c:ext>
          </c:extLst>
        </c:ser>
        <c:ser>
          <c:idx val="1"/>
          <c:order val="1"/>
          <c:tx>
            <c:strRef>
              <c:f>Sheet3!$I$1</c:f>
              <c:strCache>
                <c:ptCount val="1"/>
                <c:pt idx="0">
                  <c:v>CS Male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Sheet3!$G$2:$G$119</c:f>
              <c:strCache>
                <c:ptCount val="11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Unsp</c:v>
                </c:pt>
              </c:strCache>
            </c:strRef>
          </c:cat>
          <c:val>
            <c:numRef>
              <c:f>Sheet3!$I$2:$I$119</c:f>
              <c:numCache>
                <c:formatCode>0.0000</c:formatCode>
                <c:ptCount val="118"/>
                <c:pt idx="0">
                  <c:v>2.0946537650258108</c:v>
                </c:pt>
                <c:pt idx="1">
                  <c:v>2.2364585596039177</c:v>
                </c:pt>
                <c:pt idx="2">
                  <c:v>2.2679176497911446</c:v>
                </c:pt>
                <c:pt idx="3">
                  <c:v>2.2435901476240798</c:v>
                </c:pt>
                <c:pt idx="4">
                  <c:v>2.2289483880651115</c:v>
                </c:pt>
                <c:pt idx="5">
                  <c:v>2.1033857862110219</c:v>
                </c:pt>
                <c:pt idx="6">
                  <c:v>2.0769798325550708</c:v>
                </c:pt>
                <c:pt idx="7">
                  <c:v>2.0946786703137823</c:v>
                </c:pt>
                <c:pt idx="8">
                  <c:v>2.0471606188209552</c:v>
                </c:pt>
                <c:pt idx="9">
                  <c:v>2.0581831305912139</c:v>
                </c:pt>
                <c:pt idx="10">
                  <c:v>2.1051333557365255</c:v>
                </c:pt>
                <c:pt idx="11">
                  <c:v>2.0049871968728552</c:v>
                </c:pt>
                <c:pt idx="12">
                  <c:v>1.8615618549251838</c:v>
                </c:pt>
                <c:pt idx="13">
                  <c:v>1.8114131642989921</c:v>
                </c:pt>
                <c:pt idx="14">
                  <c:v>1.7765588218658803</c:v>
                </c:pt>
                <c:pt idx="15">
                  <c:v>1.8983285106612804</c:v>
                </c:pt>
                <c:pt idx="16">
                  <c:v>1.9292437518747221</c:v>
                </c:pt>
                <c:pt idx="17">
                  <c:v>1.8370144385662481</c:v>
                </c:pt>
                <c:pt idx="18">
                  <c:v>1.8535810506507766</c:v>
                </c:pt>
                <c:pt idx="19">
                  <c:v>1.8601924901658031</c:v>
                </c:pt>
                <c:pt idx="20">
                  <c:v>2.0005745933929289</c:v>
                </c:pt>
                <c:pt idx="21">
                  <c:v>2.0376235932629791</c:v>
                </c:pt>
                <c:pt idx="22">
                  <c:v>1.92667109016553</c:v>
                </c:pt>
                <c:pt idx="23">
                  <c:v>1.9130192447690244</c:v>
                </c:pt>
                <c:pt idx="24">
                  <c:v>1.8804385762592783</c:v>
                </c:pt>
                <c:pt idx="25">
                  <c:v>2.1086615877019397</c:v>
                </c:pt>
                <c:pt idx="26">
                  <c:v>2.0056608313224111</c:v>
                </c:pt>
                <c:pt idx="27">
                  <c:v>1.9221981981182901</c:v>
                </c:pt>
                <c:pt idx="28">
                  <c:v>1.8726150206428167</c:v>
                </c:pt>
                <c:pt idx="29">
                  <c:v>1.876295055746626</c:v>
                </c:pt>
                <c:pt idx="30">
                  <c:v>1.7605502610540893</c:v>
                </c:pt>
                <c:pt idx="31">
                  <c:v>1.6391212415947538</c:v>
                </c:pt>
                <c:pt idx="32">
                  <c:v>1.5985980124790418</c:v>
                </c:pt>
                <c:pt idx="33">
                  <c:v>1.616235518562614</c:v>
                </c:pt>
                <c:pt idx="34">
                  <c:v>1.4111354814351538</c:v>
                </c:pt>
                <c:pt idx="35">
                  <c:v>1.5743697748651091</c:v>
                </c:pt>
                <c:pt idx="36">
                  <c:v>1.5025367546200479</c:v>
                </c:pt>
                <c:pt idx="37">
                  <c:v>1.3225478701836062</c:v>
                </c:pt>
                <c:pt idx="38">
                  <c:v>1.2819993910469329</c:v>
                </c:pt>
                <c:pt idx="39">
                  <c:v>1.3093385697326863</c:v>
                </c:pt>
                <c:pt idx="40">
                  <c:v>1.3427732133140138</c:v>
                </c:pt>
                <c:pt idx="41">
                  <c:v>1.2361008995425415</c:v>
                </c:pt>
                <c:pt idx="42">
                  <c:v>1.1390524733906515</c:v>
                </c:pt>
                <c:pt idx="43">
                  <c:v>1.1944768650433251</c:v>
                </c:pt>
                <c:pt idx="44">
                  <c:v>1.0385530169022867</c:v>
                </c:pt>
                <c:pt idx="45">
                  <c:v>1.1481228391319624</c:v>
                </c:pt>
                <c:pt idx="46">
                  <c:v>1.0705755869323001</c:v>
                </c:pt>
                <c:pt idx="47">
                  <c:v>1.0176674039988221</c:v>
                </c:pt>
                <c:pt idx="48">
                  <c:v>0.89170200679716349</c:v>
                </c:pt>
                <c:pt idx="49">
                  <c:v>0.86237583617660585</c:v>
                </c:pt>
                <c:pt idx="50">
                  <c:v>0.9011273378847986</c:v>
                </c:pt>
                <c:pt idx="51">
                  <c:v>0.84603260729065388</c:v>
                </c:pt>
                <c:pt idx="52">
                  <c:v>0.8353229369486258</c:v>
                </c:pt>
                <c:pt idx="53">
                  <c:v>0.81353560206122466</c:v>
                </c:pt>
                <c:pt idx="54">
                  <c:v>0.69748608091741038</c:v>
                </c:pt>
                <c:pt idx="55">
                  <c:v>0.75506205860886466</c:v>
                </c:pt>
                <c:pt idx="56">
                  <c:v>0.68854763958524545</c:v>
                </c:pt>
                <c:pt idx="57">
                  <c:v>0.66603362616893402</c:v>
                </c:pt>
                <c:pt idx="58">
                  <c:v>0.6376094047068448</c:v>
                </c:pt>
                <c:pt idx="59">
                  <c:v>0.60560280152341905</c:v>
                </c:pt>
                <c:pt idx="60">
                  <c:v>0.56603218723752358</c:v>
                </c:pt>
                <c:pt idx="61">
                  <c:v>0.53749634643863076</c:v>
                </c:pt>
                <c:pt idx="62">
                  <c:v>0.51238127357105911</c:v>
                </c:pt>
                <c:pt idx="63">
                  <c:v>0.52927995862427601</c:v>
                </c:pt>
                <c:pt idx="64">
                  <c:v>0.43949845016047318</c:v>
                </c:pt>
                <c:pt idx="65">
                  <c:v>0.44148611051343872</c:v>
                </c:pt>
                <c:pt idx="66">
                  <c:v>0.40845580722079688</c:v>
                </c:pt>
                <c:pt idx="67">
                  <c:v>0.36395311586262524</c:v>
                </c:pt>
                <c:pt idx="68">
                  <c:v>0.32533228490605087</c:v>
                </c:pt>
                <c:pt idx="69">
                  <c:v>0.29699116963961197</c:v>
                </c:pt>
                <c:pt idx="70">
                  <c:v>0.27908813881319217</c:v>
                </c:pt>
                <c:pt idx="71">
                  <c:v>0.24548052167353632</c:v>
                </c:pt>
                <c:pt idx="72">
                  <c:v>0.22053435844695191</c:v>
                </c:pt>
                <c:pt idx="73">
                  <c:v>0.23501120294290731</c:v>
                </c:pt>
                <c:pt idx="74">
                  <c:v>0.19507594574808787</c:v>
                </c:pt>
                <c:pt idx="75">
                  <c:v>0.17107033593397702</c:v>
                </c:pt>
                <c:pt idx="76">
                  <c:v>0.13766066293608767</c:v>
                </c:pt>
                <c:pt idx="77">
                  <c:v>0.11253408326860553</c:v>
                </c:pt>
                <c:pt idx="78">
                  <c:v>9.3141940747064722E-2</c:v>
                </c:pt>
                <c:pt idx="79">
                  <c:v>8.4533013519623348E-2</c:v>
                </c:pt>
                <c:pt idx="80">
                  <c:v>7.3535861090914784E-2</c:v>
                </c:pt>
                <c:pt idx="81">
                  <c:v>5.9756941417388076E-2</c:v>
                </c:pt>
                <c:pt idx="82">
                  <c:v>5.1696517080348524E-2</c:v>
                </c:pt>
                <c:pt idx="83">
                  <c:v>4.8475375056909277E-2</c:v>
                </c:pt>
                <c:pt idx="84">
                  <c:v>3.8513215199280054E-2</c:v>
                </c:pt>
                <c:pt idx="85">
                  <c:v>3.9645743108217529E-2</c:v>
                </c:pt>
                <c:pt idx="86">
                  <c:v>3.358647573391698E-2</c:v>
                </c:pt>
                <c:pt idx="87">
                  <c:v>2.4288187521696952E-2</c:v>
                </c:pt>
                <c:pt idx="88">
                  <c:v>1.9136986371634516E-2</c:v>
                </c:pt>
                <c:pt idx="89">
                  <c:v>1.4815219674532421E-2</c:v>
                </c:pt>
                <c:pt idx="90">
                  <c:v>1.3402610308731681E-2</c:v>
                </c:pt>
                <c:pt idx="91">
                  <c:v>1.0107985035425161E-2</c:v>
                </c:pt>
                <c:pt idx="92">
                  <c:v>8.2061349186025381E-3</c:v>
                </c:pt>
                <c:pt idx="93">
                  <c:v>6.4127591301588183E-3</c:v>
                </c:pt>
                <c:pt idx="94">
                  <c:v>5.3823220311064023E-3</c:v>
                </c:pt>
                <c:pt idx="95">
                  <c:v>6.2903451694408573E-3</c:v>
                </c:pt>
                <c:pt idx="96">
                  <c:v>3.1136470474947245E-3</c:v>
                </c:pt>
                <c:pt idx="97">
                  <c:v>3.5174815284444456E-3</c:v>
                </c:pt>
                <c:pt idx="98">
                  <c:v>1.7538326678338781E-3</c:v>
                </c:pt>
                <c:pt idx="99">
                  <c:v>9.6954604975872129E-4</c:v>
                </c:pt>
                <c:pt idx="100">
                  <c:v>7.8565049058023089E-4</c:v>
                </c:pt>
                <c:pt idx="101">
                  <c:v>9.6536559740193265E-4</c:v>
                </c:pt>
                <c:pt idx="102">
                  <c:v>4.1619199450060708E-4</c:v>
                </c:pt>
                <c:pt idx="103">
                  <c:v>3.3846404628898812E-4</c:v>
                </c:pt>
                <c:pt idx="104">
                  <c:v>1.6212568777848062E-4</c:v>
                </c:pt>
                <c:pt idx="105">
                  <c:v>6.3035964564404922E-4</c:v>
                </c:pt>
                <c:pt idx="106">
                  <c:v>1.5185657872734943E-4</c:v>
                </c:pt>
                <c:pt idx="107">
                  <c:v>1.0019845124495239E-4</c:v>
                </c:pt>
                <c:pt idx="108">
                  <c:v>7.6172930516573342E-5</c:v>
                </c:pt>
                <c:pt idx="109">
                  <c:v>2.4019859928024606E-5</c:v>
                </c:pt>
                <c:pt idx="110">
                  <c:v>1.047140029412651E-4</c:v>
                </c:pt>
                <c:pt idx="111">
                  <c:v>8.0202122340603782E-5</c:v>
                </c:pt>
                <c:pt idx="112">
                  <c:v>1.9220835397602913E-5</c:v>
                </c:pt>
                <c:pt idx="113">
                  <c:v>4.1910271501682922E-5</c:v>
                </c:pt>
                <c:pt idx="114">
                  <c:v>1.3030618852289143E-4</c:v>
                </c:pt>
                <c:pt idx="115">
                  <c:v>1.3274432453990546E-4</c:v>
                </c:pt>
                <c:pt idx="116">
                  <c:v>2.7431452401050426E-4</c:v>
                </c:pt>
                <c:pt idx="1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6A-4D59-93F2-9E6A06E42986}"/>
            </c:ext>
          </c:extLst>
        </c:ser>
        <c:ser>
          <c:idx val="2"/>
          <c:order val="2"/>
          <c:tx>
            <c:strRef>
              <c:f>Sheet3!$J$1</c:f>
              <c:strCache>
                <c:ptCount val="1"/>
                <c:pt idx="0">
                  <c:v>NPR Female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Sheet3!$G$2:$G$119</c:f>
              <c:strCache>
                <c:ptCount val="11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Unsp</c:v>
                </c:pt>
              </c:strCache>
            </c:strRef>
          </c:cat>
          <c:val>
            <c:numRef>
              <c:f>Sheet3!$J$2:$J$119</c:f>
              <c:numCache>
                <c:formatCode>0.0000</c:formatCode>
                <c:ptCount val="118"/>
                <c:pt idx="0">
                  <c:v>0.84283040821747834</c:v>
                </c:pt>
                <c:pt idx="1">
                  <c:v>1.6294320032670162</c:v>
                </c:pt>
                <c:pt idx="2">
                  <c:v>1.7217716733017439</c:v>
                </c:pt>
                <c:pt idx="3">
                  <c:v>1.7211838791002507</c:v>
                </c:pt>
                <c:pt idx="4">
                  <c:v>1.7467494280902383</c:v>
                </c:pt>
                <c:pt idx="5">
                  <c:v>1.7503286749243359</c:v>
                </c:pt>
                <c:pt idx="6">
                  <c:v>1.7355848370368558</c:v>
                </c:pt>
                <c:pt idx="7">
                  <c:v>1.7809499538021738</c:v>
                </c:pt>
                <c:pt idx="8">
                  <c:v>1.862590369859711</c:v>
                </c:pt>
                <c:pt idx="9">
                  <c:v>1.8150525138138707</c:v>
                </c:pt>
                <c:pt idx="10">
                  <c:v>1.840299674278042</c:v>
                </c:pt>
                <c:pt idx="11">
                  <c:v>1.7875381471439218</c:v>
                </c:pt>
                <c:pt idx="12">
                  <c:v>1.7191475920450738</c:v>
                </c:pt>
                <c:pt idx="13">
                  <c:v>1.6290191478159668</c:v>
                </c:pt>
                <c:pt idx="14">
                  <c:v>1.6477970732887064</c:v>
                </c:pt>
                <c:pt idx="15">
                  <c:v>1.6350090506311932</c:v>
                </c:pt>
                <c:pt idx="16">
                  <c:v>1.6688911878173216</c:v>
                </c:pt>
                <c:pt idx="17">
                  <c:v>1.6522755053000906</c:v>
                </c:pt>
                <c:pt idx="18">
                  <c:v>1.6281829405888535</c:v>
                </c:pt>
                <c:pt idx="19">
                  <c:v>1.6576076384136385</c:v>
                </c:pt>
                <c:pt idx="20">
                  <c:v>1.6818016676001337</c:v>
                </c:pt>
                <c:pt idx="21">
                  <c:v>1.6385987937903179</c:v>
                </c:pt>
                <c:pt idx="22">
                  <c:v>1.6889321710682748</c:v>
                </c:pt>
                <c:pt idx="23">
                  <c:v>1.6753009436336161</c:v>
                </c:pt>
                <c:pt idx="24">
                  <c:v>1.7100857647720458</c:v>
                </c:pt>
                <c:pt idx="25">
                  <c:v>1.7018636435011294</c:v>
                </c:pt>
                <c:pt idx="26">
                  <c:v>1.7264915207887441</c:v>
                </c:pt>
                <c:pt idx="27">
                  <c:v>1.6916472204751671</c:v>
                </c:pt>
                <c:pt idx="28">
                  <c:v>1.6702906978208778</c:v>
                </c:pt>
                <c:pt idx="29">
                  <c:v>1.6368424087358595</c:v>
                </c:pt>
                <c:pt idx="30">
                  <c:v>1.6515302662231899</c:v>
                </c:pt>
                <c:pt idx="31">
                  <c:v>1.6577825771640833</c:v>
                </c:pt>
                <c:pt idx="32">
                  <c:v>1.5755438705800324</c:v>
                </c:pt>
                <c:pt idx="33">
                  <c:v>1.5569513801827704</c:v>
                </c:pt>
                <c:pt idx="34">
                  <c:v>1.5526793758969111</c:v>
                </c:pt>
                <c:pt idx="35">
                  <c:v>1.3465665401229718</c:v>
                </c:pt>
                <c:pt idx="36">
                  <c:v>1.3580320258271181</c:v>
                </c:pt>
                <c:pt idx="37">
                  <c:v>1.3078211056744689</c:v>
                </c:pt>
                <c:pt idx="38">
                  <c:v>1.2011189642282525</c:v>
                </c:pt>
                <c:pt idx="39">
                  <c:v>1.227870597946247</c:v>
                </c:pt>
                <c:pt idx="40">
                  <c:v>1.2327828780587409</c:v>
                </c:pt>
                <c:pt idx="41">
                  <c:v>1.2739249733883158</c:v>
                </c:pt>
                <c:pt idx="42">
                  <c:v>1.2372788039451628</c:v>
                </c:pt>
                <c:pt idx="43">
                  <c:v>1.1821136183799328</c:v>
                </c:pt>
                <c:pt idx="44">
                  <c:v>1.2724764805346338</c:v>
                </c:pt>
                <c:pt idx="45">
                  <c:v>1.0663671435357132</c:v>
                </c:pt>
                <c:pt idx="46">
                  <c:v>1.2245222702627356</c:v>
                </c:pt>
                <c:pt idx="47">
                  <c:v>1.1584374078947481</c:v>
                </c:pt>
                <c:pt idx="48">
                  <c:v>1.2130147992584759</c:v>
                </c:pt>
                <c:pt idx="49">
                  <c:v>0.98297384119871967</c:v>
                </c:pt>
                <c:pt idx="50">
                  <c:v>1.0402277954442578</c:v>
                </c:pt>
                <c:pt idx="51">
                  <c:v>1.0436251059778938</c:v>
                </c:pt>
                <c:pt idx="52">
                  <c:v>1.0402872746194103</c:v>
                </c:pt>
                <c:pt idx="53">
                  <c:v>1.0407841006706731</c:v>
                </c:pt>
                <c:pt idx="54">
                  <c:v>1.02602276890815</c:v>
                </c:pt>
                <c:pt idx="55">
                  <c:v>0.84707092352825464</c:v>
                </c:pt>
                <c:pt idx="56">
                  <c:v>0.95020781324043202</c:v>
                </c:pt>
                <c:pt idx="57">
                  <c:v>0.87502613584931643</c:v>
                </c:pt>
                <c:pt idx="58">
                  <c:v>0.92609425587913163</c:v>
                </c:pt>
                <c:pt idx="59">
                  <c:v>0.82100854848700366</c:v>
                </c:pt>
                <c:pt idx="60">
                  <c:v>0.80916869385690648</c:v>
                </c:pt>
                <c:pt idx="61">
                  <c:v>0.75519309179470084</c:v>
                </c:pt>
                <c:pt idx="62">
                  <c:v>0.75929365610513122</c:v>
                </c:pt>
                <c:pt idx="63">
                  <c:v>0.72541851646901734</c:v>
                </c:pt>
                <c:pt idx="64">
                  <c:v>0.75311481943942182</c:v>
                </c:pt>
                <c:pt idx="65">
                  <c:v>0.56097609105100121</c:v>
                </c:pt>
                <c:pt idx="66">
                  <c:v>0.70338323146300064</c:v>
                </c:pt>
                <c:pt idx="67">
                  <c:v>0.60342672823391053</c:v>
                </c:pt>
                <c:pt idx="68">
                  <c:v>0.58776971006911094</c:v>
                </c:pt>
                <c:pt idx="69">
                  <c:v>0.53964056104676639</c:v>
                </c:pt>
                <c:pt idx="70">
                  <c:v>0.49793866171576356</c:v>
                </c:pt>
                <c:pt idx="71">
                  <c:v>0.46388508455419586</c:v>
                </c:pt>
                <c:pt idx="72">
                  <c:v>0.433596189302205</c:v>
                </c:pt>
                <c:pt idx="73">
                  <c:v>0.39441340797760266</c:v>
                </c:pt>
                <c:pt idx="74">
                  <c:v>0.41433893165325192</c:v>
                </c:pt>
                <c:pt idx="75">
                  <c:v>0.29469132267410525</c:v>
                </c:pt>
                <c:pt idx="76">
                  <c:v>0.45481975850615175</c:v>
                </c:pt>
                <c:pt idx="77">
                  <c:v>0.32220568934405058</c:v>
                </c:pt>
                <c:pt idx="78">
                  <c:v>0.29717545293041997</c:v>
                </c:pt>
                <c:pt idx="79">
                  <c:v>0.24103410913770962</c:v>
                </c:pt>
                <c:pt idx="80">
                  <c:v>0.27562649765064606</c:v>
                </c:pt>
                <c:pt idx="81">
                  <c:v>0.22486626982161023</c:v>
                </c:pt>
                <c:pt idx="82">
                  <c:v>0.22403706014450228</c:v>
                </c:pt>
                <c:pt idx="83">
                  <c:v>0.19866744255501362</c:v>
                </c:pt>
                <c:pt idx="84">
                  <c:v>0.19810064100357117</c:v>
                </c:pt>
                <c:pt idx="85">
                  <c:v>0.13709599994849841</c:v>
                </c:pt>
                <c:pt idx="86">
                  <c:v>0.25461635372223484</c:v>
                </c:pt>
                <c:pt idx="87">
                  <c:v>0.16631427004777141</c:v>
                </c:pt>
                <c:pt idx="88">
                  <c:v>0.13893285682816744</c:v>
                </c:pt>
                <c:pt idx="89">
                  <c:v>0.11080970330667828</c:v>
                </c:pt>
                <c:pt idx="90">
                  <c:v>0.10266455508597394</c:v>
                </c:pt>
                <c:pt idx="91">
                  <c:v>9.5873432793710342E-2</c:v>
                </c:pt>
                <c:pt idx="92">
                  <c:v>9.0016483428821945E-2</c:v>
                </c:pt>
                <c:pt idx="93">
                  <c:v>6.0518311328837872E-2</c:v>
                </c:pt>
                <c:pt idx="94">
                  <c:v>5.8506515698723574E-2</c:v>
                </c:pt>
                <c:pt idx="95">
                  <c:v>5.6239309492959966E-2</c:v>
                </c:pt>
                <c:pt idx="96">
                  <c:v>0.10377016798878441</c:v>
                </c:pt>
                <c:pt idx="97">
                  <c:v>5.9808060002032426E-2</c:v>
                </c:pt>
                <c:pt idx="98">
                  <c:v>0.10265055998593772</c:v>
                </c:pt>
                <c:pt idx="99">
                  <c:v>3.2073270506530589E-2</c:v>
                </c:pt>
                <c:pt idx="100">
                  <c:v>3.9805563276185812E-2</c:v>
                </c:pt>
                <c:pt idx="101">
                  <c:v>2.8780923223161132E-2</c:v>
                </c:pt>
                <c:pt idx="102">
                  <c:v>6.3397803161157229E-2</c:v>
                </c:pt>
                <c:pt idx="103">
                  <c:v>2.3490775409713806E-2</c:v>
                </c:pt>
                <c:pt idx="104">
                  <c:v>3.7129000394381918E-2</c:v>
                </c:pt>
                <c:pt idx="105">
                  <c:v>2.339630848447366E-2</c:v>
                </c:pt>
                <c:pt idx="106">
                  <c:v>5.9965504877432671E-2</c:v>
                </c:pt>
                <c:pt idx="107">
                  <c:v>3.1366517954733684E-2</c:v>
                </c:pt>
                <c:pt idx="108">
                  <c:v>2.0625278677429811E-2</c:v>
                </c:pt>
                <c:pt idx="109">
                  <c:v>1.7598838294736303E-2</c:v>
                </c:pt>
                <c:pt idx="110">
                  <c:v>2.7552853195039355E-2</c:v>
                </c:pt>
                <c:pt idx="111">
                  <c:v>1.4418451811651713E-2</c:v>
                </c:pt>
                <c:pt idx="112">
                  <c:v>2.3371817059411399E-2</c:v>
                </c:pt>
                <c:pt idx="113">
                  <c:v>1.3907630660353269E-2</c:v>
                </c:pt>
                <c:pt idx="114">
                  <c:v>2.2626577982516955E-2</c:v>
                </c:pt>
                <c:pt idx="115">
                  <c:v>2.2224218856494133E-2</c:v>
                </c:pt>
                <c:pt idx="116">
                  <c:v>1.1951815430381561E-2</c:v>
                </c:pt>
                <c:pt idx="117">
                  <c:v>3.1478478755018392E-2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6A-4D59-93F2-9E6A06E42986}"/>
            </c:ext>
          </c:extLst>
        </c:ser>
        <c:ser>
          <c:idx val="3"/>
          <c:order val="3"/>
          <c:tx>
            <c:strRef>
              <c:f>Sheet3!$K$1</c:f>
              <c:strCache>
                <c:ptCount val="1"/>
                <c:pt idx="0">
                  <c:v>NPR Male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Sheet3!$G$2:$G$119</c:f>
              <c:strCache>
                <c:ptCount val="11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Unsp</c:v>
                </c:pt>
              </c:strCache>
            </c:strRef>
          </c:cat>
          <c:val>
            <c:numRef>
              <c:f>Sheet3!$K$2:$K$119</c:f>
              <c:numCache>
                <c:formatCode>0.0000</c:formatCode>
                <c:ptCount val="118"/>
                <c:pt idx="0">
                  <c:v>0.89083026665244303</c:v>
                </c:pt>
                <c:pt idx="1">
                  <c:v>1.7211876721232329</c:v>
                </c:pt>
                <c:pt idx="2">
                  <c:v>1.8225795793804893</c:v>
                </c:pt>
                <c:pt idx="3">
                  <c:v>1.8229586281728525</c:v>
                </c:pt>
                <c:pt idx="4">
                  <c:v>1.8481398599655263</c:v>
                </c:pt>
                <c:pt idx="5">
                  <c:v>1.8521308063851205</c:v>
                </c:pt>
                <c:pt idx="6">
                  <c:v>1.8364002815020435</c:v>
                </c:pt>
                <c:pt idx="7">
                  <c:v>1.8744254358359507</c:v>
                </c:pt>
                <c:pt idx="8">
                  <c:v>1.958217087147806</c:v>
                </c:pt>
                <c:pt idx="9">
                  <c:v>1.9112478391940901</c:v>
                </c:pt>
                <c:pt idx="10">
                  <c:v>1.927663567663362</c:v>
                </c:pt>
                <c:pt idx="11">
                  <c:v>1.8790542047426948</c:v>
                </c:pt>
                <c:pt idx="12">
                  <c:v>1.8049683893353017</c:v>
                </c:pt>
                <c:pt idx="13">
                  <c:v>1.706335519922459</c:v>
                </c:pt>
                <c:pt idx="14">
                  <c:v>1.7166281525150868</c:v>
                </c:pt>
                <c:pt idx="15">
                  <c:v>1.7039482414705538</c:v>
                </c:pt>
                <c:pt idx="16">
                  <c:v>1.7397865758485207</c:v>
                </c:pt>
                <c:pt idx="17">
                  <c:v>1.7192268235627379</c:v>
                </c:pt>
                <c:pt idx="18">
                  <c:v>1.6933676775837221</c:v>
                </c:pt>
                <c:pt idx="19">
                  <c:v>1.7232287040821057</c:v>
                </c:pt>
                <c:pt idx="20">
                  <c:v>1.7560747398203627</c:v>
                </c:pt>
                <c:pt idx="21">
                  <c:v>1.7076148095966839</c:v>
                </c:pt>
                <c:pt idx="22">
                  <c:v>1.7608565861240231</c:v>
                </c:pt>
                <c:pt idx="23">
                  <c:v>1.745909671725151</c:v>
                </c:pt>
                <c:pt idx="24">
                  <c:v>1.7684849430703347</c:v>
                </c:pt>
                <c:pt idx="25">
                  <c:v>1.7680439343792274</c:v>
                </c:pt>
                <c:pt idx="26">
                  <c:v>1.7959987828160118</c:v>
                </c:pt>
                <c:pt idx="27">
                  <c:v>1.7526195642899747</c:v>
                </c:pt>
                <c:pt idx="28">
                  <c:v>1.7278246706895046</c:v>
                </c:pt>
                <c:pt idx="29">
                  <c:v>1.6937139240767596</c:v>
                </c:pt>
                <c:pt idx="30">
                  <c:v>1.7052129523450754</c:v>
                </c:pt>
                <c:pt idx="31">
                  <c:v>1.7261991345222667</c:v>
                </c:pt>
                <c:pt idx="32">
                  <c:v>1.6414999529287007</c:v>
                </c:pt>
                <c:pt idx="33">
                  <c:v>1.6176563260090779</c:v>
                </c:pt>
                <c:pt idx="34">
                  <c:v>1.6214613927324046</c:v>
                </c:pt>
                <c:pt idx="35">
                  <c:v>1.4043575522064085</c:v>
                </c:pt>
                <c:pt idx="36">
                  <c:v>1.4348272435925356</c:v>
                </c:pt>
                <c:pt idx="37">
                  <c:v>1.3651296468967331</c:v>
                </c:pt>
                <c:pt idx="38">
                  <c:v>1.2528145739595449</c:v>
                </c:pt>
                <c:pt idx="39">
                  <c:v>1.2907194531958752</c:v>
                </c:pt>
                <c:pt idx="40">
                  <c:v>1.2853143632047714</c:v>
                </c:pt>
                <c:pt idx="41">
                  <c:v>1.3239627612261222</c:v>
                </c:pt>
                <c:pt idx="42">
                  <c:v>1.2771757482687403</c:v>
                </c:pt>
                <c:pt idx="43">
                  <c:v>1.207299561276536</c:v>
                </c:pt>
                <c:pt idx="44">
                  <c:v>1.2906502038972705</c:v>
                </c:pt>
                <c:pt idx="45">
                  <c:v>1.0873196843937702</c:v>
                </c:pt>
                <c:pt idx="46">
                  <c:v>1.2625094757642217</c:v>
                </c:pt>
                <c:pt idx="47">
                  <c:v>1.1216527577020619</c:v>
                </c:pt>
                <c:pt idx="48">
                  <c:v>1.1744753937378443</c:v>
                </c:pt>
                <c:pt idx="49">
                  <c:v>0.95035915055311815</c:v>
                </c:pt>
                <c:pt idx="50">
                  <c:v>0.97788027969864888</c:v>
                </c:pt>
                <c:pt idx="51">
                  <c:v>0.96692431171937665</c:v>
                </c:pt>
                <c:pt idx="52">
                  <c:v>0.96870292528354263</c:v>
                </c:pt>
                <c:pt idx="53">
                  <c:v>0.96940635236937378</c:v>
                </c:pt>
                <c:pt idx="54">
                  <c:v>0.9465322156302155</c:v>
                </c:pt>
                <c:pt idx="55">
                  <c:v>0.78818822732037264</c:v>
                </c:pt>
                <c:pt idx="56">
                  <c:v>0.88287753141266556</c:v>
                </c:pt>
                <c:pt idx="57">
                  <c:v>0.77808876382384562</c:v>
                </c:pt>
                <c:pt idx="58">
                  <c:v>0.84970711738095073</c:v>
                </c:pt>
                <c:pt idx="59">
                  <c:v>0.76992828068825891</c:v>
                </c:pt>
                <c:pt idx="60">
                  <c:v>0.73984492749434838</c:v>
                </c:pt>
                <c:pt idx="61">
                  <c:v>0.67010723909935255</c:v>
                </c:pt>
                <c:pt idx="62">
                  <c:v>0.67286992164369508</c:v>
                </c:pt>
                <c:pt idx="63">
                  <c:v>0.64027537020037684</c:v>
                </c:pt>
                <c:pt idx="64">
                  <c:v>0.67494740060184111</c:v>
                </c:pt>
                <c:pt idx="65">
                  <c:v>0.52207775158169967</c:v>
                </c:pt>
                <c:pt idx="66">
                  <c:v>0.60543568360228761</c:v>
                </c:pt>
                <c:pt idx="67">
                  <c:v>0.53953950892989755</c:v>
                </c:pt>
                <c:pt idx="68">
                  <c:v>0.52054333291261257</c:v>
                </c:pt>
                <c:pt idx="69">
                  <c:v>0.47452170693981394</c:v>
                </c:pt>
                <c:pt idx="70">
                  <c:v>0.42718069959359217</c:v>
                </c:pt>
                <c:pt idx="71">
                  <c:v>0.3738186479686797</c:v>
                </c:pt>
                <c:pt idx="72">
                  <c:v>0.36324172878176875</c:v>
                </c:pt>
                <c:pt idx="73">
                  <c:v>0.36003074814646052</c:v>
                </c:pt>
                <c:pt idx="74">
                  <c:v>0.4172051558945678</c:v>
                </c:pt>
                <c:pt idx="75">
                  <c:v>0.32733050040527412</c:v>
                </c:pt>
                <c:pt idx="76">
                  <c:v>0.35885351007017835</c:v>
                </c:pt>
                <c:pt idx="77">
                  <c:v>0.24823322259884614</c:v>
                </c:pt>
                <c:pt idx="78">
                  <c:v>0.21432293448203693</c:v>
                </c:pt>
                <c:pt idx="79">
                  <c:v>0.17177106283932841</c:v>
                </c:pt>
                <c:pt idx="80">
                  <c:v>0.16878969829939441</c:v>
                </c:pt>
                <c:pt idx="81">
                  <c:v>0.13414318079741874</c:v>
                </c:pt>
                <c:pt idx="82">
                  <c:v>0.12233070833540322</c:v>
                </c:pt>
                <c:pt idx="83">
                  <c:v>0.11130913575745488</c:v>
                </c:pt>
                <c:pt idx="84">
                  <c:v>0.11556250057176252</c:v>
                </c:pt>
                <c:pt idx="85">
                  <c:v>8.2636281435126829E-2</c:v>
                </c:pt>
                <c:pt idx="86">
                  <c:v>0.12845744891196859</c:v>
                </c:pt>
                <c:pt idx="87">
                  <c:v>9.5913923267622297E-2</c:v>
                </c:pt>
                <c:pt idx="88">
                  <c:v>8.8992638107065564E-2</c:v>
                </c:pt>
                <c:pt idx="89">
                  <c:v>7.2861196232065523E-2</c:v>
                </c:pt>
                <c:pt idx="90">
                  <c:v>7.3006984229128921E-2</c:v>
                </c:pt>
                <c:pt idx="91">
                  <c:v>6.6034673269599484E-2</c:v>
                </c:pt>
                <c:pt idx="92">
                  <c:v>6.6854730753077823E-2</c:v>
                </c:pt>
                <c:pt idx="93">
                  <c:v>4.4600193001439907E-2</c:v>
                </c:pt>
                <c:pt idx="94">
                  <c:v>4.8336010426174483E-2</c:v>
                </c:pt>
                <c:pt idx="95">
                  <c:v>4.5759207578089274E-2</c:v>
                </c:pt>
                <c:pt idx="96">
                  <c:v>7.5693128075010579E-2</c:v>
                </c:pt>
                <c:pt idx="97">
                  <c:v>4.7730990238364135E-2</c:v>
                </c:pt>
                <c:pt idx="98">
                  <c:v>8.2574321536375297E-2</c:v>
                </c:pt>
                <c:pt idx="99">
                  <c:v>2.6857793758896086E-2</c:v>
                </c:pt>
                <c:pt idx="100">
                  <c:v>3.1814585659031551E-2</c:v>
                </c:pt>
                <c:pt idx="101">
                  <c:v>2.1970251157365405E-2</c:v>
                </c:pt>
                <c:pt idx="102">
                  <c:v>6.6231487065634309E-2</c:v>
                </c:pt>
                <c:pt idx="103">
                  <c:v>2.1062720875649411E-2</c:v>
                </c:pt>
                <c:pt idx="104">
                  <c:v>3.1216854871074156E-2</c:v>
                </c:pt>
                <c:pt idx="105">
                  <c:v>2.1263179371610812E-2</c:v>
                </c:pt>
                <c:pt idx="106">
                  <c:v>4.5748273478309495E-2</c:v>
                </c:pt>
                <c:pt idx="107">
                  <c:v>2.1835397260082445E-2</c:v>
                </c:pt>
                <c:pt idx="108">
                  <c:v>1.8383866429620265E-2</c:v>
                </c:pt>
                <c:pt idx="109">
                  <c:v>1.3452587428970725E-2</c:v>
                </c:pt>
                <c:pt idx="110">
                  <c:v>2.3293277230710452E-2</c:v>
                </c:pt>
                <c:pt idx="111">
                  <c:v>1.1462581269063587E-2</c:v>
                </c:pt>
                <c:pt idx="112">
                  <c:v>1.5289516191962189E-2</c:v>
                </c:pt>
                <c:pt idx="113">
                  <c:v>1.0354592491386025E-2</c:v>
                </c:pt>
                <c:pt idx="114">
                  <c:v>1.5978364478083897E-2</c:v>
                </c:pt>
                <c:pt idx="115">
                  <c:v>1.5650341484692569E-2</c:v>
                </c:pt>
                <c:pt idx="116">
                  <c:v>6.2871073733336853E-3</c:v>
                </c:pt>
                <c:pt idx="117">
                  <c:v>1.9808944100909203E-2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16A-4D59-93F2-9E6A06E429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828800"/>
        <c:axId val="156356992"/>
      </c:lineChart>
      <c:catAx>
        <c:axId val="160828800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ZA"/>
                  <a:t>Age in single years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56356992"/>
        <c:crosses val="autoZero"/>
        <c:auto val="1"/>
        <c:lblAlgn val="ctr"/>
        <c:lblOffset val="100"/>
        <c:noMultiLvlLbl val="0"/>
      </c:catAx>
      <c:valAx>
        <c:axId val="156356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ZA"/>
                  <a:t>Propotions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6082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FF668C-9BCB-4186-8C48-E064D83D332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94C8E0-A83A-4194-B810-116D4719D2D4}">
      <dgm:prSet phldrT="[Text]"/>
      <dgm:spPr/>
      <dgm:t>
        <a:bodyPr/>
        <a:lstStyle/>
        <a:p>
          <a:r>
            <a:rPr lang="en-US" dirty="0"/>
            <a:t>National Population Register </a:t>
          </a:r>
        </a:p>
      </dgm:t>
    </dgm:pt>
    <dgm:pt modelId="{F580F14A-C014-4A27-B98A-83DC71380173}" type="parTrans" cxnId="{71CF8A02-74C1-41F9-8BBC-4D1AAF0BDB70}">
      <dgm:prSet/>
      <dgm:spPr/>
      <dgm:t>
        <a:bodyPr/>
        <a:lstStyle/>
        <a:p>
          <a:endParaRPr lang="en-US"/>
        </a:p>
      </dgm:t>
    </dgm:pt>
    <dgm:pt modelId="{D520DEC9-AB5B-4951-8802-6EFCE6987963}" type="sibTrans" cxnId="{71CF8A02-74C1-41F9-8BBC-4D1AAF0BDB70}">
      <dgm:prSet/>
      <dgm:spPr/>
      <dgm:t>
        <a:bodyPr/>
        <a:lstStyle/>
        <a:p>
          <a:endParaRPr lang="en-US"/>
        </a:p>
      </dgm:t>
    </dgm:pt>
    <dgm:pt modelId="{B51F8CC4-55FA-4221-8491-2C3F0F0717D7}">
      <dgm:prSet phldrT="[Text]"/>
      <dgm:spPr/>
      <dgm:t>
        <a:bodyPr/>
        <a:lstStyle/>
        <a:p>
          <a:r>
            <a:rPr lang="en-US" dirty="0"/>
            <a:t>Births Register </a:t>
          </a:r>
        </a:p>
      </dgm:t>
    </dgm:pt>
    <dgm:pt modelId="{43DC8D67-FEBA-4D5C-8B84-2FF7B18AF507}" type="parTrans" cxnId="{A86FDAE2-457F-492A-96FE-BCE083CF7E38}">
      <dgm:prSet/>
      <dgm:spPr/>
      <dgm:t>
        <a:bodyPr/>
        <a:lstStyle/>
        <a:p>
          <a:endParaRPr lang="en-US"/>
        </a:p>
      </dgm:t>
    </dgm:pt>
    <dgm:pt modelId="{8A35AE69-C9BD-4C62-A18B-C5DE909799DB}" type="sibTrans" cxnId="{A86FDAE2-457F-492A-96FE-BCE083CF7E38}">
      <dgm:prSet/>
      <dgm:spPr/>
      <dgm:t>
        <a:bodyPr/>
        <a:lstStyle/>
        <a:p>
          <a:endParaRPr lang="en-US"/>
        </a:p>
      </dgm:t>
    </dgm:pt>
    <dgm:pt modelId="{C043D133-D0C8-473E-8B33-7E3A21D74860}">
      <dgm:prSet phldrT="[Text]"/>
      <dgm:spPr/>
      <dgm:t>
        <a:bodyPr/>
        <a:lstStyle/>
        <a:p>
          <a:r>
            <a:rPr lang="en-US" dirty="0"/>
            <a:t>Deaths register (Stillbirths)</a:t>
          </a:r>
        </a:p>
      </dgm:t>
    </dgm:pt>
    <dgm:pt modelId="{107B1A2F-2138-40F3-B256-0DDD11F82F5D}" type="parTrans" cxnId="{755A13B2-F345-4D5B-BCD8-B93C143F5005}">
      <dgm:prSet/>
      <dgm:spPr/>
      <dgm:t>
        <a:bodyPr/>
        <a:lstStyle/>
        <a:p>
          <a:endParaRPr lang="en-US"/>
        </a:p>
      </dgm:t>
    </dgm:pt>
    <dgm:pt modelId="{75F9A7D7-DC62-4F64-87F6-ED4B007CCDE2}" type="sibTrans" cxnId="{755A13B2-F345-4D5B-BCD8-B93C143F5005}">
      <dgm:prSet/>
      <dgm:spPr/>
      <dgm:t>
        <a:bodyPr/>
        <a:lstStyle/>
        <a:p>
          <a:endParaRPr lang="en-US"/>
        </a:p>
      </dgm:t>
    </dgm:pt>
    <dgm:pt modelId="{511286C3-549A-43C1-82FF-38ABCCEA3B31}">
      <dgm:prSet phldrT="[Text]"/>
      <dgm:spPr/>
      <dgm:t>
        <a:bodyPr/>
        <a:lstStyle/>
        <a:p>
          <a:r>
            <a:rPr lang="en-US" dirty="0"/>
            <a:t>Marriage</a:t>
          </a:r>
        </a:p>
      </dgm:t>
    </dgm:pt>
    <dgm:pt modelId="{0129FC97-2068-4E3E-8CD1-CFAFDA7D262E}" type="parTrans" cxnId="{238E492F-066C-487B-AF8D-0C0BFC0ED576}">
      <dgm:prSet/>
      <dgm:spPr/>
      <dgm:t>
        <a:bodyPr/>
        <a:lstStyle/>
        <a:p>
          <a:endParaRPr lang="en-US"/>
        </a:p>
      </dgm:t>
    </dgm:pt>
    <dgm:pt modelId="{524BD583-ACB3-43CB-8FF4-B6F6FC00FAF4}" type="sibTrans" cxnId="{238E492F-066C-487B-AF8D-0C0BFC0ED576}">
      <dgm:prSet/>
      <dgm:spPr/>
      <dgm:t>
        <a:bodyPr/>
        <a:lstStyle/>
        <a:p>
          <a:endParaRPr lang="en-US"/>
        </a:p>
      </dgm:t>
    </dgm:pt>
    <dgm:pt modelId="{4035E704-B867-4A9B-9BE4-1008D53287CB}">
      <dgm:prSet/>
      <dgm:spPr/>
      <dgm:t>
        <a:bodyPr/>
        <a:lstStyle/>
        <a:p>
          <a:r>
            <a:rPr lang="en-US" dirty="0"/>
            <a:t>Divorce Register </a:t>
          </a:r>
        </a:p>
      </dgm:t>
    </dgm:pt>
    <dgm:pt modelId="{48B587D0-F3F7-437C-B518-E509FD42717F}" type="parTrans" cxnId="{2D079068-19B1-4728-9005-EEC802814CAE}">
      <dgm:prSet/>
      <dgm:spPr/>
      <dgm:t>
        <a:bodyPr/>
        <a:lstStyle/>
        <a:p>
          <a:endParaRPr lang="en-US"/>
        </a:p>
      </dgm:t>
    </dgm:pt>
    <dgm:pt modelId="{0F05CD81-0FD4-4934-BC02-1458798A92C7}" type="sibTrans" cxnId="{2D079068-19B1-4728-9005-EEC802814CAE}">
      <dgm:prSet/>
      <dgm:spPr/>
      <dgm:t>
        <a:bodyPr/>
        <a:lstStyle/>
        <a:p>
          <a:endParaRPr lang="en-US"/>
        </a:p>
      </dgm:t>
    </dgm:pt>
    <dgm:pt modelId="{A68FE483-7653-42AA-BC6A-2B050FCF7ADC}">
      <dgm:prSet/>
      <dgm:spPr/>
      <dgm:t>
        <a:bodyPr/>
        <a:lstStyle/>
        <a:p>
          <a:r>
            <a:rPr lang="en-US" dirty="0"/>
            <a:t>Immigration </a:t>
          </a:r>
        </a:p>
      </dgm:t>
    </dgm:pt>
    <dgm:pt modelId="{437F62A6-3A6A-4AF4-8C2F-51BE3B95AC3E}" type="parTrans" cxnId="{11E3DED3-B1F8-4D2B-AB64-F95DF03D2BBA}">
      <dgm:prSet/>
      <dgm:spPr/>
      <dgm:t>
        <a:bodyPr/>
        <a:lstStyle/>
        <a:p>
          <a:endParaRPr lang="en-US"/>
        </a:p>
      </dgm:t>
    </dgm:pt>
    <dgm:pt modelId="{9D444C9D-905D-40CE-A7B6-0513D2262DDA}" type="sibTrans" cxnId="{11E3DED3-B1F8-4D2B-AB64-F95DF03D2BBA}">
      <dgm:prSet/>
      <dgm:spPr/>
      <dgm:t>
        <a:bodyPr/>
        <a:lstStyle/>
        <a:p>
          <a:endParaRPr lang="en-US"/>
        </a:p>
      </dgm:t>
    </dgm:pt>
    <dgm:pt modelId="{F1B74CA3-9688-4A66-8941-C11A0CFA227A}" type="pres">
      <dgm:prSet presAssocID="{FAFF668C-9BCB-4186-8C48-E064D83D332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6C801EE-2EC6-4CE4-B4A3-06F615CB869B}" type="pres">
      <dgm:prSet presAssocID="{8394C8E0-A83A-4194-B810-116D4719D2D4}" presName="hierRoot1" presStyleCnt="0"/>
      <dgm:spPr/>
    </dgm:pt>
    <dgm:pt modelId="{FC62815D-53EC-4262-AFF9-1FB4832EAC2E}" type="pres">
      <dgm:prSet presAssocID="{8394C8E0-A83A-4194-B810-116D4719D2D4}" presName="composite" presStyleCnt="0"/>
      <dgm:spPr/>
    </dgm:pt>
    <dgm:pt modelId="{6C00A934-11BF-4F23-9D46-DE82767A8D0E}" type="pres">
      <dgm:prSet presAssocID="{8394C8E0-A83A-4194-B810-116D4719D2D4}" presName="background" presStyleLbl="node0" presStyleIdx="0" presStyleCnt="1"/>
      <dgm:spPr/>
    </dgm:pt>
    <dgm:pt modelId="{FD10F27B-F7CA-4760-BCAE-9CE64616D440}" type="pres">
      <dgm:prSet presAssocID="{8394C8E0-A83A-4194-B810-116D4719D2D4}" presName="text" presStyleLbl="fgAcc0" presStyleIdx="0" presStyleCnt="1">
        <dgm:presLayoutVars>
          <dgm:chPref val="3"/>
        </dgm:presLayoutVars>
      </dgm:prSet>
      <dgm:spPr/>
    </dgm:pt>
    <dgm:pt modelId="{4B6ED210-C812-4408-9317-DA61EB87D187}" type="pres">
      <dgm:prSet presAssocID="{8394C8E0-A83A-4194-B810-116D4719D2D4}" presName="hierChild2" presStyleCnt="0"/>
      <dgm:spPr/>
    </dgm:pt>
    <dgm:pt modelId="{B524F275-9ADD-492C-AD63-E42A4ECE47B9}" type="pres">
      <dgm:prSet presAssocID="{43DC8D67-FEBA-4D5C-8B84-2FF7B18AF507}" presName="Name10" presStyleLbl="parChTrans1D2" presStyleIdx="0" presStyleCnt="5"/>
      <dgm:spPr/>
    </dgm:pt>
    <dgm:pt modelId="{410AFCB0-BD03-4BCE-AA79-ECA09EA5829E}" type="pres">
      <dgm:prSet presAssocID="{B51F8CC4-55FA-4221-8491-2C3F0F0717D7}" presName="hierRoot2" presStyleCnt="0"/>
      <dgm:spPr/>
    </dgm:pt>
    <dgm:pt modelId="{48CB1785-E584-42B7-BE97-6C14AD5766C2}" type="pres">
      <dgm:prSet presAssocID="{B51F8CC4-55FA-4221-8491-2C3F0F0717D7}" presName="composite2" presStyleCnt="0"/>
      <dgm:spPr/>
    </dgm:pt>
    <dgm:pt modelId="{BBF695F0-94A8-4400-8685-B882F6775313}" type="pres">
      <dgm:prSet presAssocID="{B51F8CC4-55FA-4221-8491-2C3F0F0717D7}" presName="background2" presStyleLbl="node2" presStyleIdx="0" presStyleCnt="5"/>
      <dgm:spPr/>
    </dgm:pt>
    <dgm:pt modelId="{99E82DE3-35E1-4252-9E2B-558CB9A281FE}" type="pres">
      <dgm:prSet presAssocID="{B51F8CC4-55FA-4221-8491-2C3F0F0717D7}" presName="text2" presStyleLbl="fgAcc2" presStyleIdx="0" presStyleCnt="5">
        <dgm:presLayoutVars>
          <dgm:chPref val="3"/>
        </dgm:presLayoutVars>
      </dgm:prSet>
      <dgm:spPr/>
    </dgm:pt>
    <dgm:pt modelId="{E2590160-276D-4F7B-B91F-046FBE79AABC}" type="pres">
      <dgm:prSet presAssocID="{B51F8CC4-55FA-4221-8491-2C3F0F0717D7}" presName="hierChild3" presStyleCnt="0"/>
      <dgm:spPr/>
    </dgm:pt>
    <dgm:pt modelId="{BD9F65A7-47D1-4370-A046-949371C1879D}" type="pres">
      <dgm:prSet presAssocID="{107B1A2F-2138-40F3-B256-0DDD11F82F5D}" presName="Name10" presStyleLbl="parChTrans1D2" presStyleIdx="1" presStyleCnt="5"/>
      <dgm:spPr/>
    </dgm:pt>
    <dgm:pt modelId="{28D3C98A-ED2C-4238-B6ED-302C7D848DFF}" type="pres">
      <dgm:prSet presAssocID="{C043D133-D0C8-473E-8B33-7E3A21D74860}" presName="hierRoot2" presStyleCnt="0"/>
      <dgm:spPr/>
    </dgm:pt>
    <dgm:pt modelId="{BBD2117A-A1A6-46B9-A75B-C39FF4CADC7B}" type="pres">
      <dgm:prSet presAssocID="{C043D133-D0C8-473E-8B33-7E3A21D74860}" presName="composite2" presStyleCnt="0"/>
      <dgm:spPr/>
    </dgm:pt>
    <dgm:pt modelId="{DECEBE94-8B47-4A12-9AC4-31460F087174}" type="pres">
      <dgm:prSet presAssocID="{C043D133-D0C8-473E-8B33-7E3A21D74860}" presName="background2" presStyleLbl="node2" presStyleIdx="1" presStyleCnt="5"/>
      <dgm:spPr/>
    </dgm:pt>
    <dgm:pt modelId="{9B3CCC39-1644-41DF-B787-A34F12396A9A}" type="pres">
      <dgm:prSet presAssocID="{C043D133-D0C8-473E-8B33-7E3A21D74860}" presName="text2" presStyleLbl="fgAcc2" presStyleIdx="1" presStyleCnt="5" custAng="0">
        <dgm:presLayoutVars>
          <dgm:chPref val="3"/>
        </dgm:presLayoutVars>
      </dgm:prSet>
      <dgm:spPr/>
    </dgm:pt>
    <dgm:pt modelId="{AC3D669E-BB55-43C0-AB0F-715B23C8FAE5}" type="pres">
      <dgm:prSet presAssocID="{C043D133-D0C8-473E-8B33-7E3A21D74860}" presName="hierChild3" presStyleCnt="0"/>
      <dgm:spPr/>
    </dgm:pt>
    <dgm:pt modelId="{9933196A-50E3-4043-B366-5F8513576C13}" type="pres">
      <dgm:prSet presAssocID="{0129FC97-2068-4E3E-8CD1-CFAFDA7D262E}" presName="Name10" presStyleLbl="parChTrans1D2" presStyleIdx="2" presStyleCnt="5"/>
      <dgm:spPr/>
    </dgm:pt>
    <dgm:pt modelId="{F0C277F1-385A-473A-9505-9E725E77EB58}" type="pres">
      <dgm:prSet presAssocID="{511286C3-549A-43C1-82FF-38ABCCEA3B31}" presName="hierRoot2" presStyleCnt="0"/>
      <dgm:spPr/>
    </dgm:pt>
    <dgm:pt modelId="{AFE3C34F-4846-49F7-988B-5CFC9A9CA3BC}" type="pres">
      <dgm:prSet presAssocID="{511286C3-549A-43C1-82FF-38ABCCEA3B31}" presName="composite2" presStyleCnt="0"/>
      <dgm:spPr/>
    </dgm:pt>
    <dgm:pt modelId="{338055F7-178D-43A7-B2C9-FC2B38EAA0C7}" type="pres">
      <dgm:prSet presAssocID="{511286C3-549A-43C1-82FF-38ABCCEA3B31}" presName="background2" presStyleLbl="node2" presStyleIdx="2" presStyleCnt="5"/>
      <dgm:spPr/>
    </dgm:pt>
    <dgm:pt modelId="{E22ED569-E35E-4820-B111-B4AC2C7E753B}" type="pres">
      <dgm:prSet presAssocID="{511286C3-549A-43C1-82FF-38ABCCEA3B31}" presName="text2" presStyleLbl="fgAcc2" presStyleIdx="2" presStyleCnt="5">
        <dgm:presLayoutVars>
          <dgm:chPref val="3"/>
        </dgm:presLayoutVars>
      </dgm:prSet>
      <dgm:spPr/>
    </dgm:pt>
    <dgm:pt modelId="{17D44206-B452-40BB-9F01-4D96E381B787}" type="pres">
      <dgm:prSet presAssocID="{511286C3-549A-43C1-82FF-38ABCCEA3B31}" presName="hierChild3" presStyleCnt="0"/>
      <dgm:spPr/>
    </dgm:pt>
    <dgm:pt modelId="{7E1F486A-0B25-4E6F-84B3-5234E47362DA}" type="pres">
      <dgm:prSet presAssocID="{48B587D0-F3F7-437C-B518-E509FD42717F}" presName="Name10" presStyleLbl="parChTrans1D2" presStyleIdx="3" presStyleCnt="5"/>
      <dgm:spPr/>
    </dgm:pt>
    <dgm:pt modelId="{DD352A48-2DD9-4412-8ACE-B69D43EEA37A}" type="pres">
      <dgm:prSet presAssocID="{4035E704-B867-4A9B-9BE4-1008D53287CB}" presName="hierRoot2" presStyleCnt="0"/>
      <dgm:spPr/>
    </dgm:pt>
    <dgm:pt modelId="{254AC706-BECE-4C31-8F1A-74946B23CDE4}" type="pres">
      <dgm:prSet presAssocID="{4035E704-B867-4A9B-9BE4-1008D53287CB}" presName="composite2" presStyleCnt="0"/>
      <dgm:spPr/>
    </dgm:pt>
    <dgm:pt modelId="{DADED615-6BA7-4D35-980E-8DC55630E945}" type="pres">
      <dgm:prSet presAssocID="{4035E704-B867-4A9B-9BE4-1008D53287CB}" presName="background2" presStyleLbl="node2" presStyleIdx="3" presStyleCnt="5"/>
      <dgm:spPr/>
    </dgm:pt>
    <dgm:pt modelId="{74EF8EE8-0D89-4CD5-9574-03C82A279F20}" type="pres">
      <dgm:prSet presAssocID="{4035E704-B867-4A9B-9BE4-1008D53287CB}" presName="text2" presStyleLbl="fgAcc2" presStyleIdx="3" presStyleCnt="5">
        <dgm:presLayoutVars>
          <dgm:chPref val="3"/>
        </dgm:presLayoutVars>
      </dgm:prSet>
      <dgm:spPr/>
    </dgm:pt>
    <dgm:pt modelId="{A60AABCD-6B4D-4B47-9E07-F9F0E0C145A7}" type="pres">
      <dgm:prSet presAssocID="{4035E704-B867-4A9B-9BE4-1008D53287CB}" presName="hierChild3" presStyleCnt="0"/>
      <dgm:spPr/>
    </dgm:pt>
    <dgm:pt modelId="{70C2A470-1D55-49D2-874B-5377CEED0DAC}" type="pres">
      <dgm:prSet presAssocID="{437F62A6-3A6A-4AF4-8C2F-51BE3B95AC3E}" presName="Name10" presStyleLbl="parChTrans1D2" presStyleIdx="4" presStyleCnt="5"/>
      <dgm:spPr/>
    </dgm:pt>
    <dgm:pt modelId="{FC2AC067-621E-4680-999F-8E3D89F9874B}" type="pres">
      <dgm:prSet presAssocID="{A68FE483-7653-42AA-BC6A-2B050FCF7ADC}" presName="hierRoot2" presStyleCnt="0"/>
      <dgm:spPr/>
    </dgm:pt>
    <dgm:pt modelId="{9E43496D-77B9-4E1F-9E29-A3245565643F}" type="pres">
      <dgm:prSet presAssocID="{A68FE483-7653-42AA-BC6A-2B050FCF7ADC}" presName="composite2" presStyleCnt="0"/>
      <dgm:spPr/>
    </dgm:pt>
    <dgm:pt modelId="{4302BFAB-86EC-4E39-A658-7BB2B4719B73}" type="pres">
      <dgm:prSet presAssocID="{A68FE483-7653-42AA-BC6A-2B050FCF7ADC}" presName="background2" presStyleLbl="node2" presStyleIdx="4" presStyleCnt="5"/>
      <dgm:spPr/>
    </dgm:pt>
    <dgm:pt modelId="{7B7DF822-8173-4541-AA2A-79749FD2DC71}" type="pres">
      <dgm:prSet presAssocID="{A68FE483-7653-42AA-BC6A-2B050FCF7ADC}" presName="text2" presStyleLbl="fgAcc2" presStyleIdx="4" presStyleCnt="5">
        <dgm:presLayoutVars>
          <dgm:chPref val="3"/>
        </dgm:presLayoutVars>
      </dgm:prSet>
      <dgm:spPr/>
    </dgm:pt>
    <dgm:pt modelId="{E86D8ECA-4BC5-4365-B15A-5156D36817C7}" type="pres">
      <dgm:prSet presAssocID="{A68FE483-7653-42AA-BC6A-2B050FCF7ADC}" presName="hierChild3" presStyleCnt="0"/>
      <dgm:spPr/>
    </dgm:pt>
  </dgm:ptLst>
  <dgm:cxnLst>
    <dgm:cxn modelId="{71CF8A02-74C1-41F9-8BBC-4D1AAF0BDB70}" srcId="{FAFF668C-9BCB-4186-8C48-E064D83D3323}" destId="{8394C8E0-A83A-4194-B810-116D4719D2D4}" srcOrd="0" destOrd="0" parTransId="{F580F14A-C014-4A27-B98A-83DC71380173}" sibTransId="{D520DEC9-AB5B-4951-8802-6EFCE6987963}"/>
    <dgm:cxn modelId="{C232FB1A-A403-4468-8B00-294863EE33A1}" type="presOf" srcId="{C043D133-D0C8-473E-8B33-7E3A21D74860}" destId="{9B3CCC39-1644-41DF-B787-A34F12396A9A}" srcOrd="0" destOrd="0" presId="urn:microsoft.com/office/officeart/2005/8/layout/hierarchy1"/>
    <dgm:cxn modelId="{238E492F-066C-487B-AF8D-0C0BFC0ED576}" srcId="{8394C8E0-A83A-4194-B810-116D4719D2D4}" destId="{511286C3-549A-43C1-82FF-38ABCCEA3B31}" srcOrd="2" destOrd="0" parTransId="{0129FC97-2068-4E3E-8CD1-CFAFDA7D262E}" sibTransId="{524BD583-ACB3-43CB-8FF4-B6F6FC00FAF4}"/>
    <dgm:cxn modelId="{3C4C0034-3EAC-447A-A58D-9C69D2B583A1}" type="presOf" srcId="{43DC8D67-FEBA-4D5C-8B84-2FF7B18AF507}" destId="{B524F275-9ADD-492C-AD63-E42A4ECE47B9}" srcOrd="0" destOrd="0" presId="urn:microsoft.com/office/officeart/2005/8/layout/hierarchy1"/>
    <dgm:cxn modelId="{39784368-EED6-4562-9D78-B20889104078}" type="presOf" srcId="{437F62A6-3A6A-4AF4-8C2F-51BE3B95AC3E}" destId="{70C2A470-1D55-49D2-874B-5377CEED0DAC}" srcOrd="0" destOrd="0" presId="urn:microsoft.com/office/officeart/2005/8/layout/hierarchy1"/>
    <dgm:cxn modelId="{2D079068-19B1-4728-9005-EEC802814CAE}" srcId="{8394C8E0-A83A-4194-B810-116D4719D2D4}" destId="{4035E704-B867-4A9B-9BE4-1008D53287CB}" srcOrd="3" destOrd="0" parTransId="{48B587D0-F3F7-437C-B518-E509FD42717F}" sibTransId="{0F05CD81-0FD4-4934-BC02-1458798A92C7}"/>
    <dgm:cxn modelId="{44037771-BDCB-484E-BC69-879EEA551362}" type="presOf" srcId="{107B1A2F-2138-40F3-B256-0DDD11F82F5D}" destId="{BD9F65A7-47D1-4370-A046-949371C1879D}" srcOrd="0" destOrd="0" presId="urn:microsoft.com/office/officeart/2005/8/layout/hierarchy1"/>
    <dgm:cxn modelId="{E9B0F357-1B08-4D5F-865C-6064B34408C8}" type="presOf" srcId="{A68FE483-7653-42AA-BC6A-2B050FCF7ADC}" destId="{7B7DF822-8173-4541-AA2A-79749FD2DC71}" srcOrd="0" destOrd="0" presId="urn:microsoft.com/office/officeart/2005/8/layout/hierarchy1"/>
    <dgm:cxn modelId="{7B7439B0-BB81-44B0-82BA-12AFA3B273FD}" type="presOf" srcId="{511286C3-549A-43C1-82FF-38ABCCEA3B31}" destId="{E22ED569-E35E-4820-B111-B4AC2C7E753B}" srcOrd="0" destOrd="0" presId="urn:microsoft.com/office/officeart/2005/8/layout/hierarchy1"/>
    <dgm:cxn modelId="{6D0E83B1-8177-4712-AE73-8A90A9500DAB}" type="presOf" srcId="{0129FC97-2068-4E3E-8CD1-CFAFDA7D262E}" destId="{9933196A-50E3-4043-B366-5F8513576C13}" srcOrd="0" destOrd="0" presId="urn:microsoft.com/office/officeart/2005/8/layout/hierarchy1"/>
    <dgm:cxn modelId="{755A13B2-F345-4D5B-BCD8-B93C143F5005}" srcId="{8394C8E0-A83A-4194-B810-116D4719D2D4}" destId="{C043D133-D0C8-473E-8B33-7E3A21D74860}" srcOrd="1" destOrd="0" parTransId="{107B1A2F-2138-40F3-B256-0DDD11F82F5D}" sibTransId="{75F9A7D7-DC62-4F64-87F6-ED4B007CCDE2}"/>
    <dgm:cxn modelId="{BC804AC3-9357-4244-80BF-F1A4A48B6B54}" type="presOf" srcId="{48B587D0-F3F7-437C-B518-E509FD42717F}" destId="{7E1F486A-0B25-4E6F-84B3-5234E47362DA}" srcOrd="0" destOrd="0" presId="urn:microsoft.com/office/officeart/2005/8/layout/hierarchy1"/>
    <dgm:cxn modelId="{7C42A1C5-8D1E-48A1-ABDF-875EEA657155}" type="presOf" srcId="{8394C8E0-A83A-4194-B810-116D4719D2D4}" destId="{FD10F27B-F7CA-4760-BCAE-9CE64616D440}" srcOrd="0" destOrd="0" presId="urn:microsoft.com/office/officeart/2005/8/layout/hierarchy1"/>
    <dgm:cxn modelId="{B54707CE-5573-430C-A8A3-6055E087E635}" type="presOf" srcId="{4035E704-B867-4A9B-9BE4-1008D53287CB}" destId="{74EF8EE8-0D89-4CD5-9574-03C82A279F20}" srcOrd="0" destOrd="0" presId="urn:microsoft.com/office/officeart/2005/8/layout/hierarchy1"/>
    <dgm:cxn modelId="{11E3DED3-B1F8-4D2B-AB64-F95DF03D2BBA}" srcId="{8394C8E0-A83A-4194-B810-116D4719D2D4}" destId="{A68FE483-7653-42AA-BC6A-2B050FCF7ADC}" srcOrd="4" destOrd="0" parTransId="{437F62A6-3A6A-4AF4-8C2F-51BE3B95AC3E}" sibTransId="{9D444C9D-905D-40CE-A7B6-0513D2262DDA}"/>
    <dgm:cxn modelId="{A86FDAE2-457F-492A-96FE-BCE083CF7E38}" srcId="{8394C8E0-A83A-4194-B810-116D4719D2D4}" destId="{B51F8CC4-55FA-4221-8491-2C3F0F0717D7}" srcOrd="0" destOrd="0" parTransId="{43DC8D67-FEBA-4D5C-8B84-2FF7B18AF507}" sibTransId="{8A35AE69-C9BD-4C62-A18B-C5DE909799DB}"/>
    <dgm:cxn modelId="{F790D9ED-3D71-49F9-A35A-436F310FA70F}" type="presOf" srcId="{FAFF668C-9BCB-4186-8C48-E064D83D3323}" destId="{F1B74CA3-9688-4A66-8941-C11A0CFA227A}" srcOrd="0" destOrd="0" presId="urn:microsoft.com/office/officeart/2005/8/layout/hierarchy1"/>
    <dgm:cxn modelId="{98B085F4-E078-4178-8FD9-0ADDABA3305B}" type="presOf" srcId="{B51F8CC4-55FA-4221-8491-2C3F0F0717D7}" destId="{99E82DE3-35E1-4252-9E2B-558CB9A281FE}" srcOrd="0" destOrd="0" presId="urn:microsoft.com/office/officeart/2005/8/layout/hierarchy1"/>
    <dgm:cxn modelId="{5E136EB3-DDB6-4A86-8177-083B27436FBE}" type="presParOf" srcId="{F1B74CA3-9688-4A66-8941-C11A0CFA227A}" destId="{66C801EE-2EC6-4CE4-B4A3-06F615CB869B}" srcOrd="0" destOrd="0" presId="urn:microsoft.com/office/officeart/2005/8/layout/hierarchy1"/>
    <dgm:cxn modelId="{35D65D09-D2BF-495E-B6AD-BB0E7C288F22}" type="presParOf" srcId="{66C801EE-2EC6-4CE4-B4A3-06F615CB869B}" destId="{FC62815D-53EC-4262-AFF9-1FB4832EAC2E}" srcOrd="0" destOrd="0" presId="urn:microsoft.com/office/officeart/2005/8/layout/hierarchy1"/>
    <dgm:cxn modelId="{6B03A282-2B59-4A27-9EFB-3F5CEA1CCAF2}" type="presParOf" srcId="{FC62815D-53EC-4262-AFF9-1FB4832EAC2E}" destId="{6C00A934-11BF-4F23-9D46-DE82767A8D0E}" srcOrd="0" destOrd="0" presId="urn:microsoft.com/office/officeart/2005/8/layout/hierarchy1"/>
    <dgm:cxn modelId="{107BA5A6-3E5B-4409-9910-8559956C9BB0}" type="presParOf" srcId="{FC62815D-53EC-4262-AFF9-1FB4832EAC2E}" destId="{FD10F27B-F7CA-4760-BCAE-9CE64616D440}" srcOrd="1" destOrd="0" presId="urn:microsoft.com/office/officeart/2005/8/layout/hierarchy1"/>
    <dgm:cxn modelId="{3CD2B44A-0791-4D39-B0A4-31922AF3B42E}" type="presParOf" srcId="{66C801EE-2EC6-4CE4-B4A3-06F615CB869B}" destId="{4B6ED210-C812-4408-9317-DA61EB87D187}" srcOrd="1" destOrd="0" presId="urn:microsoft.com/office/officeart/2005/8/layout/hierarchy1"/>
    <dgm:cxn modelId="{44CA0DED-3E92-4257-9F29-1CCE783EB7BA}" type="presParOf" srcId="{4B6ED210-C812-4408-9317-DA61EB87D187}" destId="{B524F275-9ADD-492C-AD63-E42A4ECE47B9}" srcOrd="0" destOrd="0" presId="urn:microsoft.com/office/officeart/2005/8/layout/hierarchy1"/>
    <dgm:cxn modelId="{6042F377-29E4-449A-9195-9B9F18767CD0}" type="presParOf" srcId="{4B6ED210-C812-4408-9317-DA61EB87D187}" destId="{410AFCB0-BD03-4BCE-AA79-ECA09EA5829E}" srcOrd="1" destOrd="0" presId="urn:microsoft.com/office/officeart/2005/8/layout/hierarchy1"/>
    <dgm:cxn modelId="{2D77277E-3702-44D8-9DA6-9D56D1165317}" type="presParOf" srcId="{410AFCB0-BD03-4BCE-AA79-ECA09EA5829E}" destId="{48CB1785-E584-42B7-BE97-6C14AD5766C2}" srcOrd="0" destOrd="0" presId="urn:microsoft.com/office/officeart/2005/8/layout/hierarchy1"/>
    <dgm:cxn modelId="{71A30958-99EB-4F1C-BBC0-3C234D4D97F0}" type="presParOf" srcId="{48CB1785-E584-42B7-BE97-6C14AD5766C2}" destId="{BBF695F0-94A8-4400-8685-B882F6775313}" srcOrd="0" destOrd="0" presId="urn:microsoft.com/office/officeart/2005/8/layout/hierarchy1"/>
    <dgm:cxn modelId="{331F9184-E132-406E-9E56-D191A9DE056C}" type="presParOf" srcId="{48CB1785-E584-42B7-BE97-6C14AD5766C2}" destId="{99E82DE3-35E1-4252-9E2B-558CB9A281FE}" srcOrd="1" destOrd="0" presId="urn:microsoft.com/office/officeart/2005/8/layout/hierarchy1"/>
    <dgm:cxn modelId="{A63EB601-396C-411F-8218-3B493582E224}" type="presParOf" srcId="{410AFCB0-BD03-4BCE-AA79-ECA09EA5829E}" destId="{E2590160-276D-4F7B-B91F-046FBE79AABC}" srcOrd="1" destOrd="0" presId="urn:microsoft.com/office/officeart/2005/8/layout/hierarchy1"/>
    <dgm:cxn modelId="{EFD27D12-304A-4723-9F99-4D8EFB793A18}" type="presParOf" srcId="{4B6ED210-C812-4408-9317-DA61EB87D187}" destId="{BD9F65A7-47D1-4370-A046-949371C1879D}" srcOrd="2" destOrd="0" presId="urn:microsoft.com/office/officeart/2005/8/layout/hierarchy1"/>
    <dgm:cxn modelId="{59A3A479-2E63-4034-B6F3-F477C18F9FD1}" type="presParOf" srcId="{4B6ED210-C812-4408-9317-DA61EB87D187}" destId="{28D3C98A-ED2C-4238-B6ED-302C7D848DFF}" srcOrd="3" destOrd="0" presId="urn:microsoft.com/office/officeart/2005/8/layout/hierarchy1"/>
    <dgm:cxn modelId="{AE53A134-A6C5-4654-A961-8E31EAABD86B}" type="presParOf" srcId="{28D3C98A-ED2C-4238-B6ED-302C7D848DFF}" destId="{BBD2117A-A1A6-46B9-A75B-C39FF4CADC7B}" srcOrd="0" destOrd="0" presId="urn:microsoft.com/office/officeart/2005/8/layout/hierarchy1"/>
    <dgm:cxn modelId="{ABBCD456-C2D8-4283-A6D9-9965AA191AA8}" type="presParOf" srcId="{BBD2117A-A1A6-46B9-A75B-C39FF4CADC7B}" destId="{DECEBE94-8B47-4A12-9AC4-31460F087174}" srcOrd="0" destOrd="0" presId="urn:microsoft.com/office/officeart/2005/8/layout/hierarchy1"/>
    <dgm:cxn modelId="{2BC0D456-A48B-48F7-AD8F-54FBCBE498E2}" type="presParOf" srcId="{BBD2117A-A1A6-46B9-A75B-C39FF4CADC7B}" destId="{9B3CCC39-1644-41DF-B787-A34F12396A9A}" srcOrd="1" destOrd="0" presId="urn:microsoft.com/office/officeart/2005/8/layout/hierarchy1"/>
    <dgm:cxn modelId="{188D9508-EB11-4575-B6FE-5DFA39B641BE}" type="presParOf" srcId="{28D3C98A-ED2C-4238-B6ED-302C7D848DFF}" destId="{AC3D669E-BB55-43C0-AB0F-715B23C8FAE5}" srcOrd="1" destOrd="0" presId="urn:microsoft.com/office/officeart/2005/8/layout/hierarchy1"/>
    <dgm:cxn modelId="{BE5430F3-6EA6-44E1-B078-83DE4927EB22}" type="presParOf" srcId="{4B6ED210-C812-4408-9317-DA61EB87D187}" destId="{9933196A-50E3-4043-B366-5F8513576C13}" srcOrd="4" destOrd="0" presId="urn:microsoft.com/office/officeart/2005/8/layout/hierarchy1"/>
    <dgm:cxn modelId="{982AE49E-0821-48B0-A237-C82B041B5778}" type="presParOf" srcId="{4B6ED210-C812-4408-9317-DA61EB87D187}" destId="{F0C277F1-385A-473A-9505-9E725E77EB58}" srcOrd="5" destOrd="0" presId="urn:microsoft.com/office/officeart/2005/8/layout/hierarchy1"/>
    <dgm:cxn modelId="{D64F2BE5-C1E5-4A9A-99E7-4AC01BF7A936}" type="presParOf" srcId="{F0C277F1-385A-473A-9505-9E725E77EB58}" destId="{AFE3C34F-4846-49F7-988B-5CFC9A9CA3BC}" srcOrd="0" destOrd="0" presId="urn:microsoft.com/office/officeart/2005/8/layout/hierarchy1"/>
    <dgm:cxn modelId="{CB5ACD1A-FE60-4164-92F6-A7CB4C580777}" type="presParOf" srcId="{AFE3C34F-4846-49F7-988B-5CFC9A9CA3BC}" destId="{338055F7-178D-43A7-B2C9-FC2B38EAA0C7}" srcOrd="0" destOrd="0" presId="urn:microsoft.com/office/officeart/2005/8/layout/hierarchy1"/>
    <dgm:cxn modelId="{B3C36A15-48DD-4874-9E30-F4427DB24900}" type="presParOf" srcId="{AFE3C34F-4846-49F7-988B-5CFC9A9CA3BC}" destId="{E22ED569-E35E-4820-B111-B4AC2C7E753B}" srcOrd="1" destOrd="0" presId="urn:microsoft.com/office/officeart/2005/8/layout/hierarchy1"/>
    <dgm:cxn modelId="{388C27FC-C4A2-4A37-A06A-4EB7B610EF64}" type="presParOf" srcId="{F0C277F1-385A-473A-9505-9E725E77EB58}" destId="{17D44206-B452-40BB-9F01-4D96E381B787}" srcOrd="1" destOrd="0" presId="urn:microsoft.com/office/officeart/2005/8/layout/hierarchy1"/>
    <dgm:cxn modelId="{01F9122B-A23C-4543-92B7-54B2A8034F05}" type="presParOf" srcId="{4B6ED210-C812-4408-9317-DA61EB87D187}" destId="{7E1F486A-0B25-4E6F-84B3-5234E47362DA}" srcOrd="6" destOrd="0" presId="urn:microsoft.com/office/officeart/2005/8/layout/hierarchy1"/>
    <dgm:cxn modelId="{08793DE9-F79E-4DBE-8A7A-8D0B1539D91F}" type="presParOf" srcId="{4B6ED210-C812-4408-9317-DA61EB87D187}" destId="{DD352A48-2DD9-4412-8ACE-B69D43EEA37A}" srcOrd="7" destOrd="0" presId="urn:microsoft.com/office/officeart/2005/8/layout/hierarchy1"/>
    <dgm:cxn modelId="{1B426391-D9FD-4481-875B-0EF5411CF2E0}" type="presParOf" srcId="{DD352A48-2DD9-4412-8ACE-B69D43EEA37A}" destId="{254AC706-BECE-4C31-8F1A-74946B23CDE4}" srcOrd="0" destOrd="0" presId="urn:microsoft.com/office/officeart/2005/8/layout/hierarchy1"/>
    <dgm:cxn modelId="{3843221A-DDF0-4A81-977B-4B8FB7909209}" type="presParOf" srcId="{254AC706-BECE-4C31-8F1A-74946B23CDE4}" destId="{DADED615-6BA7-4D35-980E-8DC55630E945}" srcOrd="0" destOrd="0" presId="urn:microsoft.com/office/officeart/2005/8/layout/hierarchy1"/>
    <dgm:cxn modelId="{A9FC886B-5B5B-47FA-91A4-BC601272EBED}" type="presParOf" srcId="{254AC706-BECE-4C31-8F1A-74946B23CDE4}" destId="{74EF8EE8-0D89-4CD5-9574-03C82A279F20}" srcOrd="1" destOrd="0" presId="urn:microsoft.com/office/officeart/2005/8/layout/hierarchy1"/>
    <dgm:cxn modelId="{48470B3E-30B8-4E36-BD87-31DF1DB22692}" type="presParOf" srcId="{DD352A48-2DD9-4412-8ACE-B69D43EEA37A}" destId="{A60AABCD-6B4D-4B47-9E07-F9F0E0C145A7}" srcOrd="1" destOrd="0" presId="urn:microsoft.com/office/officeart/2005/8/layout/hierarchy1"/>
    <dgm:cxn modelId="{2930ECFA-6D26-48FA-BBE7-7AAB9FB951EB}" type="presParOf" srcId="{4B6ED210-C812-4408-9317-DA61EB87D187}" destId="{70C2A470-1D55-49D2-874B-5377CEED0DAC}" srcOrd="8" destOrd="0" presId="urn:microsoft.com/office/officeart/2005/8/layout/hierarchy1"/>
    <dgm:cxn modelId="{F8A3F01C-207E-49DD-A71A-7A6F5231459C}" type="presParOf" srcId="{4B6ED210-C812-4408-9317-DA61EB87D187}" destId="{FC2AC067-621E-4680-999F-8E3D89F9874B}" srcOrd="9" destOrd="0" presId="urn:microsoft.com/office/officeart/2005/8/layout/hierarchy1"/>
    <dgm:cxn modelId="{0E3FC048-5E96-4759-B1EA-C4B55C3F0D1C}" type="presParOf" srcId="{FC2AC067-621E-4680-999F-8E3D89F9874B}" destId="{9E43496D-77B9-4E1F-9E29-A3245565643F}" srcOrd="0" destOrd="0" presId="urn:microsoft.com/office/officeart/2005/8/layout/hierarchy1"/>
    <dgm:cxn modelId="{7FC27299-1892-4F9E-A9FD-53FD6165E012}" type="presParOf" srcId="{9E43496D-77B9-4E1F-9E29-A3245565643F}" destId="{4302BFAB-86EC-4E39-A658-7BB2B4719B73}" srcOrd="0" destOrd="0" presId="urn:microsoft.com/office/officeart/2005/8/layout/hierarchy1"/>
    <dgm:cxn modelId="{D46BDB15-385F-4A1C-990D-5DF67C9A3007}" type="presParOf" srcId="{9E43496D-77B9-4E1F-9E29-A3245565643F}" destId="{7B7DF822-8173-4541-AA2A-79749FD2DC71}" srcOrd="1" destOrd="0" presId="urn:microsoft.com/office/officeart/2005/8/layout/hierarchy1"/>
    <dgm:cxn modelId="{06731E8A-6436-44AB-9B95-55202555EA5A}" type="presParOf" srcId="{FC2AC067-621E-4680-999F-8E3D89F9874B}" destId="{E86D8ECA-4BC5-4365-B15A-5156D36817C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C2A470-1D55-49D2-874B-5377CEED0DAC}">
      <dsp:nvSpPr>
        <dsp:cNvPr id="0" name=""/>
        <dsp:cNvSpPr/>
      </dsp:nvSpPr>
      <dsp:spPr>
        <a:xfrm>
          <a:off x="4588568" y="2564576"/>
          <a:ext cx="3806724" cy="4529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647"/>
              </a:lnTo>
              <a:lnTo>
                <a:pt x="3806724" y="308647"/>
              </a:lnTo>
              <a:lnTo>
                <a:pt x="3806724" y="4529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1F486A-0B25-4E6F-84B3-5234E47362DA}">
      <dsp:nvSpPr>
        <dsp:cNvPr id="0" name=""/>
        <dsp:cNvSpPr/>
      </dsp:nvSpPr>
      <dsp:spPr>
        <a:xfrm>
          <a:off x="4588568" y="2564576"/>
          <a:ext cx="1903362" cy="4529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647"/>
              </a:lnTo>
              <a:lnTo>
                <a:pt x="1903362" y="308647"/>
              </a:lnTo>
              <a:lnTo>
                <a:pt x="1903362" y="4529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33196A-50E3-4043-B366-5F8513576C13}">
      <dsp:nvSpPr>
        <dsp:cNvPr id="0" name=""/>
        <dsp:cNvSpPr/>
      </dsp:nvSpPr>
      <dsp:spPr>
        <a:xfrm>
          <a:off x="4542848" y="2564576"/>
          <a:ext cx="91440" cy="45291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29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9F65A7-47D1-4370-A046-949371C1879D}">
      <dsp:nvSpPr>
        <dsp:cNvPr id="0" name=""/>
        <dsp:cNvSpPr/>
      </dsp:nvSpPr>
      <dsp:spPr>
        <a:xfrm>
          <a:off x="2685206" y="2564576"/>
          <a:ext cx="1903362" cy="452913"/>
        </a:xfrm>
        <a:custGeom>
          <a:avLst/>
          <a:gdLst/>
          <a:ahLst/>
          <a:cxnLst/>
          <a:rect l="0" t="0" r="0" b="0"/>
          <a:pathLst>
            <a:path>
              <a:moveTo>
                <a:pt x="1903362" y="0"/>
              </a:moveTo>
              <a:lnTo>
                <a:pt x="1903362" y="308647"/>
              </a:lnTo>
              <a:lnTo>
                <a:pt x="0" y="308647"/>
              </a:lnTo>
              <a:lnTo>
                <a:pt x="0" y="4529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24F275-9ADD-492C-AD63-E42A4ECE47B9}">
      <dsp:nvSpPr>
        <dsp:cNvPr id="0" name=""/>
        <dsp:cNvSpPr/>
      </dsp:nvSpPr>
      <dsp:spPr>
        <a:xfrm>
          <a:off x="781843" y="2564576"/>
          <a:ext cx="3806724" cy="452913"/>
        </a:xfrm>
        <a:custGeom>
          <a:avLst/>
          <a:gdLst/>
          <a:ahLst/>
          <a:cxnLst/>
          <a:rect l="0" t="0" r="0" b="0"/>
          <a:pathLst>
            <a:path>
              <a:moveTo>
                <a:pt x="3806724" y="0"/>
              </a:moveTo>
              <a:lnTo>
                <a:pt x="3806724" y="308647"/>
              </a:lnTo>
              <a:lnTo>
                <a:pt x="0" y="308647"/>
              </a:lnTo>
              <a:lnTo>
                <a:pt x="0" y="4529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00A934-11BF-4F23-9D46-DE82767A8D0E}">
      <dsp:nvSpPr>
        <dsp:cNvPr id="0" name=""/>
        <dsp:cNvSpPr/>
      </dsp:nvSpPr>
      <dsp:spPr>
        <a:xfrm>
          <a:off x="3809919" y="1575692"/>
          <a:ext cx="1557296" cy="988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10F27B-F7CA-4760-BCAE-9CE64616D440}">
      <dsp:nvSpPr>
        <dsp:cNvPr id="0" name=""/>
        <dsp:cNvSpPr/>
      </dsp:nvSpPr>
      <dsp:spPr>
        <a:xfrm>
          <a:off x="3982952" y="1740074"/>
          <a:ext cx="1557296" cy="988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National Population Register </a:t>
          </a:r>
        </a:p>
      </dsp:txBody>
      <dsp:txXfrm>
        <a:off x="4011915" y="1769037"/>
        <a:ext cx="1499370" cy="930957"/>
      </dsp:txXfrm>
    </dsp:sp>
    <dsp:sp modelId="{BBF695F0-94A8-4400-8685-B882F6775313}">
      <dsp:nvSpPr>
        <dsp:cNvPr id="0" name=""/>
        <dsp:cNvSpPr/>
      </dsp:nvSpPr>
      <dsp:spPr>
        <a:xfrm>
          <a:off x="3195" y="3017489"/>
          <a:ext cx="1557296" cy="988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E82DE3-35E1-4252-9E2B-558CB9A281FE}">
      <dsp:nvSpPr>
        <dsp:cNvPr id="0" name=""/>
        <dsp:cNvSpPr/>
      </dsp:nvSpPr>
      <dsp:spPr>
        <a:xfrm>
          <a:off x="176228" y="3181870"/>
          <a:ext cx="1557296" cy="988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Births Register </a:t>
          </a:r>
        </a:p>
      </dsp:txBody>
      <dsp:txXfrm>
        <a:off x="205191" y="3210833"/>
        <a:ext cx="1499370" cy="930957"/>
      </dsp:txXfrm>
    </dsp:sp>
    <dsp:sp modelId="{DECEBE94-8B47-4A12-9AC4-31460F087174}">
      <dsp:nvSpPr>
        <dsp:cNvPr id="0" name=""/>
        <dsp:cNvSpPr/>
      </dsp:nvSpPr>
      <dsp:spPr>
        <a:xfrm>
          <a:off x="1906557" y="3017489"/>
          <a:ext cx="1557296" cy="988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3CCC39-1644-41DF-B787-A34F12396A9A}">
      <dsp:nvSpPr>
        <dsp:cNvPr id="0" name=""/>
        <dsp:cNvSpPr/>
      </dsp:nvSpPr>
      <dsp:spPr>
        <a:xfrm>
          <a:off x="2079590" y="3181870"/>
          <a:ext cx="1557296" cy="988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Deaths register (Stillbirths)</a:t>
          </a:r>
        </a:p>
      </dsp:txBody>
      <dsp:txXfrm>
        <a:off x="2108553" y="3210833"/>
        <a:ext cx="1499370" cy="930957"/>
      </dsp:txXfrm>
    </dsp:sp>
    <dsp:sp modelId="{338055F7-178D-43A7-B2C9-FC2B38EAA0C7}">
      <dsp:nvSpPr>
        <dsp:cNvPr id="0" name=""/>
        <dsp:cNvSpPr/>
      </dsp:nvSpPr>
      <dsp:spPr>
        <a:xfrm>
          <a:off x="3809919" y="3017489"/>
          <a:ext cx="1557296" cy="988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2ED569-E35E-4820-B111-B4AC2C7E753B}">
      <dsp:nvSpPr>
        <dsp:cNvPr id="0" name=""/>
        <dsp:cNvSpPr/>
      </dsp:nvSpPr>
      <dsp:spPr>
        <a:xfrm>
          <a:off x="3982952" y="3181870"/>
          <a:ext cx="1557296" cy="988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Marriage</a:t>
          </a:r>
        </a:p>
      </dsp:txBody>
      <dsp:txXfrm>
        <a:off x="4011915" y="3210833"/>
        <a:ext cx="1499370" cy="930957"/>
      </dsp:txXfrm>
    </dsp:sp>
    <dsp:sp modelId="{DADED615-6BA7-4D35-980E-8DC55630E945}">
      <dsp:nvSpPr>
        <dsp:cNvPr id="0" name=""/>
        <dsp:cNvSpPr/>
      </dsp:nvSpPr>
      <dsp:spPr>
        <a:xfrm>
          <a:off x="5713281" y="3017489"/>
          <a:ext cx="1557296" cy="988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EF8EE8-0D89-4CD5-9574-03C82A279F20}">
      <dsp:nvSpPr>
        <dsp:cNvPr id="0" name=""/>
        <dsp:cNvSpPr/>
      </dsp:nvSpPr>
      <dsp:spPr>
        <a:xfrm>
          <a:off x="5886314" y="3181870"/>
          <a:ext cx="1557296" cy="988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Divorce Register </a:t>
          </a:r>
        </a:p>
      </dsp:txBody>
      <dsp:txXfrm>
        <a:off x="5915277" y="3210833"/>
        <a:ext cx="1499370" cy="930957"/>
      </dsp:txXfrm>
    </dsp:sp>
    <dsp:sp modelId="{4302BFAB-86EC-4E39-A658-7BB2B4719B73}">
      <dsp:nvSpPr>
        <dsp:cNvPr id="0" name=""/>
        <dsp:cNvSpPr/>
      </dsp:nvSpPr>
      <dsp:spPr>
        <a:xfrm>
          <a:off x="7616644" y="3017489"/>
          <a:ext cx="1557296" cy="988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7DF822-8173-4541-AA2A-79749FD2DC71}">
      <dsp:nvSpPr>
        <dsp:cNvPr id="0" name=""/>
        <dsp:cNvSpPr/>
      </dsp:nvSpPr>
      <dsp:spPr>
        <a:xfrm>
          <a:off x="7789676" y="3181870"/>
          <a:ext cx="1557296" cy="988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Immigration </a:t>
          </a:r>
        </a:p>
      </dsp:txBody>
      <dsp:txXfrm>
        <a:off x="7818639" y="3210833"/>
        <a:ext cx="1499370" cy="9309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4F2E06-83B7-495D-9BCE-78343D9CA35D}" type="datetimeFigureOut">
              <a:rPr lang="en-ZA" smtClean="0"/>
              <a:t>2022/10/25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E18356-302E-47E6-9921-44FBA1F66C1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55534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DB045-E0D5-4F76-8D75-1B1420A7B86B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32DBDF-DABC-46E0-89F8-F735D360C2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2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ZA" altLang="en-US" dirty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73613C34-8E09-4F81-90A9-265BEB0C5938}" type="slidenum">
              <a:rPr lang="en-ZA" altLang="en-US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9</a:t>
            </a:fld>
            <a:endParaRPr lang="en-ZA" alt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999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07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365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852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114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493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259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174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172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847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26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444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4"/>
            <a:ext cx="12192000" cy="36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975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F345D1-61B6-1D40-8DFE-38133E869F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4201132" y="277232"/>
            <a:ext cx="3789737" cy="179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401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28932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157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  <p:sldLayoutId id="214748370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microsoft.com/office/2007/relationships/hdphoto" Target="../media/hdphoto1.wdp"/><Relationship Id="rId12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5.jpe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37E0289-8148-42E8-8835-AB53E5D0C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05553" y="1849183"/>
            <a:ext cx="6251110" cy="2462022"/>
          </a:xfrm>
        </p:spPr>
        <p:txBody>
          <a:bodyPr anchor="b">
            <a:normAutofit/>
          </a:bodyPr>
          <a:lstStyle/>
          <a:p>
            <a:pPr algn="l"/>
            <a:r>
              <a:rPr lang="en-US" sz="4000" b="1" dirty="0"/>
              <a:t>The South Africa National Population Register</a:t>
            </a:r>
            <a:endParaRPr lang="en-GB" sz="4000" b="1" dirty="0"/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B0536619-C042-4C18-8263-C192E23C2C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5553" y="4857468"/>
            <a:ext cx="6525980" cy="1572768"/>
          </a:xfrm>
        </p:spPr>
        <p:txBody>
          <a:bodyPr>
            <a:normAutofit/>
          </a:bodyPr>
          <a:lstStyle/>
          <a:p>
            <a:pPr algn="l"/>
            <a:r>
              <a:rPr lang="en-US" sz="2600" b="1" dirty="0"/>
              <a:t>                            Mosidi Nhlapo</a:t>
            </a:r>
          </a:p>
          <a:p>
            <a:r>
              <a:rPr lang="en-US" sz="2600" b="1" dirty="0"/>
              <a:t>Statistics South Africa </a:t>
            </a:r>
          </a:p>
          <a:p>
            <a:r>
              <a:rPr lang="en-US" sz="2600" b="1" dirty="0"/>
              <a:t>South Africa</a:t>
            </a:r>
            <a:endParaRPr lang="en-GB" sz="26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4BF014-0B1A-4EB3-A3D8-2B73FA8AE9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4" r="6862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36AE2AC-D5D4-4600-A046-3BC098524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072" y="713652"/>
            <a:ext cx="2914650" cy="12001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BEA1D42-B17D-4C76-AB60-C396D478F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1108" y="608877"/>
            <a:ext cx="3400425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52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45EDA-0164-439F-9B2B-FB0DC1A88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437" y="899263"/>
            <a:ext cx="10515600" cy="4351338"/>
          </a:xfrm>
        </p:spPr>
        <p:txBody>
          <a:bodyPr>
            <a:noAutofit/>
          </a:bodyPr>
          <a:lstStyle/>
          <a:p>
            <a:pPr marL="450850" lvl="1" indent="-4508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en-GB" sz="4400" b="1" dirty="0">
                <a:latin typeface="Centaur" pitchFamily="18" charset="0"/>
                <a:cs typeface="Aharoni" pitchFamily="2" charset="-79"/>
              </a:rPr>
              <a:t>C</a:t>
            </a:r>
            <a:r>
              <a:rPr lang="en-GB" sz="3600" dirty="0">
                <a:latin typeface="Centaur" pitchFamily="18" charset="0"/>
                <a:cs typeface="Aharoni" pitchFamily="2" charset="-79"/>
              </a:rPr>
              <a:t>ontext on population registers </a:t>
            </a:r>
          </a:p>
          <a:p>
            <a:pPr marL="450850" lvl="1" indent="-4508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en-GB" sz="4400" b="1" dirty="0">
                <a:latin typeface="Centaur" pitchFamily="18" charset="0"/>
                <a:cs typeface="Aharoni" pitchFamily="2" charset="-79"/>
              </a:rPr>
              <a:t>H</a:t>
            </a:r>
            <a:r>
              <a:rPr lang="en-GB" sz="3600" dirty="0">
                <a:latin typeface="Centaur" pitchFamily="18" charset="0"/>
                <a:cs typeface="Aharoni" pitchFamily="2" charset="-79"/>
              </a:rPr>
              <a:t>istorical development</a:t>
            </a:r>
          </a:p>
          <a:p>
            <a:pPr marL="450850" lvl="1" indent="-4508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en-GB" sz="4400" b="1" dirty="0">
                <a:latin typeface="Centaur" pitchFamily="18" charset="0"/>
                <a:cs typeface="Aharoni" pitchFamily="2" charset="-79"/>
              </a:rPr>
              <a:t>P</a:t>
            </a:r>
            <a:r>
              <a:rPr lang="en-GB" sz="3600" dirty="0">
                <a:latin typeface="Centaur" pitchFamily="18" charset="0"/>
                <a:cs typeface="Aharoni" pitchFamily="2" charset="-79"/>
              </a:rPr>
              <a:t>urpose</a:t>
            </a:r>
          </a:p>
          <a:p>
            <a:pPr marL="450850" lvl="1" indent="-4508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en-GB" sz="4400" b="1" dirty="0">
                <a:latin typeface="Centaur" pitchFamily="18" charset="0"/>
                <a:cs typeface="Aharoni" pitchFamily="2" charset="-79"/>
              </a:rPr>
              <a:t>L</a:t>
            </a:r>
            <a:r>
              <a:rPr lang="en-GB" sz="3600" dirty="0">
                <a:latin typeface="Centaur" pitchFamily="18" charset="0"/>
                <a:cs typeface="Aharoni" pitchFamily="2" charset="-79"/>
              </a:rPr>
              <a:t>egal Instruments </a:t>
            </a:r>
          </a:p>
          <a:p>
            <a:pPr marL="450850" lvl="1" indent="-4508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en-GB" sz="4400" b="1" dirty="0">
                <a:latin typeface="Centaur" pitchFamily="18" charset="0"/>
                <a:cs typeface="Aharoni" pitchFamily="2" charset="-79"/>
              </a:rPr>
              <a:t>S</a:t>
            </a:r>
            <a:r>
              <a:rPr lang="en-GB" sz="3600" dirty="0">
                <a:latin typeface="Centaur" pitchFamily="18" charset="0"/>
                <a:cs typeface="Aharoni" pitchFamily="2" charset="-79"/>
              </a:rPr>
              <a:t>outh African NPR as a live system</a:t>
            </a:r>
          </a:p>
          <a:p>
            <a:pPr marL="450850" lvl="1" indent="-4508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en-GB" sz="4400" b="1" dirty="0">
                <a:latin typeface="Centaur" pitchFamily="18" charset="0"/>
                <a:cs typeface="Aharoni" pitchFamily="2" charset="-79"/>
              </a:rPr>
              <a:t>W</a:t>
            </a:r>
            <a:r>
              <a:rPr lang="en-GB" sz="3600" dirty="0">
                <a:latin typeface="Centaur" pitchFamily="18" charset="0"/>
                <a:cs typeface="Aharoni" pitchFamily="2" charset="-79"/>
              </a:rPr>
              <a:t>ho is in the NPR</a:t>
            </a:r>
          </a:p>
          <a:p>
            <a:pPr marL="450850" lvl="1" indent="-4508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en-GB" sz="3600" b="1" dirty="0">
                <a:latin typeface="Centaur" pitchFamily="18" charset="0"/>
                <a:cs typeface="Aharoni" pitchFamily="2" charset="-79"/>
              </a:rPr>
              <a:t>H</a:t>
            </a:r>
            <a:r>
              <a:rPr lang="en-GB" sz="3600" dirty="0">
                <a:latin typeface="Centaur" pitchFamily="18" charset="0"/>
                <a:cs typeface="Aharoni" pitchFamily="2" charset="-79"/>
              </a:rPr>
              <a:t>ow has NPR been used </a:t>
            </a:r>
          </a:p>
          <a:p>
            <a:pPr marL="450850" lvl="1" indent="-4508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en-GB" sz="4400" b="1" dirty="0">
                <a:latin typeface="Centaur" pitchFamily="18" charset="0"/>
                <a:cs typeface="Aharoni" pitchFamily="2" charset="-79"/>
              </a:rPr>
              <a:t>C</a:t>
            </a:r>
            <a:r>
              <a:rPr lang="en-GB" sz="3600" dirty="0">
                <a:latin typeface="Centaur" pitchFamily="18" charset="0"/>
                <a:cs typeface="Aharoni" pitchFamily="2" charset="-79"/>
              </a:rPr>
              <a:t>hallenges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6983756" cy="674557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85000"/>
                  <a:shade val="30000"/>
                  <a:satMod val="115000"/>
                </a:sysClr>
              </a:gs>
              <a:gs pos="0">
                <a:sysClr val="window" lastClr="FFFFFF">
                  <a:lumMod val="85000"/>
                  <a:shade val="67500"/>
                  <a:satMod val="115000"/>
                </a:sysClr>
              </a:gs>
              <a:gs pos="63000">
                <a:sysClr val="window" lastClr="FFFFFF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sz="4000" b="1" dirty="0">
                <a:solidFill>
                  <a:srgbClr val="0056A7">
                    <a:lumMod val="75000"/>
                  </a:srgbClr>
                </a:solidFill>
                <a:latin typeface="Calibri"/>
                <a:cs typeface="Arial" charset="0"/>
              </a:rPr>
              <a:t>Outline</a:t>
            </a:r>
            <a:endParaRPr kumimoji="0" lang="en-ZA" sz="4000" b="1" i="0" u="none" strike="noStrike" kern="1200" cap="none" spc="0" normalizeH="0" baseline="0" noProof="0" dirty="0">
              <a:ln>
                <a:noFill/>
              </a:ln>
              <a:solidFill>
                <a:srgbClr val="0056A7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951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4924" y="814572"/>
            <a:ext cx="12077076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0850" marR="0" lvl="1" indent="-450850" fontAlgn="auto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sz="4000" b="1" dirty="0">
                <a:latin typeface="Centaur" pitchFamily="18" charset="0"/>
                <a:cs typeface="Aharoni" pitchFamily="2" charset="-79"/>
              </a:rPr>
              <a:t>N</a:t>
            </a:r>
            <a:r>
              <a:rPr lang="en-US" sz="3000" dirty="0">
                <a:latin typeface="Centaur" pitchFamily="18" charset="0"/>
                <a:cs typeface="Aharoni" pitchFamily="2" charset="-79"/>
              </a:rPr>
              <a:t>ational Population Registers (NPR) - mechanisms for  continuous recording of selected information pertaining to each member of the resident population of a country;</a:t>
            </a:r>
          </a:p>
          <a:p>
            <a:pPr marL="450850" lvl="1" indent="-4508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en-US" sz="4000" b="1" dirty="0">
                <a:latin typeface="Centaur" pitchFamily="18" charset="0"/>
                <a:cs typeface="Aharoni" pitchFamily="2" charset="-79"/>
              </a:rPr>
              <a:t>O</a:t>
            </a:r>
            <a:r>
              <a:rPr lang="en-US" sz="3000" dirty="0">
                <a:latin typeface="Centaur" pitchFamily="18" charset="0"/>
                <a:cs typeface="Aharoni" pitchFamily="2" charset="-79"/>
              </a:rPr>
              <a:t>rganisation and operations should have a legal basis;</a:t>
            </a:r>
          </a:p>
          <a:p>
            <a:pPr marL="450850" lvl="1" indent="-4508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en-US" sz="4000" b="1" dirty="0">
                <a:latin typeface="Centaur" pitchFamily="18" charset="0"/>
                <a:cs typeface="Aharoni" pitchFamily="2" charset="-79"/>
              </a:rPr>
              <a:t>P</a:t>
            </a:r>
            <a:r>
              <a:rPr lang="en-US" sz="3000" dirty="0">
                <a:latin typeface="Centaur" pitchFamily="18" charset="0"/>
                <a:cs typeface="Aharoni" pitchFamily="2" charset="-79"/>
              </a:rPr>
              <a:t>opulation registers start with a base consisting of an inventory of the inhabitants of a country and their characteristics;</a:t>
            </a:r>
          </a:p>
          <a:p>
            <a:pPr marL="450850" lvl="1" indent="-450850">
              <a:spcBef>
                <a:spcPts val="1200"/>
              </a:spcBef>
              <a:buFont typeface="Wingdings" pitchFamily="2" charset="2"/>
              <a:buChar char="§"/>
              <a:defRPr/>
            </a:pPr>
            <a:r>
              <a:rPr lang="en-US" sz="4000" b="1" dirty="0">
                <a:latin typeface="Centaur" pitchFamily="18" charset="0"/>
                <a:cs typeface="Aharoni" pitchFamily="2" charset="-79"/>
              </a:rPr>
              <a:t>T</a:t>
            </a:r>
            <a:r>
              <a:rPr lang="en-US" sz="3000" dirty="0">
                <a:latin typeface="Centaur" pitchFamily="18" charset="0"/>
                <a:cs typeface="Aharoni" pitchFamily="2" charset="-79"/>
              </a:rPr>
              <a:t>o assist in locating a record for a particular person, household or family in a population register, an identification number is provided for each entity.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6983756" cy="674557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85000"/>
                  <a:shade val="30000"/>
                  <a:satMod val="115000"/>
                </a:sysClr>
              </a:gs>
              <a:gs pos="0">
                <a:sysClr val="window" lastClr="FFFFFF">
                  <a:lumMod val="85000"/>
                  <a:shade val="67500"/>
                  <a:satMod val="115000"/>
                </a:sysClr>
              </a:gs>
              <a:gs pos="63000">
                <a:sysClr val="window" lastClr="FFFFFF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000" b="1" i="0" u="none" strike="noStrike" kern="1200" cap="none" spc="0" normalizeH="0" baseline="0" noProof="0" dirty="0">
                <a:ln>
                  <a:noFill/>
                </a:ln>
                <a:solidFill>
                  <a:srgbClr val="0056A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Population Registers</a:t>
            </a:r>
            <a:r>
              <a:rPr kumimoji="0" lang="en-ZA" sz="4000" b="1" i="0" u="none" strike="noStrike" kern="1200" cap="none" spc="0" normalizeH="0" noProof="0" dirty="0">
                <a:ln>
                  <a:noFill/>
                </a:ln>
                <a:solidFill>
                  <a:srgbClr val="0056A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 </a:t>
            </a:r>
            <a:endParaRPr kumimoji="0" lang="en-ZA" sz="4000" b="1" i="0" u="none" strike="noStrike" kern="1200" cap="none" spc="0" normalizeH="0" baseline="0" noProof="0" dirty="0">
              <a:ln>
                <a:noFill/>
              </a:ln>
              <a:solidFill>
                <a:srgbClr val="0056A7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544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4557D-5B47-60E6-E6C8-71C3DD2CA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17" y="1076869"/>
            <a:ext cx="11593945" cy="5050127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Centaur" pitchFamily="18" charset="0"/>
                <a:cs typeface="Aharoni" pitchFamily="2" charset="-79"/>
              </a:rPr>
              <a:t>F</a:t>
            </a:r>
            <a:r>
              <a:rPr lang="en-US" sz="3000" dirty="0">
                <a:latin typeface="Centaur" pitchFamily="18" charset="0"/>
                <a:cs typeface="Aharoni" pitchFamily="2" charset="-79"/>
              </a:rPr>
              <a:t>irst implemented through the Population Registration Act of 1950.</a:t>
            </a:r>
          </a:p>
          <a:p>
            <a:r>
              <a:rPr lang="en-ZA" sz="4000" b="1" dirty="0">
                <a:latin typeface="Centaur" pitchFamily="18" charset="0"/>
                <a:cs typeface="Aharoni" pitchFamily="2" charset="-79"/>
              </a:rPr>
              <a:t>I</a:t>
            </a:r>
            <a:r>
              <a:rPr lang="en-ZA" sz="3000" dirty="0">
                <a:latin typeface="Centaur" pitchFamily="18" charset="0"/>
                <a:cs typeface="Aharoni" pitchFamily="2" charset="-79"/>
              </a:rPr>
              <a:t>dentification Act, 1986 (Act No. 72 of 1986) – inclusion of Black Africans.</a:t>
            </a:r>
          </a:p>
          <a:p>
            <a:r>
              <a:rPr lang="en-ZA" sz="4000" b="1" dirty="0">
                <a:latin typeface="Centaur" pitchFamily="18" charset="0"/>
                <a:cs typeface="Aharoni" pitchFamily="2" charset="-79"/>
              </a:rPr>
              <a:t>P</a:t>
            </a:r>
            <a:r>
              <a:rPr lang="en-ZA" sz="3000" dirty="0">
                <a:latin typeface="Centaur" pitchFamily="18" charset="0"/>
                <a:cs typeface="Aharoni" pitchFamily="2" charset="-79"/>
              </a:rPr>
              <a:t>opulation Registration Act Repeal Act, (Act No. 114 of 1991) - abolished the distinction between population groups.</a:t>
            </a:r>
            <a:r>
              <a:rPr lang="en-ZA" sz="3000" dirty="0">
                <a:latin typeface="Calibri" pitchFamily="34" charset="0"/>
              </a:rPr>
              <a:t> </a:t>
            </a:r>
          </a:p>
          <a:p>
            <a:r>
              <a:rPr lang="en-ZA" sz="4000" b="1" dirty="0">
                <a:latin typeface="Centaur" pitchFamily="18" charset="0"/>
                <a:cs typeface="Aharoni" pitchFamily="2" charset="-79"/>
              </a:rPr>
              <a:t>S</a:t>
            </a:r>
            <a:r>
              <a:rPr lang="en-ZA" sz="3000" dirty="0">
                <a:latin typeface="Centaur" pitchFamily="18" charset="0"/>
                <a:cs typeface="Aharoni" pitchFamily="2" charset="-79"/>
              </a:rPr>
              <a:t>outh African Citizenship Act (Act No. 88 of 1995)</a:t>
            </a:r>
          </a:p>
          <a:p>
            <a:r>
              <a:rPr lang="en-ZA" sz="4000" b="1" dirty="0">
                <a:latin typeface="Centaur" pitchFamily="18" charset="0"/>
                <a:cs typeface="Aharoni" pitchFamily="2" charset="-79"/>
              </a:rPr>
              <a:t>I</a:t>
            </a:r>
            <a:r>
              <a:rPr lang="en-ZA" sz="3000" dirty="0">
                <a:latin typeface="Centaur" pitchFamily="18" charset="0"/>
                <a:cs typeface="Aharoni" pitchFamily="2" charset="-79"/>
              </a:rPr>
              <a:t>dentification Act (Act No. 68 of 1997). </a:t>
            </a:r>
            <a:endParaRPr lang="en-US" sz="3000" dirty="0">
              <a:latin typeface="Centaur" pitchFamily="18" charset="0"/>
              <a:cs typeface="Aharoni" pitchFamily="2" charset="-79"/>
            </a:endParaRPr>
          </a:p>
          <a:p>
            <a:endParaRPr lang="en-ZA" sz="3300" b="1" dirty="0">
              <a:latin typeface="Centaur" pitchFamily="18" charset="0"/>
              <a:cs typeface="Aharoni" pitchFamily="2" charset="-79"/>
            </a:endParaRPr>
          </a:p>
          <a:p>
            <a:endParaRPr lang="en-ZA" sz="3300" b="1" dirty="0">
              <a:latin typeface="Centaur" pitchFamily="18" charset="0"/>
              <a:cs typeface="Aharoni" pitchFamily="2" charset="-79"/>
            </a:endParaRPr>
          </a:p>
          <a:p>
            <a:endParaRPr lang="en-US" sz="33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35FC2A6-CF09-F0F5-FA3B-8289E1D4561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1169074" cy="720435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b="1" dirty="0">
              <a:solidFill>
                <a:schemeClr val="accent2">
                  <a:lumMod val="75000"/>
                </a:schemeClr>
              </a:solidFill>
              <a:latin typeface="Centaur" pitchFamily="18" charset="0"/>
              <a:ea typeface="+mn-ea"/>
              <a:cs typeface="Aharoni" pitchFamily="2" charset="-79"/>
            </a:endParaRPr>
          </a:p>
          <a:p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Centaur" pitchFamily="18" charset="0"/>
                <a:cs typeface="Aharoni" pitchFamily="2" charset="-79"/>
              </a:rPr>
              <a:t>South African Population Register- Legislative arrangement</a:t>
            </a:r>
          </a:p>
          <a:p>
            <a:endParaRPr lang="en-US" sz="4000" b="1" dirty="0">
              <a:solidFill>
                <a:schemeClr val="accent2">
                  <a:lumMod val="75000"/>
                </a:schemeClr>
              </a:solidFill>
              <a:latin typeface="Centaur" pitchFamily="18" charset="0"/>
              <a:ea typeface="+mn-ea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87247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FC2A6-CF09-F0F5-FA3B-8289E1D4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72" y="17414"/>
            <a:ext cx="10143837" cy="831271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2">
                    <a:lumMod val="75000"/>
                  </a:schemeClr>
                </a:solidFill>
                <a:latin typeface="Centaur" pitchFamily="18" charset="0"/>
                <a:ea typeface="+mn-ea"/>
                <a:cs typeface="Aharoni" pitchFamily="2" charset="-79"/>
              </a:rPr>
              <a:t>Historical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4557D-5B47-60E6-E6C8-71C3DD2CA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490" y="1445636"/>
            <a:ext cx="11889510" cy="4707927"/>
          </a:xfrm>
        </p:spPr>
        <p:txBody>
          <a:bodyPr>
            <a:normAutofit/>
          </a:bodyPr>
          <a:lstStyle/>
          <a:p>
            <a:r>
              <a:rPr lang="en-ZA" sz="4800" b="1" dirty="0">
                <a:latin typeface="Centaur" pitchFamily="18" charset="0"/>
                <a:cs typeface="Aharoni" pitchFamily="2" charset="-79"/>
              </a:rPr>
              <a:t>O</a:t>
            </a:r>
            <a:r>
              <a:rPr lang="en-ZA" sz="3500" dirty="0">
                <a:latin typeface="Centaur" pitchFamily="18" charset="0"/>
                <a:cs typeface="Aharoni" pitchFamily="2" charset="-79"/>
              </a:rPr>
              <a:t>perationalised in 1972 for the white, coloured &amp; Indian population groups </a:t>
            </a:r>
          </a:p>
          <a:p>
            <a:r>
              <a:rPr lang="en-ZA" sz="4800" b="1" dirty="0">
                <a:latin typeface="Centaur" pitchFamily="18" charset="0"/>
                <a:cs typeface="Aharoni" pitchFamily="2" charset="-79"/>
              </a:rPr>
              <a:t>B</a:t>
            </a:r>
            <a:r>
              <a:rPr lang="en-ZA" sz="3500" dirty="0">
                <a:latin typeface="Centaur" pitchFamily="18" charset="0"/>
                <a:cs typeface="Aharoni" pitchFamily="2" charset="-79"/>
              </a:rPr>
              <a:t>lack Africans only included in the NPR from 1986, </a:t>
            </a:r>
          </a:p>
          <a:p>
            <a:r>
              <a:rPr lang="en-ZA" sz="4800" b="1" dirty="0">
                <a:latin typeface="Centaur" pitchFamily="18" charset="0"/>
                <a:cs typeface="Aharoni" pitchFamily="2" charset="-79"/>
              </a:rPr>
              <a:t>T</a:t>
            </a:r>
            <a:r>
              <a:rPr lang="en-ZA" sz="3500" dirty="0">
                <a:latin typeface="Centaur" pitchFamily="18" charset="0"/>
                <a:cs typeface="Aharoni" pitchFamily="2" charset="-79"/>
              </a:rPr>
              <a:t>he</a:t>
            </a:r>
            <a:r>
              <a:rPr lang="en-ZA" dirty="0"/>
              <a:t> </a:t>
            </a:r>
            <a:r>
              <a:rPr lang="en-ZA" sz="3500" dirty="0">
                <a:latin typeface="Centaur" pitchFamily="18" charset="0"/>
                <a:cs typeface="Aharoni" pitchFamily="2" charset="-79"/>
              </a:rPr>
              <a:t>register is a product of the civil registration system; it is updated every time a person’s status changes through birth, marriage, alteration of sex status, or through death</a:t>
            </a:r>
            <a:r>
              <a:rPr lang="en-ZA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2496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4557D-5B47-60E6-E6C8-71C3DD2CA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526" y="1330036"/>
            <a:ext cx="11593945" cy="5050127"/>
          </a:xfrm>
        </p:spPr>
        <p:txBody>
          <a:bodyPr/>
          <a:lstStyle/>
          <a:p>
            <a:r>
              <a:rPr lang="en-ZA" sz="4000" b="1" dirty="0">
                <a:latin typeface="Centaur" pitchFamily="18" charset="0"/>
                <a:cs typeface="Aharoni" pitchFamily="2" charset="-79"/>
              </a:rPr>
              <a:t>T</a:t>
            </a:r>
            <a:r>
              <a:rPr lang="en-ZA" b="1" dirty="0">
                <a:latin typeface="Centaur" pitchFamily="18" charset="0"/>
                <a:cs typeface="Aharoni" pitchFamily="2" charset="-79"/>
              </a:rPr>
              <a:t>he</a:t>
            </a:r>
            <a:r>
              <a:rPr lang="en-ZA" dirty="0"/>
              <a:t> </a:t>
            </a:r>
            <a:r>
              <a:rPr lang="en-ZA" dirty="0">
                <a:latin typeface="Centaur" pitchFamily="18" charset="0"/>
                <a:cs typeface="Aharoni" pitchFamily="2" charset="-79"/>
              </a:rPr>
              <a:t>South African National Population Register (NPR) is a register of the population of South Africa, held by the Department of Home Affairs (DHA). </a:t>
            </a:r>
          </a:p>
          <a:p>
            <a:r>
              <a:rPr lang="en-ZA" sz="4000" b="1">
                <a:latin typeface="Centaur" pitchFamily="18" charset="0"/>
                <a:cs typeface="Aharoni" pitchFamily="2" charset="-79"/>
              </a:rPr>
              <a:t>T</a:t>
            </a:r>
            <a:r>
              <a:rPr lang="en-ZA">
                <a:latin typeface="Centaur" pitchFamily="18" charset="0"/>
                <a:cs typeface="Aharoni" pitchFamily="2" charset="-79"/>
              </a:rPr>
              <a:t>he purpose </a:t>
            </a:r>
            <a:r>
              <a:rPr lang="en-ZA" dirty="0">
                <a:latin typeface="Centaur" pitchFamily="18" charset="0"/>
                <a:cs typeface="Aharoni" pitchFamily="2" charset="-79"/>
              </a:rPr>
              <a:t>is</a:t>
            </a:r>
            <a:r>
              <a:rPr lang="en-ZA" dirty="0"/>
              <a:t>: </a:t>
            </a:r>
            <a:r>
              <a:rPr lang="en-ZA" i="1" dirty="0"/>
              <a:t>“</a:t>
            </a:r>
            <a:r>
              <a:rPr lang="en-ZA" i="1" dirty="0">
                <a:latin typeface="Centaur" pitchFamily="18" charset="0"/>
                <a:cs typeface="Aharoni" pitchFamily="2" charset="-79"/>
              </a:rPr>
              <a:t>To provide for the compilation and maintenance of a population register in respect of the population of the Republic; for the issue of identity cards and certain certificates to persons whose particulars are included in the population register; and for matters connected therewith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35FC2A6-CF09-F0F5-FA3B-8289E1D4561B}"/>
              </a:ext>
            </a:extLst>
          </p:cNvPr>
          <p:cNvSpPr txBox="1">
            <a:spLocks/>
          </p:cNvSpPr>
          <p:nvPr/>
        </p:nvSpPr>
        <p:spPr>
          <a:xfrm>
            <a:off x="182417" y="166256"/>
            <a:ext cx="6329219" cy="720435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b="1" dirty="0">
              <a:solidFill>
                <a:schemeClr val="accent2">
                  <a:lumMod val="75000"/>
                </a:schemeClr>
              </a:solidFill>
              <a:latin typeface="Centaur" pitchFamily="18" charset="0"/>
              <a:ea typeface="+mn-ea"/>
              <a:cs typeface="Aharoni" pitchFamily="2" charset="-79"/>
            </a:endParaRPr>
          </a:p>
          <a:p>
            <a:r>
              <a:rPr lang="en-US" sz="8000" b="1" dirty="0">
                <a:solidFill>
                  <a:schemeClr val="accent2">
                    <a:lumMod val="75000"/>
                  </a:schemeClr>
                </a:solidFill>
                <a:latin typeface="Centaur" pitchFamily="18" charset="0"/>
                <a:ea typeface="+mn-ea"/>
                <a:cs typeface="Aharoni" pitchFamily="2" charset="-79"/>
              </a:rPr>
              <a:t>P</a:t>
            </a:r>
            <a:r>
              <a:rPr lang="en-US" sz="8000" dirty="0">
                <a:solidFill>
                  <a:schemeClr val="accent2">
                    <a:lumMod val="75000"/>
                  </a:schemeClr>
                </a:solidFill>
                <a:latin typeface="Centaur" pitchFamily="18" charset="0"/>
                <a:ea typeface="+mn-ea"/>
                <a:cs typeface="Aharoni" pitchFamily="2" charset="-79"/>
              </a:rPr>
              <a:t>urpose development</a:t>
            </a:r>
          </a:p>
          <a:p>
            <a:endParaRPr lang="en-US" sz="4000" dirty="0">
              <a:solidFill>
                <a:schemeClr val="accent2">
                  <a:lumMod val="75000"/>
                </a:schemeClr>
              </a:solidFill>
              <a:latin typeface="Centaur" pitchFamily="18" charset="0"/>
              <a:ea typeface="+mn-ea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05047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484085" y="828688"/>
          <a:ext cx="9350169" cy="5746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-1" y="-44295"/>
            <a:ext cx="10395858" cy="798032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85000"/>
                  <a:shade val="30000"/>
                  <a:satMod val="115000"/>
                </a:sysClr>
              </a:gs>
              <a:gs pos="0">
                <a:sysClr val="window" lastClr="FFFFFF">
                  <a:lumMod val="85000"/>
                  <a:shade val="67500"/>
                  <a:satMod val="115000"/>
                </a:sysClr>
              </a:gs>
              <a:gs pos="63000">
                <a:sysClr val="window" lastClr="FFFFFF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aur" pitchFamily="18" charset="0"/>
                <a:ea typeface="+mn-ea"/>
                <a:cs typeface="Aharoni" pitchFamily="2" charset="-79"/>
              </a:rPr>
              <a:t>NPR - register of registers </a:t>
            </a:r>
          </a:p>
        </p:txBody>
      </p:sp>
    </p:spTree>
    <p:extLst>
      <p:ext uri="{BB962C8B-B14F-4D97-AF65-F5344CB8AC3E}">
        <p14:creationId xmlns:p14="http://schemas.microsoft.com/office/powerpoint/2010/main" val="878240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604" y="5128558"/>
            <a:ext cx="478851" cy="897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401" y="4437112"/>
            <a:ext cx="620958" cy="751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757" y="2826422"/>
            <a:ext cx="1616034" cy="1011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9184115" y="5551019"/>
            <a:ext cx="1958326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sz="1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Recognition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3044" y="3035206"/>
            <a:ext cx="1777101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dirty="0">
                <a:ln w="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NPR database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5637968" y="3941931"/>
            <a:ext cx="974907" cy="1076012"/>
          </a:xfrm>
          <a:prstGeom prst="straightConnector1">
            <a:avLst/>
          </a:prstGeom>
          <a:noFill/>
          <a:ln w="28575" cap="flat" cmpd="sng" algn="ctr">
            <a:solidFill>
              <a:srgbClr val="2B72B5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2669106" y="1439709"/>
            <a:ext cx="711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b="1" dirty="0">
                <a:solidFill>
                  <a:srgbClr val="0B17B5"/>
                </a:solidFill>
                <a:latin typeface="Arial" pitchFamily="34" charset="0"/>
                <a:cs typeface="Arial" pitchFamily="34" charset="0"/>
              </a:rPr>
              <a:t>0+</a:t>
            </a:r>
          </a:p>
        </p:txBody>
      </p:sp>
      <p:cxnSp>
        <p:nvCxnSpPr>
          <p:cNvPr id="20" name="Straight Arrow Connector 19"/>
          <p:cNvCxnSpPr>
            <a:endCxn id="44" idx="1"/>
          </p:cNvCxnSpPr>
          <p:nvPr/>
        </p:nvCxnSpPr>
        <p:spPr>
          <a:xfrm flipV="1">
            <a:off x="6083843" y="3514657"/>
            <a:ext cx="2433895" cy="114620"/>
          </a:xfrm>
          <a:prstGeom prst="straightConnector1">
            <a:avLst/>
          </a:prstGeom>
          <a:noFill/>
          <a:ln w="25400" cap="flat" cmpd="sng" algn="ctr">
            <a:solidFill>
              <a:srgbClr val="2B72B5"/>
            </a:solidFill>
            <a:prstDash val="solid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2" name="Title 1"/>
          <p:cNvSpPr txBox="1">
            <a:spLocks/>
          </p:cNvSpPr>
          <p:nvPr/>
        </p:nvSpPr>
        <p:spPr>
          <a:xfrm>
            <a:off x="82308" y="93693"/>
            <a:ext cx="6983756" cy="404664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85000"/>
                  <a:shade val="30000"/>
                  <a:satMod val="115000"/>
                </a:sysClr>
              </a:gs>
              <a:gs pos="0">
                <a:sysClr val="window" lastClr="FFFFFF">
                  <a:lumMod val="85000"/>
                  <a:shade val="67500"/>
                  <a:satMod val="115000"/>
                </a:sysClr>
              </a:gs>
              <a:gs pos="63000">
                <a:sysClr val="window" lastClr="FFFFFF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3200" b="1" i="0" u="none" strike="noStrike" kern="1200" cap="none" spc="0" normalizeH="0" baseline="0" noProof="0" dirty="0">
                <a:ln>
                  <a:noFill/>
                </a:ln>
                <a:solidFill>
                  <a:srgbClr val="0056A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SA NPR as a live</a:t>
            </a:r>
            <a:r>
              <a:rPr kumimoji="0" lang="en-ZA" sz="3200" b="1" i="0" u="none" strike="noStrike" kern="1200" cap="none" spc="0" normalizeH="0" noProof="0" dirty="0">
                <a:ln>
                  <a:noFill/>
                </a:ln>
                <a:solidFill>
                  <a:srgbClr val="0056A7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 system</a:t>
            </a:r>
            <a:endParaRPr kumimoji="0" lang="en-ZA" sz="3200" b="1" i="0" u="none" strike="noStrike" kern="1200" cap="none" spc="0" normalizeH="0" baseline="0" noProof="0" dirty="0">
              <a:ln>
                <a:noFill/>
              </a:ln>
              <a:solidFill>
                <a:srgbClr val="0056A7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cxnSp>
        <p:nvCxnSpPr>
          <p:cNvPr id="23" name="Straight Arrow Connector 22"/>
          <p:cNvCxnSpPr>
            <a:stCxn id="35" idx="2"/>
          </p:cNvCxnSpPr>
          <p:nvPr/>
        </p:nvCxnSpPr>
        <p:spPr>
          <a:xfrm>
            <a:off x="3402801" y="2495089"/>
            <a:ext cx="1439825" cy="765922"/>
          </a:xfrm>
          <a:prstGeom prst="straightConnector1">
            <a:avLst/>
          </a:prstGeom>
          <a:noFill/>
          <a:ln w="28575" cap="flat" cmpd="sng" algn="ctr">
            <a:solidFill>
              <a:srgbClr val="2B72B5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pic>
        <p:nvPicPr>
          <p:cNvPr id="28" name="Picture 2" descr="P:\Consulta ClientX\Graphics\Presenter Media\stick_figure_sitting_on_books_1600_clr_323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165" y="1113759"/>
            <a:ext cx="582249" cy="77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8248011" y="528488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accent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000" b="1" i="0" u="none" strike="noStrike" kern="0" cap="none" spc="0" normalizeH="0" baseline="0" noProof="0" dirty="0">
                <a:ln>
                  <a:noFill/>
                </a:ln>
                <a:solidFill>
                  <a:srgbClr val="0B17B5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16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04180" y="5157192"/>
            <a:ext cx="511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b="1" dirty="0">
                <a:solidFill>
                  <a:srgbClr val="0B17B5"/>
                </a:solidFill>
                <a:latin typeface="Arial" pitchFamily="34" charset="0"/>
                <a:cs typeface="Arial" pitchFamily="34" charset="0"/>
              </a:rPr>
              <a:t>60</a:t>
            </a:r>
          </a:p>
        </p:txBody>
      </p:sp>
      <p:sp>
        <p:nvSpPr>
          <p:cNvPr id="35" name="Freeform 6"/>
          <p:cNvSpPr>
            <a:spLocks/>
          </p:cNvSpPr>
          <p:nvPr/>
        </p:nvSpPr>
        <p:spPr bwMode="auto">
          <a:xfrm>
            <a:off x="2589573" y="1931374"/>
            <a:ext cx="839040" cy="839040"/>
          </a:xfrm>
          <a:custGeom>
            <a:avLst/>
            <a:gdLst>
              <a:gd name="T0" fmla="*/ 2566 w 2568"/>
              <a:gd name="T1" fmla="*/ 1352 h 2569"/>
              <a:gd name="T2" fmla="*/ 2542 w 2568"/>
              <a:gd name="T3" fmla="*/ 1545 h 2569"/>
              <a:gd name="T4" fmla="*/ 2489 w 2568"/>
              <a:gd name="T5" fmla="*/ 1726 h 2569"/>
              <a:gd name="T6" fmla="*/ 2412 w 2568"/>
              <a:gd name="T7" fmla="*/ 1898 h 2569"/>
              <a:gd name="T8" fmla="*/ 2313 w 2568"/>
              <a:gd name="T9" fmla="*/ 2054 h 2569"/>
              <a:gd name="T10" fmla="*/ 2192 w 2568"/>
              <a:gd name="T11" fmla="*/ 2193 h 2569"/>
              <a:gd name="T12" fmla="*/ 2053 w 2568"/>
              <a:gd name="T13" fmla="*/ 2314 h 2569"/>
              <a:gd name="T14" fmla="*/ 1896 w 2568"/>
              <a:gd name="T15" fmla="*/ 2415 h 2569"/>
              <a:gd name="T16" fmla="*/ 1725 w 2568"/>
              <a:gd name="T17" fmla="*/ 2492 h 2569"/>
              <a:gd name="T18" fmla="*/ 1542 w 2568"/>
              <a:gd name="T19" fmla="*/ 2543 h 2569"/>
              <a:gd name="T20" fmla="*/ 1350 w 2568"/>
              <a:gd name="T21" fmla="*/ 2568 h 2569"/>
              <a:gd name="T22" fmla="*/ 1218 w 2568"/>
              <a:gd name="T23" fmla="*/ 2568 h 2569"/>
              <a:gd name="T24" fmla="*/ 1026 w 2568"/>
              <a:gd name="T25" fmla="*/ 2543 h 2569"/>
              <a:gd name="T26" fmla="*/ 843 w 2568"/>
              <a:gd name="T27" fmla="*/ 2492 h 2569"/>
              <a:gd name="T28" fmla="*/ 672 w 2568"/>
              <a:gd name="T29" fmla="*/ 2415 h 2569"/>
              <a:gd name="T30" fmla="*/ 515 w 2568"/>
              <a:gd name="T31" fmla="*/ 2314 h 2569"/>
              <a:gd name="T32" fmla="*/ 376 w 2568"/>
              <a:gd name="T33" fmla="*/ 2193 h 2569"/>
              <a:gd name="T34" fmla="*/ 255 w 2568"/>
              <a:gd name="T35" fmla="*/ 2054 h 2569"/>
              <a:gd name="T36" fmla="*/ 156 w 2568"/>
              <a:gd name="T37" fmla="*/ 1898 h 2569"/>
              <a:gd name="T38" fmla="*/ 79 w 2568"/>
              <a:gd name="T39" fmla="*/ 1726 h 2569"/>
              <a:gd name="T40" fmla="*/ 26 w 2568"/>
              <a:gd name="T41" fmla="*/ 1545 h 2569"/>
              <a:gd name="T42" fmla="*/ 2 w 2568"/>
              <a:gd name="T43" fmla="*/ 1352 h 2569"/>
              <a:gd name="T44" fmla="*/ 2 w 2568"/>
              <a:gd name="T45" fmla="*/ 1219 h 2569"/>
              <a:gd name="T46" fmla="*/ 26 w 2568"/>
              <a:gd name="T47" fmla="*/ 1026 h 2569"/>
              <a:gd name="T48" fmla="*/ 79 w 2568"/>
              <a:gd name="T49" fmla="*/ 843 h 2569"/>
              <a:gd name="T50" fmla="*/ 156 w 2568"/>
              <a:gd name="T51" fmla="*/ 673 h 2569"/>
              <a:gd name="T52" fmla="*/ 255 w 2568"/>
              <a:gd name="T53" fmla="*/ 517 h 2569"/>
              <a:gd name="T54" fmla="*/ 376 w 2568"/>
              <a:gd name="T55" fmla="*/ 377 h 2569"/>
              <a:gd name="T56" fmla="*/ 515 w 2568"/>
              <a:gd name="T57" fmla="*/ 255 h 2569"/>
              <a:gd name="T58" fmla="*/ 672 w 2568"/>
              <a:gd name="T59" fmla="*/ 156 h 2569"/>
              <a:gd name="T60" fmla="*/ 843 w 2568"/>
              <a:gd name="T61" fmla="*/ 79 h 2569"/>
              <a:gd name="T62" fmla="*/ 1026 w 2568"/>
              <a:gd name="T63" fmla="*/ 27 h 2569"/>
              <a:gd name="T64" fmla="*/ 1218 w 2568"/>
              <a:gd name="T65" fmla="*/ 2 h 2569"/>
              <a:gd name="T66" fmla="*/ 1350 w 2568"/>
              <a:gd name="T67" fmla="*/ 2 h 2569"/>
              <a:gd name="T68" fmla="*/ 1542 w 2568"/>
              <a:gd name="T69" fmla="*/ 27 h 2569"/>
              <a:gd name="T70" fmla="*/ 1725 w 2568"/>
              <a:gd name="T71" fmla="*/ 79 h 2569"/>
              <a:gd name="T72" fmla="*/ 1896 w 2568"/>
              <a:gd name="T73" fmla="*/ 156 h 2569"/>
              <a:gd name="T74" fmla="*/ 2053 w 2568"/>
              <a:gd name="T75" fmla="*/ 255 h 2569"/>
              <a:gd name="T76" fmla="*/ 2192 w 2568"/>
              <a:gd name="T77" fmla="*/ 377 h 2569"/>
              <a:gd name="T78" fmla="*/ 2313 w 2568"/>
              <a:gd name="T79" fmla="*/ 517 h 2569"/>
              <a:gd name="T80" fmla="*/ 2412 w 2568"/>
              <a:gd name="T81" fmla="*/ 673 h 2569"/>
              <a:gd name="T82" fmla="*/ 2489 w 2568"/>
              <a:gd name="T83" fmla="*/ 843 h 2569"/>
              <a:gd name="T84" fmla="*/ 2542 w 2568"/>
              <a:gd name="T85" fmla="*/ 1026 h 2569"/>
              <a:gd name="T86" fmla="*/ 2566 w 2568"/>
              <a:gd name="T87" fmla="*/ 121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568" h="2569">
                <a:moveTo>
                  <a:pt x="2568" y="1285"/>
                </a:moveTo>
                <a:lnTo>
                  <a:pt x="2568" y="1285"/>
                </a:lnTo>
                <a:lnTo>
                  <a:pt x="2566" y="1352"/>
                </a:lnTo>
                <a:lnTo>
                  <a:pt x="2562" y="1416"/>
                </a:lnTo>
                <a:lnTo>
                  <a:pt x="2554" y="1481"/>
                </a:lnTo>
                <a:lnTo>
                  <a:pt x="2542" y="1545"/>
                </a:lnTo>
                <a:lnTo>
                  <a:pt x="2528" y="1606"/>
                </a:lnTo>
                <a:lnTo>
                  <a:pt x="2510" y="1667"/>
                </a:lnTo>
                <a:lnTo>
                  <a:pt x="2489" y="1726"/>
                </a:lnTo>
                <a:lnTo>
                  <a:pt x="2467" y="1786"/>
                </a:lnTo>
                <a:lnTo>
                  <a:pt x="2441" y="1842"/>
                </a:lnTo>
                <a:lnTo>
                  <a:pt x="2412" y="1898"/>
                </a:lnTo>
                <a:lnTo>
                  <a:pt x="2382" y="1951"/>
                </a:lnTo>
                <a:lnTo>
                  <a:pt x="2348" y="2004"/>
                </a:lnTo>
                <a:lnTo>
                  <a:pt x="2313" y="2054"/>
                </a:lnTo>
                <a:lnTo>
                  <a:pt x="2274" y="2102"/>
                </a:lnTo>
                <a:lnTo>
                  <a:pt x="2234" y="2148"/>
                </a:lnTo>
                <a:lnTo>
                  <a:pt x="2192" y="2193"/>
                </a:lnTo>
                <a:lnTo>
                  <a:pt x="2147" y="2237"/>
                </a:lnTo>
                <a:lnTo>
                  <a:pt x="2101" y="2277"/>
                </a:lnTo>
                <a:lnTo>
                  <a:pt x="2053" y="2314"/>
                </a:lnTo>
                <a:lnTo>
                  <a:pt x="2001" y="2351"/>
                </a:lnTo>
                <a:lnTo>
                  <a:pt x="1950" y="2385"/>
                </a:lnTo>
                <a:lnTo>
                  <a:pt x="1896" y="2415"/>
                </a:lnTo>
                <a:lnTo>
                  <a:pt x="1841" y="2444"/>
                </a:lnTo>
                <a:lnTo>
                  <a:pt x="1783" y="2470"/>
                </a:lnTo>
                <a:lnTo>
                  <a:pt x="1725" y="2492"/>
                </a:lnTo>
                <a:lnTo>
                  <a:pt x="1666" y="2511"/>
                </a:lnTo>
                <a:lnTo>
                  <a:pt x="1605" y="2529"/>
                </a:lnTo>
                <a:lnTo>
                  <a:pt x="1542" y="2543"/>
                </a:lnTo>
                <a:lnTo>
                  <a:pt x="1480" y="2555"/>
                </a:lnTo>
                <a:lnTo>
                  <a:pt x="1416" y="2563"/>
                </a:lnTo>
                <a:lnTo>
                  <a:pt x="1350" y="2568"/>
                </a:lnTo>
                <a:lnTo>
                  <a:pt x="1284" y="2569"/>
                </a:lnTo>
                <a:lnTo>
                  <a:pt x="1284" y="2569"/>
                </a:lnTo>
                <a:lnTo>
                  <a:pt x="1218" y="2568"/>
                </a:lnTo>
                <a:lnTo>
                  <a:pt x="1152" y="2563"/>
                </a:lnTo>
                <a:lnTo>
                  <a:pt x="1088" y="2555"/>
                </a:lnTo>
                <a:lnTo>
                  <a:pt x="1026" y="2543"/>
                </a:lnTo>
                <a:lnTo>
                  <a:pt x="963" y="2529"/>
                </a:lnTo>
                <a:lnTo>
                  <a:pt x="902" y="2511"/>
                </a:lnTo>
                <a:lnTo>
                  <a:pt x="843" y="2492"/>
                </a:lnTo>
                <a:lnTo>
                  <a:pt x="785" y="2470"/>
                </a:lnTo>
                <a:lnTo>
                  <a:pt x="727" y="2444"/>
                </a:lnTo>
                <a:lnTo>
                  <a:pt x="672" y="2415"/>
                </a:lnTo>
                <a:lnTo>
                  <a:pt x="618" y="2385"/>
                </a:lnTo>
                <a:lnTo>
                  <a:pt x="567" y="2351"/>
                </a:lnTo>
                <a:lnTo>
                  <a:pt x="515" y="2314"/>
                </a:lnTo>
                <a:lnTo>
                  <a:pt x="467" y="2277"/>
                </a:lnTo>
                <a:lnTo>
                  <a:pt x="421" y="2237"/>
                </a:lnTo>
                <a:lnTo>
                  <a:pt x="376" y="2193"/>
                </a:lnTo>
                <a:lnTo>
                  <a:pt x="334" y="2148"/>
                </a:lnTo>
                <a:lnTo>
                  <a:pt x="294" y="2102"/>
                </a:lnTo>
                <a:lnTo>
                  <a:pt x="255" y="2054"/>
                </a:lnTo>
                <a:lnTo>
                  <a:pt x="220" y="2004"/>
                </a:lnTo>
                <a:lnTo>
                  <a:pt x="186" y="1951"/>
                </a:lnTo>
                <a:lnTo>
                  <a:pt x="156" y="1898"/>
                </a:lnTo>
                <a:lnTo>
                  <a:pt x="127" y="1842"/>
                </a:lnTo>
                <a:lnTo>
                  <a:pt x="101" y="1786"/>
                </a:lnTo>
                <a:lnTo>
                  <a:pt x="79" y="1726"/>
                </a:lnTo>
                <a:lnTo>
                  <a:pt x="58" y="1667"/>
                </a:lnTo>
                <a:lnTo>
                  <a:pt x="40" y="1606"/>
                </a:lnTo>
                <a:lnTo>
                  <a:pt x="26" y="1545"/>
                </a:lnTo>
                <a:lnTo>
                  <a:pt x="14" y="1481"/>
                </a:lnTo>
                <a:lnTo>
                  <a:pt x="6" y="1416"/>
                </a:lnTo>
                <a:lnTo>
                  <a:pt x="2" y="1352"/>
                </a:lnTo>
                <a:lnTo>
                  <a:pt x="0" y="1285"/>
                </a:lnTo>
                <a:lnTo>
                  <a:pt x="0" y="1285"/>
                </a:lnTo>
                <a:lnTo>
                  <a:pt x="2" y="1219"/>
                </a:lnTo>
                <a:lnTo>
                  <a:pt x="6" y="1155"/>
                </a:lnTo>
                <a:lnTo>
                  <a:pt x="14" y="1090"/>
                </a:lnTo>
                <a:lnTo>
                  <a:pt x="26" y="1026"/>
                </a:lnTo>
                <a:lnTo>
                  <a:pt x="40" y="964"/>
                </a:lnTo>
                <a:lnTo>
                  <a:pt x="58" y="904"/>
                </a:lnTo>
                <a:lnTo>
                  <a:pt x="79" y="843"/>
                </a:lnTo>
                <a:lnTo>
                  <a:pt x="101" y="785"/>
                </a:lnTo>
                <a:lnTo>
                  <a:pt x="127" y="729"/>
                </a:lnTo>
                <a:lnTo>
                  <a:pt x="156" y="673"/>
                </a:lnTo>
                <a:lnTo>
                  <a:pt x="186" y="620"/>
                </a:lnTo>
                <a:lnTo>
                  <a:pt x="220" y="567"/>
                </a:lnTo>
                <a:lnTo>
                  <a:pt x="255" y="517"/>
                </a:lnTo>
                <a:lnTo>
                  <a:pt x="294" y="469"/>
                </a:lnTo>
                <a:lnTo>
                  <a:pt x="334" y="422"/>
                </a:lnTo>
                <a:lnTo>
                  <a:pt x="376" y="377"/>
                </a:lnTo>
                <a:lnTo>
                  <a:pt x="421" y="334"/>
                </a:lnTo>
                <a:lnTo>
                  <a:pt x="467" y="294"/>
                </a:lnTo>
                <a:lnTo>
                  <a:pt x="515" y="255"/>
                </a:lnTo>
                <a:lnTo>
                  <a:pt x="567" y="220"/>
                </a:lnTo>
                <a:lnTo>
                  <a:pt x="618" y="186"/>
                </a:lnTo>
                <a:lnTo>
                  <a:pt x="672" y="156"/>
                </a:lnTo>
                <a:lnTo>
                  <a:pt x="727" y="127"/>
                </a:lnTo>
                <a:lnTo>
                  <a:pt x="785" y="101"/>
                </a:lnTo>
                <a:lnTo>
                  <a:pt x="843" y="79"/>
                </a:lnTo>
                <a:lnTo>
                  <a:pt x="902" y="58"/>
                </a:lnTo>
                <a:lnTo>
                  <a:pt x="963" y="42"/>
                </a:lnTo>
                <a:lnTo>
                  <a:pt x="1026" y="27"/>
                </a:lnTo>
                <a:lnTo>
                  <a:pt x="1088" y="16"/>
                </a:lnTo>
                <a:lnTo>
                  <a:pt x="1152" y="8"/>
                </a:lnTo>
                <a:lnTo>
                  <a:pt x="1218" y="2"/>
                </a:lnTo>
                <a:lnTo>
                  <a:pt x="1284" y="0"/>
                </a:lnTo>
                <a:lnTo>
                  <a:pt x="1284" y="0"/>
                </a:lnTo>
                <a:lnTo>
                  <a:pt x="1350" y="2"/>
                </a:lnTo>
                <a:lnTo>
                  <a:pt x="1416" y="8"/>
                </a:lnTo>
                <a:lnTo>
                  <a:pt x="1480" y="16"/>
                </a:lnTo>
                <a:lnTo>
                  <a:pt x="1542" y="27"/>
                </a:lnTo>
                <a:lnTo>
                  <a:pt x="1605" y="42"/>
                </a:lnTo>
                <a:lnTo>
                  <a:pt x="1666" y="58"/>
                </a:lnTo>
                <a:lnTo>
                  <a:pt x="1725" y="79"/>
                </a:lnTo>
                <a:lnTo>
                  <a:pt x="1783" y="101"/>
                </a:lnTo>
                <a:lnTo>
                  <a:pt x="1841" y="127"/>
                </a:lnTo>
                <a:lnTo>
                  <a:pt x="1896" y="156"/>
                </a:lnTo>
                <a:lnTo>
                  <a:pt x="1950" y="186"/>
                </a:lnTo>
                <a:lnTo>
                  <a:pt x="2001" y="220"/>
                </a:lnTo>
                <a:lnTo>
                  <a:pt x="2053" y="255"/>
                </a:lnTo>
                <a:lnTo>
                  <a:pt x="2101" y="294"/>
                </a:lnTo>
                <a:lnTo>
                  <a:pt x="2147" y="334"/>
                </a:lnTo>
                <a:lnTo>
                  <a:pt x="2192" y="377"/>
                </a:lnTo>
                <a:lnTo>
                  <a:pt x="2234" y="422"/>
                </a:lnTo>
                <a:lnTo>
                  <a:pt x="2274" y="469"/>
                </a:lnTo>
                <a:lnTo>
                  <a:pt x="2313" y="517"/>
                </a:lnTo>
                <a:lnTo>
                  <a:pt x="2348" y="567"/>
                </a:lnTo>
                <a:lnTo>
                  <a:pt x="2382" y="620"/>
                </a:lnTo>
                <a:lnTo>
                  <a:pt x="2412" y="673"/>
                </a:lnTo>
                <a:lnTo>
                  <a:pt x="2441" y="729"/>
                </a:lnTo>
                <a:lnTo>
                  <a:pt x="2467" y="785"/>
                </a:lnTo>
                <a:lnTo>
                  <a:pt x="2489" y="843"/>
                </a:lnTo>
                <a:lnTo>
                  <a:pt x="2510" y="904"/>
                </a:lnTo>
                <a:lnTo>
                  <a:pt x="2528" y="964"/>
                </a:lnTo>
                <a:lnTo>
                  <a:pt x="2542" y="1026"/>
                </a:lnTo>
                <a:lnTo>
                  <a:pt x="2554" y="1090"/>
                </a:lnTo>
                <a:lnTo>
                  <a:pt x="2562" y="1155"/>
                </a:lnTo>
                <a:lnTo>
                  <a:pt x="2566" y="1219"/>
                </a:lnTo>
                <a:lnTo>
                  <a:pt x="2568" y="1285"/>
                </a:lnTo>
                <a:lnTo>
                  <a:pt x="2568" y="1285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36" name="Picture 2" descr="Baby, Crawling, Infant, Toddler, Adorable, Childhood"/>
          <p:cNvPicPr>
            <a:picLocks noChangeAspect="1" noChangeArrowheads="1"/>
          </p:cNvPicPr>
          <p:nvPr/>
        </p:nvPicPr>
        <p:blipFill>
          <a:blip r:embed="rId6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752" y="2049657"/>
            <a:ext cx="568612" cy="52776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736" y="5303632"/>
            <a:ext cx="551148" cy="735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Straight Arrow Connector 38"/>
          <p:cNvCxnSpPr/>
          <p:nvPr/>
        </p:nvCxnSpPr>
        <p:spPr>
          <a:xfrm flipV="1">
            <a:off x="1420543" y="2493726"/>
            <a:ext cx="1069403" cy="1448205"/>
          </a:xfrm>
          <a:prstGeom prst="straightConnector1">
            <a:avLst/>
          </a:prstGeom>
          <a:noFill/>
          <a:ln w="38100" cap="flat" cmpd="sng" algn="ctr">
            <a:solidFill>
              <a:srgbClr val="9BBB58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40" name="Straight Arrow Connector 39"/>
          <p:cNvCxnSpPr/>
          <p:nvPr/>
        </p:nvCxnSpPr>
        <p:spPr>
          <a:xfrm flipH="1">
            <a:off x="3229636" y="3764186"/>
            <a:ext cx="1513287" cy="1152115"/>
          </a:xfrm>
          <a:prstGeom prst="straightConnector1">
            <a:avLst/>
          </a:prstGeom>
          <a:noFill/>
          <a:ln w="38100" cap="flat" cmpd="sng" algn="ctr">
            <a:solidFill>
              <a:srgbClr val="9BBB58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50" name="Freeform 33"/>
          <p:cNvSpPr>
            <a:spLocks noEditPoints="1"/>
          </p:cNvSpPr>
          <p:nvPr/>
        </p:nvSpPr>
        <p:spPr bwMode="auto">
          <a:xfrm>
            <a:off x="5462689" y="934889"/>
            <a:ext cx="360040" cy="584815"/>
          </a:xfrm>
          <a:custGeom>
            <a:avLst/>
            <a:gdLst/>
            <a:ahLst/>
            <a:cxnLst>
              <a:cxn ang="0">
                <a:pos x="92" y="90"/>
              </a:cxn>
              <a:cxn ang="0">
                <a:pos x="96" y="154"/>
              </a:cxn>
              <a:cxn ang="0">
                <a:pos x="100" y="165"/>
              </a:cxn>
              <a:cxn ang="0">
                <a:pos x="108" y="167"/>
              </a:cxn>
              <a:cxn ang="0">
                <a:pos x="117" y="165"/>
              </a:cxn>
              <a:cxn ang="0">
                <a:pos x="119" y="154"/>
              </a:cxn>
              <a:cxn ang="0">
                <a:pos x="119" y="83"/>
              </a:cxn>
              <a:cxn ang="0">
                <a:pos x="115" y="71"/>
              </a:cxn>
              <a:cxn ang="0">
                <a:pos x="108" y="64"/>
              </a:cxn>
              <a:cxn ang="0">
                <a:pos x="96" y="62"/>
              </a:cxn>
              <a:cxn ang="0">
                <a:pos x="17" y="64"/>
              </a:cxn>
              <a:cxn ang="0">
                <a:pos x="8" y="67"/>
              </a:cxn>
              <a:cxn ang="0">
                <a:pos x="4" y="77"/>
              </a:cxn>
              <a:cxn ang="0">
                <a:pos x="2" y="90"/>
              </a:cxn>
              <a:cxn ang="0">
                <a:pos x="2" y="160"/>
              </a:cxn>
              <a:cxn ang="0">
                <a:pos x="8" y="167"/>
              </a:cxn>
              <a:cxn ang="0">
                <a:pos x="17" y="167"/>
              </a:cxn>
              <a:cxn ang="0">
                <a:pos x="21" y="160"/>
              </a:cxn>
              <a:cxn ang="0">
                <a:pos x="23" y="90"/>
              </a:cxn>
              <a:cxn ang="0">
                <a:pos x="29" y="160"/>
              </a:cxn>
              <a:cxn ang="0">
                <a:pos x="29" y="231"/>
              </a:cxn>
              <a:cxn ang="0">
                <a:pos x="29" y="338"/>
              </a:cxn>
              <a:cxn ang="0">
                <a:pos x="37" y="342"/>
              </a:cxn>
              <a:cxn ang="0">
                <a:pos x="48" y="342"/>
              </a:cxn>
              <a:cxn ang="0">
                <a:pos x="56" y="338"/>
              </a:cxn>
              <a:cxn ang="0">
                <a:pos x="56" y="231"/>
              </a:cxn>
              <a:cxn ang="0">
                <a:pos x="64" y="330"/>
              </a:cxn>
              <a:cxn ang="0">
                <a:pos x="67" y="340"/>
              </a:cxn>
              <a:cxn ang="0">
                <a:pos x="77" y="344"/>
              </a:cxn>
              <a:cxn ang="0">
                <a:pos x="88" y="340"/>
              </a:cxn>
              <a:cxn ang="0">
                <a:pos x="92" y="330"/>
              </a:cxn>
              <a:cxn ang="0">
                <a:pos x="119" y="231"/>
              </a:cxn>
              <a:cxn ang="0">
                <a:pos x="60" y="58"/>
              </a:cxn>
              <a:cxn ang="0">
                <a:pos x="69" y="56"/>
              </a:cxn>
              <a:cxn ang="0">
                <a:pos x="75" y="50"/>
              </a:cxn>
              <a:cxn ang="0">
                <a:pos x="83" y="29"/>
              </a:cxn>
              <a:cxn ang="0">
                <a:pos x="75" y="8"/>
              </a:cxn>
              <a:cxn ang="0">
                <a:pos x="69" y="2"/>
              </a:cxn>
              <a:cxn ang="0">
                <a:pos x="60" y="0"/>
              </a:cxn>
              <a:cxn ang="0">
                <a:pos x="50" y="2"/>
              </a:cxn>
              <a:cxn ang="0">
                <a:pos x="44" y="8"/>
              </a:cxn>
              <a:cxn ang="0">
                <a:pos x="37" y="29"/>
              </a:cxn>
              <a:cxn ang="0">
                <a:pos x="44" y="50"/>
              </a:cxn>
              <a:cxn ang="0">
                <a:pos x="50" y="56"/>
              </a:cxn>
              <a:cxn ang="0">
                <a:pos x="60" y="58"/>
              </a:cxn>
            </a:cxnLst>
            <a:rect l="0" t="0" r="r" b="b"/>
            <a:pathLst>
              <a:path w="119" h="344">
                <a:moveTo>
                  <a:pt x="92" y="160"/>
                </a:moveTo>
                <a:lnTo>
                  <a:pt x="92" y="90"/>
                </a:lnTo>
                <a:lnTo>
                  <a:pt x="96" y="90"/>
                </a:lnTo>
                <a:lnTo>
                  <a:pt x="96" y="154"/>
                </a:lnTo>
                <a:lnTo>
                  <a:pt x="98" y="160"/>
                </a:lnTo>
                <a:lnTo>
                  <a:pt x="100" y="165"/>
                </a:lnTo>
                <a:lnTo>
                  <a:pt x="102" y="167"/>
                </a:lnTo>
                <a:lnTo>
                  <a:pt x="108" y="167"/>
                </a:lnTo>
                <a:lnTo>
                  <a:pt x="112" y="167"/>
                </a:lnTo>
                <a:lnTo>
                  <a:pt x="117" y="165"/>
                </a:lnTo>
                <a:lnTo>
                  <a:pt x="119" y="160"/>
                </a:lnTo>
                <a:lnTo>
                  <a:pt x="119" y="154"/>
                </a:lnTo>
                <a:lnTo>
                  <a:pt x="119" y="90"/>
                </a:lnTo>
                <a:lnTo>
                  <a:pt x="119" y="83"/>
                </a:lnTo>
                <a:lnTo>
                  <a:pt x="117" y="77"/>
                </a:lnTo>
                <a:lnTo>
                  <a:pt x="115" y="71"/>
                </a:lnTo>
                <a:lnTo>
                  <a:pt x="112" y="67"/>
                </a:lnTo>
                <a:lnTo>
                  <a:pt x="108" y="64"/>
                </a:lnTo>
                <a:lnTo>
                  <a:pt x="102" y="64"/>
                </a:lnTo>
                <a:lnTo>
                  <a:pt x="96" y="62"/>
                </a:lnTo>
                <a:lnTo>
                  <a:pt x="23" y="62"/>
                </a:lnTo>
                <a:lnTo>
                  <a:pt x="17" y="64"/>
                </a:lnTo>
                <a:lnTo>
                  <a:pt x="12" y="64"/>
                </a:lnTo>
                <a:lnTo>
                  <a:pt x="8" y="67"/>
                </a:lnTo>
                <a:lnTo>
                  <a:pt x="4" y="71"/>
                </a:lnTo>
                <a:lnTo>
                  <a:pt x="4" y="77"/>
                </a:lnTo>
                <a:lnTo>
                  <a:pt x="2" y="83"/>
                </a:lnTo>
                <a:lnTo>
                  <a:pt x="2" y="90"/>
                </a:lnTo>
                <a:lnTo>
                  <a:pt x="2" y="154"/>
                </a:lnTo>
                <a:lnTo>
                  <a:pt x="2" y="160"/>
                </a:lnTo>
                <a:lnTo>
                  <a:pt x="4" y="165"/>
                </a:lnTo>
                <a:lnTo>
                  <a:pt x="8" y="167"/>
                </a:lnTo>
                <a:lnTo>
                  <a:pt x="12" y="167"/>
                </a:lnTo>
                <a:lnTo>
                  <a:pt x="17" y="167"/>
                </a:lnTo>
                <a:lnTo>
                  <a:pt x="21" y="165"/>
                </a:lnTo>
                <a:lnTo>
                  <a:pt x="21" y="160"/>
                </a:lnTo>
                <a:lnTo>
                  <a:pt x="23" y="154"/>
                </a:lnTo>
                <a:lnTo>
                  <a:pt x="23" y="90"/>
                </a:lnTo>
                <a:lnTo>
                  <a:pt x="29" y="90"/>
                </a:lnTo>
                <a:lnTo>
                  <a:pt x="29" y="160"/>
                </a:lnTo>
                <a:lnTo>
                  <a:pt x="0" y="231"/>
                </a:lnTo>
                <a:lnTo>
                  <a:pt x="29" y="231"/>
                </a:lnTo>
                <a:lnTo>
                  <a:pt x="29" y="330"/>
                </a:lnTo>
                <a:lnTo>
                  <a:pt x="29" y="338"/>
                </a:lnTo>
                <a:lnTo>
                  <a:pt x="33" y="340"/>
                </a:lnTo>
                <a:lnTo>
                  <a:pt x="37" y="342"/>
                </a:lnTo>
                <a:lnTo>
                  <a:pt x="42" y="344"/>
                </a:lnTo>
                <a:lnTo>
                  <a:pt x="48" y="342"/>
                </a:lnTo>
                <a:lnTo>
                  <a:pt x="54" y="340"/>
                </a:lnTo>
                <a:lnTo>
                  <a:pt x="56" y="338"/>
                </a:lnTo>
                <a:lnTo>
                  <a:pt x="56" y="330"/>
                </a:lnTo>
                <a:lnTo>
                  <a:pt x="56" y="231"/>
                </a:lnTo>
                <a:lnTo>
                  <a:pt x="64" y="231"/>
                </a:lnTo>
                <a:lnTo>
                  <a:pt x="64" y="330"/>
                </a:lnTo>
                <a:lnTo>
                  <a:pt x="65" y="338"/>
                </a:lnTo>
                <a:lnTo>
                  <a:pt x="67" y="340"/>
                </a:lnTo>
                <a:lnTo>
                  <a:pt x="71" y="342"/>
                </a:lnTo>
                <a:lnTo>
                  <a:pt x="77" y="344"/>
                </a:lnTo>
                <a:lnTo>
                  <a:pt x="85" y="342"/>
                </a:lnTo>
                <a:lnTo>
                  <a:pt x="88" y="340"/>
                </a:lnTo>
                <a:lnTo>
                  <a:pt x="90" y="338"/>
                </a:lnTo>
                <a:lnTo>
                  <a:pt x="92" y="330"/>
                </a:lnTo>
                <a:lnTo>
                  <a:pt x="92" y="231"/>
                </a:lnTo>
                <a:lnTo>
                  <a:pt x="119" y="231"/>
                </a:lnTo>
                <a:lnTo>
                  <a:pt x="92" y="160"/>
                </a:lnTo>
                <a:close/>
                <a:moveTo>
                  <a:pt x="60" y="58"/>
                </a:moveTo>
                <a:lnTo>
                  <a:pt x="64" y="58"/>
                </a:lnTo>
                <a:lnTo>
                  <a:pt x="69" y="56"/>
                </a:lnTo>
                <a:lnTo>
                  <a:pt x="73" y="54"/>
                </a:lnTo>
                <a:lnTo>
                  <a:pt x="75" y="50"/>
                </a:lnTo>
                <a:lnTo>
                  <a:pt x="81" y="40"/>
                </a:lnTo>
                <a:lnTo>
                  <a:pt x="83" y="29"/>
                </a:lnTo>
                <a:lnTo>
                  <a:pt x="81" y="17"/>
                </a:lnTo>
                <a:lnTo>
                  <a:pt x="75" y="8"/>
                </a:lnTo>
                <a:lnTo>
                  <a:pt x="73" y="6"/>
                </a:lnTo>
                <a:lnTo>
                  <a:pt x="69" y="2"/>
                </a:lnTo>
                <a:lnTo>
                  <a:pt x="64" y="0"/>
                </a:lnTo>
                <a:lnTo>
                  <a:pt x="60" y="0"/>
                </a:lnTo>
                <a:lnTo>
                  <a:pt x="56" y="0"/>
                </a:lnTo>
                <a:lnTo>
                  <a:pt x="50" y="2"/>
                </a:lnTo>
                <a:lnTo>
                  <a:pt x="46" y="6"/>
                </a:lnTo>
                <a:lnTo>
                  <a:pt x="44" y="8"/>
                </a:lnTo>
                <a:lnTo>
                  <a:pt x="39" y="17"/>
                </a:lnTo>
                <a:lnTo>
                  <a:pt x="37" y="29"/>
                </a:lnTo>
                <a:lnTo>
                  <a:pt x="39" y="40"/>
                </a:lnTo>
                <a:lnTo>
                  <a:pt x="44" y="50"/>
                </a:lnTo>
                <a:lnTo>
                  <a:pt x="46" y="54"/>
                </a:lnTo>
                <a:lnTo>
                  <a:pt x="50" y="56"/>
                </a:lnTo>
                <a:lnTo>
                  <a:pt x="56" y="58"/>
                </a:lnTo>
                <a:lnTo>
                  <a:pt x="60" y="58"/>
                </a:lnTo>
                <a:close/>
              </a:path>
            </a:pathLst>
          </a:custGeom>
          <a:solidFill>
            <a:srgbClr val="C0504C">
              <a:lumMod val="75000"/>
            </a:srgb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63" name="Straight Arrow Connector 62"/>
          <p:cNvCxnSpPr/>
          <p:nvPr/>
        </p:nvCxnSpPr>
        <p:spPr>
          <a:xfrm flipV="1">
            <a:off x="6006169" y="1519705"/>
            <a:ext cx="1494929" cy="1337066"/>
          </a:xfrm>
          <a:prstGeom prst="straightConnector1">
            <a:avLst/>
          </a:prstGeom>
          <a:noFill/>
          <a:ln w="28575" cap="flat" cmpd="sng" algn="ctr">
            <a:solidFill>
              <a:srgbClr val="2B72B5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67" name="Straight Arrow Connector 66"/>
          <p:cNvCxnSpPr/>
          <p:nvPr/>
        </p:nvCxnSpPr>
        <p:spPr>
          <a:xfrm flipH="1">
            <a:off x="4371503" y="3858026"/>
            <a:ext cx="727819" cy="1327143"/>
          </a:xfrm>
          <a:prstGeom prst="straightConnector1">
            <a:avLst/>
          </a:prstGeom>
          <a:noFill/>
          <a:ln w="25400" cap="flat" cmpd="sng" algn="ctr">
            <a:solidFill>
              <a:srgbClr val="2B72B5"/>
            </a:solidFill>
            <a:prstDash val="solid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74" name="TextBox 73"/>
          <p:cNvSpPr txBox="1"/>
          <p:nvPr/>
        </p:nvSpPr>
        <p:spPr>
          <a:xfrm>
            <a:off x="82308" y="3741373"/>
            <a:ext cx="1338235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sz="1800" dirty="0">
                <a:ln w="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Entry into the NPR </a:t>
            </a:r>
          </a:p>
        </p:txBody>
      </p:sp>
      <p:cxnSp>
        <p:nvCxnSpPr>
          <p:cNvPr id="77" name="Straight Arrow Connector 76"/>
          <p:cNvCxnSpPr>
            <a:endCxn id="8" idx="1"/>
          </p:cNvCxnSpPr>
          <p:nvPr/>
        </p:nvCxnSpPr>
        <p:spPr>
          <a:xfrm>
            <a:off x="1420543" y="3941932"/>
            <a:ext cx="1310246" cy="42855"/>
          </a:xfrm>
          <a:prstGeom prst="straightConnector1">
            <a:avLst/>
          </a:prstGeom>
          <a:noFill/>
          <a:ln w="38100" cap="flat" cmpd="sng" algn="ctr">
            <a:solidFill>
              <a:srgbClr val="9BBB58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87" name="TextBox 86"/>
          <p:cNvSpPr txBox="1"/>
          <p:nvPr/>
        </p:nvSpPr>
        <p:spPr>
          <a:xfrm>
            <a:off x="8269160" y="936986"/>
            <a:ext cx="1811618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sz="1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Issue ID document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82750" y="2246472"/>
            <a:ext cx="601386" cy="510915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9324980" y="2316378"/>
            <a:ext cx="1620112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sz="1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Issue Passport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6097510" y="2389879"/>
            <a:ext cx="2168092" cy="573977"/>
          </a:xfrm>
          <a:prstGeom prst="straightConnector1">
            <a:avLst/>
          </a:prstGeom>
          <a:noFill/>
          <a:ln w="28575" cap="flat" cmpd="sng" algn="ctr">
            <a:solidFill>
              <a:srgbClr val="2B72B5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9554646" y="3404695"/>
            <a:ext cx="1723916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sz="1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Marriage register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30789" y="3732597"/>
            <a:ext cx="571311" cy="504380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1869494" y="1794426"/>
            <a:ext cx="837690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sz="1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Births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385444" y="3321553"/>
            <a:ext cx="1440204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sz="1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Naturalisation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808298" y="4659146"/>
            <a:ext cx="900870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sz="1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Death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517814" y="1674605"/>
            <a:ext cx="1497103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sz="1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Links mother &amp; child/children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420543" y="5627168"/>
            <a:ext cx="2453656" cy="3076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sz="1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Triggers pension payment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462689" y="5798756"/>
            <a:ext cx="845670" cy="3077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sz="1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Divorce </a:t>
            </a:r>
          </a:p>
        </p:txBody>
      </p:sp>
      <p:pic>
        <p:nvPicPr>
          <p:cNvPr id="43" name="Picture 42" descr="pic1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266286" y="4583511"/>
            <a:ext cx="1234313" cy="953228"/>
          </a:xfrm>
          <a:prstGeom prst="rect">
            <a:avLst/>
          </a:prstGeom>
        </p:spPr>
      </p:pic>
      <p:pic>
        <p:nvPicPr>
          <p:cNvPr id="44" name="Picture 43" descr="pic1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517738" y="3047595"/>
            <a:ext cx="949535" cy="934123"/>
          </a:xfrm>
          <a:prstGeom prst="rect">
            <a:avLst/>
          </a:prstGeom>
        </p:spPr>
      </p:pic>
      <p:cxnSp>
        <p:nvCxnSpPr>
          <p:cNvPr id="57" name="Straight Arrow Connector 56"/>
          <p:cNvCxnSpPr/>
          <p:nvPr/>
        </p:nvCxnSpPr>
        <p:spPr>
          <a:xfrm>
            <a:off x="6060326" y="3877272"/>
            <a:ext cx="2568901" cy="797319"/>
          </a:xfrm>
          <a:prstGeom prst="straightConnector1">
            <a:avLst/>
          </a:prstGeom>
          <a:noFill/>
          <a:ln w="28575" cap="flat" cmpd="sng" algn="ctr">
            <a:solidFill>
              <a:srgbClr val="2B72B5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58" name="Straight Arrow Connector 57"/>
          <p:cNvCxnSpPr/>
          <p:nvPr/>
        </p:nvCxnSpPr>
        <p:spPr>
          <a:xfrm flipH="1">
            <a:off x="4798728" y="1498409"/>
            <a:ext cx="534748" cy="1710714"/>
          </a:xfrm>
          <a:prstGeom prst="straightConnector1">
            <a:avLst/>
          </a:prstGeom>
          <a:noFill/>
          <a:ln w="25400" cap="flat" cmpd="sng" algn="ctr">
            <a:solidFill>
              <a:srgbClr val="2B72B5"/>
            </a:solidFill>
            <a:prstDash val="solid"/>
            <a:headEnd type="arrow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957182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Box 1"/>
          <p:cNvSpPr txBox="1">
            <a:spLocks noChangeArrowheads="1"/>
          </p:cNvSpPr>
          <p:nvPr/>
        </p:nvSpPr>
        <p:spPr bwMode="auto">
          <a:xfrm>
            <a:off x="392957" y="3074187"/>
            <a:ext cx="497337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Jokerman" pitchFamily="82" charset="0"/>
                <a:cs typeface="Arial" pitchFamily="34" charset="0"/>
              </a:rPr>
              <a:t>Exclusions: </a:t>
            </a:r>
          </a:p>
          <a:p>
            <a:pPr>
              <a:spcBef>
                <a:spcPct val="0"/>
              </a:spcBef>
              <a:buNone/>
            </a:pPr>
            <a:r>
              <a:rPr lang="en-ZA" b="1" dirty="0">
                <a:latin typeface="Bookman Old Style" pitchFamily="18" charset="0"/>
                <a:cs typeface="Aharoni" pitchFamily="2" charset="-79"/>
              </a:rPr>
              <a:t>N</a:t>
            </a:r>
            <a:r>
              <a:rPr lang="en-ZA" sz="2400" b="1" dirty="0">
                <a:latin typeface="Centaur" pitchFamily="18" charset="0"/>
                <a:cs typeface="Aharoni" pitchFamily="2" charset="-79"/>
              </a:rPr>
              <a:t>on-South African citizens who sojourn temporarily in the country, refugees and asylum seekers.</a:t>
            </a:r>
          </a:p>
          <a:p>
            <a:pPr lvl="0">
              <a:spcBef>
                <a:spcPct val="0"/>
              </a:spcBef>
              <a:buNone/>
            </a:pPr>
            <a:r>
              <a:rPr lang="en-ZA" sz="2400" b="1" dirty="0">
                <a:latin typeface="Centaur" pitchFamily="18" charset="0"/>
                <a:cs typeface="Aharoni" pitchFamily="2" charset="-79"/>
              </a:rPr>
              <a:t> </a:t>
            </a:r>
          </a:p>
          <a:p>
            <a:pPr>
              <a:spcBef>
                <a:spcPct val="0"/>
              </a:spcBef>
              <a:buNone/>
            </a:pPr>
            <a:r>
              <a:rPr lang="en-ZA" b="1" dirty="0">
                <a:latin typeface="Bookman Old Style" pitchFamily="18" charset="0"/>
                <a:cs typeface="Aharoni" pitchFamily="2" charset="-79"/>
              </a:rPr>
              <a:t>A</a:t>
            </a:r>
            <a:r>
              <a:rPr lang="en-ZA" sz="2400" b="1" dirty="0">
                <a:latin typeface="Centaur" pitchFamily="18" charset="0"/>
                <a:cs typeface="Aharoni" pitchFamily="2" charset="-79"/>
              </a:rPr>
              <a:t>ll South African citizens and permanent residents who died before notice of their birth had been given.</a:t>
            </a:r>
            <a:endParaRPr lang="en-US" sz="2400" b="1" dirty="0">
              <a:latin typeface="Centaur" pitchFamily="18" charset="0"/>
              <a:cs typeface="Aharoni" pitchFamily="2" charset="-79"/>
            </a:endParaRPr>
          </a:p>
        </p:txBody>
      </p:sp>
      <p:sp>
        <p:nvSpPr>
          <p:cNvPr id="34820" name="TextBox 18"/>
          <p:cNvSpPr txBox="1">
            <a:spLocks noChangeArrowheads="1"/>
          </p:cNvSpPr>
          <p:nvPr/>
        </p:nvSpPr>
        <p:spPr bwMode="auto">
          <a:xfrm>
            <a:off x="4618182" y="738355"/>
            <a:ext cx="73152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B050"/>
                </a:solidFill>
                <a:latin typeface="Jokerman" pitchFamily="82" charset="0"/>
                <a:cs typeface="Aharoni" pitchFamily="2" charset="-79"/>
              </a:rPr>
              <a:t>Inclusions</a:t>
            </a:r>
          </a:p>
          <a:p>
            <a:pPr lvl="0">
              <a:spcBef>
                <a:spcPct val="0"/>
              </a:spcBef>
              <a:buNone/>
              <a:defRPr/>
            </a:pPr>
            <a:r>
              <a:rPr lang="en-ZA" b="1" dirty="0">
                <a:latin typeface="Bookman Old Style" pitchFamily="18" charset="0"/>
                <a:cs typeface="Aharoni" pitchFamily="2" charset="-79"/>
              </a:rPr>
              <a:t>A</a:t>
            </a:r>
            <a:r>
              <a:rPr lang="en-ZA" sz="2400" dirty="0">
                <a:latin typeface="Centaur" pitchFamily="18" charset="0"/>
                <a:cs typeface="Aharoni" pitchFamily="2" charset="-79"/>
              </a:rPr>
              <a:t>l</a:t>
            </a:r>
            <a:r>
              <a:rPr lang="en-ZA" sz="2400" b="1" dirty="0">
                <a:latin typeface="Centaur" pitchFamily="18" charset="0"/>
                <a:cs typeface="Aharoni" pitchFamily="2" charset="-79"/>
              </a:rPr>
              <a:t>l children born of South African citizens and permanent residents when the notice of the birth is given.</a:t>
            </a:r>
          </a:p>
          <a:p>
            <a:pPr indent="0">
              <a:spcBef>
                <a:spcPct val="0"/>
              </a:spcBef>
              <a:buNone/>
              <a:defRPr/>
            </a:pPr>
            <a:r>
              <a:rPr lang="en-ZA" b="1" dirty="0">
                <a:latin typeface="Bookman Old Style" pitchFamily="18" charset="0"/>
                <a:cs typeface="Aharoni" pitchFamily="2" charset="-79"/>
              </a:rPr>
              <a:t>U</a:t>
            </a:r>
            <a:r>
              <a:rPr lang="en-ZA" sz="2400" b="1" dirty="0">
                <a:latin typeface="Centaur" pitchFamily="18" charset="0"/>
                <a:cs typeface="Aharoni" pitchFamily="2" charset="-79"/>
              </a:rPr>
              <a:t>pon attainment of the age of 16, applied for &amp; granted identification cards.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ZA" sz="2400" b="1" dirty="0">
                <a:latin typeface="Bookman Old Style" pitchFamily="18" charset="0"/>
                <a:cs typeface="Aharoni" pitchFamily="2" charset="-79"/>
              </a:rPr>
              <a:t>I</a:t>
            </a:r>
            <a:r>
              <a:rPr lang="en-ZA" sz="2400" b="1" dirty="0">
                <a:latin typeface="Centaur" pitchFamily="18" charset="0"/>
                <a:cs typeface="Aharoni" pitchFamily="2" charset="-79"/>
              </a:rPr>
              <a:t>ndividuals naturalised SA citizens </a:t>
            </a:r>
          </a:p>
        </p:txBody>
      </p:sp>
      <p:sp>
        <p:nvSpPr>
          <p:cNvPr id="34821" name="TextBox 20"/>
          <p:cNvSpPr txBox="1">
            <a:spLocks noChangeArrowheads="1"/>
          </p:cNvSpPr>
          <p:nvPr/>
        </p:nvSpPr>
        <p:spPr bwMode="auto">
          <a:xfrm>
            <a:off x="5974716" y="3490388"/>
            <a:ext cx="582352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B0F0"/>
                </a:solidFill>
                <a:latin typeface="Jokerman" pitchFamily="82" charset="0"/>
                <a:cs typeface="Arial" pitchFamily="34" charset="0"/>
              </a:rPr>
              <a:t>Characteristics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en-ZA" b="1" dirty="0">
                <a:latin typeface="Bookman Old Style" pitchFamily="18" charset="0"/>
                <a:cs typeface="Aharoni" pitchFamily="2" charset="-79"/>
              </a:rPr>
              <a:t>D</a:t>
            </a:r>
            <a:r>
              <a:rPr lang="en-ZA" sz="2400" b="1" dirty="0">
                <a:latin typeface="Centaur" pitchFamily="18" charset="0"/>
                <a:cs typeface="Aharoni" pitchFamily="2" charset="-79"/>
              </a:rPr>
              <a:t>ata is continuous and covers the majority of the South African population</a:t>
            </a:r>
            <a:endParaRPr lang="en-US" altLang="en-US" sz="2400" b="1" dirty="0">
              <a:latin typeface="Centaur" pitchFamily="18" charset="0"/>
              <a:cs typeface="Aharoni" pitchFamily="2" charset="-79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en-ZA" b="1" dirty="0">
                <a:latin typeface="Bookman Old Style" pitchFamily="18" charset="0"/>
                <a:cs typeface="Aharoni" pitchFamily="2" charset="-79"/>
              </a:rPr>
              <a:t>E</a:t>
            </a:r>
            <a:r>
              <a:rPr lang="en-ZA" sz="2400" b="1" dirty="0">
                <a:latin typeface="Centaur" pitchFamily="18" charset="0"/>
                <a:cs typeface="Aharoni" pitchFamily="2" charset="-79"/>
              </a:rPr>
              <a:t>ach person has a unique identification number (ID)- details on date of birth, sex and citizenship. 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en-ZA" b="1" dirty="0">
                <a:latin typeface="Bookman Old Style" pitchFamily="18" charset="0"/>
                <a:cs typeface="Aharoni" pitchFamily="2" charset="-79"/>
              </a:rPr>
              <a:t>A</a:t>
            </a:r>
            <a:r>
              <a:rPr lang="en-ZA" sz="2400" b="1" dirty="0">
                <a:latin typeface="Centaur" pitchFamily="18" charset="0"/>
                <a:cs typeface="Aharoni" pitchFamily="2" charset="-79"/>
              </a:rPr>
              <a:t> person’s status is updated through marriage and divorce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30656"/>
            <a:ext cx="6983756" cy="798032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85000"/>
                  <a:shade val="30000"/>
                  <a:satMod val="115000"/>
                </a:sysClr>
              </a:gs>
              <a:gs pos="0">
                <a:sysClr val="window" lastClr="FFFFFF">
                  <a:lumMod val="85000"/>
                  <a:shade val="67500"/>
                  <a:satMod val="115000"/>
                </a:sysClr>
              </a:gs>
              <a:gs pos="63000">
                <a:sysClr val="window" lastClr="FFFFFF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b="1" dirty="0">
                <a:solidFill>
                  <a:schemeClr val="tx1"/>
                </a:solidFill>
                <a:latin typeface="Centaur" pitchFamily="18" charset="0"/>
                <a:ea typeface="MS PGothic" pitchFamily="34" charset="-128"/>
                <a:cs typeface="Aharoni" pitchFamily="2" charset="-79"/>
              </a:rPr>
              <a:t>South African NPR</a:t>
            </a:r>
          </a:p>
        </p:txBody>
      </p:sp>
    </p:spTree>
    <p:extLst>
      <p:ext uri="{BB962C8B-B14F-4D97-AF65-F5344CB8AC3E}">
        <p14:creationId xmlns:p14="http://schemas.microsoft.com/office/powerpoint/2010/main" val="2633712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FC2A6-CF09-F0F5-FA3B-8289E1D4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90" y="218424"/>
            <a:ext cx="10515600" cy="652433"/>
          </a:xfrm>
        </p:spPr>
        <p:txBody>
          <a:bodyPr>
            <a:normAutofit fontScale="90000"/>
          </a:bodyPr>
          <a:lstStyle/>
          <a:p>
            <a:r>
              <a:rPr lang="en-ZA" sz="3800" b="1" dirty="0"/>
              <a:t>Census 2011 &amp; NPR</a:t>
            </a:r>
            <a:br>
              <a:rPr lang="en-ZA" sz="3800" dirty="0"/>
            </a:br>
            <a:r>
              <a:rPr lang="en-US" sz="3800" b="1" dirty="0">
                <a:solidFill>
                  <a:schemeClr val="accent2"/>
                </a:solidFill>
              </a:rPr>
              <a:t> 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96244" y="1093642"/>
          <a:ext cx="11464847" cy="5416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3550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4557D-5B47-60E6-E6C8-71C3DD2CA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819" y="1187918"/>
            <a:ext cx="11905526" cy="548639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n-US" sz="3000" dirty="0">
                <a:latin typeface="Centaur" pitchFamily="18" charset="0"/>
                <a:cs typeface="Aharoni" pitchFamily="2" charset="-79"/>
              </a:rPr>
              <a:t> Census missing persons ages 7 to 21 years, cohort of persons born between   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sz="3000" dirty="0">
                <a:latin typeface="Centaur" pitchFamily="18" charset="0"/>
                <a:cs typeface="Aharoni" pitchFamily="2" charset="-79"/>
              </a:rPr>
              <a:t>    1990 and 2004.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n-US" sz="3000" dirty="0">
                <a:latin typeface="Centaur" pitchFamily="18" charset="0"/>
                <a:cs typeface="Aharoni" pitchFamily="2" charset="-79"/>
              </a:rPr>
              <a:t> NPR data corresponding  to the same population as enumerated during census 2011 ( Census day). 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en-ZA" sz="2500" b="1" dirty="0">
              <a:latin typeface="Arial Black" panose="020B0A04020102020204" pitchFamily="34" charset="0"/>
            </a:endParaRPr>
          </a:p>
          <a:p>
            <a:pPr lvl="0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n-GB" sz="2500" b="1" dirty="0">
                <a:latin typeface="Arial Black" panose="020B0A04020102020204" pitchFamily="34" charset="0"/>
                <a:cs typeface="Aharoni" pitchFamily="2" charset="-79"/>
              </a:rPr>
              <a:t>Assessment:</a:t>
            </a:r>
            <a:endParaRPr lang="en-ZA" sz="2500" b="1" dirty="0">
              <a:latin typeface="Arial Black" panose="020B0A04020102020204" pitchFamily="34" charset="0"/>
              <a:cs typeface="Aharoni" pitchFamily="2" charset="-79"/>
            </a:endParaRPr>
          </a:p>
          <a:p>
            <a:pPr marL="914400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US" sz="2800" dirty="0">
                <a:latin typeface="Centaur" pitchFamily="18" charset="0"/>
                <a:cs typeface="Aharoni" pitchFamily="2" charset="-79"/>
              </a:rPr>
              <a:t>Convergence between the population register and census 2011 is observable in some ages. </a:t>
            </a:r>
          </a:p>
          <a:p>
            <a:pPr marL="914400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US" sz="2800" dirty="0">
                <a:latin typeface="Centaur" pitchFamily="18" charset="0"/>
                <a:cs typeface="Aharoni" pitchFamily="2" charset="-79"/>
              </a:rPr>
              <a:t>Below age 5 few cases in NPR (under registration)</a:t>
            </a:r>
          </a:p>
          <a:p>
            <a:pPr marL="914400"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US" sz="2800" dirty="0">
                <a:latin typeface="Centaur" pitchFamily="18" charset="0"/>
                <a:cs typeface="Aharoni" pitchFamily="2" charset="-79"/>
              </a:rPr>
              <a:t>At ages five to seven, the population register shows a slightly higher population, assumed to be requirement of a birth certificate for schooling.</a:t>
            </a:r>
            <a:endParaRPr lang="en-ZA" sz="2800" dirty="0">
              <a:latin typeface="Centaur" pitchFamily="18" charset="0"/>
              <a:cs typeface="Aharoni" pitchFamily="2" charset="-79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" y="30656"/>
            <a:ext cx="8700655" cy="798032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85000"/>
                  <a:shade val="30000"/>
                  <a:satMod val="115000"/>
                </a:sysClr>
              </a:gs>
              <a:gs pos="0">
                <a:sysClr val="window" lastClr="FFFFFF">
                  <a:lumMod val="85000"/>
                  <a:shade val="67500"/>
                  <a:satMod val="115000"/>
                </a:sysClr>
              </a:gs>
              <a:gs pos="63000">
                <a:sysClr val="window" lastClr="FFFFFF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aur" pitchFamily="18" charset="0"/>
                <a:ea typeface="MS PGothic" pitchFamily="34" charset="-128"/>
                <a:cs typeface="Aharoni" pitchFamily="2" charset="-79"/>
              </a:rPr>
              <a:t>Observations: Census 2011</a:t>
            </a:r>
          </a:p>
        </p:txBody>
      </p:sp>
    </p:spTree>
    <p:extLst>
      <p:ext uri="{BB962C8B-B14F-4D97-AF65-F5344CB8AC3E}">
        <p14:creationId xmlns:p14="http://schemas.microsoft.com/office/powerpoint/2010/main" val="4220188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/>
          <p:nvPr/>
        </p:nvGraphicFramePr>
        <p:xfrm>
          <a:off x="584616" y="1214203"/>
          <a:ext cx="11122702" cy="5276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-1" y="30656"/>
            <a:ext cx="8700655" cy="709573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85000"/>
                  <a:shade val="30000"/>
                  <a:satMod val="115000"/>
                </a:sysClr>
              </a:gs>
              <a:gs pos="0">
                <a:sysClr val="window" lastClr="FFFFFF">
                  <a:lumMod val="85000"/>
                  <a:shade val="67500"/>
                  <a:satMod val="115000"/>
                </a:sysClr>
              </a:gs>
              <a:gs pos="63000">
                <a:sysClr val="window" lastClr="FFFFFF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aur" pitchFamily="18" charset="0"/>
                <a:ea typeface="MS PGothic" pitchFamily="34" charset="-128"/>
                <a:cs typeface="Aharoni" pitchFamily="2" charset="-79"/>
              </a:rPr>
              <a:t>Observations: Community Survey 2016</a:t>
            </a:r>
          </a:p>
        </p:txBody>
      </p:sp>
    </p:spTree>
    <p:extLst>
      <p:ext uri="{BB962C8B-B14F-4D97-AF65-F5344CB8AC3E}">
        <p14:creationId xmlns:p14="http://schemas.microsoft.com/office/powerpoint/2010/main" val="3805826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4557D-5B47-60E6-E6C8-71C3DD2CA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6147"/>
            <a:ext cx="12192000" cy="5691853"/>
          </a:xfrm>
        </p:spPr>
        <p:txBody>
          <a:bodyPr>
            <a:normAutofit/>
          </a:bodyPr>
          <a:lstStyle/>
          <a:p>
            <a:pPr marL="800100" lvl="2" indent="-3429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q"/>
              <a:defRPr/>
            </a:pPr>
            <a:r>
              <a:rPr lang="en-ZA" dirty="0"/>
              <a:t> </a:t>
            </a:r>
            <a:r>
              <a:rPr lang="en-ZA" sz="3000" dirty="0">
                <a:latin typeface="Centaur" pitchFamily="18" charset="0"/>
                <a:cs typeface="Aharoni" pitchFamily="2" charset="-79"/>
              </a:rPr>
              <a:t>An assessment undertaken to compare NPR &amp; CS 2016 age structure: </a:t>
            </a:r>
          </a:p>
          <a:p>
            <a:pPr marL="0" lvl="0" indent="0">
              <a:buNone/>
            </a:pPr>
            <a:endParaRPr lang="en-ZA" dirty="0"/>
          </a:p>
          <a:p>
            <a:pPr marL="685800" lvl="2">
              <a:lnSpc>
                <a:spcPct val="10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n-GB" sz="3000" dirty="0">
                <a:latin typeface="Centaur" pitchFamily="18" charset="0"/>
                <a:cs typeface="Aharoni" pitchFamily="2" charset="-79"/>
              </a:rPr>
              <a:t> The average time it took for a birth to be registered was seven years. </a:t>
            </a:r>
            <a:endParaRPr lang="en-ZA" sz="3000" dirty="0">
              <a:latin typeface="Centaur" pitchFamily="18" charset="0"/>
              <a:cs typeface="Aharoni" pitchFamily="2" charset="-79"/>
            </a:endParaRPr>
          </a:p>
          <a:p>
            <a:pPr marL="685800" lvl="2">
              <a:lnSpc>
                <a:spcPct val="10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n-ZA" sz="3000" dirty="0">
                <a:latin typeface="Centaur" pitchFamily="18" charset="0"/>
                <a:cs typeface="Aharoni" pitchFamily="2" charset="-79"/>
              </a:rPr>
              <a:t> Under registration of children a challenge </a:t>
            </a:r>
          </a:p>
          <a:p>
            <a:pPr marL="685800" lvl="2">
              <a:lnSpc>
                <a:spcPct val="10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n-ZA" sz="3000" dirty="0">
                <a:latin typeface="Centaur" pitchFamily="18" charset="0"/>
                <a:cs typeface="Aharoni" pitchFamily="2" charset="-79"/>
              </a:rPr>
              <a:t> NPR dataset had a total of 69 116 223 persons  of this total: </a:t>
            </a:r>
          </a:p>
          <a:p>
            <a:pPr marL="457200" lvl="2" indent="0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en-ZA" sz="3000" dirty="0">
              <a:latin typeface="Centaur" pitchFamily="18" charset="0"/>
              <a:cs typeface="Aharoni" pitchFamily="2" charset="-79"/>
            </a:endParaRPr>
          </a:p>
          <a:p>
            <a:pPr marL="1371600" lvl="3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dirty="0">
                <a:latin typeface="Centaur" pitchFamily="18" charset="0"/>
                <a:cs typeface="Aharoni" pitchFamily="2" charset="-79"/>
              </a:rPr>
              <a:t>10 million individual assumed to be dead – removed. </a:t>
            </a:r>
          </a:p>
          <a:p>
            <a:pPr marL="1371600" lvl="3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dirty="0">
                <a:latin typeface="Centaur" pitchFamily="18" charset="0"/>
                <a:cs typeface="Aharoni" pitchFamily="2" charset="-79"/>
              </a:rPr>
              <a:t>Additional  2,3 million had no Identity Numbers (IDs) were also removed. </a:t>
            </a:r>
          </a:p>
          <a:p>
            <a:pPr marL="1371600" lvl="3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dirty="0">
                <a:latin typeface="Centaur" pitchFamily="18" charset="0"/>
                <a:cs typeface="Aharoni" pitchFamily="2" charset="-79"/>
              </a:rPr>
              <a:t>94% of those without ID’s, were aged 70 years and above. Majority of these average age - 93 years.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" y="30656"/>
            <a:ext cx="8700655" cy="798032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85000"/>
                  <a:shade val="30000"/>
                  <a:satMod val="115000"/>
                </a:sysClr>
              </a:gs>
              <a:gs pos="0">
                <a:sysClr val="window" lastClr="FFFFFF">
                  <a:lumMod val="85000"/>
                  <a:shade val="67500"/>
                  <a:satMod val="115000"/>
                </a:sysClr>
              </a:gs>
              <a:gs pos="63000">
                <a:sysClr val="window" lastClr="FFFFFF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aur" pitchFamily="18" charset="0"/>
                <a:ea typeface="MS PGothic" pitchFamily="34" charset="-128"/>
                <a:cs typeface="Aharoni" pitchFamily="2" charset="-79"/>
              </a:rPr>
              <a:t>Observations: Community Survey 2016</a:t>
            </a:r>
          </a:p>
        </p:txBody>
      </p:sp>
    </p:spTree>
    <p:extLst>
      <p:ext uri="{BB962C8B-B14F-4D97-AF65-F5344CB8AC3E}">
        <p14:creationId xmlns:p14="http://schemas.microsoft.com/office/powerpoint/2010/main" val="666302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4557D-5B47-60E6-E6C8-71C3DD2CA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486" y="720436"/>
            <a:ext cx="11567410" cy="544189"/>
          </a:xfrm>
        </p:spPr>
        <p:txBody>
          <a:bodyPr>
            <a:noAutofit/>
          </a:bodyPr>
          <a:lstStyle/>
          <a:p>
            <a:pPr marL="457200" lvl="1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dirty="0">
                <a:latin typeface="Centaur" pitchFamily="18" charset="0"/>
                <a:cs typeface="Aharoni" pitchFamily="2" charset="-79"/>
              </a:rPr>
              <a:t>Lack of geographic  layers</a:t>
            </a:r>
          </a:p>
          <a:p>
            <a:pPr marL="457200" lvl="1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dirty="0">
                <a:latin typeface="Centaur" pitchFamily="18" charset="0"/>
                <a:cs typeface="Aharoni" pitchFamily="2" charset="-79"/>
              </a:rPr>
              <a:t>No metadata</a:t>
            </a:r>
          </a:p>
          <a:p>
            <a:pPr marL="457200" lvl="1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dirty="0">
                <a:latin typeface="Centaur" pitchFamily="18" charset="0"/>
                <a:cs typeface="Aharoni" pitchFamily="2" charset="-79"/>
              </a:rPr>
              <a:t>Coverage issues </a:t>
            </a:r>
          </a:p>
          <a:p>
            <a:pPr marL="457200" lvl="1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dirty="0">
                <a:latin typeface="Centaur" pitchFamily="18" charset="0"/>
                <a:cs typeface="Aharoni" pitchFamily="2" charset="-79"/>
              </a:rPr>
              <a:t>Internal migration and Emigration</a:t>
            </a:r>
          </a:p>
          <a:p>
            <a:pPr marL="457200" lvl="1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dirty="0">
                <a:latin typeface="Centaur" pitchFamily="18" charset="0"/>
                <a:cs typeface="Aharoni" pitchFamily="2" charset="-79"/>
              </a:rPr>
              <a:t>DHA codes: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74252" y="3268902"/>
          <a:ext cx="10269848" cy="3492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7462">
                  <a:extLst>
                    <a:ext uri="{9D8B030D-6E8A-4147-A177-3AD203B41FA5}">
                      <a16:colId xmlns:a16="http://schemas.microsoft.com/office/drawing/2014/main" val="3695072817"/>
                    </a:ext>
                  </a:extLst>
                </a:gridCol>
                <a:gridCol w="2567462">
                  <a:extLst>
                    <a:ext uri="{9D8B030D-6E8A-4147-A177-3AD203B41FA5}">
                      <a16:colId xmlns:a16="http://schemas.microsoft.com/office/drawing/2014/main" val="1555229429"/>
                    </a:ext>
                  </a:extLst>
                </a:gridCol>
                <a:gridCol w="2567462">
                  <a:extLst>
                    <a:ext uri="{9D8B030D-6E8A-4147-A177-3AD203B41FA5}">
                      <a16:colId xmlns:a16="http://schemas.microsoft.com/office/drawing/2014/main" val="392207999"/>
                    </a:ext>
                  </a:extLst>
                </a:gridCol>
                <a:gridCol w="2567462">
                  <a:extLst>
                    <a:ext uri="{9D8B030D-6E8A-4147-A177-3AD203B41FA5}">
                      <a16:colId xmlns:a16="http://schemas.microsoft.com/office/drawing/2014/main" val="2267588869"/>
                    </a:ext>
                  </a:extLst>
                </a:gridCol>
              </a:tblGrid>
              <a:tr h="652242">
                <a:tc>
                  <a:txBody>
                    <a:bodyPr/>
                    <a:lstStyle/>
                    <a:p>
                      <a:r>
                        <a:rPr lang="en-ZA" sz="2600" dirty="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600" dirty="0"/>
                        <a:t>DHA Code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600" dirty="0"/>
                        <a:t>Stats SA codes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600" dirty="0"/>
                        <a:t>ISO Country</a:t>
                      </a:r>
                      <a:r>
                        <a:rPr lang="en-ZA" sz="2600" baseline="0" dirty="0"/>
                        <a:t> codes </a:t>
                      </a:r>
                      <a:endParaRPr lang="en-ZA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366185"/>
                  </a:ext>
                </a:extLst>
              </a:tr>
              <a:tr h="652242">
                <a:tc>
                  <a:txBody>
                    <a:bodyPr/>
                    <a:lstStyle/>
                    <a:p>
                      <a:r>
                        <a:rPr lang="en-ZA" sz="2600" dirty="0"/>
                        <a:t>Australia</a:t>
                      </a:r>
                      <a:r>
                        <a:rPr lang="en-ZA" sz="2600" baseline="0" dirty="0"/>
                        <a:t> </a:t>
                      </a:r>
                      <a:endParaRPr lang="en-ZA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600" dirty="0"/>
                        <a:t>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600" dirty="0"/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600" dirty="0"/>
                        <a:t>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744589"/>
                  </a:ext>
                </a:extLst>
              </a:tr>
              <a:tr h="652242">
                <a:tc>
                  <a:txBody>
                    <a:bodyPr/>
                    <a:lstStyle/>
                    <a:p>
                      <a:r>
                        <a:rPr lang="en-ZA" sz="2600" dirty="0"/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600" dirty="0"/>
                        <a:t>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600" dirty="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600" dirty="0"/>
                        <a:t>MX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746917"/>
                  </a:ext>
                </a:extLst>
              </a:tr>
              <a:tr h="652242">
                <a:tc>
                  <a:txBody>
                    <a:bodyPr/>
                    <a:lstStyle/>
                    <a:p>
                      <a:r>
                        <a:rPr lang="en-ZA" sz="2600" dirty="0"/>
                        <a:t>Angola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600" dirty="0"/>
                        <a:t>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600" dirty="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600" dirty="0"/>
                        <a:t>AO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52127"/>
                  </a:ext>
                </a:extLst>
              </a:tr>
              <a:tr h="652242">
                <a:tc>
                  <a:txBody>
                    <a:bodyPr/>
                    <a:lstStyle/>
                    <a:p>
                      <a:r>
                        <a:rPr lang="en-ZA" sz="2600" dirty="0"/>
                        <a:t>Kenya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600" dirty="0"/>
                        <a:t>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600" dirty="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600" dirty="0"/>
                        <a:t>KE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815226"/>
                  </a:ext>
                </a:extLst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-1" y="30656"/>
            <a:ext cx="8700655" cy="689780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85000"/>
                  <a:shade val="30000"/>
                  <a:satMod val="115000"/>
                </a:sysClr>
              </a:gs>
              <a:gs pos="0">
                <a:sysClr val="window" lastClr="FFFFFF">
                  <a:lumMod val="85000"/>
                  <a:shade val="67500"/>
                  <a:satMod val="115000"/>
                </a:sysClr>
              </a:gs>
              <a:gs pos="63000">
                <a:sysClr val="window" lastClr="FFFFFF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aur" pitchFamily="18" charset="0"/>
                <a:ea typeface="MS PGothic" pitchFamily="34" charset="-128"/>
                <a:cs typeface="Aharoni" pitchFamily="2" charset="-79"/>
              </a:rPr>
              <a:t>Challenges of the NPR</a:t>
            </a:r>
          </a:p>
        </p:txBody>
      </p:sp>
    </p:spTree>
    <p:extLst>
      <p:ext uri="{BB962C8B-B14F-4D97-AF65-F5344CB8AC3E}">
        <p14:creationId xmlns:p14="http://schemas.microsoft.com/office/powerpoint/2010/main" val="3573211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8">
            <a:extLst>
              <a:ext uri="{FF2B5EF4-FFF2-40B4-BE49-F238E27FC236}">
                <a16:creationId xmlns:a16="http://schemas.microsoft.com/office/drawing/2014/main" id="{C3862298-AF85-4572-BED3-52E573EB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10">
            <a:extLst>
              <a:ext uri="{FF2B5EF4-FFF2-40B4-BE49-F238E27FC236}">
                <a16:creationId xmlns:a16="http://schemas.microsoft.com/office/drawing/2014/main" id="{7BE265E6-D012-42B3-A7DE-C8FEED40DB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24917" y="3131936"/>
            <a:ext cx="1240640" cy="1240638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12">
            <a:extLst>
              <a:ext uri="{FF2B5EF4-FFF2-40B4-BE49-F238E27FC236}">
                <a16:creationId xmlns:a16="http://schemas.microsoft.com/office/drawing/2014/main" id="{6EB9A5AE-0A9C-4EB1-9569-A44D89EFC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0306" y="4546924"/>
            <a:ext cx="2369988" cy="2311077"/>
          </a:xfrm>
          <a:custGeom>
            <a:avLst/>
            <a:gdLst>
              <a:gd name="connsiteX0" fmla="*/ 0 w 2369988"/>
              <a:gd name="connsiteY0" fmla="*/ 0 h 2311077"/>
              <a:gd name="connsiteX1" fmla="*/ 1128071 w 2369988"/>
              <a:gd name="connsiteY1" fmla="*/ 0 h 2311077"/>
              <a:gd name="connsiteX2" fmla="*/ 1157716 w 2369988"/>
              <a:gd name="connsiteY2" fmla="*/ 128440 h 2311077"/>
              <a:gd name="connsiteX3" fmla="*/ 2316462 w 2369988"/>
              <a:gd name="connsiteY3" fmla="*/ 2257392 h 2311077"/>
              <a:gd name="connsiteX4" fmla="*/ 2369988 w 2369988"/>
              <a:gd name="connsiteY4" fmla="*/ 2311077 h 2311077"/>
              <a:gd name="connsiteX5" fmla="*/ 957894 w 2369988"/>
              <a:gd name="connsiteY5" fmla="*/ 2311077 h 2311077"/>
              <a:gd name="connsiteX6" fmla="*/ 777804 w 2369988"/>
              <a:gd name="connsiteY6" fmla="*/ 2040997 h 2311077"/>
              <a:gd name="connsiteX7" fmla="*/ 19614 w 2369988"/>
              <a:gd name="connsiteY7" fmla="*/ 109827 h 2311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69988" h="2311077">
                <a:moveTo>
                  <a:pt x="0" y="0"/>
                </a:moveTo>
                <a:lnTo>
                  <a:pt x="1128071" y="0"/>
                </a:lnTo>
                <a:lnTo>
                  <a:pt x="1157716" y="128440"/>
                </a:lnTo>
                <a:cubicBezTo>
                  <a:pt x="1365270" y="935139"/>
                  <a:pt x="1769588" y="1662859"/>
                  <a:pt x="2316462" y="2257392"/>
                </a:cubicBezTo>
                <a:lnTo>
                  <a:pt x="2369988" y="2311077"/>
                </a:lnTo>
                <a:lnTo>
                  <a:pt x="957894" y="2311077"/>
                </a:lnTo>
                <a:lnTo>
                  <a:pt x="777804" y="2040997"/>
                </a:lnTo>
                <a:cubicBezTo>
                  <a:pt x="421651" y="1454849"/>
                  <a:pt x="161627" y="803832"/>
                  <a:pt x="19614" y="10982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9949DBF7-D8C4-42EB-9EE9-7A7DFBF0FAE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</a:blip>
          <a:stretch>
            <a:fillRect/>
          </a:stretch>
        </p:blipFill>
        <p:spPr>
          <a:xfrm>
            <a:off x="4324350" y="2265757"/>
            <a:ext cx="6896376" cy="232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507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527FCEA-6143-4C5E-8C45-8AC9237AD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A9F23AD-7A55-49F3-A3EC-743F47F36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624BF014-0B1A-4EB3-A3D8-2B73FA8AE9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4" r="6862"/>
          <a:stretch/>
        </p:blipFill>
        <p:spPr>
          <a:xfrm>
            <a:off x="477012" y="451239"/>
            <a:ext cx="3973309" cy="589788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7D9F91F-72C9-4DB9-ABD0-A8180D826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E016956-CE9F-4946-8834-A8BC3529D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 descr="Map&#10;&#10;Description automatically generated">
            <a:extLst>
              <a:ext uri="{FF2B5EF4-FFF2-40B4-BE49-F238E27FC236}">
                <a16:creationId xmlns:a16="http://schemas.microsoft.com/office/drawing/2014/main" id="{E96CB174-0B78-4A31-9EAA-4125AA18FE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4" r="6862"/>
          <a:stretch/>
        </p:blipFill>
        <p:spPr>
          <a:xfrm>
            <a:off x="4120055" y="451239"/>
            <a:ext cx="3260023" cy="58978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A551155-118D-408A-B626-9634FD46F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5041" y="2721284"/>
            <a:ext cx="2656188" cy="3983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627542-7EE4-4F0B-ADB4-4325DF4BD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7011" y="5179457"/>
            <a:ext cx="1034893" cy="349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BFC554-EEE8-4BC9-83E6-50F6AC07FF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0935" y="3909343"/>
            <a:ext cx="1936895" cy="3796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00E5A7-DD49-42F7-A251-7A3ABDAF08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1361" y="2117892"/>
            <a:ext cx="725930" cy="4210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BA8FC1-072E-4075-9824-9F5CEEAF8F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67831" y="1489362"/>
            <a:ext cx="940529" cy="4202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0BF4B6-953B-41BA-B79C-01EA883B57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3363" y="5091848"/>
            <a:ext cx="1228229" cy="4697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291BB5-2681-4B0D-BE06-1F0A514080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7011" y="4481126"/>
            <a:ext cx="1332419" cy="383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E6404D-527F-47A0-BC19-14D9F07DBA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37157" y="2050510"/>
            <a:ext cx="1394598" cy="5147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9E1DB8-8EAE-409D-85AC-CCACE75A18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21923" y="1358116"/>
            <a:ext cx="2309979" cy="69184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6D67CAB-AD76-4308-85DB-555B9E4C8A9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88981" y="1933558"/>
            <a:ext cx="844496" cy="7461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E451EF9-E6E0-4A0B-9DCB-775C277B8C1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94144" y="808821"/>
            <a:ext cx="2119488" cy="51905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EB35E08-E0A1-4AD5-B890-AE717BE8B21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31902" y="856135"/>
            <a:ext cx="1065681" cy="4059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52C0C0-0D93-4812-ACED-5ABFA30A532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35642" y="4445080"/>
            <a:ext cx="1281520" cy="4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0968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778</Words>
  <Application>Microsoft Office PowerPoint</Application>
  <PresentationFormat>Widescreen</PresentationFormat>
  <Paragraphs>121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Arial Black</vt:lpstr>
      <vt:lpstr>Bookman Old Style</vt:lpstr>
      <vt:lpstr>Calibri</vt:lpstr>
      <vt:lpstr>Calibri Light</vt:lpstr>
      <vt:lpstr>Centaur</vt:lpstr>
      <vt:lpstr>Courier New</vt:lpstr>
      <vt:lpstr>Jokerman</vt:lpstr>
      <vt:lpstr>Wingdings</vt:lpstr>
      <vt:lpstr>1_Office Theme</vt:lpstr>
      <vt:lpstr>The South Africa National Population Register</vt:lpstr>
      <vt:lpstr>PowerPoint Presentation</vt:lpstr>
      <vt:lpstr>PowerPoint Presentation</vt:lpstr>
      <vt:lpstr>PowerPoint Presentation</vt:lpstr>
      <vt:lpstr>Historical development</vt:lpstr>
      <vt:lpstr>PowerPoint Presentation</vt:lpstr>
      <vt:lpstr>PowerPoint Presentation</vt:lpstr>
      <vt:lpstr>PowerPoint Presentation</vt:lpstr>
      <vt:lpstr>PowerPoint Presentation</vt:lpstr>
      <vt:lpstr>Census 2011 &amp; NPR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William Muhwava</dc:creator>
  <cp:lastModifiedBy>David Nzeyimana</cp:lastModifiedBy>
  <cp:revision>100</cp:revision>
  <cp:lastPrinted>2022-10-21T09:14:33Z</cp:lastPrinted>
  <dcterms:created xsi:type="dcterms:W3CDTF">2022-09-20T01:45:54Z</dcterms:created>
  <dcterms:modified xsi:type="dcterms:W3CDTF">2022-10-25T08:58:07Z</dcterms:modified>
</cp:coreProperties>
</file>