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5.xml" ContentType="application/vnd.openxmlformats-officedocument.drawingml.diagramLayout+xml"/>
  <Override PartName="/ppt/notesSlides/notesSlide14.xml" ContentType="application/vnd.openxmlformats-officedocument.presentationml.notesSlide+xml"/>
  <Override PartName="/ppt/diagrams/data6.xml" ContentType="application/vnd.openxmlformats-officedocument.drawingml.diagramData+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12.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diagrams/colors4.xml" ContentType="application/vnd.openxmlformats-officedocument.drawingml.diagramColors+xml"/>
  <Override PartName="/ppt/diagrams/quickStyle7.xml" ContentType="application/vnd.openxmlformats-officedocument.drawingml.diagramStyl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diagrams/layout6.xml" ContentType="application/vnd.openxmlformats-officedocument.drawingml.diagram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diagrams/layout4.xml" ContentType="application/vnd.openxmlformats-officedocument.drawingml.diagramLayout+xml"/>
  <Override PartName="/ppt/notesSlides/notesSlide13.xml" ContentType="application/vnd.openxmlformats-officedocument.presentationml.notesSlide+xml"/>
  <Override PartName="/ppt/diagrams/data7.xml" ContentType="application/vnd.openxmlformats-officedocument.drawingml.diagramData+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diagrams/data5.xml" ContentType="application/vnd.openxmlformats-officedocument.drawingml.diagramData+xml"/>
  <Override PartName="/ppt/notesSlides/notesSlide11.xml" ContentType="application/vnd.openxmlformats-officedocument.presentationml.notesSlide+xml"/>
  <Override PartName="/ppt/diagrams/colors7.xml" ContentType="application/vnd.openxmlformats-officedocument.drawingml.diagramColors+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diagrams/layout7.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1" r:id="rId2"/>
  </p:sldMasterIdLst>
  <p:notesMasterIdLst>
    <p:notesMasterId r:id="rId30"/>
  </p:notesMasterIdLst>
  <p:handoutMasterIdLst>
    <p:handoutMasterId r:id="rId31"/>
  </p:handoutMasterIdLst>
  <p:sldIdLst>
    <p:sldId id="256" r:id="rId3"/>
    <p:sldId id="258" r:id="rId4"/>
    <p:sldId id="381" r:id="rId5"/>
    <p:sldId id="372" r:id="rId6"/>
    <p:sldId id="259" r:id="rId7"/>
    <p:sldId id="379" r:id="rId8"/>
    <p:sldId id="380" r:id="rId9"/>
    <p:sldId id="394" r:id="rId10"/>
    <p:sldId id="382" r:id="rId11"/>
    <p:sldId id="364" r:id="rId12"/>
    <p:sldId id="395" r:id="rId13"/>
    <p:sldId id="397" r:id="rId14"/>
    <p:sldId id="398" r:id="rId15"/>
    <p:sldId id="424" r:id="rId16"/>
    <p:sldId id="435" r:id="rId17"/>
    <p:sldId id="425" r:id="rId18"/>
    <p:sldId id="437" r:id="rId19"/>
    <p:sldId id="427" r:id="rId20"/>
    <p:sldId id="428" r:id="rId21"/>
    <p:sldId id="436" r:id="rId22"/>
    <p:sldId id="429" r:id="rId23"/>
    <p:sldId id="430" r:id="rId24"/>
    <p:sldId id="431" r:id="rId25"/>
    <p:sldId id="432" r:id="rId26"/>
    <p:sldId id="433" r:id="rId27"/>
    <p:sldId id="434" r:id="rId28"/>
    <p:sldId id="388" r:id="rId29"/>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FF"/>
    <a:srgbClr val="DDDDDD"/>
    <a:srgbClr val="C0C0C0"/>
    <a:srgbClr val="C5C5C5"/>
    <a:srgbClr val="357DA9"/>
    <a:srgbClr val="CB2353"/>
    <a:srgbClr val="333333"/>
    <a:srgbClr val="70A8DA"/>
    <a:srgbClr val="FF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327" autoAdjust="0"/>
    <p:restoredTop sz="95501" autoAdjust="0"/>
  </p:normalViewPr>
  <p:slideViewPr>
    <p:cSldViewPr>
      <p:cViewPr varScale="1">
        <p:scale>
          <a:sx n="111" d="100"/>
          <a:sy n="111" d="100"/>
        </p:scale>
        <p:origin x="-1530" y="-96"/>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3300" y="-11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E:\2018\Strat&#233;gie%202018\Tu&#233;s_1996-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chart>
    <c:autoTitleDeleted val="1"/>
    <c:plotArea>
      <c:layout>
        <c:manualLayout>
          <c:layoutTarget val="inner"/>
          <c:xMode val="edge"/>
          <c:yMode val="edge"/>
          <c:x val="0.10846785872998239"/>
          <c:y val="4.1883322059583727E-2"/>
          <c:w val="0.86476814834893834"/>
          <c:h val="0.7851758023358536"/>
        </c:manualLayout>
      </c:layout>
      <c:lineChart>
        <c:grouping val="standard"/>
        <c:ser>
          <c:idx val="0"/>
          <c:order val="0"/>
          <c:tx>
            <c:strRef>
              <c:f>Feuil1!$B$5</c:f>
              <c:strCache>
                <c:ptCount val="1"/>
                <c:pt idx="0">
                  <c:v>Tués en présence de la stratégie</c:v>
                </c:pt>
              </c:strCache>
            </c:strRef>
          </c:tx>
          <c:spPr>
            <a:ln>
              <a:solidFill>
                <a:srgbClr val="00B050"/>
              </a:solidFill>
            </a:ln>
          </c:spPr>
          <c:marker>
            <c:spPr>
              <a:solidFill>
                <a:srgbClr val="00B050"/>
              </a:solidFill>
              <a:ln>
                <a:solidFill>
                  <a:srgbClr val="00B050"/>
                </a:solidFill>
              </a:ln>
            </c:spPr>
          </c:marker>
          <c:dLbls>
            <c:dLbl>
              <c:idx val="0"/>
              <c:delete val="1"/>
              <c:extLst xmlns:c16r2="http://schemas.microsoft.com/office/drawing/2015/06/chart">
                <c:ext xmlns:c16="http://schemas.microsoft.com/office/drawing/2014/chart" uri="{C3380CC4-5D6E-409C-BE32-E72D297353CC}">
                  <c16:uniqueId val="{00000000-5737-4335-AD25-A3DB0A6F2A22}"/>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01-5737-4335-AD25-A3DB0A6F2A22}"/>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02-5737-4335-AD25-A3DB0A6F2A22}"/>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03-5737-4335-AD25-A3DB0A6F2A22}"/>
                </c:ext>
                <c:ext xmlns:c15="http://schemas.microsoft.com/office/drawing/2012/chart" uri="{CE6537A1-D6FC-4f65-9D91-7224C49458BB}"/>
              </c:extLst>
            </c:dLbl>
            <c:dLbl>
              <c:idx val="4"/>
              <c:delete val="1"/>
              <c:extLst xmlns:c16r2="http://schemas.microsoft.com/office/drawing/2015/06/chart">
                <c:ext xmlns:c16="http://schemas.microsoft.com/office/drawing/2014/chart" uri="{C3380CC4-5D6E-409C-BE32-E72D297353CC}">
                  <c16:uniqueId val="{00000004-5737-4335-AD25-A3DB0A6F2A22}"/>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05-5737-4335-AD25-A3DB0A6F2A22}"/>
                </c:ext>
                <c:ext xmlns:c15="http://schemas.microsoft.com/office/drawing/2012/chart" uri="{CE6537A1-D6FC-4f65-9D91-7224C49458BB}"/>
              </c:extLst>
            </c:dLbl>
            <c:dLbl>
              <c:idx val="6"/>
              <c:delete val="1"/>
              <c:extLst xmlns:c16r2="http://schemas.microsoft.com/office/drawing/2015/06/chart">
                <c:ext xmlns:c16="http://schemas.microsoft.com/office/drawing/2014/chart" uri="{C3380CC4-5D6E-409C-BE32-E72D297353CC}">
                  <c16:uniqueId val="{00000006-5737-4335-AD25-A3DB0A6F2A22}"/>
                </c:ext>
                <c:ext xmlns:c15="http://schemas.microsoft.com/office/drawing/2012/chart" uri="{CE6537A1-D6FC-4f65-9D91-7224C49458BB}"/>
              </c:extLst>
            </c:dLbl>
            <c:dLbl>
              <c:idx val="7"/>
              <c:layout>
                <c:manualLayout>
                  <c:x val="-4.0955624061769516E-2"/>
                  <c:y val="3.5955064662494242E-2"/>
                </c:manualLayout>
              </c:layout>
              <c:showVal val="1"/>
              <c:extLst xmlns:c16r2="http://schemas.microsoft.com/office/drawing/2015/06/chart">
                <c:ext xmlns:c16="http://schemas.microsoft.com/office/drawing/2014/chart" uri="{C3380CC4-5D6E-409C-BE32-E72D297353CC}">
                  <c16:uniqueId val="{00000007-5737-4335-AD25-A3DB0A6F2A22}"/>
                </c:ext>
                <c:ext xmlns:c15="http://schemas.microsoft.com/office/drawing/2012/chart" uri="{CE6537A1-D6FC-4f65-9D91-7224C49458BB}">
                  <c15:layout/>
                </c:ext>
              </c:extLst>
            </c:dLbl>
            <c:dLbl>
              <c:idx val="8"/>
              <c:layout>
                <c:manualLayout>
                  <c:x val="-6.8259373436282559E-3"/>
                  <c:y val="-2.9962553885411877E-3"/>
                </c:manualLayout>
              </c:layout>
              <c:showVal val="1"/>
              <c:extLst xmlns:c16r2="http://schemas.microsoft.com/office/drawing/2015/06/chart">
                <c:ext xmlns:c16="http://schemas.microsoft.com/office/drawing/2014/chart" uri="{C3380CC4-5D6E-409C-BE32-E72D297353CC}">
                  <c16:uniqueId val="{00000008-5737-4335-AD25-A3DB0A6F2A22}"/>
                </c:ext>
                <c:ext xmlns:c15="http://schemas.microsoft.com/office/drawing/2012/chart" uri="{CE6537A1-D6FC-4f65-9D91-7224C49458BB}">
                  <c15:layout/>
                </c:ext>
              </c:extLst>
            </c:dLbl>
            <c:dLbl>
              <c:idx val="9"/>
              <c:layout>
                <c:manualLayout>
                  <c:x val="-5.6882811196902132E-2"/>
                  <c:y val="2.6966298496870714E-2"/>
                </c:manualLayout>
              </c:layout>
              <c:showVal val="1"/>
              <c:extLst xmlns:c16r2="http://schemas.microsoft.com/office/drawing/2015/06/chart">
                <c:ext xmlns:c16="http://schemas.microsoft.com/office/drawing/2014/chart" uri="{C3380CC4-5D6E-409C-BE32-E72D297353CC}">
                  <c16:uniqueId val="{00000009-5737-4335-AD25-A3DB0A6F2A22}"/>
                </c:ext>
                <c:ext xmlns:c15="http://schemas.microsoft.com/office/drawing/2012/chart" uri="{CE6537A1-D6FC-4f65-9D91-7224C49458BB}">
                  <c15:layout/>
                </c:ext>
              </c:extLst>
            </c:dLbl>
            <c:dLbl>
              <c:idx val="10"/>
              <c:layout>
                <c:manualLayout>
                  <c:x val="-2.7303749374513086E-2"/>
                  <c:y val="2.3970043108329543E-2"/>
                </c:manualLayout>
              </c:layout>
              <c:showVal val="1"/>
              <c:extLst xmlns:c16r2="http://schemas.microsoft.com/office/drawing/2015/06/chart">
                <c:ext xmlns:c16="http://schemas.microsoft.com/office/drawing/2014/chart" uri="{C3380CC4-5D6E-409C-BE32-E72D297353CC}">
                  <c16:uniqueId val="{0000000A-5737-4335-AD25-A3DB0A6F2A22}"/>
                </c:ext>
                <c:ext xmlns:c15="http://schemas.microsoft.com/office/drawing/2012/chart" uri="{CE6537A1-D6FC-4f65-9D91-7224C49458BB}">
                  <c15:layout/>
                </c:ext>
              </c:extLst>
            </c:dLbl>
            <c:dLbl>
              <c:idx val="11"/>
              <c:layout>
                <c:manualLayout>
                  <c:x val="-6.1433436092654371E-2"/>
                  <c:y val="-3.2958809273953109E-2"/>
                </c:manualLayout>
              </c:layout>
              <c:showVal val="1"/>
              <c:extLst xmlns:c16r2="http://schemas.microsoft.com/office/drawing/2015/06/chart">
                <c:ext xmlns:c16="http://schemas.microsoft.com/office/drawing/2014/chart" uri="{C3380CC4-5D6E-409C-BE32-E72D297353CC}">
                  <c16:uniqueId val="{0000000B-5737-4335-AD25-A3DB0A6F2A22}"/>
                </c:ext>
                <c:ext xmlns:c15="http://schemas.microsoft.com/office/drawing/2012/chart" uri="{CE6537A1-D6FC-4f65-9D91-7224C49458BB}">
                  <c15:layout/>
                </c:ext>
              </c:extLst>
            </c:dLbl>
            <c:dLbl>
              <c:idx val="12"/>
              <c:layout>
                <c:manualLayout>
                  <c:x val="-2.2753124478760899E-2"/>
                  <c:y val="-2.6966298496870714E-2"/>
                </c:manualLayout>
              </c:layout>
              <c:showVal val="1"/>
              <c:extLst xmlns:c16r2="http://schemas.microsoft.com/office/drawing/2015/06/chart">
                <c:ext xmlns:c16="http://schemas.microsoft.com/office/drawing/2014/chart" uri="{C3380CC4-5D6E-409C-BE32-E72D297353CC}">
                  <c16:uniqueId val="{0000000C-5737-4335-AD25-A3DB0A6F2A22}"/>
                </c:ext>
                <c:ext xmlns:c15="http://schemas.microsoft.com/office/drawing/2012/chart" uri="{CE6537A1-D6FC-4f65-9D91-7224C49458BB}">
                  <c15:layout/>
                </c:ext>
              </c:extLst>
            </c:dLbl>
            <c:dLbl>
              <c:idx val="13"/>
              <c:layout>
                <c:manualLayout>
                  <c:x val="-6.1433436092654371E-2"/>
                  <c:y val="2.0973787719788348E-2"/>
                </c:manualLayout>
              </c:layout>
              <c:showVal val="1"/>
              <c:extLst xmlns:c16r2="http://schemas.microsoft.com/office/drawing/2015/06/chart">
                <c:ext xmlns:c16="http://schemas.microsoft.com/office/drawing/2014/chart" uri="{C3380CC4-5D6E-409C-BE32-E72D297353CC}">
                  <c16:uniqueId val="{0000000D-5737-4335-AD25-A3DB0A6F2A22}"/>
                </c:ext>
                <c:ext xmlns:c15="http://schemas.microsoft.com/office/drawing/2012/chart" uri="{CE6537A1-D6FC-4f65-9D91-7224C49458BB}">
                  <c15:layout/>
                </c:ext>
              </c:extLst>
            </c:dLbl>
            <c:dLbl>
              <c:idx val="14"/>
              <c:layout>
                <c:manualLayout>
                  <c:x val="-2.0310615288777457E-2"/>
                  <c:y val="3.7267411807834071E-2"/>
                </c:manualLayout>
              </c:layout>
              <c:showVal val="1"/>
              <c:extLst xmlns:c16r2="http://schemas.microsoft.com/office/drawing/2015/06/chart">
                <c:ext xmlns:c16="http://schemas.microsoft.com/office/drawing/2014/chart" uri="{C3380CC4-5D6E-409C-BE32-E72D297353CC}">
                  <c16:uniqueId val="{0000000E-5737-4335-AD25-A3DB0A6F2A22}"/>
                </c:ext>
                <c:ext xmlns:c15="http://schemas.microsoft.com/office/drawing/2012/chart" uri="{CE6537A1-D6FC-4f65-9D91-7224C49458BB}">
                  <c15:layout/>
                </c:ext>
              </c:extLst>
            </c:dLbl>
            <c:dLbl>
              <c:idx val="15"/>
              <c:layout>
                <c:manualLayout>
                  <c:x val="-5.2332186301149955E-2"/>
                  <c:y val="-2.6966298496870714E-2"/>
                </c:manualLayout>
              </c:layout>
              <c:showVal val="1"/>
              <c:extLst xmlns:c16r2="http://schemas.microsoft.com/office/drawing/2015/06/chart">
                <c:ext xmlns:c16="http://schemas.microsoft.com/office/drawing/2014/chart" uri="{C3380CC4-5D6E-409C-BE32-E72D297353CC}">
                  <c16:uniqueId val="{0000000F-5737-4335-AD25-A3DB0A6F2A22}"/>
                </c:ext>
                <c:ext xmlns:c15="http://schemas.microsoft.com/office/drawing/2012/chart" uri="{CE6537A1-D6FC-4f65-9D91-7224C49458BB}">
                  <c15:layout/>
                </c:ext>
              </c:extLst>
            </c:dLbl>
            <c:dLbl>
              <c:idx val="16"/>
              <c:layout>
                <c:manualLayout>
                  <c:x val="-4.5506248957521856E-3"/>
                  <c:y val="-2.0973787719788348E-2"/>
                </c:manualLayout>
              </c:layout>
              <c:showVal val="1"/>
              <c:extLst xmlns:c16r2="http://schemas.microsoft.com/office/drawing/2015/06/chart">
                <c:ext xmlns:c16="http://schemas.microsoft.com/office/drawing/2014/chart" uri="{C3380CC4-5D6E-409C-BE32-E72D297353CC}">
                  <c16:uniqueId val="{00000010-5737-4335-AD25-A3DB0A6F2A22}"/>
                </c:ext>
                <c:ext xmlns:c15="http://schemas.microsoft.com/office/drawing/2012/chart" uri="{CE6537A1-D6FC-4f65-9D91-7224C49458BB}">
                  <c15:layout/>
                </c:ext>
              </c:extLst>
            </c:dLbl>
            <c:dLbl>
              <c:idx val="17"/>
              <c:layout>
                <c:manualLayout>
                  <c:x val="-8.1911248123539171E-2"/>
                  <c:y val="1.4981276942705941E-2"/>
                </c:manualLayout>
              </c:layout>
              <c:showVal val="1"/>
              <c:extLst xmlns:c16r2="http://schemas.microsoft.com/office/drawing/2015/06/chart">
                <c:ext xmlns:c16="http://schemas.microsoft.com/office/drawing/2014/chart" uri="{C3380CC4-5D6E-409C-BE32-E72D297353CC}">
                  <c16:uniqueId val="{00000011-5737-4335-AD25-A3DB0A6F2A22}"/>
                </c:ext>
                <c:ext xmlns:c15="http://schemas.microsoft.com/office/drawing/2012/chart" uri="{CE6537A1-D6FC-4f65-9D91-7224C49458BB}">
                  <c15:layout/>
                </c:ext>
              </c:extLst>
            </c:dLbl>
            <c:dLbl>
              <c:idx val="18"/>
              <c:layout>
                <c:manualLayout>
                  <c:x val="-4.3230936509645698E-2"/>
                  <c:y val="4.4943830828117898E-2"/>
                </c:manualLayout>
              </c:layout>
              <c:showVal val="1"/>
              <c:extLst xmlns:c16r2="http://schemas.microsoft.com/office/drawing/2015/06/chart">
                <c:ext xmlns:c16="http://schemas.microsoft.com/office/drawing/2014/chart" uri="{C3380CC4-5D6E-409C-BE32-E72D297353CC}">
                  <c16:uniqueId val="{00000012-5737-4335-AD25-A3DB0A6F2A22}"/>
                </c:ext>
                <c:ext xmlns:c15="http://schemas.microsoft.com/office/drawing/2012/chart" uri="{CE6537A1-D6FC-4f65-9D91-7224C49458BB}">
                  <c15:layout/>
                </c:ext>
              </c:extLst>
            </c:dLbl>
            <c:dLbl>
              <c:idx val="19"/>
              <c:layout>
                <c:manualLayout>
                  <c:x val="-5.2332186301150031E-2"/>
                  <c:y val="-5.0936341605200192E-2"/>
                </c:manualLayout>
              </c:layout>
              <c:showVal val="1"/>
              <c:extLst xmlns:c16r2="http://schemas.microsoft.com/office/drawing/2015/06/chart">
                <c:ext xmlns:c16="http://schemas.microsoft.com/office/drawing/2014/chart" uri="{C3380CC4-5D6E-409C-BE32-E72D297353CC}">
                  <c16:uniqueId val="{00000013-5737-4335-AD25-A3DB0A6F2A22}"/>
                </c:ext>
                <c:ext xmlns:c15="http://schemas.microsoft.com/office/drawing/2012/chart" uri="{CE6537A1-D6FC-4f65-9D91-7224C49458BB}">
                  <c15:layout/>
                </c:ext>
              </c:extLst>
            </c:dLbl>
            <c:dLbl>
              <c:idx val="20"/>
              <c:layout>
                <c:manualLayout>
                  <c:x val="-3.4129686718141275E-2"/>
                  <c:y val="-3.2958809273953109E-2"/>
                </c:manualLayout>
              </c:layout>
              <c:showVal val="1"/>
              <c:extLst xmlns:c16r2="http://schemas.microsoft.com/office/drawing/2015/06/chart">
                <c:ext xmlns:c16="http://schemas.microsoft.com/office/drawing/2014/chart" uri="{C3380CC4-5D6E-409C-BE32-E72D297353CC}">
                  <c16:uniqueId val="{00000014-5737-4335-AD25-A3DB0A6F2A22}"/>
                </c:ext>
                <c:ext xmlns:c15="http://schemas.microsoft.com/office/drawing/2012/chart" uri="{CE6537A1-D6FC-4f65-9D91-7224C49458BB}">
                  <c15:layout/>
                </c:ext>
              </c:extLst>
            </c:dLbl>
            <c:dLbl>
              <c:idx val="21"/>
              <c:layout>
                <c:manualLayout>
                  <c:x val="-6.8259373436282559E-3"/>
                  <c:y val="2.6966298496870714E-2"/>
                </c:manualLayout>
              </c:layout>
              <c:showVal val="1"/>
              <c:extLst xmlns:c16r2="http://schemas.microsoft.com/office/drawing/2015/06/chart">
                <c:ext xmlns:c16="http://schemas.microsoft.com/office/drawing/2014/chart" uri="{C3380CC4-5D6E-409C-BE32-E72D297353CC}">
                  <c16:uniqueId val="{00000015-5737-4335-AD25-A3DB0A6F2A22}"/>
                </c:ext>
                <c:ext xmlns:c15="http://schemas.microsoft.com/office/drawing/2012/chart" uri="{CE6537A1-D6FC-4f65-9D91-7224C49458BB}">
                  <c15:layout/>
                </c:ext>
              </c:extLst>
            </c:dLbl>
            <c:spPr>
              <a:noFill/>
              <a:ln>
                <a:noFill/>
              </a:ln>
              <a:effectLst/>
            </c:spPr>
            <c:txPr>
              <a:bodyPr/>
              <a:lstStyle/>
              <a:p>
                <a:pPr>
                  <a:defRPr b="1">
                    <a:solidFill>
                      <a:srgbClr val="00B050"/>
                    </a:solidFill>
                  </a:defRPr>
                </a:pPr>
                <a:endParaRPr lang="fr-FR"/>
              </a:p>
            </c:txPr>
            <c:showVal val="1"/>
            <c:extLst xmlns:c16r2="http://schemas.microsoft.com/office/drawing/2015/06/chart">
              <c:ext xmlns:c15="http://schemas.microsoft.com/office/drawing/2012/chart" uri="{CE6537A1-D6FC-4f65-9D91-7224C49458BB}">
                <c15:showLeaderLines val="0"/>
              </c:ext>
            </c:extLst>
          </c:dLbls>
          <c:cat>
            <c:numRef>
              <c:f>Feuil1!$A$6:$A$27</c:f>
              <c:numCache>
                <c:formatCode>General</c:formatCode>
                <c:ptCount val="22"/>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numCache>
            </c:numRef>
          </c:cat>
          <c:val>
            <c:numRef>
              <c:f>Feuil1!$B$6:$B$27</c:f>
              <c:numCache>
                <c:formatCode>General</c:formatCode>
                <c:ptCount val="22"/>
                <c:pt idx="0">
                  <c:v>2807</c:v>
                </c:pt>
                <c:pt idx="1">
                  <c:v>3081</c:v>
                </c:pt>
                <c:pt idx="2">
                  <c:v>3242</c:v>
                </c:pt>
                <c:pt idx="3">
                  <c:v>3394</c:v>
                </c:pt>
                <c:pt idx="4">
                  <c:v>3627</c:v>
                </c:pt>
                <c:pt idx="5">
                  <c:v>3644</c:v>
                </c:pt>
                <c:pt idx="6">
                  <c:v>3761</c:v>
                </c:pt>
                <c:pt idx="7">
                  <c:v>3878</c:v>
                </c:pt>
                <c:pt idx="8">
                  <c:v>3894</c:v>
                </c:pt>
                <c:pt idx="9">
                  <c:v>3617</c:v>
                </c:pt>
                <c:pt idx="10">
                  <c:v>3754</c:v>
                </c:pt>
                <c:pt idx="11">
                  <c:v>3838</c:v>
                </c:pt>
                <c:pt idx="12">
                  <c:v>4162</c:v>
                </c:pt>
                <c:pt idx="13">
                  <c:v>4042</c:v>
                </c:pt>
                <c:pt idx="14">
                  <c:v>3778</c:v>
                </c:pt>
                <c:pt idx="15">
                  <c:v>4222</c:v>
                </c:pt>
                <c:pt idx="16">
                  <c:v>4167</c:v>
                </c:pt>
                <c:pt idx="17">
                  <c:v>3832</c:v>
                </c:pt>
                <c:pt idx="18">
                  <c:v>3489</c:v>
                </c:pt>
                <c:pt idx="19">
                  <c:v>3776</c:v>
                </c:pt>
                <c:pt idx="20">
                  <c:v>3785</c:v>
                </c:pt>
                <c:pt idx="21">
                  <c:v>3726</c:v>
                </c:pt>
              </c:numCache>
            </c:numRef>
          </c:val>
          <c:extLst xmlns:c16r2="http://schemas.microsoft.com/office/drawing/2015/06/chart">
            <c:ext xmlns:c16="http://schemas.microsoft.com/office/drawing/2014/chart" uri="{C3380CC4-5D6E-409C-BE32-E72D297353CC}">
              <c16:uniqueId val="{00000016-5737-4335-AD25-A3DB0A6F2A22}"/>
            </c:ext>
          </c:extLst>
        </c:ser>
        <c:ser>
          <c:idx val="1"/>
          <c:order val="1"/>
          <c:tx>
            <c:strRef>
              <c:f>Feuil1!$C$5</c:f>
              <c:strCache>
                <c:ptCount val="1"/>
                <c:pt idx="0">
                  <c:v>Tués en absence de la stratégie</c:v>
                </c:pt>
              </c:strCache>
            </c:strRef>
          </c:tx>
          <c:spPr>
            <a:ln>
              <a:solidFill>
                <a:srgbClr val="FF0066"/>
              </a:solidFill>
            </a:ln>
          </c:spPr>
          <c:marker>
            <c:symbol val="star"/>
            <c:size val="5"/>
            <c:spPr>
              <a:solidFill>
                <a:srgbClr val="FF0066"/>
              </a:solidFill>
              <a:ln w="3175" cap="rnd">
                <a:solidFill>
                  <a:srgbClr val="FF0066"/>
                </a:solidFill>
              </a:ln>
            </c:spPr>
          </c:marker>
          <c:dPt>
            <c:idx val="7"/>
            <c:marker>
              <c:spPr>
                <a:solidFill>
                  <a:srgbClr val="FF0066"/>
                </a:solidFill>
                <a:ln>
                  <a:noFill/>
                </a:ln>
              </c:spPr>
            </c:marker>
            <c:extLst xmlns:c16r2="http://schemas.microsoft.com/office/drawing/2015/06/chart">
              <c:ext xmlns:c16="http://schemas.microsoft.com/office/drawing/2014/chart" uri="{C3380CC4-5D6E-409C-BE32-E72D297353CC}">
                <c16:uniqueId val="{00000017-5737-4335-AD25-A3DB0A6F2A22}"/>
              </c:ext>
            </c:extLst>
          </c:dPt>
          <c:dLbls>
            <c:dLbl>
              <c:idx val="0"/>
              <c:layout>
                <c:manualLayout>
                  <c:x val="-3.8680311613893535E-2"/>
                  <c:y val="-5.0936341605200192E-2"/>
                </c:manualLayout>
              </c:layout>
              <c:showVal val="1"/>
              <c:extLst xmlns:c16r2="http://schemas.microsoft.com/office/drawing/2015/06/chart">
                <c:ext xmlns:c16="http://schemas.microsoft.com/office/drawing/2014/chart" uri="{C3380CC4-5D6E-409C-BE32-E72D297353CC}">
                  <c16:uniqueId val="{00000018-5737-4335-AD25-A3DB0A6F2A22}"/>
                </c:ext>
                <c:ext xmlns:c15="http://schemas.microsoft.com/office/drawing/2012/chart" uri="{CE6537A1-D6FC-4f65-9D91-7224C49458BB}">
                  <c15:layout/>
                </c:ext>
              </c:extLst>
            </c:dLbl>
            <c:dLbl>
              <c:idx val="1"/>
              <c:layout>
                <c:manualLayout>
                  <c:x val="-6.8259552594743006E-2"/>
                  <c:y val="-3.2958809273953109E-2"/>
                </c:manualLayout>
              </c:layout>
              <c:showVal val="1"/>
              <c:extLst xmlns:c16r2="http://schemas.microsoft.com/office/drawing/2015/06/chart">
                <c:ext xmlns:c16="http://schemas.microsoft.com/office/drawing/2014/chart" uri="{C3380CC4-5D6E-409C-BE32-E72D297353CC}">
                  <c16:uniqueId val="{00000019-5737-4335-AD25-A3DB0A6F2A22}"/>
                </c:ext>
                <c:ext xmlns:c15="http://schemas.microsoft.com/office/drawing/2012/chart" uri="{CE6537A1-D6FC-4f65-9D91-7224C49458BB}">
                  <c15:layout/>
                </c:ext>
              </c:extLst>
            </c:dLbl>
            <c:dLbl>
              <c:idx val="2"/>
              <c:layout>
                <c:manualLayout>
                  <c:x val="-2.7303749374513086E-2"/>
                  <c:y val="2.3970043108329644E-2"/>
                </c:manualLayout>
              </c:layout>
              <c:showVal val="1"/>
              <c:extLst xmlns:c16r2="http://schemas.microsoft.com/office/drawing/2015/06/chart">
                <c:ext xmlns:c16="http://schemas.microsoft.com/office/drawing/2014/chart" uri="{C3380CC4-5D6E-409C-BE32-E72D297353CC}">
                  <c16:uniqueId val="{0000001A-5737-4335-AD25-A3DB0A6F2A22}"/>
                </c:ext>
                <c:ext xmlns:c15="http://schemas.microsoft.com/office/drawing/2012/chart" uri="{CE6537A1-D6FC-4f65-9D91-7224C49458BB}">
                  <c15:layout/>
                </c:ext>
              </c:extLst>
            </c:dLbl>
            <c:dLbl>
              <c:idx val="3"/>
              <c:layout>
                <c:manualLayout>
                  <c:x val="-7.5085310779910819E-2"/>
                  <c:y val="-2.3970043108329543E-2"/>
                </c:manualLayout>
              </c:layout>
              <c:showVal val="1"/>
              <c:extLst xmlns:c16r2="http://schemas.microsoft.com/office/drawing/2015/06/chart">
                <c:ext xmlns:c16="http://schemas.microsoft.com/office/drawing/2014/chart" uri="{C3380CC4-5D6E-409C-BE32-E72D297353CC}">
                  <c16:uniqueId val="{0000001B-5737-4335-AD25-A3DB0A6F2A22}"/>
                </c:ext>
                <c:ext xmlns:c15="http://schemas.microsoft.com/office/drawing/2012/chart" uri="{CE6537A1-D6FC-4f65-9D91-7224C49458BB}">
                  <c15:layout/>
                </c:ext>
              </c:extLst>
            </c:dLbl>
            <c:dLbl>
              <c:idx val="4"/>
              <c:layout>
                <c:manualLayout>
                  <c:x val="-8.6461873019291244E-2"/>
                  <c:y val="-2.3970043108329543E-2"/>
                </c:manualLayout>
              </c:layout>
              <c:showVal val="1"/>
              <c:extLst xmlns:c16r2="http://schemas.microsoft.com/office/drawing/2015/06/chart">
                <c:ext xmlns:c16="http://schemas.microsoft.com/office/drawing/2014/chart" uri="{C3380CC4-5D6E-409C-BE32-E72D297353CC}">
                  <c16:uniqueId val="{0000001C-5737-4335-AD25-A3DB0A6F2A22}"/>
                </c:ext>
                <c:ext xmlns:c15="http://schemas.microsoft.com/office/drawing/2012/chart" uri="{CE6537A1-D6FC-4f65-9D91-7224C49458BB}">
                  <c15:layout/>
                </c:ext>
              </c:extLst>
            </c:dLbl>
            <c:dLbl>
              <c:idx val="5"/>
              <c:layout>
                <c:manualLayout>
                  <c:x val="-7.5085310779910819E-2"/>
                  <c:y val="-3.2958809273953109E-2"/>
                </c:manualLayout>
              </c:layout>
              <c:showVal val="1"/>
              <c:extLst xmlns:c16r2="http://schemas.microsoft.com/office/drawing/2015/06/chart">
                <c:ext xmlns:c16="http://schemas.microsoft.com/office/drawing/2014/chart" uri="{C3380CC4-5D6E-409C-BE32-E72D297353CC}">
                  <c16:uniqueId val="{0000001D-5737-4335-AD25-A3DB0A6F2A22}"/>
                </c:ext>
                <c:ext xmlns:c15="http://schemas.microsoft.com/office/drawing/2012/chart" uri="{CE6537A1-D6FC-4f65-9D91-7224C49458BB}">
                  <c15:layout/>
                </c:ext>
              </c:extLst>
            </c:dLbl>
            <c:dLbl>
              <c:idx val="6"/>
              <c:layout>
                <c:manualLayout>
                  <c:x val="-6.143343609265433E-2"/>
                  <c:y val="-2.9962553885411868E-2"/>
                </c:manualLayout>
              </c:layout>
              <c:showVal val="1"/>
              <c:extLst xmlns:c16r2="http://schemas.microsoft.com/office/drawing/2015/06/chart">
                <c:ext xmlns:c16="http://schemas.microsoft.com/office/drawing/2014/chart" uri="{C3380CC4-5D6E-409C-BE32-E72D297353CC}">
                  <c16:uniqueId val="{0000001E-5737-4335-AD25-A3DB0A6F2A22}"/>
                </c:ext>
                <c:ext xmlns:c15="http://schemas.microsoft.com/office/drawing/2012/chart" uri="{CE6537A1-D6FC-4f65-9D91-7224C49458BB}">
                  <c15:layout/>
                </c:ext>
              </c:extLst>
            </c:dLbl>
            <c:dLbl>
              <c:idx val="7"/>
              <c:layout>
                <c:manualLayout>
                  <c:x val="-6.5984060988406534E-2"/>
                  <c:y val="-3.2958809273953109E-2"/>
                </c:manualLayout>
              </c:layout>
              <c:showVal val="1"/>
              <c:extLst xmlns:c16r2="http://schemas.microsoft.com/office/drawing/2015/06/chart">
                <c:ext xmlns:c16="http://schemas.microsoft.com/office/drawing/2014/chart" uri="{C3380CC4-5D6E-409C-BE32-E72D297353CC}">
                  <c16:uniqueId val="{00000017-5737-4335-AD25-A3DB0A6F2A22}"/>
                </c:ext>
                <c:ext xmlns:c15="http://schemas.microsoft.com/office/drawing/2012/chart" uri="{CE6537A1-D6FC-4f65-9D91-7224C49458BB}">
                  <c15:layout/>
                </c:ext>
              </c:extLst>
            </c:dLbl>
            <c:spPr>
              <a:noFill/>
              <a:ln>
                <a:noFill/>
              </a:ln>
              <a:effectLst/>
            </c:spPr>
            <c:txPr>
              <a:bodyPr/>
              <a:lstStyle/>
              <a:p>
                <a:pPr>
                  <a:defRPr b="0">
                    <a:solidFill>
                      <a:srgbClr val="FF0066"/>
                    </a:solidFill>
                  </a:defRPr>
                </a:pPr>
                <a:endParaRPr lang="fr-FR"/>
              </a:p>
            </c:txPr>
            <c:showVal val="1"/>
            <c:extLst xmlns:c16r2="http://schemas.microsoft.com/office/drawing/2015/06/chart">
              <c:ext xmlns:c15="http://schemas.microsoft.com/office/drawing/2012/chart" uri="{CE6537A1-D6FC-4f65-9D91-7224C49458BB}">
                <c15:layout/>
                <c15:showLeaderLines val="0"/>
              </c:ext>
            </c:extLst>
          </c:dLbls>
          <c:cat>
            <c:numRef>
              <c:f>Feuil1!$A$6:$A$27</c:f>
              <c:numCache>
                <c:formatCode>General</c:formatCode>
                <c:ptCount val="22"/>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numCache>
            </c:numRef>
          </c:cat>
          <c:val>
            <c:numRef>
              <c:f>Feuil1!$C$6:$C$27</c:f>
              <c:numCache>
                <c:formatCode>General</c:formatCode>
                <c:ptCount val="22"/>
                <c:pt idx="0">
                  <c:v>2807</c:v>
                </c:pt>
                <c:pt idx="1">
                  <c:v>3081</c:v>
                </c:pt>
                <c:pt idx="2">
                  <c:v>3242</c:v>
                </c:pt>
                <c:pt idx="3">
                  <c:v>3394</c:v>
                </c:pt>
                <c:pt idx="4">
                  <c:v>3627</c:v>
                </c:pt>
                <c:pt idx="5">
                  <c:v>3644</c:v>
                </c:pt>
                <c:pt idx="6">
                  <c:v>3761</c:v>
                </c:pt>
                <c:pt idx="7">
                  <c:v>3922</c:v>
                </c:pt>
                <c:pt idx="8">
                  <c:v>4089</c:v>
                </c:pt>
                <c:pt idx="9">
                  <c:v>4263</c:v>
                </c:pt>
                <c:pt idx="10">
                  <c:v>4445</c:v>
                </c:pt>
                <c:pt idx="11">
                  <c:v>4635</c:v>
                </c:pt>
                <c:pt idx="12">
                  <c:v>4833</c:v>
                </c:pt>
                <c:pt idx="13">
                  <c:v>5039</c:v>
                </c:pt>
                <c:pt idx="14">
                  <c:v>5254</c:v>
                </c:pt>
                <c:pt idx="15">
                  <c:v>5479</c:v>
                </c:pt>
                <c:pt idx="16">
                  <c:v>5712</c:v>
                </c:pt>
                <c:pt idx="17">
                  <c:v>5956</c:v>
                </c:pt>
                <c:pt idx="18">
                  <c:v>6210</c:v>
                </c:pt>
              </c:numCache>
            </c:numRef>
          </c:val>
          <c:extLst xmlns:c16r2="http://schemas.microsoft.com/office/drawing/2015/06/chart">
            <c:ext xmlns:c16="http://schemas.microsoft.com/office/drawing/2014/chart" uri="{C3380CC4-5D6E-409C-BE32-E72D297353CC}">
              <c16:uniqueId val="{0000001F-5737-4335-AD25-A3DB0A6F2A22}"/>
            </c:ext>
          </c:extLst>
        </c:ser>
        <c:marker val="1"/>
        <c:axId val="190687872"/>
        <c:axId val="190694144"/>
      </c:lineChart>
      <c:catAx>
        <c:axId val="190687872"/>
        <c:scaling>
          <c:orientation val="minMax"/>
        </c:scaling>
        <c:axPos val="b"/>
        <c:numFmt formatCode="General" sourceLinked="1"/>
        <c:majorTickMark val="none"/>
        <c:tickLblPos val="nextTo"/>
        <c:txPr>
          <a:bodyPr rot="3600000"/>
          <a:lstStyle/>
          <a:p>
            <a:pPr>
              <a:defRPr/>
            </a:pPr>
            <a:endParaRPr lang="fr-FR"/>
          </a:p>
        </c:txPr>
        <c:crossAx val="190694144"/>
        <c:crosses val="autoZero"/>
        <c:auto val="1"/>
        <c:lblAlgn val="ctr"/>
        <c:lblOffset val="100"/>
      </c:catAx>
      <c:valAx>
        <c:axId val="190694144"/>
        <c:scaling>
          <c:orientation val="minMax"/>
          <c:min val="2700"/>
        </c:scaling>
        <c:axPos val="l"/>
        <c:title>
          <c:tx>
            <c:rich>
              <a:bodyPr rot="-5400000" vert="horz"/>
              <a:lstStyle/>
              <a:p>
                <a:pPr>
                  <a:defRPr sz="1100" b="0" i="1"/>
                </a:pPr>
                <a:r>
                  <a:rPr lang="fr-FR" sz="1100" b="0" i="1">
                    <a:latin typeface="Times New Roman" pitchFamily="18" charset="0"/>
                    <a:cs typeface="Times New Roman" pitchFamily="18" charset="0"/>
                  </a:rPr>
                  <a:t>Nombre de tués</a:t>
                </a:r>
              </a:p>
            </c:rich>
          </c:tx>
          <c:layout>
            <c:manualLayout>
              <c:xMode val="edge"/>
              <c:yMode val="edge"/>
              <c:x val="1.1376562239380453E-3"/>
              <c:y val="0.31617595710306023"/>
            </c:manualLayout>
          </c:layout>
        </c:title>
        <c:numFmt formatCode="General" sourceLinked="1"/>
        <c:majorTickMark val="none"/>
        <c:tickLblPos val="nextTo"/>
        <c:crossAx val="190687872"/>
        <c:crosses val="autoZero"/>
        <c:crossBetween val="between"/>
      </c:valAx>
    </c:plotArea>
    <c:legend>
      <c:legendPos val="b"/>
      <c:layout>
        <c:manualLayout>
          <c:xMode val="edge"/>
          <c:yMode val="edge"/>
          <c:x val="0.10032461721451244"/>
          <c:y val="0.93083769638448843"/>
          <c:w val="0.83505794253349186"/>
          <c:h val="5.4181026672807026E-2"/>
        </c:manualLayout>
      </c:layout>
    </c:legend>
    <c:plotVisOnly val="1"/>
    <c:dispBlanksAs val="gap"/>
  </c:chart>
  <c:spPr>
    <a:ln>
      <a:solidFill>
        <a:schemeClr val="bg1"/>
      </a:solidFill>
    </a:ln>
    <a:scene3d>
      <a:camera prst="orthographicFront"/>
      <a:lightRig rig="threePt" dir="t"/>
    </a:scene3d>
    <a:sp3d>
      <a:bevelB w="165100" prst="coolSlant"/>
    </a:sp3d>
  </c:spPr>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EAF887-0590-4EE3-8677-B887FC6B513B}"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fr-FR"/>
        </a:p>
      </dgm:t>
    </dgm:pt>
    <dgm:pt modelId="{68F8FD0D-7268-486C-AE98-7F8389409EB6}">
      <dgm:prSet phldrT="[Texte]" custT="1"/>
      <dgm:spPr/>
      <dgm:t>
        <a:bodyPr/>
        <a:lstStyle/>
        <a:p>
          <a:endParaRPr lang="fr-MA" sz="1200" dirty="0" smtClean="0"/>
        </a:p>
        <a:p>
          <a:r>
            <a:rPr lang="fr-MA" sz="2000" dirty="0" smtClean="0"/>
            <a:t>Volet Stratégique </a:t>
          </a:r>
        </a:p>
        <a:p>
          <a:endParaRPr lang="fr-FR" sz="1200" dirty="0"/>
        </a:p>
      </dgm:t>
    </dgm:pt>
    <dgm:pt modelId="{044B452B-EC29-4069-87A8-0E5E4A7EF883}" type="parTrans" cxnId="{4B0C754E-E1E5-407C-9EC1-B47645A97F99}">
      <dgm:prSet/>
      <dgm:spPr/>
      <dgm:t>
        <a:bodyPr/>
        <a:lstStyle/>
        <a:p>
          <a:endParaRPr lang="fr-FR"/>
        </a:p>
      </dgm:t>
    </dgm:pt>
    <dgm:pt modelId="{F3B90182-F56C-48D0-8ED1-820C59A7A4F3}" type="sibTrans" cxnId="{4B0C754E-E1E5-407C-9EC1-B47645A97F99}">
      <dgm:prSet/>
      <dgm:spPr>
        <a:noFill/>
      </dgm:spPr>
      <dgm:t>
        <a:bodyPr/>
        <a:lstStyle/>
        <a:p>
          <a:endParaRPr lang="fr-FR"/>
        </a:p>
      </dgm:t>
    </dgm:pt>
    <dgm:pt modelId="{295CF226-6D5C-4A08-8D92-12026331A964}">
      <dgm:prSet phldrT="[Texte]" custT="1"/>
      <dgm:spPr/>
      <dgm:t>
        <a:bodyPr/>
        <a:lstStyle/>
        <a:p>
          <a:r>
            <a:rPr lang="fr-MA" sz="2000" dirty="0" smtClean="0"/>
            <a:t>Volet Opérationnel</a:t>
          </a:r>
          <a:endParaRPr lang="fr-FR" sz="2000" dirty="0"/>
        </a:p>
      </dgm:t>
    </dgm:pt>
    <dgm:pt modelId="{A1CDCC67-AF83-4350-92BB-145EE6114DEC}" type="parTrans" cxnId="{B3FE0A1D-7E34-473C-80C9-BBA1E8E54925}">
      <dgm:prSet/>
      <dgm:spPr/>
      <dgm:t>
        <a:bodyPr/>
        <a:lstStyle/>
        <a:p>
          <a:endParaRPr lang="fr-FR"/>
        </a:p>
      </dgm:t>
    </dgm:pt>
    <dgm:pt modelId="{1ED41D96-E3F8-4542-82B2-3CAB5F89EEA6}" type="sibTrans" cxnId="{B3FE0A1D-7E34-473C-80C9-BBA1E8E54925}">
      <dgm:prSet/>
      <dgm:spPr>
        <a:noFill/>
      </dgm:spPr>
      <dgm:t>
        <a:bodyPr/>
        <a:lstStyle/>
        <a:p>
          <a:endParaRPr lang="fr-FR"/>
        </a:p>
      </dgm:t>
    </dgm:pt>
    <dgm:pt modelId="{99975469-0D61-4CC3-B5B4-ADE0283A2C39}">
      <dgm:prSet phldrT="[Texte]" custT="1"/>
      <dgm:spPr/>
      <dgm:t>
        <a:bodyPr/>
        <a:lstStyle/>
        <a:p>
          <a:r>
            <a:rPr lang="fr-MA" sz="2000" dirty="0" smtClean="0"/>
            <a:t>Volet Données</a:t>
          </a:r>
          <a:endParaRPr lang="fr-FR" sz="2000" dirty="0"/>
        </a:p>
      </dgm:t>
    </dgm:pt>
    <dgm:pt modelId="{5DBA1392-ED2F-4EC2-AEC2-D2CD4DDE8449}" type="parTrans" cxnId="{22D398C4-1540-4937-84AA-C7CBD6312391}">
      <dgm:prSet/>
      <dgm:spPr/>
      <dgm:t>
        <a:bodyPr/>
        <a:lstStyle/>
        <a:p>
          <a:endParaRPr lang="fr-FR"/>
        </a:p>
      </dgm:t>
    </dgm:pt>
    <dgm:pt modelId="{7D31B04B-5CA3-4A2D-96BE-A362CB644FB1}" type="sibTrans" cxnId="{22D398C4-1540-4937-84AA-C7CBD6312391}">
      <dgm:prSet/>
      <dgm:spPr>
        <a:noFill/>
      </dgm:spPr>
      <dgm:t>
        <a:bodyPr/>
        <a:lstStyle/>
        <a:p>
          <a:endParaRPr lang="fr-FR"/>
        </a:p>
      </dgm:t>
    </dgm:pt>
    <dgm:pt modelId="{0A34D250-46F2-417E-B1F8-2B3F2925EDF3}" type="pres">
      <dgm:prSet presAssocID="{FBEAF887-0590-4EE3-8677-B887FC6B513B}" presName="Name0" presStyleCnt="0">
        <dgm:presLayoutVars>
          <dgm:dir/>
          <dgm:resizeHandles val="exact"/>
        </dgm:presLayoutVars>
      </dgm:prSet>
      <dgm:spPr/>
      <dgm:t>
        <a:bodyPr/>
        <a:lstStyle/>
        <a:p>
          <a:endParaRPr lang="fr-FR"/>
        </a:p>
      </dgm:t>
    </dgm:pt>
    <dgm:pt modelId="{17DDEF3C-F68E-4225-B053-65692C41DD99}" type="pres">
      <dgm:prSet presAssocID="{68F8FD0D-7268-486C-AE98-7F8389409EB6}" presName="node" presStyleLbl="node1" presStyleIdx="0" presStyleCnt="3" custScaleX="130026" custScaleY="61876">
        <dgm:presLayoutVars>
          <dgm:bulletEnabled val="1"/>
        </dgm:presLayoutVars>
      </dgm:prSet>
      <dgm:spPr/>
      <dgm:t>
        <a:bodyPr/>
        <a:lstStyle/>
        <a:p>
          <a:endParaRPr lang="fr-FR"/>
        </a:p>
      </dgm:t>
    </dgm:pt>
    <dgm:pt modelId="{4E7C497C-7678-4C89-A351-30034EAD441A}" type="pres">
      <dgm:prSet presAssocID="{F3B90182-F56C-48D0-8ED1-820C59A7A4F3}" presName="sibTrans" presStyleLbl="sibTrans2D1" presStyleIdx="0" presStyleCnt="3"/>
      <dgm:spPr/>
      <dgm:t>
        <a:bodyPr/>
        <a:lstStyle/>
        <a:p>
          <a:endParaRPr lang="fr-FR"/>
        </a:p>
      </dgm:t>
    </dgm:pt>
    <dgm:pt modelId="{D99315FA-AFA4-4B6E-B01E-BEF9E0B60FB2}" type="pres">
      <dgm:prSet presAssocID="{F3B90182-F56C-48D0-8ED1-820C59A7A4F3}" presName="connectorText" presStyleLbl="sibTrans2D1" presStyleIdx="0" presStyleCnt="3"/>
      <dgm:spPr/>
      <dgm:t>
        <a:bodyPr/>
        <a:lstStyle/>
        <a:p>
          <a:endParaRPr lang="fr-FR"/>
        </a:p>
      </dgm:t>
    </dgm:pt>
    <dgm:pt modelId="{4CB4CFEF-C771-4FD7-B361-069B46C53693}" type="pres">
      <dgm:prSet presAssocID="{295CF226-6D5C-4A08-8D92-12026331A964}" presName="node" presStyleLbl="node1" presStyleIdx="1" presStyleCnt="3" custRadScaleRad="103725" custRadScaleInc="-58483">
        <dgm:presLayoutVars>
          <dgm:bulletEnabled val="1"/>
        </dgm:presLayoutVars>
      </dgm:prSet>
      <dgm:spPr/>
      <dgm:t>
        <a:bodyPr/>
        <a:lstStyle/>
        <a:p>
          <a:endParaRPr lang="fr-FR"/>
        </a:p>
      </dgm:t>
    </dgm:pt>
    <dgm:pt modelId="{DC69DD96-9B5B-4F8F-B2B3-E98752DB7FCF}" type="pres">
      <dgm:prSet presAssocID="{1ED41D96-E3F8-4542-82B2-3CAB5F89EEA6}" presName="sibTrans" presStyleLbl="sibTrans2D1" presStyleIdx="1" presStyleCnt="3"/>
      <dgm:spPr/>
      <dgm:t>
        <a:bodyPr/>
        <a:lstStyle/>
        <a:p>
          <a:endParaRPr lang="fr-FR"/>
        </a:p>
      </dgm:t>
    </dgm:pt>
    <dgm:pt modelId="{48890FC2-E7D6-45C0-8B73-7B28913DF656}" type="pres">
      <dgm:prSet presAssocID="{1ED41D96-E3F8-4542-82B2-3CAB5F89EEA6}" presName="connectorText" presStyleLbl="sibTrans2D1" presStyleIdx="1" presStyleCnt="3"/>
      <dgm:spPr/>
      <dgm:t>
        <a:bodyPr/>
        <a:lstStyle/>
        <a:p>
          <a:endParaRPr lang="fr-FR"/>
        </a:p>
      </dgm:t>
    </dgm:pt>
    <dgm:pt modelId="{D058CECE-454E-449C-961A-352B364C185A}" type="pres">
      <dgm:prSet presAssocID="{99975469-0D61-4CC3-B5B4-ADE0283A2C39}" presName="node" presStyleLbl="node1" presStyleIdx="2" presStyleCnt="3" custRadScaleRad="95117" custRadScaleInc="58857">
        <dgm:presLayoutVars>
          <dgm:bulletEnabled val="1"/>
        </dgm:presLayoutVars>
      </dgm:prSet>
      <dgm:spPr/>
      <dgm:t>
        <a:bodyPr/>
        <a:lstStyle/>
        <a:p>
          <a:endParaRPr lang="fr-FR"/>
        </a:p>
      </dgm:t>
    </dgm:pt>
    <dgm:pt modelId="{79F54421-7405-4A4C-8567-853BB4437010}" type="pres">
      <dgm:prSet presAssocID="{7D31B04B-5CA3-4A2D-96BE-A362CB644FB1}" presName="sibTrans" presStyleLbl="sibTrans2D1" presStyleIdx="2" presStyleCnt="3"/>
      <dgm:spPr/>
      <dgm:t>
        <a:bodyPr/>
        <a:lstStyle/>
        <a:p>
          <a:endParaRPr lang="fr-FR"/>
        </a:p>
      </dgm:t>
    </dgm:pt>
    <dgm:pt modelId="{8538C13A-BF4C-41CE-9744-33872B2C0301}" type="pres">
      <dgm:prSet presAssocID="{7D31B04B-5CA3-4A2D-96BE-A362CB644FB1}" presName="connectorText" presStyleLbl="sibTrans2D1" presStyleIdx="2" presStyleCnt="3"/>
      <dgm:spPr/>
      <dgm:t>
        <a:bodyPr/>
        <a:lstStyle/>
        <a:p>
          <a:endParaRPr lang="fr-FR"/>
        </a:p>
      </dgm:t>
    </dgm:pt>
  </dgm:ptLst>
  <dgm:cxnLst>
    <dgm:cxn modelId="{B3FE0A1D-7E34-473C-80C9-BBA1E8E54925}" srcId="{FBEAF887-0590-4EE3-8677-B887FC6B513B}" destId="{295CF226-6D5C-4A08-8D92-12026331A964}" srcOrd="1" destOrd="0" parTransId="{A1CDCC67-AF83-4350-92BB-145EE6114DEC}" sibTransId="{1ED41D96-E3F8-4542-82B2-3CAB5F89EEA6}"/>
    <dgm:cxn modelId="{80BFDDBE-B515-4DE3-A33C-1D0AAC96652E}" type="presOf" srcId="{7D31B04B-5CA3-4A2D-96BE-A362CB644FB1}" destId="{79F54421-7405-4A4C-8567-853BB4437010}" srcOrd="0" destOrd="0" presId="urn:microsoft.com/office/officeart/2005/8/layout/cycle7"/>
    <dgm:cxn modelId="{AD43B072-EDA4-473F-8CFB-B9EDF137F1BB}" type="presOf" srcId="{295CF226-6D5C-4A08-8D92-12026331A964}" destId="{4CB4CFEF-C771-4FD7-B361-069B46C53693}" srcOrd="0" destOrd="0" presId="urn:microsoft.com/office/officeart/2005/8/layout/cycle7"/>
    <dgm:cxn modelId="{1D51B898-EC2F-4B38-A3E5-E107FFA275F5}" type="presOf" srcId="{F3B90182-F56C-48D0-8ED1-820C59A7A4F3}" destId="{D99315FA-AFA4-4B6E-B01E-BEF9E0B60FB2}" srcOrd="1" destOrd="0" presId="urn:microsoft.com/office/officeart/2005/8/layout/cycle7"/>
    <dgm:cxn modelId="{93F56E80-1D8E-4D24-90C3-33477E70B836}" type="presOf" srcId="{1ED41D96-E3F8-4542-82B2-3CAB5F89EEA6}" destId="{DC69DD96-9B5B-4F8F-B2B3-E98752DB7FCF}" srcOrd="0" destOrd="0" presId="urn:microsoft.com/office/officeart/2005/8/layout/cycle7"/>
    <dgm:cxn modelId="{4B0C754E-E1E5-407C-9EC1-B47645A97F99}" srcId="{FBEAF887-0590-4EE3-8677-B887FC6B513B}" destId="{68F8FD0D-7268-486C-AE98-7F8389409EB6}" srcOrd="0" destOrd="0" parTransId="{044B452B-EC29-4069-87A8-0E5E4A7EF883}" sibTransId="{F3B90182-F56C-48D0-8ED1-820C59A7A4F3}"/>
    <dgm:cxn modelId="{980B77D5-25E9-45C5-8A8A-01445A95D380}" type="presOf" srcId="{1ED41D96-E3F8-4542-82B2-3CAB5F89EEA6}" destId="{48890FC2-E7D6-45C0-8B73-7B28913DF656}" srcOrd="1" destOrd="0" presId="urn:microsoft.com/office/officeart/2005/8/layout/cycle7"/>
    <dgm:cxn modelId="{D0DD2153-7B03-4414-885E-FA2E024F3C36}" type="presOf" srcId="{F3B90182-F56C-48D0-8ED1-820C59A7A4F3}" destId="{4E7C497C-7678-4C89-A351-30034EAD441A}" srcOrd="0" destOrd="0" presId="urn:microsoft.com/office/officeart/2005/8/layout/cycle7"/>
    <dgm:cxn modelId="{A995B210-57A4-4764-BF3F-6B156A7C2767}" type="presOf" srcId="{7D31B04B-5CA3-4A2D-96BE-A362CB644FB1}" destId="{8538C13A-BF4C-41CE-9744-33872B2C0301}" srcOrd="1" destOrd="0" presId="urn:microsoft.com/office/officeart/2005/8/layout/cycle7"/>
    <dgm:cxn modelId="{621B6DE2-F7B5-418D-ABC0-BDF5CFD6E0E5}" type="presOf" srcId="{FBEAF887-0590-4EE3-8677-B887FC6B513B}" destId="{0A34D250-46F2-417E-B1F8-2B3F2925EDF3}" srcOrd="0" destOrd="0" presId="urn:microsoft.com/office/officeart/2005/8/layout/cycle7"/>
    <dgm:cxn modelId="{1284F1C5-4451-4FBF-BEC1-732898D20CE9}" type="presOf" srcId="{99975469-0D61-4CC3-B5B4-ADE0283A2C39}" destId="{D058CECE-454E-449C-961A-352B364C185A}" srcOrd="0" destOrd="0" presId="urn:microsoft.com/office/officeart/2005/8/layout/cycle7"/>
    <dgm:cxn modelId="{22D398C4-1540-4937-84AA-C7CBD6312391}" srcId="{FBEAF887-0590-4EE3-8677-B887FC6B513B}" destId="{99975469-0D61-4CC3-B5B4-ADE0283A2C39}" srcOrd="2" destOrd="0" parTransId="{5DBA1392-ED2F-4EC2-AEC2-D2CD4DDE8449}" sibTransId="{7D31B04B-5CA3-4A2D-96BE-A362CB644FB1}"/>
    <dgm:cxn modelId="{1D0725EB-2A69-4138-B3EA-4E6519D9367C}" type="presOf" srcId="{68F8FD0D-7268-486C-AE98-7F8389409EB6}" destId="{17DDEF3C-F68E-4225-B053-65692C41DD99}" srcOrd="0" destOrd="0" presId="urn:microsoft.com/office/officeart/2005/8/layout/cycle7"/>
    <dgm:cxn modelId="{72B4B726-DCD1-4649-B9EE-DFC171B3B3AE}" type="presParOf" srcId="{0A34D250-46F2-417E-B1F8-2B3F2925EDF3}" destId="{17DDEF3C-F68E-4225-B053-65692C41DD99}" srcOrd="0" destOrd="0" presId="urn:microsoft.com/office/officeart/2005/8/layout/cycle7"/>
    <dgm:cxn modelId="{0134A293-F723-4115-BBDE-25D0DDF413E2}" type="presParOf" srcId="{0A34D250-46F2-417E-B1F8-2B3F2925EDF3}" destId="{4E7C497C-7678-4C89-A351-30034EAD441A}" srcOrd="1" destOrd="0" presId="urn:microsoft.com/office/officeart/2005/8/layout/cycle7"/>
    <dgm:cxn modelId="{E4D576EE-EFA6-4D10-9AD4-D5D360BF7E54}" type="presParOf" srcId="{4E7C497C-7678-4C89-A351-30034EAD441A}" destId="{D99315FA-AFA4-4B6E-B01E-BEF9E0B60FB2}" srcOrd="0" destOrd="0" presId="urn:microsoft.com/office/officeart/2005/8/layout/cycle7"/>
    <dgm:cxn modelId="{7C4C0608-D07A-4313-973E-B4D930C6A81E}" type="presParOf" srcId="{0A34D250-46F2-417E-B1F8-2B3F2925EDF3}" destId="{4CB4CFEF-C771-4FD7-B361-069B46C53693}" srcOrd="2" destOrd="0" presId="urn:microsoft.com/office/officeart/2005/8/layout/cycle7"/>
    <dgm:cxn modelId="{E2AB408B-5B6F-4821-8A54-325F128DC168}" type="presParOf" srcId="{0A34D250-46F2-417E-B1F8-2B3F2925EDF3}" destId="{DC69DD96-9B5B-4F8F-B2B3-E98752DB7FCF}" srcOrd="3" destOrd="0" presId="urn:microsoft.com/office/officeart/2005/8/layout/cycle7"/>
    <dgm:cxn modelId="{6FC20C76-2790-4181-8240-4E33D12A0894}" type="presParOf" srcId="{DC69DD96-9B5B-4F8F-B2B3-E98752DB7FCF}" destId="{48890FC2-E7D6-45C0-8B73-7B28913DF656}" srcOrd="0" destOrd="0" presId="urn:microsoft.com/office/officeart/2005/8/layout/cycle7"/>
    <dgm:cxn modelId="{146C6B59-6AF3-40FE-AEC1-18BFAE52E3CC}" type="presParOf" srcId="{0A34D250-46F2-417E-B1F8-2B3F2925EDF3}" destId="{D058CECE-454E-449C-961A-352B364C185A}" srcOrd="4" destOrd="0" presId="urn:microsoft.com/office/officeart/2005/8/layout/cycle7"/>
    <dgm:cxn modelId="{FC1C67A7-68BA-4801-9DD6-E1EABCFF5D65}" type="presParOf" srcId="{0A34D250-46F2-417E-B1F8-2B3F2925EDF3}" destId="{79F54421-7405-4A4C-8567-853BB4437010}" srcOrd="5" destOrd="0" presId="urn:microsoft.com/office/officeart/2005/8/layout/cycle7"/>
    <dgm:cxn modelId="{DA46E8CA-F5C4-4F91-8B73-D13360DD0009}" type="presParOf" srcId="{79F54421-7405-4A4C-8567-853BB4437010}" destId="{8538C13A-BF4C-41CE-9744-33872B2C0301}" srcOrd="0" destOrd="0" presId="urn:microsoft.com/office/officeart/2005/8/layout/cycle7"/>
  </dgm:cxnLst>
  <dgm:bg/>
  <dgm:whole/>
</dgm:dataModel>
</file>

<file path=ppt/diagrams/data2.xml><?xml version="1.0" encoding="utf-8"?>
<dgm:dataModel xmlns:dgm="http://schemas.openxmlformats.org/drawingml/2006/diagram" xmlns:a="http://schemas.openxmlformats.org/drawingml/2006/main">
  <dgm:ptLst>
    <dgm:pt modelId="{FBEAF887-0590-4EE3-8677-B887FC6B513B}"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fr-FR"/>
        </a:p>
      </dgm:t>
    </dgm:pt>
    <dgm:pt modelId="{68F8FD0D-7268-486C-AE98-7F8389409EB6}">
      <dgm:prSet phldrT="[Texte]" custT="1"/>
      <dgm:spPr/>
      <dgm:t>
        <a:bodyPr/>
        <a:lstStyle/>
        <a:p>
          <a:endParaRPr lang="fr-MA" sz="1200" dirty="0" smtClean="0"/>
        </a:p>
        <a:p>
          <a:r>
            <a:rPr lang="fr-MA" sz="2000" dirty="0" smtClean="0"/>
            <a:t>Volet Stratégique </a:t>
          </a:r>
        </a:p>
        <a:p>
          <a:endParaRPr lang="fr-FR" sz="1200" dirty="0"/>
        </a:p>
      </dgm:t>
    </dgm:pt>
    <dgm:pt modelId="{044B452B-EC29-4069-87A8-0E5E4A7EF883}" type="parTrans" cxnId="{4B0C754E-E1E5-407C-9EC1-B47645A97F99}">
      <dgm:prSet/>
      <dgm:spPr/>
      <dgm:t>
        <a:bodyPr/>
        <a:lstStyle/>
        <a:p>
          <a:endParaRPr lang="fr-FR"/>
        </a:p>
      </dgm:t>
    </dgm:pt>
    <dgm:pt modelId="{F3B90182-F56C-48D0-8ED1-820C59A7A4F3}" type="sibTrans" cxnId="{4B0C754E-E1E5-407C-9EC1-B47645A97F99}">
      <dgm:prSet/>
      <dgm:spPr>
        <a:noFill/>
      </dgm:spPr>
      <dgm:t>
        <a:bodyPr/>
        <a:lstStyle/>
        <a:p>
          <a:endParaRPr lang="fr-FR"/>
        </a:p>
      </dgm:t>
    </dgm:pt>
    <dgm:pt modelId="{295CF226-6D5C-4A08-8D92-12026331A964}">
      <dgm:prSet phldrT="[Texte]" custT="1"/>
      <dgm:spPr>
        <a:solidFill>
          <a:schemeClr val="accent5">
            <a:lumMod val="40000"/>
            <a:lumOff val="60000"/>
          </a:schemeClr>
        </a:solidFill>
      </dgm:spPr>
      <dgm:t>
        <a:bodyPr/>
        <a:lstStyle/>
        <a:p>
          <a:r>
            <a:rPr lang="fr-MA" sz="2000" dirty="0" smtClean="0"/>
            <a:t>Volet Opérationnel</a:t>
          </a:r>
          <a:endParaRPr lang="fr-FR" sz="2000" dirty="0"/>
        </a:p>
      </dgm:t>
    </dgm:pt>
    <dgm:pt modelId="{A1CDCC67-AF83-4350-92BB-145EE6114DEC}" type="parTrans" cxnId="{B3FE0A1D-7E34-473C-80C9-BBA1E8E54925}">
      <dgm:prSet/>
      <dgm:spPr/>
      <dgm:t>
        <a:bodyPr/>
        <a:lstStyle/>
        <a:p>
          <a:endParaRPr lang="fr-FR"/>
        </a:p>
      </dgm:t>
    </dgm:pt>
    <dgm:pt modelId="{1ED41D96-E3F8-4542-82B2-3CAB5F89EEA6}" type="sibTrans" cxnId="{B3FE0A1D-7E34-473C-80C9-BBA1E8E54925}">
      <dgm:prSet/>
      <dgm:spPr>
        <a:noFill/>
      </dgm:spPr>
      <dgm:t>
        <a:bodyPr/>
        <a:lstStyle/>
        <a:p>
          <a:endParaRPr lang="fr-FR"/>
        </a:p>
      </dgm:t>
    </dgm:pt>
    <dgm:pt modelId="{99975469-0D61-4CC3-B5B4-ADE0283A2C39}">
      <dgm:prSet phldrT="[Texte]" custT="1"/>
      <dgm:spPr>
        <a:solidFill>
          <a:schemeClr val="accent5">
            <a:lumMod val="40000"/>
            <a:lumOff val="60000"/>
          </a:schemeClr>
        </a:solidFill>
      </dgm:spPr>
      <dgm:t>
        <a:bodyPr/>
        <a:lstStyle/>
        <a:p>
          <a:r>
            <a:rPr lang="fr-MA" sz="2000" dirty="0" smtClean="0"/>
            <a:t>Volet Données</a:t>
          </a:r>
          <a:endParaRPr lang="fr-FR" sz="2000" dirty="0"/>
        </a:p>
      </dgm:t>
    </dgm:pt>
    <dgm:pt modelId="{5DBA1392-ED2F-4EC2-AEC2-D2CD4DDE8449}" type="parTrans" cxnId="{22D398C4-1540-4937-84AA-C7CBD6312391}">
      <dgm:prSet/>
      <dgm:spPr/>
      <dgm:t>
        <a:bodyPr/>
        <a:lstStyle/>
        <a:p>
          <a:endParaRPr lang="fr-FR"/>
        </a:p>
      </dgm:t>
    </dgm:pt>
    <dgm:pt modelId="{7D31B04B-5CA3-4A2D-96BE-A362CB644FB1}" type="sibTrans" cxnId="{22D398C4-1540-4937-84AA-C7CBD6312391}">
      <dgm:prSet/>
      <dgm:spPr>
        <a:noFill/>
      </dgm:spPr>
      <dgm:t>
        <a:bodyPr/>
        <a:lstStyle/>
        <a:p>
          <a:endParaRPr lang="fr-FR"/>
        </a:p>
      </dgm:t>
    </dgm:pt>
    <dgm:pt modelId="{0A34D250-46F2-417E-B1F8-2B3F2925EDF3}" type="pres">
      <dgm:prSet presAssocID="{FBEAF887-0590-4EE3-8677-B887FC6B513B}" presName="Name0" presStyleCnt="0">
        <dgm:presLayoutVars>
          <dgm:dir/>
          <dgm:resizeHandles val="exact"/>
        </dgm:presLayoutVars>
      </dgm:prSet>
      <dgm:spPr/>
      <dgm:t>
        <a:bodyPr/>
        <a:lstStyle/>
        <a:p>
          <a:endParaRPr lang="fr-FR"/>
        </a:p>
      </dgm:t>
    </dgm:pt>
    <dgm:pt modelId="{17DDEF3C-F68E-4225-B053-65692C41DD99}" type="pres">
      <dgm:prSet presAssocID="{68F8FD0D-7268-486C-AE98-7F8389409EB6}" presName="node" presStyleLbl="node1" presStyleIdx="0" presStyleCnt="3" custScaleX="130026" custScaleY="61876">
        <dgm:presLayoutVars>
          <dgm:bulletEnabled val="1"/>
        </dgm:presLayoutVars>
      </dgm:prSet>
      <dgm:spPr/>
      <dgm:t>
        <a:bodyPr/>
        <a:lstStyle/>
        <a:p>
          <a:endParaRPr lang="fr-FR"/>
        </a:p>
      </dgm:t>
    </dgm:pt>
    <dgm:pt modelId="{4E7C497C-7678-4C89-A351-30034EAD441A}" type="pres">
      <dgm:prSet presAssocID="{F3B90182-F56C-48D0-8ED1-820C59A7A4F3}" presName="sibTrans" presStyleLbl="sibTrans2D1" presStyleIdx="0" presStyleCnt="3"/>
      <dgm:spPr/>
      <dgm:t>
        <a:bodyPr/>
        <a:lstStyle/>
        <a:p>
          <a:endParaRPr lang="fr-FR"/>
        </a:p>
      </dgm:t>
    </dgm:pt>
    <dgm:pt modelId="{D99315FA-AFA4-4B6E-B01E-BEF9E0B60FB2}" type="pres">
      <dgm:prSet presAssocID="{F3B90182-F56C-48D0-8ED1-820C59A7A4F3}" presName="connectorText" presStyleLbl="sibTrans2D1" presStyleIdx="0" presStyleCnt="3"/>
      <dgm:spPr/>
      <dgm:t>
        <a:bodyPr/>
        <a:lstStyle/>
        <a:p>
          <a:endParaRPr lang="fr-FR"/>
        </a:p>
      </dgm:t>
    </dgm:pt>
    <dgm:pt modelId="{4CB4CFEF-C771-4FD7-B361-069B46C53693}" type="pres">
      <dgm:prSet presAssocID="{295CF226-6D5C-4A08-8D92-12026331A964}" presName="node" presStyleLbl="node1" presStyleIdx="1" presStyleCnt="3" custRadScaleRad="103725" custRadScaleInc="-58483">
        <dgm:presLayoutVars>
          <dgm:bulletEnabled val="1"/>
        </dgm:presLayoutVars>
      </dgm:prSet>
      <dgm:spPr/>
      <dgm:t>
        <a:bodyPr/>
        <a:lstStyle/>
        <a:p>
          <a:endParaRPr lang="fr-FR"/>
        </a:p>
      </dgm:t>
    </dgm:pt>
    <dgm:pt modelId="{DC69DD96-9B5B-4F8F-B2B3-E98752DB7FCF}" type="pres">
      <dgm:prSet presAssocID="{1ED41D96-E3F8-4542-82B2-3CAB5F89EEA6}" presName="sibTrans" presStyleLbl="sibTrans2D1" presStyleIdx="1" presStyleCnt="3"/>
      <dgm:spPr/>
      <dgm:t>
        <a:bodyPr/>
        <a:lstStyle/>
        <a:p>
          <a:endParaRPr lang="fr-FR"/>
        </a:p>
      </dgm:t>
    </dgm:pt>
    <dgm:pt modelId="{48890FC2-E7D6-45C0-8B73-7B28913DF656}" type="pres">
      <dgm:prSet presAssocID="{1ED41D96-E3F8-4542-82B2-3CAB5F89EEA6}" presName="connectorText" presStyleLbl="sibTrans2D1" presStyleIdx="1" presStyleCnt="3"/>
      <dgm:spPr/>
      <dgm:t>
        <a:bodyPr/>
        <a:lstStyle/>
        <a:p>
          <a:endParaRPr lang="fr-FR"/>
        </a:p>
      </dgm:t>
    </dgm:pt>
    <dgm:pt modelId="{D058CECE-454E-449C-961A-352B364C185A}" type="pres">
      <dgm:prSet presAssocID="{99975469-0D61-4CC3-B5B4-ADE0283A2C39}" presName="node" presStyleLbl="node1" presStyleIdx="2" presStyleCnt="3" custRadScaleRad="95117" custRadScaleInc="58857">
        <dgm:presLayoutVars>
          <dgm:bulletEnabled val="1"/>
        </dgm:presLayoutVars>
      </dgm:prSet>
      <dgm:spPr/>
      <dgm:t>
        <a:bodyPr/>
        <a:lstStyle/>
        <a:p>
          <a:endParaRPr lang="fr-FR"/>
        </a:p>
      </dgm:t>
    </dgm:pt>
    <dgm:pt modelId="{79F54421-7405-4A4C-8567-853BB4437010}" type="pres">
      <dgm:prSet presAssocID="{7D31B04B-5CA3-4A2D-96BE-A362CB644FB1}" presName="sibTrans" presStyleLbl="sibTrans2D1" presStyleIdx="2" presStyleCnt="3"/>
      <dgm:spPr/>
      <dgm:t>
        <a:bodyPr/>
        <a:lstStyle/>
        <a:p>
          <a:endParaRPr lang="fr-FR"/>
        </a:p>
      </dgm:t>
    </dgm:pt>
    <dgm:pt modelId="{8538C13A-BF4C-41CE-9744-33872B2C0301}" type="pres">
      <dgm:prSet presAssocID="{7D31B04B-5CA3-4A2D-96BE-A362CB644FB1}" presName="connectorText" presStyleLbl="sibTrans2D1" presStyleIdx="2" presStyleCnt="3"/>
      <dgm:spPr/>
      <dgm:t>
        <a:bodyPr/>
        <a:lstStyle/>
        <a:p>
          <a:endParaRPr lang="fr-FR"/>
        </a:p>
      </dgm:t>
    </dgm:pt>
  </dgm:ptLst>
  <dgm:cxnLst>
    <dgm:cxn modelId="{49B4D51A-4593-43A4-AF9A-CC6B347736E1}" type="presOf" srcId="{7D31B04B-5CA3-4A2D-96BE-A362CB644FB1}" destId="{8538C13A-BF4C-41CE-9744-33872B2C0301}" srcOrd="1" destOrd="0" presId="urn:microsoft.com/office/officeart/2005/8/layout/cycle7"/>
    <dgm:cxn modelId="{B3FE0A1D-7E34-473C-80C9-BBA1E8E54925}" srcId="{FBEAF887-0590-4EE3-8677-B887FC6B513B}" destId="{295CF226-6D5C-4A08-8D92-12026331A964}" srcOrd="1" destOrd="0" parTransId="{A1CDCC67-AF83-4350-92BB-145EE6114DEC}" sibTransId="{1ED41D96-E3F8-4542-82B2-3CAB5F89EEA6}"/>
    <dgm:cxn modelId="{CF9FA61F-8A31-4499-BD95-4198045BB79E}" type="presOf" srcId="{F3B90182-F56C-48D0-8ED1-820C59A7A4F3}" destId="{4E7C497C-7678-4C89-A351-30034EAD441A}" srcOrd="0" destOrd="0" presId="urn:microsoft.com/office/officeart/2005/8/layout/cycle7"/>
    <dgm:cxn modelId="{4B0C754E-E1E5-407C-9EC1-B47645A97F99}" srcId="{FBEAF887-0590-4EE3-8677-B887FC6B513B}" destId="{68F8FD0D-7268-486C-AE98-7F8389409EB6}" srcOrd="0" destOrd="0" parTransId="{044B452B-EC29-4069-87A8-0E5E4A7EF883}" sibTransId="{F3B90182-F56C-48D0-8ED1-820C59A7A4F3}"/>
    <dgm:cxn modelId="{69CAC357-3380-4777-A4B2-3BAE16B85F5F}" type="presOf" srcId="{1ED41D96-E3F8-4542-82B2-3CAB5F89EEA6}" destId="{48890FC2-E7D6-45C0-8B73-7B28913DF656}" srcOrd="1" destOrd="0" presId="urn:microsoft.com/office/officeart/2005/8/layout/cycle7"/>
    <dgm:cxn modelId="{5626D7F6-813D-46A7-B3F5-8FA5F28D3319}" type="presOf" srcId="{FBEAF887-0590-4EE3-8677-B887FC6B513B}" destId="{0A34D250-46F2-417E-B1F8-2B3F2925EDF3}" srcOrd="0" destOrd="0" presId="urn:microsoft.com/office/officeart/2005/8/layout/cycle7"/>
    <dgm:cxn modelId="{86D37732-ECD3-438E-9D79-73930843D1F1}" type="presOf" srcId="{68F8FD0D-7268-486C-AE98-7F8389409EB6}" destId="{17DDEF3C-F68E-4225-B053-65692C41DD99}" srcOrd="0" destOrd="0" presId="urn:microsoft.com/office/officeart/2005/8/layout/cycle7"/>
    <dgm:cxn modelId="{7485F846-7F0E-4D6B-B55D-497F09E0ED93}" type="presOf" srcId="{1ED41D96-E3F8-4542-82B2-3CAB5F89EEA6}" destId="{DC69DD96-9B5B-4F8F-B2B3-E98752DB7FCF}" srcOrd="0" destOrd="0" presId="urn:microsoft.com/office/officeart/2005/8/layout/cycle7"/>
    <dgm:cxn modelId="{61DAC625-A9B2-45D2-9982-BF20095500F5}" type="presOf" srcId="{99975469-0D61-4CC3-B5B4-ADE0283A2C39}" destId="{D058CECE-454E-449C-961A-352B364C185A}" srcOrd="0" destOrd="0" presId="urn:microsoft.com/office/officeart/2005/8/layout/cycle7"/>
    <dgm:cxn modelId="{2B215EBA-9C65-4107-B495-634EBE61E3A5}" type="presOf" srcId="{7D31B04B-5CA3-4A2D-96BE-A362CB644FB1}" destId="{79F54421-7405-4A4C-8567-853BB4437010}" srcOrd="0" destOrd="0" presId="urn:microsoft.com/office/officeart/2005/8/layout/cycle7"/>
    <dgm:cxn modelId="{22D398C4-1540-4937-84AA-C7CBD6312391}" srcId="{FBEAF887-0590-4EE3-8677-B887FC6B513B}" destId="{99975469-0D61-4CC3-B5B4-ADE0283A2C39}" srcOrd="2" destOrd="0" parTransId="{5DBA1392-ED2F-4EC2-AEC2-D2CD4DDE8449}" sibTransId="{7D31B04B-5CA3-4A2D-96BE-A362CB644FB1}"/>
    <dgm:cxn modelId="{DFF54C79-7798-4A9A-8A3B-B6E30732F0B9}" type="presOf" srcId="{295CF226-6D5C-4A08-8D92-12026331A964}" destId="{4CB4CFEF-C771-4FD7-B361-069B46C53693}" srcOrd="0" destOrd="0" presId="urn:microsoft.com/office/officeart/2005/8/layout/cycle7"/>
    <dgm:cxn modelId="{135F2890-51C7-4ED5-9C1D-849877D79A31}" type="presOf" srcId="{F3B90182-F56C-48D0-8ED1-820C59A7A4F3}" destId="{D99315FA-AFA4-4B6E-B01E-BEF9E0B60FB2}" srcOrd="1" destOrd="0" presId="urn:microsoft.com/office/officeart/2005/8/layout/cycle7"/>
    <dgm:cxn modelId="{C9B07B9F-E630-4AAF-B683-0DEF73EE6CB0}" type="presParOf" srcId="{0A34D250-46F2-417E-B1F8-2B3F2925EDF3}" destId="{17DDEF3C-F68E-4225-B053-65692C41DD99}" srcOrd="0" destOrd="0" presId="urn:microsoft.com/office/officeart/2005/8/layout/cycle7"/>
    <dgm:cxn modelId="{04FF92C4-AA0D-4C4B-B757-8AD19B37600B}" type="presParOf" srcId="{0A34D250-46F2-417E-B1F8-2B3F2925EDF3}" destId="{4E7C497C-7678-4C89-A351-30034EAD441A}" srcOrd="1" destOrd="0" presId="urn:microsoft.com/office/officeart/2005/8/layout/cycle7"/>
    <dgm:cxn modelId="{009BDB43-A3FF-4893-ACE3-4CE2ABD2510D}" type="presParOf" srcId="{4E7C497C-7678-4C89-A351-30034EAD441A}" destId="{D99315FA-AFA4-4B6E-B01E-BEF9E0B60FB2}" srcOrd="0" destOrd="0" presId="urn:microsoft.com/office/officeart/2005/8/layout/cycle7"/>
    <dgm:cxn modelId="{F740E06B-4618-46FB-8FE7-9AE098920970}" type="presParOf" srcId="{0A34D250-46F2-417E-B1F8-2B3F2925EDF3}" destId="{4CB4CFEF-C771-4FD7-B361-069B46C53693}" srcOrd="2" destOrd="0" presId="urn:microsoft.com/office/officeart/2005/8/layout/cycle7"/>
    <dgm:cxn modelId="{25BF9E2E-6A47-4E07-A54E-44CFD83C7227}" type="presParOf" srcId="{0A34D250-46F2-417E-B1F8-2B3F2925EDF3}" destId="{DC69DD96-9B5B-4F8F-B2B3-E98752DB7FCF}" srcOrd="3" destOrd="0" presId="urn:microsoft.com/office/officeart/2005/8/layout/cycle7"/>
    <dgm:cxn modelId="{2C9C3251-B498-405C-87A1-08ADCD28A3D7}" type="presParOf" srcId="{DC69DD96-9B5B-4F8F-B2B3-E98752DB7FCF}" destId="{48890FC2-E7D6-45C0-8B73-7B28913DF656}" srcOrd="0" destOrd="0" presId="urn:microsoft.com/office/officeart/2005/8/layout/cycle7"/>
    <dgm:cxn modelId="{849591AA-C24B-4D5C-946E-B382A9F621F5}" type="presParOf" srcId="{0A34D250-46F2-417E-B1F8-2B3F2925EDF3}" destId="{D058CECE-454E-449C-961A-352B364C185A}" srcOrd="4" destOrd="0" presId="urn:microsoft.com/office/officeart/2005/8/layout/cycle7"/>
    <dgm:cxn modelId="{417EC720-A4F1-49BB-BDEC-A26E08E9B494}" type="presParOf" srcId="{0A34D250-46F2-417E-B1F8-2B3F2925EDF3}" destId="{79F54421-7405-4A4C-8567-853BB4437010}" srcOrd="5" destOrd="0" presId="urn:microsoft.com/office/officeart/2005/8/layout/cycle7"/>
    <dgm:cxn modelId="{2020CD88-96FD-4CE0-9E46-4A022584E5AF}" type="presParOf" srcId="{79F54421-7405-4A4C-8567-853BB4437010}" destId="{8538C13A-BF4C-41CE-9744-33872B2C0301}" srcOrd="0" destOrd="0" presId="urn:microsoft.com/office/officeart/2005/8/layout/cycle7"/>
  </dgm:cxnLst>
  <dgm:bg/>
  <dgm:whole/>
</dgm:dataModel>
</file>

<file path=ppt/diagrams/data3.xml><?xml version="1.0" encoding="utf-8"?>
<dgm:dataModel xmlns:dgm="http://schemas.openxmlformats.org/drawingml/2006/diagram" xmlns:a="http://schemas.openxmlformats.org/drawingml/2006/main">
  <dgm:ptLst>
    <dgm:pt modelId="{FBEAF887-0590-4EE3-8677-B887FC6B513B}"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fr-FR"/>
        </a:p>
      </dgm:t>
    </dgm:pt>
    <dgm:pt modelId="{68F8FD0D-7268-486C-AE98-7F8389409EB6}">
      <dgm:prSet phldrT="[Texte]" custT="1"/>
      <dgm:spPr>
        <a:solidFill>
          <a:schemeClr val="accent5">
            <a:lumMod val="40000"/>
            <a:lumOff val="60000"/>
          </a:schemeClr>
        </a:solidFill>
      </dgm:spPr>
      <dgm:t>
        <a:bodyPr/>
        <a:lstStyle/>
        <a:p>
          <a:endParaRPr lang="fr-MA" sz="1200" dirty="0" smtClean="0"/>
        </a:p>
        <a:p>
          <a:r>
            <a:rPr lang="fr-MA" sz="1800" dirty="0" smtClean="0"/>
            <a:t>Volet Stratégique: </a:t>
          </a:r>
        </a:p>
        <a:p>
          <a:endParaRPr lang="fr-FR" sz="1200" dirty="0"/>
        </a:p>
      </dgm:t>
    </dgm:pt>
    <dgm:pt modelId="{044B452B-EC29-4069-87A8-0E5E4A7EF883}" type="parTrans" cxnId="{4B0C754E-E1E5-407C-9EC1-B47645A97F99}">
      <dgm:prSet/>
      <dgm:spPr/>
      <dgm:t>
        <a:bodyPr/>
        <a:lstStyle/>
        <a:p>
          <a:endParaRPr lang="fr-FR"/>
        </a:p>
      </dgm:t>
    </dgm:pt>
    <dgm:pt modelId="{F3B90182-F56C-48D0-8ED1-820C59A7A4F3}" type="sibTrans" cxnId="{4B0C754E-E1E5-407C-9EC1-B47645A97F99}">
      <dgm:prSet/>
      <dgm:spPr>
        <a:noFill/>
      </dgm:spPr>
      <dgm:t>
        <a:bodyPr/>
        <a:lstStyle/>
        <a:p>
          <a:endParaRPr lang="fr-FR"/>
        </a:p>
      </dgm:t>
    </dgm:pt>
    <dgm:pt modelId="{295CF226-6D5C-4A08-8D92-12026331A964}">
      <dgm:prSet phldrT="[Texte]" custT="1"/>
      <dgm:spPr>
        <a:solidFill>
          <a:schemeClr val="accent5">
            <a:lumMod val="40000"/>
            <a:lumOff val="60000"/>
          </a:schemeClr>
        </a:solidFill>
      </dgm:spPr>
      <dgm:t>
        <a:bodyPr/>
        <a:lstStyle/>
        <a:p>
          <a:r>
            <a:rPr lang="fr-MA" sz="2000" dirty="0" smtClean="0"/>
            <a:t>Volet Opérationnel</a:t>
          </a:r>
          <a:endParaRPr lang="fr-FR" sz="2000" dirty="0"/>
        </a:p>
      </dgm:t>
    </dgm:pt>
    <dgm:pt modelId="{A1CDCC67-AF83-4350-92BB-145EE6114DEC}" type="parTrans" cxnId="{B3FE0A1D-7E34-473C-80C9-BBA1E8E54925}">
      <dgm:prSet/>
      <dgm:spPr/>
      <dgm:t>
        <a:bodyPr/>
        <a:lstStyle/>
        <a:p>
          <a:endParaRPr lang="fr-FR"/>
        </a:p>
      </dgm:t>
    </dgm:pt>
    <dgm:pt modelId="{1ED41D96-E3F8-4542-82B2-3CAB5F89EEA6}" type="sibTrans" cxnId="{B3FE0A1D-7E34-473C-80C9-BBA1E8E54925}">
      <dgm:prSet/>
      <dgm:spPr>
        <a:noFill/>
      </dgm:spPr>
      <dgm:t>
        <a:bodyPr/>
        <a:lstStyle/>
        <a:p>
          <a:endParaRPr lang="fr-FR"/>
        </a:p>
      </dgm:t>
    </dgm:pt>
    <dgm:pt modelId="{99975469-0D61-4CC3-B5B4-ADE0283A2C39}">
      <dgm:prSet phldrT="[Texte]" custT="1"/>
      <dgm:spPr/>
      <dgm:t>
        <a:bodyPr/>
        <a:lstStyle/>
        <a:p>
          <a:r>
            <a:rPr lang="fr-MA" sz="2000" dirty="0" smtClean="0"/>
            <a:t>Données</a:t>
          </a:r>
          <a:endParaRPr lang="fr-FR" sz="2000" dirty="0"/>
        </a:p>
      </dgm:t>
    </dgm:pt>
    <dgm:pt modelId="{5DBA1392-ED2F-4EC2-AEC2-D2CD4DDE8449}" type="parTrans" cxnId="{22D398C4-1540-4937-84AA-C7CBD6312391}">
      <dgm:prSet/>
      <dgm:spPr/>
      <dgm:t>
        <a:bodyPr/>
        <a:lstStyle/>
        <a:p>
          <a:endParaRPr lang="fr-FR"/>
        </a:p>
      </dgm:t>
    </dgm:pt>
    <dgm:pt modelId="{7D31B04B-5CA3-4A2D-96BE-A362CB644FB1}" type="sibTrans" cxnId="{22D398C4-1540-4937-84AA-C7CBD6312391}">
      <dgm:prSet/>
      <dgm:spPr>
        <a:noFill/>
      </dgm:spPr>
      <dgm:t>
        <a:bodyPr/>
        <a:lstStyle/>
        <a:p>
          <a:endParaRPr lang="fr-FR"/>
        </a:p>
      </dgm:t>
    </dgm:pt>
    <dgm:pt modelId="{0A34D250-46F2-417E-B1F8-2B3F2925EDF3}" type="pres">
      <dgm:prSet presAssocID="{FBEAF887-0590-4EE3-8677-B887FC6B513B}" presName="Name0" presStyleCnt="0">
        <dgm:presLayoutVars>
          <dgm:dir/>
          <dgm:resizeHandles val="exact"/>
        </dgm:presLayoutVars>
      </dgm:prSet>
      <dgm:spPr/>
      <dgm:t>
        <a:bodyPr/>
        <a:lstStyle/>
        <a:p>
          <a:endParaRPr lang="fr-FR"/>
        </a:p>
      </dgm:t>
    </dgm:pt>
    <dgm:pt modelId="{17DDEF3C-F68E-4225-B053-65692C41DD99}" type="pres">
      <dgm:prSet presAssocID="{68F8FD0D-7268-486C-AE98-7F8389409EB6}" presName="node" presStyleLbl="node1" presStyleIdx="0" presStyleCnt="3" custScaleX="130026" custScaleY="61876">
        <dgm:presLayoutVars>
          <dgm:bulletEnabled val="1"/>
        </dgm:presLayoutVars>
      </dgm:prSet>
      <dgm:spPr/>
      <dgm:t>
        <a:bodyPr/>
        <a:lstStyle/>
        <a:p>
          <a:endParaRPr lang="fr-FR"/>
        </a:p>
      </dgm:t>
    </dgm:pt>
    <dgm:pt modelId="{4E7C497C-7678-4C89-A351-30034EAD441A}" type="pres">
      <dgm:prSet presAssocID="{F3B90182-F56C-48D0-8ED1-820C59A7A4F3}" presName="sibTrans" presStyleLbl="sibTrans2D1" presStyleIdx="0" presStyleCnt="3"/>
      <dgm:spPr/>
      <dgm:t>
        <a:bodyPr/>
        <a:lstStyle/>
        <a:p>
          <a:endParaRPr lang="fr-FR"/>
        </a:p>
      </dgm:t>
    </dgm:pt>
    <dgm:pt modelId="{D99315FA-AFA4-4B6E-B01E-BEF9E0B60FB2}" type="pres">
      <dgm:prSet presAssocID="{F3B90182-F56C-48D0-8ED1-820C59A7A4F3}" presName="connectorText" presStyleLbl="sibTrans2D1" presStyleIdx="0" presStyleCnt="3"/>
      <dgm:spPr/>
      <dgm:t>
        <a:bodyPr/>
        <a:lstStyle/>
        <a:p>
          <a:endParaRPr lang="fr-FR"/>
        </a:p>
      </dgm:t>
    </dgm:pt>
    <dgm:pt modelId="{4CB4CFEF-C771-4FD7-B361-069B46C53693}" type="pres">
      <dgm:prSet presAssocID="{295CF226-6D5C-4A08-8D92-12026331A964}" presName="node" presStyleLbl="node1" presStyleIdx="1" presStyleCnt="3" custRadScaleRad="103725" custRadScaleInc="-58483">
        <dgm:presLayoutVars>
          <dgm:bulletEnabled val="1"/>
        </dgm:presLayoutVars>
      </dgm:prSet>
      <dgm:spPr/>
      <dgm:t>
        <a:bodyPr/>
        <a:lstStyle/>
        <a:p>
          <a:endParaRPr lang="fr-FR"/>
        </a:p>
      </dgm:t>
    </dgm:pt>
    <dgm:pt modelId="{DC69DD96-9B5B-4F8F-B2B3-E98752DB7FCF}" type="pres">
      <dgm:prSet presAssocID="{1ED41D96-E3F8-4542-82B2-3CAB5F89EEA6}" presName="sibTrans" presStyleLbl="sibTrans2D1" presStyleIdx="1" presStyleCnt="3"/>
      <dgm:spPr/>
      <dgm:t>
        <a:bodyPr/>
        <a:lstStyle/>
        <a:p>
          <a:endParaRPr lang="fr-FR"/>
        </a:p>
      </dgm:t>
    </dgm:pt>
    <dgm:pt modelId="{48890FC2-E7D6-45C0-8B73-7B28913DF656}" type="pres">
      <dgm:prSet presAssocID="{1ED41D96-E3F8-4542-82B2-3CAB5F89EEA6}" presName="connectorText" presStyleLbl="sibTrans2D1" presStyleIdx="1" presStyleCnt="3"/>
      <dgm:spPr/>
      <dgm:t>
        <a:bodyPr/>
        <a:lstStyle/>
        <a:p>
          <a:endParaRPr lang="fr-FR"/>
        </a:p>
      </dgm:t>
    </dgm:pt>
    <dgm:pt modelId="{D058CECE-454E-449C-961A-352B364C185A}" type="pres">
      <dgm:prSet presAssocID="{99975469-0D61-4CC3-B5B4-ADE0283A2C39}" presName="node" presStyleLbl="node1" presStyleIdx="2" presStyleCnt="3" custRadScaleRad="95117" custRadScaleInc="58857">
        <dgm:presLayoutVars>
          <dgm:bulletEnabled val="1"/>
        </dgm:presLayoutVars>
      </dgm:prSet>
      <dgm:spPr/>
      <dgm:t>
        <a:bodyPr/>
        <a:lstStyle/>
        <a:p>
          <a:endParaRPr lang="fr-FR"/>
        </a:p>
      </dgm:t>
    </dgm:pt>
    <dgm:pt modelId="{79F54421-7405-4A4C-8567-853BB4437010}" type="pres">
      <dgm:prSet presAssocID="{7D31B04B-5CA3-4A2D-96BE-A362CB644FB1}" presName="sibTrans" presStyleLbl="sibTrans2D1" presStyleIdx="2" presStyleCnt="3"/>
      <dgm:spPr/>
      <dgm:t>
        <a:bodyPr/>
        <a:lstStyle/>
        <a:p>
          <a:endParaRPr lang="fr-FR"/>
        </a:p>
      </dgm:t>
    </dgm:pt>
    <dgm:pt modelId="{8538C13A-BF4C-41CE-9744-33872B2C0301}" type="pres">
      <dgm:prSet presAssocID="{7D31B04B-5CA3-4A2D-96BE-A362CB644FB1}" presName="connectorText" presStyleLbl="sibTrans2D1" presStyleIdx="2" presStyleCnt="3"/>
      <dgm:spPr/>
      <dgm:t>
        <a:bodyPr/>
        <a:lstStyle/>
        <a:p>
          <a:endParaRPr lang="fr-FR"/>
        </a:p>
      </dgm:t>
    </dgm:pt>
  </dgm:ptLst>
  <dgm:cxnLst>
    <dgm:cxn modelId="{B3FE0A1D-7E34-473C-80C9-BBA1E8E54925}" srcId="{FBEAF887-0590-4EE3-8677-B887FC6B513B}" destId="{295CF226-6D5C-4A08-8D92-12026331A964}" srcOrd="1" destOrd="0" parTransId="{A1CDCC67-AF83-4350-92BB-145EE6114DEC}" sibTransId="{1ED41D96-E3F8-4542-82B2-3CAB5F89EEA6}"/>
    <dgm:cxn modelId="{4345C0AA-D003-46C5-A07B-31FD03B0F766}" type="presOf" srcId="{1ED41D96-E3F8-4542-82B2-3CAB5F89EEA6}" destId="{48890FC2-E7D6-45C0-8B73-7B28913DF656}" srcOrd="1" destOrd="0" presId="urn:microsoft.com/office/officeart/2005/8/layout/cycle7"/>
    <dgm:cxn modelId="{0ED9494B-C981-4FA8-B41F-0AEBEE20B11E}" type="presOf" srcId="{F3B90182-F56C-48D0-8ED1-820C59A7A4F3}" destId="{4E7C497C-7678-4C89-A351-30034EAD441A}" srcOrd="0" destOrd="0" presId="urn:microsoft.com/office/officeart/2005/8/layout/cycle7"/>
    <dgm:cxn modelId="{3B7F174A-E986-4070-8717-8DCC4F979CF0}" type="presOf" srcId="{F3B90182-F56C-48D0-8ED1-820C59A7A4F3}" destId="{D99315FA-AFA4-4B6E-B01E-BEF9E0B60FB2}" srcOrd="1" destOrd="0" presId="urn:microsoft.com/office/officeart/2005/8/layout/cycle7"/>
    <dgm:cxn modelId="{39840EE5-936E-4024-AE1E-043DA976CE26}" type="presOf" srcId="{7D31B04B-5CA3-4A2D-96BE-A362CB644FB1}" destId="{8538C13A-BF4C-41CE-9744-33872B2C0301}" srcOrd="1" destOrd="0" presId="urn:microsoft.com/office/officeart/2005/8/layout/cycle7"/>
    <dgm:cxn modelId="{4B0C754E-E1E5-407C-9EC1-B47645A97F99}" srcId="{FBEAF887-0590-4EE3-8677-B887FC6B513B}" destId="{68F8FD0D-7268-486C-AE98-7F8389409EB6}" srcOrd="0" destOrd="0" parTransId="{044B452B-EC29-4069-87A8-0E5E4A7EF883}" sibTransId="{F3B90182-F56C-48D0-8ED1-820C59A7A4F3}"/>
    <dgm:cxn modelId="{63B1C225-E098-462C-81EB-0A7E7533A0B0}" type="presOf" srcId="{FBEAF887-0590-4EE3-8677-B887FC6B513B}" destId="{0A34D250-46F2-417E-B1F8-2B3F2925EDF3}" srcOrd="0" destOrd="0" presId="urn:microsoft.com/office/officeart/2005/8/layout/cycle7"/>
    <dgm:cxn modelId="{BADABE5B-03F6-494D-A1D0-A98EA769B098}" type="presOf" srcId="{295CF226-6D5C-4A08-8D92-12026331A964}" destId="{4CB4CFEF-C771-4FD7-B361-069B46C53693}" srcOrd="0" destOrd="0" presId="urn:microsoft.com/office/officeart/2005/8/layout/cycle7"/>
    <dgm:cxn modelId="{614E3673-DB39-4D9C-AA13-7B7EFD32D6B0}" type="presOf" srcId="{1ED41D96-E3F8-4542-82B2-3CAB5F89EEA6}" destId="{DC69DD96-9B5B-4F8F-B2B3-E98752DB7FCF}" srcOrd="0" destOrd="0" presId="urn:microsoft.com/office/officeart/2005/8/layout/cycle7"/>
    <dgm:cxn modelId="{BA564760-54E2-4710-84FD-5CA889AB39E2}" type="presOf" srcId="{99975469-0D61-4CC3-B5B4-ADE0283A2C39}" destId="{D058CECE-454E-449C-961A-352B364C185A}" srcOrd="0" destOrd="0" presId="urn:microsoft.com/office/officeart/2005/8/layout/cycle7"/>
    <dgm:cxn modelId="{DB2B43B9-681D-4B7D-9EFC-85E12CD63DC8}" type="presOf" srcId="{7D31B04B-5CA3-4A2D-96BE-A362CB644FB1}" destId="{79F54421-7405-4A4C-8567-853BB4437010}" srcOrd="0" destOrd="0" presId="urn:microsoft.com/office/officeart/2005/8/layout/cycle7"/>
    <dgm:cxn modelId="{22D398C4-1540-4937-84AA-C7CBD6312391}" srcId="{FBEAF887-0590-4EE3-8677-B887FC6B513B}" destId="{99975469-0D61-4CC3-B5B4-ADE0283A2C39}" srcOrd="2" destOrd="0" parTransId="{5DBA1392-ED2F-4EC2-AEC2-D2CD4DDE8449}" sibTransId="{7D31B04B-5CA3-4A2D-96BE-A362CB644FB1}"/>
    <dgm:cxn modelId="{CF5726FB-3390-4839-A00B-AFCAFFBC6739}" type="presOf" srcId="{68F8FD0D-7268-486C-AE98-7F8389409EB6}" destId="{17DDEF3C-F68E-4225-B053-65692C41DD99}" srcOrd="0" destOrd="0" presId="urn:microsoft.com/office/officeart/2005/8/layout/cycle7"/>
    <dgm:cxn modelId="{B4B9B163-C425-442E-AEE6-82044A94A9E1}" type="presParOf" srcId="{0A34D250-46F2-417E-B1F8-2B3F2925EDF3}" destId="{17DDEF3C-F68E-4225-B053-65692C41DD99}" srcOrd="0" destOrd="0" presId="urn:microsoft.com/office/officeart/2005/8/layout/cycle7"/>
    <dgm:cxn modelId="{FD515A1A-F7CD-4536-A9AC-8854551A9EC7}" type="presParOf" srcId="{0A34D250-46F2-417E-B1F8-2B3F2925EDF3}" destId="{4E7C497C-7678-4C89-A351-30034EAD441A}" srcOrd="1" destOrd="0" presId="urn:microsoft.com/office/officeart/2005/8/layout/cycle7"/>
    <dgm:cxn modelId="{F726257C-DA4A-4FDD-8A9A-65093BEDD996}" type="presParOf" srcId="{4E7C497C-7678-4C89-A351-30034EAD441A}" destId="{D99315FA-AFA4-4B6E-B01E-BEF9E0B60FB2}" srcOrd="0" destOrd="0" presId="urn:microsoft.com/office/officeart/2005/8/layout/cycle7"/>
    <dgm:cxn modelId="{4D9EC751-44D2-498F-8813-22F337D721B3}" type="presParOf" srcId="{0A34D250-46F2-417E-B1F8-2B3F2925EDF3}" destId="{4CB4CFEF-C771-4FD7-B361-069B46C53693}" srcOrd="2" destOrd="0" presId="urn:microsoft.com/office/officeart/2005/8/layout/cycle7"/>
    <dgm:cxn modelId="{7354143F-97D0-4F05-A0FC-FC8C5C4E646E}" type="presParOf" srcId="{0A34D250-46F2-417E-B1F8-2B3F2925EDF3}" destId="{DC69DD96-9B5B-4F8F-B2B3-E98752DB7FCF}" srcOrd="3" destOrd="0" presId="urn:microsoft.com/office/officeart/2005/8/layout/cycle7"/>
    <dgm:cxn modelId="{1D0DE37A-D7BD-4AF7-92B5-A959A2499721}" type="presParOf" srcId="{DC69DD96-9B5B-4F8F-B2B3-E98752DB7FCF}" destId="{48890FC2-E7D6-45C0-8B73-7B28913DF656}" srcOrd="0" destOrd="0" presId="urn:microsoft.com/office/officeart/2005/8/layout/cycle7"/>
    <dgm:cxn modelId="{2BFE7C30-C1CB-4174-8B3A-E809D70E4E80}" type="presParOf" srcId="{0A34D250-46F2-417E-B1F8-2B3F2925EDF3}" destId="{D058CECE-454E-449C-961A-352B364C185A}" srcOrd="4" destOrd="0" presId="urn:microsoft.com/office/officeart/2005/8/layout/cycle7"/>
    <dgm:cxn modelId="{7EBFD060-DFD0-4541-A202-727ED2754C7E}" type="presParOf" srcId="{0A34D250-46F2-417E-B1F8-2B3F2925EDF3}" destId="{79F54421-7405-4A4C-8567-853BB4437010}" srcOrd="5" destOrd="0" presId="urn:microsoft.com/office/officeart/2005/8/layout/cycle7"/>
    <dgm:cxn modelId="{C81F053E-90E9-4783-9F13-856B54446EC7}" type="presParOf" srcId="{79F54421-7405-4A4C-8567-853BB4437010}" destId="{8538C13A-BF4C-41CE-9744-33872B2C0301}" srcOrd="0" destOrd="0" presId="urn:microsoft.com/office/officeart/2005/8/layout/cycle7"/>
  </dgm:cxnLst>
  <dgm:bg/>
  <dgm:whole/>
</dgm:dataModel>
</file>

<file path=ppt/diagrams/data4.xml><?xml version="1.0" encoding="utf-8"?>
<dgm:dataModel xmlns:dgm="http://schemas.openxmlformats.org/drawingml/2006/diagram" xmlns:a="http://schemas.openxmlformats.org/drawingml/2006/main">
  <dgm:ptLst>
    <dgm:pt modelId="{8281E3F6-1A2C-4BE9-BC82-607B3335E5F7}" type="doc">
      <dgm:prSet loTypeId="urn:microsoft.com/office/officeart/2005/8/layout/hProcess9" loCatId="process" qsTypeId="urn:microsoft.com/office/officeart/2005/8/quickstyle/simple1" qsCatId="simple" csTypeId="urn:microsoft.com/office/officeart/2005/8/colors/accent1_2" csCatId="accent1" phldr="1"/>
      <dgm:spPr/>
    </dgm:pt>
    <dgm:pt modelId="{33941A7F-927C-438F-A722-C6A091A9EB6C}">
      <dgm:prSet phldrT="[Texte]" custT="1"/>
      <dgm:spPr/>
      <dgm:t>
        <a:bodyPr/>
        <a:lstStyle/>
        <a:p>
          <a:r>
            <a:rPr lang="fr-FR" sz="1800" dirty="0" smtClean="0">
              <a:solidFill>
                <a:schemeClr val="tx1"/>
              </a:solidFill>
              <a:latin typeface="Calibri" panose="020F0502020204030204" pitchFamily="34" charset="0"/>
              <a:cs typeface="Calibri" panose="020F0502020204030204" pitchFamily="34" charset="0"/>
            </a:rPr>
            <a:t>Une base de données riches, alimentées mensuellement par les données des accidents recueillis par les corps de contrôle, notamment la Gendarmerie et la Sureté National;</a:t>
          </a:r>
          <a:endParaRPr lang="fr-FR" sz="1800" dirty="0">
            <a:solidFill>
              <a:schemeClr val="tx1"/>
            </a:solidFill>
          </a:endParaRPr>
        </a:p>
      </dgm:t>
    </dgm:pt>
    <dgm:pt modelId="{9050DE80-42C0-444F-8252-AD742D3C720E}" type="parTrans" cxnId="{8893B43F-D000-441A-8203-B959366B47FF}">
      <dgm:prSet/>
      <dgm:spPr/>
      <dgm:t>
        <a:bodyPr/>
        <a:lstStyle/>
        <a:p>
          <a:endParaRPr lang="fr-FR"/>
        </a:p>
      </dgm:t>
    </dgm:pt>
    <dgm:pt modelId="{5460E8DD-DD3E-47D8-BFCD-8ED7FC188421}" type="sibTrans" cxnId="{8893B43F-D000-441A-8203-B959366B47FF}">
      <dgm:prSet/>
      <dgm:spPr/>
      <dgm:t>
        <a:bodyPr/>
        <a:lstStyle/>
        <a:p>
          <a:endParaRPr lang="fr-FR"/>
        </a:p>
      </dgm:t>
    </dgm:pt>
    <dgm:pt modelId="{78112E38-25ED-4012-BD89-731FFC50E26C}">
      <dgm:prSet phldrT="[Texte]" custT="1"/>
      <dgm:spPr/>
      <dgm:t>
        <a:bodyPr/>
        <a:lstStyle/>
        <a:p>
          <a:r>
            <a:rPr lang="fr-FR" sz="2000" dirty="0" smtClean="0">
              <a:solidFill>
                <a:schemeClr val="tx1"/>
              </a:solidFill>
              <a:latin typeface="Calibri" panose="020F0502020204030204" pitchFamily="34" charset="0"/>
              <a:cs typeface="Calibri" panose="020F0502020204030204" pitchFamily="34" charset="0"/>
            </a:rPr>
            <a:t>L’élaboration d’un observatoire de Sécurité Routière est en perspective;</a:t>
          </a:r>
          <a:endParaRPr lang="fr-FR" sz="2000" dirty="0">
            <a:solidFill>
              <a:schemeClr val="tx1"/>
            </a:solidFill>
          </a:endParaRPr>
        </a:p>
      </dgm:t>
    </dgm:pt>
    <dgm:pt modelId="{306E45C5-3944-4872-A7EB-8F807512A082}" type="parTrans" cxnId="{613F02B2-7C44-46D9-AEFC-553BF868A6AE}">
      <dgm:prSet/>
      <dgm:spPr/>
      <dgm:t>
        <a:bodyPr/>
        <a:lstStyle/>
        <a:p>
          <a:endParaRPr lang="fr-FR"/>
        </a:p>
      </dgm:t>
    </dgm:pt>
    <dgm:pt modelId="{38998B0D-163D-41D5-B60E-6B595356C997}" type="sibTrans" cxnId="{613F02B2-7C44-46D9-AEFC-553BF868A6AE}">
      <dgm:prSet/>
      <dgm:spPr/>
      <dgm:t>
        <a:bodyPr/>
        <a:lstStyle/>
        <a:p>
          <a:endParaRPr lang="fr-FR"/>
        </a:p>
      </dgm:t>
    </dgm:pt>
    <dgm:pt modelId="{F2BEAC97-0CB6-47C0-97A3-221860938692}">
      <dgm:prSet phldrT="[Texte]" custT="1"/>
      <dgm:spPr/>
      <dgm:t>
        <a:bodyPr/>
        <a:lstStyle/>
        <a:p>
          <a:r>
            <a:rPr lang="fr-MA" sz="2000" dirty="0" smtClean="0">
              <a:solidFill>
                <a:schemeClr val="tx1"/>
              </a:solidFill>
              <a:latin typeface="Calibri" panose="020F0502020204030204" pitchFamily="34" charset="0"/>
              <a:cs typeface="Calibri" panose="020F0502020204030204" pitchFamily="34" charset="0"/>
            </a:rPr>
            <a:t>L’amélioration de la qualité des données en assurant l’interopérabilité avec les autres bases de données.</a:t>
          </a:r>
          <a:endParaRPr lang="fr-FR" sz="2000" dirty="0">
            <a:solidFill>
              <a:schemeClr val="tx1"/>
            </a:solidFill>
          </a:endParaRPr>
        </a:p>
      </dgm:t>
    </dgm:pt>
    <dgm:pt modelId="{902F45F6-BD71-43DB-A4E6-6AB67C7650A7}" type="parTrans" cxnId="{5A39C98A-5D4A-42E7-A50B-CF9283E91512}">
      <dgm:prSet/>
      <dgm:spPr/>
      <dgm:t>
        <a:bodyPr/>
        <a:lstStyle/>
        <a:p>
          <a:endParaRPr lang="fr-FR"/>
        </a:p>
      </dgm:t>
    </dgm:pt>
    <dgm:pt modelId="{C3DEE5BD-8DEF-4D0A-A24A-9E0F456603CE}" type="sibTrans" cxnId="{5A39C98A-5D4A-42E7-A50B-CF9283E91512}">
      <dgm:prSet/>
      <dgm:spPr/>
      <dgm:t>
        <a:bodyPr/>
        <a:lstStyle/>
        <a:p>
          <a:endParaRPr lang="fr-FR"/>
        </a:p>
      </dgm:t>
    </dgm:pt>
    <dgm:pt modelId="{31D39A37-B8C7-4895-A5D8-A839374EEE39}" type="pres">
      <dgm:prSet presAssocID="{8281E3F6-1A2C-4BE9-BC82-607B3335E5F7}" presName="CompostProcess" presStyleCnt="0">
        <dgm:presLayoutVars>
          <dgm:dir/>
          <dgm:resizeHandles val="exact"/>
        </dgm:presLayoutVars>
      </dgm:prSet>
      <dgm:spPr/>
    </dgm:pt>
    <dgm:pt modelId="{7AA80D7A-7708-496E-8E05-830B76E5A917}" type="pres">
      <dgm:prSet presAssocID="{8281E3F6-1A2C-4BE9-BC82-607B3335E5F7}" presName="arrow" presStyleLbl="bgShp" presStyleIdx="0" presStyleCnt="1"/>
      <dgm:spPr/>
    </dgm:pt>
    <dgm:pt modelId="{69C97EF8-2DA7-4822-99CB-D3D5AD6210F5}" type="pres">
      <dgm:prSet presAssocID="{8281E3F6-1A2C-4BE9-BC82-607B3335E5F7}" presName="linearProcess" presStyleCnt="0"/>
      <dgm:spPr/>
    </dgm:pt>
    <dgm:pt modelId="{2DA8202A-317D-4A5F-8C93-BD3072E45A08}" type="pres">
      <dgm:prSet presAssocID="{33941A7F-927C-438F-A722-C6A091A9EB6C}" presName="textNode" presStyleLbl="node1" presStyleIdx="0" presStyleCnt="3" custScaleX="110759" custScaleY="110065">
        <dgm:presLayoutVars>
          <dgm:bulletEnabled val="1"/>
        </dgm:presLayoutVars>
      </dgm:prSet>
      <dgm:spPr/>
      <dgm:t>
        <a:bodyPr/>
        <a:lstStyle/>
        <a:p>
          <a:endParaRPr lang="fr-FR"/>
        </a:p>
      </dgm:t>
    </dgm:pt>
    <dgm:pt modelId="{9713F43B-F09D-4BD6-8C6A-AB5B43824F53}" type="pres">
      <dgm:prSet presAssocID="{5460E8DD-DD3E-47D8-BFCD-8ED7FC188421}" presName="sibTrans" presStyleCnt="0"/>
      <dgm:spPr/>
    </dgm:pt>
    <dgm:pt modelId="{AEB9C3BF-CBBD-4527-9B91-62D8AF85ABB5}" type="pres">
      <dgm:prSet presAssocID="{78112E38-25ED-4012-BD89-731FFC50E26C}" presName="textNode" presStyleLbl="node1" presStyleIdx="1" presStyleCnt="3" custScaleY="110886">
        <dgm:presLayoutVars>
          <dgm:bulletEnabled val="1"/>
        </dgm:presLayoutVars>
      </dgm:prSet>
      <dgm:spPr/>
      <dgm:t>
        <a:bodyPr/>
        <a:lstStyle/>
        <a:p>
          <a:endParaRPr lang="fr-FR"/>
        </a:p>
      </dgm:t>
    </dgm:pt>
    <dgm:pt modelId="{41531013-C988-4FE2-8946-01AE35938060}" type="pres">
      <dgm:prSet presAssocID="{38998B0D-163D-41D5-B60E-6B595356C997}" presName="sibTrans" presStyleCnt="0"/>
      <dgm:spPr/>
    </dgm:pt>
    <dgm:pt modelId="{4B27BBF4-6F80-4C06-B858-AFE56CF33D84}" type="pres">
      <dgm:prSet presAssocID="{F2BEAC97-0CB6-47C0-97A3-221860938692}" presName="textNode" presStyleLbl="node1" presStyleIdx="2" presStyleCnt="3" custScaleY="110065">
        <dgm:presLayoutVars>
          <dgm:bulletEnabled val="1"/>
        </dgm:presLayoutVars>
      </dgm:prSet>
      <dgm:spPr/>
      <dgm:t>
        <a:bodyPr/>
        <a:lstStyle/>
        <a:p>
          <a:endParaRPr lang="fr-FR"/>
        </a:p>
      </dgm:t>
    </dgm:pt>
  </dgm:ptLst>
  <dgm:cxnLst>
    <dgm:cxn modelId="{CEE93D8D-6A6B-4834-9B57-24CE1D846D0B}" type="presOf" srcId="{8281E3F6-1A2C-4BE9-BC82-607B3335E5F7}" destId="{31D39A37-B8C7-4895-A5D8-A839374EEE39}" srcOrd="0" destOrd="0" presId="urn:microsoft.com/office/officeart/2005/8/layout/hProcess9"/>
    <dgm:cxn modelId="{5A39C98A-5D4A-42E7-A50B-CF9283E91512}" srcId="{8281E3F6-1A2C-4BE9-BC82-607B3335E5F7}" destId="{F2BEAC97-0CB6-47C0-97A3-221860938692}" srcOrd="2" destOrd="0" parTransId="{902F45F6-BD71-43DB-A4E6-6AB67C7650A7}" sibTransId="{C3DEE5BD-8DEF-4D0A-A24A-9E0F456603CE}"/>
    <dgm:cxn modelId="{0BC51149-AC3C-46FF-9A12-4DC65CD3A733}" type="presOf" srcId="{F2BEAC97-0CB6-47C0-97A3-221860938692}" destId="{4B27BBF4-6F80-4C06-B858-AFE56CF33D84}" srcOrd="0" destOrd="0" presId="urn:microsoft.com/office/officeart/2005/8/layout/hProcess9"/>
    <dgm:cxn modelId="{8893B43F-D000-441A-8203-B959366B47FF}" srcId="{8281E3F6-1A2C-4BE9-BC82-607B3335E5F7}" destId="{33941A7F-927C-438F-A722-C6A091A9EB6C}" srcOrd="0" destOrd="0" parTransId="{9050DE80-42C0-444F-8252-AD742D3C720E}" sibTransId="{5460E8DD-DD3E-47D8-BFCD-8ED7FC188421}"/>
    <dgm:cxn modelId="{45B47FEF-BA9C-431D-9CDF-D49DCB40CDCB}" type="presOf" srcId="{78112E38-25ED-4012-BD89-731FFC50E26C}" destId="{AEB9C3BF-CBBD-4527-9B91-62D8AF85ABB5}" srcOrd="0" destOrd="0" presId="urn:microsoft.com/office/officeart/2005/8/layout/hProcess9"/>
    <dgm:cxn modelId="{613F02B2-7C44-46D9-AEFC-553BF868A6AE}" srcId="{8281E3F6-1A2C-4BE9-BC82-607B3335E5F7}" destId="{78112E38-25ED-4012-BD89-731FFC50E26C}" srcOrd="1" destOrd="0" parTransId="{306E45C5-3944-4872-A7EB-8F807512A082}" sibTransId="{38998B0D-163D-41D5-B60E-6B595356C997}"/>
    <dgm:cxn modelId="{EE238242-4EC9-440D-80FB-F2B2206593BF}" type="presOf" srcId="{33941A7F-927C-438F-A722-C6A091A9EB6C}" destId="{2DA8202A-317D-4A5F-8C93-BD3072E45A08}" srcOrd="0" destOrd="0" presId="urn:microsoft.com/office/officeart/2005/8/layout/hProcess9"/>
    <dgm:cxn modelId="{B73122D4-B891-44E1-B359-AEFC67ABFB52}" type="presParOf" srcId="{31D39A37-B8C7-4895-A5D8-A839374EEE39}" destId="{7AA80D7A-7708-496E-8E05-830B76E5A917}" srcOrd="0" destOrd="0" presId="urn:microsoft.com/office/officeart/2005/8/layout/hProcess9"/>
    <dgm:cxn modelId="{71CAAAC6-3C97-4B05-B9E1-888CB640B848}" type="presParOf" srcId="{31D39A37-B8C7-4895-A5D8-A839374EEE39}" destId="{69C97EF8-2DA7-4822-99CB-D3D5AD6210F5}" srcOrd="1" destOrd="0" presId="urn:microsoft.com/office/officeart/2005/8/layout/hProcess9"/>
    <dgm:cxn modelId="{F708ECB5-00B5-4881-8DEA-C6B2822BB300}" type="presParOf" srcId="{69C97EF8-2DA7-4822-99CB-D3D5AD6210F5}" destId="{2DA8202A-317D-4A5F-8C93-BD3072E45A08}" srcOrd="0" destOrd="0" presId="urn:microsoft.com/office/officeart/2005/8/layout/hProcess9"/>
    <dgm:cxn modelId="{EA127212-5DB8-4266-8C86-1F2F691E8A35}" type="presParOf" srcId="{69C97EF8-2DA7-4822-99CB-D3D5AD6210F5}" destId="{9713F43B-F09D-4BD6-8C6A-AB5B43824F53}" srcOrd="1" destOrd="0" presId="urn:microsoft.com/office/officeart/2005/8/layout/hProcess9"/>
    <dgm:cxn modelId="{276D16DF-F126-4052-823D-DD8D7CE03DD5}" type="presParOf" srcId="{69C97EF8-2DA7-4822-99CB-D3D5AD6210F5}" destId="{AEB9C3BF-CBBD-4527-9B91-62D8AF85ABB5}" srcOrd="2" destOrd="0" presId="urn:microsoft.com/office/officeart/2005/8/layout/hProcess9"/>
    <dgm:cxn modelId="{D815D5E1-9B7A-497A-9C9F-0E54B3E9B17C}" type="presParOf" srcId="{69C97EF8-2DA7-4822-99CB-D3D5AD6210F5}" destId="{41531013-C988-4FE2-8946-01AE35938060}" srcOrd="3" destOrd="0" presId="urn:microsoft.com/office/officeart/2005/8/layout/hProcess9"/>
    <dgm:cxn modelId="{1D6B5BBF-F591-4B49-928D-A39C08A9720F}" type="presParOf" srcId="{69C97EF8-2DA7-4822-99CB-D3D5AD6210F5}" destId="{4B27BBF4-6F80-4C06-B858-AFE56CF33D84}" srcOrd="4" destOrd="0" presId="urn:microsoft.com/office/officeart/2005/8/layout/hProcess9"/>
  </dgm:cxnLst>
  <dgm:bg/>
  <dgm:whole/>
</dgm:dataModel>
</file>

<file path=ppt/diagrams/data5.xml><?xml version="1.0" encoding="utf-8"?>
<dgm:dataModel xmlns:dgm="http://schemas.openxmlformats.org/drawingml/2006/diagram" xmlns:a="http://schemas.openxmlformats.org/drawingml/2006/main">
  <dgm:ptLst>
    <dgm:pt modelId="{FBEAF887-0590-4EE3-8677-B887FC6B513B}"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fr-FR"/>
        </a:p>
      </dgm:t>
    </dgm:pt>
    <dgm:pt modelId="{68F8FD0D-7268-486C-AE98-7F8389409EB6}">
      <dgm:prSet phldrT="[Texte]" custT="1"/>
      <dgm:spPr>
        <a:solidFill>
          <a:schemeClr val="accent5">
            <a:lumMod val="40000"/>
            <a:lumOff val="60000"/>
          </a:schemeClr>
        </a:solidFill>
      </dgm:spPr>
      <dgm:t>
        <a:bodyPr/>
        <a:lstStyle/>
        <a:p>
          <a:endParaRPr lang="fr-MA" sz="1200" dirty="0" smtClean="0"/>
        </a:p>
        <a:p>
          <a:r>
            <a:rPr lang="fr-MA" sz="2000" dirty="0" smtClean="0"/>
            <a:t>Volet Stratégique </a:t>
          </a:r>
        </a:p>
        <a:p>
          <a:endParaRPr lang="fr-FR" sz="1200" dirty="0"/>
        </a:p>
      </dgm:t>
    </dgm:pt>
    <dgm:pt modelId="{044B452B-EC29-4069-87A8-0E5E4A7EF883}" type="parTrans" cxnId="{4B0C754E-E1E5-407C-9EC1-B47645A97F99}">
      <dgm:prSet/>
      <dgm:spPr/>
      <dgm:t>
        <a:bodyPr/>
        <a:lstStyle/>
        <a:p>
          <a:endParaRPr lang="fr-FR"/>
        </a:p>
      </dgm:t>
    </dgm:pt>
    <dgm:pt modelId="{F3B90182-F56C-48D0-8ED1-820C59A7A4F3}" type="sibTrans" cxnId="{4B0C754E-E1E5-407C-9EC1-B47645A97F99}">
      <dgm:prSet/>
      <dgm:spPr>
        <a:noFill/>
      </dgm:spPr>
      <dgm:t>
        <a:bodyPr/>
        <a:lstStyle/>
        <a:p>
          <a:endParaRPr lang="fr-FR"/>
        </a:p>
      </dgm:t>
    </dgm:pt>
    <dgm:pt modelId="{295CF226-6D5C-4A08-8D92-12026331A964}">
      <dgm:prSet phldrT="[Texte]" custT="1"/>
      <dgm:spPr/>
      <dgm:t>
        <a:bodyPr/>
        <a:lstStyle/>
        <a:p>
          <a:r>
            <a:rPr lang="fr-MA" sz="2000" dirty="0" smtClean="0"/>
            <a:t>Volet Opérationnel</a:t>
          </a:r>
          <a:endParaRPr lang="fr-FR" sz="2000" dirty="0"/>
        </a:p>
      </dgm:t>
    </dgm:pt>
    <dgm:pt modelId="{A1CDCC67-AF83-4350-92BB-145EE6114DEC}" type="parTrans" cxnId="{B3FE0A1D-7E34-473C-80C9-BBA1E8E54925}">
      <dgm:prSet/>
      <dgm:spPr/>
      <dgm:t>
        <a:bodyPr/>
        <a:lstStyle/>
        <a:p>
          <a:endParaRPr lang="fr-FR"/>
        </a:p>
      </dgm:t>
    </dgm:pt>
    <dgm:pt modelId="{1ED41D96-E3F8-4542-82B2-3CAB5F89EEA6}" type="sibTrans" cxnId="{B3FE0A1D-7E34-473C-80C9-BBA1E8E54925}">
      <dgm:prSet/>
      <dgm:spPr>
        <a:noFill/>
      </dgm:spPr>
      <dgm:t>
        <a:bodyPr/>
        <a:lstStyle/>
        <a:p>
          <a:endParaRPr lang="fr-FR"/>
        </a:p>
      </dgm:t>
    </dgm:pt>
    <dgm:pt modelId="{99975469-0D61-4CC3-B5B4-ADE0283A2C39}">
      <dgm:prSet phldrT="[Texte]" custT="1"/>
      <dgm:spPr>
        <a:solidFill>
          <a:schemeClr val="accent5">
            <a:lumMod val="40000"/>
            <a:lumOff val="60000"/>
          </a:schemeClr>
        </a:solidFill>
      </dgm:spPr>
      <dgm:t>
        <a:bodyPr/>
        <a:lstStyle/>
        <a:p>
          <a:r>
            <a:rPr lang="fr-MA" sz="2000" dirty="0" smtClean="0"/>
            <a:t>Volet Données</a:t>
          </a:r>
          <a:endParaRPr lang="fr-FR" sz="2000" dirty="0"/>
        </a:p>
      </dgm:t>
    </dgm:pt>
    <dgm:pt modelId="{5DBA1392-ED2F-4EC2-AEC2-D2CD4DDE8449}" type="parTrans" cxnId="{22D398C4-1540-4937-84AA-C7CBD6312391}">
      <dgm:prSet/>
      <dgm:spPr/>
      <dgm:t>
        <a:bodyPr/>
        <a:lstStyle/>
        <a:p>
          <a:endParaRPr lang="fr-FR"/>
        </a:p>
      </dgm:t>
    </dgm:pt>
    <dgm:pt modelId="{7D31B04B-5CA3-4A2D-96BE-A362CB644FB1}" type="sibTrans" cxnId="{22D398C4-1540-4937-84AA-C7CBD6312391}">
      <dgm:prSet/>
      <dgm:spPr>
        <a:noFill/>
      </dgm:spPr>
      <dgm:t>
        <a:bodyPr/>
        <a:lstStyle/>
        <a:p>
          <a:endParaRPr lang="fr-FR"/>
        </a:p>
      </dgm:t>
    </dgm:pt>
    <dgm:pt modelId="{0A34D250-46F2-417E-B1F8-2B3F2925EDF3}" type="pres">
      <dgm:prSet presAssocID="{FBEAF887-0590-4EE3-8677-B887FC6B513B}" presName="Name0" presStyleCnt="0">
        <dgm:presLayoutVars>
          <dgm:dir/>
          <dgm:resizeHandles val="exact"/>
        </dgm:presLayoutVars>
      </dgm:prSet>
      <dgm:spPr/>
      <dgm:t>
        <a:bodyPr/>
        <a:lstStyle/>
        <a:p>
          <a:endParaRPr lang="fr-FR"/>
        </a:p>
      </dgm:t>
    </dgm:pt>
    <dgm:pt modelId="{17DDEF3C-F68E-4225-B053-65692C41DD99}" type="pres">
      <dgm:prSet presAssocID="{68F8FD0D-7268-486C-AE98-7F8389409EB6}" presName="node" presStyleLbl="node1" presStyleIdx="0" presStyleCnt="3" custScaleX="130026" custScaleY="61876">
        <dgm:presLayoutVars>
          <dgm:bulletEnabled val="1"/>
        </dgm:presLayoutVars>
      </dgm:prSet>
      <dgm:spPr/>
      <dgm:t>
        <a:bodyPr/>
        <a:lstStyle/>
        <a:p>
          <a:endParaRPr lang="fr-FR"/>
        </a:p>
      </dgm:t>
    </dgm:pt>
    <dgm:pt modelId="{4E7C497C-7678-4C89-A351-30034EAD441A}" type="pres">
      <dgm:prSet presAssocID="{F3B90182-F56C-48D0-8ED1-820C59A7A4F3}" presName="sibTrans" presStyleLbl="sibTrans2D1" presStyleIdx="0" presStyleCnt="3"/>
      <dgm:spPr/>
      <dgm:t>
        <a:bodyPr/>
        <a:lstStyle/>
        <a:p>
          <a:endParaRPr lang="fr-FR"/>
        </a:p>
      </dgm:t>
    </dgm:pt>
    <dgm:pt modelId="{D99315FA-AFA4-4B6E-B01E-BEF9E0B60FB2}" type="pres">
      <dgm:prSet presAssocID="{F3B90182-F56C-48D0-8ED1-820C59A7A4F3}" presName="connectorText" presStyleLbl="sibTrans2D1" presStyleIdx="0" presStyleCnt="3"/>
      <dgm:spPr/>
      <dgm:t>
        <a:bodyPr/>
        <a:lstStyle/>
        <a:p>
          <a:endParaRPr lang="fr-FR"/>
        </a:p>
      </dgm:t>
    </dgm:pt>
    <dgm:pt modelId="{4CB4CFEF-C771-4FD7-B361-069B46C53693}" type="pres">
      <dgm:prSet presAssocID="{295CF226-6D5C-4A08-8D92-12026331A964}" presName="node" presStyleLbl="node1" presStyleIdx="1" presStyleCnt="3" custRadScaleRad="103725" custRadScaleInc="-58483">
        <dgm:presLayoutVars>
          <dgm:bulletEnabled val="1"/>
        </dgm:presLayoutVars>
      </dgm:prSet>
      <dgm:spPr/>
      <dgm:t>
        <a:bodyPr/>
        <a:lstStyle/>
        <a:p>
          <a:endParaRPr lang="fr-FR"/>
        </a:p>
      </dgm:t>
    </dgm:pt>
    <dgm:pt modelId="{DC69DD96-9B5B-4F8F-B2B3-E98752DB7FCF}" type="pres">
      <dgm:prSet presAssocID="{1ED41D96-E3F8-4542-82B2-3CAB5F89EEA6}" presName="sibTrans" presStyleLbl="sibTrans2D1" presStyleIdx="1" presStyleCnt="3"/>
      <dgm:spPr/>
      <dgm:t>
        <a:bodyPr/>
        <a:lstStyle/>
        <a:p>
          <a:endParaRPr lang="fr-FR"/>
        </a:p>
      </dgm:t>
    </dgm:pt>
    <dgm:pt modelId="{48890FC2-E7D6-45C0-8B73-7B28913DF656}" type="pres">
      <dgm:prSet presAssocID="{1ED41D96-E3F8-4542-82B2-3CAB5F89EEA6}" presName="connectorText" presStyleLbl="sibTrans2D1" presStyleIdx="1" presStyleCnt="3"/>
      <dgm:spPr/>
      <dgm:t>
        <a:bodyPr/>
        <a:lstStyle/>
        <a:p>
          <a:endParaRPr lang="fr-FR"/>
        </a:p>
      </dgm:t>
    </dgm:pt>
    <dgm:pt modelId="{D058CECE-454E-449C-961A-352B364C185A}" type="pres">
      <dgm:prSet presAssocID="{99975469-0D61-4CC3-B5B4-ADE0283A2C39}" presName="node" presStyleLbl="node1" presStyleIdx="2" presStyleCnt="3" custRadScaleRad="95117" custRadScaleInc="58857">
        <dgm:presLayoutVars>
          <dgm:bulletEnabled val="1"/>
        </dgm:presLayoutVars>
      </dgm:prSet>
      <dgm:spPr/>
      <dgm:t>
        <a:bodyPr/>
        <a:lstStyle/>
        <a:p>
          <a:endParaRPr lang="fr-FR"/>
        </a:p>
      </dgm:t>
    </dgm:pt>
    <dgm:pt modelId="{79F54421-7405-4A4C-8567-853BB4437010}" type="pres">
      <dgm:prSet presAssocID="{7D31B04B-5CA3-4A2D-96BE-A362CB644FB1}" presName="sibTrans" presStyleLbl="sibTrans2D1" presStyleIdx="2" presStyleCnt="3"/>
      <dgm:spPr/>
      <dgm:t>
        <a:bodyPr/>
        <a:lstStyle/>
        <a:p>
          <a:endParaRPr lang="fr-FR"/>
        </a:p>
      </dgm:t>
    </dgm:pt>
    <dgm:pt modelId="{8538C13A-BF4C-41CE-9744-33872B2C0301}" type="pres">
      <dgm:prSet presAssocID="{7D31B04B-5CA3-4A2D-96BE-A362CB644FB1}" presName="connectorText" presStyleLbl="sibTrans2D1" presStyleIdx="2" presStyleCnt="3"/>
      <dgm:spPr/>
      <dgm:t>
        <a:bodyPr/>
        <a:lstStyle/>
        <a:p>
          <a:endParaRPr lang="fr-FR"/>
        </a:p>
      </dgm:t>
    </dgm:pt>
  </dgm:ptLst>
  <dgm:cxnLst>
    <dgm:cxn modelId="{B3FE0A1D-7E34-473C-80C9-BBA1E8E54925}" srcId="{FBEAF887-0590-4EE3-8677-B887FC6B513B}" destId="{295CF226-6D5C-4A08-8D92-12026331A964}" srcOrd="1" destOrd="0" parTransId="{A1CDCC67-AF83-4350-92BB-145EE6114DEC}" sibTransId="{1ED41D96-E3F8-4542-82B2-3CAB5F89EEA6}"/>
    <dgm:cxn modelId="{FA7BDA8B-9DA8-4ACC-87F0-E60F9598EC51}" type="presOf" srcId="{1ED41D96-E3F8-4542-82B2-3CAB5F89EEA6}" destId="{DC69DD96-9B5B-4F8F-B2B3-E98752DB7FCF}" srcOrd="0" destOrd="0" presId="urn:microsoft.com/office/officeart/2005/8/layout/cycle7"/>
    <dgm:cxn modelId="{4877A9CE-4428-490A-BF9E-FCC5F5B32E1E}" type="presOf" srcId="{295CF226-6D5C-4A08-8D92-12026331A964}" destId="{4CB4CFEF-C771-4FD7-B361-069B46C53693}" srcOrd="0" destOrd="0" presId="urn:microsoft.com/office/officeart/2005/8/layout/cycle7"/>
    <dgm:cxn modelId="{538B1E1F-56B4-488E-BE0A-54D0C08D8C61}" type="presOf" srcId="{7D31B04B-5CA3-4A2D-96BE-A362CB644FB1}" destId="{8538C13A-BF4C-41CE-9744-33872B2C0301}" srcOrd="1" destOrd="0" presId="urn:microsoft.com/office/officeart/2005/8/layout/cycle7"/>
    <dgm:cxn modelId="{F1A6B11C-020F-4B1C-9F56-962974BE50C4}" type="presOf" srcId="{1ED41D96-E3F8-4542-82B2-3CAB5F89EEA6}" destId="{48890FC2-E7D6-45C0-8B73-7B28913DF656}" srcOrd="1" destOrd="0" presId="urn:microsoft.com/office/officeart/2005/8/layout/cycle7"/>
    <dgm:cxn modelId="{D2EC8740-BB0C-483C-BB88-421E4C23237E}" type="presOf" srcId="{F3B90182-F56C-48D0-8ED1-820C59A7A4F3}" destId="{4E7C497C-7678-4C89-A351-30034EAD441A}" srcOrd="0" destOrd="0" presId="urn:microsoft.com/office/officeart/2005/8/layout/cycle7"/>
    <dgm:cxn modelId="{4B0C754E-E1E5-407C-9EC1-B47645A97F99}" srcId="{FBEAF887-0590-4EE3-8677-B887FC6B513B}" destId="{68F8FD0D-7268-486C-AE98-7F8389409EB6}" srcOrd="0" destOrd="0" parTransId="{044B452B-EC29-4069-87A8-0E5E4A7EF883}" sibTransId="{F3B90182-F56C-48D0-8ED1-820C59A7A4F3}"/>
    <dgm:cxn modelId="{20425098-1E3F-4AE4-BBEB-9F3F2C79F74D}" type="presOf" srcId="{99975469-0D61-4CC3-B5B4-ADE0283A2C39}" destId="{D058CECE-454E-449C-961A-352B364C185A}" srcOrd="0" destOrd="0" presId="urn:microsoft.com/office/officeart/2005/8/layout/cycle7"/>
    <dgm:cxn modelId="{79BA6BE2-DF3E-4936-8024-88C38DFDB57D}" type="presOf" srcId="{68F8FD0D-7268-486C-AE98-7F8389409EB6}" destId="{17DDEF3C-F68E-4225-B053-65692C41DD99}" srcOrd="0" destOrd="0" presId="urn:microsoft.com/office/officeart/2005/8/layout/cycle7"/>
    <dgm:cxn modelId="{5BFAF196-12AD-4E2D-85A1-A1E29555F69D}" type="presOf" srcId="{FBEAF887-0590-4EE3-8677-B887FC6B513B}" destId="{0A34D250-46F2-417E-B1F8-2B3F2925EDF3}" srcOrd="0" destOrd="0" presId="urn:microsoft.com/office/officeart/2005/8/layout/cycle7"/>
    <dgm:cxn modelId="{22D398C4-1540-4937-84AA-C7CBD6312391}" srcId="{FBEAF887-0590-4EE3-8677-B887FC6B513B}" destId="{99975469-0D61-4CC3-B5B4-ADE0283A2C39}" srcOrd="2" destOrd="0" parTransId="{5DBA1392-ED2F-4EC2-AEC2-D2CD4DDE8449}" sibTransId="{7D31B04B-5CA3-4A2D-96BE-A362CB644FB1}"/>
    <dgm:cxn modelId="{C5FBEF05-6770-4ECA-A838-2B17CCE6A00C}" type="presOf" srcId="{F3B90182-F56C-48D0-8ED1-820C59A7A4F3}" destId="{D99315FA-AFA4-4B6E-B01E-BEF9E0B60FB2}" srcOrd="1" destOrd="0" presId="urn:microsoft.com/office/officeart/2005/8/layout/cycle7"/>
    <dgm:cxn modelId="{DDA70944-CD21-4D73-BE0B-18B22C28BAF9}" type="presOf" srcId="{7D31B04B-5CA3-4A2D-96BE-A362CB644FB1}" destId="{79F54421-7405-4A4C-8567-853BB4437010}" srcOrd="0" destOrd="0" presId="urn:microsoft.com/office/officeart/2005/8/layout/cycle7"/>
    <dgm:cxn modelId="{800E33FA-C269-4BB0-AB5A-09CD2D81A19E}" type="presParOf" srcId="{0A34D250-46F2-417E-B1F8-2B3F2925EDF3}" destId="{17DDEF3C-F68E-4225-B053-65692C41DD99}" srcOrd="0" destOrd="0" presId="urn:microsoft.com/office/officeart/2005/8/layout/cycle7"/>
    <dgm:cxn modelId="{63EB5441-5264-4248-900B-D394D2215F91}" type="presParOf" srcId="{0A34D250-46F2-417E-B1F8-2B3F2925EDF3}" destId="{4E7C497C-7678-4C89-A351-30034EAD441A}" srcOrd="1" destOrd="0" presId="urn:microsoft.com/office/officeart/2005/8/layout/cycle7"/>
    <dgm:cxn modelId="{5F08DDAC-8DAA-445D-898E-466A34BCC0C0}" type="presParOf" srcId="{4E7C497C-7678-4C89-A351-30034EAD441A}" destId="{D99315FA-AFA4-4B6E-B01E-BEF9E0B60FB2}" srcOrd="0" destOrd="0" presId="urn:microsoft.com/office/officeart/2005/8/layout/cycle7"/>
    <dgm:cxn modelId="{D8BD0B3C-DE14-4433-BA02-A156BD79B229}" type="presParOf" srcId="{0A34D250-46F2-417E-B1F8-2B3F2925EDF3}" destId="{4CB4CFEF-C771-4FD7-B361-069B46C53693}" srcOrd="2" destOrd="0" presId="urn:microsoft.com/office/officeart/2005/8/layout/cycle7"/>
    <dgm:cxn modelId="{059D96F3-633A-4FC3-BB7B-3D7A20D4482B}" type="presParOf" srcId="{0A34D250-46F2-417E-B1F8-2B3F2925EDF3}" destId="{DC69DD96-9B5B-4F8F-B2B3-E98752DB7FCF}" srcOrd="3" destOrd="0" presId="urn:microsoft.com/office/officeart/2005/8/layout/cycle7"/>
    <dgm:cxn modelId="{1AD6CDA1-1A37-4124-B27E-9FB65CC367A1}" type="presParOf" srcId="{DC69DD96-9B5B-4F8F-B2B3-E98752DB7FCF}" destId="{48890FC2-E7D6-45C0-8B73-7B28913DF656}" srcOrd="0" destOrd="0" presId="urn:microsoft.com/office/officeart/2005/8/layout/cycle7"/>
    <dgm:cxn modelId="{90C01C99-7171-4542-98A7-015C82828192}" type="presParOf" srcId="{0A34D250-46F2-417E-B1F8-2B3F2925EDF3}" destId="{D058CECE-454E-449C-961A-352B364C185A}" srcOrd="4" destOrd="0" presId="urn:microsoft.com/office/officeart/2005/8/layout/cycle7"/>
    <dgm:cxn modelId="{0615BFD7-5084-4ABB-8C55-36F31FA2A47F}" type="presParOf" srcId="{0A34D250-46F2-417E-B1F8-2B3F2925EDF3}" destId="{79F54421-7405-4A4C-8567-853BB4437010}" srcOrd="5" destOrd="0" presId="urn:microsoft.com/office/officeart/2005/8/layout/cycle7"/>
    <dgm:cxn modelId="{0F07D233-E49B-412B-9D78-420C907C0388}" type="presParOf" srcId="{79F54421-7405-4A4C-8567-853BB4437010}" destId="{8538C13A-BF4C-41CE-9744-33872B2C0301}" srcOrd="0" destOrd="0" presId="urn:microsoft.com/office/officeart/2005/8/layout/cycle7"/>
  </dgm:cxnLst>
  <dgm:bg/>
  <dgm:whole/>
</dgm:dataModel>
</file>

<file path=ppt/diagrams/data6.xml><?xml version="1.0" encoding="utf-8"?>
<dgm:dataModel xmlns:dgm="http://schemas.openxmlformats.org/drawingml/2006/diagram" xmlns:a="http://schemas.openxmlformats.org/drawingml/2006/main">
  <dgm:ptLst>
    <dgm:pt modelId="{1B19ACF0-81C1-4FB8-817F-E01305944C3C}" type="doc">
      <dgm:prSet loTypeId="urn:microsoft.com/office/officeart/2005/8/layout/hProcess4" loCatId="process" qsTypeId="urn:microsoft.com/office/officeart/2005/8/quickstyle/3d5" qsCatId="3D" csTypeId="urn:microsoft.com/office/officeart/2005/8/colors/accent1_2" csCatId="accent1" phldr="1"/>
      <dgm:spPr/>
      <dgm:t>
        <a:bodyPr/>
        <a:lstStyle/>
        <a:p>
          <a:endParaRPr lang="fr-FR"/>
        </a:p>
      </dgm:t>
    </dgm:pt>
    <dgm:pt modelId="{74D5BA8B-55B6-4435-81C8-92413D922A69}">
      <dgm:prSet phldrT="[Texte]"/>
      <dgm:spPr/>
      <dgm:t>
        <a:bodyPr/>
        <a:lstStyle/>
        <a:p>
          <a:r>
            <a:rPr lang="fr-MA" dirty="0" smtClean="0"/>
            <a:t>Stratégique</a:t>
          </a:r>
          <a:endParaRPr lang="fr-FR" dirty="0"/>
        </a:p>
      </dgm:t>
    </dgm:pt>
    <dgm:pt modelId="{11438E1A-CC23-48BD-B58D-C91232C919F1}" type="parTrans" cxnId="{3DF217F8-B389-42B1-B22E-74B814ABCC08}">
      <dgm:prSet/>
      <dgm:spPr/>
      <dgm:t>
        <a:bodyPr/>
        <a:lstStyle/>
        <a:p>
          <a:endParaRPr lang="fr-FR"/>
        </a:p>
      </dgm:t>
    </dgm:pt>
    <dgm:pt modelId="{D4888448-5001-4D53-A59F-64FD3699A4A5}" type="sibTrans" cxnId="{3DF217F8-B389-42B1-B22E-74B814ABCC08}">
      <dgm:prSet/>
      <dgm:spPr/>
      <dgm:t>
        <a:bodyPr/>
        <a:lstStyle/>
        <a:p>
          <a:endParaRPr lang="fr-FR"/>
        </a:p>
      </dgm:t>
    </dgm:pt>
    <dgm:pt modelId="{C3BFB8BF-8380-4E27-BE69-5DF2C3976473}">
      <dgm:prSet phldrT="[Texte]" custT="1"/>
      <dgm:spPr/>
      <dgm:t>
        <a:bodyPr/>
        <a:lstStyle/>
        <a:p>
          <a:pPr algn="just"/>
          <a:r>
            <a:rPr lang="fr-FR" sz="1400" b="1" dirty="0" smtClean="0"/>
            <a:t>Les directives et les objectifs de la stratégie nationale de sécurité routière 2017-2026 ;</a:t>
          </a:r>
          <a:endParaRPr lang="fr-FR" sz="1400" b="1" dirty="0"/>
        </a:p>
      </dgm:t>
    </dgm:pt>
    <dgm:pt modelId="{DD46D511-5114-4F54-85CB-F3F2393400C1}" type="parTrans" cxnId="{C0D4D1D0-60D3-49FC-8E1D-E6439C0CD256}">
      <dgm:prSet/>
      <dgm:spPr/>
      <dgm:t>
        <a:bodyPr/>
        <a:lstStyle/>
        <a:p>
          <a:endParaRPr lang="fr-FR"/>
        </a:p>
      </dgm:t>
    </dgm:pt>
    <dgm:pt modelId="{F3262259-F708-4385-8B64-271B6C821352}" type="sibTrans" cxnId="{C0D4D1D0-60D3-49FC-8E1D-E6439C0CD256}">
      <dgm:prSet/>
      <dgm:spPr/>
      <dgm:t>
        <a:bodyPr/>
        <a:lstStyle/>
        <a:p>
          <a:endParaRPr lang="fr-FR"/>
        </a:p>
      </dgm:t>
    </dgm:pt>
    <dgm:pt modelId="{7B2A8956-5695-41A9-84A2-51C35FEC32FF}">
      <dgm:prSet phldrT="[Texte]"/>
      <dgm:spPr/>
      <dgm:t>
        <a:bodyPr/>
        <a:lstStyle/>
        <a:p>
          <a:r>
            <a:rPr lang="fr-MA" dirty="0" smtClean="0"/>
            <a:t>Analyse de données</a:t>
          </a:r>
          <a:endParaRPr lang="fr-FR" dirty="0"/>
        </a:p>
      </dgm:t>
    </dgm:pt>
    <dgm:pt modelId="{E9C229AC-1C52-4958-A041-D5EA999DBD46}" type="parTrans" cxnId="{E421AEB2-0F71-4990-A02C-174285B88EC0}">
      <dgm:prSet/>
      <dgm:spPr/>
      <dgm:t>
        <a:bodyPr/>
        <a:lstStyle/>
        <a:p>
          <a:endParaRPr lang="fr-FR"/>
        </a:p>
      </dgm:t>
    </dgm:pt>
    <dgm:pt modelId="{C227C4EF-7B74-4FF3-8FC5-B6AE156D14B1}" type="sibTrans" cxnId="{E421AEB2-0F71-4990-A02C-174285B88EC0}">
      <dgm:prSet/>
      <dgm:spPr/>
      <dgm:t>
        <a:bodyPr/>
        <a:lstStyle/>
        <a:p>
          <a:endParaRPr lang="fr-FR"/>
        </a:p>
      </dgm:t>
    </dgm:pt>
    <dgm:pt modelId="{A3A6E359-F1A3-4A31-9B85-5B8776233E00}">
      <dgm:prSet phldrT="[Texte]" custT="1"/>
      <dgm:spPr/>
      <dgm:t>
        <a:bodyPr/>
        <a:lstStyle/>
        <a:p>
          <a:r>
            <a:rPr lang="fr-FR" sz="1200" b="1" dirty="0" smtClean="0"/>
            <a:t>Le bilan des réalisations des différents organismes de contrôle routier 2018-2020 ;</a:t>
          </a:r>
          <a:endParaRPr lang="fr-FR" sz="1200" b="1" dirty="0"/>
        </a:p>
      </dgm:t>
    </dgm:pt>
    <dgm:pt modelId="{24C12D8F-4D56-43D0-B07E-63CE4B127EF3}" type="parTrans" cxnId="{E7A4ACC1-9B23-48C1-8121-7373BF22B7A6}">
      <dgm:prSet/>
      <dgm:spPr/>
      <dgm:t>
        <a:bodyPr/>
        <a:lstStyle/>
        <a:p>
          <a:endParaRPr lang="fr-FR"/>
        </a:p>
      </dgm:t>
    </dgm:pt>
    <dgm:pt modelId="{42E39059-88CC-4C98-836F-F039E990BE21}" type="sibTrans" cxnId="{E7A4ACC1-9B23-48C1-8121-7373BF22B7A6}">
      <dgm:prSet/>
      <dgm:spPr/>
      <dgm:t>
        <a:bodyPr/>
        <a:lstStyle/>
        <a:p>
          <a:endParaRPr lang="fr-FR"/>
        </a:p>
      </dgm:t>
    </dgm:pt>
    <dgm:pt modelId="{B49C2E40-29D5-4C0D-B9CC-CE4BB6B4AC99}">
      <dgm:prSet phldrT="[Texte]"/>
      <dgm:spPr/>
      <dgm:t>
        <a:bodyPr/>
        <a:lstStyle/>
        <a:p>
          <a:r>
            <a:rPr lang="fr-MA" dirty="0" smtClean="0"/>
            <a:t>Opérationnels</a:t>
          </a:r>
          <a:endParaRPr lang="fr-FR" dirty="0"/>
        </a:p>
      </dgm:t>
    </dgm:pt>
    <dgm:pt modelId="{C801CF8C-02BB-4A68-8417-A74BD83C2897}" type="parTrans" cxnId="{41D2E7C8-6D29-4AD9-9BB5-3CC76245EE0F}">
      <dgm:prSet/>
      <dgm:spPr/>
      <dgm:t>
        <a:bodyPr/>
        <a:lstStyle/>
        <a:p>
          <a:endParaRPr lang="fr-FR"/>
        </a:p>
      </dgm:t>
    </dgm:pt>
    <dgm:pt modelId="{9579E855-E998-4258-88A8-F56D3949274C}" type="sibTrans" cxnId="{41D2E7C8-6D29-4AD9-9BB5-3CC76245EE0F}">
      <dgm:prSet/>
      <dgm:spPr/>
      <dgm:t>
        <a:bodyPr/>
        <a:lstStyle/>
        <a:p>
          <a:endParaRPr lang="fr-FR"/>
        </a:p>
      </dgm:t>
    </dgm:pt>
    <dgm:pt modelId="{DAEE9EED-5AC6-4636-BD3A-E7EABE8F3449}">
      <dgm:prSet phldrT="[Texte]" custT="1"/>
      <dgm:spPr/>
      <dgm:t>
        <a:bodyPr/>
        <a:lstStyle/>
        <a:p>
          <a:r>
            <a:rPr lang="fr-FR" sz="1400" b="1" dirty="0" smtClean="0"/>
            <a:t>La capacité d’action des différents organismes de contrôle routier ;</a:t>
          </a:r>
          <a:endParaRPr lang="fr-FR" sz="1400" b="1" dirty="0"/>
        </a:p>
      </dgm:t>
    </dgm:pt>
    <dgm:pt modelId="{55B5F406-988D-4481-AF6E-EF77E1B396DA}" type="parTrans" cxnId="{E475246C-BF88-49CD-934B-8AF9F85F49A5}">
      <dgm:prSet/>
      <dgm:spPr/>
      <dgm:t>
        <a:bodyPr/>
        <a:lstStyle/>
        <a:p>
          <a:endParaRPr lang="fr-FR"/>
        </a:p>
      </dgm:t>
    </dgm:pt>
    <dgm:pt modelId="{1E48FF91-6A92-4E39-BAE3-5E0F4D2EBA9A}" type="sibTrans" cxnId="{E475246C-BF88-49CD-934B-8AF9F85F49A5}">
      <dgm:prSet/>
      <dgm:spPr/>
      <dgm:t>
        <a:bodyPr/>
        <a:lstStyle/>
        <a:p>
          <a:endParaRPr lang="fr-FR"/>
        </a:p>
      </dgm:t>
    </dgm:pt>
    <dgm:pt modelId="{D50AA876-D2B0-4E01-B2BC-F7BCB9A6E996}">
      <dgm:prSet custT="1"/>
      <dgm:spPr/>
      <dgm:t>
        <a:bodyPr/>
        <a:lstStyle/>
        <a:p>
          <a:r>
            <a:rPr lang="fr-FR" sz="1200" b="1" dirty="0" smtClean="0"/>
            <a:t> L’évolution des indicateurs de sécurité routière 2010-2019 ;</a:t>
          </a:r>
        </a:p>
      </dgm:t>
    </dgm:pt>
    <dgm:pt modelId="{BD0FD46A-CDBF-4A6A-AD79-805BFAEE2B95}" type="parTrans" cxnId="{E1B34AD7-094B-481B-95C7-A8B3710ABBF2}">
      <dgm:prSet/>
      <dgm:spPr/>
      <dgm:t>
        <a:bodyPr/>
        <a:lstStyle/>
        <a:p>
          <a:endParaRPr lang="fr-FR"/>
        </a:p>
      </dgm:t>
    </dgm:pt>
    <dgm:pt modelId="{D2559290-5983-4D88-8D83-979F11EBAD71}" type="sibTrans" cxnId="{E1B34AD7-094B-481B-95C7-A8B3710ABBF2}">
      <dgm:prSet/>
      <dgm:spPr/>
      <dgm:t>
        <a:bodyPr/>
        <a:lstStyle/>
        <a:p>
          <a:endParaRPr lang="fr-FR"/>
        </a:p>
      </dgm:t>
    </dgm:pt>
    <dgm:pt modelId="{09926418-843C-4A19-B4E8-F53EF37349C2}">
      <dgm:prSet custT="1"/>
      <dgm:spPr/>
      <dgm:t>
        <a:bodyPr/>
        <a:lstStyle/>
        <a:p>
          <a:r>
            <a:rPr lang="fr-FR" sz="1200" b="1" dirty="0" smtClean="0"/>
            <a:t> L’analyse des causes des accidents routiers au Maroc ;</a:t>
          </a:r>
          <a:endParaRPr lang="fr-FR" sz="1200" b="1" dirty="0"/>
        </a:p>
      </dgm:t>
    </dgm:pt>
    <dgm:pt modelId="{F714B031-9379-4625-A9F4-017F39AB7CAF}" type="parTrans" cxnId="{F4B68667-4D3A-4734-B158-A9AAD02A01AE}">
      <dgm:prSet/>
      <dgm:spPr/>
      <dgm:t>
        <a:bodyPr/>
        <a:lstStyle/>
        <a:p>
          <a:endParaRPr lang="fr-FR"/>
        </a:p>
      </dgm:t>
    </dgm:pt>
    <dgm:pt modelId="{0EF32F23-616C-4685-BC5A-D6EF42659560}" type="sibTrans" cxnId="{F4B68667-4D3A-4734-B158-A9AAD02A01AE}">
      <dgm:prSet/>
      <dgm:spPr/>
      <dgm:t>
        <a:bodyPr/>
        <a:lstStyle/>
        <a:p>
          <a:endParaRPr lang="fr-FR"/>
        </a:p>
      </dgm:t>
    </dgm:pt>
    <dgm:pt modelId="{3B54E229-4BC6-4CAB-8C59-83DD6B4BC40B}">
      <dgm:prSet phldrT="[Texte]" custT="1"/>
      <dgm:spPr/>
      <dgm:t>
        <a:bodyPr/>
        <a:lstStyle/>
        <a:p>
          <a:r>
            <a:rPr lang="fr-MA" sz="1400" b="1" dirty="0" smtClean="0"/>
            <a:t>Contraintes budgétaires</a:t>
          </a:r>
          <a:endParaRPr lang="fr-FR" sz="1400" b="1" dirty="0"/>
        </a:p>
      </dgm:t>
    </dgm:pt>
    <dgm:pt modelId="{B4EF9E60-0B93-43E6-8130-FC18B76703C9}" type="parTrans" cxnId="{3CF99D92-9CCF-43B5-A823-FF6500F9D427}">
      <dgm:prSet/>
      <dgm:spPr/>
      <dgm:t>
        <a:bodyPr/>
        <a:lstStyle/>
        <a:p>
          <a:endParaRPr lang="fr-FR"/>
        </a:p>
      </dgm:t>
    </dgm:pt>
    <dgm:pt modelId="{6A276BA4-EA6A-436B-93E1-086038B80480}" type="sibTrans" cxnId="{3CF99D92-9CCF-43B5-A823-FF6500F9D427}">
      <dgm:prSet/>
      <dgm:spPr/>
      <dgm:t>
        <a:bodyPr/>
        <a:lstStyle/>
        <a:p>
          <a:endParaRPr lang="fr-FR"/>
        </a:p>
      </dgm:t>
    </dgm:pt>
    <dgm:pt modelId="{DC9F49C1-8305-41DF-AC9A-7CD0F2AD87C8}">
      <dgm:prSet custT="1"/>
      <dgm:spPr/>
      <dgm:t>
        <a:bodyPr/>
        <a:lstStyle/>
        <a:p>
          <a:endParaRPr lang="fr-FR" sz="1200" b="1" dirty="0"/>
        </a:p>
      </dgm:t>
    </dgm:pt>
    <dgm:pt modelId="{AC47B003-BE25-4EB1-9E6F-42623C44540B}" type="parTrans" cxnId="{1236624E-D5AA-4D0C-8C32-AD8019CA628E}">
      <dgm:prSet/>
      <dgm:spPr/>
      <dgm:t>
        <a:bodyPr/>
        <a:lstStyle/>
        <a:p>
          <a:endParaRPr lang="fr-FR"/>
        </a:p>
      </dgm:t>
    </dgm:pt>
    <dgm:pt modelId="{0F30031D-2B5F-46B2-97EE-13946EAD321F}" type="sibTrans" cxnId="{1236624E-D5AA-4D0C-8C32-AD8019CA628E}">
      <dgm:prSet/>
      <dgm:spPr/>
      <dgm:t>
        <a:bodyPr/>
        <a:lstStyle/>
        <a:p>
          <a:endParaRPr lang="fr-FR"/>
        </a:p>
      </dgm:t>
    </dgm:pt>
    <dgm:pt modelId="{D925E145-BFF6-47B3-8A77-8DC808C57FC6}">
      <dgm:prSet custT="1"/>
      <dgm:spPr/>
      <dgm:t>
        <a:bodyPr/>
        <a:lstStyle/>
        <a:p>
          <a:r>
            <a:rPr lang="fr-MA" sz="1200" b="1" dirty="0" smtClean="0"/>
            <a:t>Les zones d’accumulation des accidents</a:t>
          </a:r>
          <a:endParaRPr lang="fr-FR" sz="1200" b="1" dirty="0"/>
        </a:p>
      </dgm:t>
    </dgm:pt>
    <dgm:pt modelId="{25CF458E-5B34-49B6-B11B-5040B481C1CB}" type="parTrans" cxnId="{5951003B-DCBF-4DA5-B13F-388ED81E6478}">
      <dgm:prSet/>
      <dgm:spPr/>
      <dgm:t>
        <a:bodyPr/>
        <a:lstStyle/>
        <a:p>
          <a:endParaRPr lang="fr-FR"/>
        </a:p>
      </dgm:t>
    </dgm:pt>
    <dgm:pt modelId="{460A34C5-8A7F-4BDE-9DEF-FDE534BD9639}" type="sibTrans" cxnId="{5951003B-DCBF-4DA5-B13F-388ED81E6478}">
      <dgm:prSet/>
      <dgm:spPr/>
      <dgm:t>
        <a:bodyPr/>
        <a:lstStyle/>
        <a:p>
          <a:endParaRPr lang="fr-FR"/>
        </a:p>
      </dgm:t>
    </dgm:pt>
    <dgm:pt modelId="{DE63F7C5-668D-44FD-AF42-96D6B7DEEA8F}" type="pres">
      <dgm:prSet presAssocID="{1B19ACF0-81C1-4FB8-817F-E01305944C3C}" presName="Name0" presStyleCnt="0">
        <dgm:presLayoutVars>
          <dgm:dir/>
          <dgm:animLvl val="lvl"/>
          <dgm:resizeHandles val="exact"/>
        </dgm:presLayoutVars>
      </dgm:prSet>
      <dgm:spPr/>
      <dgm:t>
        <a:bodyPr/>
        <a:lstStyle/>
        <a:p>
          <a:endParaRPr lang="fr-FR"/>
        </a:p>
      </dgm:t>
    </dgm:pt>
    <dgm:pt modelId="{D259BDB0-AFC0-4EAE-93AE-88EACF32C3F9}" type="pres">
      <dgm:prSet presAssocID="{1B19ACF0-81C1-4FB8-817F-E01305944C3C}" presName="tSp" presStyleCnt="0"/>
      <dgm:spPr/>
    </dgm:pt>
    <dgm:pt modelId="{800E5C69-812D-444B-B033-7ABA1E16E243}" type="pres">
      <dgm:prSet presAssocID="{1B19ACF0-81C1-4FB8-817F-E01305944C3C}" presName="bSp" presStyleCnt="0"/>
      <dgm:spPr/>
    </dgm:pt>
    <dgm:pt modelId="{90C98078-2D36-451A-B48B-37FDD68F8CFD}" type="pres">
      <dgm:prSet presAssocID="{1B19ACF0-81C1-4FB8-817F-E01305944C3C}" presName="process" presStyleCnt="0"/>
      <dgm:spPr/>
    </dgm:pt>
    <dgm:pt modelId="{3DA6B5F5-DB12-43EB-8CDB-369BAFA5930C}" type="pres">
      <dgm:prSet presAssocID="{74D5BA8B-55B6-4435-81C8-92413D922A69}" presName="composite1" presStyleCnt="0"/>
      <dgm:spPr/>
    </dgm:pt>
    <dgm:pt modelId="{39F33887-7A0E-4BBE-8BDC-BB0A6957D50B}" type="pres">
      <dgm:prSet presAssocID="{74D5BA8B-55B6-4435-81C8-92413D922A69}" presName="dummyNode1" presStyleLbl="node1" presStyleIdx="0" presStyleCnt="3"/>
      <dgm:spPr/>
    </dgm:pt>
    <dgm:pt modelId="{3D59E9C5-FFD3-4359-AE7B-C4C130E9070C}" type="pres">
      <dgm:prSet presAssocID="{74D5BA8B-55B6-4435-81C8-92413D922A69}" presName="childNode1" presStyleLbl="bgAcc1" presStyleIdx="0" presStyleCnt="3">
        <dgm:presLayoutVars>
          <dgm:bulletEnabled val="1"/>
        </dgm:presLayoutVars>
      </dgm:prSet>
      <dgm:spPr/>
      <dgm:t>
        <a:bodyPr/>
        <a:lstStyle/>
        <a:p>
          <a:endParaRPr lang="fr-FR"/>
        </a:p>
      </dgm:t>
    </dgm:pt>
    <dgm:pt modelId="{E98AA048-4AD4-48E6-8140-1A64D1A60AAF}" type="pres">
      <dgm:prSet presAssocID="{74D5BA8B-55B6-4435-81C8-92413D922A69}" presName="childNode1tx" presStyleLbl="bgAcc1" presStyleIdx="0" presStyleCnt="3">
        <dgm:presLayoutVars>
          <dgm:bulletEnabled val="1"/>
        </dgm:presLayoutVars>
      </dgm:prSet>
      <dgm:spPr/>
      <dgm:t>
        <a:bodyPr/>
        <a:lstStyle/>
        <a:p>
          <a:endParaRPr lang="fr-FR"/>
        </a:p>
      </dgm:t>
    </dgm:pt>
    <dgm:pt modelId="{D3FF2520-72E5-48D5-9C08-8FF57846FB03}" type="pres">
      <dgm:prSet presAssocID="{74D5BA8B-55B6-4435-81C8-92413D922A69}" presName="parentNode1" presStyleLbl="node1" presStyleIdx="0" presStyleCnt="3">
        <dgm:presLayoutVars>
          <dgm:chMax val="1"/>
          <dgm:bulletEnabled val="1"/>
        </dgm:presLayoutVars>
      </dgm:prSet>
      <dgm:spPr/>
      <dgm:t>
        <a:bodyPr/>
        <a:lstStyle/>
        <a:p>
          <a:endParaRPr lang="fr-FR"/>
        </a:p>
      </dgm:t>
    </dgm:pt>
    <dgm:pt modelId="{8FDF337E-E5E3-447D-B9F8-74C5E4D5586A}" type="pres">
      <dgm:prSet presAssocID="{74D5BA8B-55B6-4435-81C8-92413D922A69}" presName="connSite1" presStyleCnt="0"/>
      <dgm:spPr/>
    </dgm:pt>
    <dgm:pt modelId="{33A6AA8A-9FD9-46ED-A29E-3193B8C7B258}" type="pres">
      <dgm:prSet presAssocID="{D4888448-5001-4D53-A59F-64FD3699A4A5}" presName="Name9" presStyleLbl="sibTrans2D1" presStyleIdx="0" presStyleCnt="2"/>
      <dgm:spPr/>
      <dgm:t>
        <a:bodyPr/>
        <a:lstStyle/>
        <a:p>
          <a:endParaRPr lang="fr-FR"/>
        </a:p>
      </dgm:t>
    </dgm:pt>
    <dgm:pt modelId="{CBFA1195-D001-45D8-8844-E48238608261}" type="pres">
      <dgm:prSet presAssocID="{7B2A8956-5695-41A9-84A2-51C35FEC32FF}" presName="composite2" presStyleCnt="0"/>
      <dgm:spPr/>
    </dgm:pt>
    <dgm:pt modelId="{4775DFD5-9662-4F8B-A12E-F75C0437322E}" type="pres">
      <dgm:prSet presAssocID="{7B2A8956-5695-41A9-84A2-51C35FEC32FF}" presName="dummyNode2" presStyleLbl="node1" presStyleIdx="0" presStyleCnt="3"/>
      <dgm:spPr/>
    </dgm:pt>
    <dgm:pt modelId="{A70F1DAA-E074-4317-A526-FBDDFA30C1C7}" type="pres">
      <dgm:prSet presAssocID="{7B2A8956-5695-41A9-84A2-51C35FEC32FF}" presName="childNode2" presStyleLbl="bgAcc1" presStyleIdx="1" presStyleCnt="3" custScaleX="130659" custScaleY="128622" custLinFactNeighborX="1006" custLinFactNeighborY="11503">
        <dgm:presLayoutVars>
          <dgm:bulletEnabled val="1"/>
        </dgm:presLayoutVars>
      </dgm:prSet>
      <dgm:spPr/>
      <dgm:t>
        <a:bodyPr/>
        <a:lstStyle/>
        <a:p>
          <a:endParaRPr lang="fr-FR"/>
        </a:p>
      </dgm:t>
    </dgm:pt>
    <dgm:pt modelId="{EE17E417-8AC1-4D65-94E1-8FB53D8BE2DC}" type="pres">
      <dgm:prSet presAssocID="{7B2A8956-5695-41A9-84A2-51C35FEC32FF}" presName="childNode2tx" presStyleLbl="bgAcc1" presStyleIdx="1" presStyleCnt="3">
        <dgm:presLayoutVars>
          <dgm:bulletEnabled val="1"/>
        </dgm:presLayoutVars>
      </dgm:prSet>
      <dgm:spPr/>
      <dgm:t>
        <a:bodyPr/>
        <a:lstStyle/>
        <a:p>
          <a:endParaRPr lang="fr-FR"/>
        </a:p>
      </dgm:t>
    </dgm:pt>
    <dgm:pt modelId="{8A145E3A-3FA8-40FA-8037-0F545596E58D}" type="pres">
      <dgm:prSet presAssocID="{7B2A8956-5695-41A9-84A2-51C35FEC32FF}" presName="parentNode2" presStyleLbl="node1" presStyleIdx="1" presStyleCnt="3">
        <dgm:presLayoutVars>
          <dgm:chMax val="0"/>
          <dgm:bulletEnabled val="1"/>
        </dgm:presLayoutVars>
      </dgm:prSet>
      <dgm:spPr/>
      <dgm:t>
        <a:bodyPr/>
        <a:lstStyle/>
        <a:p>
          <a:endParaRPr lang="fr-FR"/>
        </a:p>
      </dgm:t>
    </dgm:pt>
    <dgm:pt modelId="{577A3E07-3AB6-49CE-B37B-68E4EF383A6E}" type="pres">
      <dgm:prSet presAssocID="{7B2A8956-5695-41A9-84A2-51C35FEC32FF}" presName="connSite2" presStyleCnt="0"/>
      <dgm:spPr/>
    </dgm:pt>
    <dgm:pt modelId="{EAC1BBAE-BA49-44C1-BABE-9BA94A5D00E5}" type="pres">
      <dgm:prSet presAssocID="{C227C4EF-7B74-4FF3-8FC5-B6AE156D14B1}" presName="Name18" presStyleLbl="sibTrans2D1" presStyleIdx="1" presStyleCnt="2"/>
      <dgm:spPr/>
      <dgm:t>
        <a:bodyPr/>
        <a:lstStyle/>
        <a:p>
          <a:endParaRPr lang="fr-FR"/>
        </a:p>
      </dgm:t>
    </dgm:pt>
    <dgm:pt modelId="{FD501680-9DB4-4438-A5F9-8F79B7550B73}" type="pres">
      <dgm:prSet presAssocID="{B49C2E40-29D5-4C0D-B9CC-CE4BB6B4AC99}" presName="composite1" presStyleCnt="0"/>
      <dgm:spPr/>
    </dgm:pt>
    <dgm:pt modelId="{F24DC42D-CAAE-4153-910D-25DE1F08EFAD}" type="pres">
      <dgm:prSet presAssocID="{B49C2E40-29D5-4C0D-B9CC-CE4BB6B4AC99}" presName="dummyNode1" presStyleLbl="node1" presStyleIdx="1" presStyleCnt="3"/>
      <dgm:spPr/>
    </dgm:pt>
    <dgm:pt modelId="{86E7F443-096E-4499-B668-1785F4B0767A}" type="pres">
      <dgm:prSet presAssocID="{B49C2E40-29D5-4C0D-B9CC-CE4BB6B4AC99}" presName="childNode1" presStyleLbl="bgAcc1" presStyleIdx="2" presStyleCnt="3">
        <dgm:presLayoutVars>
          <dgm:bulletEnabled val="1"/>
        </dgm:presLayoutVars>
      </dgm:prSet>
      <dgm:spPr/>
      <dgm:t>
        <a:bodyPr/>
        <a:lstStyle/>
        <a:p>
          <a:endParaRPr lang="fr-FR"/>
        </a:p>
      </dgm:t>
    </dgm:pt>
    <dgm:pt modelId="{3C6C5D30-DAB3-4A89-948D-7B0A4372931B}" type="pres">
      <dgm:prSet presAssocID="{B49C2E40-29D5-4C0D-B9CC-CE4BB6B4AC99}" presName="childNode1tx" presStyleLbl="bgAcc1" presStyleIdx="2" presStyleCnt="3">
        <dgm:presLayoutVars>
          <dgm:bulletEnabled val="1"/>
        </dgm:presLayoutVars>
      </dgm:prSet>
      <dgm:spPr/>
      <dgm:t>
        <a:bodyPr/>
        <a:lstStyle/>
        <a:p>
          <a:endParaRPr lang="fr-FR"/>
        </a:p>
      </dgm:t>
    </dgm:pt>
    <dgm:pt modelId="{3A2377BF-D267-4773-A426-9F2BD2271298}" type="pres">
      <dgm:prSet presAssocID="{B49C2E40-29D5-4C0D-B9CC-CE4BB6B4AC99}" presName="parentNode1" presStyleLbl="node1" presStyleIdx="2" presStyleCnt="3">
        <dgm:presLayoutVars>
          <dgm:chMax val="1"/>
          <dgm:bulletEnabled val="1"/>
        </dgm:presLayoutVars>
      </dgm:prSet>
      <dgm:spPr/>
      <dgm:t>
        <a:bodyPr/>
        <a:lstStyle/>
        <a:p>
          <a:endParaRPr lang="fr-FR"/>
        </a:p>
      </dgm:t>
    </dgm:pt>
    <dgm:pt modelId="{FA7E2D50-EBE9-491C-A85E-8046F0A74E01}" type="pres">
      <dgm:prSet presAssocID="{B49C2E40-29D5-4C0D-B9CC-CE4BB6B4AC99}" presName="connSite1" presStyleCnt="0"/>
      <dgm:spPr/>
    </dgm:pt>
  </dgm:ptLst>
  <dgm:cxnLst>
    <dgm:cxn modelId="{2BA0A7B9-830D-4E03-9203-8C4202BD7A0A}" type="presOf" srcId="{C227C4EF-7B74-4FF3-8FC5-B6AE156D14B1}" destId="{EAC1BBAE-BA49-44C1-BABE-9BA94A5D00E5}" srcOrd="0" destOrd="0" presId="urn:microsoft.com/office/officeart/2005/8/layout/hProcess4"/>
    <dgm:cxn modelId="{34E402E6-8D7D-47D8-99D5-B3C00244B0AE}" type="presOf" srcId="{D925E145-BFF6-47B3-8A77-8DC808C57FC6}" destId="{EE17E417-8AC1-4D65-94E1-8FB53D8BE2DC}" srcOrd="1" destOrd="3" presId="urn:microsoft.com/office/officeart/2005/8/layout/hProcess4"/>
    <dgm:cxn modelId="{B9D18368-9AA7-46A9-92C2-D7890ACF8BAA}" type="presOf" srcId="{A3A6E359-F1A3-4A31-9B85-5B8776233E00}" destId="{A70F1DAA-E074-4317-A526-FBDDFA30C1C7}" srcOrd="0" destOrd="0" presId="urn:microsoft.com/office/officeart/2005/8/layout/hProcess4"/>
    <dgm:cxn modelId="{6B6C7FEE-3ECF-4842-BB4C-B2D596D8807D}" type="presOf" srcId="{1B19ACF0-81C1-4FB8-817F-E01305944C3C}" destId="{DE63F7C5-668D-44FD-AF42-96D6B7DEEA8F}" srcOrd="0" destOrd="0" presId="urn:microsoft.com/office/officeart/2005/8/layout/hProcess4"/>
    <dgm:cxn modelId="{5951003B-DCBF-4DA5-B13F-388ED81E6478}" srcId="{7B2A8956-5695-41A9-84A2-51C35FEC32FF}" destId="{D925E145-BFF6-47B3-8A77-8DC808C57FC6}" srcOrd="3" destOrd="0" parTransId="{25CF458E-5B34-49B6-B11B-5040B481C1CB}" sibTransId="{460A34C5-8A7F-4BDE-9DEF-FDE534BD9639}"/>
    <dgm:cxn modelId="{1236624E-D5AA-4D0C-8C32-AD8019CA628E}" srcId="{7B2A8956-5695-41A9-84A2-51C35FEC32FF}" destId="{DC9F49C1-8305-41DF-AC9A-7CD0F2AD87C8}" srcOrd="4" destOrd="0" parTransId="{AC47B003-BE25-4EB1-9E6F-42623C44540B}" sibTransId="{0F30031D-2B5F-46B2-97EE-13946EAD321F}"/>
    <dgm:cxn modelId="{77E52DE9-1C4A-4F52-9AE8-60A76448E224}" type="presOf" srcId="{D50AA876-D2B0-4E01-B2BC-F7BCB9A6E996}" destId="{EE17E417-8AC1-4D65-94E1-8FB53D8BE2DC}" srcOrd="1" destOrd="1" presId="urn:microsoft.com/office/officeart/2005/8/layout/hProcess4"/>
    <dgm:cxn modelId="{41D2E7C8-6D29-4AD9-9BB5-3CC76245EE0F}" srcId="{1B19ACF0-81C1-4FB8-817F-E01305944C3C}" destId="{B49C2E40-29D5-4C0D-B9CC-CE4BB6B4AC99}" srcOrd="2" destOrd="0" parTransId="{C801CF8C-02BB-4A68-8417-A74BD83C2897}" sibTransId="{9579E855-E998-4258-88A8-F56D3949274C}"/>
    <dgm:cxn modelId="{C321A33D-D05F-4F4A-9F52-AC13BC95A4E5}" type="presOf" srcId="{A3A6E359-F1A3-4A31-9B85-5B8776233E00}" destId="{EE17E417-8AC1-4D65-94E1-8FB53D8BE2DC}" srcOrd="1" destOrd="0" presId="urn:microsoft.com/office/officeart/2005/8/layout/hProcess4"/>
    <dgm:cxn modelId="{085120DE-BCB5-4F7A-BB06-46DC01CB0696}" type="presOf" srcId="{DC9F49C1-8305-41DF-AC9A-7CD0F2AD87C8}" destId="{EE17E417-8AC1-4D65-94E1-8FB53D8BE2DC}" srcOrd="1" destOrd="4" presId="urn:microsoft.com/office/officeart/2005/8/layout/hProcess4"/>
    <dgm:cxn modelId="{E475246C-BF88-49CD-934B-8AF9F85F49A5}" srcId="{B49C2E40-29D5-4C0D-B9CC-CE4BB6B4AC99}" destId="{DAEE9EED-5AC6-4636-BD3A-E7EABE8F3449}" srcOrd="0" destOrd="0" parTransId="{55B5F406-988D-4481-AF6E-EF77E1B396DA}" sibTransId="{1E48FF91-6A92-4E39-BAE3-5E0F4D2EBA9A}"/>
    <dgm:cxn modelId="{E726B9A4-C6A2-4011-B4E0-FCC124C11F79}" type="presOf" srcId="{B49C2E40-29D5-4C0D-B9CC-CE4BB6B4AC99}" destId="{3A2377BF-D267-4773-A426-9F2BD2271298}" srcOrd="0" destOrd="0" presId="urn:microsoft.com/office/officeart/2005/8/layout/hProcess4"/>
    <dgm:cxn modelId="{E7A4ACC1-9B23-48C1-8121-7373BF22B7A6}" srcId="{7B2A8956-5695-41A9-84A2-51C35FEC32FF}" destId="{A3A6E359-F1A3-4A31-9B85-5B8776233E00}" srcOrd="0" destOrd="0" parTransId="{24C12D8F-4D56-43D0-B07E-63CE4B127EF3}" sibTransId="{42E39059-88CC-4C98-836F-F039E990BE21}"/>
    <dgm:cxn modelId="{D5BC1F77-E999-4E38-BFC5-F37435DA2FF2}" type="presOf" srcId="{C3BFB8BF-8380-4E27-BE69-5DF2C3976473}" destId="{E98AA048-4AD4-48E6-8140-1A64D1A60AAF}" srcOrd="1" destOrd="0" presId="urn:microsoft.com/office/officeart/2005/8/layout/hProcess4"/>
    <dgm:cxn modelId="{5416ADA5-E2D1-4667-BB5B-1F2F2840FE4B}" type="presOf" srcId="{09926418-843C-4A19-B4E8-F53EF37349C2}" destId="{EE17E417-8AC1-4D65-94E1-8FB53D8BE2DC}" srcOrd="1" destOrd="2" presId="urn:microsoft.com/office/officeart/2005/8/layout/hProcess4"/>
    <dgm:cxn modelId="{0274B2E3-041F-4E37-A98F-7AF9B7E907B4}" type="presOf" srcId="{DAEE9EED-5AC6-4636-BD3A-E7EABE8F3449}" destId="{3C6C5D30-DAB3-4A89-948D-7B0A4372931B}" srcOrd="1" destOrd="0" presId="urn:microsoft.com/office/officeart/2005/8/layout/hProcess4"/>
    <dgm:cxn modelId="{9ED004F0-CA61-425C-9018-EBCAEF7B00EA}" type="presOf" srcId="{C3BFB8BF-8380-4E27-BE69-5DF2C3976473}" destId="{3D59E9C5-FFD3-4359-AE7B-C4C130E9070C}" srcOrd="0" destOrd="0" presId="urn:microsoft.com/office/officeart/2005/8/layout/hProcess4"/>
    <dgm:cxn modelId="{E421AEB2-0F71-4990-A02C-174285B88EC0}" srcId="{1B19ACF0-81C1-4FB8-817F-E01305944C3C}" destId="{7B2A8956-5695-41A9-84A2-51C35FEC32FF}" srcOrd="1" destOrd="0" parTransId="{E9C229AC-1C52-4958-A041-D5EA999DBD46}" sibTransId="{C227C4EF-7B74-4FF3-8FC5-B6AE156D14B1}"/>
    <dgm:cxn modelId="{608BF888-A31C-4061-ACD0-23438AD2361C}" type="presOf" srcId="{3B54E229-4BC6-4CAB-8C59-83DD6B4BC40B}" destId="{3C6C5D30-DAB3-4A89-948D-7B0A4372931B}" srcOrd="1" destOrd="1" presId="urn:microsoft.com/office/officeart/2005/8/layout/hProcess4"/>
    <dgm:cxn modelId="{E1B34AD7-094B-481B-95C7-A8B3710ABBF2}" srcId="{7B2A8956-5695-41A9-84A2-51C35FEC32FF}" destId="{D50AA876-D2B0-4E01-B2BC-F7BCB9A6E996}" srcOrd="1" destOrd="0" parTransId="{BD0FD46A-CDBF-4A6A-AD79-805BFAEE2B95}" sibTransId="{D2559290-5983-4D88-8D83-979F11EBAD71}"/>
    <dgm:cxn modelId="{C0D4D1D0-60D3-49FC-8E1D-E6439C0CD256}" srcId="{74D5BA8B-55B6-4435-81C8-92413D922A69}" destId="{C3BFB8BF-8380-4E27-BE69-5DF2C3976473}" srcOrd="0" destOrd="0" parTransId="{DD46D511-5114-4F54-85CB-F3F2393400C1}" sibTransId="{F3262259-F708-4385-8B64-271B6C821352}"/>
    <dgm:cxn modelId="{BBB585D7-F5C9-4C95-BF51-3C266A03CA0B}" type="presOf" srcId="{DC9F49C1-8305-41DF-AC9A-7CD0F2AD87C8}" destId="{A70F1DAA-E074-4317-A526-FBDDFA30C1C7}" srcOrd="0" destOrd="4" presId="urn:microsoft.com/office/officeart/2005/8/layout/hProcess4"/>
    <dgm:cxn modelId="{9B239834-007F-4F83-B17A-E9061AF13204}" type="presOf" srcId="{09926418-843C-4A19-B4E8-F53EF37349C2}" destId="{A70F1DAA-E074-4317-A526-FBDDFA30C1C7}" srcOrd="0" destOrd="2" presId="urn:microsoft.com/office/officeart/2005/8/layout/hProcess4"/>
    <dgm:cxn modelId="{3DF217F8-B389-42B1-B22E-74B814ABCC08}" srcId="{1B19ACF0-81C1-4FB8-817F-E01305944C3C}" destId="{74D5BA8B-55B6-4435-81C8-92413D922A69}" srcOrd="0" destOrd="0" parTransId="{11438E1A-CC23-48BD-B58D-C91232C919F1}" sibTransId="{D4888448-5001-4D53-A59F-64FD3699A4A5}"/>
    <dgm:cxn modelId="{0169BE1F-1FEF-4597-92FB-C382858B4DE6}" type="presOf" srcId="{74D5BA8B-55B6-4435-81C8-92413D922A69}" destId="{D3FF2520-72E5-48D5-9C08-8FF57846FB03}" srcOrd="0" destOrd="0" presId="urn:microsoft.com/office/officeart/2005/8/layout/hProcess4"/>
    <dgm:cxn modelId="{8370FE09-D6EE-4E36-AFF0-5A0A675DC2F0}" type="presOf" srcId="{7B2A8956-5695-41A9-84A2-51C35FEC32FF}" destId="{8A145E3A-3FA8-40FA-8037-0F545596E58D}" srcOrd="0" destOrd="0" presId="urn:microsoft.com/office/officeart/2005/8/layout/hProcess4"/>
    <dgm:cxn modelId="{69D92596-E24E-471C-98AE-5683E9E5EA55}" type="presOf" srcId="{DAEE9EED-5AC6-4636-BD3A-E7EABE8F3449}" destId="{86E7F443-096E-4499-B668-1785F4B0767A}" srcOrd="0" destOrd="0" presId="urn:microsoft.com/office/officeart/2005/8/layout/hProcess4"/>
    <dgm:cxn modelId="{3CF99D92-9CCF-43B5-A823-FF6500F9D427}" srcId="{B49C2E40-29D5-4C0D-B9CC-CE4BB6B4AC99}" destId="{3B54E229-4BC6-4CAB-8C59-83DD6B4BC40B}" srcOrd="1" destOrd="0" parTransId="{B4EF9E60-0B93-43E6-8130-FC18B76703C9}" sibTransId="{6A276BA4-EA6A-436B-93E1-086038B80480}"/>
    <dgm:cxn modelId="{2FFC3FC1-F281-4EE4-8086-CE45E493287D}" type="presOf" srcId="{D925E145-BFF6-47B3-8A77-8DC808C57FC6}" destId="{A70F1DAA-E074-4317-A526-FBDDFA30C1C7}" srcOrd="0" destOrd="3" presId="urn:microsoft.com/office/officeart/2005/8/layout/hProcess4"/>
    <dgm:cxn modelId="{0E1C471C-B8EA-45BA-8DAE-8F8F39BA97AE}" type="presOf" srcId="{D50AA876-D2B0-4E01-B2BC-F7BCB9A6E996}" destId="{A70F1DAA-E074-4317-A526-FBDDFA30C1C7}" srcOrd="0" destOrd="1" presId="urn:microsoft.com/office/officeart/2005/8/layout/hProcess4"/>
    <dgm:cxn modelId="{AAC58592-4390-4272-BB9C-F0CAEAD2DC7A}" type="presOf" srcId="{D4888448-5001-4D53-A59F-64FD3699A4A5}" destId="{33A6AA8A-9FD9-46ED-A29E-3193B8C7B258}" srcOrd="0" destOrd="0" presId="urn:microsoft.com/office/officeart/2005/8/layout/hProcess4"/>
    <dgm:cxn modelId="{EFD2B069-BB10-48E9-80E7-AE2FD0E17F6E}" type="presOf" srcId="{3B54E229-4BC6-4CAB-8C59-83DD6B4BC40B}" destId="{86E7F443-096E-4499-B668-1785F4B0767A}" srcOrd="0" destOrd="1" presId="urn:microsoft.com/office/officeart/2005/8/layout/hProcess4"/>
    <dgm:cxn modelId="{F4B68667-4D3A-4734-B158-A9AAD02A01AE}" srcId="{7B2A8956-5695-41A9-84A2-51C35FEC32FF}" destId="{09926418-843C-4A19-B4E8-F53EF37349C2}" srcOrd="2" destOrd="0" parTransId="{F714B031-9379-4625-A9F4-017F39AB7CAF}" sibTransId="{0EF32F23-616C-4685-BC5A-D6EF42659560}"/>
    <dgm:cxn modelId="{B98093F0-5560-4FAB-9504-07A03DE730DC}" type="presParOf" srcId="{DE63F7C5-668D-44FD-AF42-96D6B7DEEA8F}" destId="{D259BDB0-AFC0-4EAE-93AE-88EACF32C3F9}" srcOrd="0" destOrd="0" presId="urn:microsoft.com/office/officeart/2005/8/layout/hProcess4"/>
    <dgm:cxn modelId="{FA2867C2-2221-4123-B260-B0580F22DFD5}" type="presParOf" srcId="{DE63F7C5-668D-44FD-AF42-96D6B7DEEA8F}" destId="{800E5C69-812D-444B-B033-7ABA1E16E243}" srcOrd="1" destOrd="0" presId="urn:microsoft.com/office/officeart/2005/8/layout/hProcess4"/>
    <dgm:cxn modelId="{C6185A62-C819-4371-8EF3-451A83F22FB6}" type="presParOf" srcId="{DE63F7C5-668D-44FD-AF42-96D6B7DEEA8F}" destId="{90C98078-2D36-451A-B48B-37FDD68F8CFD}" srcOrd="2" destOrd="0" presId="urn:microsoft.com/office/officeart/2005/8/layout/hProcess4"/>
    <dgm:cxn modelId="{CC59E0B5-0AD7-4220-AD91-C74340CA83BE}" type="presParOf" srcId="{90C98078-2D36-451A-B48B-37FDD68F8CFD}" destId="{3DA6B5F5-DB12-43EB-8CDB-369BAFA5930C}" srcOrd="0" destOrd="0" presId="urn:microsoft.com/office/officeart/2005/8/layout/hProcess4"/>
    <dgm:cxn modelId="{423E608B-17D3-4677-A493-07E8EA600571}" type="presParOf" srcId="{3DA6B5F5-DB12-43EB-8CDB-369BAFA5930C}" destId="{39F33887-7A0E-4BBE-8BDC-BB0A6957D50B}" srcOrd="0" destOrd="0" presId="urn:microsoft.com/office/officeart/2005/8/layout/hProcess4"/>
    <dgm:cxn modelId="{05BD0942-E326-488F-B7D5-B5A4D0987626}" type="presParOf" srcId="{3DA6B5F5-DB12-43EB-8CDB-369BAFA5930C}" destId="{3D59E9C5-FFD3-4359-AE7B-C4C130E9070C}" srcOrd="1" destOrd="0" presId="urn:microsoft.com/office/officeart/2005/8/layout/hProcess4"/>
    <dgm:cxn modelId="{751F3CC6-BDBB-48DE-8058-6C6B8B4740B0}" type="presParOf" srcId="{3DA6B5F5-DB12-43EB-8CDB-369BAFA5930C}" destId="{E98AA048-4AD4-48E6-8140-1A64D1A60AAF}" srcOrd="2" destOrd="0" presId="urn:microsoft.com/office/officeart/2005/8/layout/hProcess4"/>
    <dgm:cxn modelId="{0113ADBC-74DD-4941-80A6-6BF4A153C31E}" type="presParOf" srcId="{3DA6B5F5-DB12-43EB-8CDB-369BAFA5930C}" destId="{D3FF2520-72E5-48D5-9C08-8FF57846FB03}" srcOrd="3" destOrd="0" presId="urn:microsoft.com/office/officeart/2005/8/layout/hProcess4"/>
    <dgm:cxn modelId="{D871CD56-B8B9-4614-9DD7-D509AC9A9F73}" type="presParOf" srcId="{3DA6B5F5-DB12-43EB-8CDB-369BAFA5930C}" destId="{8FDF337E-E5E3-447D-B9F8-74C5E4D5586A}" srcOrd="4" destOrd="0" presId="urn:microsoft.com/office/officeart/2005/8/layout/hProcess4"/>
    <dgm:cxn modelId="{3E6E545B-63B4-4F91-82DB-87E2F5DF0EDE}" type="presParOf" srcId="{90C98078-2D36-451A-B48B-37FDD68F8CFD}" destId="{33A6AA8A-9FD9-46ED-A29E-3193B8C7B258}" srcOrd="1" destOrd="0" presId="urn:microsoft.com/office/officeart/2005/8/layout/hProcess4"/>
    <dgm:cxn modelId="{0FE321A5-7B3C-4F92-8B1A-ADD29B2571AA}" type="presParOf" srcId="{90C98078-2D36-451A-B48B-37FDD68F8CFD}" destId="{CBFA1195-D001-45D8-8844-E48238608261}" srcOrd="2" destOrd="0" presId="urn:microsoft.com/office/officeart/2005/8/layout/hProcess4"/>
    <dgm:cxn modelId="{3DE3D7AE-F48D-41C9-A35A-461D94EA2505}" type="presParOf" srcId="{CBFA1195-D001-45D8-8844-E48238608261}" destId="{4775DFD5-9662-4F8B-A12E-F75C0437322E}" srcOrd="0" destOrd="0" presId="urn:microsoft.com/office/officeart/2005/8/layout/hProcess4"/>
    <dgm:cxn modelId="{6A8DD807-93D0-4AF1-933A-EFCD3CC5EA2F}" type="presParOf" srcId="{CBFA1195-D001-45D8-8844-E48238608261}" destId="{A70F1DAA-E074-4317-A526-FBDDFA30C1C7}" srcOrd="1" destOrd="0" presId="urn:microsoft.com/office/officeart/2005/8/layout/hProcess4"/>
    <dgm:cxn modelId="{E3143641-F5E2-49A4-B3B2-268530822FD0}" type="presParOf" srcId="{CBFA1195-D001-45D8-8844-E48238608261}" destId="{EE17E417-8AC1-4D65-94E1-8FB53D8BE2DC}" srcOrd="2" destOrd="0" presId="urn:microsoft.com/office/officeart/2005/8/layout/hProcess4"/>
    <dgm:cxn modelId="{8186F284-F9EF-48F9-B0E1-A3BFF0BEB4D4}" type="presParOf" srcId="{CBFA1195-D001-45D8-8844-E48238608261}" destId="{8A145E3A-3FA8-40FA-8037-0F545596E58D}" srcOrd="3" destOrd="0" presId="urn:microsoft.com/office/officeart/2005/8/layout/hProcess4"/>
    <dgm:cxn modelId="{025C6920-1A23-4122-A4C0-FBFD6EC7F93D}" type="presParOf" srcId="{CBFA1195-D001-45D8-8844-E48238608261}" destId="{577A3E07-3AB6-49CE-B37B-68E4EF383A6E}" srcOrd="4" destOrd="0" presId="urn:microsoft.com/office/officeart/2005/8/layout/hProcess4"/>
    <dgm:cxn modelId="{5F831A0C-4AE2-48B5-AB3B-925AAFBFC7ED}" type="presParOf" srcId="{90C98078-2D36-451A-B48B-37FDD68F8CFD}" destId="{EAC1BBAE-BA49-44C1-BABE-9BA94A5D00E5}" srcOrd="3" destOrd="0" presId="urn:microsoft.com/office/officeart/2005/8/layout/hProcess4"/>
    <dgm:cxn modelId="{0D94EBC8-BF6D-4C76-8A71-98F89A155E87}" type="presParOf" srcId="{90C98078-2D36-451A-B48B-37FDD68F8CFD}" destId="{FD501680-9DB4-4438-A5F9-8F79B7550B73}" srcOrd="4" destOrd="0" presId="urn:microsoft.com/office/officeart/2005/8/layout/hProcess4"/>
    <dgm:cxn modelId="{F584E547-4CCE-455D-A0B4-F03611E2D8E3}" type="presParOf" srcId="{FD501680-9DB4-4438-A5F9-8F79B7550B73}" destId="{F24DC42D-CAAE-4153-910D-25DE1F08EFAD}" srcOrd="0" destOrd="0" presId="urn:microsoft.com/office/officeart/2005/8/layout/hProcess4"/>
    <dgm:cxn modelId="{AE451E20-0CC7-451D-9D69-6F3F490C0BA4}" type="presParOf" srcId="{FD501680-9DB4-4438-A5F9-8F79B7550B73}" destId="{86E7F443-096E-4499-B668-1785F4B0767A}" srcOrd="1" destOrd="0" presId="urn:microsoft.com/office/officeart/2005/8/layout/hProcess4"/>
    <dgm:cxn modelId="{08063A0E-D521-49FD-8116-FC71C3071E58}" type="presParOf" srcId="{FD501680-9DB4-4438-A5F9-8F79B7550B73}" destId="{3C6C5D30-DAB3-4A89-948D-7B0A4372931B}" srcOrd="2" destOrd="0" presId="urn:microsoft.com/office/officeart/2005/8/layout/hProcess4"/>
    <dgm:cxn modelId="{10F94420-44B9-42D3-9164-D4DA878D0447}" type="presParOf" srcId="{FD501680-9DB4-4438-A5F9-8F79B7550B73}" destId="{3A2377BF-D267-4773-A426-9F2BD2271298}" srcOrd="3" destOrd="0" presId="urn:microsoft.com/office/officeart/2005/8/layout/hProcess4"/>
    <dgm:cxn modelId="{A86B289A-3F75-4CB0-AB30-73372ABF7E25}" type="presParOf" srcId="{FD501680-9DB4-4438-A5F9-8F79B7550B73}" destId="{FA7E2D50-EBE9-491C-A85E-8046F0A74E01}" srcOrd="4" destOrd="0" presId="urn:microsoft.com/office/officeart/2005/8/layout/hProcess4"/>
  </dgm:cxnLst>
  <dgm:bg/>
  <dgm:whole/>
</dgm:dataModel>
</file>

<file path=ppt/diagrams/data7.xml><?xml version="1.0" encoding="utf-8"?>
<dgm:dataModel xmlns:dgm="http://schemas.openxmlformats.org/drawingml/2006/diagram" xmlns:a="http://schemas.openxmlformats.org/drawingml/2006/main">
  <dgm:ptLst>
    <dgm:pt modelId="{1DE71301-134E-4D3A-912C-FCFF83195942}"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fr-FR"/>
        </a:p>
      </dgm:t>
    </dgm:pt>
    <dgm:pt modelId="{6472E43A-8462-4C49-84DA-1EE96DB5FD8E}">
      <dgm:prSet phldrT="[Texte]" custT="1"/>
      <dgm:spPr/>
      <dgm:t>
        <a:bodyPr/>
        <a:lstStyle/>
        <a:p>
          <a:r>
            <a:rPr lang="fr-MA" sz="2400" dirty="0" smtClean="0"/>
            <a:t>Sureté National</a:t>
          </a:r>
          <a:endParaRPr lang="fr-FR" sz="2400" dirty="0"/>
        </a:p>
      </dgm:t>
    </dgm:pt>
    <dgm:pt modelId="{11FCC89B-7316-4866-BF50-F60C8419B6D2}" type="parTrans" cxnId="{BC249CE0-268E-45E2-8FF3-1CDED752A5A8}">
      <dgm:prSet/>
      <dgm:spPr/>
      <dgm:t>
        <a:bodyPr/>
        <a:lstStyle/>
        <a:p>
          <a:endParaRPr lang="fr-FR"/>
        </a:p>
      </dgm:t>
    </dgm:pt>
    <dgm:pt modelId="{1B18AB83-C680-45BC-BCCF-1F114E1B0AB5}" type="sibTrans" cxnId="{BC249CE0-268E-45E2-8FF3-1CDED752A5A8}">
      <dgm:prSet/>
      <dgm:spPr/>
      <dgm:t>
        <a:bodyPr/>
        <a:lstStyle/>
        <a:p>
          <a:endParaRPr lang="fr-FR"/>
        </a:p>
      </dgm:t>
    </dgm:pt>
    <dgm:pt modelId="{FD5142AC-48A6-4AE6-A0B3-D7FA92DC7142}">
      <dgm:prSet phldrT="[Texte]" custT="1"/>
      <dgm:spPr/>
      <dgm:t>
        <a:bodyPr/>
        <a:lstStyle/>
        <a:p>
          <a:r>
            <a:rPr lang="fr-FR" sz="1200" dirty="0" smtClean="0"/>
            <a:t>Contrôle des grands excès de vitesse ;</a:t>
          </a:r>
          <a:endParaRPr lang="fr-FR" sz="1200" dirty="0"/>
        </a:p>
      </dgm:t>
    </dgm:pt>
    <dgm:pt modelId="{FE6709AC-1D3C-47C6-B1CC-0DCB1EEF90D1}" type="parTrans" cxnId="{E573F84E-87EC-40BC-BD05-148A07D90B69}">
      <dgm:prSet/>
      <dgm:spPr/>
      <dgm:t>
        <a:bodyPr/>
        <a:lstStyle/>
        <a:p>
          <a:endParaRPr lang="fr-FR"/>
        </a:p>
      </dgm:t>
    </dgm:pt>
    <dgm:pt modelId="{CEEBF699-496D-4E54-A703-3BED5C86BBD7}" type="sibTrans" cxnId="{E573F84E-87EC-40BC-BD05-148A07D90B69}">
      <dgm:prSet/>
      <dgm:spPr/>
      <dgm:t>
        <a:bodyPr/>
        <a:lstStyle/>
        <a:p>
          <a:endParaRPr lang="fr-FR"/>
        </a:p>
      </dgm:t>
    </dgm:pt>
    <dgm:pt modelId="{13A874D3-9EA0-42AA-A1AE-62D2AB674BD7}">
      <dgm:prSet phldrT="[Texte]" custT="1"/>
      <dgm:spPr/>
      <dgm:t>
        <a:bodyPr/>
        <a:lstStyle/>
        <a:p>
          <a:r>
            <a:rPr lang="fr-MA" sz="2400" dirty="0" smtClean="0"/>
            <a:t>Gendarmerie Royale</a:t>
          </a:r>
          <a:endParaRPr lang="fr-FR" sz="2400" dirty="0"/>
        </a:p>
      </dgm:t>
    </dgm:pt>
    <dgm:pt modelId="{BB4BA0D1-0944-4BC2-A452-17876FB73E3F}" type="parTrans" cxnId="{2B088335-93AF-4D82-98E6-A6AA7A721674}">
      <dgm:prSet/>
      <dgm:spPr/>
      <dgm:t>
        <a:bodyPr/>
        <a:lstStyle/>
        <a:p>
          <a:endParaRPr lang="fr-FR"/>
        </a:p>
      </dgm:t>
    </dgm:pt>
    <dgm:pt modelId="{6958B9BD-E596-473D-A471-9B2F4E890A90}" type="sibTrans" cxnId="{2B088335-93AF-4D82-98E6-A6AA7A721674}">
      <dgm:prSet/>
      <dgm:spPr/>
      <dgm:t>
        <a:bodyPr/>
        <a:lstStyle/>
        <a:p>
          <a:endParaRPr lang="fr-FR"/>
        </a:p>
      </dgm:t>
    </dgm:pt>
    <dgm:pt modelId="{858F1900-9F28-40A1-946E-C558408FD049}">
      <dgm:prSet phldrT="[Texte]" custT="1"/>
      <dgm:spPr/>
      <dgm:t>
        <a:bodyPr/>
        <a:lstStyle/>
        <a:p>
          <a:r>
            <a:rPr lang="fr-FR" sz="1200" dirty="0" smtClean="0"/>
            <a:t>Contrôle des grands excès de vitesse ;</a:t>
          </a:r>
          <a:endParaRPr lang="fr-FR" sz="1200" dirty="0"/>
        </a:p>
      </dgm:t>
    </dgm:pt>
    <dgm:pt modelId="{015A73C6-3F8E-4770-BCDA-75C406B306AF}" type="parTrans" cxnId="{DCC6F931-08A2-4DE1-89C4-1A3C617AD2B1}">
      <dgm:prSet/>
      <dgm:spPr/>
      <dgm:t>
        <a:bodyPr/>
        <a:lstStyle/>
        <a:p>
          <a:endParaRPr lang="fr-FR"/>
        </a:p>
      </dgm:t>
    </dgm:pt>
    <dgm:pt modelId="{07B0CD12-6E7F-4B7E-807B-6C9F02207FEA}" type="sibTrans" cxnId="{DCC6F931-08A2-4DE1-89C4-1A3C617AD2B1}">
      <dgm:prSet/>
      <dgm:spPr/>
      <dgm:t>
        <a:bodyPr/>
        <a:lstStyle/>
        <a:p>
          <a:endParaRPr lang="fr-FR"/>
        </a:p>
      </dgm:t>
    </dgm:pt>
    <dgm:pt modelId="{947E82FB-A8E8-41F4-A5A7-9BF3C397CA81}">
      <dgm:prSet phldrT="[Texte]" custT="1"/>
      <dgm:spPr/>
      <dgm:t>
        <a:bodyPr/>
        <a:lstStyle/>
        <a:p>
          <a:r>
            <a:rPr lang="fr-MA" sz="2400" dirty="0" smtClean="0"/>
            <a:t>Ministère du Transport et de la Logistique</a:t>
          </a:r>
          <a:endParaRPr lang="fr-FR" sz="2400" dirty="0"/>
        </a:p>
      </dgm:t>
    </dgm:pt>
    <dgm:pt modelId="{9F8A024F-C6E1-4C2D-8484-1DFDE6CCBEBB}" type="parTrans" cxnId="{D20E1007-A540-4A76-ABA3-041FD36C3038}">
      <dgm:prSet/>
      <dgm:spPr/>
      <dgm:t>
        <a:bodyPr/>
        <a:lstStyle/>
        <a:p>
          <a:endParaRPr lang="fr-FR"/>
        </a:p>
      </dgm:t>
    </dgm:pt>
    <dgm:pt modelId="{EF5E9D00-29CB-470F-8C96-3633FC926305}" type="sibTrans" cxnId="{D20E1007-A540-4A76-ABA3-041FD36C3038}">
      <dgm:prSet/>
      <dgm:spPr/>
      <dgm:t>
        <a:bodyPr/>
        <a:lstStyle/>
        <a:p>
          <a:endParaRPr lang="fr-FR"/>
        </a:p>
      </dgm:t>
    </dgm:pt>
    <dgm:pt modelId="{347BBD6A-95A3-47E9-96FA-FD3A169BFA36}">
      <dgm:prSet custT="1"/>
      <dgm:spPr/>
      <dgm:t>
        <a:bodyPr/>
        <a:lstStyle/>
        <a:p>
          <a:r>
            <a:rPr lang="fr-FR" sz="1200" dirty="0" smtClean="0"/>
            <a:t>Contrôle de l’utilisation ou la communication par le téléphone; </a:t>
          </a:r>
        </a:p>
      </dgm:t>
    </dgm:pt>
    <dgm:pt modelId="{B0BE017B-FC18-4ADE-B78B-D50AF0CF17F6}" type="parTrans" cxnId="{6125B724-76E7-4541-BF52-B98DDEE7A2FA}">
      <dgm:prSet/>
      <dgm:spPr/>
      <dgm:t>
        <a:bodyPr/>
        <a:lstStyle/>
        <a:p>
          <a:endParaRPr lang="fr-FR"/>
        </a:p>
      </dgm:t>
    </dgm:pt>
    <dgm:pt modelId="{3BB4FAD7-92E3-4F93-AC12-063B0D817BA8}" type="sibTrans" cxnId="{6125B724-76E7-4541-BF52-B98DDEE7A2FA}">
      <dgm:prSet/>
      <dgm:spPr/>
      <dgm:t>
        <a:bodyPr/>
        <a:lstStyle/>
        <a:p>
          <a:endParaRPr lang="fr-FR"/>
        </a:p>
      </dgm:t>
    </dgm:pt>
    <dgm:pt modelId="{C9ACACFF-BB24-4534-96F9-FE03C687EEF6}">
      <dgm:prSet custT="1"/>
      <dgm:spPr/>
      <dgm:t>
        <a:bodyPr/>
        <a:lstStyle/>
        <a:p>
          <a:r>
            <a:rPr lang="fr-FR" sz="1200" dirty="0" smtClean="0"/>
            <a:t>Non port de la ceinture de sécurité ;</a:t>
          </a:r>
        </a:p>
      </dgm:t>
    </dgm:pt>
    <dgm:pt modelId="{90DFDE97-B9D5-413C-89B8-F8F9D2B33822}" type="parTrans" cxnId="{55B4DA4F-B497-499C-B5C1-7F4BB4AA7034}">
      <dgm:prSet/>
      <dgm:spPr/>
      <dgm:t>
        <a:bodyPr/>
        <a:lstStyle/>
        <a:p>
          <a:endParaRPr lang="fr-FR"/>
        </a:p>
      </dgm:t>
    </dgm:pt>
    <dgm:pt modelId="{616F6DCD-F410-4BF4-8473-FF5956F05933}" type="sibTrans" cxnId="{55B4DA4F-B497-499C-B5C1-7F4BB4AA7034}">
      <dgm:prSet/>
      <dgm:spPr/>
      <dgm:t>
        <a:bodyPr/>
        <a:lstStyle/>
        <a:p>
          <a:endParaRPr lang="fr-FR"/>
        </a:p>
      </dgm:t>
    </dgm:pt>
    <dgm:pt modelId="{187B3640-8C4D-48DB-A4AC-FF64CF376851}">
      <dgm:prSet custT="1"/>
      <dgm:spPr/>
      <dgm:t>
        <a:bodyPr/>
        <a:lstStyle/>
        <a:p>
          <a:r>
            <a:rPr lang="fr-FR" sz="1200" dirty="0" smtClean="0"/>
            <a:t>Non port de casque ;</a:t>
          </a:r>
        </a:p>
      </dgm:t>
    </dgm:pt>
    <dgm:pt modelId="{D5ECEEFA-0AC8-4F7A-B1DE-1F0F46984847}" type="parTrans" cxnId="{61EA48CC-CD3E-428C-AD54-01A1CB59204F}">
      <dgm:prSet/>
      <dgm:spPr/>
      <dgm:t>
        <a:bodyPr/>
        <a:lstStyle/>
        <a:p>
          <a:endParaRPr lang="fr-FR"/>
        </a:p>
      </dgm:t>
    </dgm:pt>
    <dgm:pt modelId="{A3B867C4-24F5-4AB5-807A-841E26EBF1A0}" type="sibTrans" cxnId="{61EA48CC-CD3E-428C-AD54-01A1CB59204F}">
      <dgm:prSet/>
      <dgm:spPr/>
      <dgm:t>
        <a:bodyPr/>
        <a:lstStyle/>
        <a:p>
          <a:endParaRPr lang="fr-FR"/>
        </a:p>
      </dgm:t>
    </dgm:pt>
    <dgm:pt modelId="{D11C0100-5D3C-4411-BD88-E0DC00627492}">
      <dgm:prSet custT="1"/>
      <dgm:spPr/>
      <dgm:t>
        <a:bodyPr/>
        <a:lstStyle/>
        <a:p>
          <a:r>
            <a:rPr lang="fr-FR" sz="1200" dirty="0" smtClean="0"/>
            <a:t>Contrôle de l’alcoolémie ;</a:t>
          </a:r>
        </a:p>
      </dgm:t>
    </dgm:pt>
    <dgm:pt modelId="{AD361A4B-77EB-49E7-90B4-03C75C06B19C}" type="parTrans" cxnId="{E5B1384A-8A30-47F2-B33F-55678440C6AE}">
      <dgm:prSet/>
      <dgm:spPr/>
      <dgm:t>
        <a:bodyPr/>
        <a:lstStyle/>
        <a:p>
          <a:endParaRPr lang="fr-FR"/>
        </a:p>
      </dgm:t>
    </dgm:pt>
    <dgm:pt modelId="{A0AA075B-E5A2-4D60-966E-D913F312DAAA}" type="sibTrans" cxnId="{E5B1384A-8A30-47F2-B33F-55678440C6AE}">
      <dgm:prSet/>
      <dgm:spPr/>
      <dgm:t>
        <a:bodyPr/>
        <a:lstStyle/>
        <a:p>
          <a:endParaRPr lang="fr-FR"/>
        </a:p>
      </dgm:t>
    </dgm:pt>
    <dgm:pt modelId="{CF3C1D22-64D9-4F0E-B3B8-CE49D7DA9E70}">
      <dgm:prSet custT="1"/>
      <dgm:spPr/>
      <dgm:t>
        <a:bodyPr/>
        <a:lstStyle/>
        <a:p>
          <a:r>
            <a:rPr lang="fr-FR" sz="1200" dirty="0" smtClean="0"/>
            <a:t>Contrôle du respect des passages piétons par les conducteurs.</a:t>
          </a:r>
          <a:endParaRPr lang="fr-FR" sz="1200" dirty="0"/>
        </a:p>
      </dgm:t>
    </dgm:pt>
    <dgm:pt modelId="{EBBD11FF-CE50-41BE-8691-524C3A501182}" type="parTrans" cxnId="{15695F8A-8753-450E-BEC6-3344EF9F34D2}">
      <dgm:prSet/>
      <dgm:spPr/>
      <dgm:t>
        <a:bodyPr/>
        <a:lstStyle/>
        <a:p>
          <a:endParaRPr lang="fr-FR"/>
        </a:p>
      </dgm:t>
    </dgm:pt>
    <dgm:pt modelId="{2A23CBE8-70ED-4393-A7D7-1319AB66391A}" type="sibTrans" cxnId="{15695F8A-8753-450E-BEC6-3344EF9F34D2}">
      <dgm:prSet/>
      <dgm:spPr/>
      <dgm:t>
        <a:bodyPr/>
        <a:lstStyle/>
        <a:p>
          <a:endParaRPr lang="fr-FR"/>
        </a:p>
      </dgm:t>
    </dgm:pt>
    <dgm:pt modelId="{FD16BCC9-479D-4C0B-9A3D-1388706ACD86}">
      <dgm:prSet custT="1"/>
      <dgm:spPr/>
      <dgm:t>
        <a:bodyPr/>
        <a:lstStyle/>
        <a:p>
          <a:r>
            <a:rPr lang="fr-FR" sz="1200" dirty="0" smtClean="0"/>
            <a:t>Contrôle des professionnels : Vitesse, respect du temps de conduite et repos ... ;</a:t>
          </a:r>
          <a:endParaRPr lang="fr-FR" sz="1200" dirty="0"/>
        </a:p>
      </dgm:t>
    </dgm:pt>
    <dgm:pt modelId="{B2CC122C-2D32-41CE-88BB-A59E76B18751}" type="parTrans" cxnId="{F3D6EA2D-9CD6-4FB3-8947-96D927D49C2C}">
      <dgm:prSet/>
      <dgm:spPr/>
      <dgm:t>
        <a:bodyPr/>
        <a:lstStyle/>
        <a:p>
          <a:endParaRPr lang="fr-FR"/>
        </a:p>
      </dgm:t>
    </dgm:pt>
    <dgm:pt modelId="{524B3277-9C77-4F1A-97A6-CEEAAB3EFAB9}" type="sibTrans" cxnId="{F3D6EA2D-9CD6-4FB3-8947-96D927D49C2C}">
      <dgm:prSet/>
      <dgm:spPr/>
      <dgm:t>
        <a:bodyPr/>
        <a:lstStyle/>
        <a:p>
          <a:endParaRPr lang="fr-FR"/>
        </a:p>
      </dgm:t>
    </dgm:pt>
    <dgm:pt modelId="{AFD9AB75-046F-48B3-B251-44DF0239391A}">
      <dgm:prSet custT="1"/>
      <dgm:spPr/>
      <dgm:t>
        <a:bodyPr/>
        <a:lstStyle/>
        <a:p>
          <a:r>
            <a:rPr lang="fr-FR" sz="1200" dirty="0" smtClean="0"/>
            <a:t>Contrôle de l’utilisation ou la communication par le téléphone ;</a:t>
          </a:r>
          <a:endParaRPr lang="fr-FR" sz="1200" dirty="0"/>
        </a:p>
      </dgm:t>
    </dgm:pt>
    <dgm:pt modelId="{614B63DA-EB0D-4359-858C-281B40C88494}" type="parTrans" cxnId="{1FD2F4CB-AA00-4E44-A29E-591FB8FCCF17}">
      <dgm:prSet/>
      <dgm:spPr/>
      <dgm:t>
        <a:bodyPr/>
        <a:lstStyle/>
        <a:p>
          <a:endParaRPr lang="fr-FR"/>
        </a:p>
      </dgm:t>
    </dgm:pt>
    <dgm:pt modelId="{41486D2E-A5C6-427E-BB6C-64D01ABCC8A6}" type="sibTrans" cxnId="{1FD2F4CB-AA00-4E44-A29E-591FB8FCCF17}">
      <dgm:prSet/>
      <dgm:spPr/>
      <dgm:t>
        <a:bodyPr/>
        <a:lstStyle/>
        <a:p>
          <a:endParaRPr lang="fr-FR"/>
        </a:p>
      </dgm:t>
    </dgm:pt>
    <dgm:pt modelId="{13F6B353-6825-4140-A446-0DD0FF22CCB0}">
      <dgm:prSet custT="1"/>
      <dgm:spPr/>
      <dgm:t>
        <a:bodyPr/>
        <a:lstStyle/>
        <a:p>
          <a:r>
            <a:rPr lang="fr-FR" sz="1200" dirty="0" smtClean="0"/>
            <a:t>Non port de la ceinture de sécurité aux places avant et arrière des véhicules ;</a:t>
          </a:r>
          <a:endParaRPr lang="fr-FR" sz="1200" dirty="0"/>
        </a:p>
      </dgm:t>
    </dgm:pt>
    <dgm:pt modelId="{0412817A-889A-42DF-916E-D75AE22668E6}" type="parTrans" cxnId="{4754FC65-A752-4F6F-8C58-3661CF56EDC7}">
      <dgm:prSet/>
      <dgm:spPr/>
      <dgm:t>
        <a:bodyPr/>
        <a:lstStyle/>
        <a:p>
          <a:endParaRPr lang="fr-FR"/>
        </a:p>
      </dgm:t>
    </dgm:pt>
    <dgm:pt modelId="{333DF140-4C7A-49EA-B266-5C89E84E8677}" type="sibTrans" cxnId="{4754FC65-A752-4F6F-8C58-3661CF56EDC7}">
      <dgm:prSet/>
      <dgm:spPr/>
      <dgm:t>
        <a:bodyPr/>
        <a:lstStyle/>
        <a:p>
          <a:endParaRPr lang="fr-FR"/>
        </a:p>
      </dgm:t>
    </dgm:pt>
    <dgm:pt modelId="{DFBE2FD9-1CB7-4C03-9D57-4DB17A48DC5C}">
      <dgm:prSet custT="1"/>
      <dgm:spPr/>
      <dgm:t>
        <a:bodyPr/>
        <a:lstStyle/>
        <a:p>
          <a:r>
            <a:rPr lang="fr-FR" sz="1200" dirty="0" smtClean="0"/>
            <a:t>Non port de casque ;</a:t>
          </a:r>
          <a:endParaRPr lang="fr-FR" sz="1200" dirty="0"/>
        </a:p>
      </dgm:t>
    </dgm:pt>
    <dgm:pt modelId="{93833611-C004-4F6C-B6C8-41B5187A4864}" type="parTrans" cxnId="{52734A2B-E9BE-44C2-BA27-C4458830B7C8}">
      <dgm:prSet/>
      <dgm:spPr/>
      <dgm:t>
        <a:bodyPr/>
        <a:lstStyle/>
        <a:p>
          <a:endParaRPr lang="fr-FR"/>
        </a:p>
      </dgm:t>
    </dgm:pt>
    <dgm:pt modelId="{A80EC984-FB14-4C0D-B646-7B1E0B12C384}" type="sibTrans" cxnId="{52734A2B-E9BE-44C2-BA27-C4458830B7C8}">
      <dgm:prSet/>
      <dgm:spPr/>
      <dgm:t>
        <a:bodyPr/>
        <a:lstStyle/>
        <a:p>
          <a:endParaRPr lang="fr-FR"/>
        </a:p>
      </dgm:t>
    </dgm:pt>
    <dgm:pt modelId="{2E423756-31CC-4BFA-98AE-266D3F37FC8B}">
      <dgm:prSet custT="1"/>
      <dgm:spPr/>
      <dgm:t>
        <a:bodyPr/>
        <a:lstStyle/>
        <a:p>
          <a:r>
            <a:rPr lang="fr-FR" sz="1200" dirty="0" smtClean="0"/>
            <a:t>Contrôle de l’alcoolémie ;</a:t>
          </a:r>
          <a:endParaRPr lang="fr-FR" sz="1200" dirty="0"/>
        </a:p>
      </dgm:t>
    </dgm:pt>
    <dgm:pt modelId="{3415179B-80C3-4DE2-A8AB-186D5ADE4991}" type="parTrans" cxnId="{44F3E531-8DB9-4DB9-8E51-AE4B61945275}">
      <dgm:prSet/>
      <dgm:spPr/>
      <dgm:t>
        <a:bodyPr/>
        <a:lstStyle/>
        <a:p>
          <a:endParaRPr lang="fr-FR"/>
        </a:p>
      </dgm:t>
    </dgm:pt>
    <dgm:pt modelId="{8F916B11-3AD1-4D0C-AF8F-44AA67F5CC45}" type="sibTrans" cxnId="{44F3E531-8DB9-4DB9-8E51-AE4B61945275}">
      <dgm:prSet/>
      <dgm:spPr/>
      <dgm:t>
        <a:bodyPr/>
        <a:lstStyle/>
        <a:p>
          <a:endParaRPr lang="fr-FR"/>
        </a:p>
      </dgm:t>
    </dgm:pt>
    <dgm:pt modelId="{C95F67B3-E47A-4E41-A37D-1B066EBA60A2}">
      <dgm:prSet custT="1"/>
      <dgm:spPr/>
      <dgm:t>
        <a:bodyPr/>
        <a:lstStyle/>
        <a:p>
          <a:r>
            <a:rPr lang="fr-FR" sz="1200" dirty="0" smtClean="0"/>
            <a:t>Contrôle du respect des passages piétons par les conducteurs.</a:t>
          </a:r>
          <a:endParaRPr lang="fr-FR" sz="1200" dirty="0"/>
        </a:p>
      </dgm:t>
    </dgm:pt>
    <dgm:pt modelId="{CD50D9A3-9843-49B4-9C4A-6FAF7D0D034D}" type="parTrans" cxnId="{CC886694-BBD2-4277-9F3B-7F3D0973A923}">
      <dgm:prSet/>
      <dgm:spPr/>
      <dgm:t>
        <a:bodyPr/>
        <a:lstStyle/>
        <a:p>
          <a:endParaRPr lang="fr-FR"/>
        </a:p>
      </dgm:t>
    </dgm:pt>
    <dgm:pt modelId="{B73D6ED2-B450-4D94-AE90-521F3FB07A7C}" type="sibTrans" cxnId="{CC886694-BBD2-4277-9F3B-7F3D0973A923}">
      <dgm:prSet/>
      <dgm:spPr/>
      <dgm:t>
        <a:bodyPr/>
        <a:lstStyle/>
        <a:p>
          <a:endParaRPr lang="fr-FR"/>
        </a:p>
      </dgm:t>
    </dgm:pt>
    <dgm:pt modelId="{355EF592-E542-4C87-AF77-67B09D865440}">
      <dgm:prSet/>
      <dgm:spPr/>
      <dgm:t>
        <a:bodyPr/>
        <a:lstStyle/>
        <a:p>
          <a:r>
            <a:rPr lang="fr-FR" dirty="0" smtClean="0"/>
            <a:t>Contrôle du respect du temps de conduite et repos ;</a:t>
          </a:r>
          <a:endParaRPr lang="fr-FR" dirty="0"/>
        </a:p>
      </dgm:t>
    </dgm:pt>
    <dgm:pt modelId="{E7B78E6F-EDCB-447F-9D75-CEBB6F0F4123}" type="parTrans" cxnId="{6EAB3153-6C45-430B-98DA-F295B459708B}">
      <dgm:prSet/>
      <dgm:spPr/>
      <dgm:t>
        <a:bodyPr/>
        <a:lstStyle/>
        <a:p>
          <a:endParaRPr lang="fr-FR"/>
        </a:p>
      </dgm:t>
    </dgm:pt>
    <dgm:pt modelId="{1C5FD67D-5EE4-4477-88EA-63CABF28B6ED}" type="sibTrans" cxnId="{6EAB3153-6C45-430B-98DA-F295B459708B}">
      <dgm:prSet/>
      <dgm:spPr/>
      <dgm:t>
        <a:bodyPr/>
        <a:lstStyle/>
        <a:p>
          <a:endParaRPr lang="fr-FR"/>
        </a:p>
      </dgm:t>
    </dgm:pt>
    <dgm:pt modelId="{4299C479-4234-4FE8-BADD-AE373F1A90EE}">
      <dgm:prSet/>
      <dgm:spPr/>
      <dgm:t>
        <a:bodyPr/>
        <a:lstStyle/>
        <a:p>
          <a:r>
            <a:rPr lang="fr-FR" dirty="0" smtClean="0"/>
            <a:t>Contrôle de la surcharge technique ;</a:t>
          </a:r>
          <a:endParaRPr lang="fr-FR" dirty="0"/>
        </a:p>
      </dgm:t>
    </dgm:pt>
    <dgm:pt modelId="{426F67E6-F9BF-4068-A159-AE7BC9F49566}" type="parTrans" cxnId="{15795168-2B3B-45D3-AEA3-3BB604CC164F}">
      <dgm:prSet/>
      <dgm:spPr/>
      <dgm:t>
        <a:bodyPr/>
        <a:lstStyle/>
        <a:p>
          <a:endParaRPr lang="fr-FR"/>
        </a:p>
      </dgm:t>
    </dgm:pt>
    <dgm:pt modelId="{E8B9B197-E11D-4CCC-9104-4885C4DD1AF6}" type="sibTrans" cxnId="{15795168-2B3B-45D3-AEA3-3BB604CC164F}">
      <dgm:prSet/>
      <dgm:spPr/>
      <dgm:t>
        <a:bodyPr/>
        <a:lstStyle/>
        <a:p>
          <a:endParaRPr lang="fr-FR"/>
        </a:p>
      </dgm:t>
    </dgm:pt>
    <dgm:pt modelId="{4AA8D16A-9BD8-4A47-870E-B94DB3B93301}">
      <dgm:prSet/>
      <dgm:spPr/>
      <dgm:t>
        <a:bodyPr/>
        <a:lstStyle/>
        <a:p>
          <a:r>
            <a:rPr lang="fr-FR" dirty="0" smtClean="0"/>
            <a:t>Contrôle du respect de nombre de personnes transportées par les autocars ;</a:t>
          </a:r>
          <a:endParaRPr lang="fr-FR" dirty="0"/>
        </a:p>
      </dgm:t>
    </dgm:pt>
    <dgm:pt modelId="{D9B79B28-918B-43B9-8148-157C50529F17}" type="parTrans" cxnId="{1DE96C40-732C-4E93-951D-45E65199741B}">
      <dgm:prSet/>
      <dgm:spPr/>
      <dgm:t>
        <a:bodyPr/>
        <a:lstStyle/>
        <a:p>
          <a:endParaRPr lang="fr-FR"/>
        </a:p>
      </dgm:t>
    </dgm:pt>
    <dgm:pt modelId="{53A2F62C-302A-4597-B343-FE0E2E6A621E}" type="sibTrans" cxnId="{1DE96C40-732C-4E93-951D-45E65199741B}">
      <dgm:prSet/>
      <dgm:spPr/>
      <dgm:t>
        <a:bodyPr/>
        <a:lstStyle/>
        <a:p>
          <a:endParaRPr lang="fr-FR"/>
        </a:p>
      </dgm:t>
    </dgm:pt>
    <dgm:pt modelId="{2D2DAF35-09A5-4DC7-BED0-AE6A7436DF89}">
      <dgm:prSet/>
      <dgm:spPr/>
      <dgm:t>
        <a:bodyPr/>
        <a:lstStyle/>
        <a:p>
          <a:r>
            <a:rPr lang="fr-FR" dirty="0" smtClean="0"/>
            <a:t>Mettre en œuvre l’ordonnancement des contre-visites des véhicules présentant des défauts mécaniques.</a:t>
          </a:r>
          <a:endParaRPr lang="fr-FR" dirty="0"/>
        </a:p>
      </dgm:t>
    </dgm:pt>
    <dgm:pt modelId="{FA2E92DF-2355-447B-BBA5-1595453A672F}" type="parTrans" cxnId="{7E635136-377A-4EF4-BFEE-C779B225F79D}">
      <dgm:prSet/>
      <dgm:spPr/>
      <dgm:t>
        <a:bodyPr/>
        <a:lstStyle/>
        <a:p>
          <a:endParaRPr lang="fr-FR"/>
        </a:p>
      </dgm:t>
    </dgm:pt>
    <dgm:pt modelId="{7CCC4EDC-AA12-4BBA-86F1-60AC953C2CC8}" type="sibTrans" cxnId="{7E635136-377A-4EF4-BFEE-C779B225F79D}">
      <dgm:prSet/>
      <dgm:spPr/>
      <dgm:t>
        <a:bodyPr/>
        <a:lstStyle/>
        <a:p>
          <a:endParaRPr lang="fr-FR"/>
        </a:p>
      </dgm:t>
    </dgm:pt>
    <dgm:pt modelId="{95771A9F-B82A-4FF6-BD3D-3A6E0DBD7D1F}">
      <dgm:prSet/>
      <dgm:spPr/>
      <dgm:t>
        <a:bodyPr/>
        <a:lstStyle/>
        <a:p>
          <a:r>
            <a:rPr lang="fr-FR" dirty="0" smtClean="0"/>
            <a:t>Contrôle de la ceinture de sécurité au niveau des autocars ;</a:t>
          </a:r>
          <a:endParaRPr lang="fr-FR" dirty="0"/>
        </a:p>
      </dgm:t>
    </dgm:pt>
    <dgm:pt modelId="{E54AC6BB-597E-43F2-883E-F486EC88B7CE}" type="parTrans" cxnId="{81AB9C7D-546E-4100-9854-81ECF3289FC1}">
      <dgm:prSet/>
      <dgm:spPr/>
      <dgm:t>
        <a:bodyPr/>
        <a:lstStyle/>
        <a:p>
          <a:endParaRPr lang="fr-FR"/>
        </a:p>
      </dgm:t>
    </dgm:pt>
    <dgm:pt modelId="{010B7E9F-7B0E-4DEB-82BD-2737A32354E5}" type="sibTrans" cxnId="{81AB9C7D-546E-4100-9854-81ECF3289FC1}">
      <dgm:prSet/>
      <dgm:spPr/>
      <dgm:t>
        <a:bodyPr/>
        <a:lstStyle/>
        <a:p>
          <a:endParaRPr lang="fr-FR"/>
        </a:p>
      </dgm:t>
    </dgm:pt>
    <dgm:pt modelId="{5F03929C-1F88-4480-BEC2-F790C9CC12DF}" type="pres">
      <dgm:prSet presAssocID="{1DE71301-134E-4D3A-912C-FCFF83195942}" presName="Name0" presStyleCnt="0">
        <dgm:presLayoutVars>
          <dgm:dir/>
          <dgm:animLvl val="lvl"/>
          <dgm:resizeHandles/>
        </dgm:presLayoutVars>
      </dgm:prSet>
      <dgm:spPr/>
      <dgm:t>
        <a:bodyPr/>
        <a:lstStyle/>
        <a:p>
          <a:endParaRPr lang="fr-FR"/>
        </a:p>
      </dgm:t>
    </dgm:pt>
    <dgm:pt modelId="{3FDF7E1F-12E3-410C-A3AE-586834F95966}" type="pres">
      <dgm:prSet presAssocID="{6472E43A-8462-4C49-84DA-1EE96DB5FD8E}" presName="linNode" presStyleCnt="0"/>
      <dgm:spPr/>
    </dgm:pt>
    <dgm:pt modelId="{95A79FC5-ABE4-4AA7-949A-E8246CAA4B36}" type="pres">
      <dgm:prSet presAssocID="{6472E43A-8462-4C49-84DA-1EE96DB5FD8E}" presName="parentShp" presStyleLbl="node1" presStyleIdx="0" presStyleCnt="3" custScaleX="72269" custLinFactNeighborX="-9244">
        <dgm:presLayoutVars>
          <dgm:bulletEnabled val="1"/>
        </dgm:presLayoutVars>
      </dgm:prSet>
      <dgm:spPr/>
      <dgm:t>
        <a:bodyPr/>
        <a:lstStyle/>
        <a:p>
          <a:endParaRPr lang="fr-FR"/>
        </a:p>
      </dgm:t>
    </dgm:pt>
    <dgm:pt modelId="{AC6FA686-8648-4693-BF25-E232FF38AC34}" type="pres">
      <dgm:prSet presAssocID="{6472E43A-8462-4C49-84DA-1EE96DB5FD8E}" presName="childShp" presStyleLbl="bgAccFollowNode1" presStyleIdx="0" presStyleCnt="3" custScaleX="121166" custScaleY="138688" custLinFactNeighborX="264" custLinFactNeighborY="-56133">
        <dgm:presLayoutVars>
          <dgm:bulletEnabled val="1"/>
        </dgm:presLayoutVars>
      </dgm:prSet>
      <dgm:spPr/>
      <dgm:t>
        <a:bodyPr/>
        <a:lstStyle/>
        <a:p>
          <a:endParaRPr lang="fr-FR"/>
        </a:p>
      </dgm:t>
    </dgm:pt>
    <dgm:pt modelId="{51180F66-AAE8-4555-864D-2E8883A09E1A}" type="pres">
      <dgm:prSet presAssocID="{1B18AB83-C680-45BC-BCCF-1F114E1B0AB5}" presName="spacing" presStyleCnt="0"/>
      <dgm:spPr/>
    </dgm:pt>
    <dgm:pt modelId="{30F3DCCB-F3D8-479C-862A-C9089CDA8146}" type="pres">
      <dgm:prSet presAssocID="{13A874D3-9EA0-42AA-A1AE-62D2AB674BD7}" presName="linNode" presStyleCnt="0"/>
      <dgm:spPr/>
    </dgm:pt>
    <dgm:pt modelId="{93509833-16F5-4AEF-AA97-023682C21548}" type="pres">
      <dgm:prSet presAssocID="{13A874D3-9EA0-42AA-A1AE-62D2AB674BD7}" presName="parentShp" presStyleLbl="node1" presStyleIdx="1" presStyleCnt="3" custScaleX="72270" custLinFactNeighborX="-7843" custLinFactNeighborY="-526">
        <dgm:presLayoutVars>
          <dgm:bulletEnabled val="1"/>
        </dgm:presLayoutVars>
      </dgm:prSet>
      <dgm:spPr/>
      <dgm:t>
        <a:bodyPr/>
        <a:lstStyle/>
        <a:p>
          <a:endParaRPr lang="fr-FR"/>
        </a:p>
      </dgm:t>
    </dgm:pt>
    <dgm:pt modelId="{A449777C-CEEE-4F3B-AB06-A39E6D7BDB54}" type="pres">
      <dgm:prSet presAssocID="{13A874D3-9EA0-42AA-A1AE-62D2AB674BD7}" presName="childShp" presStyleLbl="bgAccFollowNode1" presStyleIdx="1" presStyleCnt="3" custScaleX="116807" custScaleY="195836">
        <dgm:presLayoutVars>
          <dgm:bulletEnabled val="1"/>
        </dgm:presLayoutVars>
      </dgm:prSet>
      <dgm:spPr/>
      <dgm:t>
        <a:bodyPr/>
        <a:lstStyle/>
        <a:p>
          <a:endParaRPr lang="fr-FR"/>
        </a:p>
      </dgm:t>
    </dgm:pt>
    <dgm:pt modelId="{BE32FC0A-54F1-41EA-9D30-99518671533D}" type="pres">
      <dgm:prSet presAssocID="{6958B9BD-E596-473D-A471-9B2F4E890A90}" presName="spacing" presStyleCnt="0"/>
      <dgm:spPr/>
    </dgm:pt>
    <dgm:pt modelId="{240CEEDE-93C3-45DF-B170-ED35B5CE0344}" type="pres">
      <dgm:prSet presAssocID="{947E82FB-A8E8-41F4-A5A7-9BF3C397CA81}" presName="linNode" presStyleCnt="0"/>
      <dgm:spPr/>
    </dgm:pt>
    <dgm:pt modelId="{2F460C4A-2583-4327-9543-DAE0CBC2F2FF}" type="pres">
      <dgm:prSet presAssocID="{947E82FB-A8E8-41F4-A5A7-9BF3C397CA81}" presName="parentShp" presStyleLbl="node1" presStyleIdx="2" presStyleCnt="3" custScaleX="70589" custLinFactNeighborX="-6443" custLinFactNeighborY="-1053">
        <dgm:presLayoutVars>
          <dgm:bulletEnabled val="1"/>
        </dgm:presLayoutVars>
      </dgm:prSet>
      <dgm:spPr/>
      <dgm:t>
        <a:bodyPr/>
        <a:lstStyle/>
        <a:p>
          <a:endParaRPr lang="fr-FR"/>
        </a:p>
      </dgm:t>
    </dgm:pt>
    <dgm:pt modelId="{6BD494CA-312C-4F51-B01A-B5D51FBF09B2}" type="pres">
      <dgm:prSet presAssocID="{947E82FB-A8E8-41F4-A5A7-9BF3C397CA81}" presName="childShp" presStyleLbl="bgAccFollowNode1" presStyleIdx="2" presStyleCnt="3" custScaleX="118488" custScaleY="147822">
        <dgm:presLayoutVars>
          <dgm:bulletEnabled val="1"/>
        </dgm:presLayoutVars>
      </dgm:prSet>
      <dgm:spPr/>
      <dgm:t>
        <a:bodyPr/>
        <a:lstStyle/>
        <a:p>
          <a:endParaRPr lang="fr-FR"/>
        </a:p>
      </dgm:t>
    </dgm:pt>
  </dgm:ptLst>
  <dgm:cxnLst>
    <dgm:cxn modelId="{55B4DA4F-B497-499C-B5C1-7F4BB4AA7034}" srcId="{6472E43A-8462-4C49-84DA-1EE96DB5FD8E}" destId="{C9ACACFF-BB24-4534-96F9-FE03C687EEF6}" srcOrd="2" destOrd="0" parTransId="{90DFDE97-B9D5-413C-89B8-F8F9D2B33822}" sibTransId="{616F6DCD-F410-4BF4-8473-FF5956F05933}"/>
    <dgm:cxn modelId="{ADDD2A6D-9FEB-4711-A314-7E0A0C2FB2E3}" type="presOf" srcId="{13A874D3-9EA0-42AA-A1AE-62D2AB674BD7}" destId="{93509833-16F5-4AEF-AA97-023682C21548}" srcOrd="0" destOrd="0" presId="urn:microsoft.com/office/officeart/2005/8/layout/vList6"/>
    <dgm:cxn modelId="{15795168-2B3B-45D3-AEA3-3BB604CC164F}" srcId="{947E82FB-A8E8-41F4-A5A7-9BF3C397CA81}" destId="{4299C479-4234-4FE8-BADD-AE373F1A90EE}" srcOrd="1" destOrd="0" parTransId="{426F67E6-F9BF-4068-A159-AE7BC9F49566}" sibTransId="{E8B9B197-E11D-4CCC-9104-4885C4DD1AF6}"/>
    <dgm:cxn modelId="{D20E1007-A540-4A76-ABA3-041FD36C3038}" srcId="{1DE71301-134E-4D3A-912C-FCFF83195942}" destId="{947E82FB-A8E8-41F4-A5A7-9BF3C397CA81}" srcOrd="2" destOrd="0" parTransId="{9F8A024F-C6E1-4C2D-8484-1DFDE6CCBEBB}" sibTransId="{EF5E9D00-29CB-470F-8C96-3633FC926305}"/>
    <dgm:cxn modelId="{6125B724-76E7-4541-BF52-B98DDEE7A2FA}" srcId="{6472E43A-8462-4C49-84DA-1EE96DB5FD8E}" destId="{347BBD6A-95A3-47E9-96FA-FD3A169BFA36}" srcOrd="1" destOrd="0" parTransId="{B0BE017B-FC18-4ADE-B78B-D50AF0CF17F6}" sibTransId="{3BB4FAD7-92E3-4F93-AC12-063B0D817BA8}"/>
    <dgm:cxn modelId="{2B088335-93AF-4D82-98E6-A6AA7A721674}" srcId="{1DE71301-134E-4D3A-912C-FCFF83195942}" destId="{13A874D3-9EA0-42AA-A1AE-62D2AB674BD7}" srcOrd="1" destOrd="0" parTransId="{BB4BA0D1-0944-4BC2-A452-17876FB73E3F}" sibTransId="{6958B9BD-E596-473D-A471-9B2F4E890A90}"/>
    <dgm:cxn modelId="{1971C514-B2F2-4754-B54E-3F97499703A1}" type="presOf" srcId="{947E82FB-A8E8-41F4-A5A7-9BF3C397CA81}" destId="{2F460C4A-2583-4327-9543-DAE0CBC2F2FF}" srcOrd="0" destOrd="0" presId="urn:microsoft.com/office/officeart/2005/8/layout/vList6"/>
    <dgm:cxn modelId="{59437167-47F6-4F44-898A-1765460B4E0E}" type="presOf" srcId="{DFBE2FD9-1CB7-4C03-9D57-4DB17A48DC5C}" destId="{A449777C-CEEE-4F3B-AB06-A39E6D7BDB54}" srcOrd="0" destOrd="4" presId="urn:microsoft.com/office/officeart/2005/8/layout/vList6"/>
    <dgm:cxn modelId="{F3D6EA2D-9CD6-4FB3-8947-96D927D49C2C}" srcId="{13A874D3-9EA0-42AA-A1AE-62D2AB674BD7}" destId="{FD16BCC9-479D-4C0B-9A3D-1388706ACD86}" srcOrd="1" destOrd="0" parTransId="{B2CC122C-2D32-41CE-88BB-A59E76B18751}" sibTransId="{524B3277-9C77-4F1A-97A6-CEEAAB3EFAB9}"/>
    <dgm:cxn modelId="{E5B1384A-8A30-47F2-B33F-55678440C6AE}" srcId="{6472E43A-8462-4C49-84DA-1EE96DB5FD8E}" destId="{D11C0100-5D3C-4411-BD88-E0DC00627492}" srcOrd="4" destOrd="0" parTransId="{AD361A4B-77EB-49E7-90B4-03C75C06B19C}" sibTransId="{A0AA075B-E5A2-4D60-966E-D913F312DAAA}"/>
    <dgm:cxn modelId="{4F7AE5CD-1C32-431C-B64D-DF24A13E41FB}" type="presOf" srcId="{6472E43A-8462-4C49-84DA-1EE96DB5FD8E}" destId="{95A79FC5-ABE4-4AA7-949A-E8246CAA4B36}" srcOrd="0" destOrd="0" presId="urn:microsoft.com/office/officeart/2005/8/layout/vList6"/>
    <dgm:cxn modelId="{4DD72D97-D6D9-4793-ABDC-E7996ABB75F7}" type="presOf" srcId="{1DE71301-134E-4D3A-912C-FCFF83195942}" destId="{5F03929C-1F88-4480-BEC2-F790C9CC12DF}" srcOrd="0" destOrd="0" presId="urn:microsoft.com/office/officeart/2005/8/layout/vList6"/>
    <dgm:cxn modelId="{DCC6F931-08A2-4DE1-89C4-1A3C617AD2B1}" srcId="{13A874D3-9EA0-42AA-A1AE-62D2AB674BD7}" destId="{858F1900-9F28-40A1-946E-C558408FD049}" srcOrd="0" destOrd="0" parTransId="{015A73C6-3F8E-4770-BCDA-75C406B306AF}" sibTransId="{07B0CD12-6E7F-4B7E-807B-6C9F02207FEA}"/>
    <dgm:cxn modelId="{52734A2B-E9BE-44C2-BA27-C4458830B7C8}" srcId="{13A874D3-9EA0-42AA-A1AE-62D2AB674BD7}" destId="{DFBE2FD9-1CB7-4C03-9D57-4DB17A48DC5C}" srcOrd="4" destOrd="0" parTransId="{93833611-C004-4F6C-B6C8-41B5187A4864}" sibTransId="{A80EC984-FB14-4C0D-B646-7B1E0B12C384}"/>
    <dgm:cxn modelId="{CC886694-BBD2-4277-9F3B-7F3D0973A923}" srcId="{13A874D3-9EA0-42AA-A1AE-62D2AB674BD7}" destId="{C95F67B3-E47A-4E41-A37D-1B066EBA60A2}" srcOrd="6" destOrd="0" parTransId="{CD50D9A3-9843-49B4-9C4A-6FAF7D0D034D}" sibTransId="{B73D6ED2-B450-4D94-AE90-521F3FB07A7C}"/>
    <dgm:cxn modelId="{BABA26B0-E074-4245-974E-57BA932E9DF6}" type="presOf" srcId="{2D2DAF35-09A5-4DC7-BED0-AE6A7436DF89}" destId="{6BD494CA-312C-4F51-B01A-B5D51FBF09B2}" srcOrd="0" destOrd="4" presId="urn:microsoft.com/office/officeart/2005/8/layout/vList6"/>
    <dgm:cxn modelId="{44F3E531-8DB9-4DB9-8E51-AE4B61945275}" srcId="{13A874D3-9EA0-42AA-A1AE-62D2AB674BD7}" destId="{2E423756-31CC-4BFA-98AE-266D3F37FC8B}" srcOrd="5" destOrd="0" parTransId="{3415179B-80C3-4DE2-A8AB-186D5ADE4991}" sibTransId="{8F916B11-3AD1-4D0C-AF8F-44AA67F5CC45}"/>
    <dgm:cxn modelId="{B32718D0-78E2-43EF-B4F3-91D6F59DA9CF}" type="presOf" srcId="{CF3C1D22-64D9-4F0E-B3B8-CE49D7DA9E70}" destId="{AC6FA686-8648-4693-BF25-E232FF38AC34}" srcOrd="0" destOrd="5" presId="urn:microsoft.com/office/officeart/2005/8/layout/vList6"/>
    <dgm:cxn modelId="{BC249CE0-268E-45E2-8FF3-1CDED752A5A8}" srcId="{1DE71301-134E-4D3A-912C-FCFF83195942}" destId="{6472E43A-8462-4C49-84DA-1EE96DB5FD8E}" srcOrd="0" destOrd="0" parTransId="{11FCC89B-7316-4866-BF50-F60C8419B6D2}" sibTransId="{1B18AB83-C680-45BC-BCCF-1F114E1B0AB5}"/>
    <dgm:cxn modelId="{1FD2F4CB-AA00-4E44-A29E-591FB8FCCF17}" srcId="{13A874D3-9EA0-42AA-A1AE-62D2AB674BD7}" destId="{AFD9AB75-046F-48B3-B251-44DF0239391A}" srcOrd="2" destOrd="0" parTransId="{614B63DA-EB0D-4359-858C-281B40C88494}" sibTransId="{41486D2E-A5C6-427E-BB6C-64D01ABCC8A6}"/>
    <dgm:cxn modelId="{7E635136-377A-4EF4-BFEE-C779B225F79D}" srcId="{947E82FB-A8E8-41F4-A5A7-9BF3C397CA81}" destId="{2D2DAF35-09A5-4DC7-BED0-AE6A7436DF89}" srcOrd="4" destOrd="0" parTransId="{FA2E92DF-2355-447B-BBA5-1595453A672F}" sibTransId="{7CCC4EDC-AA12-4BBA-86F1-60AC953C2CC8}"/>
    <dgm:cxn modelId="{14773F4F-5B93-473C-8851-3CDA455FB0FE}" type="presOf" srcId="{95771A9F-B82A-4FF6-BD3D-3A6E0DBD7D1F}" destId="{6BD494CA-312C-4F51-B01A-B5D51FBF09B2}" srcOrd="0" destOrd="3" presId="urn:microsoft.com/office/officeart/2005/8/layout/vList6"/>
    <dgm:cxn modelId="{EA035C77-546E-4CE1-96E0-07637719590F}" type="presOf" srcId="{C95F67B3-E47A-4E41-A37D-1B066EBA60A2}" destId="{A449777C-CEEE-4F3B-AB06-A39E6D7BDB54}" srcOrd="0" destOrd="6" presId="urn:microsoft.com/office/officeart/2005/8/layout/vList6"/>
    <dgm:cxn modelId="{6FE67349-56C8-4957-B436-57C4203740F3}" type="presOf" srcId="{355EF592-E542-4C87-AF77-67B09D865440}" destId="{6BD494CA-312C-4F51-B01A-B5D51FBF09B2}" srcOrd="0" destOrd="0" presId="urn:microsoft.com/office/officeart/2005/8/layout/vList6"/>
    <dgm:cxn modelId="{2D197049-B89E-49BD-B0CC-D2140E924F11}" type="presOf" srcId="{D11C0100-5D3C-4411-BD88-E0DC00627492}" destId="{AC6FA686-8648-4693-BF25-E232FF38AC34}" srcOrd="0" destOrd="4" presId="urn:microsoft.com/office/officeart/2005/8/layout/vList6"/>
    <dgm:cxn modelId="{EFE0EE4F-04BC-4A09-8028-63AE0CD10B03}" type="presOf" srcId="{858F1900-9F28-40A1-946E-C558408FD049}" destId="{A449777C-CEEE-4F3B-AB06-A39E6D7BDB54}" srcOrd="0" destOrd="0" presId="urn:microsoft.com/office/officeart/2005/8/layout/vList6"/>
    <dgm:cxn modelId="{58C2EA65-F5A8-4A74-808C-033EFAF06FED}" type="presOf" srcId="{4AA8D16A-9BD8-4A47-870E-B94DB3B93301}" destId="{6BD494CA-312C-4F51-B01A-B5D51FBF09B2}" srcOrd="0" destOrd="2" presId="urn:microsoft.com/office/officeart/2005/8/layout/vList6"/>
    <dgm:cxn modelId="{B4BBEC72-6B3E-4EE2-B081-A3C978110884}" type="presOf" srcId="{C9ACACFF-BB24-4534-96F9-FE03C687EEF6}" destId="{AC6FA686-8648-4693-BF25-E232FF38AC34}" srcOrd="0" destOrd="2" presId="urn:microsoft.com/office/officeart/2005/8/layout/vList6"/>
    <dgm:cxn modelId="{0BCE81D8-9BC9-4687-9DD8-5346EA257565}" type="presOf" srcId="{4299C479-4234-4FE8-BADD-AE373F1A90EE}" destId="{6BD494CA-312C-4F51-B01A-B5D51FBF09B2}" srcOrd="0" destOrd="1" presId="urn:microsoft.com/office/officeart/2005/8/layout/vList6"/>
    <dgm:cxn modelId="{27628C5B-27DE-4FA6-A31C-FBFC03088BD8}" type="presOf" srcId="{347BBD6A-95A3-47E9-96FA-FD3A169BFA36}" destId="{AC6FA686-8648-4693-BF25-E232FF38AC34}" srcOrd="0" destOrd="1" presId="urn:microsoft.com/office/officeart/2005/8/layout/vList6"/>
    <dgm:cxn modelId="{47420A98-DF9C-454F-A5EF-2D77D5B401C7}" type="presOf" srcId="{2E423756-31CC-4BFA-98AE-266D3F37FC8B}" destId="{A449777C-CEEE-4F3B-AB06-A39E6D7BDB54}" srcOrd="0" destOrd="5" presId="urn:microsoft.com/office/officeart/2005/8/layout/vList6"/>
    <dgm:cxn modelId="{BAD3DD69-DFC7-4D38-B1E9-410283DF8694}" type="presOf" srcId="{13F6B353-6825-4140-A446-0DD0FF22CCB0}" destId="{A449777C-CEEE-4F3B-AB06-A39E6D7BDB54}" srcOrd="0" destOrd="3" presId="urn:microsoft.com/office/officeart/2005/8/layout/vList6"/>
    <dgm:cxn modelId="{1DE96C40-732C-4E93-951D-45E65199741B}" srcId="{947E82FB-A8E8-41F4-A5A7-9BF3C397CA81}" destId="{4AA8D16A-9BD8-4A47-870E-B94DB3B93301}" srcOrd="2" destOrd="0" parTransId="{D9B79B28-918B-43B9-8148-157C50529F17}" sibTransId="{53A2F62C-302A-4597-B343-FE0E2E6A621E}"/>
    <dgm:cxn modelId="{6EAB3153-6C45-430B-98DA-F295B459708B}" srcId="{947E82FB-A8E8-41F4-A5A7-9BF3C397CA81}" destId="{355EF592-E542-4C87-AF77-67B09D865440}" srcOrd="0" destOrd="0" parTransId="{E7B78E6F-EDCB-447F-9D75-CEBB6F0F4123}" sibTransId="{1C5FD67D-5EE4-4477-88EA-63CABF28B6ED}"/>
    <dgm:cxn modelId="{40F676E4-06C7-4DA9-9538-7C58A24C1D58}" type="presOf" srcId="{FD16BCC9-479D-4C0B-9A3D-1388706ACD86}" destId="{A449777C-CEEE-4F3B-AB06-A39E6D7BDB54}" srcOrd="0" destOrd="1" presId="urn:microsoft.com/office/officeart/2005/8/layout/vList6"/>
    <dgm:cxn modelId="{1B5F80FA-8631-4233-9A71-B2D70C6D08D4}" type="presOf" srcId="{FD5142AC-48A6-4AE6-A0B3-D7FA92DC7142}" destId="{AC6FA686-8648-4693-BF25-E232FF38AC34}" srcOrd="0" destOrd="0" presId="urn:microsoft.com/office/officeart/2005/8/layout/vList6"/>
    <dgm:cxn modelId="{4754FC65-A752-4F6F-8C58-3661CF56EDC7}" srcId="{13A874D3-9EA0-42AA-A1AE-62D2AB674BD7}" destId="{13F6B353-6825-4140-A446-0DD0FF22CCB0}" srcOrd="3" destOrd="0" parTransId="{0412817A-889A-42DF-916E-D75AE22668E6}" sibTransId="{333DF140-4C7A-49EA-B266-5C89E84E8677}"/>
    <dgm:cxn modelId="{61EA48CC-CD3E-428C-AD54-01A1CB59204F}" srcId="{6472E43A-8462-4C49-84DA-1EE96DB5FD8E}" destId="{187B3640-8C4D-48DB-A4AC-FF64CF376851}" srcOrd="3" destOrd="0" parTransId="{D5ECEEFA-0AC8-4F7A-B1DE-1F0F46984847}" sibTransId="{A3B867C4-24F5-4AB5-807A-841E26EBF1A0}"/>
    <dgm:cxn modelId="{81AB9C7D-546E-4100-9854-81ECF3289FC1}" srcId="{947E82FB-A8E8-41F4-A5A7-9BF3C397CA81}" destId="{95771A9F-B82A-4FF6-BD3D-3A6E0DBD7D1F}" srcOrd="3" destOrd="0" parTransId="{E54AC6BB-597E-43F2-883E-F486EC88B7CE}" sibTransId="{010B7E9F-7B0E-4DEB-82BD-2737A32354E5}"/>
    <dgm:cxn modelId="{15695F8A-8753-450E-BEC6-3344EF9F34D2}" srcId="{6472E43A-8462-4C49-84DA-1EE96DB5FD8E}" destId="{CF3C1D22-64D9-4F0E-B3B8-CE49D7DA9E70}" srcOrd="5" destOrd="0" parTransId="{EBBD11FF-CE50-41BE-8691-524C3A501182}" sibTransId="{2A23CBE8-70ED-4393-A7D7-1319AB66391A}"/>
    <dgm:cxn modelId="{E573F84E-87EC-40BC-BD05-148A07D90B69}" srcId="{6472E43A-8462-4C49-84DA-1EE96DB5FD8E}" destId="{FD5142AC-48A6-4AE6-A0B3-D7FA92DC7142}" srcOrd="0" destOrd="0" parTransId="{FE6709AC-1D3C-47C6-B1CC-0DCB1EEF90D1}" sibTransId="{CEEBF699-496D-4E54-A703-3BED5C86BBD7}"/>
    <dgm:cxn modelId="{3A6D8EC7-433E-470A-93A1-90AFD76B3A97}" type="presOf" srcId="{AFD9AB75-046F-48B3-B251-44DF0239391A}" destId="{A449777C-CEEE-4F3B-AB06-A39E6D7BDB54}" srcOrd="0" destOrd="2" presId="urn:microsoft.com/office/officeart/2005/8/layout/vList6"/>
    <dgm:cxn modelId="{CE85473A-B3A2-46A7-B431-7B193B116F5D}" type="presOf" srcId="{187B3640-8C4D-48DB-A4AC-FF64CF376851}" destId="{AC6FA686-8648-4693-BF25-E232FF38AC34}" srcOrd="0" destOrd="3" presId="urn:microsoft.com/office/officeart/2005/8/layout/vList6"/>
    <dgm:cxn modelId="{32AB00CE-E254-4DF4-B206-2711BE7E1378}" type="presParOf" srcId="{5F03929C-1F88-4480-BEC2-F790C9CC12DF}" destId="{3FDF7E1F-12E3-410C-A3AE-586834F95966}" srcOrd="0" destOrd="0" presId="urn:microsoft.com/office/officeart/2005/8/layout/vList6"/>
    <dgm:cxn modelId="{6BC3CB93-5244-4061-96B8-1448A599D4B3}" type="presParOf" srcId="{3FDF7E1F-12E3-410C-A3AE-586834F95966}" destId="{95A79FC5-ABE4-4AA7-949A-E8246CAA4B36}" srcOrd="0" destOrd="0" presId="urn:microsoft.com/office/officeart/2005/8/layout/vList6"/>
    <dgm:cxn modelId="{975FECAE-45D4-4296-9807-DF2545F1048F}" type="presParOf" srcId="{3FDF7E1F-12E3-410C-A3AE-586834F95966}" destId="{AC6FA686-8648-4693-BF25-E232FF38AC34}" srcOrd="1" destOrd="0" presId="urn:microsoft.com/office/officeart/2005/8/layout/vList6"/>
    <dgm:cxn modelId="{A8463C3E-6728-45C5-9CA3-38628E8ECC44}" type="presParOf" srcId="{5F03929C-1F88-4480-BEC2-F790C9CC12DF}" destId="{51180F66-AAE8-4555-864D-2E8883A09E1A}" srcOrd="1" destOrd="0" presId="urn:microsoft.com/office/officeart/2005/8/layout/vList6"/>
    <dgm:cxn modelId="{B75CF3A8-AD58-4ED2-8DA0-774F96534C3A}" type="presParOf" srcId="{5F03929C-1F88-4480-BEC2-F790C9CC12DF}" destId="{30F3DCCB-F3D8-479C-862A-C9089CDA8146}" srcOrd="2" destOrd="0" presId="urn:microsoft.com/office/officeart/2005/8/layout/vList6"/>
    <dgm:cxn modelId="{8D804669-39F7-45A5-9A3C-F6B3CED6B18E}" type="presParOf" srcId="{30F3DCCB-F3D8-479C-862A-C9089CDA8146}" destId="{93509833-16F5-4AEF-AA97-023682C21548}" srcOrd="0" destOrd="0" presId="urn:microsoft.com/office/officeart/2005/8/layout/vList6"/>
    <dgm:cxn modelId="{5D8BFEC3-76FB-4CEC-8AB9-D101EE504CBD}" type="presParOf" srcId="{30F3DCCB-F3D8-479C-862A-C9089CDA8146}" destId="{A449777C-CEEE-4F3B-AB06-A39E6D7BDB54}" srcOrd="1" destOrd="0" presId="urn:microsoft.com/office/officeart/2005/8/layout/vList6"/>
    <dgm:cxn modelId="{785B7E86-520A-4A97-A870-9A74A434070D}" type="presParOf" srcId="{5F03929C-1F88-4480-BEC2-F790C9CC12DF}" destId="{BE32FC0A-54F1-41EA-9D30-99518671533D}" srcOrd="3" destOrd="0" presId="urn:microsoft.com/office/officeart/2005/8/layout/vList6"/>
    <dgm:cxn modelId="{3CA27BB2-BC34-4B27-83BE-D77ECEF2BD29}" type="presParOf" srcId="{5F03929C-1F88-4480-BEC2-F790C9CC12DF}" destId="{240CEEDE-93C3-45DF-B170-ED35B5CE0344}" srcOrd="4" destOrd="0" presId="urn:microsoft.com/office/officeart/2005/8/layout/vList6"/>
    <dgm:cxn modelId="{41771510-AE72-442C-BBD6-362DBC587B96}" type="presParOf" srcId="{240CEEDE-93C3-45DF-B170-ED35B5CE0344}" destId="{2F460C4A-2583-4327-9543-DAE0CBC2F2FF}" srcOrd="0" destOrd="0" presId="urn:microsoft.com/office/officeart/2005/8/layout/vList6"/>
    <dgm:cxn modelId="{947452D6-1371-4701-9A69-70C1CD3AE178}" type="presParOf" srcId="{240CEEDE-93C3-45DF-B170-ED35B5CE0344}" destId="{6BD494CA-312C-4F51-B01A-B5D51FBF09B2}" srcOrd="1" destOrd="0" presId="urn:microsoft.com/office/officeart/2005/8/layout/vList6"/>
  </dgm:cxnLst>
  <dgm:bg/>
  <dgm:whole/>
</dgm:dataModel>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0.41071</cdr:x>
      <cdr:y>0.71792</cdr:y>
    </cdr:from>
    <cdr:to>
      <cdr:x>0.69572</cdr:x>
      <cdr:y>0.81456</cdr:y>
    </cdr:to>
    <cdr:sp macro="" textlink="">
      <cdr:nvSpPr>
        <cdr:cNvPr id="2" name="AutoShape 122"/>
        <cdr:cNvSpPr>
          <a:spLocks xmlns:a="http://schemas.openxmlformats.org/drawingml/2006/main" noChangeArrowheads="1"/>
        </cdr:cNvSpPr>
      </cdr:nvSpPr>
      <cdr:spPr bwMode="blackWhite">
        <a:xfrm xmlns:a="http://schemas.openxmlformats.org/drawingml/2006/main">
          <a:off x="3312368" y="3744424"/>
          <a:ext cx="2298541" cy="504048"/>
        </a:xfrm>
        <a:prstGeom xmlns:a="http://schemas.openxmlformats.org/drawingml/2006/main" prst="wedgeRectCallout">
          <a:avLst>
            <a:gd name="adj1" fmla="val 36186"/>
            <a:gd name="adj2" fmla="val -181932"/>
          </a:avLst>
        </a:prstGeom>
        <a:solidFill xmlns:a="http://schemas.openxmlformats.org/drawingml/2006/main">
          <a:schemeClr val="accent4">
            <a:lumMod val="75000"/>
          </a:schemeClr>
        </a:solidFill>
        <a:ln xmlns:a="http://schemas.openxmlformats.org/drawingml/2006/main" w="19050">
          <a:solidFill>
            <a:schemeClr val="accent4">
              <a:lumMod val="75000"/>
            </a:schemeClr>
          </a:solidFill>
          <a:miter lim="800000"/>
          <a:headEnd/>
          <a:tailEnd/>
        </a:ln>
        <a:effectLst xmlns:a="http://schemas.openxmlformats.org/drawingml/2006/main">
          <a:outerShdw dist="35921" dir="2700000" algn="ctr" rotWithShape="0">
            <a:srgbClr val="4D4D4D"/>
          </a:outerShdw>
        </a:effectLst>
      </cdr:spPr>
      <cdr:txBody>
        <a:bodyPr xmlns:a="http://schemas.openxmlformats.org/drawingml/2006/main"/>
        <a:lstStyle xmlns:a="http://schemas.openxmlformats.org/drawingml/2006/main">
          <a:defPPr>
            <a:defRPr lang="en-US"/>
          </a:defPPr>
          <a:lvl1pPr algn="l" rtl="0" fontAlgn="base">
            <a:spcBef>
              <a:spcPct val="0"/>
            </a:spcBef>
            <a:spcAft>
              <a:spcPct val="0"/>
            </a:spcAft>
            <a:defRPr b="1" kern="1200">
              <a:solidFill>
                <a:srgbClr val="000000"/>
              </a:solidFill>
              <a:latin typeface="Arial" charset="0"/>
            </a:defRPr>
          </a:lvl1pPr>
          <a:lvl2pPr marL="457200" algn="l" rtl="0" fontAlgn="base">
            <a:spcBef>
              <a:spcPct val="0"/>
            </a:spcBef>
            <a:spcAft>
              <a:spcPct val="0"/>
            </a:spcAft>
            <a:defRPr b="1" kern="1200">
              <a:solidFill>
                <a:srgbClr val="000000"/>
              </a:solidFill>
              <a:latin typeface="Arial" charset="0"/>
            </a:defRPr>
          </a:lvl2pPr>
          <a:lvl3pPr marL="914400" algn="l" rtl="0" fontAlgn="base">
            <a:spcBef>
              <a:spcPct val="0"/>
            </a:spcBef>
            <a:spcAft>
              <a:spcPct val="0"/>
            </a:spcAft>
            <a:defRPr b="1" kern="1200">
              <a:solidFill>
                <a:srgbClr val="000000"/>
              </a:solidFill>
              <a:latin typeface="Arial" charset="0"/>
            </a:defRPr>
          </a:lvl3pPr>
          <a:lvl4pPr marL="1371600" algn="l" rtl="0" fontAlgn="base">
            <a:spcBef>
              <a:spcPct val="0"/>
            </a:spcBef>
            <a:spcAft>
              <a:spcPct val="0"/>
            </a:spcAft>
            <a:defRPr b="1" kern="1200">
              <a:solidFill>
                <a:srgbClr val="000000"/>
              </a:solidFill>
              <a:latin typeface="Arial" charset="0"/>
            </a:defRPr>
          </a:lvl4pPr>
          <a:lvl5pPr marL="1828800" algn="l" rtl="0" fontAlgn="base">
            <a:spcBef>
              <a:spcPct val="0"/>
            </a:spcBef>
            <a:spcAft>
              <a:spcPct val="0"/>
            </a:spcAft>
            <a:defRPr b="1" kern="1200">
              <a:solidFill>
                <a:srgbClr val="000000"/>
              </a:solidFill>
              <a:latin typeface="Arial" charset="0"/>
            </a:defRPr>
          </a:lvl5pPr>
          <a:lvl6pPr marL="2286000" algn="l" defTabSz="914400" rtl="0" eaLnBrk="1" latinLnBrk="0" hangingPunct="1">
            <a:defRPr b="1" kern="1200">
              <a:solidFill>
                <a:srgbClr val="000000"/>
              </a:solidFill>
              <a:latin typeface="Arial" charset="0"/>
            </a:defRPr>
          </a:lvl6pPr>
          <a:lvl7pPr marL="2743200" algn="l" defTabSz="914400" rtl="0" eaLnBrk="1" latinLnBrk="0" hangingPunct="1">
            <a:defRPr b="1" kern="1200">
              <a:solidFill>
                <a:srgbClr val="000000"/>
              </a:solidFill>
              <a:latin typeface="Arial" charset="0"/>
            </a:defRPr>
          </a:lvl7pPr>
          <a:lvl8pPr marL="3200400" algn="l" defTabSz="914400" rtl="0" eaLnBrk="1" latinLnBrk="0" hangingPunct="1">
            <a:defRPr b="1" kern="1200">
              <a:solidFill>
                <a:srgbClr val="000000"/>
              </a:solidFill>
              <a:latin typeface="Arial" charset="0"/>
            </a:defRPr>
          </a:lvl8pPr>
          <a:lvl9pPr marL="3657600" algn="l" defTabSz="914400" rtl="0" eaLnBrk="1" latinLnBrk="0" hangingPunct="1">
            <a:defRPr b="1" kern="1200">
              <a:solidFill>
                <a:srgbClr val="000000"/>
              </a:solidFill>
              <a:latin typeface="Arial" charset="0"/>
            </a:defRPr>
          </a:lvl9pPr>
        </a:lstStyle>
        <a:p xmlns:a="http://schemas.openxmlformats.org/drawingml/2006/main">
          <a:pPr algn="ctr"/>
          <a:r>
            <a:rPr lang="fr-FR" sz="1200" dirty="0" smtClean="0">
              <a:solidFill>
                <a:srgbClr val="FFFFFF"/>
              </a:solidFill>
            </a:rPr>
            <a:t>Avec la mise en œuvre de la stratégie</a:t>
          </a:r>
          <a:endParaRPr lang="fr-FR" sz="1200" dirty="0">
            <a:solidFill>
              <a:srgbClr val="FFFFFF"/>
            </a:solidFill>
          </a:endParaRPr>
        </a:p>
      </cdr:txBody>
    </cdr:sp>
  </cdr:relSizeAnchor>
  <cdr:relSizeAnchor xmlns:cdr="http://schemas.openxmlformats.org/drawingml/2006/chartDrawing">
    <cdr:from>
      <cdr:x>0</cdr:x>
      <cdr:y>0</cdr:y>
    </cdr:from>
    <cdr:to>
      <cdr:x>0.07086</cdr:x>
      <cdr:y>0.08218</cdr:y>
    </cdr:to>
    <cdr:sp macro="" textlink="">
      <cdr:nvSpPr>
        <cdr:cNvPr id="3" name="Rectangle 2"/>
        <cdr:cNvSpPr/>
      </cdr:nvSpPr>
      <cdr:spPr>
        <a:xfrm xmlns:a="http://schemas.openxmlformats.org/drawingml/2006/main">
          <a:off x="0" y="0"/>
          <a:ext cx="571504" cy="428628"/>
        </a:xfrm>
        <a:prstGeom xmlns:a="http://schemas.openxmlformats.org/drawingml/2006/main" prst="rect">
          <a:avLst/>
        </a:prstGeom>
        <a:solidFill xmlns:a="http://schemas.openxmlformats.org/drawingml/2006/main">
          <a:sysClr val="window" lastClr="FFFFFF"/>
        </a:solidFill>
        <a:ln xmlns:a="http://schemas.openxmlformats.org/drawingml/2006/main" w="25400" cap="flat" cmpd="sng" algn="ctr">
          <a:solidFill>
            <a:sysClr val="window" lastClr="FFFFFF"/>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algn="ctr" rtl="0" fontAlgn="base">
            <a:spcBef>
              <a:spcPct val="0"/>
            </a:spcBef>
            <a:spcAft>
              <a:spcPct val="0"/>
            </a:spcAft>
            <a:defRPr kern="1200">
              <a:solidFill>
                <a:sysClr val="window" lastClr="FFFFFF"/>
              </a:solidFill>
              <a:latin typeface="Arial"/>
            </a:defRPr>
          </a:lvl1pPr>
          <a:lvl2pPr marL="457200" algn="ctr" rtl="0" fontAlgn="base">
            <a:spcBef>
              <a:spcPct val="0"/>
            </a:spcBef>
            <a:spcAft>
              <a:spcPct val="0"/>
            </a:spcAft>
            <a:defRPr kern="1200">
              <a:solidFill>
                <a:sysClr val="window" lastClr="FFFFFF"/>
              </a:solidFill>
              <a:latin typeface="Arial"/>
            </a:defRPr>
          </a:lvl2pPr>
          <a:lvl3pPr marL="914400" algn="ctr" rtl="0" fontAlgn="base">
            <a:spcBef>
              <a:spcPct val="0"/>
            </a:spcBef>
            <a:spcAft>
              <a:spcPct val="0"/>
            </a:spcAft>
            <a:defRPr kern="1200">
              <a:solidFill>
                <a:sysClr val="window" lastClr="FFFFFF"/>
              </a:solidFill>
              <a:latin typeface="Arial"/>
            </a:defRPr>
          </a:lvl3pPr>
          <a:lvl4pPr marL="1371600" algn="ctr" rtl="0" fontAlgn="base">
            <a:spcBef>
              <a:spcPct val="0"/>
            </a:spcBef>
            <a:spcAft>
              <a:spcPct val="0"/>
            </a:spcAft>
            <a:defRPr kern="1200">
              <a:solidFill>
                <a:sysClr val="window" lastClr="FFFFFF"/>
              </a:solidFill>
              <a:latin typeface="Arial"/>
            </a:defRPr>
          </a:lvl4pPr>
          <a:lvl5pPr marL="1828800" algn="ctr" rtl="0" fontAlgn="base">
            <a:spcBef>
              <a:spcPct val="0"/>
            </a:spcBef>
            <a:spcAft>
              <a:spcPct val="0"/>
            </a:spcAft>
            <a:defRPr kern="1200">
              <a:solidFill>
                <a:sysClr val="window" lastClr="FFFFFF"/>
              </a:solidFill>
              <a:latin typeface="Arial"/>
            </a:defRPr>
          </a:lvl5pPr>
          <a:lvl6pPr marL="2286000" algn="l" defTabSz="914400" rtl="0" eaLnBrk="1" latinLnBrk="0" hangingPunct="1">
            <a:defRPr kern="1200">
              <a:solidFill>
                <a:sysClr val="window" lastClr="FFFFFF"/>
              </a:solidFill>
              <a:latin typeface="Arial"/>
            </a:defRPr>
          </a:lvl6pPr>
          <a:lvl7pPr marL="2743200" algn="l" defTabSz="914400" rtl="0" eaLnBrk="1" latinLnBrk="0" hangingPunct="1">
            <a:defRPr kern="1200">
              <a:solidFill>
                <a:sysClr val="window" lastClr="FFFFFF"/>
              </a:solidFill>
              <a:latin typeface="Arial"/>
            </a:defRPr>
          </a:lvl7pPr>
          <a:lvl8pPr marL="3200400" algn="l" defTabSz="914400" rtl="0" eaLnBrk="1" latinLnBrk="0" hangingPunct="1">
            <a:defRPr kern="1200">
              <a:solidFill>
                <a:sysClr val="window" lastClr="FFFFFF"/>
              </a:solidFill>
              <a:latin typeface="Arial"/>
            </a:defRPr>
          </a:lvl8pPr>
          <a:lvl9pPr marL="3657600" algn="l" defTabSz="914400" rtl="0" eaLnBrk="1" latinLnBrk="0" hangingPunct="1">
            <a:defRPr kern="1200">
              <a:solidFill>
                <a:sysClr val="window" lastClr="FFFFFF"/>
              </a:solidFill>
              <a:latin typeface="Arial"/>
            </a:defRPr>
          </a:lvl9pPr>
        </a:lstStyle>
        <a:p xmlns:a="http://schemas.openxmlformats.org/drawingml/2006/main">
          <a:pPr algn="ctr"/>
          <a:endParaRPr lang="fr-F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7F8937D-687C-4857-B9FB-06A0B3A25F74}" type="datetimeFigureOut">
              <a:rPr lang="fr-FR" smtClean="0"/>
              <a:pPr/>
              <a:t>25/09/2023</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BB754E2-5292-4C9F-9720-A1AD792D0AE2}" type="slidenum">
              <a:rPr lang="fr-FR" smtClean="0"/>
              <a:pPr/>
              <a:t>‹N°›</a:t>
            </a:fld>
            <a:endParaRPr lang="fr-FR"/>
          </a:p>
        </p:txBody>
      </p:sp>
    </p:spTree>
    <p:extLst>
      <p:ext uri="{BB962C8B-B14F-4D97-AF65-F5344CB8AC3E}">
        <p14:creationId xmlns="" xmlns:p14="http://schemas.microsoft.com/office/powerpoint/2010/main" val="34451528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2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E27D032-987A-47CA-B0CF-3814D4FF1CC1}" type="slidenum">
              <a:rPr lang="en-US"/>
              <a:pPr/>
              <a:t>‹N°›</a:t>
            </a:fld>
            <a:endParaRPr lang="en-US"/>
          </a:p>
        </p:txBody>
      </p:sp>
    </p:spTree>
    <p:extLst>
      <p:ext uri="{BB962C8B-B14F-4D97-AF65-F5344CB8AC3E}">
        <p14:creationId xmlns="" xmlns:p14="http://schemas.microsoft.com/office/powerpoint/2010/main" val="353415187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E27D032-987A-47CA-B0CF-3814D4FF1CC1}" type="slidenum">
              <a:rPr lang="en-US" smtClean="0"/>
              <a:pPr/>
              <a:t>1</a:t>
            </a:fld>
            <a:endParaRPr lang="en-US"/>
          </a:p>
        </p:txBody>
      </p:sp>
    </p:spTree>
    <p:extLst>
      <p:ext uri="{BB962C8B-B14F-4D97-AF65-F5344CB8AC3E}">
        <p14:creationId xmlns="" xmlns:p14="http://schemas.microsoft.com/office/powerpoint/2010/main" val="3827282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8E27D032-987A-47CA-B0CF-3814D4FF1CC1}" type="slidenum">
              <a:rPr lang="en-US" smtClean="0"/>
              <a:pPr/>
              <a:t>2</a:t>
            </a:fld>
            <a:endParaRPr lang="en-US"/>
          </a:p>
        </p:txBody>
      </p:sp>
    </p:spTree>
    <p:extLst>
      <p:ext uri="{BB962C8B-B14F-4D97-AF65-F5344CB8AC3E}">
        <p14:creationId xmlns="" xmlns:p14="http://schemas.microsoft.com/office/powerpoint/2010/main" val="3892944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8E27D032-987A-47CA-B0CF-3814D4FF1CC1}" type="slidenum">
              <a:rPr lang="en-US" smtClean="0"/>
              <a:pPr/>
              <a:t>3</a:t>
            </a:fld>
            <a:endParaRPr lang="en-US"/>
          </a:p>
        </p:txBody>
      </p:sp>
    </p:spTree>
    <p:extLst>
      <p:ext uri="{BB962C8B-B14F-4D97-AF65-F5344CB8AC3E}">
        <p14:creationId xmlns="" xmlns:p14="http://schemas.microsoft.com/office/powerpoint/2010/main" val="2441839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E27D032-987A-47CA-B0CF-3814D4FF1CC1}" type="slidenum">
              <a:rPr lang="en-US" smtClean="0"/>
              <a:pPr/>
              <a:t>5</a:t>
            </a:fld>
            <a:endParaRPr lang="en-US"/>
          </a:p>
        </p:txBody>
      </p:sp>
    </p:spTree>
    <p:extLst>
      <p:ext uri="{BB962C8B-B14F-4D97-AF65-F5344CB8AC3E}">
        <p14:creationId xmlns="" xmlns:p14="http://schemas.microsoft.com/office/powerpoint/2010/main" val="1607608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E27D032-987A-47CA-B0CF-3814D4FF1CC1}" type="slidenum">
              <a:rPr lang="en-US" smtClean="0"/>
              <a:pPr/>
              <a:t>6</a:t>
            </a:fld>
            <a:endParaRPr lang="en-US"/>
          </a:p>
        </p:txBody>
      </p:sp>
    </p:spTree>
    <p:extLst>
      <p:ext uri="{BB962C8B-B14F-4D97-AF65-F5344CB8AC3E}">
        <p14:creationId xmlns="" xmlns:p14="http://schemas.microsoft.com/office/powerpoint/2010/main" val="1852972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E27D032-987A-47CA-B0CF-3814D4FF1CC1}" type="slidenum">
              <a:rPr lang="en-US" smtClean="0"/>
              <a:pPr/>
              <a:t>7</a:t>
            </a:fld>
            <a:endParaRPr lang="en-US"/>
          </a:p>
        </p:txBody>
      </p:sp>
    </p:spTree>
    <p:extLst>
      <p:ext uri="{BB962C8B-B14F-4D97-AF65-F5344CB8AC3E}">
        <p14:creationId xmlns="" xmlns:p14="http://schemas.microsoft.com/office/powerpoint/2010/main" val="3790198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8E27D032-987A-47CA-B0CF-3814D4FF1CC1}" type="slidenum">
              <a:rPr lang="en-US" smtClean="0"/>
              <a:pPr/>
              <a:t>9</a:t>
            </a:fld>
            <a:endParaRPr lang="en-US"/>
          </a:p>
        </p:txBody>
      </p:sp>
    </p:spTree>
    <p:extLst>
      <p:ext uri="{BB962C8B-B14F-4D97-AF65-F5344CB8AC3E}">
        <p14:creationId xmlns="" xmlns:p14="http://schemas.microsoft.com/office/powerpoint/2010/main" val="1692570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8E27D032-987A-47CA-B0CF-3814D4FF1CC1}" type="slidenum">
              <a:rPr lang="en-US" smtClean="0"/>
              <a:pPr/>
              <a:t>13</a:t>
            </a:fld>
            <a:endParaRPr lang="en-US"/>
          </a:p>
        </p:txBody>
      </p:sp>
    </p:spTree>
    <p:extLst>
      <p:ext uri="{BB962C8B-B14F-4D97-AF65-F5344CB8AC3E}">
        <p14:creationId xmlns="" xmlns:p14="http://schemas.microsoft.com/office/powerpoint/2010/main" val="177639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EE83D8B-282D-4AE4-8040-E95C0969CC86}" type="slidenum">
              <a:rPr lang="fr-FR" smtClean="0">
                <a:solidFill>
                  <a:prstClr val="black"/>
                </a:solidFill>
              </a:rPr>
              <a:pPr/>
              <a:t>17</a:t>
            </a:fld>
            <a:endParaRPr lang="fr-FR">
              <a:solidFill>
                <a:prstClr val="black"/>
              </a:solidFill>
            </a:endParaRPr>
          </a:p>
        </p:txBody>
      </p:sp>
    </p:spTree>
    <p:extLst>
      <p:ext uri="{BB962C8B-B14F-4D97-AF65-F5344CB8AC3E}">
        <p14:creationId xmlns:p14="http://schemas.microsoft.com/office/powerpoint/2010/main" xmlns="" val="1346093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2653EE-8A3D-4144-B204-4B64D2A759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2756664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txBox="1">
            <a:spLocks noGrp="1"/>
          </p:cNvSpPr>
          <p:nvPr>
            <p:ph type="body" sz="quarter" idx="1"/>
          </p:nvPr>
        </p:nvSpPr>
        <p:spPr/>
        <p:txBody>
          <a:bodyPr/>
          <a:lstStyle/>
          <a:p>
            <a:endParaRPr lang="fr-FR"/>
          </a:p>
        </p:txBody>
      </p:sp>
      <p:sp>
        <p:nvSpPr>
          <p:cNvPr id="4" name="Espace réservé du numéro de diapositive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075E774-6D0C-4DD7-8A7C-AFBBA876300C}"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21</a:t>
            </a:fld>
            <a:endParaRPr lang="fr-FR" sz="1200" b="0" i="0" u="none" strike="noStrike" kern="1200" cap="none" spc="0" baseline="0">
              <a:solidFill>
                <a:srgbClr val="000000"/>
              </a:solidFill>
              <a:uFillTx/>
              <a:latin typeface="Calibri"/>
              <a:ea typeface=""/>
              <a:cs typeface=""/>
            </a:endParaRPr>
          </a:p>
        </p:txBody>
      </p:sp>
    </p:spTree>
    <p:extLst>
      <p:ext uri="{BB962C8B-B14F-4D97-AF65-F5344CB8AC3E}">
        <p14:creationId xmlns="" xmlns:p14="http://schemas.microsoft.com/office/powerpoint/2010/main" val="995250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txBox="1">
            <a:spLocks noGrp="1"/>
          </p:cNvSpPr>
          <p:nvPr>
            <p:ph type="body" sz="quarter" idx="1"/>
          </p:nvPr>
        </p:nvSpPr>
        <p:spPr/>
        <p:txBody>
          <a:bodyPr/>
          <a:lstStyle/>
          <a:p>
            <a:endParaRPr lang="fr-FR"/>
          </a:p>
        </p:txBody>
      </p:sp>
      <p:sp>
        <p:nvSpPr>
          <p:cNvPr id="4" name="Espace réservé du numéro de diapositive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BD10E0B-3EC0-40CD-A40E-50E9239B5AE4}"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a:t>
            </a:fld>
            <a:endParaRPr lang="fr-FR" sz="1200" b="0" i="0" u="none" strike="noStrike" kern="1200" cap="none" spc="0" baseline="0">
              <a:solidFill>
                <a:srgbClr val="000000"/>
              </a:solidFill>
              <a:uFillTx/>
              <a:latin typeface="Calibri"/>
              <a:ea typeface=""/>
              <a:cs typeface=""/>
            </a:endParaRPr>
          </a:p>
        </p:txBody>
      </p:sp>
    </p:spTree>
    <p:extLst>
      <p:ext uri="{BB962C8B-B14F-4D97-AF65-F5344CB8AC3E}">
        <p14:creationId xmlns="" xmlns:p14="http://schemas.microsoft.com/office/powerpoint/2010/main" val="1007941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txBox="1">
            <a:spLocks noGrp="1"/>
          </p:cNvSpPr>
          <p:nvPr>
            <p:ph type="body" sz="quarter" idx="1"/>
          </p:nvPr>
        </p:nvSpPr>
        <p:spPr/>
        <p:txBody>
          <a:bodyPr/>
          <a:lstStyle/>
          <a:p>
            <a:endParaRPr lang="fr-FR"/>
          </a:p>
        </p:txBody>
      </p:sp>
      <p:sp>
        <p:nvSpPr>
          <p:cNvPr id="4" name="Espace réservé du numéro de diapositive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2CF86A5-6D82-4BF0-B5BE-8205F8418586}"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23</a:t>
            </a:fld>
            <a:endParaRPr lang="fr-FR" sz="1200" b="0" i="0" u="none" strike="noStrike" kern="1200" cap="none" spc="0" baseline="0">
              <a:solidFill>
                <a:srgbClr val="000000"/>
              </a:solidFill>
              <a:uFillTx/>
              <a:latin typeface="Calibri"/>
              <a:ea typeface=""/>
              <a:cs typeface=""/>
            </a:endParaRPr>
          </a:p>
        </p:txBody>
      </p:sp>
    </p:spTree>
    <p:extLst>
      <p:ext uri="{BB962C8B-B14F-4D97-AF65-F5344CB8AC3E}">
        <p14:creationId xmlns="" xmlns:p14="http://schemas.microsoft.com/office/powerpoint/2010/main" val="1883480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txBox="1">
            <a:spLocks noGrp="1"/>
          </p:cNvSpPr>
          <p:nvPr>
            <p:ph type="body" sz="quarter" idx="1"/>
          </p:nvPr>
        </p:nvSpPr>
        <p:spPr/>
        <p:txBody>
          <a:bodyPr/>
          <a:lstStyle/>
          <a:p>
            <a:endParaRPr lang="fr-FR"/>
          </a:p>
        </p:txBody>
      </p:sp>
      <p:sp>
        <p:nvSpPr>
          <p:cNvPr id="4" name="Espace réservé du numéro de diapositive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ABE7E4F-93A8-4F92-B4FC-696EAA56D43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24</a:t>
            </a:fld>
            <a:endParaRPr lang="fr-FR" sz="1200" b="0" i="0" u="none" strike="noStrike" kern="1200" cap="none" spc="0" baseline="0">
              <a:solidFill>
                <a:srgbClr val="000000"/>
              </a:solidFill>
              <a:uFillTx/>
              <a:latin typeface="Calibri"/>
              <a:ea typeface=""/>
              <a:cs typeface=""/>
            </a:endParaRPr>
          </a:p>
        </p:txBody>
      </p:sp>
    </p:spTree>
    <p:extLst>
      <p:ext uri="{BB962C8B-B14F-4D97-AF65-F5344CB8AC3E}">
        <p14:creationId xmlns="" xmlns:p14="http://schemas.microsoft.com/office/powerpoint/2010/main" val="429470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txBox="1">
            <a:spLocks noGrp="1"/>
          </p:cNvSpPr>
          <p:nvPr>
            <p:ph type="body" sz="quarter" idx="1"/>
          </p:nvPr>
        </p:nvSpPr>
        <p:spPr/>
        <p:txBody>
          <a:bodyPr/>
          <a:lstStyle/>
          <a:p>
            <a:endParaRPr lang="fr-FR"/>
          </a:p>
        </p:txBody>
      </p:sp>
      <p:sp>
        <p:nvSpPr>
          <p:cNvPr id="4" name="Espace réservé du numéro de diapositive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F9D341-05E2-475A-AF8A-0FB607D58D7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25</a:t>
            </a:fld>
            <a:endParaRPr lang="fr-FR" sz="1200" b="0" i="0" u="none" strike="noStrike" kern="1200" cap="none" spc="0" baseline="0">
              <a:solidFill>
                <a:srgbClr val="000000"/>
              </a:solidFill>
              <a:uFillTx/>
              <a:latin typeface="Calibri"/>
              <a:ea typeface=""/>
              <a:cs typeface=""/>
            </a:endParaRPr>
          </a:p>
        </p:txBody>
      </p:sp>
    </p:spTree>
    <p:extLst>
      <p:ext uri="{BB962C8B-B14F-4D97-AF65-F5344CB8AC3E}">
        <p14:creationId xmlns="" xmlns:p14="http://schemas.microsoft.com/office/powerpoint/2010/main" val="3131560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txBox="1">
            <a:spLocks noGrp="1"/>
          </p:cNvSpPr>
          <p:nvPr>
            <p:ph type="body" sz="quarter" idx="1"/>
          </p:nvPr>
        </p:nvSpPr>
        <p:spPr/>
        <p:txBody>
          <a:bodyPr/>
          <a:lstStyle/>
          <a:p>
            <a:endParaRPr lang="fr-FR"/>
          </a:p>
        </p:txBody>
      </p:sp>
      <p:sp>
        <p:nvSpPr>
          <p:cNvPr id="4" name="Espace réservé du numéro de diapositive 3"/>
          <p:cNvSpPr txBox="1"/>
          <p:nvPr/>
        </p:nvSpPr>
        <p:spPr>
          <a:xfrm>
            <a:off x="3884608" y="8685208"/>
            <a:ext cx="2971800" cy="457200"/>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F2B096D-0DBD-452A-9DFC-F2D6ED9A1A55}" type="slidenum">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26</a:t>
            </a:fld>
            <a:endParaRPr lang="fr-FR" sz="1200" b="0" i="0" u="none" strike="noStrike" kern="1200" cap="none" spc="0" baseline="0">
              <a:solidFill>
                <a:srgbClr val="000000"/>
              </a:solidFill>
              <a:uFillTx/>
              <a:latin typeface="Calibri"/>
              <a:ea typeface=""/>
              <a:cs typeface=""/>
            </a:endParaRPr>
          </a:p>
        </p:txBody>
      </p:sp>
    </p:spTree>
    <p:extLst>
      <p:ext uri="{BB962C8B-B14F-4D97-AF65-F5344CB8AC3E}">
        <p14:creationId xmlns="" xmlns:p14="http://schemas.microsoft.com/office/powerpoint/2010/main" val="1944659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E27D032-987A-47CA-B0CF-3814D4FF1CC1}" type="slidenum">
              <a:rPr lang="en-US" smtClean="0"/>
              <a:pPr/>
              <a:t>27</a:t>
            </a:fld>
            <a:endParaRPr lang="en-US"/>
          </a:p>
        </p:txBody>
      </p:sp>
    </p:spTree>
    <p:extLst>
      <p:ext uri="{BB962C8B-B14F-4D97-AF65-F5344CB8AC3E}">
        <p14:creationId xmlns="" xmlns:p14="http://schemas.microsoft.com/office/powerpoint/2010/main" val="16542281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3145" name="Rectangle 73"/>
          <p:cNvSpPr>
            <a:spLocks noChangeArrowheads="1"/>
          </p:cNvSpPr>
          <p:nvPr/>
        </p:nvSpPr>
        <p:spPr bwMode="gray">
          <a:xfrm>
            <a:off x="1698625" y="3705225"/>
            <a:ext cx="742950" cy="742950"/>
          </a:xfrm>
          <a:prstGeom prst="rect">
            <a:avLst/>
          </a:prstGeom>
          <a:solidFill>
            <a:schemeClr val="accent1">
              <a:alpha val="50000"/>
            </a:schemeClr>
          </a:solidFill>
          <a:ln w="9525">
            <a:noFill/>
            <a:miter lim="800000"/>
            <a:headEnd/>
            <a:tailEnd/>
          </a:ln>
          <a:effectLst/>
        </p:spPr>
        <p:txBody>
          <a:bodyPr wrap="none" anchor="ctr"/>
          <a:lstStyle/>
          <a:p>
            <a:endParaRPr lang="fr-FR"/>
          </a:p>
        </p:txBody>
      </p:sp>
      <p:sp>
        <p:nvSpPr>
          <p:cNvPr id="3126" name="Rectangle 54"/>
          <p:cNvSpPr>
            <a:spLocks noChangeArrowheads="1"/>
          </p:cNvSpPr>
          <p:nvPr/>
        </p:nvSpPr>
        <p:spPr bwMode="gray">
          <a:xfrm>
            <a:off x="128588" y="3705225"/>
            <a:ext cx="742950" cy="742950"/>
          </a:xfrm>
          <a:prstGeom prst="rect">
            <a:avLst/>
          </a:prstGeom>
          <a:solidFill>
            <a:srgbClr val="DDDDDD"/>
          </a:solidFill>
          <a:ln w="9525">
            <a:noFill/>
            <a:miter lim="800000"/>
            <a:headEnd/>
            <a:tailEnd/>
          </a:ln>
          <a:effectLst/>
        </p:spPr>
        <p:txBody>
          <a:bodyPr wrap="none" anchor="ctr"/>
          <a:lstStyle/>
          <a:p>
            <a:endParaRPr lang="fr-FR"/>
          </a:p>
        </p:txBody>
      </p:sp>
      <p:grpSp>
        <p:nvGrpSpPr>
          <p:cNvPr id="3147" name="Group 75"/>
          <p:cNvGrpSpPr>
            <a:grpSpLocks/>
          </p:cNvGrpSpPr>
          <p:nvPr/>
        </p:nvGrpSpPr>
        <p:grpSpPr bwMode="auto">
          <a:xfrm>
            <a:off x="112713" y="5954713"/>
            <a:ext cx="8936037" cy="631825"/>
            <a:chOff x="71" y="3751"/>
            <a:chExt cx="5629" cy="398"/>
          </a:xfrm>
        </p:grpSpPr>
        <p:sp>
          <p:nvSpPr>
            <p:cNvPr id="3096" name="Freeform 24"/>
            <p:cNvSpPr>
              <a:spLocks/>
            </p:cNvSpPr>
            <p:nvPr userDrawn="1"/>
          </p:nvSpPr>
          <p:spPr bwMode="gray">
            <a:xfrm>
              <a:off x="71" y="3751"/>
              <a:ext cx="5626" cy="349"/>
            </a:xfrm>
            <a:custGeom>
              <a:avLst/>
              <a:gdLst/>
              <a:ahLst/>
              <a:cxnLst>
                <a:cxn ang="0">
                  <a:pos x="5626" y="349"/>
                </a:cxn>
                <a:cxn ang="0">
                  <a:pos x="0" y="349"/>
                </a:cxn>
                <a:cxn ang="0">
                  <a:pos x="0" y="187"/>
                </a:cxn>
                <a:cxn ang="0">
                  <a:pos x="0" y="114"/>
                </a:cxn>
                <a:cxn ang="0">
                  <a:pos x="4064" y="118"/>
                </a:cxn>
                <a:cxn ang="0">
                  <a:pos x="4329" y="0"/>
                </a:cxn>
                <a:cxn ang="0">
                  <a:pos x="5623" y="0"/>
                </a:cxn>
                <a:cxn ang="0">
                  <a:pos x="5626" y="349"/>
                </a:cxn>
              </a:cxnLst>
              <a:rect l="0" t="0" r="r" b="b"/>
              <a:pathLst>
                <a:path w="5626" h="349">
                  <a:moveTo>
                    <a:pt x="5626" y="349"/>
                  </a:moveTo>
                  <a:lnTo>
                    <a:pt x="0" y="349"/>
                  </a:lnTo>
                  <a:lnTo>
                    <a:pt x="0" y="187"/>
                  </a:lnTo>
                  <a:lnTo>
                    <a:pt x="0" y="114"/>
                  </a:lnTo>
                  <a:cubicBezTo>
                    <a:pt x="678" y="103"/>
                    <a:pt x="3343" y="137"/>
                    <a:pt x="4064" y="118"/>
                  </a:cubicBezTo>
                  <a:lnTo>
                    <a:pt x="4329" y="0"/>
                  </a:lnTo>
                  <a:lnTo>
                    <a:pt x="5623" y="0"/>
                  </a:lnTo>
                  <a:lnTo>
                    <a:pt x="5626" y="349"/>
                  </a:lnTo>
                  <a:close/>
                </a:path>
              </a:pathLst>
            </a:custGeom>
            <a:solidFill>
              <a:schemeClr val="tx1"/>
            </a:solidFill>
            <a:ln w="9525">
              <a:noFill/>
              <a:round/>
              <a:headEnd/>
              <a:tailEnd/>
            </a:ln>
            <a:effectLst/>
          </p:spPr>
          <p:txBody>
            <a:bodyPr/>
            <a:lstStyle/>
            <a:p>
              <a:endParaRPr lang="fr-FR"/>
            </a:p>
          </p:txBody>
        </p:sp>
        <p:sp>
          <p:nvSpPr>
            <p:cNvPr id="3097" name="Freeform 25"/>
            <p:cNvSpPr>
              <a:spLocks/>
            </p:cNvSpPr>
            <p:nvPr userDrawn="1"/>
          </p:nvSpPr>
          <p:spPr bwMode="gray">
            <a:xfrm>
              <a:off x="71" y="3800"/>
              <a:ext cx="5626" cy="349"/>
            </a:xfrm>
            <a:custGeom>
              <a:avLst/>
              <a:gdLst/>
              <a:ahLst/>
              <a:cxnLst>
                <a:cxn ang="0">
                  <a:pos x="5626" y="349"/>
                </a:cxn>
                <a:cxn ang="0">
                  <a:pos x="0" y="349"/>
                </a:cxn>
                <a:cxn ang="0">
                  <a:pos x="0" y="187"/>
                </a:cxn>
                <a:cxn ang="0">
                  <a:pos x="0" y="114"/>
                </a:cxn>
                <a:cxn ang="0">
                  <a:pos x="4082" y="118"/>
                </a:cxn>
                <a:cxn ang="0">
                  <a:pos x="4345" y="0"/>
                </a:cxn>
                <a:cxn ang="0">
                  <a:pos x="5623" y="6"/>
                </a:cxn>
                <a:cxn ang="0">
                  <a:pos x="5626" y="349"/>
                </a:cxn>
              </a:cxnLst>
              <a:rect l="0" t="0" r="r" b="b"/>
              <a:pathLst>
                <a:path w="5626" h="349">
                  <a:moveTo>
                    <a:pt x="5626" y="349"/>
                  </a:moveTo>
                  <a:lnTo>
                    <a:pt x="0" y="349"/>
                  </a:lnTo>
                  <a:lnTo>
                    <a:pt x="0" y="187"/>
                  </a:lnTo>
                  <a:lnTo>
                    <a:pt x="0" y="114"/>
                  </a:lnTo>
                  <a:cubicBezTo>
                    <a:pt x="680" y="103"/>
                    <a:pt x="3358" y="137"/>
                    <a:pt x="4082" y="118"/>
                  </a:cubicBezTo>
                  <a:lnTo>
                    <a:pt x="4345" y="0"/>
                  </a:lnTo>
                  <a:lnTo>
                    <a:pt x="5623" y="6"/>
                  </a:lnTo>
                  <a:lnTo>
                    <a:pt x="5626" y="349"/>
                  </a:lnTo>
                  <a:close/>
                </a:path>
              </a:pathLst>
            </a:custGeom>
            <a:solidFill>
              <a:schemeClr val="bg1"/>
            </a:solidFill>
            <a:ln w="9525">
              <a:noFill/>
              <a:round/>
              <a:headEnd/>
              <a:tailEnd/>
            </a:ln>
            <a:effectLst/>
          </p:spPr>
          <p:txBody>
            <a:bodyPr/>
            <a:lstStyle/>
            <a:p>
              <a:endParaRPr lang="fr-FR"/>
            </a:p>
          </p:txBody>
        </p:sp>
        <p:sp>
          <p:nvSpPr>
            <p:cNvPr id="3098" name="Freeform 26"/>
            <p:cNvSpPr>
              <a:spLocks/>
            </p:cNvSpPr>
            <p:nvPr userDrawn="1"/>
          </p:nvSpPr>
          <p:spPr bwMode="gray">
            <a:xfrm>
              <a:off x="4209" y="3833"/>
              <a:ext cx="1491" cy="88"/>
            </a:xfrm>
            <a:custGeom>
              <a:avLst/>
              <a:gdLst/>
              <a:ahLst/>
              <a:cxnLst>
                <a:cxn ang="0">
                  <a:pos x="0" y="84"/>
                </a:cxn>
                <a:cxn ang="0">
                  <a:pos x="223" y="0"/>
                </a:cxn>
                <a:cxn ang="0">
                  <a:pos x="1491" y="0"/>
                </a:cxn>
                <a:cxn ang="0">
                  <a:pos x="1488" y="60"/>
                </a:cxn>
                <a:cxn ang="0">
                  <a:pos x="383" y="59"/>
                </a:cxn>
                <a:cxn ang="0">
                  <a:pos x="273" y="88"/>
                </a:cxn>
                <a:cxn ang="0">
                  <a:pos x="0" y="84"/>
                </a:cxn>
              </a:cxnLst>
              <a:rect l="0" t="0" r="r" b="b"/>
              <a:pathLst>
                <a:path w="1491" h="88">
                  <a:moveTo>
                    <a:pt x="0" y="84"/>
                  </a:moveTo>
                  <a:lnTo>
                    <a:pt x="223" y="0"/>
                  </a:lnTo>
                  <a:lnTo>
                    <a:pt x="1491" y="0"/>
                  </a:lnTo>
                  <a:lnTo>
                    <a:pt x="1488" y="60"/>
                  </a:lnTo>
                  <a:lnTo>
                    <a:pt x="383" y="59"/>
                  </a:lnTo>
                  <a:lnTo>
                    <a:pt x="273" y="88"/>
                  </a:lnTo>
                  <a:lnTo>
                    <a:pt x="0" y="84"/>
                  </a:lnTo>
                  <a:close/>
                </a:path>
              </a:pathLst>
            </a:custGeom>
            <a:solidFill>
              <a:srgbClr val="FFFFFF">
                <a:alpha val="30000"/>
              </a:srgbClr>
            </a:solidFill>
            <a:ln w="9525">
              <a:noFill/>
              <a:round/>
              <a:headEnd/>
              <a:tailEnd/>
            </a:ln>
            <a:effectLst/>
          </p:spPr>
          <p:txBody>
            <a:bodyPr/>
            <a:lstStyle/>
            <a:p>
              <a:endParaRPr lang="fr-FR"/>
            </a:p>
          </p:txBody>
        </p:sp>
      </p:grpSp>
      <p:sp>
        <p:nvSpPr>
          <p:cNvPr id="3100" name="Rectangle 28"/>
          <p:cNvSpPr>
            <a:spLocks noChangeArrowheads="1"/>
          </p:cNvSpPr>
          <p:nvPr/>
        </p:nvSpPr>
        <p:spPr bwMode="gray">
          <a:xfrm>
            <a:off x="114300" y="6610350"/>
            <a:ext cx="8931275" cy="163513"/>
          </a:xfrm>
          <a:prstGeom prst="rect">
            <a:avLst/>
          </a:prstGeom>
          <a:solidFill>
            <a:schemeClr val="accent1"/>
          </a:solidFill>
          <a:ln w="9525">
            <a:noFill/>
            <a:miter lim="800000"/>
            <a:headEnd/>
            <a:tailEnd/>
          </a:ln>
          <a:effectLst/>
        </p:spPr>
        <p:txBody>
          <a:bodyPr wrap="none" anchor="ctr"/>
          <a:lstStyle/>
          <a:p>
            <a:endParaRPr lang="fr-FR"/>
          </a:p>
        </p:txBody>
      </p:sp>
      <p:grpSp>
        <p:nvGrpSpPr>
          <p:cNvPr id="3146" name="Group 74"/>
          <p:cNvGrpSpPr>
            <a:grpSpLocks/>
          </p:cNvGrpSpPr>
          <p:nvPr/>
        </p:nvGrpSpPr>
        <p:grpSpPr bwMode="auto">
          <a:xfrm>
            <a:off x="71406" y="428604"/>
            <a:ext cx="8982075" cy="1131888"/>
            <a:chOff x="54" y="538"/>
            <a:chExt cx="5658" cy="713"/>
          </a:xfrm>
        </p:grpSpPr>
        <p:sp>
          <p:nvSpPr>
            <p:cNvPr id="3102" name="Freeform 30"/>
            <p:cNvSpPr>
              <a:spLocks/>
            </p:cNvSpPr>
            <p:nvPr userDrawn="1"/>
          </p:nvSpPr>
          <p:spPr bwMode="gray">
            <a:xfrm>
              <a:off x="54" y="736"/>
              <a:ext cx="5658" cy="515"/>
            </a:xfrm>
            <a:custGeom>
              <a:avLst/>
              <a:gdLst/>
              <a:ahLst/>
              <a:cxnLst>
                <a:cxn ang="0">
                  <a:pos x="0" y="0"/>
                </a:cxn>
                <a:cxn ang="0">
                  <a:pos x="5446" y="0"/>
                </a:cxn>
                <a:cxn ang="0">
                  <a:pos x="5446" y="312"/>
                </a:cxn>
                <a:cxn ang="0">
                  <a:pos x="5446" y="451"/>
                </a:cxn>
                <a:cxn ang="0">
                  <a:pos x="1512" y="443"/>
                </a:cxn>
                <a:cxn ang="0">
                  <a:pos x="1288" y="584"/>
                </a:cxn>
                <a:cxn ang="0">
                  <a:pos x="0" y="590"/>
                </a:cxn>
                <a:cxn ang="0">
                  <a:pos x="0" y="0"/>
                </a:cxn>
              </a:cxnLst>
              <a:rect l="0" t="0" r="r" b="b"/>
              <a:pathLst>
                <a:path w="5446" h="590">
                  <a:moveTo>
                    <a:pt x="0" y="0"/>
                  </a:moveTo>
                  <a:lnTo>
                    <a:pt x="5446" y="0"/>
                  </a:lnTo>
                  <a:lnTo>
                    <a:pt x="5446" y="312"/>
                  </a:lnTo>
                  <a:lnTo>
                    <a:pt x="5446" y="451"/>
                  </a:lnTo>
                  <a:cubicBezTo>
                    <a:pt x="4790" y="473"/>
                    <a:pt x="2205" y="421"/>
                    <a:pt x="1512" y="443"/>
                  </a:cubicBezTo>
                  <a:lnTo>
                    <a:pt x="1288" y="584"/>
                  </a:lnTo>
                  <a:lnTo>
                    <a:pt x="0" y="590"/>
                  </a:lnTo>
                  <a:lnTo>
                    <a:pt x="0" y="0"/>
                  </a:lnTo>
                  <a:close/>
                </a:path>
              </a:pathLst>
            </a:custGeom>
            <a:solidFill>
              <a:schemeClr val="tx1"/>
            </a:solidFill>
            <a:ln w="9525">
              <a:noFill/>
              <a:round/>
              <a:headEnd/>
              <a:tailEnd/>
            </a:ln>
            <a:effectLst/>
          </p:spPr>
          <p:txBody>
            <a:bodyPr/>
            <a:lstStyle/>
            <a:p>
              <a:endParaRPr lang="fr-FR"/>
            </a:p>
          </p:txBody>
        </p:sp>
        <p:sp>
          <p:nvSpPr>
            <p:cNvPr id="3103" name="Freeform 31"/>
            <p:cNvSpPr>
              <a:spLocks/>
            </p:cNvSpPr>
            <p:nvPr userDrawn="1"/>
          </p:nvSpPr>
          <p:spPr bwMode="gray">
            <a:xfrm>
              <a:off x="54" y="538"/>
              <a:ext cx="5658" cy="655"/>
            </a:xfrm>
            <a:custGeom>
              <a:avLst/>
              <a:gdLst/>
              <a:ahLst/>
              <a:cxnLst>
                <a:cxn ang="0">
                  <a:pos x="1" y="0"/>
                </a:cxn>
                <a:cxn ang="0">
                  <a:pos x="5657" y="0"/>
                </a:cxn>
                <a:cxn ang="0">
                  <a:pos x="5658" y="534"/>
                </a:cxn>
                <a:cxn ang="0">
                  <a:pos x="1553" y="528"/>
                </a:cxn>
                <a:cxn ang="0">
                  <a:pos x="1317" y="651"/>
                </a:cxn>
                <a:cxn ang="0">
                  <a:pos x="0" y="655"/>
                </a:cxn>
                <a:cxn ang="0">
                  <a:pos x="1" y="0"/>
                </a:cxn>
              </a:cxnLst>
              <a:rect l="0" t="0" r="r" b="b"/>
              <a:pathLst>
                <a:path w="5658" h="655">
                  <a:moveTo>
                    <a:pt x="1" y="0"/>
                  </a:moveTo>
                  <a:lnTo>
                    <a:pt x="5657" y="0"/>
                  </a:lnTo>
                  <a:lnTo>
                    <a:pt x="5658" y="534"/>
                  </a:lnTo>
                  <a:lnTo>
                    <a:pt x="1553" y="528"/>
                  </a:lnTo>
                  <a:lnTo>
                    <a:pt x="1317" y="651"/>
                  </a:lnTo>
                  <a:lnTo>
                    <a:pt x="0" y="655"/>
                  </a:lnTo>
                  <a:lnTo>
                    <a:pt x="1" y="0"/>
                  </a:lnTo>
                  <a:close/>
                </a:path>
              </a:pathLst>
            </a:custGeom>
            <a:solidFill>
              <a:schemeClr val="bg1"/>
            </a:solidFill>
            <a:ln w="9525">
              <a:noFill/>
              <a:round/>
              <a:headEnd/>
              <a:tailEnd/>
            </a:ln>
            <a:effectLst/>
          </p:spPr>
          <p:txBody>
            <a:bodyPr/>
            <a:lstStyle/>
            <a:p>
              <a:endParaRPr lang="fr-FR"/>
            </a:p>
          </p:txBody>
        </p:sp>
        <p:sp>
          <p:nvSpPr>
            <p:cNvPr id="3104" name="Freeform 32"/>
            <p:cNvSpPr>
              <a:spLocks/>
            </p:cNvSpPr>
            <p:nvPr userDrawn="1"/>
          </p:nvSpPr>
          <p:spPr bwMode="gray">
            <a:xfrm>
              <a:off x="54" y="1062"/>
              <a:ext cx="1496" cy="98"/>
            </a:xfrm>
            <a:custGeom>
              <a:avLst/>
              <a:gdLst/>
              <a:ahLst/>
              <a:cxnLst>
                <a:cxn ang="0">
                  <a:pos x="1440" y="1"/>
                </a:cxn>
                <a:cxn ang="0">
                  <a:pos x="1261" y="112"/>
                </a:cxn>
                <a:cxn ang="0">
                  <a:pos x="0" y="110"/>
                </a:cxn>
                <a:cxn ang="0">
                  <a:pos x="0" y="49"/>
                </a:cxn>
                <a:cxn ang="0">
                  <a:pos x="1069" y="50"/>
                </a:cxn>
                <a:cxn ang="0">
                  <a:pos x="1142" y="0"/>
                </a:cxn>
                <a:cxn ang="0">
                  <a:pos x="1440" y="1"/>
                </a:cxn>
              </a:cxnLst>
              <a:rect l="0" t="0" r="r" b="b"/>
              <a:pathLst>
                <a:path w="1440" h="112">
                  <a:moveTo>
                    <a:pt x="1440" y="1"/>
                  </a:moveTo>
                  <a:lnTo>
                    <a:pt x="1261" y="112"/>
                  </a:lnTo>
                  <a:lnTo>
                    <a:pt x="0" y="110"/>
                  </a:lnTo>
                  <a:lnTo>
                    <a:pt x="0" y="49"/>
                  </a:lnTo>
                  <a:lnTo>
                    <a:pt x="1069" y="50"/>
                  </a:lnTo>
                  <a:lnTo>
                    <a:pt x="1142" y="0"/>
                  </a:lnTo>
                  <a:lnTo>
                    <a:pt x="1440" y="1"/>
                  </a:lnTo>
                  <a:close/>
                </a:path>
              </a:pathLst>
            </a:custGeom>
            <a:solidFill>
              <a:srgbClr val="FFFFFF">
                <a:alpha val="30000"/>
              </a:srgbClr>
            </a:solidFill>
            <a:ln w="9525">
              <a:noFill/>
              <a:round/>
              <a:headEnd/>
              <a:tailEnd/>
            </a:ln>
            <a:effectLst/>
          </p:spPr>
          <p:txBody>
            <a:bodyPr/>
            <a:lstStyle/>
            <a:p>
              <a:endParaRPr lang="fr-FR"/>
            </a:p>
          </p:txBody>
        </p:sp>
      </p:grpSp>
      <p:sp>
        <p:nvSpPr>
          <p:cNvPr id="3105" name="Rectangle 33"/>
          <p:cNvSpPr>
            <a:spLocks noChangeArrowheads="1"/>
          </p:cNvSpPr>
          <p:nvPr/>
        </p:nvSpPr>
        <p:spPr bwMode="gray">
          <a:xfrm>
            <a:off x="90519" y="142852"/>
            <a:ext cx="8982075" cy="185738"/>
          </a:xfrm>
          <a:prstGeom prst="rect">
            <a:avLst/>
          </a:prstGeom>
          <a:solidFill>
            <a:schemeClr val="accent1"/>
          </a:solidFill>
          <a:ln w="9525">
            <a:noFill/>
            <a:miter lim="800000"/>
            <a:headEnd/>
            <a:tailEnd/>
          </a:ln>
          <a:effectLst/>
        </p:spPr>
        <p:txBody>
          <a:bodyPr wrap="none" anchor="ctr"/>
          <a:lstStyle/>
          <a:p>
            <a:endParaRPr lang="fr-FR"/>
          </a:p>
        </p:txBody>
      </p:sp>
      <p:sp>
        <p:nvSpPr>
          <p:cNvPr id="3114" name="Rectangle 42"/>
          <p:cNvSpPr>
            <a:spLocks noChangeArrowheads="1"/>
          </p:cNvSpPr>
          <p:nvPr/>
        </p:nvSpPr>
        <p:spPr bwMode="gray">
          <a:xfrm>
            <a:off x="1687497" y="4500570"/>
            <a:ext cx="741363" cy="744537"/>
          </a:xfrm>
          <a:prstGeom prst="rect">
            <a:avLst/>
          </a:prstGeom>
          <a:solidFill>
            <a:srgbClr val="D7D7D7"/>
          </a:solidFill>
          <a:ln w="9525">
            <a:noFill/>
            <a:miter lim="800000"/>
            <a:headEnd/>
            <a:tailEnd/>
          </a:ln>
          <a:effectLst/>
        </p:spPr>
        <p:txBody>
          <a:bodyPr wrap="none" anchor="ctr"/>
          <a:lstStyle/>
          <a:p>
            <a:endParaRPr lang="fr-FR"/>
          </a:p>
        </p:txBody>
      </p:sp>
      <p:sp>
        <p:nvSpPr>
          <p:cNvPr id="3075" name="Rectangle 3"/>
          <p:cNvSpPr>
            <a:spLocks noGrp="1" noChangeArrowheads="1"/>
          </p:cNvSpPr>
          <p:nvPr>
            <p:ph type="subTitle" idx="1"/>
          </p:nvPr>
        </p:nvSpPr>
        <p:spPr>
          <a:xfrm>
            <a:off x="4114800" y="6196013"/>
            <a:ext cx="4811713" cy="403225"/>
          </a:xfrm>
        </p:spPr>
        <p:txBody>
          <a:bodyPr/>
          <a:lstStyle>
            <a:lvl1pPr marL="0" indent="0" algn="r">
              <a:buFontTx/>
              <a:buNone/>
              <a:defRPr sz="1600" i="1">
                <a:solidFill>
                  <a:srgbClr val="FFFFFF"/>
                </a:solidFill>
                <a:latin typeface="Times New Roman" pitchFamily="18" charset="0"/>
              </a:defRPr>
            </a:lvl1pPr>
          </a:lstStyle>
          <a:p>
            <a:r>
              <a:rPr lang="fr-FR" smtClean="0"/>
              <a:t>Cliquez pour modifier le style des sous-titres du masque</a:t>
            </a:r>
            <a:endParaRPr lang="en-US"/>
          </a:p>
        </p:txBody>
      </p:sp>
      <p:sp>
        <p:nvSpPr>
          <p:cNvPr id="3076" name="Rectangle 4"/>
          <p:cNvSpPr>
            <a:spLocks noGrp="1" noChangeArrowheads="1"/>
          </p:cNvSpPr>
          <p:nvPr>
            <p:ph type="dt" sz="half" idx="2"/>
          </p:nvPr>
        </p:nvSpPr>
        <p:spPr>
          <a:xfrm>
            <a:off x="231775" y="6445250"/>
            <a:ext cx="2205038" cy="317500"/>
          </a:xfrm>
        </p:spPr>
        <p:txBody>
          <a:bodyPr/>
          <a:lstStyle>
            <a:lvl1pPr>
              <a:defRPr/>
            </a:lvl1pPr>
          </a:lstStyle>
          <a:p>
            <a:endParaRPr lang="en-US"/>
          </a:p>
        </p:txBody>
      </p:sp>
      <p:sp>
        <p:nvSpPr>
          <p:cNvPr id="3077" name="Rectangle 5"/>
          <p:cNvSpPr>
            <a:spLocks noGrp="1" noChangeArrowheads="1"/>
          </p:cNvSpPr>
          <p:nvPr>
            <p:ph type="ftr" sz="quarter" idx="3"/>
          </p:nvPr>
        </p:nvSpPr>
        <p:spPr>
          <a:xfrm>
            <a:off x="2574925" y="6445250"/>
            <a:ext cx="2990850" cy="317500"/>
          </a:xfrm>
        </p:spPr>
        <p:txBody>
          <a:bodyPr/>
          <a:lstStyle>
            <a:lvl1pPr>
              <a:defRPr/>
            </a:lvl1pPr>
          </a:lstStyle>
          <a:p>
            <a:endParaRPr lang="en-US"/>
          </a:p>
        </p:txBody>
      </p:sp>
      <p:sp>
        <p:nvSpPr>
          <p:cNvPr id="3078" name="Rectangle 6"/>
          <p:cNvSpPr>
            <a:spLocks noGrp="1" noChangeArrowheads="1"/>
          </p:cNvSpPr>
          <p:nvPr>
            <p:ph type="sldNum" sz="quarter" idx="4"/>
          </p:nvPr>
        </p:nvSpPr>
        <p:spPr>
          <a:xfrm>
            <a:off x="5700713" y="6445250"/>
            <a:ext cx="2205037" cy="317500"/>
          </a:xfrm>
        </p:spPr>
        <p:txBody>
          <a:bodyPr/>
          <a:lstStyle>
            <a:lvl1pPr>
              <a:defRPr/>
            </a:lvl1pPr>
          </a:lstStyle>
          <a:p>
            <a:fld id="{74634BDF-C493-4C33-8059-36711A086FA4}" type="slidenum">
              <a:rPr lang="en-US"/>
              <a:pPr/>
              <a:t>‹N°›</a:t>
            </a:fld>
            <a:endParaRPr lang="en-US"/>
          </a:p>
        </p:txBody>
      </p:sp>
      <p:sp>
        <p:nvSpPr>
          <p:cNvPr id="3122" name="Rectangle 50"/>
          <p:cNvSpPr>
            <a:spLocks noChangeArrowheads="1"/>
          </p:cNvSpPr>
          <p:nvPr/>
        </p:nvSpPr>
        <p:spPr bwMode="gray">
          <a:xfrm>
            <a:off x="128588" y="4511675"/>
            <a:ext cx="741362" cy="742950"/>
          </a:xfrm>
          <a:prstGeom prst="rect">
            <a:avLst/>
          </a:prstGeom>
          <a:solidFill>
            <a:schemeClr val="bg1">
              <a:alpha val="50000"/>
            </a:schemeClr>
          </a:solidFill>
          <a:ln w="9525">
            <a:noFill/>
            <a:miter lim="800000"/>
            <a:headEnd/>
            <a:tailEnd/>
          </a:ln>
          <a:effectLst/>
        </p:spPr>
        <p:txBody>
          <a:bodyPr wrap="none" anchor="ctr"/>
          <a:lstStyle/>
          <a:p>
            <a:endParaRPr lang="fr-FR"/>
          </a:p>
        </p:txBody>
      </p:sp>
      <p:sp>
        <p:nvSpPr>
          <p:cNvPr id="3074" name="Rectangle 2"/>
          <p:cNvSpPr>
            <a:spLocks noGrp="1" noChangeArrowheads="1"/>
          </p:cNvSpPr>
          <p:nvPr>
            <p:ph type="ctrTitle"/>
          </p:nvPr>
        </p:nvSpPr>
        <p:spPr>
          <a:xfrm>
            <a:off x="2857488" y="2214554"/>
            <a:ext cx="6019800" cy="1470025"/>
          </a:xfrm>
        </p:spPr>
        <p:txBody>
          <a:bodyPr/>
          <a:lstStyle>
            <a:lvl1pPr algn="r">
              <a:defRPr sz="4800">
                <a:solidFill>
                  <a:srgbClr val="000000"/>
                </a:solidFill>
              </a:defRPr>
            </a:lvl1pPr>
          </a:lstStyle>
          <a:p>
            <a:r>
              <a:rPr lang="fr-FR" dirty="0" smtClean="0"/>
              <a:t>Cliquez pour modifier le style du titre</a:t>
            </a:r>
            <a:endParaRPr lang="en-US" dirty="0"/>
          </a:p>
        </p:txBody>
      </p:sp>
      <p:pic>
        <p:nvPicPr>
          <p:cNvPr id="49" name="Picture 26" descr="D:\Data-Younes\photos-doc-stratégie-log\IMG_0716.JPG"/>
          <p:cNvPicPr preferRelativeResize="0">
            <a:picLocks noChangeArrowheads="1"/>
          </p:cNvPicPr>
          <p:nvPr userDrawn="1"/>
        </p:nvPicPr>
        <p:blipFill>
          <a:blip r:embed="rId2" cstate="print"/>
          <a:srcRect/>
          <a:stretch>
            <a:fillRect/>
          </a:stretch>
        </p:blipFill>
        <p:spPr bwMode="auto">
          <a:xfrm>
            <a:off x="928662" y="3714752"/>
            <a:ext cx="714379" cy="723897"/>
          </a:xfrm>
          <a:prstGeom prst="rect">
            <a:avLst/>
          </a:prstGeom>
          <a:noFill/>
          <a:ln w="9525">
            <a:noFill/>
            <a:miter lim="800000"/>
            <a:headEnd/>
            <a:tailEnd/>
          </a:ln>
        </p:spPr>
      </p:pic>
      <p:pic>
        <p:nvPicPr>
          <p:cNvPr id="50" name="Picture 27"/>
          <p:cNvPicPr>
            <a:picLocks noChangeAspect="1" noChangeArrowheads="1"/>
          </p:cNvPicPr>
          <p:nvPr userDrawn="1"/>
        </p:nvPicPr>
        <p:blipFill>
          <a:blip r:embed="rId3" cstate="print"/>
          <a:srcRect l="3212" r="13821" b="11201"/>
          <a:stretch>
            <a:fillRect/>
          </a:stretch>
        </p:blipFill>
        <p:spPr bwMode="auto">
          <a:xfrm>
            <a:off x="928663" y="4572008"/>
            <a:ext cx="714379" cy="648149"/>
          </a:xfrm>
          <a:prstGeom prst="rect">
            <a:avLst/>
          </a:prstGeom>
          <a:noFill/>
          <a:ln w="38100">
            <a:noFill/>
            <a:miter lim="800000"/>
            <a:headEnd/>
            <a:tailEnd/>
          </a:ln>
        </p:spPr>
      </p:pic>
      <p:pic>
        <p:nvPicPr>
          <p:cNvPr id="51" name="Picture 7" descr="http://t3.gstatic.com/images?q=tbn:ANd9GcQCxi9t32BrppiCBsOChwrGgKEQ9kJapoo6BCNrGhbP8tGzlsGF"/>
          <p:cNvPicPr preferRelativeResize="0">
            <a:picLocks noChangeArrowheads="1"/>
          </p:cNvPicPr>
          <p:nvPr userDrawn="1"/>
        </p:nvPicPr>
        <p:blipFill>
          <a:blip r:embed="rId4" cstate="print"/>
          <a:srcRect/>
          <a:stretch>
            <a:fillRect/>
          </a:stretch>
        </p:blipFill>
        <p:spPr bwMode="auto">
          <a:xfrm>
            <a:off x="2500298" y="4500570"/>
            <a:ext cx="739769" cy="723897"/>
          </a:xfrm>
          <a:prstGeom prst="rect">
            <a:avLst/>
          </a:prstGeom>
          <a:noFill/>
          <a:ln w="9525">
            <a:noFill/>
            <a:miter lim="800000"/>
            <a:headEnd/>
            <a:tailEnd/>
          </a:ln>
        </p:spPr>
      </p:pic>
      <p:sp>
        <p:nvSpPr>
          <p:cNvPr id="26" name="Rectangle 42"/>
          <p:cNvSpPr>
            <a:spLocks noChangeArrowheads="1"/>
          </p:cNvSpPr>
          <p:nvPr userDrawn="1"/>
        </p:nvSpPr>
        <p:spPr bwMode="gray">
          <a:xfrm>
            <a:off x="2499500" y="3705225"/>
            <a:ext cx="741363" cy="744537"/>
          </a:xfrm>
          <a:prstGeom prst="rect">
            <a:avLst/>
          </a:prstGeom>
          <a:solidFill>
            <a:schemeClr val="accent2">
              <a:lumMod val="20000"/>
              <a:lumOff val="80000"/>
            </a:schemeClr>
          </a:solidFill>
          <a:ln w="9525">
            <a:noFill/>
            <a:miter lim="800000"/>
            <a:headEnd/>
            <a:tailEnd/>
          </a:ln>
          <a:effectLst/>
        </p:spPr>
        <p:txBody>
          <a:bodyPr wrap="none" anchor="ctr"/>
          <a:lstStyle/>
          <a:p>
            <a:endParaRPr lang="fr-FR"/>
          </a:p>
        </p:txBody>
      </p:sp>
      <p:sp>
        <p:nvSpPr>
          <p:cNvPr id="27" name="Rectangle 42"/>
          <p:cNvSpPr>
            <a:spLocks noChangeArrowheads="1"/>
          </p:cNvSpPr>
          <p:nvPr userDrawn="1"/>
        </p:nvSpPr>
        <p:spPr bwMode="gray">
          <a:xfrm>
            <a:off x="1685377" y="5327669"/>
            <a:ext cx="741363" cy="744537"/>
          </a:xfrm>
          <a:prstGeom prst="rect">
            <a:avLst/>
          </a:prstGeom>
          <a:solidFill>
            <a:schemeClr val="accent2">
              <a:lumMod val="20000"/>
              <a:lumOff val="80000"/>
            </a:schemeClr>
          </a:solidFill>
          <a:ln w="9525">
            <a:noFill/>
            <a:miter lim="800000"/>
            <a:headEnd/>
            <a:tailEnd/>
          </a:ln>
          <a:effectLst/>
        </p:spPr>
        <p:txBody>
          <a:bodyPr wrap="none" anchor="ctr"/>
          <a:lstStyle/>
          <a:p>
            <a:endParaRPr lang="fr-F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a:xfrm>
            <a:off x="457200" y="1438275"/>
            <a:ext cx="8229600" cy="3990989"/>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F198F931-4581-41B7-875F-F4D3F3D11BF3}" type="slidenum">
              <a:rPr lang="en-US"/>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164BC2DB-07E2-4F5C-812D-E2930CE26991}" type="slidenum">
              <a:rPr lang="en-US"/>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438275"/>
            <a:ext cx="4038600" cy="4733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438275"/>
            <a:ext cx="4038600" cy="4733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303826BD-A774-4232-93AB-9376AB3D1E9B}" type="slidenum">
              <a:rPr lang="en-US"/>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en-US"/>
          </a:p>
        </p:txBody>
      </p:sp>
      <p:sp>
        <p:nvSpPr>
          <p:cNvPr id="8" name="Espace réservé du pied de page 7"/>
          <p:cNvSpPr>
            <a:spLocks noGrp="1"/>
          </p:cNvSpPr>
          <p:nvPr>
            <p:ph type="ftr" sz="quarter" idx="11"/>
          </p:nvPr>
        </p:nvSpPr>
        <p:spPr/>
        <p:txBody>
          <a:bodyPr/>
          <a:lstStyle>
            <a:lvl1pPr>
              <a:defRPr/>
            </a:lvl1pPr>
          </a:lstStyle>
          <a:p>
            <a:endParaRPr lang="en-US"/>
          </a:p>
        </p:txBody>
      </p:sp>
      <p:sp>
        <p:nvSpPr>
          <p:cNvPr id="9" name="Espace réservé du numéro de diapositive 8"/>
          <p:cNvSpPr>
            <a:spLocks noGrp="1"/>
          </p:cNvSpPr>
          <p:nvPr>
            <p:ph type="sldNum" sz="quarter" idx="12"/>
          </p:nvPr>
        </p:nvSpPr>
        <p:spPr/>
        <p:txBody>
          <a:bodyPr/>
          <a:lstStyle>
            <a:lvl1pPr>
              <a:defRPr/>
            </a:lvl1pPr>
          </a:lstStyle>
          <a:p>
            <a:fld id="{E3B735E2-CBE1-4EC0-B9A8-A40AA0369E49}" type="slidenum">
              <a:rPr lang="en-US"/>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en-US"/>
          </a:p>
        </p:txBody>
      </p:sp>
      <p:sp>
        <p:nvSpPr>
          <p:cNvPr id="4" name="Espace réservé du pied de page 3"/>
          <p:cNvSpPr>
            <a:spLocks noGrp="1"/>
          </p:cNvSpPr>
          <p:nvPr>
            <p:ph type="ftr" sz="quarter" idx="11"/>
          </p:nvPr>
        </p:nvSpPr>
        <p:spPr/>
        <p:txBody>
          <a:bodyPr/>
          <a:lstStyle>
            <a:lvl1pPr>
              <a:defRPr/>
            </a:lvl1pPr>
          </a:lstStyle>
          <a:p>
            <a:endParaRPr lang="en-US"/>
          </a:p>
        </p:txBody>
      </p:sp>
      <p:sp>
        <p:nvSpPr>
          <p:cNvPr id="5" name="Espace réservé du numéro de diapositive 4"/>
          <p:cNvSpPr>
            <a:spLocks noGrp="1"/>
          </p:cNvSpPr>
          <p:nvPr>
            <p:ph type="sldNum" sz="quarter" idx="12"/>
          </p:nvPr>
        </p:nvSpPr>
        <p:spPr/>
        <p:txBody>
          <a:bodyPr/>
          <a:lstStyle>
            <a:lvl1pPr>
              <a:defRPr/>
            </a:lvl1pPr>
          </a:lstStyle>
          <a:p>
            <a:fld id="{849FDBFA-378E-400D-91C2-B70B668BF934}" type="slidenum">
              <a:rPr lang="en-US"/>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en-US"/>
          </a:p>
        </p:txBody>
      </p:sp>
      <p:sp>
        <p:nvSpPr>
          <p:cNvPr id="3" name="Espace réservé du pied de page 2"/>
          <p:cNvSpPr>
            <a:spLocks noGrp="1"/>
          </p:cNvSpPr>
          <p:nvPr>
            <p:ph type="ftr" sz="quarter" idx="11"/>
          </p:nvPr>
        </p:nvSpPr>
        <p:spPr/>
        <p:txBody>
          <a:bodyPr/>
          <a:lstStyle>
            <a:lvl1pPr>
              <a:defRPr/>
            </a:lvl1pPr>
          </a:lstStyle>
          <a:p>
            <a:endParaRPr lang="en-US"/>
          </a:p>
        </p:txBody>
      </p:sp>
      <p:sp>
        <p:nvSpPr>
          <p:cNvPr id="4" name="Espace réservé du numéro de diapositive 3"/>
          <p:cNvSpPr>
            <a:spLocks noGrp="1"/>
          </p:cNvSpPr>
          <p:nvPr>
            <p:ph type="sldNum" sz="quarter" idx="12"/>
          </p:nvPr>
        </p:nvSpPr>
        <p:spPr/>
        <p:txBody>
          <a:bodyPr/>
          <a:lstStyle>
            <a:lvl1pPr>
              <a:defRPr/>
            </a:lvl1pPr>
          </a:lstStyle>
          <a:p>
            <a:fld id="{6A27B88B-A272-41C2-883F-7AD0A1395CC4}" type="slidenum">
              <a:rPr lang="en-US"/>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64217C26-AD5F-4F02-966B-E62EFAB2DC29}" type="slidenum">
              <a:rPr lang="en-US"/>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D4C16272-50F6-4552-8333-97AC6C201324}" type="slidenum">
              <a:rPr lang="en-US"/>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03FADDA6-0793-4C74-8BF7-57AD5357C035}" type="slidenum">
              <a:rPr lang="en-US"/>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38125"/>
            <a:ext cx="2057400" cy="593407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38125"/>
            <a:ext cx="6019800" cy="593407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82C472F4-09A0-4ACD-98E2-DE4B52748FCA}" type="slidenum">
              <a:rPr lang="en-US"/>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38125"/>
            <a:ext cx="6477000" cy="868363"/>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438275"/>
            <a:ext cx="4038600" cy="47339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438275"/>
            <a:ext cx="4038600" cy="473392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3048000" y="6311900"/>
            <a:ext cx="1712913" cy="290513"/>
          </a:xfrm>
        </p:spPr>
        <p:txBody>
          <a:bodyPr/>
          <a:lstStyle>
            <a:lvl1pPr>
              <a:defRPr/>
            </a:lvl1pPr>
          </a:lstStyle>
          <a:p>
            <a:endParaRPr lang="en-US"/>
          </a:p>
        </p:txBody>
      </p:sp>
      <p:sp>
        <p:nvSpPr>
          <p:cNvPr id="6" name="Espace réservé du pied de page 5"/>
          <p:cNvSpPr>
            <a:spLocks noGrp="1"/>
          </p:cNvSpPr>
          <p:nvPr>
            <p:ph type="ftr" sz="quarter" idx="11"/>
          </p:nvPr>
        </p:nvSpPr>
        <p:spPr>
          <a:xfrm>
            <a:off x="4830763" y="6323013"/>
            <a:ext cx="2311400" cy="290512"/>
          </a:xfrm>
        </p:spPr>
        <p:txBody>
          <a:bodyPr/>
          <a:lstStyle>
            <a:lvl1pPr>
              <a:defRPr/>
            </a:lvl1pPr>
          </a:lstStyle>
          <a:p>
            <a:endParaRPr lang="en-US"/>
          </a:p>
        </p:txBody>
      </p:sp>
      <p:sp>
        <p:nvSpPr>
          <p:cNvPr id="7" name="Espace réservé du numéro de diapositive 6"/>
          <p:cNvSpPr>
            <a:spLocks noGrp="1"/>
          </p:cNvSpPr>
          <p:nvPr>
            <p:ph type="sldNum" sz="quarter" idx="12"/>
          </p:nvPr>
        </p:nvSpPr>
        <p:spPr>
          <a:xfrm>
            <a:off x="7116763" y="6323013"/>
            <a:ext cx="1616075" cy="290512"/>
          </a:xfrm>
        </p:spPr>
        <p:txBody>
          <a:bodyPr/>
          <a:lstStyle>
            <a:lvl1pPr>
              <a:defRPr/>
            </a:lvl1pPr>
          </a:lstStyle>
          <a:p>
            <a:fld id="{4821AECE-00F6-46AA-95E7-DD3C749019E8}" type="slidenum">
              <a:rPr lang="en-US"/>
              <a:pPr/>
              <a:t>‹N°›</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Diapositive de titre">
    <p:spTree>
      <p:nvGrpSpPr>
        <p:cNvPr id="1" name=""/>
        <p:cNvGrpSpPr/>
        <p:nvPr/>
      </p:nvGrpSpPr>
      <p:grpSpPr>
        <a:xfrm>
          <a:off x="0" y="0"/>
          <a:ext cx="0" cy="0"/>
          <a:chOff x="0" y="0"/>
          <a:chExt cx="0" cy="0"/>
        </a:xfrm>
      </p:grpSpPr>
      <p:cxnSp>
        <p:nvCxnSpPr>
          <p:cNvPr id="2" name="Connecteur droit 3"/>
          <p:cNvCxnSpPr/>
          <p:nvPr/>
        </p:nvCxnSpPr>
        <p:spPr>
          <a:xfrm rot="5400013">
            <a:off x="7427487" y="6678677"/>
            <a:ext cx="357183" cy="1463"/>
          </a:xfrm>
          <a:prstGeom prst="straightConnector1">
            <a:avLst/>
          </a:prstGeom>
          <a:noFill/>
          <a:ln w="9528">
            <a:solidFill>
              <a:srgbClr val="BFBFBF"/>
            </a:solidFill>
            <a:prstDash val="solid"/>
            <a:round/>
          </a:ln>
        </p:spPr>
      </p:cxnSp>
      <p:cxnSp>
        <p:nvCxnSpPr>
          <p:cNvPr id="3" name="Connecteur droit 8"/>
          <p:cNvCxnSpPr/>
          <p:nvPr/>
        </p:nvCxnSpPr>
        <p:spPr>
          <a:xfrm>
            <a:off x="543656" y="714375"/>
            <a:ext cx="8600344" cy="0"/>
          </a:xfrm>
          <a:prstGeom prst="straightConnector1">
            <a:avLst/>
          </a:prstGeom>
          <a:noFill/>
          <a:ln w="28575">
            <a:solidFill>
              <a:srgbClr val="000099"/>
            </a:solidFill>
            <a:prstDash val="solid"/>
            <a:round/>
          </a:ln>
        </p:spPr>
      </p:cxnSp>
      <p:sp>
        <p:nvSpPr>
          <p:cNvPr id="4" name="Titre 9"/>
          <p:cNvSpPr txBox="1">
            <a:spLocks noGrp="1"/>
          </p:cNvSpPr>
          <p:nvPr>
            <p:ph type="title"/>
          </p:nvPr>
        </p:nvSpPr>
        <p:spPr>
          <a:xfrm>
            <a:off x="566562" y="-27"/>
            <a:ext cx="8325392" cy="584182"/>
          </a:xfrm>
        </p:spPr>
        <p:txBody>
          <a:bodyPr/>
          <a:lstStyle>
            <a:lvl1pPr>
              <a:defRPr sz="1800" b="1"/>
            </a:lvl1pPr>
          </a:lstStyle>
          <a:p>
            <a:pPr lvl="0"/>
            <a:r>
              <a:rPr lang="fr-FR"/>
              <a:t>Cliquez pour modifier le style du titre</a:t>
            </a:r>
          </a:p>
        </p:txBody>
      </p:sp>
      <p:sp>
        <p:nvSpPr>
          <p:cNvPr id="5" name="Espace réservé du texte 11"/>
          <p:cNvSpPr txBox="1">
            <a:spLocks noGrp="1"/>
          </p:cNvSpPr>
          <p:nvPr>
            <p:ph type="body" idx="4294967295"/>
          </p:nvPr>
        </p:nvSpPr>
        <p:spPr>
          <a:xfrm>
            <a:off x="589687" y="928673"/>
            <a:ext cx="8394365" cy="5429286"/>
          </a:xfrm>
        </p:spPr>
        <p:txBody>
          <a:bodyPr/>
          <a:lstStyle>
            <a:lvl1pPr>
              <a:spcBef>
                <a:spcPts val="400"/>
              </a:spcBef>
              <a:defRPr sz="1800"/>
            </a:lvl1pPr>
            <a:lvl2pPr>
              <a:spcBef>
                <a:spcPts val="400"/>
              </a:spcBef>
              <a:defRPr sz="1600"/>
            </a:lvl2pPr>
            <a:lvl3pPr>
              <a:spcBef>
                <a:spcPts val="300"/>
              </a:spcBef>
              <a:defRPr sz="1400"/>
            </a:lvl3pPr>
            <a:lvl4pPr>
              <a:spcBef>
                <a:spcPts val="300"/>
              </a:spcBef>
              <a:defRPr sz="1200"/>
            </a:lvl4pPr>
            <a:lvl5pPr>
              <a:spcBef>
                <a:spcPts val="300"/>
              </a:spcBef>
              <a:defRPr sz="11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 xmlns:p14="http://schemas.microsoft.com/office/powerpoint/2010/main" val="2990174061"/>
      </p:ext>
    </p:extLst>
  </p:cSld>
  <p:clrMapOvr>
    <a:masterClrMapping/>
  </p:clrMapOvr>
  <p:transition>
    <p:wipe dir="r"/>
  </p:transition>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bwMode="gray">
      <p:bgPr>
        <a:solidFill>
          <a:schemeClr val="bg1"/>
        </a:solidFill>
        <a:effectLst/>
      </p:bgPr>
    </p:bg>
    <p:spTree>
      <p:nvGrpSpPr>
        <p:cNvPr id="1" name=""/>
        <p:cNvGrpSpPr/>
        <p:nvPr/>
      </p:nvGrpSpPr>
      <p:grpSpPr>
        <a:xfrm>
          <a:off x="0" y="0"/>
          <a:ext cx="0" cy="0"/>
          <a:chOff x="0" y="0"/>
          <a:chExt cx="0" cy="0"/>
        </a:xfrm>
      </p:grpSpPr>
      <p:sp>
        <p:nvSpPr>
          <p:cNvPr id="3454" name="Rectangle 382" descr="02"/>
          <p:cNvSpPr>
            <a:spLocks noChangeArrowheads="1"/>
          </p:cNvSpPr>
          <p:nvPr/>
        </p:nvSpPr>
        <p:spPr bwMode="gray">
          <a:xfrm>
            <a:off x="5813425" y="2043113"/>
            <a:ext cx="1460500" cy="1462087"/>
          </a:xfrm>
          <a:prstGeom prst="rect">
            <a:avLst/>
          </a:prstGeom>
          <a:blipFill dpi="0" rotWithShape="1">
            <a:blip r:embed="rId2" cstate="print"/>
            <a:srcRect/>
            <a:stretch>
              <a:fillRect/>
            </a:stretch>
          </a:blipFill>
          <a:ln w="9525">
            <a:no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3499" name="Rectangle 427"/>
          <p:cNvSpPr>
            <a:spLocks noChangeArrowheads="1"/>
          </p:cNvSpPr>
          <p:nvPr userDrawn="1"/>
        </p:nvSpPr>
        <p:spPr bwMode="gray">
          <a:xfrm>
            <a:off x="7289800" y="2043113"/>
            <a:ext cx="1460500" cy="1462087"/>
          </a:xfrm>
          <a:prstGeom prst="rect">
            <a:avLst/>
          </a:prstGeom>
          <a:solidFill>
            <a:schemeClr val="tx2"/>
          </a:solidFill>
          <a:ln w="9525">
            <a:no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3404" name="Rectangle 332"/>
          <p:cNvSpPr>
            <a:spLocks noChangeArrowheads="1"/>
          </p:cNvSpPr>
          <p:nvPr/>
        </p:nvSpPr>
        <p:spPr bwMode="gray">
          <a:xfrm>
            <a:off x="4330700" y="2043113"/>
            <a:ext cx="1460500" cy="1462087"/>
          </a:xfrm>
          <a:prstGeom prst="rect">
            <a:avLst/>
          </a:prstGeom>
          <a:solidFill>
            <a:schemeClr val="accent1"/>
          </a:solidFill>
          <a:ln w="9525">
            <a:no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3086" name="Text Box 14"/>
          <p:cNvSpPr txBox="1">
            <a:spLocks noChangeArrowheads="1"/>
          </p:cNvSpPr>
          <p:nvPr/>
        </p:nvSpPr>
        <p:spPr bwMode="gray">
          <a:xfrm>
            <a:off x="400050" y="2933700"/>
            <a:ext cx="2438400" cy="519113"/>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srgbClr val="04617B"/>
                </a:solidFill>
                <a:effectLst/>
                <a:uLnTx/>
                <a:uFillTx/>
                <a:latin typeface="Impact" pitchFamily="34" charset="0"/>
                <a:ea typeface="+mn-ea"/>
                <a:cs typeface="+mn-cs"/>
              </a:rPr>
              <a:t>COMPANY NAME</a:t>
            </a:r>
          </a:p>
        </p:txBody>
      </p:sp>
      <p:grpSp>
        <p:nvGrpSpPr>
          <p:cNvPr id="3444" name="Group 372"/>
          <p:cNvGrpSpPr>
            <a:grpSpLocks/>
          </p:cNvGrpSpPr>
          <p:nvPr/>
        </p:nvGrpSpPr>
        <p:grpSpPr bwMode="auto">
          <a:xfrm>
            <a:off x="504825" y="3424238"/>
            <a:ext cx="8258175" cy="119062"/>
            <a:chOff x="288" y="1248"/>
            <a:chExt cx="5229" cy="96"/>
          </a:xfrm>
        </p:grpSpPr>
        <p:grpSp>
          <p:nvGrpSpPr>
            <p:cNvPr id="3440" name="Group 368"/>
            <p:cNvGrpSpPr>
              <a:grpSpLocks/>
            </p:cNvGrpSpPr>
            <p:nvPr userDrawn="1"/>
          </p:nvGrpSpPr>
          <p:grpSpPr bwMode="auto">
            <a:xfrm>
              <a:off x="288" y="1248"/>
              <a:ext cx="5229" cy="96"/>
              <a:chOff x="192" y="498"/>
              <a:chExt cx="5376" cy="78"/>
            </a:xfrm>
          </p:grpSpPr>
          <p:sp>
            <p:nvSpPr>
              <p:cNvPr id="3441" name="Rectangle 369"/>
              <p:cNvSpPr>
                <a:spLocks noChangeArrowheads="1"/>
              </p:cNvSpPr>
              <p:nvPr userDrawn="1"/>
            </p:nvSpPr>
            <p:spPr bwMode="gray">
              <a:xfrm>
                <a:off x="192" y="498"/>
                <a:ext cx="1488" cy="78"/>
              </a:xfrm>
              <a:prstGeom prst="rect">
                <a:avLst/>
              </a:prstGeom>
              <a:solidFill>
                <a:schemeClr val="tx2"/>
              </a:solidFill>
              <a:ln w="9525">
                <a:no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3442" name="Line 370"/>
              <p:cNvSpPr>
                <a:spLocks noChangeShapeType="1"/>
              </p:cNvSpPr>
              <p:nvPr userDrawn="1"/>
            </p:nvSpPr>
            <p:spPr bwMode="gray">
              <a:xfrm>
                <a:off x="192" y="576"/>
                <a:ext cx="5376" cy="0"/>
              </a:xfrm>
              <a:prstGeom prst="line">
                <a:avLst/>
              </a:prstGeom>
              <a:noFill/>
              <a:ln w="19050">
                <a:solidFill>
                  <a:schemeClr val="tx2"/>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grpSp>
        <p:pic>
          <p:nvPicPr>
            <p:cNvPr id="3443" name="Picture 371" descr="Untitled-4 copy"/>
            <p:cNvPicPr>
              <a:picLocks noChangeAspect="1" noChangeArrowheads="1"/>
            </p:cNvPicPr>
            <p:nvPr userDrawn="1"/>
          </p:nvPicPr>
          <p:blipFill>
            <a:blip r:embed="rId3" cstate="print"/>
            <a:srcRect/>
            <a:stretch>
              <a:fillRect/>
            </a:stretch>
          </p:blipFill>
          <p:spPr bwMode="gray">
            <a:xfrm>
              <a:off x="346" y="1254"/>
              <a:ext cx="71" cy="77"/>
            </a:xfrm>
            <a:prstGeom prst="rect">
              <a:avLst/>
            </a:prstGeom>
            <a:noFill/>
          </p:spPr>
        </p:pic>
      </p:grpSp>
      <p:sp>
        <p:nvSpPr>
          <p:cNvPr id="3077" name="Rectangle 5"/>
          <p:cNvSpPr>
            <a:spLocks noGrp="1" noChangeArrowheads="1"/>
          </p:cNvSpPr>
          <p:nvPr>
            <p:ph type="ftr" sz="quarter" idx="3"/>
          </p:nvPr>
        </p:nvSpPr>
        <p:spPr>
          <a:xfrm>
            <a:off x="7162800" y="6400800"/>
            <a:ext cx="893763" cy="244475"/>
          </a:xfrm>
        </p:spPr>
        <p:txBody>
          <a:bodyPr/>
          <a:lstStyle>
            <a:lvl1pPr algn="ctr">
              <a:defRPr sz="1200">
                <a:solidFill>
                  <a:srgbClr val="000000"/>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3445" name="Rectangle 373"/>
          <p:cNvSpPr>
            <a:spLocks noGrp="1" noChangeArrowheads="1"/>
          </p:cNvSpPr>
          <p:nvPr>
            <p:ph type="sldNum" sz="quarter" idx="4"/>
          </p:nvPr>
        </p:nvSpPr>
        <p:spPr>
          <a:xfrm>
            <a:off x="8153400" y="6400800"/>
            <a:ext cx="838200" cy="261938"/>
          </a:xfrm>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9B703632-1CF4-4282-B447-118002D47105}" type="slidenum">
              <a:rPr kumimoji="0" lang="en-US" sz="10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3446" name="Rectangle 374"/>
          <p:cNvSpPr>
            <a:spLocks noGrp="1" noChangeArrowheads="1"/>
          </p:cNvSpPr>
          <p:nvPr>
            <p:ph type="dt" sz="half" idx="2"/>
          </p:nvPr>
        </p:nvSpPr>
        <p:spPr>
          <a:xfrm>
            <a:off x="5105400" y="6400800"/>
            <a:ext cx="1905000" cy="261938"/>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3074" name="Rectangle 2"/>
          <p:cNvSpPr>
            <a:spLocks noGrp="1" noChangeArrowheads="1"/>
          </p:cNvSpPr>
          <p:nvPr>
            <p:ph type="ctrTitle"/>
          </p:nvPr>
        </p:nvSpPr>
        <p:spPr bwMode="gray">
          <a:xfrm>
            <a:off x="838200" y="3695700"/>
            <a:ext cx="8001000" cy="533400"/>
          </a:xfrm>
        </p:spPr>
        <p:txBody>
          <a:bodyPr/>
          <a:lstStyle>
            <a:lvl1pPr algn="r">
              <a:defRPr sz="4800" b="1">
                <a:solidFill>
                  <a:schemeClr val="tx1"/>
                </a:solidFill>
              </a:defRPr>
            </a:lvl1pPr>
          </a:lstStyle>
          <a:p>
            <a:r>
              <a:rPr lang="fr-FR" smtClean="0"/>
              <a:t>Cliquez pour modifier le style du titre</a:t>
            </a:r>
            <a:endParaRPr lang="en-US"/>
          </a:p>
        </p:txBody>
      </p:sp>
      <p:sp>
        <p:nvSpPr>
          <p:cNvPr id="3075" name="Rectangle 3"/>
          <p:cNvSpPr>
            <a:spLocks noGrp="1" noChangeArrowheads="1"/>
          </p:cNvSpPr>
          <p:nvPr>
            <p:ph type="subTitle" idx="1"/>
          </p:nvPr>
        </p:nvSpPr>
        <p:spPr>
          <a:xfrm>
            <a:off x="952500" y="4343400"/>
            <a:ext cx="7854950" cy="457200"/>
          </a:xfrm>
        </p:spPr>
        <p:txBody>
          <a:bodyPr/>
          <a:lstStyle>
            <a:lvl1pPr marL="0" indent="0" algn="r">
              <a:buFont typeface="Wingdings" pitchFamily="2" charset="2"/>
              <a:buNone/>
              <a:defRPr b="1">
                <a:solidFill>
                  <a:schemeClr val="accent1"/>
                </a:solidFill>
              </a:defRPr>
            </a:lvl1pPr>
          </a:lstStyle>
          <a:p>
            <a:r>
              <a:rPr lang="fr-FR" smtClean="0"/>
              <a:t>Cliquez pour modifier le style des sous-titres du masque</a:t>
            </a:r>
            <a:endParaRPr lang="en-US"/>
          </a:p>
        </p:txBody>
      </p:sp>
      <p:sp>
        <p:nvSpPr>
          <p:cNvPr id="3452" name="Rectangle 380"/>
          <p:cNvSpPr>
            <a:spLocks noChangeArrowheads="1"/>
          </p:cNvSpPr>
          <p:nvPr/>
        </p:nvSpPr>
        <p:spPr bwMode="gray">
          <a:xfrm>
            <a:off x="5813425" y="557213"/>
            <a:ext cx="1460500" cy="1462087"/>
          </a:xfrm>
          <a:prstGeom prst="rect">
            <a:avLst/>
          </a:prstGeom>
          <a:solidFill>
            <a:schemeClr val="accent2"/>
          </a:solidFill>
          <a:ln w="9525">
            <a:no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3453" name="Rectangle 381" descr="01"/>
          <p:cNvSpPr>
            <a:spLocks noChangeArrowheads="1"/>
          </p:cNvSpPr>
          <p:nvPr/>
        </p:nvSpPr>
        <p:spPr bwMode="gray">
          <a:xfrm>
            <a:off x="2846388" y="2043113"/>
            <a:ext cx="1460500" cy="1462087"/>
          </a:xfrm>
          <a:prstGeom prst="rect">
            <a:avLst/>
          </a:prstGeom>
          <a:blipFill dpi="0" rotWithShape="1">
            <a:blip r:embed="rId4" cstate="print"/>
            <a:srcRect/>
            <a:stretch>
              <a:fillRect/>
            </a:stretch>
          </a:blipFill>
          <a:ln w="9525">
            <a:no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3455" name="Rectangle 383" descr="03"/>
          <p:cNvSpPr>
            <a:spLocks noChangeArrowheads="1"/>
          </p:cNvSpPr>
          <p:nvPr/>
        </p:nvSpPr>
        <p:spPr bwMode="gray">
          <a:xfrm>
            <a:off x="4330700" y="547688"/>
            <a:ext cx="1454150" cy="1470025"/>
          </a:xfrm>
          <a:prstGeom prst="rect">
            <a:avLst/>
          </a:prstGeom>
          <a:blipFill dpi="0" rotWithShape="1">
            <a:blip r:embed="rId5" cstate="print"/>
            <a:srcRect/>
            <a:stretch>
              <a:fillRect/>
            </a:stretch>
          </a:blipFill>
          <a:ln w="9525">
            <a:no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pic>
        <p:nvPicPr>
          <p:cNvPr id="3496" name="Picture 424" descr="03"/>
          <p:cNvPicPr>
            <a:picLocks noChangeAspect="1" noChangeArrowheads="1"/>
          </p:cNvPicPr>
          <p:nvPr userDrawn="1"/>
        </p:nvPicPr>
        <p:blipFill>
          <a:blip r:embed="rId6" cstate="print"/>
          <a:srcRect/>
          <a:stretch>
            <a:fillRect/>
          </a:stretch>
        </p:blipFill>
        <p:spPr bwMode="auto">
          <a:xfrm>
            <a:off x="381000" y="3860800"/>
            <a:ext cx="4495800" cy="2997200"/>
          </a:xfrm>
          <a:prstGeom prst="rect">
            <a:avLst/>
          </a:prstGeom>
          <a:noFill/>
        </p:spPr>
      </p:pic>
    </p:spTree>
    <p:extLst>
      <p:ext uri="{BB962C8B-B14F-4D97-AF65-F5344CB8AC3E}">
        <p14:creationId xmlns="" xmlns:p14="http://schemas.microsoft.com/office/powerpoint/2010/main" val="77294117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000" b="1"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5" name="Espace réservé du numéro de diapositive 4"/>
          <p:cNvSpPr>
            <a:spLocks noGrp="1"/>
          </p:cNvSpPr>
          <p:nvPr>
            <p:ph type="sldNum"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B167621C-0FA9-483D-A4B0-44F7FCBA9CA2}" type="slidenum">
              <a:rPr kumimoji="0" lang="en-US" sz="10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 name="Espace réservé de la date 5"/>
          <p:cNvSpPr>
            <a:spLocks noGrp="1"/>
          </p:cNvSpPr>
          <p:nvPr>
            <p:ph type="dt" sz="half"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 xmlns:p14="http://schemas.microsoft.com/office/powerpoint/2010/main" val="20394952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Espace réservé du pied de page 3"/>
          <p:cNvSpPr>
            <a:spLocks noGrp="1"/>
          </p:cNvSpPr>
          <p:nvPr>
            <p:ph type="ftr"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000" b="1"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5" name="Espace réservé du numéro de diapositive 4"/>
          <p:cNvSpPr>
            <a:spLocks noGrp="1"/>
          </p:cNvSpPr>
          <p:nvPr>
            <p:ph type="sldNum"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D26CBC74-E29E-421C-A4B9-FC776C209612}" type="slidenum">
              <a:rPr kumimoji="0" lang="en-US" sz="10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 name="Espace réservé de la date 5"/>
          <p:cNvSpPr>
            <a:spLocks noGrp="1"/>
          </p:cNvSpPr>
          <p:nvPr>
            <p:ph type="dt" sz="half"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 xmlns:p14="http://schemas.microsoft.com/office/powerpoint/2010/main" val="694673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304800" y="1066800"/>
            <a:ext cx="41529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10100" y="1066800"/>
            <a:ext cx="41529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pied de page 4"/>
          <p:cNvSpPr>
            <a:spLocks noGrp="1"/>
          </p:cNvSpPr>
          <p:nvPr>
            <p:ph type="ftr"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000" b="1"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 name="Espace réservé du numéro de diapositive 5"/>
          <p:cNvSpPr>
            <a:spLocks noGrp="1"/>
          </p:cNvSpPr>
          <p:nvPr>
            <p:ph type="sldNum"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6B7B845F-F57F-406B-8E81-B7237244E6AB}" type="slidenum">
              <a:rPr kumimoji="0" lang="en-US" sz="10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 name="Espace réservé de la date 6"/>
          <p:cNvSpPr>
            <a:spLocks noGrp="1"/>
          </p:cNvSpPr>
          <p:nvPr>
            <p:ph type="dt" sz="half"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 xmlns:p14="http://schemas.microsoft.com/office/powerpoint/2010/main" val="31645729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u pied de page 6"/>
          <p:cNvSpPr>
            <a:spLocks noGrp="1"/>
          </p:cNvSpPr>
          <p:nvPr>
            <p:ph type="ftr"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000" b="1"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 name="Espace réservé du numéro de diapositive 7"/>
          <p:cNvSpPr>
            <a:spLocks noGrp="1"/>
          </p:cNvSpPr>
          <p:nvPr>
            <p:ph type="sldNum"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F90B5400-DCBA-4988-9235-03E032FC020A}" type="slidenum">
              <a:rPr kumimoji="0" lang="en-US" sz="10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9" name="Espace réservé de la date 8"/>
          <p:cNvSpPr>
            <a:spLocks noGrp="1"/>
          </p:cNvSpPr>
          <p:nvPr>
            <p:ph type="dt" sz="half"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 xmlns:p14="http://schemas.microsoft.com/office/powerpoint/2010/main" val="3272925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pied de page 2"/>
          <p:cNvSpPr>
            <a:spLocks noGrp="1"/>
          </p:cNvSpPr>
          <p:nvPr>
            <p:ph type="ftr"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000" b="1"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4" name="Espace réservé du numéro de diapositive 3"/>
          <p:cNvSpPr>
            <a:spLocks noGrp="1"/>
          </p:cNvSpPr>
          <p:nvPr>
            <p:ph type="sldNum"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4CE68EB3-B881-41A0-A58C-6D5332793CC8}" type="slidenum">
              <a:rPr kumimoji="0" lang="en-US" sz="10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5" name="Espace réservé de la date 4"/>
          <p:cNvSpPr>
            <a:spLocks noGrp="1"/>
          </p:cNvSpPr>
          <p:nvPr>
            <p:ph type="dt" sz="half"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 xmlns:p14="http://schemas.microsoft.com/office/powerpoint/2010/main" val="1641208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pied de page 1"/>
          <p:cNvSpPr>
            <a:spLocks noGrp="1"/>
          </p:cNvSpPr>
          <p:nvPr>
            <p:ph type="ftr"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000" b="1"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3" name="Espace réservé du numéro de diapositive 2"/>
          <p:cNvSpPr>
            <a:spLocks noGrp="1"/>
          </p:cNvSpPr>
          <p:nvPr>
            <p:ph type="sldNum"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38329069-C6FD-43D1-B36F-F87BFE9B22B8}" type="slidenum">
              <a:rPr kumimoji="0" lang="en-US" sz="10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4" name="Espace réservé de la date 3"/>
          <p:cNvSpPr>
            <a:spLocks noGrp="1"/>
          </p:cNvSpPr>
          <p:nvPr>
            <p:ph type="dt" sz="half"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 xmlns:p14="http://schemas.microsoft.com/office/powerpoint/2010/main" val="11721626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000" b="1"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 name="Espace réservé du numéro de diapositive 5"/>
          <p:cNvSpPr>
            <a:spLocks noGrp="1"/>
          </p:cNvSpPr>
          <p:nvPr>
            <p:ph type="sldNum"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FC684771-47BF-4C69-AFF7-FDB476624F6F}" type="slidenum">
              <a:rPr kumimoji="0" lang="en-US" sz="10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 name="Espace réservé de la date 6"/>
          <p:cNvSpPr>
            <a:spLocks noGrp="1"/>
          </p:cNvSpPr>
          <p:nvPr>
            <p:ph type="dt" sz="half"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 xmlns:p14="http://schemas.microsoft.com/office/powerpoint/2010/main" val="26964841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u pied de page 4"/>
          <p:cNvSpPr>
            <a:spLocks noGrp="1"/>
          </p:cNvSpPr>
          <p:nvPr>
            <p:ph type="ftr"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000" b="1"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 name="Espace réservé du numéro de diapositive 5"/>
          <p:cNvSpPr>
            <a:spLocks noGrp="1"/>
          </p:cNvSpPr>
          <p:nvPr>
            <p:ph type="sldNum"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BF8BA74B-ECE3-4537-BB70-18EC35AC17D7}" type="slidenum">
              <a:rPr kumimoji="0" lang="en-US" sz="10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 name="Espace réservé de la date 6"/>
          <p:cNvSpPr>
            <a:spLocks noGrp="1"/>
          </p:cNvSpPr>
          <p:nvPr>
            <p:ph type="dt" sz="half"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 xmlns:p14="http://schemas.microsoft.com/office/powerpoint/2010/main" val="40728043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000" b="1"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5" name="Espace réservé du numéro de diapositive 4"/>
          <p:cNvSpPr>
            <a:spLocks noGrp="1"/>
          </p:cNvSpPr>
          <p:nvPr>
            <p:ph type="sldNum"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CAFE22F9-825B-4941-8DCD-353033CB47CE}" type="slidenum">
              <a:rPr kumimoji="0" lang="en-US" sz="10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 name="Espace réservé de la date 5"/>
          <p:cNvSpPr>
            <a:spLocks noGrp="1"/>
          </p:cNvSpPr>
          <p:nvPr>
            <p:ph type="dt" sz="half"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 xmlns:p14="http://schemas.microsoft.com/office/powerpoint/2010/main" val="26383811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48450" y="152400"/>
            <a:ext cx="2114550" cy="6248400"/>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304800" y="152400"/>
            <a:ext cx="6191250" cy="6248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pied de page 3"/>
          <p:cNvSpPr>
            <a:spLocks noGrp="1"/>
          </p:cNvSpPr>
          <p:nvPr>
            <p:ph type="ftr"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000" b="1"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5" name="Espace réservé du numéro de diapositive 4"/>
          <p:cNvSpPr>
            <a:spLocks noGrp="1"/>
          </p:cNvSpPr>
          <p:nvPr>
            <p:ph type="sldNum"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78C8681D-E66E-4EE8-B630-A95B7FA3B8F4}" type="slidenum">
              <a:rPr kumimoji="0" lang="en-US" sz="10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 name="Espace réservé de la date 5"/>
          <p:cNvSpPr>
            <a:spLocks noGrp="1"/>
          </p:cNvSpPr>
          <p:nvPr>
            <p:ph type="dt" sz="half" idx="12"/>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 xmlns:p14="http://schemas.microsoft.com/office/powerpoint/2010/main" val="743052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5.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9" name="Freeform 25"/>
          <p:cNvSpPr>
            <a:spLocks/>
          </p:cNvSpPr>
          <p:nvPr/>
        </p:nvSpPr>
        <p:spPr bwMode="gray">
          <a:xfrm>
            <a:off x="95250" y="6446838"/>
            <a:ext cx="8970963" cy="314325"/>
          </a:xfrm>
          <a:custGeom>
            <a:avLst/>
            <a:gdLst/>
            <a:ahLst/>
            <a:cxnLst>
              <a:cxn ang="0">
                <a:pos x="4" y="198"/>
              </a:cxn>
              <a:cxn ang="0">
                <a:pos x="5651" y="198"/>
              </a:cxn>
              <a:cxn ang="0">
                <a:pos x="5646" y="94"/>
              </a:cxn>
              <a:cxn ang="0">
                <a:pos x="1491" y="94"/>
              </a:cxn>
              <a:cxn ang="0">
                <a:pos x="1343" y="2"/>
              </a:cxn>
              <a:cxn ang="0">
                <a:pos x="0" y="0"/>
              </a:cxn>
              <a:cxn ang="0">
                <a:pos x="4" y="198"/>
              </a:cxn>
            </a:cxnLst>
            <a:rect l="0" t="0" r="r" b="b"/>
            <a:pathLst>
              <a:path w="5651" h="198">
                <a:moveTo>
                  <a:pt x="4" y="198"/>
                </a:moveTo>
                <a:lnTo>
                  <a:pt x="5651" y="198"/>
                </a:lnTo>
                <a:lnTo>
                  <a:pt x="5646" y="94"/>
                </a:lnTo>
                <a:lnTo>
                  <a:pt x="1491" y="94"/>
                </a:lnTo>
                <a:lnTo>
                  <a:pt x="1343" y="2"/>
                </a:lnTo>
                <a:lnTo>
                  <a:pt x="0" y="0"/>
                </a:lnTo>
                <a:lnTo>
                  <a:pt x="4" y="198"/>
                </a:lnTo>
                <a:close/>
              </a:path>
            </a:pathLst>
          </a:custGeom>
          <a:solidFill>
            <a:schemeClr val="tx1"/>
          </a:solidFill>
          <a:ln w="9525">
            <a:noFill/>
            <a:round/>
            <a:headEnd/>
            <a:tailEnd/>
          </a:ln>
          <a:effectLst/>
        </p:spPr>
        <p:txBody>
          <a:bodyPr/>
          <a:lstStyle/>
          <a:p>
            <a:endParaRPr lang="fr-FR"/>
          </a:p>
        </p:txBody>
      </p:sp>
      <p:sp>
        <p:nvSpPr>
          <p:cNvPr id="1050" name="Freeform 26"/>
          <p:cNvSpPr>
            <a:spLocks/>
          </p:cNvSpPr>
          <p:nvPr/>
        </p:nvSpPr>
        <p:spPr bwMode="gray">
          <a:xfrm>
            <a:off x="95250" y="6491288"/>
            <a:ext cx="8975725" cy="279400"/>
          </a:xfrm>
          <a:custGeom>
            <a:avLst/>
            <a:gdLst/>
            <a:ahLst/>
            <a:cxnLst>
              <a:cxn ang="0">
                <a:pos x="0" y="176"/>
              </a:cxn>
              <a:cxn ang="0">
                <a:pos x="5650" y="169"/>
              </a:cxn>
              <a:cxn ang="0">
                <a:pos x="5646" y="95"/>
              </a:cxn>
              <a:cxn ang="0">
                <a:pos x="1478" y="95"/>
              </a:cxn>
              <a:cxn ang="0">
                <a:pos x="1317" y="3"/>
              </a:cxn>
              <a:cxn ang="0">
                <a:pos x="0" y="0"/>
              </a:cxn>
              <a:cxn ang="0">
                <a:pos x="0" y="176"/>
              </a:cxn>
            </a:cxnLst>
            <a:rect l="0" t="0" r="r" b="b"/>
            <a:pathLst>
              <a:path w="5650" h="176">
                <a:moveTo>
                  <a:pt x="0" y="176"/>
                </a:moveTo>
                <a:lnTo>
                  <a:pt x="5650" y="169"/>
                </a:lnTo>
                <a:lnTo>
                  <a:pt x="5646" y="95"/>
                </a:lnTo>
                <a:lnTo>
                  <a:pt x="1478" y="95"/>
                </a:lnTo>
                <a:lnTo>
                  <a:pt x="1317" y="3"/>
                </a:lnTo>
                <a:lnTo>
                  <a:pt x="0" y="0"/>
                </a:lnTo>
                <a:lnTo>
                  <a:pt x="0" y="176"/>
                </a:lnTo>
                <a:close/>
              </a:path>
            </a:pathLst>
          </a:custGeom>
          <a:solidFill>
            <a:schemeClr val="bg1"/>
          </a:solidFill>
          <a:ln w="9525">
            <a:noFill/>
            <a:round/>
            <a:headEnd/>
            <a:tailEnd/>
          </a:ln>
          <a:effectLst/>
        </p:spPr>
        <p:txBody>
          <a:bodyPr/>
          <a:lstStyle/>
          <a:p>
            <a:endParaRPr lang="fr-FR"/>
          </a:p>
        </p:txBody>
      </p:sp>
      <p:sp>
        <p:nvSpPr>
          <p:cNvPr id="1052" name="Freeform 28"/>
          <p:cNvSpPr>
            <a:spLocks/>
          </p:cNvSpPr>
          <p:nvPr/>
        </p:nvSpPr>
        <p:spPr bwMode="gray">
          <a:xfrm>
            <a:off x="92075" y="307975"/>
            <a:ext cx="8955088" cy="938213"/>
          </a:xfrm>
          <a:custGeom>
            <a:avLst/>
            <a:gdLst/>
            <a:ahLst/>
            <a:cxnLst>
              <a:cxn ang="0">
                <a:pos x="5446" y="0"/>
              </a:cxn>
              <a:cxn ang="0">
                <a:pos x="0" y="0"/>
              </a:cxn>
              <a:cxn ang="0">
                <a:pos x="2" y="470"/>
              </a:cxn>
              <a:cxn ang="0">
                <a:pos x="4078" y="474"/>
              </a:cxn>
              <a:cxn ang="0">
                <a:pos x="4178" y="527"/>
              </a:cxn>
              <a:cxn ang="0">
                <a:pos x="5446" y="531"/>
              </a:cxn>
              <a:cxn ang="0">
                <a:pos x="5446" y="0"/>
              </a:cxn>
            </a:cxnLst>
            <a:rect l="0" t="0" r="r" b="b"/>
            <a:pathLst>
              <a:path w="5446" h="531">
                <a:moveTo>
                  <a:pt x="5446" y="0"/>
                </a:moveTo>
                <a:lnTo>
                  <a:pt x="0" y="0"/>
                </a:lnTo>
                <a:lnTo>
                  <a:pt x="2" y="470"/>
                </a:lnTo>
                <a:lnTo>
                  <a:pt x="4078" y="474"/>
                </a:lnTo>
                <a:lnTo>
                  <a:pt x="4178" y="527"/>
                </a:lnTo>
                <a:lnTo>
                  <a:pt x="5446" y="531"/>
                </a:lnTo>
                <a:lnTo>
                  <a:pt x="5446" y="0"/>
                </a:lnTo>
                <a:close/>
              </a:path>
            </a:pathLst>
          </a:custGeom>
          <a:solidFill>
            <a:schemeClr val="tx1"/>
          </a:solidFill>
          <a:ln w="9525">
            <a:noFill/>
            <a:round/>
            <a:headEnd/>
            <a:tailEnd/>
          </a:ln>
          <a:effectLst/>
        </p:spPr>
        <p:txBody>
          <a:bodyPr/>
          <a:lstStyle/>
          <a:p>
            <a:endParaRPr lang="fr-FR"/>
          </a:p>
        </p:txBody>
      </p:sp>
      <p:sp>
        <p:nvSpPr>
          <p:cNvPr id="1053" name="Freeform 29"/>
          <p:cNvSpPr>
            <a:spLocks/>
          </p:cNvSpPr>
          <p:nvPr/>
        </p:nvSpPr>
        <p:spPr bwMode="gray">
          <a:xfrm>
            <a:off x="117506" y="71414"/>
            <a:ext cx="8955088" cy="836612"/>
          </a:xfrm>
          <a:custGeom>
            <a:avLst/>
            <a:gdLst/>
            <a:ahLst/>
            <a:cxnLst>
              <a:cxn ang="0">
                <a:pos x="5446" y="0"/>
              </a:cxn>
              <a:cxn ang="0">
                <a:pos x="0" y="0"/>
              </a:cxn>
              <a:cxn ang="0">
                <a:pos x="2" y="470"/>
              </a:cxn>
              <a:cxn ang="0">
                <a:pos x="4078" y="474"/>
              </a:cxn>
              <a:cxn ang="0">
                <a:pos x="4178" y="527"/>
              </a:cxn>
              <a:cxn ang="0">
                <a:pos x="5446" y="531"/>
              </a:cxn>
              <a:cxn ang="0">
                <a:pos x="5446" y="0"/>
              </a:cxn>
            </a:cxnLst>
            <a:rect l="0" t="0" r="r" b="b"/>
            <a:pathLst>
              <a:path w="5446" h="531">
                <a:moveTo>
                  <a:pt x="5446" y="0"/>
                </a:moveTo>
                <a:lnTo>
                  <a:pt x="0" y="0"/>
                </a:lnTo>
                <a:lnTo>
                  <a:pt x="2" y="470"/>
                </a:lnTo>
                <a:lnTo>
                  <a:pt x="4078" y="474"/>
                </a:lnTo>
                <a:lnTo>
                  <a:pt x="4178" y="527"/>
                </a:lnTo>
                <a:lnTo>
                  <a:pt x="5446" y="531"/>
                </a:lnTo>
                <a:lnTo>
                  <a:pt x="5446" y="0"/>
                </a:lnTo>
                <a:close/>
              </a:path>
            </a:pathLst>
          </a:custGeom>
          <a:gradFill rotWithShape="0">
            <a:gsLst>
              <a:gs pos="0">
                <a:schemeClr val="bg1"/>
              </a:gs>
              <a:gs pos="100000">
                <a:schemeClr val="bg1">
                  <a:gamma/>
                  <a:tint val="66667"/>
                  <a:invGamma/>
                </a:schemeClr>
              </a:gs>
            </a:gsLst>
            <a:lin ang="0" scaled="1"/>
          </a:gradFill>
          <a:ln w="9525">
            <a:noFill/>
            <a:round/>
            <a:headEnd/>
            <a:tailEnd/>
          </a:ln>
          <a:effectLst/>
        </p:spPr>
        <p:txBody>
          <a:bodyPr/>
          <a:lstStyle/>
          <a:p>
            <a:endParaRPr lang="fr-FR"/>
          </a:p>
        </p:txBody>
      </p:sp>
      <p:sp>
        <p:nvSpPr>
          <p:cNvPr id="1056" name="Rectangle 32"/>
          <p:cNvSpPr>
            <a:spLocks noChangeArrowheads="1"/>
          </p:cNvSpPr>
          <p:nvPr/>
        </p:nvSpPr>
        <p:spPr bwMode="gray">
          <a:xfrm flipV="1">
            <a:off x="95250" y="6723063"/>
            <a:ext cx="8977313" cy="55562"/>
          </a:xfrm>
          <a:prstGeom prst="rect">
            <a:avLst/>
          </a:prstGeom>
          <a:solidFill>
            <a:schemeClr val="accent1"/>
          </a:solidFill>
          <a:ln w="9525">
            <a:noFill/>
            <a:miter lim="800000"/>
            <a:headEnd/>
            <a:tailEnd/>
          </a:ln>
          <a:effectLst/>
        </p:spPr>
        <p:txBody>
          <a:bodyPr wrap="none" anchor="ctr"/>
          <a:lstStyle/>
          <a:p>
            <a:endParaRPr lang="fr-FR"/>
          </a:p>
        </p:txBody>
      </p:sp>
      <p:sp>
        <p:nvSpPr>
          <p:cNvPr id="1059" name="Freeform 35"/>
          <p:cNvSpPr>
            <a:spLocks/>
          </p:cNvSpPr>
          <p:nvPr/>
        </p:nvSpPr>
        <p:spPr bwMode="gray">
          <a:xfrm>
            <a:off x="6896100" y="1047750"/>
            <a:ext cx="2155825" cy="52388"/>
          </a:xfrm>
          <a:custGeom>
            <a:avLst/>
            <a:gdLst/>
            <a:ahLst/>
            <a:cxnLst>
              <a:cxn ang="0">
                <a:pos x="0" y="2"/>
              </a:cxn>
              <a:cxn ang="0">
                <a:pos x="1358" y="0"/>
              </a:cxn>
              <a:cxn ang="0">
                <a:pos x="1356" y="32"/>
              </a:cxn>
              <a:cxn ang="0">
                <a:pos x="60" y="33"/>
              </a:cxn>
              <a:cxn ang="0">
                <a:pos x="0" y="2"/>
              </a:cxn>
            </a:cxnLst>
            <a:rect l="0" t="0" r="r" b="b"/>
            <a:pathLst>
              <a:path w="1358" h="33">
                <a:moveTo>
                  <a:pt x="0" y="2"/>
                </a:moveTo>
                <a:lnTo>
                  <a:pt x="1358" y="0"/>
                </a:lnTo>
                <a:lnTo>
                  <a:pt x="1356" y="32"/>
                </a:lnTo>
                <a:lnTo>
                  <a:pt x="60" y="33"/>
                </a:lnTo>
                <a:lnTo>
                  <a:pt x="0" y="2"/>
                </a:lnTo>
                <a:close/>
              </a:path>
            </a:pathLst>
          </a:custGeom>
          <a:solidFill>
            <a:srgbClr val="FFFFFF">
              <a:alpha val="30000"/>
            </a:srgbClr>
          </a:solidFill>
          <a:ln w="9525">
            <a:noFill/>
            <a:round/>
            <a:headEnd/>
            <a:tailEnd/>
          </a:ln>
          <a:effectLst/>
        </p:spPr>
        <p:txBody>
          <a:bodyPr/>
          <a:lstStyle/>
          <a:p>
            <a:endParaRPr lang="fr-FR"/>
          </a:p>
        </p:txBody>
      </p:sp>
      <p:sp>
        <p:nvSpPr>
          <p:cNvPr id="1026" name="Rectangle 2"/>
          <p:cNvSpPr>
            <a:spLocks noGrp="1" noChangeArrowheads="1"/>
          </p:cNvSpPr>
          <p:nvPr>
            <p:ph type="title"/>
          </p:nvPr>
        </p:nvSpPr>
        <p:spPr bwMode="gray">
          <a:xfrm>
            <a:off x="457200" y="238125"/>
            <a:ext cx="6477000" cy="868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en-US" smtClean="0"/>
          </a:p>
        </p:txBody>
      </p:sp>
      <p:sp>
        <p:nvSpPr>
          <p:cNvPr id="1027" name="Rectangle 3"/>
          <p:cNvSpPr>
            <a:spLocks noGrp="1" noChangeArrowheads="1"/>
          </p:cNvSpPr>
          <p:nvPr>
            <p:ph type="body" idx="1"/>
          </p:nvPr>
        </p:nvSpPr>
        <p:spPr bwMode="gray">
          <a:xfrm>
            <a:off x="457200" y="1438275"/>
            <a:ext cx="8229600" cy="4733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28" name="Rectangle 4"/>
          <p:cNvSpPr>
            <a:spLocks noGrp="1" noChangeArrowheads="1"/>
          </p:cNvSpPr>
          <p:nvPr>
            <p:ph type="dt" sz="half" idx="2"/>
          </p:nvPr>
        </p:nvSpPr>
        <p:spPr bwMode="gray">
          <a:xfrm>
            <a:off x="3048000" y="6311900"/>
            <a:ext cx="1712913" cy="290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000">
                <a:solidFill>
                  <a:srgbClr val="000000"/>
                </a:solidFill>
              </a:defRPr>
            </a:lvl1pPr>
          </a:lstStyle>
          <a:p>
            <a:endParaRPr lang="en-US"/>
          </a:p>
        </p:txBody>
      </p:sp>
      <p:sp>
        <p:nvSpPr>
          <p:cNvPr id="1029" name="Rectangle 5"/>
          <p:cNvSpPr>
            <a:spLocks noGrp="1" noChangeArrowheads="1"/>
          </p:cNvSpPr>
          <p:nvPr>
            <p:ph type="ftr" sz="quarter" idx="3"/>
          </p:nvPr>
        </p:nvSpPr>
        <p:spPr bwMode="gray">
          <a:xfrm>
            <a:off x="4830763" y="6323013"/>
            <a:ext cx="2311400"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rgbClr val="000000"/>
                </a:solidFill>
              </a:defRPr>
            </a:lvl1pPr>
          </a:lstStyle>
          <a:p>
            <a:endParaRPr lang="en-US"/>
          </a:p>
        </p:txBody>
      </p:sp>
      <p:sp>
        <p:nvSpPr>
          <p:cNvPr id="1030" name="Rectangle 6"/>
          <p:cNvSpPr>
            <a:spLocks noGrp="1" noChangeArrowheads="1"/>
          </p:cNvSpPr>
          <p:nvPr>
            <p:ph type="sldNum" sz="quarter" idx="4"/>
          </p:nvPr>
        </p:nvSpPr>
        <p:spPr bwMode="gray">
          <a:xfrm>
            <a:off x="7116763" y="6323013"/>
            <a:ext cx="1616075" cy="290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rgbClr val="000000"/>
                </a:solidFill>
              </a:defRPr>
            </a:lvl1pPr>
          </a:lstStyle>
          <a:p>
            <a:fld id="{74A8C19B-BF46-415A-807C-EC6D94CC716E}" type="slidenum">
              <a:rPr lang="en-US"/>
              <a:pPr/>
              <a:t>‹N°›</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3" r:id="rId13"/>
  </p:sldLayoutIdLst>
  <p:timing>
    <p:tnLst>
      <p:par>
        <p:cTn id="1" dur="indefinite" restart="never" nodeType="tmRoot"/>
      </p:par>
    </p:tnLst>
  </p:timing>
  <p:hf hdr="0" ftr="0" dt="0"/>
  <p:txStyles>
    <p:titleStyle>
      <a:lvl1pPr algn="l" rtl="0" eaLnBrk="1" fontAlgn="base" hangingPunct="1">
        <a:spcBef>
          <a:spcPct val="0"/>
        </a:spcBef>
        <a:spcAft>
          <a:spcPct val="0"/>
        </a:spcAft>
        <a:defRPr sz="4400" b="1">
          <a:solidFill>
            <a:srgbClr val="FFFFFF"/>
          </a:solidFill>
          <a:latin typeface="+mj-lt"/>
          <a:ea typeface="+mj-ea"/>
          <a:cs typeface="+mj-cs"/>
        </a:defRPr>
      </a:lvl1pPr>
      <a:lvl2pPr algn="l" rtl="0" eaLnBrk="1" fontAlgn="base" hangingPunct="1">
        <a:spcBef>
          <a:spcPct val="0"/>
        </a:spcBef>
        <a:spcAft>
          <a:spcPct val="0"/>
        </a:spcAft>
        <a:defRPr sz="4400" b="1">
          <a:solidFill>
            <a:srgbClr val="FFFFFF"/>
          </a:solidFill>
          <a:latin typeface="Arial" charset="0"/>
        </a:defRPr>
      </a:lvl2pPr>
      <a:lvl3pPr algn="l" rtl="0" eaLnBrk="1" fontAlgn="base" hangingPunct="1">
        <a:spcBef>
          <a:spcPct val="0"/>
        </a:spcBef>
        <a:spcAft>
          <a:spcPct val="0"/>
        </a:spcAft>
        <a:defRPr sz="4400" b="1">
          <a:solidFill>
            <a:srgbClr val="FFFFFF"/>
          </a:solidFill>
          <a:latin typeface="Arial" charset="0"/>
        </a:defRPr>
      </a:lvl3pPr>
      <a:lvl4pPr algn="l" rtl="0" eaLnBrk="1" fontAlgn="base" hangingPunct="1">
        <a:spcBef>
          <a:spcPct val="0"/>
        </a:spcBef>
        <a:spcAft>
          <a:spcPct val="0"/>
        </a:spcAft>
        <a:defRPr sz="4400" b="1">
          <a:solidFill>
            <a:srgbClr val="FFFFFF"/>
          </a:solidFill>
          <a:latin typeface="Arial" charset="0"/>
        </a:defRPr>
      </a:lvl4pPr>
      <a:lvl5pPr algn="l" rtl="0" eaLnBrk="1" fontAlgn="base" hangingPunct="1">
        <a:spcBef>
          <a:spcPct val="0"/>
        </a:spcBef>
        <a:spcAft>
          <a:spcPct val="0"/>
        </a:spcAft>
        <a:defRPr sz="4400" b="1">
          <a:solidFill>
            <a:srgbClr val="FFFFFF"/>
          </a:solidFill>
          <a:latin typeface="Arial" charset="0"/>
        </a:defRPr>
      </a:lvl5pPr>
      <a:lvl6pPr marL="457200" algn="l" rtl="0" eaLnBrk="1" fontAlgn="base" hangingPunct="1">
        <a:spcBef>
          <a:spcPct val="0"/>
        </a:spcBef>
        <a:spcAft>
          <a:spcPct val="0"/>
        </a:spcAft>
        <a:defRPr sz="4400" b="1">
          <a:solidFill>
            <a:srgbClr val="FFFFFF"/>
          </a:solidFill>
          <a:latin typeface="Arial" charset="0"/>
        </a:defRPr>
      </a:lvl6pPr>
      <a:lvl7pPr marL="914400" algn="l" rtl="0" eaLnBrk="1" fontAlgn="base" hangingPunct="1">
        <a:spcBef>
          <a:spcPct val="0"/>
        </a:spcBef>
        <a:spcAft>
          <a:spcPct val="0"/>
        </a:spcAft>
        <a:defRPr sz="4400" b="1">
          <a:solidFill>
            <a:srgbClr val="FFFFFF"/>
          </a:solidFill>
          <a:latin typeface="Arial" charset="0"/>
        </a:defRPr>
      </a:lvl7pPr>
      <a:lvl8pPr marL="1371600" algn="l" rtl="0" eaLnBrk="1" fontAlgn="base" hangingPunct="1">
        <a:spcBef>
          <a:spcPct val="0"/>
        </a:spcBef>
        <a:spcAft>
          <a:spcPct val="0"/>
        </a:spcAft>
        <a:defRPr sz="4400" b="1">
          <a:solidFill>
            <a:srgbClr val="FFFFFF"/>
          </a:solidFill>
          <a:latin typeface="Arial" charset="0"/>
        </a:defRPr>
      </a:lvl8pPr>
      <a:lvl9pPr marL="1828800" algn="l" rtl="0" eaLnBrk="1" fontAlgn="base" hangingPunct="1">
        <a:spcBef>
          <a:spcPct val="0"/>
        </a:spcBef>
        <a:spcAft>
          <a:spcPct val="0"/>
        </a:spcAft>
        <a:defRPr sz="4400" b="1">
          <a:solidFill>
            <a:srgbClr val="FFFFFF"/>
          </a:solidFill>
          <a:latin typeface="Arial" charset="0"/>
        </a:defRPr>
      </a:lvl9pPr>
    </p:titleStyle>
    <p:bodyStyle>
      <a:lvl1pPr marL="342900" indent="-342900" algn="l" rtl="0" eaLnBrk="1" fontAlgn="base" hangingPunct="1">
        <a:spcBef>
          <a:spcPct val="20000"/>
        </a:spcBef>
        <a:spcAft>
          <a:spcPct val="0"/>
        </a:spcAft>
        <a:buChar char="•"/>
        <a:defRPr sz="3200">
          <a:solidFill>
            <a:srgbClr val="000000"/>
          </a:solidFill>
          <a:latin typeface="+mn-lt"/>
          <a:ea typeface="+mn-ea"/>
          <a:cs typeface="+mn-cs"/>
        </a:defRPr>
      </a:lvl1pPr>
      <a:lvl2pPr marL="742950" indent="-285750" algn="l" rtl="0" eaLnBrk="1" fontAlgn="base" hangingPunct="1">
        <a:spcBef>
          <a:spcPct val="20000"/>
        </a:spcBef>
        <a:spcAft>
          <a:spcPct val="0"/>
        </a:spcAft>
        <a:buChar char="–"/>
        <a:defRPr sz="2800">
          <a:solidFill>
            <a:srgbClr val="000000"/>
          </a:solidFill>
          <a:latin typeface="+mn-lt"/>
        </a:defRPr>
      </a:lvl2pPr>
      <a:lvl3pPr marL="1143000" indent="-228600" algn="l" rtl="0" eaLnBrk="1" fontAlgn="base" hangingPunct="1">
        <a:spcBef>
          <a:spcPct val="20000"/>
        </a:spcBef>
        <a:spcAft>
          <a:spcPct val="0"/>
        </a:spcAft>
        <a:buChar char="•"/>
        <a:defRPr sz="2400">
          <a:solidFill>
            <a:srgbClr val="000000"/>
          </a:solidFill>
          <a:latin typeface="+mn-lt"/>
        </a:defRPr>
      </a:lvl3pPr>
      <a:lvl4pPr marL="1600200" indent="-228600" algn="l" rtl="0" eaLnBrk="1" fontAlgn="base" hangingPunct="1">
        <a:spcBef>
          <a:spcPct val="20000"/>
        </a:spcBef>
        <a:spcAft>
          <a:spcPct val="0"/>
        </a:spcAft>
        <a:buChar char="–"/>
        <a:defRPr sz="2000">
          <a:solidFill>
            <a:srgbClr val="000000"/>
          </a:solidFill>
          <a:latin typeface="+mn-lt"/>
        </a:defRPr>
      </a:lvl4pPr>
      <a:lvl5pPr marL="2057400" indent="-228600" algn="l" rtl="0" eaLnBrk="1" fontAlgn="base" hangingPunct="1">
        <a:spcBef>
          <a:spcPct val="20000"/>
        </a:spcBef>
        <a:spcAft>
          <a:spcPct val="0"/>
        </a:spcAft>
        <a:buChar char="»"/>
        <a:defRPr sz="2000">
          <a:solidFill>
            <a:srgbClr val="000000"/>
          </a:solidFill>
          <a:latin typeface="+mn-lt"/>
        </a:defRPr>
      </a:lvl5pPr>
      <a:lvl6pPr marL="2514600" indent="-228600" algn="l" rtl="0" eaLnBrk="1" fontAlgn="base" hangingPunct="1">
        <a:spcBef>
          <a:spcPct val="20000"/>
        </a:spcBef>
        <a:spcAft>
          <a:spcPct val="0"/>
        </a:spcAft>
        <a:buChar char="»"/>
        <a:defRPr sz="2000">
          <a:solidFill>
            <a:srgbClr val="000000"/>
          </a:solidFill>
          <a:latin typeface="+mn-lt"/>
        </a:defRPr>
      </a:lvl6pPr>
      <a:lvl7pPr marL="2971800" indent="-228600" algn="l" rtl="0" eaLnBrk="1" fontAlgn="base" hangingPunct="1">
        <a:spcBef>
          <a:spcPct val="20000"/>
        </a:spcBef>
        <a:spcAft>
          <a:spcPct val="0"/>
        </a:spcAft>
        <a:buChar char="»"/>
        <a:defRPr sz="2000">
          <a:solidFill>
            <a:srgbClr val="000000"/>
          </a:solidFill>
          <a:latin typeface="+mn-lt"/>
        </a:defRPr>
      </a:lvl7pPr>
      <a:lvl8pPr marL="3429000" indent="-228600" algn="l" rtl="0" eaLnBrk="1" fontAlgn="base" hangingPunct="1">
        <a:spcBef>
          <a:spcPct val="20000"/>
        </a:spcBef>
        <a:spcAft>
          <a:spcPct val="0"/>
        </a:spcAft>
        <a:buChar char="»"/>
        <a:defRPr sz="2000">
          <a:solidFill>
            <a:srgbClr val="000000"/>
          </a:solidFill>
          <a:latin typeface="+mn-lt"/>
        </a:defRPr>
      </a:lvl8pPr>
      <a:lvl9pPr marL="3886200" indent="-228600" algn="l" rtl="0" eaLnBrk="1" fontAlgn="base" hangingPunct="1">
        <a:spcBef>
          <a:spcPct val="20000"/>
        </a:spcBef>
        <a:spcAft>
          <a:spcPct val="0"/>
        </a:spcAft>
        <a:buChar char="»"/>
        <a:defRPr sz="2000">
          <a:solidFill>
            <a:srgbClr val="000000"/>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150" name="Freeform 126"/>
          <p:cNvSpPr>
            <a:spLocks/>
          </p:cNvSpPr>
          <p:nvPr/>
        </p:nvSpPr>
        <p:spPr bwMode="gray">
          <a:xfrm>
            <a:off x="-12700" y="342900"/>
            <a:ext cx="6032500" cy="679450"/>
          </a:xfrm>
          <a:custGeom>
            <a:avLst/>
            <a:gdLst/>
            <a:ahLst/>
            <a:cxnLst>
              <a:cxn ang="0">
                <a:pos x="0" y="0"/>
              </a:cxn>
              <a:cxn ang="0">
                <a:pos x="3800" y="0"/>
              </a:cxn>
              <a:cxn ang="0">
                <a:pos x="3456" y="428"/>
              </a:cxn>
            </a:cxnLst>
            <a:rect l="0" t="0" r="r" b="b"/>
            <a:pathLst>
              <a:path w="3800" h="428">
                <a:moveTo>
                  <a:pt x="0" y="0"/>
                </a:moveTo>
                <a:lnTo>
                  <a:pt x="3800" y="0"/>
                </a:lnTo>
                <a:lnTo>
                  <a:pt x="3456" y="428"/>
                </a:lnTo>
              </a:path>
            </a:pathLst>
          </a:custGeom>
          <a:noFill/>
          <a:ln w="9525">
            <a:noFill/>
            <a:round/>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1029" name="Rectangle 5"/>
          <p:cNvSpPr>
            <a:spLocks noGrp="1" noChangeArrowheads="1"/>
          </p:cNvSpPr>
          <p:nvPr>
            <p:ph type="ftr" sz="quarter" idx="3"/>
          </p:nvPr>
        </p:nvSpPr>
        <p:spPr bwMode="gray">
          <a:xfrm>
            <a:off x="5715000" y="648335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1"/>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fr-FR" sz="1000" b="1"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1030" name="Rectangle 6"/>
          <p:cNvSpPr>
            <a:spLocks noGrp="1" noChangeArrowheads="1"/>
          </p:cNvSpPr>
          <p:nvPr>
            <p:ph type="sldNum" sz="quarter" idx="4"/>
          </p:nvPr>
        </p:nvSpPr>
        <p:spPr bwMode="gray">
          <a:xfrm>
            <a:off x="7924800" y="6477000"/>
            <a:ext cx="838200" cy="2619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C1122B2A-9BB3-421E-B6E1-7BAFC6A6DC62}" type="slidenum">
              <a:rPr kumimoji="0" lang="en-US" sz="10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1028" name="Rectangle 4"/>
          <p:cNvSpPr>
            <a:spLocks noGrp="1" noChangeArrowheads="1"/>
          </p:cNvSpPr>
          <p:nvPr>
            <p:ph type="dt" sz="half" idx="2"/>
          </p:nvPr>
        </p:nvSpPr>
        <p:spPr bwMode="gray">
          <a:xfrm>
            <a:off x="3733800" y="6477000"/>
            <a:ext cx="1905000" cy="2619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1027" name="Rectangle 3"/>
          <p:cNvSpPr>
            <a:spLocks noGrp="1" noChangeArrowheads="1"/>
          </p:cNvSpPr>
          <p:nvPr>
            <p:ph type="body" idx="1"/>
          </p:nvPr>
        </p:nvSpPr>
        <p:spPr bwMode="gray">
          <a:xfrm>
            <a:off x="304800" y="1066800"/>
            <a:ext cx="8458200" cy="533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grpSp>
        <p:nvGrpSpPr>
          <p:cNvPr id="1215" name="Group 191"/>
          <p:cNvGrpSpPr>
            <a:grpSpLocks/>
          </p:cNvGrpSpPr>
          <p:nvPr/>
        </p:nvGrpSpPr>
        <p:grpSpPr bwMode="auto">
          <a:xfrm>
            <a:off x="304800" y="800100"/>
            <a:ext cx="8377238" cy="131763"/>
            <a:chOff x="192" y="498"/>
            <a:chExt cx="5376" cy="78"/>
          </a:xfrm>
        </p:grpSpPr>
        <p:grpSp>
          <p:nvGrpSpPr>
            <p:cNvPr id="1216" name="Group 192"/>
            <p:cNvGrpSpPr>
              <a:grpSpLocks/>
            </p:cNvGrpSpPr>
            <p:nvPr userDrawn="1"/>
          </p:nvGrpSpPr>
          <p:grpSpPr bwMode="auto">
            <a:xfrm>
              <a:off x="192" y="498"/>
              <a:ext cx="5376" cy="78"/>
              <a:chOff x="192" y="498"/>
              <a:chExt cx="5376" cy="78"/>
            </a:xfrm>
          </p:grpSpPr>
          <p:sp>
            <p:nvSpPr>
              <p:cNvPr id="1217" name="Rectangle 193"/>
              <p:cNvSpPr>
                <a:spLocks noChangeArrowheads="1"/>
              </p:cNvSpPr>
              <p:nvPr userDrawn="1"/>
            </p:nvSpPr>
            <p:spPr bwMode="gray">
              <a:xfrm>
                <a:off x="192" y="498"/>
                <a:ext cx="1488" cy="78"/>
              </a:xfrm>
              <a:prstGeom prst="rect">
                <a:avLst/>
              </a:prstGeom>
              <a:solidFill>
                <a:schemeClr val="tx2"/>
              </a:solidFill>
              <a:ln w="9525">
                <a:no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1218" name="Line 194"/>
              <p:cNvSpPr>
                <a:spLocks noChangeShapeType="1"/>
              </p:cNvSpPr>
              <p:nvPr userDrawn="1"/>
            </p:nvSpPr>
            <p:spPr bwMode="gray">
              <a:xfrm>
                <a:off x="192" y="576"/>
                <a:ext cx="5376" cy="0"/>
              </a:xfrm>
              <a:prstGeom prst="line">
                <a:avLst/>
              </a:prstGeom>
              <a:noFill/>
              <a:ln w="19050">
                <a:solidFill>
                  <a:schemeClr val="tx2"/>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grpSp>
        <p:pic>
          <p:nvPicPr>
            <p:cNvPr id="1219" name="Picture 195" descr="Untitled-4 copy"/>
            <p:cNvPicPr>
              <a:picLocks noChangeAspect="1" noChangeArrowheads="1"/>
            </p:cNvPicPr>
            <p:nvPr userDrawn="1"/>
          </p:nvPicPr>
          <p:blipFill>
            <a:blip r:embed="rId13" cstate="print"/>
            <a:srcRect/>
            <a:stretch>
              <a:fillRect/>
            </a:stretch>
          </p:blipFill>
          <p:spPr bwMode="gray">
            <a:xfrm>
              <a:off x="300" y="504"/>
              <a:ext cx="72" cy="72"/>
            </a:xfrm>
            <a:prstGeom prst="rect">
              <a:avLst/>
            </a:prstGeom>
            <a:noFill/>
          </p:spPr>
        </p:pic>
      </p:grpSp>
      <p:sp>
        <p:nvSpPr>
          <p:cNvPr id="1247" name="Rectangle 223"/>
          <p:cNvSpPr>
            <a:spLocks noChangeArrowheads="1"/>
          </p:cNvSpPr>
          <p:nvPr/>
        </p:nvSpPr>
        <p:spPr bwMode="gray">
          <a:xfrm>
            <a:off x="7762875" y="463550"/>
            <a:ext cx="450850" cy="444500"/>
          </a:xfrm>
          <a:prstGeom prst="rect">
            <a:avLst/>
          </a:prstGeom>
          <a:solidFill>
            <a:schemeClr val="accent2"/>
          </a:solidFill>
          <a:ln w="9525">
            <a:no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1248" name="Rectangle 224"/>
          <p:cNvSpPr>
            <a:spLocks noChangeArrowheads="1"/>
          </p:cNvSpPr>
          <p:nvPr/>
        </p:nvSpPr>
        <p:spPr bwMode="gray">
          <a:xfrm>
            <a:off x="8229600" y="0"/>
            <a:ext cx="450850" cy="444500"/>
          </a:xfrm>
          <a:prstGeom prst="rect">
            <a:avLst/>
          </a:prstGeom>
          <a:solidFill>
            <a:schemeClr val="tx2"/>
          </a:solidFill>
          <a:ln w="9525">
            <a:no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1026" name="Rectangle 2"/>
          <p:cNvSpPr>
            <a:spLocks noGrp="1" noChangeArrowheads="1"/>
          </p:cNvSpPr>
          <p:nvPr>
            <p:ph type="title"/>
          </p:nvPr>
        </p:nvSpPr>
        <p:spPr bwMode="black">
          <a:xfrm>
            <a:off x="304800" y="152400"/>
            <a:ext cx="6172200"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en-US" smtClean="0"/>
          </a:p>
        </p:txBody>
      </p:sp>
      <p:sp>
        <p:nvSpPr>
          <p:cNvPr id="19" name="Rectangle 224"/>
          <p:cNvSpPr>
            <a:spLocks noChangeArrowheads="1"/>
          </p:cNvSpPr>
          <p:nvPr userDrawn="1"/>
        </p:nvSpPr>
        <p:spPr bwMode="gray">
          <a:xfrm>
            <a:off x="8244408" y="464220"/>
            <a:ext cx="450850" cy="444500"/>
          </a:xfrm>
          <a:prstGeom prst="rect">
            <a:avLst/>
          </a:prstGeom>
          <a:solidFill>
            <a:schemeClr val="accent6">
              <a:lumMod val="40000"/>
              <a:lumOff val="60000"/>
            </a:schemeClr>
          </a:solidFill>
          <a:ln w="9525">
            <a:no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20" name="Rectangle 224"/>
          <p:cNvSpPr>
            <a:spLocks noChangeArrowheads="1"/>
          </p:cNvSpPr>
          <p:nvPr userDrawn="1"/>
        </p:nvSpPr>
        <p:spPr bwMode="gray">
          <a:xfrm>
            <a:off x="7289502" y="464220"/>
            <a:ext cx="450850" cy="444500"/>
          </a:xfrm>
          <a:prstGeom prst="rect">
            <a:avLst/>
          </a:prstGeom>
          <a:solidFill>
            <a:schemeClr val="bg2">
              <a:lumMod val="50000"/>
            </a:schemeClr>
          </a:solidFill>
          <a:ln w="9525">
            <a:no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 xmlns:p14="http://schemas.microsoft.com/office/powerpoint/2010/main" val="40999437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iming>
    <p:tnLst>
      <p:par>
        <p:cTn id="1" dur="indefinite" restart="never" nodeType="tmRoot"/>
      </p:par>
    </p:tnLst>
  </p:timing>
  <p:txStyles>
    <p:title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Arial" pitchFamily="34" charset="0"/>
        </a:defRPr>
      </a:lvl2pPr>
      <a:lvl3pPr algn="l" rtl="0" eaLnBrk="1" fontAlgn="base" hangingPunct="1">
        <a:spcBef>
          <a:spcPct val="0"/>
        </a:spcBef>
        <a:spcAft>
          <a:spcPct val="0"/>
        </a:spcAft>
        <a:defRPr sz="3200">
          <a:solidFill>
            <a:schemeClr val="tx2"/>
          </a:solidFill>
          <a:latin typeface="Arial" pitchFamily="34" charset="0"/>
        </a:defRPr>
      </a:lvl3pPr>
      <a:lvl4pPr algn="l" rtl="0" eaLnBrk="1" fontAlgn="base" hangingPunct="1">
        <a:spcBef>
          <a:spcPct val="0"/>
        </a:spcBef>
        <a:spcAft>
          <a:spcPct val="0"/>
        </a:spcAft>
        <a:defRPr sz="3200">
          <a:solidFill>
            <a:schemeClr val="tx2"/>
          </a:solidFill>
          <a:latin typeface="Arial" pitchFamily="34" charset="0"/>
        </a:defRPr>
      </a:lvl4pPr>
      <a:lvl5pPr algn="l" rtl="0" eaLnBrk="1" fontAlgn="base" hangingPunct="1">
        <a:spcBef>
          <a:spcPct val="0"/>
        </a:spcBef>
        <a:spcAft>
          <a:spcPct val="0"/>
        </a:spcAft>
        <a:defRPr sz="3200">
          <a:solidFill>
            <a:schemeClr val="tx2"/>
          </a:solidFill>
          <a:latin typeface="Arial" pitchFamily="34" charset="0"/>
        </a:defRPr>
      </a:lvl5pPr>
      <a:lvl6pPr marL="457200" algn="l" rtl="0" eaLnBrk="1" fontAlgn="base" hangingPunct="1">
        <a:spcBef>
          <a:spcPct val="0"/>
        </a:spcBef>
        <a:spcAft>
          <a:spcPct val="0"/>
        </a:spcAft>
        <a:defRPr sz="3200">
          <a:solidFill>
            <a:schemeClr val="tx2"/>
          </a:solidFill>
          <a:latin typeface="Arial" pitchFamily="34" charset="0"/>
        </a:defRPr>
      </a:lvl6pPr>
      <a:lvl7pPr marL="914400" algn="l" rtl="0" eaLnBrk="1" fontAlgn="base" hangingPunct="1">
        <a:spcBef>
          <a:spcPct val="0"/>
        </a:spcBef>
        <a:spcAft>
          <a:spcPct val="0"/>
        </a:spcAft>
        <a:defRPr sz="3200">
          <a:solidFill>
            <a:schemeClr val="tx2"/>
          </a:solidFill>
          <a:latin typeface="Arial" pitchFamily="34" charset="0"/>
        </a:defRPr>
      </a:lvl7pPr>
      <a:lvl8pPr marL="1371600" algn="l" rtl="0" eaLnBrk="1" fontAlgn="base" hangingPunct="1">
        <a:spcBef>
          <a:spcPct val="0"/>
        </a:spcBef>
        <a:spcAft>
          <a:spcPct val="0"/>
        </a:spcAft>
        <a:defRPr sz="3200">
          <a:solidFill>
            <a:schemeClr val="tx2"/>
          </a:solidFill>
          <a:latin typeface="Arial" pitchFamily="34" charset="0"/>
        </a:defRPr>
      </a:lvl8pPr>
      <a:lvl9pPr marL="1828800" algn="l" rtl="0" eaLnBrk="1" fontAlgn="base" hangingPunct="1">
        <a:spcBef>
          <a:spcPct val="0"/>
        </a:spcBef>
        <a:spcAft>
          <a:spcPct val="0"/>
        </a:spcAft>
        <a:defRPr sz="3200">
          <a:solidFill>
            <a:schemeClr val="tx2"/>
          </a:solidFill>
          <a:latin typeface="Arial" pitchFamily="34" charset="0"/>
        </a:defRPr>
      </a:lvl9pPr>
    </p:titleStyle>
    <p:bodyStyle>
      <a:lvl1pPr marL="342900" indent="-342900" algn="l" rtl="0" eaLnBrk="1" fontAlgn="base" hangingPunct="1">
        <a:spcBef>
          <a:spcPct val="20000"/>
        </a:spcBef>
        <a:spcAft>
          <a:spcPct val="0"/>
        </a:spcAft>
        <a:buClr>
          <a:schemeClr val="tx2"/>
        </a:buClr>
        <a:buFont typeface="Wingdings" pitchFamily="2" charset="2"/>
        <a:buChar char="v"/>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600">
          <a:solidFill>
            <a:schemeClr val="tx1"/>
          </a:solidFill>
          <a:latin typeface="+mn-lt"/>
        </a:defRPr>
      </a:lvl2pPr>
      <a:lvl3pPr marL="1143000" indent="-228600" algn="l" rtl="0" eaLnBrk="1" fontAlgn="base" hangingPunct="1">
        <a:spcBef>
          <a:spcPct val="20000"/>
        </a:spcBef>
        <a:spcAft>
          <a:spcPct val="0"/>
        </a:spcAft>
        <a:buClr>
          <a:schemeClr val="accent2"/>
        </a:buClr>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7.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643042" y="2643182"/>
            <a:ext cx="7358114" cy="1284173"/>
          </a:xfrm>
        </p:spPr>
        <p:txBody>
          <a:bodyPr/>
          <a:lstStyle/>
          <a:p>
            <a:pPr algn="ctr"/>
            <a:r>
              <a:rPr lang="fr-FR" sz="2800" i="1" dirty="0" smtClean="0">
                <a:solidFill>
                  <a:srgbClr val="357DA9"/>
                </a:solidFill>
                <a:latin typeface="Times New Roman" pitchFamily="18" charset="0"/>
                <a:cs typeface="Times New Roman" pitchFamily="18" charset="0"/>
              </a:rPr>
              <a:t>Gouvernance de la Sécurité Routière</a:t>
            </a:r>
            <a:br>
              <a:rPr lang="fr-FR" sz="2800" i="1" dirty="0" smtClean="0">
                <a:solidFill>
                  <a:srgbClr val="357DA9"/>
                </a:solidFill>
                <a:latin typeface="Times New Roman" pitchFamily="18" charset="0"/>
                <a:cs typeface="Times New Roman" pitchFamily="18" charset="0"/>
              </a:rPr>
            </a:br>
            <a:r>
              <a:rPr lang="fr-FR" sz="2800" i="1" dirty="0" smtClean="0">
                <a:solidFill>
                  <a:srgbClr val="357DA9"/>
                </a:solidFill>
                <a:latin typeface="Times New Roman" pitchFamily="18" charset="0"/>
                <a:cs typeface="Times New Roman" pitchFamily="18" charset="0"/>
              </a:rPr>
              <a:t>Au Maroc</a:t>
            </a:r>
            <a:br>
              <a:rPr lang="fr-FR" sz="2800" i="1" dirty="0" smtClean="0">
                <a:solidFill>
                  <a:srgbClr val="357DA9"/>
                </a:solidFill>
                <a:latin typeface="Times New Roman" pitchFamily="18" charset="0"/>
                <a:cs typeface="Times New Roman" pitchFamily="18" charset="0"/>
              </a:rPr>
            </a:br>
            <a:r>
              <a:rPr lang="fr-FR" sz="2800" i="1" dirty="0" smtClean="0">
                <a:solidFill>
                  <a:srgbClr val="357DA9"/>
                </a:solidFill>
                <a:latin typeface="Times New Roman" pitchFamily="18" charset="0"/>
                <a:cs typeface="Times New Roman" pitchFamily="18" charset="0"/>
              </a:rPr>
              <a:t> </a:t>
            </a:r>
            <a:br>
              <a:rPr lang="fr-FR" sz="2800" i="1" dirty="0" smtClean="0">
                <a:solidFill>
                  <a:srgbClr val="357DA9"/>
                </a:solidFill>
                <a:latin typeface="Times New Roman" pitchFamily="18" charset="0"/>
                <a:cs typeface="Times New Roman" pitchFamily="18" charset="0"/>
              </a:rPr>
            </a:br>
            <a:endParaRPr lang="en-US" sz="2800" i="1" dirty="0">
              <a:solidFill>
                <a:srgbClr val="357DA9"/>
              </a:solidFill>
              <a:latin typeface="Times New Roman" pitchFamily="18" charset="0"/>
              <a:cs typeface="Times New Roman" pitchFamily="18" charset="0"/>
            </a:endParaRPr>
          </a:p>
        </p:txBody>
      </p:sp>
      <p:sp>
        <p:nvSpPr>
          <p:cNvPr id="5" name="ZoneTexte 4"/>
          <p:cNvSpPr txBox="1"/>
          <p:nvPr/>
        </p:nvSpPr>
        <p:spPr>
          <a:xfrm>
            <a:off x="571472" y="642918"/>
            <a:ext cx="8439432" cy="400110"/>
          </a:xfrm>
          <a:prstGeom prst="rect">
            <a:avLst/>
          </a:prstGeom>
          <a:noFill/>
        </p:spPr>
        <p:txBody>
          <a:bodyPr wrap="square" rtlCol="0">
            <a:spAutoFit/>
          </a:bodyPr>
          <a:lstStyle/>
          <a:p>
            <a:r>
              <a:rPr lang="fr-FR" sz="2000" dirty="0" smtClean="0">
                <a:solidFill>
                  <a:srgbClr val="FFFFFF"/>
                </a:solidFill>
                <a:latin typeface="Times New Roman" pitchFamily="18" charset="0"/>
                <a:cs typeface="Times New Roman" pitchFamily="18" charset="0"/>
              </a:rPr>
              <a:t>MINISTERE DU TRANSPORT ET DE LA LOGISTIQUE</a:t>
            </a:r>
            <a:endParaRPr lang="fr-FR" sz="2000" dirty="0">
              <a:solidFill>
                <a:srgbClr val="FFFFFF"/>
              </a:solidFill>
              <a:latin typeface="Times New Roman" pitchFamily="18" charset="0"/>
              <a:cs typeface="Times New Roman" pitchFamily="18" charset="0"/>
            </a:endParaRPr>
          </a:p>
        </p:txBody>
      </p:sp>
      <p:sp>
        <p:nvSpPr>
          <p:cNvPr id="7" name="ZoneTexte 6"/>
          <p:cNvSpPr txBox="1"/>
          <p:nvPr/>
        </p:nvSpPr>
        <p:spPr>
          <a:xfrm>
            <a:off x="2843808" y="5846931"/>
            <a:ext cx="3672408" cy="307777"/>
          </a:xfrm>
          <a:prstGeom prst="rect">
            <a:avLst/>
          </a:prstGeom>
          <a:noFill/>
          <a:ln>
            <a:solidFill>
              <a:srgbClr val="FFFFFF"/>
            </a:solidFill>
          </a:ln>
        </p:spPr>
        <p:txBody>
          <a:bodyPr wrap="square" rtlCol="0">
            <a:spAutoFit/>
          </a:bodyPr>
          <a:lstStyle/>
          <a:p>
            <a:endParaRPr lang="fr-FR" sz="1400" b="1" dirty="0">
              <a:solidFill>
                <a:srgbClr val="002060"/>
              </a:solidFill>
              <a:latin typeface="Cambria" pitchFamily="18" charset="0"/>
            </a:endParaRPr>
          </a:p>
        </p:txBody>
      </p:sp>
      <p:sp>
        <p:nvSpPr>
          <p:cNvPr id="8" name="Rectangle 2"/>
          <p:cNvSpPr txBox="1">
            <a:spLocks noChangeArrowheads="1"/>
          </p:cNvSpPr>
          <p:nvPr/>
        </p:nvSpPr>
        <p:spPr bwMode="gray">
          <a:xfrm>
            <a:off x="2874624" y="5614073"/>
            <a:ext cx="4608512" cy="7734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rtl="0" eaLnBrk="1" fontAlgn="base" hangingPunct="1">
              <a:spcBef>
                <a:spcPct val="0"/>
              </a:spcBef>
              <a:spcAft>
                <a:spcPct val="0"/>
              </a:spcAft>
              <a:defRPr sz="4800" b="1">
                <a:solidFill>
                  <a:srgbClr val="000000"/>
                </a:solidFill>
                <a:latin typeface="+mj-lt"/>
                <a:ea typeface="+mj-ea"/>
                <a:cs typeface="+mj-cs"/>
              </a:defRPr>
            </a:lvl1pPr>
            <a:lvl2pPr algn="l" rtl="0" eaLnBrk="1" fontAlgn="base" hangingPunct="1">
              <a:spcBef>
                <a:spcPct val="0"/>
              </a:spcBef>
              <a:spcAft>
                <a:spcPct val="0"/>
              </a:spcAft>
              <a:defRPr sz="4400" b="1">
                <a:solidFill>
                  <a:srgbClr val="FFFFFF"/>
                </a:solidFill>
                <a:latin typeface="Arial" charset="0"/>
              </a:defRPr>
            </a:lvl2pPr>
            <a:lvl3pPr algn="l" rtl="0" eaLnBrk="1" fontAlgn="base" hangingPunct="1">
              <a:spcBef>
                <a:spcPct val="0"/>
              </a:spcBef>
              <a:spcAft>
                <a:spcPct val="0"/>
              </a:spcAft>
              <a:defRPr sz="4400" b="1">
                <a:solidFill>
                  <a:srgbClr val="FFFFFF"/>
                </a:solidFill>
                <a:latin typeface="Arial" charset="0"/>
              </a:defRPr>
            </a:lvl3pPr>
            <a:lvl4pPr algn="l" rtl="0" eaLnBrk="1" fontAlgn="base" hangingPunct="1">
              <a:spcBef>
                <a:spcPct val="0"/>
              </a:spcBef>
              <a:spcAft>
                <a:spcPct val="0"/>
              </a:spcAft>
              <a:defRPr sz="4400" b="1">
                <a:solidFill>
                  <a:srgbClr val="FFFFFF"/>
                </a:solidFill>
                <a:latin typeface="Arial" charset="0"/>
              </a:defRPr>
            </a:lvl4pPr>
            <a:lvl5pPr algn="l" rtl="0" eaLnBrk="1" fontAlgn="base" hangingPunct="1">
              <a:spcBef>
                <a:spcPct val="0"/>
              </a:spcBef>
              <a:spcAft>
                <a:spcPct val="0"/>
              </a:spcAft>
              <a:defRPr sz="4400" b="1">
                <a:solidFill>
                  <a:srgbClr val="FFFFFF"/>
                </a:solidFill>
                <a:latin typeface="Arial" charset="0"/>
              </a:defRPr>
            </a:lvl5pPr>
            <a:lvl6pPr marL="457200" algn="l" rtl="0" eaLnBrk="1" fontAlgn="base" hangingPunct="1">
              <a:spcBef>
                <a:spcPct val="0"/>
              </a:spcBef>
              <a:spcAft>
                <a:spcPct val="0"/>
              </a:spcAft>
              <a:defRPr sz="4400" b="1">
                <a:solidFill>
                  <a:srgbClr val="FFFFFF"/>
                </a:solidFill>
                <a:latin typeface="Arial" charset="0"/>
              </a:defRPr>
            </a:lvl6pPr>
            <a:lvl7pPr marL="914400" algn="l" rtl="0" eaLnBrk="1" fontAlgn="base" hangingPunct="1">
              <a:spcBef>
                <a:spcPct val="0"/>
              </a:spcBef>
              <a:spcAft>
                <a:spcPct val="0"/>
              </a:spcAft>
              <a:defRPr sz="4400" b="1">
                <a:solidFill>
                  <a:srgbClr val="FFFFFF"/>
                </a:solidFill>
                <a:latin typeface="Arial" charset="0"/>
              </a:defRPr>
            </a:lvl7pPr>
            <a:lvl8pPr marL="1371600" algn="l" rtl="0" eaLnBrk="1" fontAlgn="base" hangingPunct="1">
              <a:spcBef>
                <a:spcPct val="0"/>
              </a:spcBef>
              <a:spcAft>
                <a:spcPct val="0"/>
              </a:spcAft>
              <a:defRPr sz="4400" b="1">
                <a:solidFill>
                  <a:srgbClr val="FFFFFF"/>
                </a:solidFill>
                <a:latin typeface="Arial" charset="0"/>
              </a:defRPr>
            </a:lvl8pPr>
            <a:lvl9pPr marL="1828800" algn="l" rtl="0" eaLnBrk="1" fontAlgn="base" hangingPunct="1">
              <a:spcBef>
                <a:spcPct val="0"/>
              </a:spcBef>
              <a:spcAft>
                <a:spcPct val="0"/>
              </a:spcAft>
              <a:defRPr sz="4400" b="1">
                <a:solidFill>
                  <a:srgbClr val="FFFFFF"/>
                </a:solidFill>
                <a:latin typeface="Arial" charset="0"/>
              </a:defRPr>
            </a:lvl9pPr>
          </a:lstStyle>
          <a:p>
            <a:pPr algn="ctr"/>
            <a:r>
              <a:rPr lang="fr-FR" sz="1800" i="1" kern="0" dirty="0" smtClean="0">
                <a:solidFill>
                  <a:srgbClr val="357DA9"/>
                </a:solidFill>
                <a:latin typeface="Times New Roman" pitchFamily="18" charset="0"/>
                <a:cs typeface="Times New Roman" pitchFamily="18" charset="0"/>
              </a:rPr>
              <a:t>Marrakech, le Lundi 26 Septembre 2023</a:t>
            </a:r>
            <a:br>
              <a:rPr lang="fr-FR" sz="1800" i="1" kern="0" dirty="0" smtClean="0">
                <a:solidFill>
                  <a:srgbClr val="357DA9"/>
                </a:solidFill>
                <a:latin typeface="Times New Roman" pitchFamily="18" charset="0"/>
                <a:cs typeface="Times New Roman" pitchFamily="18" charset="0"/>
              </a:rPr>
            </a:br>
            <a:endParaRPr lang="en-US" sz="1800" i="1" kern="0" dirty="0">
              <a:solidFill>
                <a:srgbClr val="357DA9"/>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85786" y="0"/>
            <a:ext cx="6477000" cy="868363"/>
          </a:xfrm>
        </p:spPr>
        <p:txBody>
          <a:bodyPr/>
          <a:lstStyle/>
          <a:p>
            <a:r>
              <a:rPr lang="fr-FR"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Sommaire</a:t>
            </a:r>
            <a:endParaRPr lang="fr-FR" dirty="0">
              <a:latin typeface="Times New Roman" pitchFamily="18" charset="0"/>
              <a:cs typeface="Times New Roman" pitchFamily="18" charset="0"/>
            </a:endParaRPr>
          </a:p>
        </p:txBody>
      </p:sp>
      <p:sp>
        <p:nvSpPr>
          <p:cNvPr id="41" name="Line 256"/>
          <p:cNvSpPr>
            <a:spLocks noChangeShapeType="1"/>
          </p:cNvSpPr>
          <p:nvPr/>
        </p:nvSpPr>
        <p:spPr bwMode="gray">
          <a:xfrm flipV="1">
            <a:off x="1285852" y="1925587"/>
            <a:ext cx="7353336" cy="53983"/>
          </a:xfrm>
          <a:prstGeom prst="line">
            <a:avLst/>
          </a:prstGeom>
          <a:ln>
            <a:headEnd/>
            <a:tailEnd type="oval" w="med" len="med"/>
          </a:ln>
        </p:spPr>
        <p:style>
          <a:lnRef idx="1">
            <a:schemeClr val="accent1"/>
          </a:lnRef>
          <a:fillRef idx="0">
            <a:schemeClr val="accent1"/>
          </a:fillRef>
          <a:effectRef idx="0">
            <a:schemeClr val="accent1"/>
          </a:effectRef>
          <a:fontRef idx="minor">
            <a:schemeClr val="tx1"/>
          </a:fontRef>
        </p:style>
        <p:txBody>
          <a:bodyPr wrap="none" anchor="ctr"/>
          <a:lstStyle/>
          <a:p>
            <a:endParaRPr lang="fr-FR"/>
          </a:p>
        </p:txBody>
      </p:sp>
      <p:sp>
        <p:nvSpPr>
          <p:cNvPr id="42" name="Rectangle 257"/>
          <p:cNvSpPr>
            <a:spLocks noChangeArrowheads="1"/>
          </p:cNvSpPr>
          <p:nvPr/>
        </p:nvSpPr>
        <p:spPr bwMode="gray">
          <a:xfrm rot="3419336">
            <a:off x="490431" y="1423016"/>
            <a:ext cx="449534" cy="460409"/>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fr-FR"/>
          </a:p>
        </p:txBody>
      </p:sp>
      <p:sp>
        <p:nvSpPr>
          <p:cNvPr id="43" name="Text Box 258"/>
          <p:cNvSpPr txBox="1">
            <a:spLocks noChangeArrowheads="1"/>
          </p:cNvSpPr>
          <p:nvPr/>
        </p:nvSpPr>
        <p:spPr bwMode="gray">
          <a:xfrm>
            <a:off x="1252223" y="1235386"/>
            <a:ext cx="7786710" cy="923330"/>
          </a:xfrm>
          <a:prstGeom prst="rect">
            <a:avLst/>
          </a:prstGeom>
          <a:noFill/>
          <a:ln w="9525" algn="ctr">
            <a:noFill/>
            <a:miter lim="800000"/>
            <a:headEnd/>
            <a:tailEnd/>
          </a:ln>
          <a:effectLst/>
        </p:spPr>
        <p:txBody>
          <a:bodyPr wrap="square">
            <a:spAutoFit/>
          </a:bodyPr>
          <a:lstStyle/>
          <a:p>
            <a:pPr algn="l" eaLnBrk="0" hangingPunct="0"/>
            <a:r>
              <a:rPr lang="fr-FR" i="1" dirty="0" smtClean="0">
                <a:solidFill>
                  <a:schemeClr val="bg1">
                    <a:lumMod val="75000"/>
                  </a:schemeClr>
                </a:solidFill>
                <a:latin typeface="Times New Roman" panose="02020603050405020304" pitchFamily="18" charset="0"/>
                <a:cs typeface="Times New Roman" panose="02020603050405020304" pitchFamily="18" charset="0"/>
              </a:rPr>
              <a:t>Problématique de la sécurité routière au Maroc et naissance de </a:t>
            </a:r>
            <a:r>
              <a:rPr lang="fr-FR" i="1" dirty="0">
                <a:solidFill>
                  <a:schemeClr val="bg1">
                    <a:lumMod val="75000"/>
                  </a:schemeClr>
                </a:solidFill>
                <a:latin typeface="Times New Roman" panose="02020603050405020304" pitchFamily="18" charset="0"/>
                <a:cs typeface="Times New Roman" panose="02020603050405020304" pitchFamily="18" charset="0"/>
              </a:rPr>
              <a:t>la Stratégie Nationale de la sécurité routière 2004 – 2013</a:t>
            </a:r>
            <a:endParaRPr lang="en-US" i="1" dirty="0">
              <a:solidFill>
                <a:schemeClr val="bg1">
                  <a:lumMod val="75000"/>
                </a:schemeClr>
              </a:solidFill>
              <a:latin typeface="Times New Roman" panose="02020603050405020304" pitchFamily="18" charset="0"/>
              <a:cs typeface="Times New Roman" panose="02020603050405020304" pitchFamily="18" charset="0"/>
            </a:endParaRPr>
          </a:p>
          <a:p>
            <a:pPr algn="l" eaLnBrk="0" hangingPunct="0"/>
            <a:r>
              <a:rPr lang="fr-FR" i="1" dirty="0" smtClean="0">
                <a:solidFill>
                  <a:schemeClr val="bg1">
                    <a:lumMod val="75000"/>
                  </a:schemeClr>
                </a:solidFill>
                <a:latin typeface="Times New Roman" panose="02020603050405020304" pitchFamily="18" charset="0"/>
                <a:cs typeface="Times New Roman" panose="02020603050405020304" pitchFamily="18" charset="0"/>
              </a:rPr>
              <a:t> </a:t>
            </a:r>
            <a:endParaRPr lang="en-US" i="1"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44" name="Text Box 259"/>
          <p:cNvSpPr txBox="1">
            <a:spLocks noChangeArrowheads="1"/>
          </p:cNvSpPr>
          <p:nvPr/>
        </p:nvSpPr>
        <p:spPr bwMode="gray">
          <a:xfrm>
            <a:off x="554926" y="1370405"/>
            <a:ext cx="313022" cy="461665"/>
          </a:xfrm>
          <a:prstGeom prst="rect">
            <a:avLst/>
          </a:prstGeom>
          <a:noFill/>
          <a:ln w="9525" algn="ctr">
            <a:noFill/>
            <a:miter lim="800000"/>
            <a:headEnd/>
            <a:tailEnd/>
          </a:ln>
          <a:effectLst/>
        </p:spPr>
        <p:txBody>
          <a:bodyPr wrap="square">
            <a:spAutoFit/>
          </a:bodyPr>
          <a:lstStyle/>
          <a:p>
            <a:pPr algn="ctr" eaLnBrk="0" hangingPunct="0"/>
            <a:r>
              <a:rPr lang="en-US" sz="2400" b="1" dirty="0">
                <a:solidFill>
                  <a:srgbClr val="FFFFFF"/>
                </a:solidFill>
                <a:latin typeface="Arial" pitchFamily="34" charset="0"/>
              </a:rPr>
              <a:t>1</a:t>
            </a:r>
          </a:p>
        </p:txBody>
      </p:sp>
      <p:sp>
        <p:nvSpPr>
          <p:cNvPr id="24" name="Espace réservé du numéro de diapositive 23"/>
          <p:cNvSpPr>
            <a:spLocks noGrp="1"/>
          </p:cNvSpPr>
          <p:nvPr>
            <p:ph type="sldNum" sz="quarter" idx="12"/>
          </p:nvPr>
        </p:nvSpPr>
        <p:spPr>
          <a:xfrm>
            <a:off x="7286644" y="6286520"/>
            <a:ext cx="1616075" cy="290512"/>
          </a:xfrm>
        </p:spPr>
        <p:txBody>
          <a:bodyPr/>
          <a:lstStyle/>
          <a:p>
            <a:fld id="{F198F931-4581-41B7-875F-F4D3F3D11BF3}" type="slidenum">
              <a:rPr lang="en-US" smtClean="0"/>
              <a:pPr/>
              <a:t>2</a:t>
            </a:fld>
            <a:endParaRPr lang="en-US" dirty="0"/>
          </a:p>
        </p:txBody>
      </p:sp>
      <p:sp>
        <p:nvSpPr>
          <p:cNvPr id="14" name="Line 260"/>
          <p:cNvSpPr>
            <a:spLocks noChangeShapeType="1"/>
          </p:cNvSpPr>
          <p:nvPr/>
        </p:nvSpPr>
        <p:spPr bwMode="gray">
          <a:xfrm flipV="1">
            <a:off x="1252223" y="2673537"/>
            <a:ext cx="7353336" cy="45719"/>
          </a:xfrm>
          <a:prstGeom prst="line">
            <a:avLst/>
          </a:prstGeom>
          <a:ln>
            <a:headEnd/>
            <a:tailEnd type="oval" w="med" len="med"/>
          </a:ln>
        </p:spPr>
        <p:style>
          <a:lnRef idx="1">
            <a:schemeClr val="accent1"/>
          </a:lnRef>
          <a:fillRef idx="0">
            <a:schemeClr val="accent1"/>
          </a:fillRef>
          <a:effectRef idx="0">
            <a:schemeClr val="accent1"/>
          </a:effectRef>
          <a:fontRef idx="minor">
            <a:schemeClr val="tx1"/>
          </a:fontRef>
        </p:style>
        <p:txBody>
          <a:bodyPr wrap="none" anchor="ctr"/>
          <a:lstStyle/>
          <a:p>
            <a:endParaRPr lang="fr-FR"/>
          </a:p>
        </p:txBody>
      </p:sp>
      <p:sp>
        <p:nvSpPr>
          <p:cNvPr id="15" name="Text Box 262"/>
          <p:cNvSpPr txBox="1">
            <a:spLocks noChangeArrowheads="1"/>
          </p:cNvSpPr>
          <p:nvPr/>
        </p:nvSpPr>
        <p:spPr bwMode="gray">
          <a:xfrm>
            <a:off x="419088" y="2599730"/>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rgbClr val="FFFFFF"/>
                </a:solidFill>
                <a:latin typeface="Arial" pitchFamily="34" charset="0"/>
              </a:rPr>
              <a:t>2</a:t>
            </a:r>
          </a:p>
        </p:txBody>
      </p:sp>
      <p:sp>
        <p:nvSpPr>
          <p:cNvPr id="16" name="Rectangle 257"/>
          <p:cNvSpPr>
            <a:spLocks noChangeArrowheads="1"/>
          </p:cNvSpPr>
          <p:nvPr/>
        </p:nvSpPr>
        <p:spPr bwMode="gray">
          <a:xfrm rot="3419336">
            <a:off x="460305" y="2381457"/>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fr-FR"/>
          </a:p>
        </p:txBody>
      </p:sp>
      <p:sp>
        <p:nvSpPr>
          <p:cNvPr id="17" name="Text Box 259"/>
          <p:cNvSpPr txBox="1">
            <a:spLocks noChangeArrowheads="1"/>
          </p:cNvSpPr>
          <p:nvPr/>
        </p:nvSpPr>
        <p:spPr bwMode="gray">
          <a:xfrm>
            <a:off x="591954" y="2413605"/>
            <a:ext cx="356188" cy="461665"/>
          </a:xfrm>
          <a:prstGeom prst="rect">
            <a:avLst/>
          </a:prstGeom>
          <a:noFill/>
          <a:ln w="9525" algn="ctr">
            <a:noFill/>
            <a:miter lim="800000"/>
            <a:headEnd/>
            <a:tailEnd/>
          </a:ln>
          <a:effectLst/>
        </p:spPr>
        <p:txBody>
          <a:bodyPr wrap="none">
            <a:spAutoFit/>
          </a:bodyPr>
          <a:lstStyle/>
          <a:p>
            <a:pPr algn="ctr" eaLnBrk="0" hangingPunct="0"/>
            <a:r>
              <a:rPr lang="en-US" sz="2400" b="1" dirty="0" smtClean="0">
                <a:solidFill>
                  <a:srgbClr val="FFFFFF"/>
                </a:solidFill>
                <a:latin typeface="Arial" pitchFamily="34" charset="0"/>
              </a:rPr>
              <a:t>2</a:t>
            </a:r>
            <a:endParaRPr lang="en-US" sz="2400" b="1" dirty="0">
              <a:solidFill>
                <a:srgbClr val="FFFFFF"/>
              </a:solidFill>
              <a:latin typeface="Arial" pitchFamily="34" charset="0"/>
            </a:endParaRPr>
          </a:p>
        </p:txBody>
      </p:sp>
      <p:sp>
        <p:nvSpPr>
          <p:cNvPr id="19" name="Line 260"/>
          <p:cNvSpPr>
            <a:spLocks noChangeShapeType="1"/>
          </p:cNvSpPr>
          <p:nvPr/>
        </p:nvSpPr>
        <p:spPr bwMode="gray">
          <a:xfrm flipV="1">
            <a:off x="1224823" y="3641082"/>
            <a:ext cx="7353336" cy="45719"/>
          </a:xfrm>
          <a:prstGeom prst="line">
            <a:avLst/>
          </a:prstGeom>
          <a:ln>
            <a:headEnd/>
            <a:tailEnd type="oval" w="med" len="med"/>
          </a:ln>
        </p:spPr>
        <p:style>
          <a:lnRef idx="1">
            <a:schemeClr val="accent1"/>
          </a:lnRef>
          <a:fillRef idx="0">
            <a:schemeClr val="accent1"/>
          </a:fillRef>
          <a:effectRef idx="0">
            <a:schemeClr val="accent1"/>
          </a:effectRef>
          <a:fontRef idx="minor">
            <a:schemeClr val="tx1"/>
          </a:fontRef>
        </p:style>
        <p:txBody>
          <a:bodyPr wrap="none" anchor="ctr"/>
          <a:lstStyle/>
          <a:p>
            <a:endParaRPr lang="fr-FR"/>
          </a:p>
        </p:txBody>
      </p:sp>
      <p:sp>
        <p:nvSpPr>
          <p:cNvPr id="20" name="Text Box 262"/>
          <p:cNvSpPr txBox="1">
            <a:spLocks noChangeArrowheads="1"/>
          </p:cNvSpPr>
          <p:nvPr/>
        </p:nvSpPr>
        <p:spPr bwMode="gray">
          <a:xfrm>
            <a:off x="385459" y="4140832"/>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rgbClr val="FFFFFF"/>
                </a:solidFill>
                <a:latin typeface="Arial" pitchFamily="34" charset="0"/>
              </a:rPr>
              <a:t>2</a:t>
            </a:r>
          </a:p>
        </p:txBody>
      </p:sp>
      <p:sp>
        <p:nvSpPr>
          <p:cNvPr id="21" name="Rectangle 257"/>
          <p:cNvSpPr>
            <a:spLocks noChangeArrowheads="1"/>
          </p:cNvSpPr>
          <p:nvPr/>
        </p:nvSpPr>
        <p:spPr bwMode="gray">
          <a:xfrm rot="3419336">
            <a:off x="384899" y="3422884"/>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fr-FR"/>
          </a:p>
        </p:txBody>
      </p:sp>
      <p:sp>
        <p:nvSpPr>
          <p:cNvPr id="22" name="Text Box 259"/>
          <p:cNvSpPr txBox="1">
            <a:spLocks noChangeArrowheads="1"/>
          </p:cNvSpPr>
          <p:nvPr/>
        </p:nvSpPr>
        <p:spPr bwMode="gray">
          <a:xfrm>
            <a:off x="511760" y="3455125"/>
            <a:ext cx="356188" cy="461665"/>
          </a:xfrm>
          <a:prstGeom prst="rect">
            <a:avLst/>
          </a:prstGeom>
          <a:noFill/>
          <a:ln w="9525" algn="ctr">
            <a:noFill/>
            <a:miter lim="800000"/>
            <a:headEnd/>
            <a:tailEnd/>
          </a:ln>
          <a:effectLst/>
        </p:spPr>
        <p:txBody>
          <a:bodyPr wrap="none">
            <a:spAutoFit/>
          </a:bodyPr>
          <a:lstStyle/>
          <a:p>
            <a:pPr algn="ctr" eaLnBrk="0" hangingPunct="0"/>
            <a:r>
              <a:rPr lang="en-US" sz="2400" b="1" dirty="0" smtClean="0">
                <a:solidFill>
                  <a:srgbClr val="FFFFFF"/>
                </a:solidFill>
                <a:latin typeface="Arial" pitchFamily="34" charset="0"/>
              </a:rPr>
              <a:t>3</a:t>
            </a:r>
            <a:endParaRPr lang="en-US" sz="2400" b="1" dirty="0">
              <a:solidFill>
                <a:srgbClr val="FFFFFF"/>
              </a:solidFill>
              <a:latin typeface="Arial" pitchFamily="34" charset="0"/>
            </a:endParaRPr>
          </a:p>
        </p:txBody>
      </p:sp>
      <p:sp>
        <p:nvSpPr>
          <p:cNvPr id="23" name="Text Box 258"/>
          <p:cNvSpPr txBox="1">
            <a:spLocks noChangeArrowheads="1"/>
          </p:cNvSpPr>
          <p:nvPr/>
        </p:nvSpPr>
        <p:spPr bwMode="gray">
          <a:xfrm>
            <a:off x="1271028" y="2315635"/>
            <a:ext cx="7643834" cy="369332"/>
          </a:xfrm>
          <a:prstGeom prst="rect">
            <a:avLst/>
          </a:prstGeom>
          <a:noFill/>
          <a:ln w="9525" algn="ctr">
            <a:noFill/>
            <a:miter lim="800000"/>
            <a:headEnd/>
            <a:tailEnd/>
          </a:ln>
          <a:effectLst/>
        </p:spPr>
        <p:txBody>
          <a:bodyPr wrap="square">
            <a:spAutoFit/>
          </a:bodyPr>
          <a:lstStyle/>
          <a:p>
            <a:pPr algn="l" eaLnBrk="0" hangingPunct="0"/>
            <a:r>
              <a:rPr lang="fr-FR" i="1" dirty="0" smtClean="0">
                <a:solidFill>
                  <a:schemeClr val="bg1">
                    <a:lumMod val="75000"/>
                  </a:schemeClr>
                </a:solidFill>
                <a:latin typeface="Times New Roman" panose="02020603050405020304" pitchFamily="18" charset="0"/>
                <a:cs typeface="Times New Roman" panose="02020603050405020304" pitchFamily="18" charset="0"/>
              </a:rPr>
              <a:t>Stratégie </a:t>
            </a:r>
            <a:r>
              <a:rPr lang="fr-FR" i="1" dirty="0">
                <a:solidFill>
                  <a:schemeClr val="bg1">
                    <a:lumMod val="75000"/>
                  </a:schemeClr>
                </a:solidFill>
                <a:latin typeface="Times New Roman" panose="02020603050405020304" pitchFamily="18" charset="0"/>
                <a:cs typeface="Times New Roman" panose="02020603050405020304" pitchFamily="18" charset="0"/>
              </a:rPr>
              <a:t>Nationale de la sécurité routière </a:t>
            </a:r>
            <a:r>
              <a:rPr lang="fr-FR" i="1" dirty="0" smtClean="0">
                <a:solidFill>
                  <a:schemeClr val="bg1">
                    <a:lumMod val="75000"/>
                  </a:schemeClr>
                </a:solidFill>
                <a:latin typeface="Times New Roman" panose="02020603050405020304" pitchFamily="18" charset="0"/>
                <a:cs typeface="Times New Roman" panose="02020603050405020304" pitchFamily="18" charset="0"/>
              </a:rPr>
              <a:t>2017-2026</a:t>
            </a:r>
            <a:endParaRPr lang="en-US" i="1"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5" name="Text Box 258"/>
          <p:cNvSpPr txBox="1">
            <a:spLocks noChangeArrowheads="1"/>
          </p:cNvSpPr>
          <p:nvPr/>
        </p:nvSpPr>
        <p:spPr bwMode="gray">
          <a:xfrm>
            <a:off x="1209593" y="3278984"/>
            <a:ext cx="7643834" cy="369332"/>
          </a:xfrm>
          <a:prstGeom prst="rect">
            <a:avLst/>
          </a:prstGeom>
          <a:noFill/>
          <a:ln w="9525" algn="ctr">
            <a:noFill/>
            <a:miter lim="800000"/>
            <a:headEnd/>
            <a:tailEnd/>
          </a:ln>
          <a:effectLst/>
        </p:spPr>
        <p:txBody>
          <a:bodyPr wrap="square">
            <a:spAutoFit/>
          </a:bodyPr>
          <a:lstStyle/>
          <a:p>
            <a:pPr algn="l" eaLnBrk="0" hangingPunct="0"/>
            <a:r>
              <a:rPr lang="fr-FR" i="1" dirty="0" smtClean="0">
                <a:solidFill>
                  <a:schemeClr val="bg1">
                    <a:lumMod val="75000"/>
                  </a:schemeClr>
                </a:solidFill>
                <a:latin typeface="Times New Roman" panose="02020603050405020304" pitchFamily="18" charset="0"/>
                <a:cs typeface="Times New Roman" panose="02020603050405020304" pitchFamily="18" charset="0"/>
              </a:rPr>
              <a:t>Gouvernance de la sécurité routière</a:t>
            </a:r>
            <a:endParaRPr lang="en-US" i="1"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9" name="Text Box 259"/>
          <p:cNvSpPr txBox="1">
            <a:spLocks noChangeArrowheads="1"/>
          </p:cNvSpPr>
          <p:nvPr/>
        </p:nvSpPr>
        <p:spPr bwMode="gray">
          <a:xfrm>
            <a:off x="593033" y="4365632"/>
            <a:ext cx="292877" cy="464800"/>
          </a:xfrm>
          <a:prstGeom prst="rect">
            <a:avLst/>
          </a:prstGeom>
          <a:noFill/>
          <a:ln w="9525" algn="ctr">
            <a:noFill/>
            <a:miter lim="800000"/>
            <a:headEnd/>
            <a:tailEnd/>
          </a:ln>
          <a:effectLst/>
        </p:spPr>
        <p:txBody>
          <a:bodyPr wrap="square">
            <a:spAutoFit/>
          </a:bodyPr>
          <a:lstStyle/>
          <a:p>
            <a:pPr algn="ctr" eaLnBrk="0" hangingPunct="0"/>
            <a:r>
              <a:rPr lang="en-US" sz="2400" b="1" dirty="0">
                <a:solidFill>
                  <a:srgbClr val="FFFFFF"/>
                </a:solidFill>
                <a:latin typeface="Arial" pitchFamily="34" charset="0"/>
              </a:rPr>
              <a:t>4</a:t>
            </a:r>
          </a:p>
        </p:txBody>
      </p:sp>
      <p:sp>
        <p:nvSpPr>
          <p:cNvPr id="32" name="Text Box 259"/>
          <p:cNvSpPr txBox="1">
            <a:spLocks noChangeArrowheads="1"/>
          </p:cNvSpPr>
          <p:nvPr/>
        </p:nvSpPr>
        <p:spPr bwMode="gray">
          <a:xfrm>
            <a:off x="626662" y="5407288"/>
            <a:ext cx="292877" cy="464800"/>
          </a:xfrm>
          <a:prstGeom prst="rect">
            <a:avLst/>
          </a:prstGeom>
          <a:noFill/>
          <a:ln w="9525" algn="ctr">
            <a:noFill/>
            <a:miter lim="800000"/>
            <a:headEnd/>
            <a:tailEnd/>
          </a:ln>
          <a:effectLst/>
        </p:spPr>
        <p:txBody>
          <a:bodyPr wrap="square">
            <a:spAutoFit/>
          </a:bodyPr>
          <a:lstStyle/>
          <a:p>
            <a:pPr algn="ctr" eaLnBrk="0" hangingPunct="0"/>
            <a:r>
              <a:rPr lang="en-US" sz="2400" b="1" dirty="0" smtClean="0">
                <a:solidFill>
                  <a:srgbClr val="FFFFFF"/>
                </a:solidFill>
                <a:latin typeface="Arial" pitchFamily="34" charset="0"/>
              </a:rPr>
              <a:t>5</a:t>
            </a:r>
            <a:endParaRPr lang="en-US" sz="2400" b="1" dirty="0">
              <a:solidFill>
                <a:srgbClr val="FFFFFF"/>
              </a:solidFill>
              <a:latin typeface="Arial"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85786" y="0"/>
            <a:ext cx="6477000" cy="868363"/>
          </a:xfrm>
        </p:spPr>
        <p:txBody>
          <a:bodyPr/>
          <a:lstStyle/>
          <a:p>
            <a:r>
              <a:rPr lang="fr-FR"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Sommaire</a:t>
            </a:r>
            <a:endParaRPr lang="fr-FR" dirty="0">
              <a:latin typeface="Times New Roman" pitchFamily="18" charset="0"/>
              <a:cs typeface="Times New Roman" pitchFamily="18" charset="0"/>
            </a:endParaRPr>
          </a:p>
        </p:txBody>
      </p:sp>
      <p:sp>
        <p:nvSpPr>
          <p:cNvPr id="41" name="Line 256"/>
          <p:cNvSpPr>
            <a:spLocks noChangeShapeType="1"/>
          </p:cNvSpPr>
          <p:nvPr/>
        </p:nvSpPr>
        <p:spPr bwMode="gray">
          <a:xfrm flipV="1">
            <a:off x="1285852" y="2006829"/>
            <a:ext cx="7353336" cy="53983"/>
          </a:xfrm>
          <a:prstGeom prst="line">
            <a:avLst/>
          </a:prstGeom>
          <a:ln>
            <a:headEnd/>
            <a:tailEnd type="oval" w="med" len="med"/>
          </a:ln>
        </p:spPr>
        <p:style>
          <a:lnRef idx="1">
            <a:schemeClr val="accent1"/>
          </a:lnRef>
          <a:fillRef idx="0">
            <a:schemeClr val="accent1"/>
          </a:fillRef>
          <a:effectRef idx="0">
            <a:schemeClr val="accent1"/>
          </a:effectRef>
          <a:fontRef idx="minor">
            <a:schemeClr val="tx1"/>
          </a:fontRef>
        </p:style>
        <p:txBody>
          <a:bodyPr wrap="none" anchor="ctr"/>
          <a:lstStyle/>
          <a:p>
            <a:endParaRPr lang="fr-FR"/>
          </a:p>
        </p:txBody>
      </p:sp>
      <p:sp>
        <p:nvSpPr>
          <p:cNvPr id="42" name="Rectangle 257"/>
          <p:cNvSpPr>
            <a:spLocks noChangeArrowheads="1"/>
          </p:cNvSpPr>
          <p:nvPr/>
        </p:nvSpPr>
        <p:spPr bwMode="gray">
          <a:xfrm rot="3419336">
            <a:off x="490431" y="1423016"/>
            <a:ext cx="449534" cy="460409"/>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fr-FR"/>
          </a:p>
        </p:txBody>
      </p:sp>
      <p:sp>
        <p:nvSpPr>
          <p:cNvPr id="43" name="Text Box 258"/>
          <p:cNvSpPr txBox="1">
            <a:spLocks noChangeArrowheads="1"/>
          </p:cNvSpPr>
          <p:nvPr/>
        </p:nvSpPr>
        <p:spPr bwMode="gray">
          <a:xfrm>
            <a:off x="1210344" y="1269623"/>
            <a:ext cx="7891777" cy="923330"/>
          </a:xfrm>
          <a:prstGeom prst="rect">
            <a:avLst/>
          </a:prstGeom>
          <a:noFill/>
          <a:ln w="9525" algn="ctr">
            <a:noFill/>
            <a:miter lim="800000"/>
            <a:headEnd/>
            <a:tailEnd/>
          </a:ln>
          <a:effectLst/>
        </p:spPr>
        <p:txBody>
          <a:bodyPr wrap="square">
            <a:spAutoFit/>
          </a:bodyPr>
          <a:lstStyle/>
          <a:p>
            <a:pPr algn="l" eaLnBrk="0" hangingPunct="0"/>
            <a:r>
              <a:rPr lang="fr-FR" i="1" dirty="0" smtClean="0">
                <a:solidFill>
                  <a:schemeClr val="bg1">
                    <a:lumMod val="75000"/>
                  </a:schemeClr>
                </a:solidFill>
                <a:latin typeface="Times New Roman" panose="02020603050405020304" pitchFamily="18" charset="0"/>
                <a:cs typeface="Times New Roman" panose="02020603050405020304" pitchFamily="18" charset="0"/>
              </a:rPr>
              <a:t>Problématique de la sécurité routière au Maroc et naissance de la </a:t>
            </a:r>
            <a:r>
              <a:rPr lang="fr-FR" i="1" dirty="0" smtClean="0">
                <a:solidFill>
                  <a:srgbClr val="002060"/>
                </a:solidFill>
                <a:latin typeface="Times New Roman" panose="02020603050405020304" pitchFamily="18" charset="0"/>
                <a:cs typeface="Times New Roman" panose="02020603050405020304" pitchFamily="18" charset="0"/>
              </a:rPr>
              <a:t>Stratégie </a:t>
            </a:r>
            <a:r>
              <a:rPr lang="fr-FR" i="1" dirty="0">
                <a:solidFill>
                  <a:srgbClr val="002060"/>
                </a:solidFill>
                <a:latin typeface="Times New Roman" panose="02020603050405020304" pitchFamily="18" charset="0"/>
                <a:cs typeface="Times New Roman" panose="02020603050405020304" pitchFamily="18" charset="0"/>
              </a:rPr>
              <a:t>Nationale de la sécurité routière 2004 – 2013</a:t>
            </a:r>
            <a:endParaRPr lang="en-US" i="1" dirty="0">
              <a:solidFill>
                <a:srgbClr val="002060"/>
              </a:solidFill>
              <a:latin typeface="Times New Roman" panose="02020603050405020304" pitchFamily="18" charset="0"/>
              <a:cs typeface="Times New Roman" panose="02020603050405020304" pitchFamily="18" charset="0"/>
            </a:endParaRPr>
          </a:p>
          <a:p>
            <a:pPr algn="l" eaLnBrk="0" hangingPunct="0"/>
            <a:endParaRPr lang="en-US" i="1"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44" name="Text Box 259"/>
          <p:cNvSpPr txBox="1">
            <a:spLocks noChangeArrowheads="1"/>
          </p:cNvSpPr>
          <p:nvPr/>
        </p:nvSpPr>
        <p:spPr bwMode="gray">
          <a:xfrm>
            <a:off x="554926" y="1370405"/>
            <a:ext cx="313022" cy="461665"/>
          </a:xfrm>
          <a:prstGeom prst="rect">
            <a:avLst/>
          </a:prstGeom>
          <a:noFill/>
          <a:ln w="9525" algn="ctr">
            <a:noFill/>
            <a:miter lim="800000"/>
            <a:headEnd/>
            <a:tailEnd/>
          </a:ln>
          <a:effectLst/>
        </p:spPr>
        <p:txBody>
          <a:bodyPr wrap="square">
            <a:spAutoFit/>
          </a:bodyPr>
          <a:lstStyle/>
          <a:p>
            <a:pPr algn="ctr" eaLnBrk="0" hangingPunct="0"/>
            <a:r>
              <a:rPr lang="en-US" sz="2400" b="1" dirty="0">
                <a:solidFill>
                  <a:srgbClr val="FFFFFF"/>
                </a:solidFill>
                <a:latin typeface="Arial" pitchFamily="34" charset="0"/>
              </a:rPr>
              <a:t>1</a:t>
            </a:r>
          </a:p>
        </p:txBody>
      </p:sp>
      <p:sp>
        <p:nvSpPr>
          <p:cNvPr id="24" name="Espace réservé du numéro de diapositive 23"/>
          <p:cNvSpPr>
            <a:spLocks noGrp="1"/>
          </p:cNvSpPr>
          <p:nvPr>
            <p:ph type="sldNum" sz="quarter" idx="12"/>
          </p:nvPr>
        </p:nvSpPr>
        <p:spPr>
          <a:xfrm>
            <a:off x="7286644" y="6286520"/>
            <a:ext cx="1616075" cy="290512"/>
          </a:xfrm>
        </p:spPr>
        <p:txBody>
          <a:bodyPr/>
          <a:lstStyle/>
          <a:p>
            <a:fld id="{F198F931-4581-41B7-875F-F4D3F3D11BF3}" type="slidenum">
              <a:rPr lang="en-US" smtClean="0"/>
              <a:pPr/>
              <a:t>3</a:t>
            </a:fld>
            <a:endParaRPr lang="en-US" dirty="0"/>
          </a:p>
        </p:txBody>
      </p:sp>
      <p:sp>
        <p:nvSpPr>
          <p:cNvPr id="14" name="Line 260"/>
          <p:cNvSpPr>
            <a:spLocks noChangeShapeType="1"/>
          </p:cNvSpPr>
          <p:nvPr/>
        </p:nvSpPr>
        <p:spPr bwMode="gray">
          <a:xfrm flipV="1">
            <a:off x="1252223" y="2673537"/>
            <a:ext cx="7353336" cy="45719"/>
          </a:xfrm>
          <a:prstGeom prst="line">
            <a:avLst/>
          </a:prstGeom>
          <a:ln>
            <a:headEnd/>
            <a:tailEnd type="oval" w="med" len="med"/>
          </a:ln>
        </p:spPr>
        <p:style>
          <a:lnRef idx="1">
            <a:schemeClr val="accent1"/>
          </a:lnRef>
          <a:fillRef idx="0">
            <a:schemeClr val="accent1"/>
          </a:fillRef>
          <a:effectRef idx="0">
            <a:schemeClr val="accent1"/>
          </a:effectRef>
          <a:fontRef idx="minor">
            <a:schemeClr val="tx1"/>
          </a:fontRef>
        </p:style>
        <p:txBody>
          <a:bodyPr wrap="none" anchor="ctr"/>
          <a:lstStyle/>
          <a:p>
            <a:endParaRPr lang="fr-FR"/>
          </a:p>
        </p:txBody>
      </p:sp>
      <p:sp>
        <p:nvSpPr>
          <p:cNvPr id="15" name="Text Box 262"/>
          <p:cNvSpPr txBox="1">
            <a:spLocks noChangeArrowheads="1"/>
          </p:cNvSpPr>
          <p:nvPr/>
        </p:nvSpPr>
        <p:spPr bwMode="gray">
          <a:xfrm>
            <a:off x="419088" y="2599730"/>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rgbClr val="FFFFFF"/>
                </a:solidFill>
                <a:latin typeface="Arial" pitchFamily="34" charset="0"/>
              </a:rPr>
              <a:t>2</a:t>
            </a:r>
          </a:p>
        </p:txBody>
      </p:sp>
      <p:sp>
        <p:nvSpPr>
          <p:cNvPr id="16" name="Rectangle 257"/>
          <p:cNvSpPr>
            <a:spLocks noChangeArrowheads="1"/>
          </p:cNvSpPr>
          <p:nvPr/>
        </p:nvSpPr>
        <p:spPr bwMode="gray">
          <a:xfrm rot="3419336">
            <a:off x="460305" y="2381457"/>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fr-FR"/>
          </a:p>
        </p:txBody>
      </p:sp>
      <p:sp>
        <p:nvSpPr>
          <p:cNvPr id="17" name="Text Box 259"/>
          <p:cNvSpPr txBox="1">
            <a:spLocks noChangeArrowheads="1"/>
          </p:cNvSpPr>
          <p:nvPr/>
        </p:nvSpPr>
        <p:spPr bwMode="gray">
          <a:xfrm>
            <a:off x="591954" y="2413605"/>
            <a:ext cx="356188" cy="461665"/>
          </a:xfrm>
          <a:prstGeom prst="rect">
            <a:avLst/>
          </a:prstGeom>
          <a:noFill/>
          <a:ln w="9525" algn="ctr">
            <a:noFill/>
            <a:miter lim="800000"/>
            <a:headEnd/>
            <a:tailEnd/>
          </a:ln>
          <a:effectLst/>
        </p:spPr>
        <p:txBody>
          <a:bodyPr wrap="none">
            <a:spAutoFit/>
          </a:bodyPr>
          <a:lstStyle/>
          <a:p>
            <a:pPr algn="ctr" eaLnBrk="0" hangingPunct="0"/>
            <a:r>
              <a:rPr lang="en-US" sz="2400" b="1" dirty="0" smtClean="0">
                <a:solidFill>
                  <a:srgbClr val="FFFFFF"/>
                </a:solidFill>
                <a:latin typeface="Arial" pitchFamily="34" charset="0"/>
              </a:rPr>
              <a:t>2</a:t>
            </a:r>
            <a:endParaRPr lang="en-US" sz="2400" b="1" dirty="0">
              <a:solidFill>
                <a:srgbClr val="FFFFFF"/>
              </a:solidFill>
              <a:latin typeface="Arial" pitchFamily="34" charset="0"/>
            </a:endParaRPr>
          </a:p>
        </p:txBody>
      </p:sp>
      <p:sp>
        <p:nvSpPr>
          <p:cNvPr id="19" name="Line 260"/>
          <p:cNvSpPr>
            <a:spLocks noChangeShapeType="1"/>
          </p:cNvSpPr>
          <p:nvPr/>
        </p:nvSpPr>
        <p:spPr bwMode="gray">
          <a:xfrm flipV="1">
            <a:off x="1224823" y="3641082"/>
            <a:ext cx="7353336" cy="45719"/>
          </a:xfrm>
          <a:prstGeom prst="line">
            <a:avLst/>
          </a:prstGeom>
          <a:ln>
            <a:headEnd/>
            <a:tailEnd type="oval" w="med" len="med"/>
          </a:ln>
        </p:spPr>
        <p:style>
          <a:lnRef idx="1">
            <a:schemeClr val="accent1"/>
          </a:lnRef>
          <a:fillRef idx="0">
            <a:schemeClr val="accent1"/>
          </a:fillRef>
          <a:effectRef idx="0">
            <a:schemeClr val="accent1"/>
          </a:effectRef>
          <a:fontRef idx="minor">
            <a:schemeClr val="tx1"/>
          </a:fontRef>
        </p:style>
        <p:txBody>
          <a:bodyPr wrap="none" anchor="ctr"/>
          <a:lstStyle/>
          <a:p>
            <a:endParaRPr lang="fr-FR"/>
          </a:p>
        </p:txBody>
      </p:sp>
      <p:sp>
        <p:nvSpPr>
          <p:cNvPr id="20" name="Text Box 262"/>
          <p:cNvSpPr txBox="1">
            <a:spLocks noChangeArrowheads="1"/>
          </p:cNvSpPr>
          <p:nvPr/>
        </p:nvSpPr>
        <p:spPr bwMode="gray">
          <a:xfrm>
            <a:off x="385459" y="4140832"/>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rgbClr val="FFFFFF"/>
                </a:solidFill>
                <a:latin typeface="Arial" pitchFamily="34" charset="0"/>
              </a:rPr>
              <a:t>2</a:t>
            </a:r>
          </a:p>
        </p:txBody>
      </p:sp>
      <p:sp>
        <p:nvSpPr>
          <p:cNvPr id="21" name="Rectangle 257"/>
          <p:cNvSpPr>
            <a:spLocks noChangeArrowheads="1"/>
          </p:cNvSpPr>
          <p:nvPr/>
        </p:nvSpPr>
        <p:spPr bwMode="gray">
          <a:xfrm rot="3419336">
            <a:off x="384899" y="3422884"/>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fr-FR"/>
          </a:p>
        </p:txBody>
      </p:sp>
      <p:sp>
        <p:nvSpPr>
          <p:cNvPr id="22" name="Text Box 259"/>
          <p:cNvSpPr txBox="1">
            <a:spLocks noChangeArrowheads="1"/>
          </p:cNvSpPr>
          <p:nvPr/>
        </p:nvSpPr>
        <p:spPr bwMode="gray">
          <a:xfrm>
            <a:off x="511760" y="3455125"/>
            <a:ext cx="356188" cy="461665"/>
          </a:xfrm>
          <a:prstGeom prst="rect">
            <a:avLst/>
          </a:prstGeom>
          <a:noFill/>
          <a:ln w="9525" algn="ctr">
            <a:noFill/>
            <a:miter lim="800000"/>
            <a:headEnd/>
            <a:tailEnd/>
          </a:ln>
          <a:effectLst/>
        </p:spPr>
        <p:txBody>
          <a:bodyPr wrap="none">
            <a:spAutoFit/>
          </a:bodyPr>
          <a:lstStyle/>
          <a:p>
            <a:pPr algn="ctr" eaLnBrk="0" hangingPunct="0"/>
            <a:r>
              <a:rPr lang="en-US" sz="2400" b="1" dirty="0" smtClean="0">
                <a:solidFill>
                  <a:srgbClr val="FFFFFF"/>
                </a:solidFill>
                <a:latin typeface="Arial" pitchFamily="34" charset="0"/>
              </a:rPr>
              <a:t>3</a:t>
            </a:r>
            <a:endParaRPr lang="en-US" sz="2400" b="1" dirty="0">
              <a:solidFill>
                <a:srgbClr val="FFFFFF"/>
              </a:solidFill>
              <a:latin typeface="Arial" pitchFamily="34" charset="0"/>
            </a:endParaRPr>
          </a:p>
        </p:txBody>
      </p:sp>
      <p:sp>
        <p:nvSpPr>
          <p:cNvPr id="23" name="Text Box 258"/>
          <p:cNvSpPr txBox="1">
            <a:spLocks noChangeArrowheads="1"/>
          </p:cNvSpPr>
          <p:nvPr/>
        </p:nvSpPr>
        <p:spPr bwMode="gray">
          <a:xfrm>
            <a:off x="1258885" y="2316492"/>
            <a:ext cx="7643834" cy="369332"/>
          </a:xfrm>
          <a:prstGeom prst="rect">
            <a:avLst/>
          </a:prstGeom>
          <a:noFill/>
          <a:ln w="9525" algn="ctr">
            <a:noFill/>
            <a:miter lim="800000"/>
            <a:headEnd/>
            <a:tailEnd/>
          </a:ln>
          <a:effectLst/>
        </p:spPr>
        <p:txBody>
          <a:bodyPr wrap="square">
            <a:spAutoFit/>
          </a:bodyPr>
          <a:lstStyle/>
          <a:p>
            <a:pPr algn="l" eaLnBrk="0" hangingPunct="0"/>
            <a:r>
              <a:rPr lang="fr-FR" i="1" dirty="0" smtClean="0">
                <a:solidFill>
                  <a:srgbClr val="C5C5C5"/>
                </a:solidFill>
                <a:latin typeface="Times New Roman" panose="02020603050405020304" pitchFamily="18" charset="0"/>
                <a:cs typeface="Times New Roman" panose="02020603050405020304" pitchFamily="18" charset="0"/>
              </a:rPr>
              <a:t>Stratégie </a:t>
            </a:r>
            <a:r>
              <a:rPr lang="fr-FR" i="1" dirty="0">
                <a:solidFill>
                  <a:srgbClr val="C5C5C5"/>
                </a:solidFill>
                <a:latin typeface="Times New Roman" panose="02020603050405020304" pitchFamily="18" charset="0"/>
                <a:cs typeface="Times New Roman" panose="02020603050405020304" pitchFamily="18" charset="0"/>
              </a:rPr>
              <a:t>Nationale de la sécurité routière </a:t>
            </a:r>
            <a:r>
              <a:rPr lang="fr-FR" i="1" dirty="0" smtClean="0">
                <a:solidFill>
                  <a:srgbClr val="C5C5C5"/>
                </a:solidFill>
                <a:latin typeface="Times New Roman" panose="02020603050405020304" pitchFamily="18" charset="0"/>
                <a:cs typeface="Times New Roman" panose="02020603050405020304" pitchFamily="18" charset="0"/>
              </a:rPr>
              <a:t>2017-2026</a:t>
            </a:r>
            <a:endParaRPr lang="en-US" i="1" dirty="0">
              <a:solidFill>
                <a:srgbClr val="C5C5C5"/>
              </a:solidFill>
              <a:latin typeface="Times New Roman" panose="02020603050405020304" pitchFamily="18" charset="0"/>
              <a:cs typeface="Times New Roman" panose="02020603050405020304" pitchFamily="18" charset="0"/>
            </a:endParaRPr>
          </a:p>
        </p:txBody>
      </p:sp>
      <p:sp>
        <p:nvSpPr>
          <p:cNvPr id="25" name="Text Box 258"/>
          <p:cNvSpPr txBox="1">
            <a:spLocks noChangeArrowheads="1"/>
          </p:cNvSpPr>
          <p:nvPr/>
        </p:nvSpPr>
        <p:spPr bwMode="gray">
          <a:xfrm>
            <a:off x="1271028" y="3231575"/>
            <a:ext cx="7643834" cy="369332"/>
          </a:xfrm>
          <a:prstGeom prst="rect">
            <a:avLst/>
          </a:prstGeom>
          <a:noFill/>
          <a:ln w="9525" algn="ctr">
            <a:noFill/>
            <a:miter lim="800000"/>
            <a:headEnd/>
            <a:tailEnd/>
          </a:ln>
          <a:effectLst/>
        </p:spPr>
        <p:txBody>
          <a:bodyPr wrap="square">
            <a:spAutoFit/>
          </a:bodyPr>
          <a:lstStyle/>
          <a:p>
            <a:pPr algn="l" eaLnBrk="0" hangingPunct="0"/>
            <a:r>
              <a:rPr lang="fr-FR" i="1" dirty="0" smtClean="0">
                <a:solidFill>
                  <a:srgbClr val="C5C5C5"/>
                </a:solidFill>
                <a:latin typeface="Times New Roman" panose="02020603050405020304" pitchFamily="18" charset="0"/>
                <a:cs typeface="Times New Roman" panose="02020603050405020304" pitchFamily="18" charset="0"/>
              </a:rPr>
              <a:t>Gouvernance de la stratégie Nationale de sécurité routière</a:t>
            </a:r>
            <a:endParaRPr lang="en-US" i="1" dirty="0">
              <a:solidFill>
                <a:srgbClr val="C5C5C5"/>
              </a:solidFill>
              <a:latin typeface="Times New Roman" panose="02020603050405020304" pitchFamily="18" charset="0"/>
              <a:cs typeface="Times New Roman" panose="02020603050405020304" pitchFamily="18" charset="0"/>
            </a:endParaRPr>
          </a:p>
        </p:txBody>
      </p:sp>
      <p:sp>
        <p:nvSpPr>
          <p:cNvPr id="29" name="Text Box 259"/>
          <p:cNvSpPr txBox="1">
            <a:spLocks noChangeArrowheads="1"/>
          </p:cNvSpPr>
          <p:nvPr/>
        </p:nvSpPr>
        <p:spPr bwMode="gray">
          <a:xfrm>
            <a:off x="593033" y="4365632"/>
            <a:ext cx="292877" cy="464800"/>
          </a:xfrm>
          <a:prstGeom prst="rect">
            <a:avLst/>
          </a:prstGeom>
          <a:noFill/>
          <a:ln w="9525" algn="ctr">
            <a:noFill/>
            <a:miter lim="800000"/>
            <a:headEnd/>
            <a:tailEnd/>
          </a:ln>
          <a:effectLst/>
        </p:spPr>
        <p:txBody>
          <a:bodyPr wrap="square">
            <a:spAutoFit/>
          </a:bodyPr>
          <a:lstStyle/>
          <a:p>
            <a:pPr algn="ctr" eaLnBrk="0" hangingPunct="0"/>
            <a:r>
              <a:rPr lang="en-US" sz="2400" b="1" dirty="0">
                <a:solidFill>
                  <a:srgbClr val="FFFFFF"/>
                </a:solidFill>
                <a:latin typeface="Arial" pitchFamily="34" charset="0"/>
              </a:rPr>
              <a:t>4</a:t>
            </a:r>
          </a:p>
        </p:txBody>
      </p:sp>
      <p:sp>
        <p:nvSpPr>
          <p:cNvPr id="32" name="Text Box 259"/>
          <p:cNvSpPr txBox="1">
            <a:spLocks noChangeArrowheads="1"/>
          </p:cNvSpPr>
          <p:nvPr/>
        </p:nvSpPr>
        <p:spPr bwMode="gray">
          <a:xfrm>
            <a:off x="626662" y="5407288"/>
            <a:ext cx="292877" cy="464800"/>
          </a:xfrm>
          <a:prstGeom prst="rect">
            <a:avLst/>
          </a:prstGeom>
          <a:noFill/>
          <a:ln w="9525" algn="ctr">
            <a:noFill/>
            <a:miter lim="800000"/>
            <a:headEnd/>
            <a:tailEnd/>
          </a:ln>
          <a:effectLst/>
        </p:spPr>
        <p:txBody>
          <a:bodyPr wrap="square">
            <a:spAutoFit/>
          </a:bodyPr>
          <a:lstStyle/>
          <a:p>
            <a:pPr algn="ctr" eaLnBrk="0" hangingPunct="0"/>
            <a:r>
              <a:rPr lang="en-US" sz="2400" b="1" dirty="0" smtClean="0">
                <a:solidFill>
                  <a:srgbClr val="FFFFFF"/>
                </a:solidFill>
                <a:latin typeface="Arial" pitchFamily="34" charset="0"/>
              </a:rPr>
              <a:t>5</a:t>
            </a:r>
            <a:endParaRPr lang="en-US" sz="2400" b="1" dirty="0">
              <a:solidFill>
                <a:srgbClr val="FFFFFF"/>
              </a:solidFill>
              <a:latin typeface="Arial" pitchFamily="34" charset="0"/>
            </a:endParaRPr>
          </a:p>
        </p:txBody>
      </p:sp>
    </p:spTree>
    <p:extLst>
      <p:ext uri="{BB962C8B-B14F-4D97-AF65-F5344CB8AC3E}">
        <p14:creationId xmlns="" xmlns:p14="http://schemas.microsoft.com/office/powerpoint/2010/main" val="359866541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F198F931-4581-41B7-875F-F4D3F3D11BF3}" type="slidenum">
              <a:rPr lang="en-US" smtClean="0"/>
              <a:pPr/>
              <a:t>4</a:t>
            </a:fld>
            <a:endParaRPr lang="en-US"/>
          </a:p>
        </p:txBody>
      </p:sp>
      <p:pic>
        <p:nvPicPr>
          <p:cNvPr id="5"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412776"/>
            <a:ext cx="9144000" cy="46805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itre 2"/>
          <p:cNvSpPr>
            <a:spLocks noGrp="1"/>
          </p:cNvSpPr>
          <p:nvPr>
            <p:ph type="title"/>
          </p:nvPr>
        </p:nvSpPr>
        <p:spPr>
          <a:xfrm>
            <a:off x="457200" y="238125"/>
            <a:ext cx="8275638" cy="868363"/>
          </a:xfrm>
        </p:spPr>
        <p:txBody>
          <a:bodyPr/>
          <a:lstStyle/>
          <a:p>
            <a:r>
              <a:rPr lang="fr-FR" sz="2000" dirty="0">
                <a:solidFill>
                  <a:schemeClr val="tx1"/>
                </a:solidFill>
                <a:latin typeface="Times New Roman" panose="02020603050405020304" pitchFamily="18" charset="0"/>
                <a:cs typeface="Times New Roman" panose="02020603050405020304" pitchFamily="18" charset="0"/>
              </a:rPr>
              <a:t>Evolution du nombre de tués victimes des accidents de la circulation  </a:t>
            </a:r>
            <a:br>
              <a:rPr lang="fr-FR" sz="2000" dirty="0">
                <a:solidFill>
                  <a:schemeClr val="tx1"/>
                </a:solidFill>
                <a:latin typeface="Times New Roman" panose="02020603050405020304" pitchFamily="18" charset="0"/>
                <a:cs typeface="Times New Roman" panose="02020603050405020304" pitchFamily="18" charset="0"/>
              </a:rPr>
            </a:br>
            <a:endParaRPr lang="fr-FR" sz="2000" dirty="0">
              <a:solidFill>
                <a:schemeClr val="tx1"/>
              </a:solidFill>
            </a:endParaRPr>
          </a:p>
        </p:txBody>
      </p:sp>
    </p:spTree>
    <p:extLst>
      <p:ext uri="{BB962C8B-B14F-4D97-AF65-F5344CB8AC3E}">
        <p14:creationId xmlns="" xmlns:p14="http://schemas.microsoft.com/office/powerpoint/2010/main" val="77739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4821AECE-00F6-46AA-95E7-DD3C749019E8}" type="slidenum">
              <a:rPr lang="en-US" smtClean="0"/>
              <a:pPr/>
              <a:t>5</a:t>
            </a:fld>
            <a:endParaRPr lang="en-US"/>
          </a:p>
        </p:txBody>
      </p:sp>
      <p:sp>
        <p:nvSpPr>
          <p:cNvPr id="3" name="Titre 2"/>
          <p:cNvSpPr>
            <a:spLocks noGrp="1"/>
          </p:cNvSpPr>
          <p:nvPr>
            <p:ph type="title"/>
          </p:nvPr>
        </p:nvSpPr>
        <p:spPr>
          <a:xfrm>
            <a:off x="157750" y="116633"/>
            <a:ext cx="8745074" cy="648072"/>
          </a:xfrm>
        </p:spPr>
        <p:txBody>
          <a:bodyPr/>
          <a:lstStyle/>
          <a:p>
            <a:r>
              <a:rPr lang="fr-FR" sz="2000" dirty="0" smtClean="0">
                <a:latin typeface="Times New Roman" panose="02020603050405020304" pitchFamily="18" charset="0"/>
                <a:cs typeface="Times New Roman" panose="02020603050405020304" pitchFamily="18" charset="0"/>
              </a:rPr>
              <a:t>Première Stratégie Nationale de la sécurité routière 2004 – 2013</a:t>
            </a:r>
            <a:endParaRPr lang="fr-FR" sz="1600" dirty="0">
              <a:latin typeface="Times New Roman" panose="02020603050405020304" pitchFamily="18" charset="0"/>
              <a:cs typeface="Times New Roman" panose="02020603050405020304" pitchFamily="18" charset="0"/>
            </a:endParaRPr>
          </a:p>
        </p:txBody>
      </p:sp>
      <p:sp>
        <p:nvSpPr>
          <p:cNvPr id="12" name="Rectangle à coins arrondis 11"/>
          <p:cNvSpPr/>
          <p:nvPr/>
        </p:nvSpPr>
        <p:spPr>
          <a:xfrm>
            <a:off x="711200" y="1289050"/>
            <a:ext cx="2543175" cy="4057650"/>
          </a:xfrm>
          <a:prstGeom prst="roundRect">
            <a:avLst>
              <a:gd name="adj" fmla="val 8999"/>
            </a:avLst>
          </a:prstGeom>
          <a:solidFill>
            <a:schemeClr val="accent1">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r>
              <a:rPr lang="fr-FR" sz="1400" b="1" dirty="0">
                <a:solidFill>
                  <a:schemeClr val="tx1"/>
                </a:solidFill>
              </a:rPr>
              <a:t>PSIU I</a:t>
            </a:r>
          </a:p>
        </p:txBody>
      </p:sp>
      <p:sp>
        <p:nvSpPr>
          <p:cNvPr id="13" name="Rectangle à coins arrondis 12"/>
          <p:cNvSpPr/>
          <p:nvPr/>
        </p:nvSpPr>
        <p:spPr>
          <a:xfrm>
            <a:off x="3363914" y="1289050"/>
            <a:ext cx="2492374" cy="4183062"/>
          </a:xfrm>
          <a:prstGeom prst="roundRect">
            <a:avLst>
              <a:gd name="adj" fmla="val 8999"/>
            </a:avLst>
          </a:prstGeom>
          <a:solidFill>
            <a:schemeClr val="accent1">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r>
              <a:rPr lang="fr-FR" sz="1400" b="1" dirty="0">
                <a:solidFill>
                  <a:schemeClr val="tx1"/>
                </a:solidFill>
              </a:rPr>
              <a:t>PSIU II</a:t>
            </a:r>
          </a:p>
        </p:txBody>
      </p:sp>
      <p:sp>
        <p:nvSpPr>
          <p:cNvPr id="14" name="Rectangle à coins arrondis 13"/>
          <p:cNvSpPr/>
          <p:nvPr/>
        </p:nvSpPr>
        <p:spPr>
          <a:xfrm>
            <a:off x="6016625" y="1289050"/>
            <a:ext cx="2543175" cy="5211763"/>
          </a:xfrm>
          <a:prstGeom prst="roundRect">
            <a:avLst>
              <a:gd name="adj" fmla="val 8999"/>
            </a:avLst>
          </a:prstGeom>
          <a:solidFill>
            <a:schemeClr val="accent1">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r>
              <a:rPr lang="fr-FR" sz="1400" b="1" dirty="0">
                <a:solidFill>
                  <a:schemeClr val="tx1"/>
                </a:solidFill>
              </a:rPr>
              <a:t>PSIU III</a:t>
            </a:r>
          </a:p>
        </p:txBody>
      </p:sp>
      <p:sp>
        <p:nvSpPr>
          <p:cNvPr id="15" name="Rectangle 5"/>
          <p:cNvSpPr>
            <a:spLocks noChangeArrowheads="1"/>
          </p:cNvSpPr>
          <p:nvPr/>
        </p:nvSpPr>
        <p:spPr bwMode="auto">
          <a:xfrm>
            <a:off x="549275" y="1714500"/>
            <a:ext cx="8170863" cy="434975"/>
          </a:xfrm>
          <a:prstGeom prst="rect">
            <a:avLst/>
          </a:prstGeom>
          <a:solidFill>
            <a:schemeClr val="accent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b="1" dirty="0">
                <a:solidFill>
                  <a:srgbClr val="FFFFFF"/>
                </a:solidFill>
              </a:rPr>
              <a:t>Coordination et gestion de la sécurité routière à haut niveau</a:t>
            </a:r>
          </a:p>
        </p:txBody>
      </p:sp>
      <p:sp>
        <p:nvSpPr>
          <p:cNvPr id="16" name="Rectangle 5"/>
          <p:cNvSpPr>
            <a:spLocks noChangeArrowheads="1"/>
          </p:cNvSpPr>
          <p:nvPr/>
        </p:nvSpPr>
        <p:spPr bwMode="auto">
          <a:xfrm>
            <a:off x="549275" y="2238375"/>
            <a:ext cx="8170863" cy="433388"/>
          </a:xfrm>
          <a:prstGeom prst="rect">
            <a:avLst/>
          </a:prstGeom>
          <a:solidFill>
            <a:schemeClr val="accent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b="1" dirty="0">
                <a:solidFill>
                  <a:srgbClr val="FFFFFF"/>
                </a:solidFill>
              </a:rPr>
              <a:t>Législation</a:t>
            </a:r>
          </a:p>
        </p:txBody>
      </p:sp>
      <p:sp>
        <p:nvSpPr>
          <p:cNvPr id="17" name="Rectangle 5"/>
          <p:cNvSpPr>
            <a:spLocks noChangeArrowheads="1"/>
          </p:cNvSpPr>
          <p:nvPr/>
        </p:nvSpPr>
        <p:spPr bwMode="auto">
          <a:xfrm>
            <a:off x="549275" y="2760663"/>
            <a:ext cx="8170863" cy="434975"/>
          </a:xfrm>
          <a:prstGeom prst="rect">
            <a:avLst/>
          </a:prstGeom>
          <a:solidFill>
            <a:schemeClr val="accent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b="1" dirty="0">
                <a:solidFill>
                  <a:srgbClr val="FFFFFF"/>
                </a:solidFill>
              </a:rPr>
              <a:t>Contrôle et sanctions</a:t>
            </a:r>
          </a:p>
        </p:txBody>
      </p:sp>
      <p:sp>
        <p:nvSpPr>
          <p:cNvPr id="18" name="Rectangle 5"/>
          <p:cNvSpPr>
            <a:spLocks noChangeArrowheads="1"/>
          </p:cNvSpPr>
          <p:nvPr/>
        </p:nvSpPr>
        <p:spPr bwMode="auto">
          <a:xfrm>
            <a:off x="549275" y="3284538"/>
            <a:ext cx="8170863" cy="434975"/>
          </a:xfrm>
          <a:prstGeom prst="rect">
            <a:avLst/>
          </a:prstGeom>
          <a:solidFill>
            <a:schemeClr val="accent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b="1" dirty="0">
                <a:solidFill>
                  <a:srgbClr val="FFFFFF"/>
                </a:solidFill>
              </a:rPr>
              <a:t>Formation des conducteurs et examen du permis de conduire</a:t>
            </a:r>
          </a:p>
        </p:txBody>
      </p:sp>
      <p:sp>
        <p:nvSpPr>
          <p:cNvPr id="19" name="Rectangle 5"/>
          <p:cNvSpPr>
            <a:spLocks noChangeArrowheads="1"/>
          </p:cNvSpPr>
          <p:nvPr/>
        </p:nvSpPr>
        <p:spPr bwMode="auto">
          <a:xfrm>
            <a:off x="549275" y="3808413"/>
            <a:ext cx="8170863" cy="433387"/>
          </a:xfrm>
          <a:prstGeom prst="rect">
            <a:avLst/>
          </a:prstGeom>
          <a:solidFill>
            <a:schemeClr val="accent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b="1" dirty="0">
                <a:solidFill>
                  <a:srgbClr val="FFFFFF"/>
                </a:solidFill>
              </a:rPr>
              <a:t>Amélioration des infrastructures urbaines et voiries urbaines</a:t>
            </a:r>
          </a:p>
        </p:txBody>
      </p:sp>
      <p:sp>
        <p:nvSpPr>
          <p:cNvPr id="20" name="Rectangle 5"/>
          <p:cNvSpPr>
            <a:spLocks noChangeArrowheads="1"/>
          </p:cNvSpPr>
          <p:nvPr/>
        </p:nvSpPr>
        <p:spPr bwMode="auto">
          <a:xfrm>
            <a:off x="549275" y="4330700"/>
            <a:ext cx="8170863" cy="434975"/>
          </a:xfrm>
          <a:prstGeom prst="rect">
            <a:avLst/>
          </a:prstGeom>
          <a:solidFill>
            <a:schemeClr val="accent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b="1" dirty="0">
                <a:solidFill>
                  <a:srgbClr val="FFFFFF"/>
                </a:solidFill>
              </a:rPr>
              <a:t>Amélioration des secours dispensés aux victimes des accidents</a:t>
            </a:r>
          </a:p>
        </p:txBody>
      </p:sp>
      <p:sp>
        <p:nvSpPr>
          <p:cNvPr id="21" name="Rectangle 5"/>
          <p:cNvSpPr>
            <a:spLocks noChangeArrowheads="1"/>
          </p:cNvSpPr>
          <p:nvPr/>
        </p:nvSpPr>
        <p:spPr bwMode="auto">
          <a:xfrm>
            <a:off x="6016625" y="5900738"/>
            <a:ext cx="2703513" cy="681927"/>
          </a:xfrm>
          <a:prstGeom prst="rect">
            <a:avLst/>
          </a:prstGeom>
          <a:solidFill>
            <a:schemeClr val="accent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b="1" dirty="0">
                <a:solidFill>
                  <a:srgbClr val="FFFFFF"/>
                </a:solidFill>
              </a:rPr>
              <a:t>Recherche scientifique et veille technologique sur la sécurité routière</a:t>
            </a:r>
          </a:p>
        </p:txBody>
      </p:sp>
      <p:sp>
        <p:nvSpPr>
          <p:cNvPr id="22" name="Rectangle 5"/>
          <p:cNvSpPr>
            <a:spLocks noChangeArrowheads="1"/>
          </p:cNvSpPr>
          <p:nvPr/>
        </p:nvSpPr>
        <p:spPr bwMode="auto">
          <a:xfrm>
            <a:off x="6109494" y="5366448"/>
            <a:ext cx="2606675" cy="434975"/>
          </a:xfrm>
          <a:prstGeom prst="rect">
            <a:avLst/>
          </a:prstGeom>
          <a:solidFill>
            <a:schemeClr val="accent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b="1" dirty="0">
                <a:solidFill>
                  <a:srgbClr val="FFFFFF"/>
                </a:solidFill>
              </a:rPr>
              <a:t>Education Routière</a:t>
            </a:r>
          </a:p>
        </p:txBody>
      </p:sp>
      <p:sp>
        <p:nvSpPr>
          <p:cNvPr id="23" name="Rectangle 5"/>
          <p:cNvSpPr>
            <a:spLocks noChangeArrowheads="1"/>
          </p:cNvSpPr>
          <p:nvPr/>
        </p:nvSpPr>
        <p:spPr bwMode="auto">
          <a:xfrm>
            <a:off x="549275" y="4854575"/>
            <a:ext cx="8166894" cy="430021"/>
          </a:xfrm>
          <a:prstGeom prst="rect">
            <a:avLst/>
          </a:prstGeom>
          <a:solidFill>
            <a:schemeClr val="accent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400" b="1" dirty="0" smtClean="0">
                <a:solidFill>
                  <a:srgbClr val="FFFFFF"/>
                </a:solidFill>
              </a:rPr>
              <a:t>Communication et sensibilisation</a:t>
            </a:r>
            <a:endParaRPr lang="fr-FR" sz="1400" b="1" dirty="0">
              <a:solidFill>
                <a:srgbClr val="FFFFFF"/>
              </a:solidFill>
            </a:endParaRPr>
          </a:p>
        </p:txBody>
      </p:sp>
      <p:sp>
        <p:nvSpPr>
          <p:cNvPr id="25" name="Rectangle 24"/>
          <p:cNvSpPr/>
          <p:nvPr/>
        </p:nvSpPr>
        <p:spPr>
          <a:xfrm>
            <a:off x="457200" y="1814513"/>
            <a:ext cx="306388" cy="234950"/>
          </a:xfrm>
          <a:prstGeom prst="rect">
            <a:avLst/>
          </a:prstGeom>
          <a:solidFill>
            <a:schemeClr val="accent1">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FFFFFF"/>
                </a:solidFill>
              </a:rPr>
              <a:t>1</a:t>
            </a:r>
          </a:p>
        </p:txBody>
      </p:sp>
      <p:sp>
        <p:nvSpPr>
          <p:cNvPr id="26" name="Rectangle 25"/>
          <p:cNvSpPr/>
          <p:nvPr/>
        </p:nvSpPr>
        <p:spPr>
          <a:xfrm>
            <a:off x="457200" y="2336800"/>
            <a:ext cx="306388" cy="236538"/>
          </a:xfrm>
          <a:prstGeom prst="rect">
            <a:avLst/>
          </a:prstGeom>
          <a:solidFill>
            <a:schemeClr val="accent1">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FFFFFF"/>
                </a:solidFill>
              </a:rPr>
              <a:t>2</a:t>
            </a:r>
          </a:p>
        </p:txBody>
      </p:sp>
      <p:sp>
        <p:nvSpPr>
          <p:cNvPr id="27" name="Rectangle 26"/>
          <p:cNvSpPr/>
          <p:nvPr/>
        </p:nvSpPr>
        <p:spPr>
          <a:xfrm>
            <a:off x="457200" y="2860675"/>
            <a:ext cx="306388" cy="234950"/>
          </a:xfrm>
          <a:prstGeom prst="rect">
            <a:avLst/>
          </a:prstGeom>
          <a:solidFill>
            <a:schemeClr val="accent1">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FFFFFF"/>
                </a:solidFill>
              </a:rPr>
              <a:t>3</a:t>
            </a:r>
          </a:p>
        </p:txBody>
      </p:sp>
      <p:sp>
        <p:nvSpPr>
          <p:cNvPr id="28" name="Rectangle 27"/>
          <p:cNvSpPr/>
          <p:nvPr/>
        </p:nvSpPr>
        <p:spPr>
          <a:xfrm>
            <a:off x="457200" y="3382963"/>
            <a:ext cx="306388" cy="236537"/>
          </a:xfrm>
          <a:prstGeom prst="rect">
            <a:avLst/>
          </a:prstGeom>
          <a:solidFill>
            <a:schemeClr val="accent1">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FFFFFF"/>
                </a:solidFill>
              </a:rPr>
              <a:t>4</a:t>
            </a:r>
          </a:p>
        </p:txBody>
      </p:sp>
      <p:sp>
        <p:nvSpPr>
          <p:cNvPr id="29" name="Rectangle 28"/>
          <p:cNvSpPr/>
          <p:nvPr/>
        </p:nvSpPr>
        <p:spPr>
          <a:xfrm>
            <a:off x="457200" y="3906838"/>
            <a:ext cx="306388" cy="236537"/>
          </a:xfrm>
          <a:prstGeom prst="rect">
            <a:avLst/>
          </a:prstGeom>
          <a:solidFill>
            <a:schemeClr val="accent1">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FFFFFF"/>
                </a:solidFill>
              </a:rPr>
              <a:t>5</a:t>
            </a:r>
          </a:p>
        </p:txBody>
      </p:sp>
      <p:sp>
        <p:nvSpPr>
          <p:cNvPr id="30" name="Rectangle 29"/>
          <p:cNvSpPr/>
          <p:nvPr/>
        </p:nvSpPr>
        <p:spPr>
          <a:xfrm>
            <a:off x="457200" y="4430713"/>
            <a:ext cx="306388" cy="234950"/>
          </a:xfrm>
          <a:prstGeom prst="rect">
            <a:avLst/>
          </a:prstGeom>
          <a:solidFill>
            <a:schemeClr val="accent1">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FFFFFF"/>
                </a:solidFill>
              </a:rPr>
              <a:t>6</a:t>
            </a:r>
          </a:p>
        </p:txBody>
      </p:sp>
      <p:sp>
        <p:nvSpPr>
          <p:cNvPr id="31" name="Rectangle 30"/>
          <p:cNvSpPr/>
          <p:nvPr/>
        </p:nvSpPr>
        <p:spPr>
          <a:xfrm>
            <a:off x="457200" y="4953000"/>
            <a:ext cx="306388" cy="236538"/>
          </a:xfrm>
          <a:prstGeom prst="rect">
            <a:avLst/>
          </a:prstGeom>
          <a:solidFill>
            <a:schemeClr val="accent1">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FFFFFF"/>
                </a:solidFill>
              </a:rPr>
              <a:t>7</a:t>
            </a:r>
          </a:p>
        </p:txBody>
      </p:sp>
      <p:sp>
        <p:nvSpPr>
          <p:cNvPr id="32" name="Rectangle 31"/>
          <p:cNvSpPr/>
          <p:nvPr/>
        </p:nvSpPr>
        <p:spPr>
          <a:xfrm>
            <a:off x="5932107" y="5472112"/>
            <a:ext cx="306388" cy="236538"/>
          </a:xfrm>
          <a:prstGeom prst="rect">
            <a:avLst/>
          </a:prstGeom>
          <a:solidFill>
            <a:schemeClr val="accent1">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FFFFFF"/>
                </a:solidFill>
              </a:rPr>
              <a:t>8</a:t>
            </a:r>
          </a:p>
        </p:txBody>
      </p:sp>
      <p:sp>
        <p:nvSpPr>
          <p:cNvPr id="33" name="Rectangle 32"/>
          <p:cNvSpPr/>
          <p:nvPr/>
        </p:nvSpPr>
        <p:spPr>
          <a:xfrm>
            <a:off x="5907088" y="6017324"/>
            <a:ext cx="306388" cy="236537"/>
          </a:xfrm>
          <a:prstGeom prst="rect">
            <a:avLst/>
          </a:prstGeom>
          <a:solidFill>
            <a:schemeClr val="accent1">
              <a:lumMod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sz="1100" b="1" dirty="0">
                <a:solidFill>
                  <a:srgbClr val="FFFFFF"/>
                </a:solidFill>
              </a:rPr>
              <a:t>9</a:t>
            </a:r>
          </a:p>
        </p:txBody>
      </p:sp>
      <p:sp>
        <p:nvSpPr>
          <p:cNvPr id="6" name="Rectangle 5"/>
          <p:cNvSpPr/>
          <p:nvPr/>
        </p:nvSpPr>
        <p:spPr>
          <a:xfrm>
            <a:off x="206642" y="835065"/>
            <a:ext cx="3010761" cy="338554"/>
          </a:xfrm>
          <a:prstGeom prst="rect">
            <a:avLst/>
          </a:prstGeom>
        </p:spPr>
        <p:txBody>
          <a:bodyPr wrap="none">
            <a:spAutoFit/>
          </a:bodyPr>
          <a:lstStyle/>
          <a:p>
            <a:r>
              <a:rPr lang="fr-FR" sz="1600" b="1" dirty="0" smtClean="0">
                <a:solidFill>
                  <a:schemeClr val="accent1">
                    <a:lumMod val="50000"/>
                  </a:schemeClr>
                </a:solidFill>
              </a:rPr>
              <a:t>Axes </a:t>
            </a:r>
            <a:r>
              <a:rPr lang="fr-FR" sz="1600" b="1" dirty="0">
                <a:solidFill>
                  <a:schemeClr val="accent1">
                    <a:lumMod val="50000"/>
                  </a:schemeClr>
                </a:solidFill>
              </a:rPr>
              <a:t>stratégiques des </a:t>
            </a:r>
            <a:r>
              <a:rPr lang="fr-FR" sz="1600" b="1" dirty="0" err="1" smtClean="0">
                <a:solidFill>
                  <a:schemeClr val="accent1">
                    <a:lumMod val="50000"/>
                  </a:schemeClr>
                </a:solidFill>
              </a:rPr>
              <a:t>PSIUs</a:t>
            </a:r>
            <a:endParaRPr lang="fr-FR" sz="1600" b="1" dirty="0">
              <a:solidFill>
                <a:schemeClr val="accent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checkerboard(across)">
                                      <p:cBhvr>
                                        <p:cTn id="12" dur="500"/>
                                        <p:tgtEl>
                                          <p:spTgt spid="25"/>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checkerboard(across)">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ox(in)">
                                      <p:cBhvr>
                                        <p:cTn id="20" dur="500"/>
                                        <p:tgtEl>
                                          <p:spTgt spid="16"/>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box(in)">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ox(in)">
                                      <p:cBhvr>
                                        <p:cTn id="28" dur="500"/>
                                        <p:tgtEl>
                                          <p:spTgt spid="17"/>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box(in)">
                                      <p:cBhvr>
                                        <p:cTn id="31" dur="500"/>
                                        <p:tgtEl>
                                          <p:spTgt spid="27"/>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box(in)">
                                      <p:cBhvr>
                                        <p:cTn id="36" dur="500"/>
                                        <p:tgtEl>
                                          <p:spTgt spid="18"/>
                                        </p:tgtEl>
                                      </p:cBhvr>
                                    </p:animEffect>
                                  </p:childTnLst>
                                </p:cTn>
                              </p:par>
                              <p:par>
                                <p:cTn id="37" presetID="4" presetClass="entr" presetSubtype="16"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box(in)">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16" fill="hold" grpId="0"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box(in)">
                                      <p:cBhvr>
                                        <p:cTn id="44" dur="500"/>
                                        <p:tgtEl>
                                          <p:spTgt spid="29"/>
                                        </p:tgtEl>
                                      </p:cBhvr>
                                    </p:animEffect>
                                  </p:childTnLst>
                                </p:cTn>
                              </p:par>
                              <p:par>
                                <p:cTn id="45" presetID="4" presetClass="entr" presetSubtype="16"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ox(in)">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ox(in)">
                                      <p:cBhvr>
                                        <p:cTn id="52" dur="500"/>
                                        <p:tgtEl>
                                          <p:spTgt spid="20"/>
                                        </p:tgtEl>
                                      </p:cBhvr>
                                    </p:animEffect>
                                  </p:childTnLst>
                                </p:cTn>
                              </p:par>
                              <p:par>
                                <p:cTn id="53" presetID="4" presetClass="entr" presetSubtype="16"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box(in)">
                                      <p:cBhvr>
                                        <p:cTn id="55" dur="500"/>
                                        <p:tgtEl>
                                          <p:spTgt spid="30"/>
                                        </p:tgtEl>
                                      </p:cBhvr>
                                    </p:animEffect>
                                  </p:childTnLst>
                                </p:cTn>
                              </p:par>
                            </p:childTnLst>
                          </p:cTn>
                        </p:par>
                      </p:childTnLst>
                    </p:cTn>
                  </p:par>
                  <p:par>
                    <p:cTn id="56" fill="hold">
                      <p:stCondLst>
                        <p:cond delay="indefinite"/>
                      </p:stCondLst>
                      <p:childTnLst>
                        <p:par>
                          <p:cTn id="57" fill="hold">
                            <p:stCondLst>
                              <p:cond delay="0"/>
                            </p:stCondLst>
                            <p:childTnLst>
                              <p:par>
                                <p:cTn id="58" presetID="4" presetClass="entr" presetSubtype="16" fill="hold" grpId="0" nodeType="click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box(in)">
                                      <p:cBhvr>
                                        <p:cTn id="60" dur="500"/>
                                        <p:tgtEl>
                                          <p:spTgt spid="23"/>
                                        </p:tgtEl>
                                      </p:cBhvr>
                                    </p:animEffect>
                                  </p:childTnLst>
                                </p:cTn>
                              </p:par>
                              <p:par>
                                <p:cTn id="61" presetID="4" presetClass="entr" presetSubtype="16"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box(in)">
                                      <p:cBhvr>
                                        <p:cTn id="63" dur="500"/>
                                        <p:tgtEl>
                                          <p:spTgt spid="31"/>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blinds(horizontal)">
                                      <p:cBhvr>
                                        <p:cTn id="68" dur="500"/>
                                        <p:tgtEl>
                                          <p:spTgt spid="13"/>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blinds(horizontal)">
                                      <p:cBhvr>
                                        <p:cTn id="73" dur="500"/>
                                        <p:tgtEl>
                                          <p:spTgt spid="14"/>
                                        </p:tgtEl>
                                      </p:cBhvr>
                                    </p:animEffect>
                                  </p:childTnLst>
                                </p:cTn>
                              </p:par>
                            </p:childTnLst>
                          </p:cTn>
                        </p:par>
                      </p:childTnLst>
                    </p:cTn>
                  </p:par>
                  <p:par>
                    <p:cTn id="74" fill="hold">
                      <p:stCondLst>
                        <p:cond delay="indefinite"/>
                      </p:stCondLst>
                      <p:childTnLst>
                        <p:par>
                          <p:cTn id="75" fill="hold">
                            <p:stCondLst>
                              <p:cond delay="0"/>
                            </p:stCondLst>
                            <p:childTnLst>
                              <p:par>
                                <p:cTn id="76" presetID="4" presetClass="entr" presetSubtype="16" fill="hold" grpId="0" nodeType="click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box(in)">
                                      <p:cBhvr>
                                        <p:cTn id="78" dur="500"/>
                                        <p:tgtEl>
                                          <p:spTgt spid="22"/>
                                        </p:tgtEl>
                                      </p:cBhvr>
                                    </p:animEffect>
                                  </p:childTnLst>
                                </p:cTn>
                              </p:par>
                              <p:par>
                                <p:cTn id="79" presetID="4" presetClass="entr" presetSubtype="16"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box(in)">
                                      <p:cBhvr>
                                        <p:cTn id="81" dur="500"/>
                                        <p:tgtEl>
                                          <p:spTgt spid="32"/>
                                        </p:tgtEl>
                                      </p:cBhvr>
                                    </p:animEffect>
                                  </p:childTnLst>
                                </p:cTn>
                              </p:par>
                            </p:childTnLst>
                          </p:cTn>
                        </p:par>
                      </p:childTnLst>
                    </p:cTn>
                  </p:par>
                  <p:par>
                    <p:cTn id="82" fill="hold">
                      <p:stCondLst>
                        <p:cond delay="indefinite"/>
                      </p:stCondLst>
                      <p:childTnLst>
                        <p:par>
                          <p:cTn id="83" fill="hold">
                            <p:stCondLst>
                              <p:cond delay="0"/>
                            </p:stCondLst>
                            <p:childTnLst>
                              <p:par>
                                <p:cTn id="84" presetID="4" presetClass="entr" presetSubtype="16" fill="hold" grpId="0" nodeType="click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box(in)">
                                      <p:cBhvr>
                                        <p:cTn id="86" dur="500"/>
                                        <p:tgtEl>
                                          <p:spTgt spid="21"/>
                                        </p:tgtEl>
                                      </p:cBhvr>
                                    </p:animEffect>
                                  </p:childTnLst>
                                </p:cTn>
                              </p:par>
                              <p:par>
                                <p:cTn id="87" presetID="4" presetClass="entr" presetSubtype="16" fill="hold" grpId="0" nodeType="with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box(in)">
                                      <p:cBhvr>
                                        <p:cTn id="8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14282" y="0"/>
            <a:ext cx="8929718" cy="868363"/>
          </a:xfrm>
        </p:spPr>
        <p:txBody>
          <a:bodyPr/>
          <a:lstStyle/>
          <a:p>
            <a:pPr eaLnBrk="0" hangingPunct="0"/>
            <a:r>
              <a:rPr lang="fr-FR" sz="2000" i="1" dirty="0" smtClean="0">
                <a:latin typeface="Times New Roman" panose="02020603050405020304" pitchFamily="18" charset="0"/>
                <a:cs typeface="Times New Roman" panose="02020603050405020304" pitchFamily="18" charset="0"/>
              </a:rPr>
              <a:t>Mise en place de la première stratégie nationale de la sécurité routière 2004-2013</a:t>
            </a:r>
            <a:endParaRPr lang="en-US" sz="2000" dirty="0">
              <a:solidFill>
                <a:schemeClr val="accent5">
                  <a:lumMod val="50000"/>
                </a:schemeClr>
              </a:solidFill>
              <a:latin typeface="Arial" pitchFamily="34" charset="0"/>
            </a:endParaRPr>
          </a:p>
        </p:txBody>
      </p:sp>
      <p:sp>
        <p:nvSpPr>
          <p:cNvPr id="7" name="Espace réservé du numéro de diapositive 6"/>
          <p:cNvSpPr>
            <a:spLocks noGrp="1"/>
          </p:cNvSpPr>
          <p:nvPr>
            <p:ph type="sldNum" sz="quarter" idx="12"/>
          </p:nvPr>
        </p:nvSpPr>
        <p:spPr>
          <a:xfrm>
            <a:off x="8858248" y="6567488"/>
            <a:ext cx="285752" cy="290512"/>
          </a:xfrm>
        </p:spPr>
        <p:txBody>
          <a:bodyPr/>
          <a:lstStyle/>
          <a:p>
            <a:fld id="{4821AECE-00F6-46AA-95E7-DD3C749019E8}" type="slidenum">
              <a:rPr lang="en-US" sz="1400" b="1" smtClean="0">
                <a:solidFill>
                  <a:schemeClr val="tx1"/>
                </a:solidFill>
              </a:rPr>
              <a:pPr/>
              <a:t>6</a:t>
            </a:fld>
            <a:endParaRPr lang="en-US" sz="1400" b="1" dirty="0">
              <a:solidFill>
                <a:schemeClr val="tx1"/>
              </a:solidFill>
            </a:endParaRPr>
          </a:p>
        </p:txBody>
      </p:sp>
      <p:sp>
        <p:nvSpPr>
          <p:cNvPr id="9" name="Espace réservé du numéro de diapositive 2"/>
          <p:cNvSpPr txBox="1">
            <a:spLocks/>
          </p:cNvSpPr>
          <p:nvPr/>
        </p:nvSpPr>
        <p:spPr bwMode="auto">
          <a:xfrm>
            <a:off x="6677025" y="6274470"/>
            <a:ext cx="2057400" cy="350837"/>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ctr" rtl="0" fontAlgn="base">
              <a:lnSpc>
                <a:spcPct val="90000"/>
              </a:lnSpc>
              <a:spcBef>
                <a:spcPts val="1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ctr" rtl="0" fontAlgn="base">
              <a:lnSpc>
                <a:spcPct val="90000"/>
              </a:lnSpc>
              <a:spcBef>
                <a:spcPts val="5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ctr" rtl="0" fontAlgn="base">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ctr" rtl="0" fontAlgn="base">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ctr" rtl="0" fontAlgn="base">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nSpc>
                <a:spcPct val="100000"/>
              </a:lnSpc>
              <a:spcBef>
                <a:spcPct val="0"/>
              </a:spcBef>
              <a:buFontTx/>
              <a:buNone/>
            </a:pPr>
            <a:fld id="{DF1CEA80-F31D-45D4-8DA4-2C9CB826E993}" type="slidenum">
              <a:rPr lang="fr-FR" altLang="fr-FR" sz="1200" smtClean="0">
                <a:solidFill>
                  <a:schemeClr val="bg1"/>
                </a:solidFill>
              </a:rPr>
              <a:pPr>
                <a:lnSpc>
                  <a:spcPct val="100000"/>
                </a:lnSpc>
                <a:spcBef>
                  <a:spcPct val="0"/>
                </a:spcBef>
                <a:buFontTx/>
                <a:buNone/>
              </a:pPr>
              <a:t>6</a:t>
            </a:fld>
            <a:endParaRPr lang="fr-FR" altLang="fr-FR" sz="1200">
              <a:solidFill>
                <a:schemeClr val="bg1"/>
              </a:solidFill>
            </a:endParaRPr>
          </a:p>
        </p:txBody>
      </p:sp>
      <p:cxnSp>
        <p:nvCxnSpPr>
          <p:cNvPr id="11" name="Connecteur droit avec flèche 24"/>
          <p:cNvCxnSpPr>
            <a:cxnSpLocks noChangeShapeType="1"/>
          </p:cNvCxnSpPr>
          <p:nvPr/>
        </p:nvCxnSpPr>
        <p:spPr bwMode="auto">
          <a:xfrm>
            <a:off x="1497013" y="908720"/>
            <a:ext cx="0" cy="5664200"/>
          </a:xfrm>
          <a:prstGeom prst="straightConnector1">
            <a:avLst/>
          </a:prstGeom>
          <a:ln>
            <a:headEnd/>
            <a:tailEnd type="arrow" w="med" len="med"/>
          </a:ln>
        </p:spPr>
        <p:style>
          <a:lnRef idx="2">
            <a:schemeClr val="accent1"/>
          </a:lnRef>
          <a:fillRef idx="0">
            <a:schemeClr val="accent1"/>
          </a:fillRef>
          <a:effectRef idx="1">
            <a:schemeClr val="accent1"/>
          </a:effectRef>
          <a:fontRef idx="minor">
            <a:schemeClr val="tx1"/>
          </a:fontRef>
        </p:style>
      </p:cxnSp>
      <p:cxnSp>
        <p:nvCxnSpPr>
          <p:cNvPr id="12" name="Connecteur droit 11"/>
          <p:cNvCxnSpPr>
            <a:cxnSpLocks noChangeShapeType="1"/>
          </p:cNvCxnSpPr>
          <p:nvPr/>
        </p:nvCxnSpPr>
        <p:spPr bwMode="auto">
          <a:xfrm>
            <a:off x="1331913" y="1124620"/>
            <a:ext cx="330200" cy="1587"/>
          </a:xfrm>
          <a:prstGeom prst="straightConnector1">
            <a:avLst/>
          </a:prstGeom>
          <a:ln>
            <a:headEnd/>
            <a:tailEnd/>
          </a:ln>
        </p:spPr>
        <p:style>
          <a:lnRef idx="3">
            <a:schemeClr val="accent5"/>
          </a:lnRef>
          <a:fillRef idx="0">
            <a:schemeClr val="accent5"/>
          </a:fillRef>
          <a:effectRef idx="2">
            <a:schemeClr val="accent5"/>
          </a:effectRef>
          <a:fontRef idx="minor">
            <a:schemeClr val="tx1"/>
          </a:fontRef>
        </p:style>
      </p:cxnSp>
      <p:sp>
        <p:nvSpPr>
          <p:cNvPr id="13" name="Rectangle 34"/>
          <p:cNvSpPr/>
          <p:nvPr/>
        </p:nvSpPr>
        <p:spPr>
          <a:xfrm>
            <a:off x="1832109" y="1125537"/>
            <a:ext cx="6550025" cy="938719"/>
          </a:xfrm>
          <a:prstGeom prst="rect">
            <a:avLst/>
          </a:prstGeom>
          <a:noFill/>
          <a:ln>
            <a:noFill/>
            <a:prstDash val="solid"/>
          </a:ln>
        </p:spPr>
        <p:txBody>
          <a:bodyPr>
            <a:spAutoFit/>
          </a:bodyPr>
          <a:lstStyle/>
          <a:p>
            <a:pPr marL="0" lvl="1" algn="just" eaLnBrk="1" fontAlgn="auto" hangingPunct="1">
              <a:spcBef>
                <a:spcPts val="0"/>
              </a:spcBef>
              <a:spcAft>
                <a:spcPts val="0"/>
              </a:spcAft>
              <a:defRPr sz="1800" b="0" i="0" u="none" strike="noStrike" kern="0" cap="none" spc="0" baseline="0">
                <a:solidFill>
                  <a:srgbClr val="000000"/>
                </a:solidFill>
                <a:uFillTx/>
              </a:defRPr>
            </a:pPr>
            <a:r>
              <a:rPr lang="fr-FR" sz="1100" kern="0" dirty="0">
                <a:solidFill>
                  <a:schemeClr val="bg2"/>
                </a:solidFill>
                <a:latin typeface="Calibri"/>
                <a:cs typeface=""/>
              </a:rPr>
              <a:t>Mise en place d’une stratégie nationale de sécurité routière, sur une période de 10 ans, pour lutter contre la recrudescence des accidents de la circulation routière</a:t>
            </a:r>
          </a:p>
          <a:p>
            <a:pPr marL="285750" lvl="1" indent="-285750" algn="just" eaLnBrk="1"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fr-FR" sz="1100" b="1" u="sng" kern="0" dirty="0">
                <a:solidFill>
                  <a:schemeClr val="bg2"/>
                </a:solidFill>
                <a:latin typeface="Calibri"/>
                <a:cs typeface=""/>
              </a:rPr>
              <a:t>Objectif : </a:t>
            </a:r>
            <a:r>
              <a:rPr lang="fr-FR" sz="1100" kern="0" dirty="0">
                <a:solidFill>
                  <a:schemeClr val="bg2"/>
                </a:solidFill>
                <a:latin typeface="Calibri"/>
                <a:cs typeface=""/>
              </a:rPr>
              <a:t>Inverser la tendance à la hausse, puis réduire de manière durable et continue le nombre annuel de tués et de blessés graves</a:t>
            </a:r>
          </a:p>
          <a:p>
            <a:pPr marL="285750" lvl="1" indent="-285750" algn="just" eaLnBrk="1"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fr-FR" sz="1100" b="1" u="sng" kern="0" dirty="0">
                <a:solidFill>
                  <a:schemeClr val="bg2"/>
                </a:solidFill>
                <a:latin typeface="Calibri"/>
                <a:cs typeface=""/>
              </a:rPr>
              <a:t>Outil </a:t>
            </a:r>
            <a:r>
              <a:rPr lang="fr-FR" sz="1100" kern="0" dirty="0">
                <a:solidFill>
                  <a:schemeClr val="bg2"/>
                </a:solidFill>
                <a:latin typeface="Calibri"/>
                <a:cs typeface=""/>
              </a:rPr>
              <a:t>: Le Plan Stratégique Intégré d’Urgence triennal (PSIU)</a:t>
            </a:r>
          </a:p>
        </p:txBody>
      </p:sp>
      <p:sp>
        <p:nvSpPr>
          <p:cNvPr id="14" name="Rectangle 48"/>
          <p:cNvSpPr>
            <a:spLocks noChangeArrowheads="1"/>
          </p:cNvSpPr>
          <p:nvPr/>
        </p:nvSpPr>
        <p:spPr bwMode="auto">
          <a:xfrm>
            <a:off x="293688" y="980157"/>
            <a:ext cx="857250" cy="334963"/>
          </a:xfrm>
          <a:prstGeom prst="rect">
            <a:avLst/>
          </a:prstGeom>
          <a:solidFill>
            <a:schemeClr val="accent5">
              <a:lumMod val="75000"/>
            </a:schemeClr>
          </a:solidFill>
          <a:ln w="9528">
            <a:solidFill>
              <a:schemeClr val="accent5">
                <a:lumMod val="75000"/>
              </a:schemeClr>
            </a:solidFill>
            <a:round/>
            <a:headEnd/>
            <a:tailEnd/>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600" b="1" dirty="0">
                <a:ea typeface="ヒラギノ角ゴ Pro W3"/>
                <a:cs typeface="ヒラギノ角ゴ Pro W3"/>
              </a:rPr>
              <a:t>2003</a:t>
            </a:r>
          </a:p>
        </p:txBody>
      </p:sp>
      <p:grpSp>
        <p:nvGrpSpPr>
          <p:cNvPr id="15" name="Groupe 36"/>
          <p:cNvGrpSpPr>
            <a:grpSpLocks/>
          </p:cNvGrpSpPr>
          <p:nvPr/>
        </p:nvGrpSpPr>
        <p:grpSpPr bwMode="auto">
          <a:xfrm>
            <a:off x="1328872" y="2064256"/>
            <a:ext cx="330200" cy="2448705"/>
            <a:chOff x="1780233" y="2713568"/>
            <a:chExt cx="329706" cy="2448987"/>
          </a:xfrm>
        </p:grpSpPr>
        <p:cxnSp>
          <p:nvCxnSpPr>
            <p:cNvPr id="16" name="Connecteur droit 13"/>
            <p:cNvCxnSpPr>
              <a:cxnSpLocks noChangeShapeType="1"/>
            </p:cNvCxnSpPr>
            <p:nvPr/>
          </p:nvCxnSpPr>
          <p:spPr bwMode="auto">
            <a:xfrm>
              <a:off x="1780233" y="2713568"/>
              <a:ext cx="329706" cy="3840"/>
            </a:xfrm>
            <a:prstGeom prst="straightConnector1">
              <a:avLst/>
            </a:prstGeom>
            <a:ln>
              <a:headEnd/>
              <a:tailEnd/>
            </a:ln>
          </p:spPr>
          <p:style>
            <a:lnRef idx="3">
              <a:schemeClr val="accent5"/>
            </a:lnRef>
            <a:fillRef idx="0">
              <a:schemeClr val="accent5"/>
            </a:fillRef>
            <a:effectRef idx="2">
              <a:schemeClr val="accent5"/>
            </a:effectRef>
            <a:fontRef idx="minor">
              <a:schemeClr val="tx1"/>
            </a:fontRef>
          </p:style>
        </p:cxnSp>
        <p:cxnSp>
          <p:nvCxnSpPr>
            <p:cNvPr id="17" name="Connecteur droit 15"/>
            <p:cNvCxnSpPr>
              <a:cxnSpLocks noChangeShapeType="1"/>
            </p:cNvCxnSpPr>
            <p:nvPr/>
          </p:nvCxnSpPr>
          <p:spPr bwMode="auto">
            <a:xfrm>
              <a:off x="1780233" y="5158714"/>
              <a:ext cx="329706" cy="3841"/>
            </a:xfrm>
            <a:prstGeom prst="straightConnector1">
              <a:avLst/>
            </a:prstGeom>
            <a:ln>
              <a:headEnd/>
              <a:tailEnd/>
            </a:ln>
          </p:spPr>
          <p:style>
            <a:lnRef idx="3">
              <a:schemeClr val="accent5"/>
            </a:lnRef>
            <a:fillRef idx="0">
              <a:schemeClr val="accent5"/>
            </a:fillRef>
            <a:effectRef idx="2">
              <a:schemeClr val="accent5"/>
            </a:effectRef>
            <a:fontRef idx="minor">
              <a:schemeClr val="tx1"/>
            </a:fontRef>
          </p:style>
        </p:cxnSp>
      </p:grpSp>
      <p:sp>
        <p:nvSpPr>
          <p:cNvPr id="19" name="Rectangle 55"/>
          <p:cNvSpPr>
            <a:spLocks noChangeArrowheads="1"/>
          </p:cNvSpPr>
          <p:nvPr/>
        </p:nvSpPr>
        <p:spPr bwMode="auto">
          <a:xfrm>
            <a:off x="338971" y="1878734"/>
            <a:ext cx="857250" cy="334962"/>
          </a:xfrm>
          <a:prstGeom prst="rect">
            <a:avLst/>
          </a:prstGeom>
          <a:solidFill>
            <a:schemeClr val="accent5">
              <a:lumMod val="75000"/>
            </a:schemeClr>
          </a:solidFill>
          <a:ln w="9528">
            <a:solidFill>
              <a:schemeClr val="accent5">
                <a:lumMod val="75000"/>
              </a:schemeClr>
            </a:solidFill>
            <a:round/>
            <a:headEnd/>
            <a:tailEnd/>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600" b="1" dirty="0">
                <a:ea typeface="ヒラギノ角ゴ Pro W3"/>
                <a:cs typeface="ヒラギノ角ゴ Pro W3"/>
              </a:rPr>
              <a:t>2004</a:t>
            </a:r>
          </a:p>
        </p:txBody>
      </p:sp>
      <p:sp>
        <p:nvSpPr>
          <p:cNvPr id="20" name="Rectangle 56"/>
          <p:cNvSpPr>
            <a:spLocks noChangeArrowheads="1"/>
          </p:cNvSpPr>
          <p:nvPr/>
        </p:nvSpPr>
        <p:spPr bwMode="auto">
          <a:xfrm>
            <a:off x="368404" y="4341638"/>
            <a:ext cx="857250" cy="334963"/>
          </a:xfrm>
          <a:prstGeom prst="rect">
            <a:avLst/>
          </a:prstGeom>
          <a:solidFill>
            <a:schemeClr val="accent5">
              <a:lumMod val="75000"/>
            </a:schemeClr>
          </a:solidFill>
          <a:ln w="9528">
            <a:solidFill>
              <a:schemeClr val="accent5">
                <a:lumMod val="75000"/>
              </a:schemeClr>
            </a:solidFill>
            <a:round/>
            <a:headEnd/>
            <a:tailEnd/>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600" b="1" dirty="0">
                <a:ea typeface="ヒラギノ角ゴ Pro W3"/>
                <a:cs typeface="ヒラギノ角ゴ Pro W3"/>
              </a:rPr>
              <a:t>2006</a:t>
            </a:r>
          </a:p>
        </p:txBody>
      </p:sp>
      <p:sp>
        <p:nvSpPr>
          <p:cNvPr id="21" name="Rectangle 64"/>
          <p:cNvSpPr>
            <a:spLocks noChangeArrowheads="1"/>
          </p:cNvSpPr>
          <p:nvPr/>
        </p:nvSpPr>
        <p:spPr bwMode="auto">
          <a:xfrm>
            <a:off x="1685496" y="2283653"/>
            <a:ext cx="6550025" cy="10464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800100" indent="-3429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just" eaLnBrk="1" hangingPunct="1">
              <a:lnSpc>
                <a:spcPct val="100000"/>
              </a:lnSpc>
              <a:spcBef>
                <a:spcPct val="0"/>
              </a:spcBef>
              <a:buFontTx/>
              <a:buNone/>
            </a:pPr>
            <a:r>
              <a:rPr lang="fr-FR" altLang="fr-FR" sz="1400" dirty="0">
                <a:solidFill>
                  <a:schemeClr val="bg2"/>
                </a:solidFill>
              </a:rPr>
              <a:t>Objectif du PSIU I : Stabiliser le nombre de tués et de blessés</a:t>
            </a:r>
          </a:p>
          <a:p>
            <a:pPr marL="0" lvl="1" algn="just" eaLnBrk="1" hangingPunct="1">
              <a:lnSpc>
                <a:spcPct val="100000"/>
              </a:lnSpc>
              <a:spcBef>
                <a:spcPct val="0"/>
              </a:spcBef>
              <a:buFontTx/>
              <a:buNone/>
            </a:pPr>
            <a:endParaRPr lang="fr-FR" altLang="fr-FR" sz="1200" dirty="0">
              <a:solidFill>
                <a:schemeClr val="bg2"/>
              </a:solidFill>
            </a:endParaRPr>
          </a:p>
          <a:p>
            <a:pPr marL="0" lvl="1" algn="just" eaLnBrk="1" hangingPunct="1">
              <a:lnSpc>
                <a:spcPct val="100000"/>
              </a:lnSpc>
              <a:spcBef>
                <a:spcPct val="0"/>
              </a:spcBef>
              <a:buFontTx/>
              <a:buNone/>
            </a:pPr>
            <a:r>
              <a:rPr lang="fr-FR" altLang="fr-FR" sz="1200" dirty="0">
                <a:solidFill>
                  <a:schemeClr val="bg2"/>
                </a:solidFill>
              </a:rPr>
              <a:t>Ce premier plan a été l’occasion d’amorcer la mise en œuvre de la stratégie nationale de sécurité routière et de montrer que le fléau de l’insécurité routière pouvait être contrecarré par la mise en œuvre intégrée du plan à travers </a:t>
            </a:r>
            <a:r>
              <a:rPr lang="fr-FR" altLang="fr-FR" sz="1200" dirty="0" smtClean="0">
                <a:solidFill>
                  <a:schemeClr val="bg2"/>
                </a:solidFill>
              </a:rPr>
              <a:t>la définitions des axes stratégiques.</a:t>
            </a:r>
            <a:endParaRPr lang="fr-FR" altLang="fr-FR" sz="1200" dirty="0">
              <a:solidFill>
                <a:schemeClr val="bg2"/>
              </a:solidFill>
            </a:endParaRPr>
          </a:p>
        </p:txBody>
      </p:sp>
      <p:sp>
        <p:nvSpPr>
          <p:cNvPr id="22" name="Ellipse 65"/>
          <p:cNvSpPr>
            <a:spLocks/>
          </p:cNvSpPr>
          <p:nvPr/>
        </p:nvSpPr>
        <p:spPr bwMode="auto">
          <a:xfrm>
            <a:off x="89139" y="2406992"/>
            <a:ext cx="1322387" cy="469900"/>
          </a:xfrm>
          <a:custGeom>
            <a:avLst/>
            <a:gdLst>
              <a:gd name="T0" fmla="*/ 660975 w 1322533"/>
              <a:gd name="T1" fmla="*/ 0 h 469498"/>
              <a:gd name="T2" fmla="*/ 1321949 w 1322533"/>
              <a:gd name="T3" fmla="*/ 235554 h 469498"/>
              <a:gd name="T4" fmla="*/ 660975 w 1322533"/>
              <a:gd name="T5" fmla="*/ 471108 h 469498"/>
              <a:gd name="T6" fmla="*/ 0 w 1322533"/>
              <a:gd name="T7" fmla="*/ 235554 h 469498"/>
              <a:gd name="T8" fmla="*/ 193596 w 1322533"/>
              <a:gd name="T9" fmla="*/ 68992 h 469498"/>
              <a:gd name="T10" fmla="*/ 193596 w 1322533"/>
              <a:gd name="T11" fmla="*/ 402116 h 469498"/>
              <a:gd name="T12" fmla="*/ 1128353 w 1322533"/>
              <a:gd name="T13" fmla="*/ 402116 h 469498"/>
              <a:gd name="T14" fmla="*/ 1128353 w 1322533"/>
              <a:gd name="T15" fmla="*/ 68992 h 469498"/>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193680 w 1322533"/>
              <a:gd name="T25" fmla="*/ 68756 h 469498"/>
              <a:gd name="T26" fmla="*/ 1128853 w 1322533"/>
              <a:gd name="T27" fmla="*/ 400742 h 46949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22533" h="469498">
                <a:moveTo>
                  <a:pt x="0" y="234749"/>
                </a:moveTo>
                <a:lnTo>
                  <a:pt x="0" y="234749"/>
                </a:lnTo>
                <a:cubicBezTo>
                  <a:pt x="0" y="105100"/>
                  <a:pt x="296058" y="0"/>
                  <a:pt x="661265" y="0"/>
                </a:cubicBezTo>
                <a:cubicBezTo>
                  <a:pt x="1026473" y="0"/>
                  <a:pt x="1322532" y="105100"/>
                  <a:pt x="1322532" y="234749"/>
                </a:cubicBezTo>
                <a:cubicBezTo>
                  <a:pt x="1322532" y="364397"/>
                  <a:pt x="1026473" y="469497"/>
                  <a:pt x="661266" y="469498"/>
                </a:cubicBezTo>
                <a:cubicBezTo>
                  <a:pt x="296058" y="469498"/>
                  <a:pt x="0" y="364397"/>
                  <a:pt x="0" y="234749"/>
                </a:cubicBezTo>
                <a:close/>
              </a:path>
            </a:pathLst>
          </a:custGeom>
          <a:solidFill>
            <a:schemeClr val="accent5">
              <a:lumMod val="60000"/>
              <a:lumOff val="40000"/>
            </a:schemeClr>
          </a:solidFill>
          <a:ln w="9528">
            <a:solidFill>
              <a:schemeClr val="accent5">
                <a:lumMod val="60000"/>
                <a:lumOff val="40000"/>
              </a:schemeClr>
            </a:solidFill>
            <a:round/>
            <a:headEnd/>
            <a:tailEnd/>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800" dirty="0">
                <a:solidFill>
                  <a:schemeClr val="accent5">
                    <a:lumMod val="50000"/>
                  </a:schemeClr>
                </a:solidFill>
                <a:latin typeface="Lucida Sans" panose="020B0602030504020204" pitchFamily="34" charset="0"/>
                <a:ea typeface="ヒラギノ角ゴ Pro W3"/>
                <a:cs typeface="ヒラギノ角ゴ Pro W3"/>
              </a:rPr>
              <a:t>PSIU I</a:t>
            </a:r>
          </a:p>
        </p:txBody>
      </p:sp>
      <p:sp>
        <p:nvSpPr>
          <p:cNvPr id="23" name="Ellipse 14"/>
          <p:cNvSpPr>
            <a:spLocks/>
          </p:cNvSpPr>
          <p:nvPr/>
        </p:nvSpPr>
        <p:spPr bwMode="auto">
          <a:xfrm>
            <a:off x="106402" y="2953286"/>
            <a:ext cx="1322387" cy="468313"/>
          </a:xfrm>
          <a:custGeom>
            <a:avLst/>
            <a:gdLst>
              <a:gd name="T0" fmla="*/ 660975 w 1322533"/>
              <a:gd name="T1" fmla="*/ 0 h 469498"/>
              <a:gd name="T2" fmla="*/ 1321949 w 1322533"/>
              <a:gd name="T3" fmla="*/ 232388 h 469498"/>
              <a:gd name="T4" fmla="*/ 660975 w 1322533"/>
              <a:gd name="T5" fmla="*/ 464776 h 469498"/>
              <a:gd name="T6" fmla="*/ 0 w 1322533"/>
              <a:gd name="T7" fmla="*/ 232388 h 469498"/>
              <a:gd name="T8" fmla="*/ 193596 w 1322533"/>
              <a:gd name="T9" fmla="*/ 68064 h 469498"/>
              <a:gd name="T10" fmla="*/ 193596 w 1322533"/>
              <a:gd name="T11" fmla="*/ 396712 h 469498"/>
              <a:gd name="T12" fmla="*/ 1128353 w 1322533"/>
              <a:gd name="T13" fmla="*/ 396712 h 469498"/>
              <a:gd name="T14" fmla="*/ 1128353 w 1322533"/>
              <a:gd name="T15" fmla="*/ 68064 h 469498"/>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193680 w 1322533"/>
              <a:gd name="T25" fmla="*/ 68756 h 469498"/>
              <a:gd name="T26" fmla="*/ 1128853 w 1322533"/>
              <a:gd name="T27" fmla="*/ 400742 h 46949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22533" h="469498">
                <a:moveTo>
                  <a:pt x="0" y="234749"/>
                </a:moveTo>
                <a:lnTo>
                  <a:pt x="0" y="234749"/>
                </a:lnTo>
                <a:cubicBezTo>
                  <a:pt x="0" y="105100"/>
                  <a:pt x="296058" y="0"/>
                  <a:pt x="661265" y="0"/>
                </a:cubicBezTo>
                <a:cubicBezTo>
                  <a:pt x="1026473" y="0"/>
                  <a:pt x="1322532" y="105100"/>
                  <a:pt x="1322532" y="234749"/>
                </a:cubicBezTo>
                <a:cubicBezTo>
                  <a:pt x="1322532" y="364397"/>
                  <a:pt x="1026473" y="469497"/>
                  <a:pt x="661266" y="469498"/>
                </a:cubicBezTo>
                <a:cubicBezTo>
                  <a:pt x="296058" y="469498"/>
                  <a:pt x="0" y="364397"/>
                  <a:pt x="0" y="234749"/>
                </a:cubicBezTo>
                <a:close/>
              </a:path>
            </a:pathLst>
          </a:custGeom>
          <a:solidFill>
            <a:schemeClr val="accent5">
              <a:lumMod val="60000"/>
              <a:lumOff val="40000"/>
            </a:schemeClr>
          </a:solidFill>
          <a:ln>
            <a:solidFill>
              <a:schemeClr val="accent5">
                <a:lumMod val="60000"/>
                <a:lumOff val="40000"/>
              </a:schemeClr>
            </a:solidFill>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800" dirty="0">
                <a:solidFill>
                  <a:schemeClr val="accent5">
                    <a:lumMod val="50000"/>
                  </a:schemeClr>
                </a:solidFill>
                <a:latin typeface="Lucida Sans" panose="020B0602030504020204" pitchFamily="34" charset="0"/>
                <a:ea typeface="ヒラギノ角ゴ Pro W3"/>
                <a:cs typeface="ヒラギノ角ゴ Pro W3"/>
              </a:rPr>
              <a:t>PNC I</a:t>
            </a:r>
          </a:p>
        </p:txBody>
      </p:sp>
      <p:sp>
        <p:nvSpPr>
          <p:cNvPr id="24" name="Rectangle 15"/>
          <p:cNvSpPr>
            <a:spLocks noChangeArrowheads="1"/>
          </p:cNvSpPr>
          <p:nvPr/>
        </p:nvSpPr>
        <p:spPr bwMode="auto">
          <a:xfrm>
            <a:off x="1712318" y="3330093"/>
            <a:ext cx="6550025" cy="969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just" eaLnBrk="1" hangingPunct="1">
              <a:lnSpc>
                <a:spcPct val="100000"/>
              </a:lnSpc>
              <a:spcBef>
                <a:spcPct val="0"/>
              </a:spcBef>
              <a:buFontTx/>
              <a:buNone/>
            </a:pPr>
            <a:r>
              <a:rPr lang="fr-FR" altLang="fr-FR" sz="1200" dirty="0">
                <a:solidFill>
                  <a:schemeClr val="bg2"/>
                </a:solidFill>
              </a:rPr>
              <a:t>L’axe 3 « Contrôle et sanctions » constitue un axe phare et un levier incontournable pour atteindre les objectifs de la sécurité routière inscrits au PSIU.</a:t>
            </a:r>
          </a:p>
          <a:p>
            <a:pPr marL="0" lvl="1" algn="just" eaLnBrk="1" hangingPunct="1">
              <a:lnSpc>
                <a:spcPct val="100000"/>
              </a:lnSpc>
              <a:spcBef>
                <a:spcPct val="0"/>
              </a:spcBef>
              <a:buFontTx/>
              <a:buNone/>
            </a:pPr>
            <a:endParaRPr lang="fr-FR" altLang="fr-FR" sz="700" dirty="0">
              <a:solidFill>
                <a:schemeClr val="bg2"/>
              </a:solidFill>
            </a:endParaRPr>
          </a:p>
          <a:p>
            <a:pPr marL="0" lvl="1" algn="just" eaLnBrk="1" hangingPunct="1">
              <a:lnSpc>
                <a:spcPct val="100000"/>
              </a:lnSpc>
              <a:spcBef>
                <a:spcPct val="0"/>
              </a:spcBef>
              <a:buFontTx/>
              <a:buNone/>
            </a:pPr>
            <a:r>
              <a:rPr lang="fr-FR" altLang="fr-FR" sz="1200" dirty="0">
                <a:solidFill>
                  <a:schemeClr val="bg2"/>
                </a:solidFill>
              </a:rPr>
              <a:t>Le PNC est un cadre de travail permettant le maximum de coordination, de concertation, de complémentarité et de synergie entre les différents corps de contrôle.</a:t>
            </a:r>
          </a:p>
        </p:txBody>
      </p:sp>
      <p:cxnSp>
        <p:nvCxnSpPr>
          <p:cNvPr id="32" name="Connecteur droit 19"/>
          <p:cNvCxnSpPr>
            <a:cxnSpLocks noChangeShapeType="1"/>
          </p:cNvCxnSpPr>
          <p:nvPr/>
        </p:nvCxnSpPr>
        <p:spPr bwMode="auto">
          <a:xfrm flipV="1">
            <a:off x="1340268" y="5047528"/>
            <a:ext cx="307408" cy="9509"/>
          </a:xfrm>
          <a:prstGeom prst="straightConnector1">
            <a:avLst/>
          </a:prstGeom>
          <a:ln>
            <a:headEnd/>
            <a:tailEnd/>
          </a:ln>
        </p:spPr>
        <p:style>
          <a:lnRef idx="3">
            <a:schemeClr val="accent5"/>
          </a:lnRef>
          <a:fillRef idx="0">
            <a:schemeClr val="accent5"/>
          </a:fillRef>
          <a:effectRef idx="2">
            <a:schemeClr val="accent5"/>
          </a:effectRef>
          <a:fontRef idx="minor">
            <a:schemeClr val="tx1"/>
          </a:fontRef>
        </p:style>
      </p:cxnSp>
      <p:sp>
        <p:nvSpPr>
          <p:cNvPr id="33" name="Rectangle 29"/>
          <p:cNvSpPr>
            <a:spLocks noChangeArrowheads="1"/>
          </p:cNvSpPr>
          <p:nvPr/>
        </p:nvSpPr>
        <p:spPr bwMode="auto">
          <a:xfrm>
            <a:off x="246064" y="6093296"/>
            <a:ext cx="1077912" cy="292100"/>
          </a:xfrm>
          <a:prstGeom prst="rect">
            <a:avLst/>
          </a:prstGeom>
          <a:solidFill>
            <a:schemeClr val="accent5">
              <a:lumMod val="50000"/>
            </a:schemeClr>
          </a:solidFill>
          <a:ln w="9528">
            <a:solidFill>
              <a:schemeClr val="accent5">
                <a:lumMod val="50000"/>
              </a:schemeClr>
            </a:solidFill>
            <a:round/>
            <a:headEnd/>
            <a:tailEnd/>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600" b="1" dirty="0">
                <a:ea typeface="ヒラギノ角ゴ Pro W3"/>
                <a:cs typeface="ヒラギノ角ゴ Pro W3"/>
              </a:rPr>
              <a:t>2010</a:t>
            </a:r>
          </a:p>
        </p:txBody>
      </p:sp>
      <p:sp>
        <p:nvSpPr>
          <p:cNvPr id="35" name="Rectangle 28"/>
          <p:cNvSpPr>
            <a:spLocks noChangeArrowheads="1"/>
          </p:cNvSpPr>
          <p:nvPr/>
        </p:nvSpPr>
        <p:spPr bwMode="auto">
          <a:xfrm>
            <a:off x="368404" y="4869160"/>
            <a:ext cx="876300" cy="334963"/>
          </a:xfrm>
          <a:prstGeom prst="rect">
            <a:avLst/>
          </a:prstGeom>
          <a:solidFill>
            <a:schemeClr val="accent5">
              <a:lumMod val="50000"/>
            </a:schemeClr>
          </a:solidFill>
          <a:ln w="9528">
            <a:solidFill>
              <a:schemeClr val="accent5">
                <a:lumMod val="50000"/>
              </a:schemeClr>
            </a:solidFill>
            <a:round/>
            <a:headEnd/>
            <a:tailEnd/>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600" b="1" dirty="0">
                <a:ea typeface="ヒラギノ角ゴ Pro W3"/>
                <a:cs typeface="ヒラギノ角ゴ Pro W3"/>
              </a:rPr>
              <a:t>2008</a:t>
            </a:r>
          </a:p>
        </p:txBody>
      </p:sp>
      <p:sp>
        <p:nvSpPr>
          <p:cNvPr id="36" name="Rectangle 30"/>
          <p:cNvSpPr>
            <a:spLocks noChangeArrowheads="1"/>
          </p:cNvSpPr>
          <p:nvPr/>
        </p:nvSpPr>
        <p:spPr bwMode="auto">
          <a:xfrm>
            <a:off x="1779825" y="5267990"/>
            <a:ext cx="70231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l" eaLnBrk="1" hangingPunct="1">
              <a:lnSpc>
                <a:spcPct val="100000"/>
              </a:lnSpc>
              <a:spcBef>
                <a:spcPct val="0"/>
              </a:spcBef>
              <a:buFontTx/>
              <a:buNone/>
            </a:pPr>
            <a:r>
              <a:rPr lang="fr-FR" altLang="fr-FR" sz="1200" b="1" dirty="0">
                <a:solidFill>
                  <a:schemeClr val="bg2"/>
                </a:solidFill>
              </a:rPr>
              <a:t>Objectif</a:t>
            </a:r>
            <a:r>
              <a:rPr lang="fr-FR" altLang="fr-FR" sz="1200" dirty="0">
                <a:solidFill>
                  <a:schemeClr val="bg2"/>
                </a:solidFill>
              </a:rPr>
              <a:t> : Instaurer une tendance continue à la baisse des nombres annuels de tués et de blessés graves</a:t>
            </a:r>
          </a:p>
          <a:p>
            <a:pPr marL="0" lvl="1" algn="l" eaLnBrk="1" hangingPunct="1">
              <a:lnSpc>
                <a:spcPct val="100000"/>
              </a:lnSpc>
              <a:spcBef>
                <a:spcPct val="0"/>
              </a:spcBef>
              <a:buFontTx/>
              <a:buNone/>
            </a:pPr>
            <a:endParaRPr lang="fr-FR" altLang="fr-FR" sz="1200" dirty="0">
              <a:solidFill>
                <a:srgbClr val="000099"/>
              </a:solidFill>
            </a:endParaRPr>
          </a:p>
        </p:txBody>
      </p:sp>
      <p:sp>
        <p:nvSpPr>
          <p:cNvPr id="37" name="Ellipse 19"/>
          <p:cNvSpPr>
            <a:spLocks/>
          </p:cNvSpPr>
          <p:nvPr/>
        </p:nvSpPr>
        <p:spPr bwMode="auto">
          <a:xfrm>
            <a:off x="103427" y="5637322"/>
            <a:ext cx="1308099" cy="365125"/>
          </a:xfrm>
          <a:custGeom>
            <a:avLst/>
            <a:gdLst>
              <a:gd name="T0" fmla="*/ 791115 w 1484592"/>
              <a:gd name="T1" fmla="*/ 0 h 469498"/>
              <a:gd name="T2" fmla="*/ 1582228 w 1484592"/>
              <a:gd name="T3" fmla="*/ 235554 h 469498"/>
              <a:gd name="T4" fmla="*/ 791115 w 1484592"/>
              <a:gd name="T5" fmla="*/ 471108 h 469498"/>
              <a:gd name="T6" fmla="*/ 0 w 1484592"/>
              <a:gd name="T7" fmla="*/ 235554 h 469498"/>
              <a:gd name="T8" fmla="*/ 231712 w 1484592"/>
              <a:gd name="T9" fmla="*/ 68992 h 469498"/>
              <a:gd name="T10" fmla="*/ 231712 w 1484592"/>
              <a:gd name="T11" fmla="*/ 402116 h 469498"/>
              <a:gd name="T12" fmla="*/ 1350517 w 1484592"/>
              <a:gd name="T13" fmla="*/ 402116 h 469498"/>
              <a:gd name="T14" fmla="*/ 1350517 w 1484592"/>
              <a:gd name="T15" fmla="*/ 68992 h 469498"/>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217413 w 1484592"/>
              <a:gd name="T25" fmla="*/ 68756 h 469498"/>
              <a:gd name="T26" fmla="*/ 1267179 w 1484592"/>
              <a:gd name="T27" fmla="*/ 400742 h 46949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84592" h="469498">
                <a:moveTo>
                  <a:pt x="0" y="234749"/>
                </a:moveTo>
                <a:lnTo>
                  <a:pt x="0" y="234749"/>
                </a:lnTo>
                <a:cubicBezTo>
                  <a:pt x="0" y="105100"/>
                  <a:pt x="332337" y="0"/>
                  <a:pt x="742295" y="0"/>
                </a:cubicBezTo>
                <a:cubicBezTo>
                  <a:pt x="1152254" y="0"/>
                  <a:pt x="1484592" y="105100"/>
                  <a:pt x="1484592" y="234749"/>
                </a:cubicBezTo>
                <a:cubicBezTo>
                  <a:pt x="1484592" y="364397"/>
                  <a:pt x="1152254" y="469497"/>
                  <a:pt x="742296" y="469498"/>
                </a:cubicBezTo>
                <a:cubicBezTo>
                  <a:pt x="332337" y="469498"/>
                  <a:pt x="0" y="364397"/>
                  <a:pt x="0" y="234749"/>
                </a:cubicBezTo>
                <a:close/>
              </a:path>
            </a:pathLst>
          </a:custGeom>
          <a:solidFill>
            <a:schemeClr val="accent5">
              <a:lumMod val="60000"/>
              <a:lumOff val="40000"/>
            </a:schemeClr>
          </a:solidFill>
          <a:ln>
            <a:solidFill>
              <a:schemeClr val="accent5">
                <a:lumMod val="60000"/>
                <a:lumOff val="40000"/>
              </a:schemeClr>
            </a:solidFill>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800" dirty="0">
                <a:solidFill>
                  <a:schemeClr val="accent5">
                    <a:lumMod val="50000"/>
                  </a:schemeClr>
                </a:solidFill>
                <a:latin typeface="Lucida Sans" panose="020B0602030504020204" pitchFamily="34" charset="0"/>
                <a:ea typeface="ヒラギノ角ゴ Pro W3"/>
                <a:cs typeface="ヒラギノ角ゴ Pro W3"/>
              </a:rPr>
              <a:t>PNC II</a:t>
            </a:r>
          </a:p>
        </p:txBody>
      </p:sp>
      <p:sp>
        <p:nvSpPr>
          <p:cNvPr id="38" name="Ellipse 31"/>
          <p:cNvSpPr>
            <a:spLocks/>
          </p:cNvSpPr>
          <p:nvPr/>
        </p:nvSpPr>
        <p:spPr bwMode="auto">
          <a:xfrm>
            <a:off x="103427" y="5220677"/>
            <a:ext cx="1330323" cy="322263"/>
          </a:xfrm>
          <a:custGeom>
            <a:avLst/>
            <a:gdLst>
              <a:gd name="T0" fmla="*/ 779284 w 1464759"/>
              <a:gd name="T1" fmla="*/ 0 h 469498"/>
              <a:gd name="T2" fmla="*/ 1558568 w 1464759"/>
              <a:gd name="T3" fmla="*/ 235554 h 469498"/>
              <a:gd name="T4" fmla="*/ 779284 w 1464759"/>
              <a:gd name="T5" fmla="*/ 471108 h 469498"/>
              <a:gd name="T6" fmla="*/ 0 w 1464759"/>
              <a:gd name="T7" fmla="*/ 235554 h 469498"/>
              <a:gd name="T8" fmla="*/ 228248 w 1464759"/>
              <a:gd name="T9" fmla="*/ 68992 h 469498"/>
              <a:gd name="T10" fmla="*/ 228248 w 1464759"/>
              <a:gd name="T11" fmla="*/ 402116 h 469498"/>
              <a:gd name="T12" fmla="*/ 1330321 w 1464759"/>
              <a:gd name="T13" fmla="*/ 402116 h 469498"/>
              <a:gd name="T14" fmla="*/ 1330321 w 1464759"/>
              <a:gd name="T15" fmla="*/ 68992 h 469498"/>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214509 w 1464759"/>
              <a:gd name="T25" fmla="*/ 68756 h 469498"/>
              <a:gd name="T26" fmla="*/ 1250250 w 1464759"/>
              <a:gd name="T27" fmla="*/ 400742 h 46949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64759" h="469498">
                <a:moveTo>
                  <a:pt x="0" y="234749"/>
                </a:moveTo>
                <a:lnTo>
                  <a:pt x="0" y="234749"/>
                </a:lnTo>
                <a:cubicBezTo>
                  <a:pt x="0" y="105100"/>
                  <a:pt x="327897" y="0"/>
                  <a:pt x="732378" y="0"/>
                </a:cubicBezTo>
                <a:cubicBezTo>
                  <a:pt x="1136860" y="0"/>
                  <a:pt x="1464758" y="105100"/>
                  <a:pt x="1464758" y="234749"/>
                </a:cubicBezTo>
                <a:cubicBezTo>
                  <a:pt x="1464758" y="364397"/>
                  <a:pt x="1136860" y="469497"/>
                  <a:pt x="732379" y="469498"/>
                </a:cubicBezTo>
                <a:cubicBezTo>
                  <a:pt x="327897" y="469498"/>
                  <a:pt x="0" y="364397"/>
                  <a:pt x="0" y="234749"/>
                </a:cubicBezTo>
                <a:close/>
              </a:path>
            </a:pathLst>
          </a:custGeom>
          <a:solidFill>
            <a:schemeClr val="accent5">
              <a:lumMod val="60000"/>
              <a:lumOff val="40000"/>
            </a:schemeClr>
          </a:solidFill>
          <a:ln w="9528">
            <a:solidFill>
              <a:schemeClr val="accent5">
                <a:lumMod val="60000"/>
                <a:lumOff val="40000"/>
              </a:schemeClr>
            </a:solidFill>
            <a:round/>
            <a:headEnd/>
            <a:tailEnd/>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800" dirty="0">
                <a:solidFill>
                  <a:schemeClr val="accent5">
                    <a:lumMod val="50000"/>
                  </a:schemeClr>
                </a:solidFill>
                <a:latin typeface="Lucida Sans" panose="020B0602030504020204" pitchFamily="34" charset="0"/>
                <a:ea typeface="ヒラギノ角ゴ Pro W3"/>
                <a:cs typeface="ヒラギノ角ゴ Pro W3"/>
              </a:rPr>
              <a:t>PSIU II</a:t>
            </a:r>
          </a:p>
        </p:txBody>
      </p:sp>
      <p:cxnSp>
        <p:nvCxnSpPr>
          <p:cNvPr id="39" name="Connecteur droit 19"/>
          <p:cNvCxnSpPr>
            <a:cxnSpLocks noChangeShapeType="1"/>
          </p:cNvCxnSpPr>
          <p:nvPr/>
        </p:nvCxnSpPr>
        <p:spPr bwMode="auto">
          <a:xfrm flipV="1">
            <a:off x="1398733" y="6248802"/>
            <a:ext cx="307408" cy="9509"/>
          </a:xfrm>
          <a:prstGeom prst="straightConnector1">
            <a:avLst/>
          </a:prstGeom>
          <a:ln>
            <a:headEnd/>
            <a:tailEnd/>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 xmlns:p14="http://schemas.microsoft.com/office/powerpoint/2010/main" val="390596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0" fill="hold"/>
                                        <p:tgtEl>
                                          <p:spTgt spid="15"/>
                                        </p:tgtEl>
                                        <p:attrNameLst>
                                          <p:attrName>ppt_x</p:attrName>
                                        </p:attrNameLst>
                                      </p:cBhvr>
                                      <p:tavLst>
                                        <p:tav tm="0">
                                          <p:val>
                                            <p:strVal val="#ppt_x"/>
                                          </p:val>
                                        </p:tav>
                                        <p:tav tm="100000">
                                          <p:val>
                                            <p:strVal val="#ppt_x"/>
                                          </p:val>
                                        </p:tav>
                                      </p:tavLst>
                                    </p:anim>
                                    <p:anim calcmode="lin" valueType="num">
                                      <p:cBhvr additive="base">
                                        <p:cTn id="12" dur="5000" fill="hold"/>
                                        <p:tgtEl>
                                          <p:spTgt spid="15"/>
                                        </p:tgtEl>
                                        <p:attrNameLst>
                                          <p:attrName>ppt_y</p:attrName>
                                        </p:attrNameLst>
                                      </p:cBhvr>
                                      <p:tavLst>
                                        <p:tav tm="0">
                                          <p:val>
                                            <p:strVal val="1+#ppt_h/2"/>
                                          </p:val>
                                        </p:tav>
                                        <p:tav tm="100000">
                                          <p:val>
                                            <p:strVal val="#ppt_y"/>
                                          </p:val>
                                        </p:tav>
                                      </p:tavLst>
                                    </p:anim>
                                  </p:childTnLst>
                                </p:cTn>
                              </p:par>
                              <p:par>
                                <p:cTn id="13" presetID="7"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0" fill="hold"/>
                                        <p:tgtEl>
                                          <p:spTgt spid="12"/>
                                        </p:tgtEl>
                                        <p:attrNameLst>
                                          <p:attrName>ppt_x</p:attrName>
                                        </p:attrNameLst>
                                      </p:cBhvr>
                                      <p:tavLst>
                                        <p:tav tm="0">
                                          <p:val>
                                            <p:strVal val="#ppt_x"/>
                                          </p:val>
                                        </p:tav>
                                        <p:tav tm="100000">
                                          <p:val>
                                            <p:strVal val="#ppt_x"/>
                                          </p:val>
                                        </p:tav>
                                      </p:tavLst>
                                    </p:anim>
                                    <p:anim calcmode="lin" valueType="num">
                                      <p:cBhvr additive="base">
                                        <p:cTn id="16" dur="5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ox(in)">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linds(horizontal)">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ox(in)">
                                      <p:cBhvr>
                                        <p:cTn id="31" dur="500"/>
                                        <p:tgtEl>
                                          <p:spTgt spid="19"/>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box(in)">
                                      <p:cBhvr>
                                        <p:cTn id="34" dur="500"/>
                                        <p:tgtEl>
                                          <p:spTgt spid="20"/>
                                        </p:tgtEl>
                                      </p:cBhvr>
                                    </p:animEffect>
                                  </p:childTnLst>
                                </p:cTn>
                              </p:par>
                              <p:par>
                                <p:cTn id="35" presetID="4" presetClass="entr" presetSubtype="16"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ox(in)">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linds(horizontal)">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box(in)">
                                      <p:cBhvr>
                                        <p:cTn id="47" dur="500"/>
                                        <p:tgtEl>
                                          <p:spTgt spid="23"/>
                                        </p:tgtEl>
                                      </p:cBhvr>
                                    </p:animEffect>
                                  </p:childTnLst>
                                </p:cTn>
                              </p:par>
                              <p:par>
                                <p:cTn id="48" presetID="4" presetClass="entr" presetSubtype="16"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box(in)">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4" presetClass="entr" presetSubtype="16" fill="hold" grpId="0" nodeType="click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box(in)">
                                      <p:cBhvr>
                                        <p:cTn id="55" dur="500"/>
                                        <p:tgtEl>
                                          <p:spTgt spid="35"/>
                                        </p:tgtEl>
                                      </p:cBhvr>
                                    </p:animEffect>
                                  </p:childTnLst>
                                </p:cTn>
                              </p:par>
                              <p:par>
                                <p:cTn id="56" presetID="4" presetClass="entr" presetSubtype="16"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box(in)">
                                      <p:cBhvr>
                                        <p:cTn id="58" dur="500"/>
                                        <p:tgtEl>
                                          <p:spTgt spid="33"/>
                                        </p:tgtEl>
                                      </p:cBhvr>
                                    </p:animEffect>
                                  </p:childTnLst>
                                </p:cTn>
                              </p:par>
                              <p:par>
                                <p:cTn id="59" presetID="4" presetClass="entr" presetSubtype="16"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box(in)">
                                      <p:cBhvr>
                                        <p:cTn id="61" dur="500"/>
                                        <p:tgtEl>
                                          <p:spTgt spid="38"/>
                                        </p:tgtEl>
                                      </p:cBhvr>
                                    </p:animEffect>
                                  </p:childTnLst>
                                </p:cTn>
                              </p:par>
                              <p:par>
                                <p:cTn id="62" presetID="4" presetClass="entr" presetSubtype="16"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box(in)">
                                      <p:cBhvr>
                                        <p:cTn id="64" dur="500"/>
                                        <p:tgtEl>
                                          <p:spTgt spid="37"/>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linds(horizontal)">
                                      <p:cBhvr>
                                        <p:cTn id="6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9" grpId="0" animBg="1"/>
      <p:bldP spid="20" grpId="0" animBg="1"/>
      <p:bldP spid="21" grpId="0"/>
      <p:bldP spid="22" grpId="0" animBg="1"/>
      <p:bldP spid="23" grpId="0" animBg="1"/>
      <p:bldP spid="24" grpId="0"/>
      <p:bldP spid="33" grpId="0" animBg="1"/>
      <p:bldP spid="35" grpId="0" animBg="1"/>
      <p:bldP spid="36" grpId="0"/>
      <p:bldP spid="37" grpId="0" animBg="1"/>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85720" y="0"/>
            <a:ext cx="8858280" cy="868363"/>
          </a:xfrm>
        </p:spPr>
        <p:txBody>
          <a:bodyPr/>
          <a:lstStyle/>
          <a:p>
            <a:pPr eaLnBrk="0" hangingPunct="0"/>
            <a:r>
              <a:rPr lang="fr-FR" sz="2000" i="1" dirty="0">
                <a:latin typeface="Times New Roman" panose="02020603050405020304" pitchFamily="18" charset="0"/>
                <a:cs typeface="Times New Roman" panose="02020603050405020304" pitchFamily="18" charset="0"/>
              </a:rPr>
              <a:t>Mise en place de la première stratégie nationale de la sécurité routière 2004-2013</a:t>
            </a:r>
            <a:endParaRPr lang="en-US" sz="2000" i="1" dirty="0">
              <a:latin typeface="Times New Roman" panose="02020603050405020304" pitchFamily="18" charset="0"/>
              <a:cs typeface="Times New Roman" panose="02020603050405020304" pitchFamily="18" charset="0"/>
            </a:endParaRPr>
          </a:p>
        </p:txBody>
      </p:sp>
      <p:sp>
        <p:nvSpPr>
          <p:cNvPr id="7" name="Espace réservé du numéro de diapositive 6"/>
          <p:cNvSpPr>
            <a:spLocks noGrp="1"/>
          </p:cNvSpPr>
          <p:nvPr>
            <p:ph type="sldNum" sz="quarter" idx="12"/>
          </p:nvPr>
        </p:nvSpPr>
        <p:spPr>
          <a:xfrm>
            <a:off x="8858248" y="6567488"/>
            <a:ext cx="285752" cy="290512"/>
          </a:xfrm>
        </p:spPr>
        <p:txBody>
          <a:bodyPr/>
          <a:lstStyle/>
          <a:p>
            <a:fld id="{4821AECE-00F6-46AA-95E7-DD3C749019E8}" type="slidenum">
              <a:rPr lang="en-US" sz="1400" b="1" smtClean="0">
                <a:solidFill>
                  <a:schemeClr val="tx1"/>
                </a:solidFill>
              </a:rPr>
              <a:pPr/>
              <a:t>7</a:t>
            </a:fld>
            <a:endParaRPr lang="en-US" sz="1400" b="1" dirty="0">
              <a:solidFill>
                <a:schemeClr val="tx1"/>
              </a:solidFill>
            </a:endParaRPr>
          </a:p>
        </p:txBody>
      </p:sp>
      <p:sp>
        <p:nvSpPr>
          <p:cNvPr id="9" name="Espace réservé du numéro de diapositive 2"/>
          <p:cNvSpPr txBox="1">
            <a:spLocks/>
          </p:cNvSpPr>
          <p:nvPr/>
        </p:nvSpPr>
        <p:spPr bwMode="auto">
          <a:xfrm>
            <a:off x="7089775" y="6319367"/>
            <a:ext cx="2057400" cy="350837"/>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ctr" rtl="0" fontAlgn="base">
              <a:lnSpc>
                <a:spcPct val="90000"/>
              </a:lnSpc>
              <a:spcBef>
                <a:spcPts val="1000"/>
              </a:spcBef>
              <a:spcAft>
                <a:spcPct val="0"/>
              </a:spcAft>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ctr" rtl="0" fontAlgn="base">
              <a:lnSpc>
                <a:spcPct val="90000"/>
              </a:lnSpc>
              <a:spcBef>
                <a:spcPts val="500"/>
              </a:spcBef>
              <a:spcAft>
                <a:spcPct val="0"/>
              </a:spcAft>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ctr" rtl="0" fontAlgn="base">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ctr" rtl="0" fontAlgn="base">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ctr" rtl="0" fontAlgn="base">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nSpc>
                <a:spcPct val="100000"/>
              </a:lnSpc>
              <a:spcBef>
                <a:spcPct val="0"/>
              </a:spcBef>
              <a:buFontTx/>
              <a:buNone/>
            </a:pPr>
            <a:fld id="{F649FA64-CBD5-46E0-B30F-919B2A1DE18E}" type="slidenum">
              <a:rPr lang="fr-FR" altLang="fr-FR" sz="1200" smtClean="0">
                <a:solidFill>
                  <a:schemeClr val="bg1"/>
                </a:solidFill>
              </a:rPr>
              <a:pPr>
                <a:lnSpc>
                  <a:spcPct val="100000"/>
                </a:lnSpc>
                <a:spcBef>
                  <a:spcPct val="0"/>
                </a:spcBef>
                <a:buFontTx/>
                <a:buNone/>
              </a:pPr>
              <a:t>7</a:t>
            </a:fld>
            <a:endParaRPr lang="fr-FR" altLang="fr-FR" sz="1200">
              <a:solidFill>
                <a:schemeClr val="bg1"/>
              </a:solidFill>
            </a:endParaRPr>
          </a:p>
        </p:txBody>
      </p:sp>
      <p:cxnSp>
        <p:nvCxnSpPr>
          <p:cNvPr id="11" name="Connecteur droit 13"/>
          <p:cNvCxnSpPr>
            <a:cxnSpLocks noChangeShapeType="1"/>
          </p:cNvCxnSpPr>
          <p:nvPr/>
        </p:nvCxnSpPr>
        <p:spPr bwMode="auto">
          <a:xfrm>
            <a:off x="1618475" y="3387077"/>
            <a:ext cx="338137" cy="1588"/>
          </a:xfrm>
          <a:prstGeom prst="straightConnector1">
            <a:avLst/>
          </a:prstGeom>
          <a:ln>
            <a:headEnd/>
            <a:tailEnd/>
          </a:ln>
        </p:spPr>
        <p:style>
          <a:lnRef idx="3">
            <a:schemeClr val="accent5"/>
          </a:lnRef>
          <a:fillRef idx="0">
            <a:schemeClr val="accent5"/>
          </a:fillRef>
          <a:effectRef idx="2">
            <a:schemeClr val="accent5"/>
          </a:effectRef>
          <a:fontRef idx="minor">
            <a:schemeClr val="tx1"/>
          </a:fontRef>
        </p:style>
      </p:cxnSp>
      <p:cxnSp>
        <p:nvCxnSpPr>
          <p:cNvPr id="12" name="Connecteur droit 15"/>
          <p:cNvCxnSpPr>
            <a:cxnSpLocks noChangeShapeType="1"/>
          </p:cNvCxnSpPr>
          <p:nvPr/>
        </p:nvCxnSpPr>
        <p:spPr bwMode="auto">
          <a:xfrm>
            <a:off x="1603896" y="4268027"/>
            <a:ext cx="338137" cy="1587"/>
          </a:xfrm>
          <a:prstGeom prst="straightConnector1">
            <a:avLst/>
          </a:prstGeom>
          <a:ln>
            <a:headEnd/>
            <a:tailEnd/>
          </a:ln>
        </p:spPr>
        <p:style>
          <a:lnRef idx="3">
            <a:schemeClr val="accent5"/>
          </a:lnRef>
          <a:fillRef idx="0">
            <a:schemeClr val="accent5"/>
          </a:fillRef>
          <a:effectRef idx="2">
            <a:schemeClr val="accent5"/>
          </a:effectRef>
          <a:fontRef idx="minor">
            <a:schemeClr val="tx1"/>
          </a:fontRef>
        </p:style>
      </p:cxnSp>
      <p:cxnSp>
        <p:nvCxnSpPr>
          <p:cNvPr id="13" name="Connecteur droit 19"/>
          <p:cNvCxnSpPr>
            <a:cxnSpLocks noChangeShapeType="1"/>
          </p:cNvCxnSpPr>
          <p:nvPr/>
        </p:nvCxnSpPr>
        <p:spPr bwMode="auto">
          <a:xfrm>
            <a:off x="1566991" y="1566930"/>
            <a:ext cx="338137" cy="1588"/>
          </a:xfrm>
          <a:prstGeom prst="straightConnector1">
            <a:avLst/>
          </a:prstGeom>
          <a:ln>
            <a:headEnd/>
            <a:tailEnd/>
          </a:ln>
        </p:spPr>
        <p:style>
          <a:lnRef idx="3">
            <a:schemeClr val="accent5"/>
          </a:lnRef>
          <a:fillRef idx="0">
            <a:schemeClr val="accent5"/>
          </a:fillRef>
          <a:effectRef idx="2">
            <a:schemeClr val="accent5"/>
          </a:effectRef>
          <a:fontRef idx="minor">
            <a:schemeClr val="tx1"/>
          </a:fontRef>
        </p:style>
      </p:cxnSp>
      <p:cxnSp>
        <p:nvCxnSpPr>
          <p:cNvPr id="14" name="Connecteur droit 19"/>
          <p:cNvCxnSpPr>
            <a:cxnSpLocks noChangeShapeType="1"/>
          </p:cNvCxnSpPr>
          <p:nvPr/>
        </p:nvCxnSpPr>
        <p:spPr bwMode="auto">
          <a:xfrm flipV="1">
            <a:off x="1608653" y="1203623"/>
            <a:ext cx="307408" cy="9509"/>
          </a:xfrm>
          <a:prstGeom prst="straightConnector1">
            <a:avLst/>
          </a:prstGeom>
          <a:ln>
            <a:headEnd/>
            <a:tailEnd/>
          </a:ln>
        </p:spPr>
        <p:style>
          <a:lnRef idx="3">
            <a:schemeClr val="accent5"/>
          </a:lnRef>
          <a:fillRef idx="0">
            <a:schemeClr val="accent5"/>
          </a:fillRef>
          <a:effectRef idx="2">
            <a:schemeClr val="accent5"/>
          </a:effectRef>
          <a:fontRef idx="minor">
            <a:schemeClr val="tx1"/>
          </a:fontRef>
        </p:style>
      </p:cxnSp>
      <p:sp>
        <p:nvSpPr>
          <p:cNvPr id="15" name="Rectangle 29"/>
          <p:cNvSpPr>
            <a:spLocks noChangeArrowheads="1"/>
          </p:cNvSpPr>
          <p:nvPr/>
        </p:nvSpPr>
        <p:spPr bwMode="auto">
          <a:xfrm>
            <a:off x="408401" y="1056663"/>
            <a:ext cx="1077912" cy="292100"/>
          </a:xfrm>
          <a:prstGeom prst="rect">
            <a:avLst/>
          </a:prstGeom>
          <a:solidFill>
            <a:schemeClr val="accent5">
              <a:lumMod val="50000"/>
            </a:schemeClr>
          </a:solidFill>
          <a:ln w="9528">
            <a:solidFill>
              <a:schemeClr val="accent5">
                <a:lumMod val="50000"/>
              </a:schemeClr>
            </a:solidFill>
            <a:round/>
            <a:headEnd/>
            <a:tailEnd/>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600" b="1" dirty="0">
                <a:ea typeface="ヒラギノ角ゴ Pro W3"/>
                <a:cs typeface="ヒラギノ角ゴ Pro W3"/>
              </a:rPr>
              <a:t>2010</a:t>
            </a:r>
          </a:p>
        </p:txBody>
      </p:sp>
      <p:sp>
        <p:nvSpPr>
          <p:cNvPr id="16" name="Rectangle 41"/>
          <p:cNvSpPr>
            <a:spLocks noChangeArrowheads="1"/>
          </p:cNvSpPr>
          <p:nvPr/>
        </p:nvSpPr>
        <p:spPr bwMode="auto">
          <a:xfrm>
            <a:off x="469876" y="2742068"/>
            <a:ext cx="1030288" cy="327025"/>
          </a:xfrm>
          <a:prstGeom prst="rect">
            <a:avLst/>
          </a:prstGeom>
          <a:solidFill>
            <a:schemeClr val="accent5">
              <a:lumMod val="50000"/>
            </a:schemeClr>
          </a:solidFill>
          <a:ln w="9528">
            <a:solidFill>
              <a:schemeClr val="accent5">
                <a:lumMod val="50000"/>
              </a:schemeClr>
            </a:solidFill>
            <a:round/>
            <a:headEnd/>
            <a:tailEnd/>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600" b="1" dirty="0">
                <a:ea typeface="ヒラギノ角ゴ Pro W3"/>
                <a:cs typeface="ヒラギノ角ゴ Pro W3"/>
              </a:rPr>
              <a:t>2011</a:t>
            </a:r>
          </a:p>
        </p:txBody>
      </p:sp>
      <p:sp>
        <p:nvSpPr>
          <p:cNvPr id="17" name="Rectangle 38"/>
          <p:cNvSpPr>
            <a:spLocks noChangeArrowheads="1"/>
          </p:cNvSpPr>
          <p:nvPr/>
        </p:nvSpPr>
        <p:spPr bwMode="auto">
          <a:xfrm>
            <a:off x="1831329" y="2168225"/>
            <a:ext cx="583869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l" eaLnBrk="1" hangingPunct="1">
              <a:lnSpc>
                <a:spcPct val="100000"/>
              </a:lnSpc>
              <a:spcBef>
                <a:spcPct val="0"/>
              </a:spcBef>
              <a:buFontTx/>
              <a:buNone/>
            </a:pPr>
            <a:r>
              <a:rPr lang="fr-FR" altLang="fr-FR" sz="1400" dirty="0">
                <a:solidFill>
                  <a:schemeClr val="bg2"/>
                </a:solidFill>
              </a:rPr>
              <a:t>Entrée en vigueur de la loi 52-05 portant code de la route</a:t>
            </a:r>
          </a:p>
        </p:txBody>
      </p:sp>
      <p:cxnSp>
        <p:nvCxnSpPr>
          <p:cNvPr id="18" name="Connecteur droit avec flèche 24"/>
          <p:cNvCxnSpPr>
            <a:cxnSpLocks noChangeShapeType="1"/>
          </p:cNvCxnSpPr>
          <p:nvPr/>
        </p:nvCxnSpPr>
        <p:spPr bwMode="auto">
          <a:xfrm>
            <a:off x="1758386" y="868363"/>
            <a:ext cx="29158" cy="5595074"/>
          </a:xfrm>
          <a:prstGeom prst="straightConnector1">
            <a:avLst/>
          </a:prstGeom>
          <a:ln>
            <a:headEnd/>
            <a:tailEnd type="arrow" w="med" len="med"/>
          </a:ln>
        </p:spPr>
        <p:style>
          <a:lnRef idx="2">
            <a:schemeClr val="accent1"/>
          </a:lnRef>
          <a:fillRef idx="0">
            <a:schemeClr val="accent1"/>
          </a:fillRef>
          <a:effectRef idx="1">
            <a:schemeClr val="accent1"/>
          </a:effectRef>
          <a:fontRef idx="minor">
            <a:schemeClr val="tx1"/>
          </a:fontRef>
        </p:style>
      </p:cxnSp>
      <p:sp>
        <p:nvSpPr>
          <p:cNvPr id="19" name="ZoneTexte 33"/>
          <p:cNvSpPr txBox="1">
            <a:spLocks noChangeArrowheads="1"/>
          </p:cNvSpPr>
          <p:nvPr/>
        </p:nvSpPr>
        <p:spPr bwMode="auto">
          <a:xfrm>
            <a:off x="408401" y="1356000"/>
            <a:ext cx="1112837"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1">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2000" b="1" i="1" dirty="0">
                <a:solidFill>
                  <a:schemeClr val="accent5">
                    <a:lumMod val="50000"/>
                  </a:schemeClr>
                </a:solidFill>
              </a:rPr>
              <a:t>mars</a:t>
            </a:r>
          </a:p>
        </p:txBody>
      </p:sp>
      <p:sp>
        <p:nvSpPr>
          <p:cNvPr id="26" name="Rectangle 35"/>
          <p:cNvSpPr/>
          <p:nvPr/>
        </p:nvSpPr>
        <p:spPr>
          <a:xfrm>
            <a:off x="1900218" y="1294178"/>
            <a:ext cx="6976716" cy="830997"/>
          </a:xfrm>
          <a:prstGeom prst="rect">
            <a:avLst/>
          </a:prstGeom>
          <a:noFill/>
          <a:ln>
            <a:noFill/>
            <a:prstDash val="solid"/>
          </a:ln>
        </p:spPr>
        <p:txBody>
          <a:bodyPr wrap="square">
            <a:spAutoFit/>
          </a:bodyPr>
          <a:lstStyle/>
          <a:p>
            <a:pPr marL="0" lvl="1" algn="l" eaLnBrk="1" fontAlgn="auto" hangingPunct="1">
              <a:spcBef>
                <a:spcPts val="0"/>
              </a:spcBef>
              <a:spcAft>
                <a:spcPts val="0"/>
              </a:spcAft>
              <a:defRPr sz="1800" b="0" i="0" u="none" strike="noStrike" kern="0" cap="none" spc="0" baseline="0">
                <a:solidFill>
                  <a:srgbClr val="000000"/>
                </a:solidFill>
                <a:uFillTx/>
              </a:defRPr>
            </a:pPr>
            <a:r>
              <a:rPr lang="fr-FR" sz="1200" b="1" i="1" kern="0" dirty="0">
                <a:solidFill>
                  <a:schemeClr val="bg2"/>
                </a:solidFill>
                <a:latin typeface="Calibri"/>
                <a:cs typeface=""/>
              </a:rPr>
              <a:t>Résolution de l’Assemblée générale des Nations Unies proclamant la décennie 2011 – 2020 « décennie d’action pour la sécurité routière »</a:t>
            </a:r>
          </a:p>
          <a:p>
            <a:pPr marL="0" lvl="1" algn="l" eaLnBrk="1" fontAlgn="auto" hangingPunct="1">
              <a:spcBef>
                <a:spcPts val="0"/>
              </a:spcBef>
              <a:spcAft>
                <a:spcPts val="0"/>
              </a:spcAft>
              <a:buSzPct val="100000"/>
              <a:defRPr sz="1800" b="0" i="0" u="none" strike="noStrike" kern="0" cap="none" spc="0" baseline="0">
                <a:solidFill>
                  <a:srgbClr val="000000"/>
                </a:solidFill>
                <a:uFillTx/>
              </a:defRPr>
            </a:pPr>
            <a:r>
              <a:rPr lang="fr-FR" sz="1200" b="1" i="1" kern="0" dirty="0">
                <a:solidFill>
                  <a:schemeClr val="bg2"/>
                </a:solidFill>
                <a:latin typeface="Calibri"/>
                <a:cs typeface=""/>
              </a:rPr>
              <a:t>Objectif : stabiliser puis réduire le nombre de décès imputables aux accidents de la route dans le monde</a:t>
            </a:r>
          </a:p>
          <a:p>
            <a:pPr marL="0" lvl="1" eaLnBrk="1" fontAlgn="auto" hangingPunct="1">
              <a:spcBef>
                <a:spcPts val="0"/>
              </a:spcBef>
              <a:spcAft>
                <a:spcPts val="0"/>
              </a:spcAft>
              <a:defRPr sz="1800" b="0" i="0" u="none" strike="noStrike" kern="0" cap="none" spc="0" baseline="0">
                <a:solidFill>
                  <a:srgbClr val="000000"/>
                </a:solidFill>
                <a:uFillTx/>
              </a:defRPr>
            </a:pPr>
            <a:endParaRPr lang="fr-FR" sz="1200" kern="0" dirty="0">
              <a:solidFill>
                <a:srgbClr val="000099"/>
              </a:solidFill>
              <a:latin typeface="Calibri"/>
              <a:cs typeface=""/>
            </a:endParaRPr>
          </a:p>
        </p:txBody>
      </p:sp>
      <p:sp>
        <p:nvSpPr>
          <p:cNvPr id="27" name="ZoneTexte 37"/>
          <p:cNvSpPr txBox="1">
            <a:spLocks noChangeArrowheads="1"/>
          </p:cNvSpPr>
          <p:nvPr/>
        </p:nvSpPr>
        <p:spPr bwMode="auto">
          <a:xfrm>
            <a:off x="403547" y="2102728"/>
            <a:ext cx="126523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1">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fr-FR" altLang="fr-FR" sz="1600" b="1" dirty="0">
                <a:solidFill>
                  <a:srgbClr val="000099"/>
                </a:solidFill>
              </a:rPr>
              <a:t>1</a:t>
            </a:r>
            <a:r>
              <a:rPr lang="fr-FR" altLang="fr-FR" sz="1600" b="1" baseline="30000" dirty="0">
                <a:solidFill>
                  <a:srgbClr val="000099"/>
                </a:solidFill>
              </a:rPr>
              <a:t>er</a:t>
            </a:r>
            <a:r>
              <a:rPr lang="fr-FR" altLang="fr-FR" sz="1600" b="1" dirty="0">
                <a:solidFill>
                  <a:srgbClr val="000099"/>
                </a:solidFill>
              </a:rPr>
              <a:t> octobre</a:t>
            </a:r>
          </a:p>
        </p:txBody>
      </p:sp>
      <p:sp>
        <p:nvSpPr>
          <p:cNvPr id="30" name="Rectangle 42"/>
          <p:cNvSpPr>
            <a:spLocks noChangeArrowheads="1"/>
          </p:cNvSpPr>
          <p:nvPr/>
        </p:nvSpPr>
        <p:spPr bwMode="auto">
          <a:xfrm>
            <a:off x="408026" y="4105178"/>
            <a:ext cx="976035" cy="334962"/>
          </a:xfrm>
          <a:prstGeom prst="rect">
            <a:avLst/>
          </a:prstGeom>
          <a:solidFill>
            <a:schemeClr val="accent5">
              <a:lumMod val="50000"/>
            </a:schemeClr>
          </a:solidFill>
          <a:ln w="9528">
            <a:solidFill>
              <a:schemeClr val="accent5">
                <a:lumMod val="50000"/>
              </a:schemeClr>
            </a:solidFill>
            <a:round/>
            <a:headEnd/>
            <a:tailEnd/>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600" b="1" dirty="0">
                <a:ea typeface="ヒラギノ角ゴ Pro W3"/>
                <a:cs typeface="ヒラギノ角ゴ Pro W3"/>
              </a:rPr>
              <a:t>2013</a:t>
            </a:r>
          </a:p>
        </p:txBody>
      </p:sp>
      <p:sp>
        <p:nvSpPr>
          <p:cNvPr id="31" name="Rectangle 43"/>
          <p:cNvSpPr>
            <a:spLocks noChangeArrowheads="1"/>
          </p:cNvSpPr>
          <p:nvPr/>
        </p:nvSpPr>
        <p:spPr bwMode="auto">
          <a:xfrm>
            <a:off x="1879414" y="2740000"/>
            <a:ext cx="5582179"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l" eaLnBrk="1" hangingPunct="1">
              <a:lnSpc>
                <a:spcPct val="100000"/>
              </a:lnSpc>
              <a:spcBef>
                <a:spcPct val="0"/>
              </a:spcBef>
              <a:buFontTx/>
              <a:buNone/>
            </a:pPr>
            <a:r>
              <a:rPr lang="fr-FR" altLang="fr-FR" sz="1400" dirty="0">
                <a:solidFill>
                  <a:schemeClr val="bg2"/>
                </a:solidFill>
              </a:rPr>
              <a:t>Mise en œuvre des dispositions du code de la route</a:t>
            </a:r>
          </a:p>
          <a:p>
            <a:pPr marL="0" lvl="1" algn="l" eaLnBrk="1" hangingPunct="1">
              <a:lnSpc>
                <a:spcPct val="100000"/>
              </a:lnSpc>
              <a:spcBef>
                <a:spcPct val="0"/>
              </a:spcBef>
              <a:buFontTx/>
              <a:buNone/>
            </a:pPr>
            <a:endParaRPr lang="fr-FR" altLang="fr-FR" sz="1300" dirty="0">
              <a:solidFill>
                <a:srgbClr val="000099"/>
              </a:solidFill>
            </a:endParaRPr>
          </a:p>
        </p:txBody>
      </p:sp>
      <p:sp>
        <p:nvSpPr>
          <p:cNvPr id="32" name="Ellipse 44"/>
          <p:cNvSpPr>
            <a:spLocks/>
          </p:cNvSpPr>
          <p:nvPr/>
        </p:nvSpPr>
        <p:spPr bwMode="auto">
          <a:xfrm>
            <a:off x="113635" y="3675230"/>
            <a:ext cx="1453356" cy="335405"/>
          </a:xfrm>
          <a:custGeom>
            <a:avLst/>
            <a:gdLst>
              <a:gd name="T0" fmla="*/ 871583 w 1628006"/>
              <a:gd name="T1" fmla="*/ 0 h 469498"/>
              <a:gd name="T2" fmla="*/ 1743165 w 1628006"/>
              <a:gd name="T3" fmla="*/ 232386 h 469498"/>
              <a:gd name="T4" fmla="*/ 871583 w 1628006"/>
              <a:gd name="T5" fmla="*/ 464774 h 469498"/>
              <a:gd name="T6" fmla="*/ 0 w 1628006"/>
              <a:gd name="T7" fmla="*/ 232386 h 469498"/>
              <a:gd name="T8" fmla="*/ 255281 w 1628006"/>
              <a:gd name="T9" fmla="*/ 68064 h 469498"/>
              <a:gd name="T10" fmla="*/ 255281 w 1628006"/>
              <a:gd name="T11" fmla="*/ 396710 h 469498"/>
              <a:gd name="T12" fmla="*/ 1487884 w 1628006"/>
              <a:gd name="T13" fmla="*/ 396710 h 469498"/>
              <a:gd name="T14" fmla="*/ 1487884 w 1628006"/>
              <a:gd name="T15" fmla="*/ 68064 h 469498"/>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238416 w 1628006"/>
              <a:gd name="T25" fmla="*/ 68756 h 469498"/>
              <a:gd name="T26" fmla="*/ 1389590 w 1628006"/>
              <a:gd name="T27" fmla="*/ 400742 h 46949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28006" h="469498">
                <a:moveTo>
                  <a:pt x="0" y="234749"/>
                </a:moveTo>
                <a:lnTo>
                  <a:pt x="0" y="234749"/>
                </a:lnTo>
                <a:cubicBezTo>
                  <a:pt x="0" y="105100"/>
                  <a:pt x="364441" y="0"/>
                  <a:pt x="814002" y="0"/>
                </a:cubicBezTo>
                <a:cubicBezTo>
                  <a:pt x="1263564" y="0"/>
                  <a:pt x="1628006" y="105100"/>
                  <a:pt x="1628006" y="234749"/>
                </a:cubicBezTo>
                <a:cubicBezTo>
                  <a:pt x="1628006" y="364397"/>
                  <a:pt x="1263564" y="469497"/>
                  <a:pt x="814003" y="469498"/>
                </a:cubicBezTo>
                <a:cubicBezTo>
                  <a:pt x="364441" y="469498"/>
                  <a:pt x="0" y="364397"/>
                  <a:pt x="0" y="234749"/>
                </a:cubicBezTo>
                <a:close/>
              </a:path>
            </a:pathLst>
          </a:custGeom>
          <a:solidFill>
            <a:schemeClr val="accent5">
              <a:lumMod val="60000"/>
              <a:lumOff val="40000"/>
            </a:schemeClr>
          </a:solidFill>
          <a:ln>
            <a:solidFill>
              <a:schemeClr val="accent5">
                <a:lumMod val="60000"/>
                <a:lumOff val="40000"/>
              </a:schemeClr>
            </a:solidFill>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800" dirty="0">
                <a:solidFill>
                  <a:schemeClr val="accent5">
                    <a:lumMod val="50000"/>
                  </a:schemeClr>
                </a:solidFill>
                <a:latin typeface="Lucida Sans" panose="020B0602030504020204" pitchFamily="34" charset="0"/>
                <a:ea typeface="ヒラギノ角ゴ Pro W3"/>
                <a:cs typeface="ヒラギノ角ゴ Pro W3"/>
              </a:rPr>
              <a:t>PNC III</a:t>
            </a:r>
          </a:p>
        </p:txBody>
      </p:sp>
      <p:sp>
        <p:nvSpPr>
          <p:cNvPr id="33" name="Ellipse 45"/>
          <p:cNvSpPr>
            <a:spLocks/>
          </p:cNvSpPr>
          <p:nvPr/>
        </p:nvSpPr>
        <p:spPr bwMode="auto">
          <a:xfrm>
            <a:off x="117099" y="3217491"/>
            <a:ext cx="1478980" cy="356934"/>
          </a:xfrm>
          <a:custGeom>
            <a:avLst/>
            <a:gdLst>
              <a:gd name="T0" fmla="*/ 822885 w 1540114"/>
              <a:gd name="T1" fmla="*/ 0 h 540940"/>
              <a:gd name="T2" fmla="*/ 1645769 w 1540114"/>
              <a:gd name="T3" fmla="*/ 271266 h 540940"/>
              <a:gd name="T4" fmla="*/ 822885 w 1540114"/>
              <a:gd name="T5" fmla="*/ 542532 h 540940"/>
              <a:gd name="T6" fmla="*/ 0 w 1540114"/>
              <a:gd name="T7" fmla="*/ 271266 h 540940"/>
              <a:gd name="T8" fmla="*/ 241018 w 1540114"/>
              <a:gd name="T9" fmla="*/ 79451 h 540940"/>
              <a:gd name="T10" fmla="*/ 241018 w 1540114"/>
              <a:gd name="T11" fmla="*/ 463080 h 540940"/>
              <a:gd name="T12" fmla="*/ 1404752 w 1540114"/>
              <a:gd name="T13" fmla="*/ 463080 h 540940"/>
              <a:gd name="T14" fmla="*/ 1404752 w 1540114"/>
              <a:gd name="T15" fmla="*/ 79451 h 540940"/>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225544 w 1540114"/>
              <a:gd name="T25" fmla="*/ 79219 h 540940"/>
              <a:gd name="T26" fmla="*/ 1314570 w 1540114"/>
              <a:gd name="T27" fmla="*/ 461721 h 5409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40114" h="540940">
                <a:moveTo>
                  <a:pt x="0" y="270470"/>
                </a:moveTo>
                <a:lnTo>
                  <a:pt x="0" y="270470"/>
                </a:lnTo>
                <a:cubicBezTo>
                  <a:pt x="0" y="121093"/>
                  <a:pt x="344766" y="0"/>
                  <a:pt x="770056" y="0"/>
                </a:cubicBezTo>
                <a:cubicBezTo>
                  <a:pt x="1195347" y="0"/>
                  <a:pt x="1540114" y="121093"/>
                  <a:pt x="1540114" y="270470"/>
                </a:cubicBezTo>
                <a:cubicBezTo>
                  <a:pt x="1540114" y="419846"/>
                  <a:pt x="1195347" y="540939"/>
                  <a:pt x="770057" y="540940"/>
                </a:cubicBezTo>
                <a:cubicBezTo>
                  <a:pt x="344766" y="540940"/>
                  <a:pt x="0" y="419846"/>
                  <a:pt x="0" y="270470"/>
                </a:cubicBezTo>
                <a:close/>
              </a:path>
            </a:pathLst>
          </a:custGeom>
          <a:solidFill>
            <a:schemeClr val="accent5">
              <a:lumMod val="60000"/>
              <a:lumOff val="40000"/>
            </a:schemeClr>
          </a:solidFill>
          <a:ln w="9528">
            <a:solidFill>
              <a:schemeClr val="accent5">
                <a:lumMod val="60000"/>
                <a:lumOff val="40000"/>
              </a:schemeClr>
            </a:solidFill>
            <a:round/>
            <a:headEnd/>
            <a:tailEnd/>
          </a:ln>
        </p:spPr>
        <p:txBody>
          <a:bodyPr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a:lnSpc>
                <a:spcPct val="100000"/>
              </a:lnSpc>
              <a:spcBef>
                <a:spcPct val="0"/>
              </a:spcBef>
              <a:buFontTx/>
              <a:buNone/>
            </a:pPr>
            <a:r>
              <a:rPr lang="fr-FR" altLang="fr-FR" sz="1800" dirty="0">
                <a:solidFill>
                  <a:schemeClr val="accent5">
                    <a:lumMod val="50000"/>
                  </a:schemeClr>
                </a:solidFill>
                <a:latin typeface="Lucida Sans" panose="020B0602030504020204" pitchFamily="34" charset="0"/>
                <a:ea typeface="ヒラギノ角ゴ Pro W3"/>
                <a:cs typeface="ヒラギノ角ゴ Pro W3"/>
              </a:rPr>
              <a:t>PSIU III</a:t>
            </a:r>
          </a:p>
        </p:txBody>
      </p:sp>
      <p:sp>
        <p:nvSpPr>
          <p:cNvPr id="34" name="Rectangle 27"/>
          <p:cNvSpPr>
            <a:spLocks noChangeArrowheads="1"/>
          </p:cNvSpPr>
          <p:nvPr/>
        </p:nvSpPr>
        <p:spPr bwMode="auto">
          <a:xfrm>
            <a:off x="397820" y="4671322"/>
            <a:ext cx="1091544" cy="350838"/>
          </a:xfrm>
          <a:prstGeom prst="rect">
            <a:avLst/>
          </a:prstGeom>
          <a:solidFill>
            <a:schemeClr val="accent5">
              <a:lumMod val="50000"/>
            </a:schemeClr>
          </a:solidFill>
          <a:ln w="9528">
            <a:solidFill>
              <a:schemeClr val="accent5">
                <a:lumMod val="50000"/>
              </a:schemeClr>
            </a:solidFill>
            <a:round/>
            <a:headEnd/>
            <a:tailEnd/>
          </a:ln>
        </p:spPr>
        <p:txBody>
          <a:bodyPr anchor="ctr" anchorCtr="1"/>
          <a:lstStyle/>
          <a:p>
            <a:r>
              <a:rPr lang="fr-FR" altLang="fr-FR" sz="1600" b="1" dirty="0">
                <a:latin typeface="Calibri" panose="020F0502020204030204" pitchFamily="34" charset="0"/>
                <a:ea typeface="ヒラギノ角ゴ Pro W3"/>
                <a:cs typeface="ヒラギノ角ゴ Pro W3"/>
              </a:rPr>
              <a:t>2014-2015</a:t>
            </a:r>
          </a:p>
        </p:txBody>
      </p:sp>
      <p:sp>
        <p:nvSpPr>
          <p:cNvPr id="35" name="Rectangle 28"/>
          <p:cNvSpPr>
            <a:spLocks noChangeArrowheads="1"/>
          </p:cNvSpPr>
          <p:nvPr/>
        </p:nvSpPr>
        <p:spPr bwMode="auto">
          <a:xfrm>
            <a:off x="1984756" y="4655947"/>
            <a:ext cx="637183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eaLnBrk="1" hangingPunct="1">
              <a:lnSpc>
                <a:spcPct val="100000"/>
              </a:lnSpc>
              <a:spcBef>
                <a:spcPct val="0"/>
              </a:spcBef>
              <a:buFontTx/>
              <a:buNone/>
            </a:pPr>
            <a:r>
              <a:rPr lang="fr-FR" altLang="fr-FR" sz="1400" dirty="0">
                <a:solidFill>
                  <a:schemeClr val="bg2"/>
                </a:solidFill>
              </a:rPr>
              <a:t>Evaluation de la stratégie et élaboration d’une nouvelle stratégie de sécurité routière</a:t>
            </a:r>
          </a:p>
        </p:txBody>
      </p:sp>
      <p:cxnSp>
        <p:nvCxnSpPr>
          <p:cNvPr id="36" name="Connecteur droit 15"/>
          <p:cNvCxnSpPr>
            <a:cxnSpLocks noChangeShapeType="1"/>
          </p:cNvCxnSpPr>
          <p:nvPr/>
        </p:nvCxnSpPr>
        <p:spPr bwMode="auto">
          <a:xfrm>
            <a:off x="1618475" y="4812756"/>
            <a:ext cx="338137" cy="1587"/>
          </a:xfrm>
          <a:prstGeom prst="straightConnector1">
            <a:avLst/>
          </a:prstGeom>
          <a:ln>
            <a:headEnd/>
            <a:tailEnd/>
          </a:ln>
        </p:spPr>
        <p:style>
          <a:lnRef idx="3">
            <a:schemeClr val="accent5"/>
          </a:lnRef>
          <a:fillRef idx="0">
            <a:schemeClr val="accent5"/>
          </a:fillRef>
          <a:effectRef idx="2">
            <a:schemeClr val="accent5"/>
          </a:effectRef>
          <a:fontRef idx="minor">
            <a:schemeClr val="tx1"/>
          </a:fontRef>
        </p:style>
      </p:cxnSp>
      <p:sp>
        <p:nvSpPr>
          <p:cNvPr id="37" name="Rectangle 27"/>
          <p:cNvSpPr>
            <a:spLocks noChangeArrowheads="1"/>
          </p:cNvSpPr>
          <p:nvPr/>
        </p:nvSpPr>
        <p:spPr bwMode="auto">
          <a:xfrm>
            <a:off x="397820" y="5275872"/>
            <a:ext cx="1064983" cy="350838"/>
          </a:xfrm>
          <a:prstGeom prst="rect">
            <a:avLst/>
          </a:prstGeom>
          <a:solidFill>
            <a:schemeClr val="accent5">
              <a:lumMod val="50000"/>
            </a:schemeClr>
          </a:solidFill>
          <a:ln w="9528">
            <a:solidFill>
              <a:schemeClr val="accent5">
                <a:lumMod val="50000"/>
              </a:schemeClr>
            </a:solidFill>
            <a:round/>
            <a:headEnd/>
            <a:tailEnd/>
          </a:ln>
        </p:spPr>
        <p:txBody>
          <a:bodyPr anchor="ctr" anchorCtr="1"/>
          <a:lstStyle/>
          <a:p>
            <a:r>
              <a:rPr lang="fr-FR" altLang="fr-FR" sz="1600" b="1" dirty="0" smtClean="0">
                <a:latin typeface="Calibri" panose="020F0502020204030204" pitchFamily="34" charset="0"/>
                <a:ea typeface="ヒラギノ角ゴ Pro W3"/>
                <a:cs typeface="ヒラギノ角ゴ Pro W3"/>
              </a:rPr>
              <a:t>2017</a:t>
            </a:r>
            <a:endParaRPr lang="fr-FR" altLang="fr-FR" sz="1600" b="1" dirty="0">
              <a:latin typeface="Calibri" panose="020F0502020204030204" pitchFamily="34" charset="0"/>
              <a:ea typeface="ヒラギノ角ゴ Pro W3"/>
              <a:cs typeface="ヒラギノ角ゴ Pro W3"/>
            </a:endParaRPr>
          </a:p>
        </p:txBody>
      </p:sp>
      <p:cxnSp>
        <p:nvCxnSpPr>
          <p:cNvPr id="38" name="Connecteur droit 15"/>
          <p:cNvCxnSpPr>
            <a:cxnSpLocks noChangeShapeType="1"/>
          </p:cNvCxnSpPr>
          <p:nvPr/>
        </p:nvCxnSpPr>
        <p:spPr bwMode="auto">
          <a:xfrm>
            <a:off x="1646619" y="5465150"/>
            <a:ext cx="338137" cy="1587"/>
          </a:xfrm>
          <a:prstGeom prst="straightConnector1">
            <a:avLst/>
          </a:prstGeom>
          <a:ln>
            <a:headEnd/>
            <a:tailEnd/>
          </a:ln>
        </p:spPr>
        <p:style>
          <a:lnRef idx="3">
            <a:schemeClr val="accent5"/>
          </a:lnRef>
          <a:fillRef idx="0">
            <a:schemeClr val="accent5"/>
          </a:fillRef>
          <a:effectRef idx="2">
            <a:schemeClr val="accent5"/>
          </a:effectRef>
          <a:fontRef idx="minor">
            <a:schemeClr val="tx1"/>
          </a:fontRef>
        </p:style>
      </p:cxnSp>
      <p:sp>
        <p:nvSpPr>
          <p:cNvPr id="39" name="TextBox 67">
            <a:extLst>
              <a:ext uri="{FF2B5EF4-FFF2-40B4-BE49-F238E27FC236}">
                <a16:creationId xmlns:a16="http://schemas.microsoft.com/office/drawing/2014/main" xmlns="" id="{FA245FA3-CEAF-4F64-A043-C8EE8F8D0504}"/>
              </a:ext>
            </a:extLst>
          </p:cNvPr>
          <p:cNvSpPr txBox="1"/>
          <p:nvPr/>
        </p:nvSpPr>
        <p:spPr>
          <a:xfrm>
            <a:off x="2045766" y="5211845"/>
            <a:ext cx="6907234" cy="523220"/>
          </a:xfrm>
          <a:prstGeom prst="rect">
            <a:avLst/>
          </a:prstGeom>
          <a:noFill/>
          <a:ln>
            <a:noFill/>
          </a:ln>
        </p:spPr>
        <p:txBody>
          <a:bodyPr wrap="square" lIns="0" rIns="0" rtlCol="0" anchor="b">
            <a:spAutoFit/>
          </a:bodyPr>
          <a:lstStyle>
            <a:defPPr>
              <a:defRPr lang="fr-FR"/>
            </a:defPPr>
            <a:lvl1pPr>
              <a:defRPr b="0">
                <a:solidFill>
                  <a:schemeClr val="accent1">
                    <a:lumMod val="50000"/>
                  </a:schemeClr>
                </a:solidFill>
              </a:defRPr>
            </a:lvl1pPr>
          </a:lstStyle>
          <a:p>
            <a:pPr algn="just"/>
            <a:r>
              <a:rPr lang="fr-FR" sz="1400" b="1" noProof="1">
                <a:solidFill>
                  <a:schemeClr val="bg2"/>
                </a:solidFill>
                <a:latin typeface="Calibri" panose="020F0502020204030204" pitchFamily="34" charset="0"/>
              </a:rPr>
              <a:t>Lancement de la 2ème stratégie nationale de sécurité routière 2017-2026, déclinée à travers 1er Plan d’Action Quinquennal 2017-2021</a:t>
            </a:r>
          </a:p>
        </p:txBody>
      </p:sp>
      <p:sp>
        <p:nvSpPr>
          <p:cNvPr id="40" name="Rectangle 27"/>
          <p:cNvSpPr>
            <a:spLocks noChangeArrowheads="1"/>
          </p:cNvSpPr>
          <p:nvPr/>
        </p:nvSpPr>
        <p:spPr bwMode="auto">
          <a:xfrm>
            <a:off x="397820" y="5864231"/>
            <a:ext cx="1088393" cy="350838"/>
          </a:xfrm>
          <a:prstGeom prst="rect">
            <a:avLst/>
          </a:prstGeom>
          <a:solidFill>
            <a:schemeClr val="accent5">
              <a:lumMod val="50000"/>
            </a:schemeClr>
          </a:solidFill>
          <a:ln w="9528">
            <a:solidFill>
              <a:schemeClr val="accent5">
                <a:lumMod val="50000"/>
              </a:schemeClr>
            </a:solidFill>
            <a:round/>
            <a:headEnd/>
            <a:tailEnd/>
          </a:ln>
        </p:spPr>
        <p:txBody>
          <a:bodyPr anchor="ctr" anchorCtr="1"/>
          <a:lstStyle/>
          <a:p>
            <a:r>
              <a:rPr lang="fr-FR" altLang="fr-FR" sz="1600" b="1" dirty="0" smtClean="0">
                <a:latin typeface="Calibri" panose="020F0502020204030204" pitchFamily="34" charset="0"/>
                <a:ea typeface="ヒラギノ角ゴ Pro W3"/>
                <a:cs typeface="ヒラギノ角ゴ Pro W3"/>
              </a:rPr>
              <a:t>2020</a:t>
            </a:r>
            <a:endParaRPr lang="fr-FR" altLang="fr-FR" sz="1600" b="1" dirty="0">
              <a:latin typeface="Calibri" panose="020F0502020204030204" pitchFamily="34" charset="0"/>
              <a:ea typeface="ヒラギノ角ゴ Pro W3"/>
              <a:cs typeface="ヒラギノ角ゴ Pro W3"/>
            </a:endParaRPr>
          </a:p>
        </p:txBody>
      </p:sp>
      <p:sp>
        <p:nvSpPr>
          <p:cNvPr id="41" name="TextBox 67">
            <a:extLst>
              <a:ext uri="{FF2B5EF4-FFF2-40B4-BE49-F238E27FC236}">
                <a16:creationId xmlns:a16="http://schemas.microsoft.com/office/drawing/2014/main" xmlns="" id="{FA245FA3-CEAF-4F64-A043-C8EE8F8D0504}"/>
              </a:ext>
            </a:extLst>
          </p:cNvPr>
          <p:cNvSpPr txBox="1"/>
          <p:nvPr/>
        </p:nvSpPr>
        <p:spPr>
          <a:xfrm>
            <a:off x="2093890" y="6085404"/>
            <a:ext cx="6907234" cy="307777"/>
          </a:xfrm>
          <a:prstGeom prst="rect">
            <a:avLst/>
          </a:prstGeom>
          <a:noFill/>
          <a:ln>
            <a:noFill/>
          </a:ln>
        </p:spPr>
        <p:txBody>
          <a:bodyPr wrap="square" lIns="0" rIns="0" rtlCol="0" anchor="b">
            <a:spAutoFit/>
          </a:bodyPr>
          <a:lstStyle>
            <a:defPPr>
              <a:defRPr lang="fr-FR"/>
            </a:defPPr>
            <a:lvl1pPr>
              <a:defRPr b="0">
                <a:solidFill>
                  <a:schemeClr val="accent1">
                    <a:lumMod val="50000"/>
                  </a:schemeClr>
                </a:solidFill>
              </a:defRPr>
            </a:lvl1pPr>
          </a:lstStyle>
          <a:p>
            <a:pPr algn="just"/>
            <a:r>
              <a:rPr lang="fr-FR" sz="1400" b="1" noProof="1" smtClean="0">
                <a:solidFill>
                  <a:schemeClr val="bg2"/>
                </a:solidFill>
                <a:latin typeface="Calibri" panose="020F0502020204030204" pitchFamily="34" charset="0"/>
              </a:rPr>
              <a:t>Mise en place de l’Agence Nationale de la Sécurité Routière (NARSA)</a:t>
            </a:r>
            <a:endParaRPr lang="fr-FR" sz="1400" b="1" noProof="1">
              <a:solidFill>
                <a:schemeClr val="bg2"/>
              </a:solidFill>
              <a:latin typeface="Calibri" panose="020F0502020204030204" pitchFamily="34" charset="0"/>
            </a:endParaRPr>
          </a:p>
        </p:txBody>
      </p:sp>
      <p:cxnSp>
        <p:nvCxnSpPr>
          <p:cNvPr id="42" name="Connecteur droit 15"/>
          <p:cNvCxnSpPr>
            <a:cxnSpLocks noChangeShapeType="1"/>
          </p:cNvCxnSpPr>
          <p:nvPr/>
        </p:nvCxnSpPr>
        <p:spPr bwMode="auto">
          <a:xfrm>
            <a:off x="1643509" y="6039650"/>
            <a:ext cx="338137" cy="1587"/>
          </a:xfrm>
          <a:prstGeom prst="straightConnector1">
            <a:avLst/>
          </a:prstGeom>
          <a:ln>
            <a:headEnd/>
            <a:tailEnd/>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 xmlns:p14="http://schemas.microsoft.com/office/powerpoint/2010/main" val="79196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i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ox(i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ox(in)">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ox(in)">
                                      <p:cBhvr>
                                        <p:cTn id="32" dur="500"/>
                                        <p:tgtEl>
                                          <p:spTgt spid="16"/>
                                        </p:tgtEl>
                                      </p:cBhvr>
                                    </p:animEffect>
                                  </p:childTnLst>
                                </p:cTn>
                              </p:par>
                              <p:par>
                                <p:cTn id="33" presetID="4" presetClass="entr" presetSubtype="16"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box(in)">
                                      <p:cBhvr>
                                        <p:cTn id="35" dur="500"/>
                                        <p:tgtEl>
                                          <p:spTgt spid="30"/>
                                        </p:tgtEl>
                                      </p:cBhvr>
                                    </p:animEffect>
                                  </p:childTnLst>
                                </p:cTn>
                              </p:par>
                              <p:par>
                                <p:cTn id="36" presetID="4" presetClass="entr" presetSubtype="16"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box(in)">
                                      <p:cBhvr>
                                        <p:cTn id="38" dur="500"/>
                                        <p:tgtEl>
                                          <p:spTgt spid="33"/>
                                        </p:tgtEl>
                                      </p:cBhvr>
                                    </p:animEffect>
                                  </p:childTnLst>
                                </p:cTn>
                              </p:par>
                              <p:par>
                                <p:cTn id="39" presetID="4" presetClass="entr" presetSubtype="16"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box(in)">
                                      <p:cBhvr>
                                        <p:cTn id="41" dur="5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blinds(horizontal)">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4" presetClass="entr" presetSubtype="16" fill="hold" grpId="0" nodeType="click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box(in)">
                                      <p:cBhvr>
                                        <p:cTn id="51" dur="500"/>
                                        <p:tgtEl>
                                          <p:spTgt spid="34"/>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blinds(horizontal)">
                                      <p:cBhvr>
                                        <p:cTn id="56" dur="500"/>
                                        <p:tgtEl>
                                          <p:spTgt spid="35"/>
                                        </p:tgtEl>
                                      </p:cBhvr>
                                    </p:animEffect>
                                  </p:childTnLst>
                                </p:cTn>
                              </p:par>
                            </p:childTnLst>
                          </p:cTn>
                        </p:par>
                      </p:childTnLst>
                    </p:cTn>
                  </p:par>
                  <p:par>
                    <p:cTn id="57" fill="hold">
                      <p:stCondLst>
                        <p:cond delay="indefinite"/>
                      </p:stCondLst>
                      <p:childTnLst>
                        <p:par>
                          <p:cTn id="58" fill="hold">
                            <p:stCondLst>
                              <p:cond delay="0"/>
                            </p:stCondLst>
                            <p:childTnLst>
                              <p:par>
                                <p:cTn id="59" presetID="4" presetClass="entr" presetSubtype="16" fill="hold" grpId="0" nodeType="click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box(in)">
                                      <p:cBhvr>
                                        <p:cTn id="61" dur="500"/>
                                        <p:tgtEl>
                                          <p:spTgt spid="37"/>
                                        </p:tgtEl>
                                      </p:cBhvr>
                                    </p:animEffect>
                                  </p:childTnLst>
                                </p:cTn>
                              </p:par>
                            </p:childTnLst>
                          </p:cTn>
                        </p:par>
                      </p:childTnLst>
                    </p:cTn>
                  </p:par>
                  <p:par>
                    <p:cTn id="62" fill="hold">
                      <p:stCondLst>
                        <p:cond delay="indefinite"/>
                      </p:stCondLst>
                      <p:childTnLst>
                        <p:par>
                          <p:cTn id="63" fill="hold">
                            <p:stCondLst>
                              <p:cond delay="0"/>
                            </p:stCondLst>
                            <p:childTnLst>
                              <p:par>
                                <p:cTn id="64" presetID="4" presetClass="entr" presetSubtype="16" fill="hold" grpId="0" nodeType="click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box(in)">
                                      <p:cBhvr>
                                        <p:cTn id="6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6" grpId="0"/>
      <p:bldP spid="27" grpId="0"/>
      <p:bldP spid="30" grpId="0" animBg="1"/>
      <p:bldP spid="31" grpId="0"/>
      <p:bldP spid="32" grpId="0" animBg="1"/>
      <p:bldP spid="33" grpId="0" animBg="1"/>
      <p:bldP spid="34" grpId="0" animBg="1"/>
      <p:bldP spid="35" grpId="0"/>
      <p:bldP spid="37" grpId="0" animBg="1"/>
      <p:bldP spid="4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aphique 5"/>
          <p:cNvGraphicFramePr/>
          <p:nvPr>
            <p:extLst>
              <p:ext uri="{D42A27DB-BD31-4B8C-83A1-F6EECF244321}">
                <p14:modId xmlns="" xmlns:p14="http://schemas.microsoft.com/office/powerpoint/2010/main" val="2803876423"/>
              </p:ext>
            </p:extLst>
          </p:nvPr>
        </p:nvGraphicFramePr>
        <p:xfrm>
          <a:off x="395536" y="1196752"/>
          <a:ext cx="8462744" cy="5215656"/>
        </p:xfrm>
        <a:graphic>
          <a:graphicData uri="http://schemas.openxmlformats.org/drawingml/2006/chart">
            <c:chart xmlns:c="http://schemas.openxmlformats.org/drawingml/2006/chart" xmlns:r="http://schemas.openxmlformats.org/officeDocument/2006/relationships" r:id="rId2"/>
          </a:graphicData>
        </a:graphic>
      </p:graphicFrame>
      <p:sp>
        <p:nvSpPr>
          <p:cNvPr id="308226" name="Rectangle 2"/>
          <p:cNvSpPr>
            <a:spLocks noGrp="1" noChangeArrowheads="1"/>
          </p:cNvSpPr>
          <p:nvPr>
            <p:ph type="title"/>
          </p:nvPr>
        </p:nvSpPr>
        <p:spPr>
          <a:xfrm>
            <a:off x="179512" y="116632"/>
            <a:ext cx="7075512" cy="684312"/>
          </a:xfrm>
        </p:spPr>
        <p:txBody>
          <a:bodyPr/>
          <a:lstStyle/>
          <a:p>
            <a:pPr algn="ctr"/>
            <a:r>
              <a:rPr lang="fr-FR" sz="2400" i="1" dirty="0" smtClean="0">
                <a:solidFill>
                  <a:schemeClr val="accent2">
                    <a:lumMod val="75000"/>
                  </a:schemeClr>
                </a:solidFill>
                <a:latin typeface="Bell MT" pitchFamily="18" charset="0"/>
                <a:cs typeface="Times New Roman" pitchFamily="18" charset="0"/>
              </a:rPr>
              <a:t>Impact de la mise en œuvre de la stratégie nationale de la sécurité routière</a:t>
            </a:r>
            <a:endParaRPr lang="en-US" sz="2400" i="1" dirty="0">
              <a:solidFill>
                <a:schemeClr val="accent2">
                  <a:lumMod val="75000"/>
                </a:schemeClr>
              </a:solidFill>
              <a:latin typeface="Bell MT" pitchFamily="18" charset="0"/>
              <a:cs typeface="Times New Roman" pitchFamily="18" charset="0"/>
            </a:endParaRPr>
          </a:p>
        </p:txBody>
      </p:sp>
      <p:sp>
        <p:nvSpPr>
          <p:cNvPr id="308227" name="Text Box 3"/>
          <p:cNvSpPr txBox="1">
            <a:spLocks noChangeArrowheads="1"/>
          </p:cNvSpPr>
          <p:nvPr/>
        </p:nvSpPr>
        <p:spPr bwMode="auto">
          <a:xfrm>
            <a:off x="1660525" y="722313"/>
            <a:ext cx="184150" cy="366712"/>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5" name="AutoShape 120"/>
          <p:cNvSpPr>
            <a:spLocks noChangeArrowheads="1"/>
          </p:cNvSpPr>
          <p:nvPr/>
        </p:nvSpPr>
        <p:spPr bwMode="blackWhite">
          <a:xfrm>
            <a:off x="3419872" y="2060848"/>
            <a:ext cx="2667000" cy="371475"/>
          </a:xfrm>
          <a:prstGeom prst="wedgeRectCallout">
            <a:avLst>
              <a:gd name="adj1" fmla="val 38435"/>
              <a:gd name="adj2" fmla="val 192054"/>
            </a:avLst>
          </a:prstGeom>
          <a:solidFill>
            <a:srgbClr val="9B2560"/>
          </a:solidFill>
          <a:ln>
            <a:solidFill>
              <a:srgbClr val="9B2560"/>
            </a:solidFill>
            <a:headEnd/>
            <a:tailEnd/>
          </a:ln>
        </p:spPr>
        <p:style>
          <a:lnRef idx="1">
            <a:schemeClr val="accent2"/>
          </a:lnRef>
          <a:fillRef idx="3">
            <a:schemeClr val="accent2"/>
          </a:fillRef>
          <a:effectRef idx="2">
            <a:schemeClr val="accent2"/>
          </a:effectRef>
          <a:fontRef idx="minor">
            <a:schemeClr val="lt1"/>
          </a:fontRef>
        </p:style>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400" b="1" i="0" u="none" strike="noStrike" kern="1200" cap="none" spc="0" normalizeH="0" baseline="0" noProof="0" dirty="0" smtClean="0">
                <a:ln>
                  <a:noFill/>
                </a:ln>
                <a:solidFill>
                  <a:srgbClr val="FFFFFF"/>
                </a:solidFill>
                <a:effectLst/>
                <a:uLnTx/>
                <a:uFillTx/>
                <a:latin typeface="Times New Roman" pitchFamily="18" charset="0"/>
                <a:ea typeface="+mn-ea"/>
                <a:cs typeface="Times New Roman" pitchFamily="18" charset="0"/>
              </a:rPr>
              <a:t>En absence de la Stratégie</a:t>
            </a:r>
            <a:endParaRPr kumimoji="0" lang="fr-FR" sz="1400" b="1"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endParaRPr>
          </a:p>
        </p:txBody>
      </p:sp>
      <p:sp>
        <p:nvSpPr>
          <p:cNvPr id="8" name="Rectangle 7"/>
          <p:cNvSpPr/>
          <p:nvPr/>
        </p:nvSpPr>
        <p:spPr>
          <a:xfrm>
            <a:off x="7858148" y="4286256"/>
            <a:ext cx="928694" cy="4286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8072462" y="5572140"/>
            <a:ext cx="642942" cy="4286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 xmlns:p14="http://schemas.microsoft.com/office/powerpoint/2010/main" val="8479926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85786" y="0"/>
            <a:ext cx="6477000" cy="868363"/>
          </a:xfrm>
        </p:spPr>
        <p:txBody>
          <a:bodyPr/>
          <a:lstStyle/>
          <a:p>
            <a:r>
              <a:rPr lang="fr-FR" dirty="0" smtClean="0">
                <a:latin typeface="Times New Roman" pitchFamily="18" charset="0"/>
                <a:cs typeface="Times New Roman" pitchFamily="18" charset="0"/>
              </a:rPr>
              <a:t> Ordre du jour</a:t>
            </a:r>
            <a:endParaRPr lang="fr-FR" dirty="0">
              <a:latin typeface="Times New Roman" pitchFamily="18" charset="0"/>
              <a:cs typeface="Times New Roman" pitchFamily="18" charset="0"/>
            </a:endParaRPr>
          </a:p>
        </p:txBody>
      </p:sp>
      <p:sp>
        <p:nvSpPr>
          <p:cNvPr id="41" name="Line 256"/>
          <p:cNvSpPr>
            <a:spLocks noChangeShapeType="1"/>
          </p:cNvSpPr>
          <p:nvPr/>
        </p:nvSpPr>
        <p:spPr bwMode="gray">
          <a:xfrm flipV="1">
            <a:off x="1285852" y="1925587"/>
            <a:ext cx="7353336" cy="53983"/>
          </a:xfrm>
          <a:prstGeom prst="line">
            <a:avLst/>
          </a:prstGeom>
          <a:ln>
            <a:headEnd/>
            <a:tailEnd type="oval" w="med" len="med"/>
          </a:ln>
        </p:spPr>
        <p:style>
          <a:lnRef idx="1">
            <a:schemeClr val="accent1"/>
          </a:lnRef>
          <a:fillRef idx="0">
            <a:schemeClr val="accent1"/>
          </a:fillRef>
          <a:effectRef idx="0">
            <a:schemeClr val="accent1"/>
          </a:effectRef>
          <a:fontRef idx="minor">
            <a:schemeClr val="tx1"/>
          </a:fontRef>
        </p:style>
        <p:txBody>
          <a:bodyPr wrap="none" anchor="ctr"/>
          <a:lstStyle/>
          <a:p>
            <a:endParaRPr lang="fr-FR"/>
          </a:p>
        </p:txBody>
      </p:sp>
      <p:sp>
        <p:nvSpPr>
          <p:cNvPr id="42" name="Rectangle 257"/>
          <p:cNvSpPr>
            <a:spLocks noChangeArrowheads="1"/>
          </p:cNvSpPr>
          <p:nvPr/>
        </p:nvSpPr>
        <p:spPr bwMode="gray">
          <a:xfrm rot="3419336">
            <a:off x="490431" y="1423016"/>
            <a:ext cx="449534" cy="460409"/>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fr-FR"/>
          </a:p>
        </p:txBody>
      </p:sp>
      <p:sp>
        <p:nvSpPr>
          <p:cNvPr id="43" name="Text Box 258"/>
          <p:cNvSpPr txBox="1">
            <a:spLocks noChangeArrowheads="1"/>
          </p:cNvSpPr>
          <p:nvPr/>
        </p:nvSpPr>
        <p:spPr bwMode="gray">
          <a:xfrm>
            <a:off x="1252223" y="1235386"/>
            <a:ext cx="7786710" cy="923330"/>
          </a:xfrm>
          <a:prstGeom prst="rect">
            <a:avLst/>
          </a:prstGeom>
          <a:noFill/>
          <a:ln w="9525" algn="ctr">
            <a:noFill/>
            <a:miter lim="800000"/>
            <a:headEnd/>
            <a:tailEnd/>
          </a:ln>
          <a:effectLst/>
        </p:spPr>
        <p:txBody>
          <a:bodyPr wrap="square">
            <a:spAutoFit/>
          </a:bodyPr>
          <a:lstStyle/>
          <a:p>
            <a:pPr algn="l" eaLnBrk="0" hangingPunct="0"/>
            <a:r>
              <a:rPr lang="fr-FR" i="1" dirty="0" smtClean="0">
                <a:solidFill>
                  <a:srgbClr val="C5C5C5"/>
                </a:solidFill>
                <a:latin typeface="Times New Roman" panose="02020603050405020304" pitchFamily="18" charset="0"/>
                <a:cs typeface="Times New Roman" panose="02020603050405020304" pitchFamily="18" charset="0"/>
              </a:rPr>
              <a:t>Problématique de la sécurité routière au Maroc et naissance de </a:t>
            </a:r>
            <a:r>
              <a:rPr lang="fr-FR" i="1" dirty="0">
                <a:solidFill>
                  <a:srgbClr val="C5C5C5"/>
                </a:solidFill>
                <a:latin typeface="Times New Roman" panose="02020603050405020304" pitchFamily="18" charset="0"/>
                <a:cs typeface="Times New Roman" panose="02020603050405020304" pitchFamily="18" charset="0"/>
              </a:rPr>
              <a:t>la Stratégie Nationale de la sécurité routière 2004 – 2013</a:t>
            </a:r>
            <a:endParaRPr lang="en-US" i="1" dirty="0">
              <a:solidFill>
                <a:srgbClr val="C5C5C5"/>
              </a:solidFill>
              <a:latin typeface="Times New Roman" panose="02020603050405020304" pitchFamily="18" charset="0"/>
              <a:cs typeface="Times New Roman" panose="02020603050405020304" pitchFamily="18" charset="0"/>
            </a:endParaRPr>
          </a:p>
          <a:p>
            <a:pPr algn="l" eaLnBrk="0" hangingPunct="0"/>
            <a:r>
              <a:rPr lang="fr-FR" i="1" dirty="0" smtClean="0">
                <a:solidFill>
                  <a:srgbClr val="C5C5C5"/>
                </a:solidFill>
                <a:latin typeface="Times New Roman" panose="02020603050405020304" pitchFamily="18" charset="0"/>
                <a:cs typeface="Times New Roman" panose="02020603050405020304" pitchFamily="18" charset="0"/>
              </a:rPr>
              <a:t> </a:t>
            </a:r>
            <a:endParaRPr lang="en-US" i="1" dirty="0">
              <a:solidFill>
                <a:srgbClr val="C5C5C5"/>
              </a:solidFill>
              <a:latin typeface="Times New Roman" panose="02020603050405020304" pitchFamily="18" charset="0"/>
              <a:cs typeface="Times New Roman" panose="02020603050405020304" pitchFamily="18" charset="0"/>
            </a:endParaRPr>
          </a:p>
        </p:txBody>
      </p:sp>
      <p:sp>
        <p:nvSpPr>
          <p:cNvPr id="44" name="Text Box 259"/>
          <p:cNvSpPr txBox="1">
            <a:spLocks noChangeArrowheads="1"/>
          </p:cNvSpPr>
          <p:nvPr/>
        </p:nvSpPr>
        <p:spPr bwMode="gray">
          <a:xfrm>
            <a:off x="554926" y="1370405"/>
            <a:ext cx="313022" cy="461665"/>
          </a:xfrm>
          <a:prstGeom prst="rect">
            <a:avLst/>
          </a:prstGeom>
          <a:noFill/>
          <a:ln w="9525" algn="ctr">
            <a:noFill/>
            <a:miter lim="800000"/>
            <a:headEnd/>
            <a:tailEnd/>
          </a:ln>
          <a:effectLst/>
        </p:spPr>
        <p:txBody>
          <a:bodyPr wrap="square">
            <a:spAutoFit/>
          </a:bodyPr>
          <a:lstStyle/>
          <a:p>
            <a:pPr algn="ctr" eaLnBrk="0" hangingPunct="0"/>
            <a:r>
              <a:rPr lang="en-US" sz="2400" b="1" dirty="0">
                <a:solidFill>
                  <a:srgbClr val="FFFFFF"/>
                </a:solidFill>
                <a:latin typeface="Arial" pitchFamily="34" charset="0"/>
              </a:rPr>
              <a:t>1</a:t>
            </a:r>
          </a:p>
        </p:txBody>
      </p:sp>
      <p:sp>
        <p:nvSpPr>
          <p:cNvPr id="24" name="Espace réservé du numéro de diapositive 23"/>
          <p:cNvSpPr>
            <a:spLocks noGrp="1"/>
          </p:cNvSpPr>
          <p:nvPr>
            <p:ph type="sldNum" sz="quarter" idx="12"/>
          </p:nvPr>
        </p:nvSpPr>
        <p:spPr>
          <a:xfrm>
            <a:off x="7286644" y="6286520"/>
            <a:ext cx="1616075" cy="290512"/>
          </a:xfrm>
        </p:spPr>
        <p:txBody>
          <a:bodyPr/>
          <a:lstStyle/>
          <a:p>
            <a:fld id="{F198F931-4581-41B7-875F-F4D3F3D11BF3}" type="slidenum">
              <a:rPr lang="en-US" smtClean="0"/>
              <a:pPr/>
              <a:t>9</a:t>
            </a:fld>
            <a:endParaRPr lang="en-US" dirty="0"/>
          </a:p>
        </p:txBody>
      </p:sp>
      <p:sp>
        <p:nvSpPr>
          <p:cNvPr id="14" name="Line 260"/>
          <p:cNvSpPr>
            <a:spLocks noChangeShapeType="1"/>
          </p:cNvSpPr>
          <p:nvPr/>
        </p:nvSpPr>
        <p:spPr bwMode="gray">
          <a:xfrm flipV="1">
            <a:off x="1252223" y="2673537"/>
            <a:ext cx="7353336" cy="45719"/>
          </a:xfrm>
          <a:prstGeom prst="line">
            <a:avLst/>
          </a:prstGeom>
          <a:ln>
            <a:headEnd/>
            <a:tailEnd type="oval" w="med" len="med"/>
          </a:ln>
        </p:spPr>
        <p:style>
          <a:lnRef idx="1">
            <a:schemeClr val="accent1"/>
          </a:lnRef>
          <a:fillRef idx="0">
            <a:schemeClr val="accent1"/>
          </a:fillRef>
          <a:effectRef idx="0">
            <a:schemeClr val="accent1"/>
          </a:effectRef>
          <a:fontRef idx="minor">
            <a:schemeClr val="tx1"/>
          </a:fontRef>
        </p:style>
        <p:txBody>
          <a:bodyPr wrap="none" anchor="ctr"/>
          <a:lstStyle/>
          <a:p>
            <a:endParaRPr lang="fr-FR"/>
          </a:p>
        </p:txBody>
      </p:sp>
      <p:sp>
        <p:nvSpPr>
          <p:cNvPr id="15" name="Text Box 262"/>
          <p:cNvSpPr txBox="1">
            <a:spLocks noChangeArrowheads="1"/>
          </p:cNvSpPr>
          <p:nvPr/>
        </p:nvSpPr>
        <p:spPr bwMode="gray">
          <a:xfrm>
            <a:off x="419088" y="2599730"/>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rgbClr val="FFFFFF"/>
                </a:solidFill>
                <a:latin typeface="Arial" pitchFamily="34" charset="0"/>
              </a:rPr>
              <a:t>2</a:t>
            </a:r>
          </a:p>
        </p:txBody>
      </p:sp>
      <p:sp>
        <p:nvSpPr>
          <p:cNvPr id="16" name="Rectangle 257"/>
          <p:cNvSpPr>
            <a:spLocks noChangeArrowheads="1"/>
          </p:cNvSpPr>
          <p:nvPr/>
        </p:nvSpPr>
        <p:spPr bwMode="gray">
          <a:xfrm rot="3419336">
            <a:off x="460305" y="2381457"/>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fr-FR"/>
          </a:p>
        </p:txBody>
      </p:sp>
      <p:sp>
        <p:nvSpPr>
          <p:cNvPr id="17" name="Text Box 259"/>
          <p:cNvSpPr txBox="1">
            <a:spLocks noChangeArrowheads="1"/>
          </p:cNvSpPr>
          <p:nvPr/>
        </p:nvSpPr>
        <p:spPr bwMode="gray">
          <a:xfrm>
            <a:off x="591954" y="2413605"/>
            <a:ext cx="356188" cy="461665"/>
          </a:xfrm>
          <a:prstGeom prst="rect">
            <a:avLst/>
          </a:prstGeom>
          <a:noFill/>
          <a:ln w="9525" algn="ctr">
            <a:noFill/>
            <a:miter lim="800000"/>
            <a:headEnd/>
            <a:tailEnd/>
          </a:ln>
          <a:effectLst/>
        </p:spPr>
        <p:txBody>
          <a:bodyPr wrap="none">
            <a:spAutoFit/>
          </a:bodyPr>
          <a:lstStyle/>
          <a:p>
            <a:pPr algn="ctr" eaLnBrk="0" hangingPunct="0"/>
            <a:r>
              <a:rPr lang="en-US" sz="2400" b="1" dirty="0" smtClean="0">
                <a:solidFill>
                  <a:srgbClr val="FFFFFF"/>
                </a:solidFill>
                <a:latin typeface="Arial" pitchFamily="34" charset="0"/>
              </a:rPr>
              <a:t>2</a:t>
            </a:r>
            <a:endParaRPr lang="en-US" sz="2400" b="1" dirty="0">
              <a:solidFill>
                <a:srgbClr val="FFFFFF"/>
              </a:solidFill>
              <a:latin typeface="Arial" pitchFamily="34" charset="0"/>
            </a:endParaRPr>
          </a:p>
        </p:txBody>
      </p:sp>
      <p:sp>
        <p:nvSpPr>
          <p:cNvPr id="19" name="Line 260"/>
          <p:cNvSpPr>
            <a:spLocks noChangeShapeType="1"/>
          </p:cNvSpPr>
          <p:nvPr/>
        </p:nvSpPr>
        <p:spPr bwMode="gray">
          <a:xfrm flipV="1">
            <a:off x="1224823" y="3641082"/>
            <a:ext cx="7353336" cy="45719"/>
          </a:xfrm>
          <a:prstGeom prst="line">
            <a:avLst/>
          </a:prstGeom>
          <a:ln>
            <a:headEnd/>
            <a:tailEnd type="oval" w="med" len="med"/>
          </a:ln>
        </p:spPr>
        <p:style>
          <a:lnRef idx="1">
            <a:schemeClr val="accent1"/>
          </a:lnRef>
          <a:fillRef idx="0">
            <a:schemeClr val="accent1"/>
          </a:fillRef>
          <a:effectRef idx="0">
            <a:schemeClr val="accent1"/>
          </a:effectRef>
          <a:fontRef idx="minor">
            <a:schemeClr val="tx1"/>
          </a:fontRef>
        </p:style>
        <p:txBody>
          <a:bodyPr wrap="none" anchor="ctr"/>
          <a:lstStyle/>
          <a:p>
            <a:endParaRPr lang="fr-FR"/>
          </a:p>
        </p:txBody>
      </p:sp>
      <p:sp>
        <p:nvSpPr>
          <p:cNvPr id="20" name="Text Box 262"/>
          <p:cNvSpPr txBox="1">
            <a:spLocks noChangeArrowheads="1"/>
          </p:cNvSpPr>
          <p:nvPr/>
        </p:nvSpPr>
        <p:spPr bwMode="gray">
          <a:xfrm>
            <a:off x="385459" y="4140832"/>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rgbClr val="FFFFFF"/>
                </a:solidFill>
                <a:latin typeface="Arial" pitchFamily="34" charset="0"/>
              </a:rPr>
              <a:t>2</a:t>
            </a:r>
          </a:p>
        </p:txBody>
      </p:sp>
      <p:sp>
        <p:nvSpPr>
          <p:cNvPr id="21" name="Rectangle 257"/>
          <p:cNvSpPr>
            <a:spLocks noChangeArrowheads="1"/>
          </p:cNvSpPr>
          <p:nvPr/>
        </p:nvSpPr>
        <p:spPr bwMode="gray">
          <a:xfrm rot="3419336">
            <a:off x="384899" y="3422884"/>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fr-FR"/>
          </a:p>
        </p:txBody>
      </p:sp>
      <p:sp>
        <p:nvSpPr>
          <p:cNvPr id="22" name="Text Box 259"/>
          <p:cNvSpPr txBox="1">
            <a:spLocks noChangeArrowheads="1"/>
          </p:cNvSpPr>
          <p:nvPr/>
        </p:nvSpPr>
        <p:spPr bwMode="gray">
          <a:xfrm>
            <a:off x="511760" y="3455125"/>
            <a:ext cx="356188" cy="461665"/>
          </a:xfrm>
          <a:prstGeom prst="rect">
            <a:avLst/>
          </a:prstGeom>
          <a:noFill/>
          <a:ln w="9525" algn="ctr">
            <a:noFill/>
            <a:miter lim="800000"/>
            <a:headEnd/>
            <a:tailEnd/>
          </a:ln>
          <a:effectLst/>
        </p:spPr>
        <p:txBody>
          <a:bodyPr wrap="none">
            <a:spAutoFit/>
          </a:bodyPr>
          <a:lstStyle/>
          <a:p>
            <a:pPr algn="ctr" eaLnBrk="0" hangingPunct="0"/>
            <a:r>
              <a:rPr lang="en-US" sz="2400" b="1" dirty="0" smtClean="0">
                <a:solidFill>
                  <a:srgbClr val="FFFFFF"/>
                </a:solidFill>
                <a:latin typeface="Arial" pitchFamily="34" charset="0"/>
              </a:rPr>
              <a:t>3</a:t>
            </a:r>
            <a:endParaRPr lang="en-US" sz="2400" b="1" dirty="0">
              <a:solidFill>
                <a:srgbClr val="FFFFFF"/>
              </a:solidFill>
              <a:latin typeface="Arial" pitchFamily="34" charset="0"/>
            </a:endParaRPr>
          </a:p>
        </p:txBody>
      </p:sp>
      <p:sp>
        <p:nvSpPr>
          <p:cNvPr id="23" name="Text Box 258"/>
          <p:cNvSpPr txBox="1">
            <a:spLocks noChangeArrowheads="1"/>
          </p:cNvSpPr>
          <p:nvPr/>
        </p:nvSpPr>
        <p:spPr bwMode="gray">
          <a:xfrm>
            <a:off x="1271028" y="2315635"/>
            <a:ext cx="7643834" cy="369332"/>
          </a:xfrm>
          <a:prstGeom prst="rect">
            <a:avLst/>
          </a:prstGeom>
          <a:noFill/>
          <a:ln w="9525" algn="ctr">
            <a:noFill/>
            <a:miter lim="800000"/>
            <a:headEnd/>
            <a:tailEnd/>
          </a:ln>
          <a:effectLst/>
        </p:spPr>
        <p:txBody>
          <a:bodyPr wrap="square">
            <a:spAutoFit/>
          </a:bodyPr>
          <a:lstStyle/>
          <a:p>
            <a:pPr algn="l" eaLnBrk="0" hangingPunct="0"/>
            <a:r>
              <a:rPr lang="fr-FR" i="1" dirty="0" smtClean="0">
                <a:solidFill>
                  <a:schemeClr val="bg1">
                    <a:lumMod val="75000"/>
                  </a:schemeClr>
                </a:solidFill>
                <a:latin typeface="Times New Roman" panose="02020603050405020304" pitchFamily="18" charset="0"/>
                <a:cs typeface="Times New Roman" panose="02020603050405020304" pitchFamily="18" charset="0"/>
              </a:rPr>
              <a:t>Stratégie </a:t>
            </a:r>
            <a:r>
              <a:rPr lang="fr-FR" i="1" dirty="0">
                <a:solidFill>
                  <a:schemeClr val="bg1">
                    <a:lumMod val="75000"/>
                  </a:schemeClr>
                </a:solidFill>
                <a:latin typeface="Times New Roman" panose="02020603050405020304" pitchFamily="18" charset="0"/>
                <a:cs typeface="Times New Roman" panose="02020603050405020304" pitchFamily="18" charset="0"/>
              </a:rPr>
              <a:t>Nationale de la sécurité routière </a:t>
            </a:r>
            <a:r>
              <a:rPr lang="fr-FR" i="1" dirty="0" smtClean="0">
                <a:solidFill>
                  <a:schemeClr val="bg1">
                    <a:lumMod val="75000"/>
                  </a:schemeClr>
                </a:solidFill>
                <a:latin typeface="Times New Roman" panose="02020603050405020304" pitchFamily="18" charset="0"/>
                <a:cs typeface="Times New Roman" panose="02020603050405020304" pitchFamily="18" charset="0"/>
              </a:rPr>
              <a:t>2017-2026</a:t>
            </a:r>
            <a:endParaRPr lang="en-US" i="1"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5" name="Text Box 258"/>
          <p:cNvSpPr txBox="1">
            <a:spLocks noChangeArrowheads="1"/>
          </p:cNvSpPr>
          <p:nvPr/>
        </p:nvSpPr>
        <p:spPr bwMode="gray">
          <a:xfrm>
            <a:off x="1209593" y="3278984"/>
            <a:ext cx="7643834" cy="369332"/>
          </a:xfrm>
          <a:prstGeom prst="rect">
            <a:avLst/>
          </a:prstGeom>
          <a:noFill/>
          <a:ln w="9525" algn="ctr">
            <a:noFill/>
            <a:miter lim="800000"/>
            <a:headEnd/>
            <a:tailEnd/>
          </a:ln>
          <a:effectLst/>
        </p:spPr>
        <p:txBody>
          <a:bodyPr wrap="square">
            <a:spAutoFit/>
          </a:bodyPr>
          <a:lstStyle/>
          <a:p>
            <a:pPr algn="l" eaLnBrk="0" hangingPunct="0"/>
            <a:r>
              <a:rPr lang="fr-FR" i="1" dirty="0" smtClean="0">
                <a:solidFill>
                  <a:srgbClr val="C5C5C5"/>
                </a:solidFill>
                <a:latin typeface="Times New Roman" panose="02020603050405020304" pitchFamily="18" charset="0"/>
                <a:cs typeface="Times New Roman" panose="02020603050405020304" pitchFamily="18" charset="0"/>
              </a:rPr>
              <a:t>Gouvernance de la stratégie Nationale de sécurité routière</a:t>
            </a:r>
            <a:endParaRPr lang="en-US" i="1" dirty="0">
              <a:solidFill>
                <a:srgbClr val="C5C5C5"/>
              </a:solidFill>
              <a:latin typeface="Times New Roman" panose="02020603050405020304" pitchFamily="18" charset="0"/>
              <a:cs typeface="Times New Roman" panose="02020603050405020304" pitchFamily="18" charset="0"/>
            </a:endParaRPr>
          </a:p>
        </p:txBody>
      </p:sp>
      <p:sp>
        <p:nvSpPr>
          <p:cNvPr id="29" name="Text Box 259"/>
          <p:cNvSpPr txBox="1">
            <a:spLocks noChangeArrowheads="1"/>
          </p:cNvSpPr>
          <p:nvPr/>
        </p:nvSpPr>
        <p:spPr bwMode="gray">
          <a:xfrm>
            <a:off x="593033" y="4365632"/>
            <a:ext cx="292877" cy="464800"/>
          </a:xfrm>
          <a:prstGeom prst="rect">
            <a:avLst/>
          </a:prstGeom>
          <a:noFill/>
          <a:ln w="9525" algn="ctr">
            <a:noFill/>
            <a:miter lim="800000"/>
            <a:headEnd/>
            <a:tailEnd/>
          </a:ln>
          <a:effectLst/>
        </p:spPr>
        <p:txBody>
          <a:bodyPr wrap="square">
            <a:spAutoFit/>
          </a:bodyPr>
          <a:lstStyle/>
          <a:p>
            <a:pPr algn="ctr" eaLnBrk="0" hangingPunct="0"/>
            <a:r>
              <a:rPr lang="en-US" sz="2400" b="1" dirty="0">
                <a:solidFill>
                  <a:srgbClr val="FFFFFF"/>
                </a:solidFill>
                <a:latin typeface="Arial" pitchFamily="34" charset="0"/>
              </a:rPr>
              <a:t>4</a:t>
            </a:r>
          </a:p>
        </p:txBody>
      </p:sp>
      <p:sp>
        <p:nvSpPr>
          <p:cNvPr id="32" name="Text Box 259"/>
          <p:cNvSpPr txBox="1">
            <a:spLocks noChangeArrowheads="1"/>
          </p:cNvSpPr>
          <p:nvPr/>
        </p:nvSpPr>
        <p:spPr bwMode="gray">
          <a:xfrm>
            <a:off x="626662" y="5407288"/>
            <a:ext cx="292877" cy="464800"/>
          </a:xfrm>
          <a:prstGeom prst="rect">
            <a:avLst/>
          </a:prstGeom>
          <a:noFill/>
          <a:ln w="9525" algn="ctr">
            <a:noFill/>
            <a:miter lim="800000"/>
            <a:headEnd/>
            <a:tailEnd/>
          </a:ln>
          <a:effectLst/>
        </p:spPr>
        <p:txBody>
          <a:bodyPr wrap="square">
            <a:spAutoFit/>
          </a:bodyPr>
          <a:lstStyle/>
          <a:p>
            <a:pPr algn="ctr" eaLnBrk="0" hangingPunct="0"/>
            <a:r>
              <a:rPr lang="en-US" sz="2400" b="1" dirty="0" smtClean="0">
                <a:solidFill>
                  <a:srgbClr val="FFFFFF"/>
                </a:solidFill>
                <a:latin typeface="Arial" pitchFamily="34" charset="0"/>
              </a:rPr>
              <a:t>5</a:t>
            </a:r>
            <a:endParaRPr lang="en-US" sz="2400" b="1" dirty="0">
              <a:solidFill>
                <a:srgbClr val="FFFFFF"/>
              </a:solidFill>
              <a:latin typeface="Arial" pitchFamily="34" charset="0"/>
            </a:endParaRPr>
          </a:p>
        </p:txBody>
      </p:sp>
    </p:spTree>
    <p:extLst>
      <p:ext uri="{BB962C8B-B14F-4D97-AF65-F5344CB8AC3E}">
        <p14:creationId xmlns="" xmlns:p14="http://schemas.microsoft.com/office/powerpoint/2010/main" val="50230905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5550" y="188640"/>
            <a:ext cx="8507288" cy="382563"/>
          </a:xfrm>
        </p:spPr>
        <p:txBody>
          <a:bodyPr/>
          <a:lstStyle/>
          <a:p>
            <a:r>
              <a:rPr lang="fr-FR" sz="2200" dirty="0">
                <a:latin typeface="Times New Roman" panose="02020603050405020304" pitchFamily="18" charset="0"/>
                <a:cs typeface="Times New Roman" panose="02020603050405020304" pitchFamily="18" charset="0"/>
              </a:rPr>
              <a:t>S</a:t>
            </a:r>
            <a:r>
              <a:rPr lang="fr-FR" sz="2200" dirty="0" smtClean="0">
                <a:latin typeface="Times New Roman" panose="02020603050405020304" pitchFamily="18" charset="0"/>
                <a:cs typeface="Times New Roman" panose="02020603050405020304" pitchFamily="18" charset="0"/>
              </a:rPr>
              <a:t>tratégie Nationale de la sécurité routière 2017-2026</a:t>
            </a:r>
            <a:br>
              <a:rPr lang="fr-FR" sz="2200" dirty="0" smtClean="0">
                <a:latin typeface="Times New Roman" panose="02020603050405020304" pitchFamily="18" charset="0"/>
                <a:cs typeface="Times New Roman" panose="02020603050405020304" pitchFamily="18" charset="0"/>
              </a:rPr>
            </a:br>
            <a:r>
              <a:rPr lang="fr-FR" sz="1800" i="1" dirty="0">
                <a:solidFill>
                  <a:srgbClr val="FFC000"/>
                </a:solidFill>
                <a:latin typeface="Times New Roman" pitchFamily="18" charset="0"/>
                <a:cs typeface="Times New Roman" pitchFamily="18" charset="0"/>
              </a:rPr>
              <a:t>Vision « Pour un système routier plus sûr et un comportement routier citoyen»</a:t>
            </a:r>
            <a:endParaRPr lang="fr-FR" sz="1800" dirty="0">
              <a:latin typeface="Times New Roman" panose="02020603050405020304" pitchFamily="18" charset="0"/>
              <a:cs typeface="Times New Roman" panose="02020603050405020304" pitchFamily="18" charset="0"/>
            </a:endParaRPr>
          </a:p>
        </p:txBody>
      </p:sp>
      <p:sp>
        <p:nvSpPr>
          <p:cNvPr id="5" name="Espace réservé du numéro de diapositive 4"/>
          <p:cNvSpPr>
            <a:spLocks noGrp="1"/>
          </p:cNvSpPr>
          <p:nvPr>
            <p:ph type="sldNum" sz="quarter" idx="12"/>
          </p:nvPr>
        </p:nvSpPr>
        <p:spPr>
          <a:xfrm>
            <a:off x="7503202" y="6373783"/>
            <a:ext cx="1229636" cy="239741"/>
          </a:xfrm>
        </p:spPr>
        <p:txBody>
          <a:bodyPr/>
          <a:lstStyle/>
          <a:p>
            <a:fld id="{4821AECE-00F6-46AA-95E7-DD3C749019E8}" type="slidenum">
              <a:rPr lang="en-US" smtClean="0"/>
              <a:pPr/>
              <a:t>10</a:t>
            </a:fld>
            <a:endParaRPr lang="en-US"/>
          </a:p>
        </p:txBody>
      </p:sp>
      <p:sp>
        <p:nvSpPr>
          <p:cNvPr id="45" name="Freeform 123">
            <a:extLst>
              <a:ext uri="{FF2B5EF4-FFF2-40B4-BE49-F238E27FC236}">
                <a16:creationId xmlns:a16="http://schemas.microsoft.com/office/drawing/2014/main" xmlns="" id="{B8A36A3B-CC80-4F33-820C-DBEF3F7BB37C}"/>
              </a:ext>
            </a:extLst>
          </p:cNvPr>
          <p:cNvSpPr>
            <a:spLocks/>
          </p:cNvSpPr>
          <p:nvPr/>
        </p:nvSpPr>
        <p:spPr bwMode="gray">
          <a:xfrm>
            <a:off x="3112869" y="1874664"/>
            <a:ext cx="5591987" cy="4152374"/>
          </a:xfrm>
          <a:custGeom>
            <a:avLst/>
            <a:gdLst>
              <a:gd name="T0" fmla="*/ 0 w 5218"/>
              <a:gd name="T1" fmla="*/ 2387 h 2716"/>
              <a:gd name="T2" fmla="*/ 0 w 5218"/>
              <a:gd name="T3" fmla="*/ 2668 h 2716"/>
              <a:gd name="T4" fmla="*/ 5218 w 5218"/>
              <a:gd name="T5" fmla="*/ 220 h 2716"/>
              <a:gd name="T6" fmla="*/ 4011 w 5218"/>
              <a:gd name="T7" fmla="*/ 0 h 2716"/>
              <a:gd name="T8" fmla="*/ 0 w 5218"/>
              <a:gd name="T9" fmla="*/ 2387 h 2716"/>
            </a:gdLst>
            <a:ahLst/>
            <a:cxnLst>
              <a:cxn ang="0">
                <a:pos x="T0" y="T1"/>
              </a:cxn>
              <a:cxn ang="0">
                <a:pos x="T2" y="T3"/>
              </a:cxn>
              <a:cxn ang="0">
                <a:pos x="T4" y="T5"/>
              </a:cxn>
              <a:cxn ang="0">
                <a:pos x="T6" y="T7"/>
              </a:cxn>
              <a:cxn ang="0">
                <a:pos x="T8" y="T9"/>
              </a:cxn>
            </a:cxnLst>
            <a:rect l="0" t="0" r="r" b="b"/>
            <a:pathLst>
              <a:path w="5218" h="2716">
                <a:moveTo>
                  <a:pt x="0" y="2387"/>
                </a:moveTo>
                <a:cubicBezTo>
                  <a:pt x="0" y="2527"/>
                  <a:pt x="0" y="2668"/>
                  <a:pt x="0" y="2668"/>
                </a:cubicBezTo>
                <a:cubicBezTo>
                  <a:pt x="2256" y="2716"/>
                  <a:pt x="4539" y="1996"/>
                  <a:pt x="5218" y="220"/>
                </a:cubicBezTo>
                <a:lnTo>
                  <a:pt x="4011" y="0"/>
                </a:lnTo>
                <a:cubicBezTo>
                  <a:pt x="3333" y="2003"/>
                  <a:pt x="638" y="2311"/>
                  <a:pt x="0" y="2387"/>
                </a:cubicBezTo>
                <a:close/>
              </a:path>
            </a:pathLst>
          </a:custGeom>
          <a:solidFill>
            <a:sysClr val="windowText" lastClr="000000">
              <a:alpha val="20000"/>
            </a:sysClr>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smtClean="0">
              <a:ln>
                <a:noFill/>
              </a:ln>
              <a:solidFill>
                <a:prstClr val="black"/>
              </a:solidFill>
              <a:effectLst/>
              <a:uLnTx/>
              <a:uFillTx/>
            </a:endParaRPr>
          </a:p>
        </p:txBody>
      </p:sp>
      <p:grpSp>
        <p:nvGrpSpPr>
          <p:cNvPr id="52" name="Group 136">
            <a:extLst>
              <a:ext uri="{FF2B5EF4-FFF2-40B4-BE49-F238E27FC236}">
                <a16:creationId xmlns:a16="http://schemas.microsoft.com/office/drawing/2014/main" xmlns="" id="{FC210509-DC80-4883-9116-02B0611BC283}"/>
              </a:ext>
            </a:extLst>
          </p:cNvPr>
          <p:cNvGrpSpPr>
            <a:grpSpLocks/>
          </p:cNvGrpSpPr>
          <p:nvPr/>
        </p:nvGrpSpPr>
        <p:grpSpPr bwMode="auto">
          <a:xfrm>
            <a:off x="7100581" y="2183449"/>
            <a:ext cx="1188568" cy="1320546"/>
            <a:chOff x="819" y="1243"/>
            <a:chExt cx="454" cy="518"/>
          </a:xfrm>
        </p:grpSpPr>
        <p:grpSp>
          <p:nvGrpSpPr>
            <p:cNvPr id="53" name="Group 137">
              <a:extLst>
                <a:ext uri="{FF2B5EF4-FFF2-40B4-BE49-F238E27FC236}">
                  <a16:creationId xmlns:a16="http://schemas.microsoft.com/office/drawing/2014/main" xmlns="" id="{A186246B-A978-4894-B1BF-A02C7AF60DD4}"/>
                </a:ext>
              </a:extLst>
            </p:cNvPr>
            <p:cNvGrpSpPr>
              <a:grpSpLocks/>
            </p:cNvGrpSpPr>
            <p:nvPr/>
          </p:nvGrpSpPr>
          <p:grpSpPr bwMode="auto">
            <a:xfrm>
              <a:off x="819" y="1243"/>
              <a:ext cx="454" cy="518"/>
              <a:chOff x="192" y="1917"/>
              <a:chExt cx="1042" cy="1102"/>
            </a:xfrm>
          </p:grpSpPr>
          <p:pic>
            <p:nvPicPr>
              <p:cNvPr id="55" name="Picture 138">
                <a:extLst>
                  <a:ext uri="{FF2B5EF4-FFF2-40B4-BE49-F238E27FC236}">
                    <a16:creationId xmlns:a16="http://schemas.microsoft.com/office/drawing/2014/main" xmlns="" id="{9220A8A8-94EF-40F0-B821-5D9846367B7B}"/>
                  </a:ext>
                </a:extLst>
              </p:cNvPr>
              <p:cNvPicPr>
                <a:picLocks noChangeAspect="1" noChangeArrowheads="1"/>
              </p:cNvPicPr>
              <p:nvPr/>
            </p:nvPicPr>
            <p:blipFill>
              <a:blip r:embed="rId2" cstate="print">
                <a:lum bright="-78000" contrast="-78000"/>
                <a:extLst>
                  <a:ext uri="{28A0092B-C50C-407E-A947-70E740481C1C}">
                    <a14:useLocalDpi xmlns="" xmlns:a14="http://schemas.microsoft.com/office/drawing/2010/main" val="0"/>
                  </a:ext>
                </a:extLst>
              </a:blip>
              <a:srcRect/>
              <a:stretch>
                <a:fillRect/>
              </a:stretch>
            </p:blipFill>
            <p:spPr bwMode="gray">
              <a:xfrm>
                <a:off x="291" y="2781"/>
                <a:ext cx="858" cy="238"/>
              </a:xfrm>
              <a:prstGeom prst="rect">
                <a:avLst/>
              </a:prstGeom>
              <a:noFill/>
              <a:extLst>
                <a:ext uri="{909E8E84-426E-40DD-AFC4-6F175D3DCCD1}">
                  <a14:hiddenFill xmlns="" xmlns:a14="http://schemas.microsoft.com/office/drawing/2010/main">
                    <a:solidFill>
                      <a:srgbClr val="FFFFFF"/>
                    </a:solidFill>
                  </a14:hiddenFill>
                </a:ext>
              </a:extLst>
            </p:spPr>
          </p:pic>
          <p:pic>
            <p:nvPicPr>
              <p:cNvPr id="56" name="Picture 139">
                <a:extLst>
                  <a:ext uri="{FF2B5EF4-FFF2-40B4-BE49-F238E27FC236}">
                    <a16:creationId xmlns:a16="http://schemas.microsoft.com/office/drawing/2014/main" xmlns="" id="{E339FCC2-A26F-4B6E-9C1F-5FDFD616C478}"/>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gray">
              <a:xfrm>
                <a:off x="192" y="1917"/>
                <a:ext cx="1042" cy="1016"/>
              </a:xfrm>
              <a:prstGeom prst="rect">
                <a:avLst/>
              </a:prstGeom>
              <a:noFill/>
              <a:extLst>
                <a:ext uri="{909E8E84-426E-40DD-AFC4-6F175D3DCCD1}">
                  <a14:hiddenFill xmlns="" xmlns:a14="http://schemas.microsoft.com/office/drawing/2010/main">
                    <a:solidFill>
                      <a:srgbClr val="FFFFFF"/>
                    </a:solidFill>
                  </a14:hiddenFill>
                </a:ext>
              </a:extLst>
            </p:spPr>
          </p:pic>
          <p:sp>
            <p:nvSpPr>
              <p:cNvPr id="57" name="Oval 140">
                <a:extLst>
                  <a:ext uri="{FF2B5EF4-FFF2-40B4-BE49-F238E27FC236}">
                    <a16:creationId xmlns:a16="http://schemas.microsoft.com/office/drawing/2014/main" xmlns="" id="{56930DC7-D222-4CA8-89D9-81B511BA23F5}"/>
                  </a:ext>
                </a:extLst>
              </p:cNvPr>
              <p:cNvSpPr>
                <a:spLocks noChangeArrowheads="1"/>
              </p:cNvSpPr>
              <p:nvPr/>
            </p:nvSpPr>
            <p:spPr bwMode="gray">
              <a:xfrm>
                <a:off x="192" y="1917"/>
                <a:ext cx="1035" cy="1019"/>
              </a:xfrm>
              <a:prstGeom prst="ellipse">
                <a:avLst/>
              </a:prstGeom>
              <a:gradFill rotWithShape="1">
                <a:gsLst>
                  <a:gs pos="0">
                    <a:srgbClr val="7FD13B">
                      <a:alpha val="55000"/>
                    </a:srgbClr>
                  </a:gs>
                  <a:gs pos="50000">
                    <a:srgbClr val="7FD13B">
                      <a:gamma/>
                      <a:shade val="46275"/>
                      <a:invGamma/>
                      <a:alpha val="89999"/>
                    </a:srgbClr>
                  </a:gs>
                  <a:gs pos="100000">
                    <a:srgbClr val="7FD13B">
                      <a:alpha val="55000"/>
                    </a:srgbClr>
                  </a:gs>
                </a:gsLst>
                <a:lin ang="54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smtClean="0">
                  <a:ln>
                    <a:noFill/>
                  </a:ln>
                  <a:solidFill>
                    <a:prstClr val="black"/>
                  </a:solidFill>
                  <a:effectLst/>
                  <a:uLnTx/>
                  <a:uFillTx/>
                </a:endParaRPr>
              </a:p>
            </p:txBody>
          </p:sp>
        </p:grpSp>
        <p:pic>
          <p:nvPicPr>
            <p:cNvPr id="54" name="Picture 141">
              <a:extLst>
                <a:ext uri="{FF2B5EF4-FFF2-40B4-BE49-F238E27FC236}">
                  <a16:creationId xmlns:a16="http://schemas.microsoft.com/office/drawing/2014/main" xmlns="" id="{A102B66E-6500-4C15-B1D3-C89A8A616807}"/>
                </a:ext>
              </a:extLst>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gray">
            <a:xfrm>
              <a:off x="864" y="1248"/>
              <a:ext cx="359" cy="169"/>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58" name="Group 142">
            <a:extLst>
              <a:ext uri="{FF2B5EF4-FFF2-40B4-BE49-F238E27FC236}">
                <a16:creationId xmlns:a16="http://schemas.microsoft.com/office/drawing/2014/main" xmlns="" id="{729611B0-9BD5-4D61-B122-E477DFF12745}"/>
              </a:ext>
            </a:extLst>
          </p:cNvPr>
          <p:cNvGrpSpPr>
            <a:grpSpLocks/>
          </p:cNvGrpSpPr>
          <p:nvPr/>
        </p:nvGrpSpPr>
        <p:grpSpPr bwMode="auto">
          <a:xfrm>
            <a:off x="5543244" y="4267301"/>
            <a:ext cx="931418" cy="1005613"/>
            <a:chOff x="819" y="1243"/>
            <a:chExt cx="454" cy="518"/>
          </a:xfrm>
        </p:grpSpPr>
        <p:grpSp>
          <p:nvGrpSpPr>
            <p:cNvPr id="59" name="Group 143">
              <a:extLst>
                <a:ext uri="{FF2B5EF4-FFF2-40B4-BE49-F238E27FC236}">
                  <a16:creationId xmlns:a16="http://schemas.microsoft.com/office/drawing/2014/main" xmlns="" id="{4AE7DC5B-79B1-4C64-9351-0DC6A336E6FB}"/>
                </a:ext>
              </a:extLst>
            </p:cNvPr>
            <p:cNvGrpSpPr>
              <a:grpSpLocks/>
            </p:cNvGrpSpPr>
            <p:nvPr/>
          </p:nvGrpSpPr>
          <p:grpSpPr bwMode="auto">
            <a:xfrm>
              <a:off x="819" y="1243"/>
              <a:ext cx="454" cy="518"/>
              <a:chOff x="192" y="1917"/>
              <a:chExt cx="1042" cy="1102"/>
            </a:xfrm>
          </p:grpSpPr>
          <p:pic>
            <p:nvPicPr>
              <p:cNvPr id="61" name="Picture 144">
                <a:extLst>
                  <a:ext uri="{FF2B5EF4-FFF2-40B4-BE49-F238E27FC236}">
                    <a16:creationId xmlns:a16="http://schemas.microsoft.com/office/drawing/2014/main" xmlns="" id="{634D06FC-D07B-4F66-BE7B-396A632A9677}"/>
                  </a:ext>
                </a:extLst>
              </p:cNvPr>
              <p:cNvPicPr>
                <a:picLocks noChangeAspect="1" noChangeArrowheads="1"/>
              </p:cNvPicPr>
              <p:nvPr/>
            </p:nvPicPr>
            <p:blipFill>
              <a:blip r:embed="rId5" cstate="print">
                <a:lum bright="-78000" contrast="-78000"/>
                <a:extLst>
                  <a:ext uri="{28A0092B-C50C-407E-A947-70E740481C1C}">
                    <a14:useLocalDpi xmlns=""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2" name="Picture 145">
                <a:extLst>
                  <a:ext uri="{FF2B5EF4-FFF2-40B4-BE49-F238E27FC236}">
                    <a16:creationId xmlns:a16="http://schemas.microsoft.com/office/drawing/2014/main" xmlns="" id="{E527CB69-A751-45DA-8CF9-21E0C70BDDF7}"/>
                  </a:ext>
                </a:extLst>
              </p:cNvPr>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3" name="Oval 146">
                <a:extLst>
                  <a:ext uri="{FF2B5EF4-FFF2-40B4-BE49-F238E27FC236}">
                    <a16:creationId xmlns:a16="http://schemas.microsoft.com/office/drawing/2014/main" xmlns="" id="{2B6D2895-64A7-4593-A910-3BAB6E7F82D9}"/>
                  </a:ext>
                </a:extLst>
              </p:cNvPr>
              <p:cNvSpPr>
                <a:spLocks noChangeArrowheads="1"/>
              </p:cNvSpPr>
              <p:nvPr/>
            </p:nvSpPr>
            <p:spPr bwMode="gray">
              <a:xfrm>
                <a:off x="192" y="1917"/>
                <a:ext cx="1035" cy="1019"/>
              </a:xfrm>
              <a:prstGeom prst="ellipse">
                <a:avLst/>
              </a:prstGeom>
              <a:gradFill rotWithShape="1">
                <a:gsLst>
                  <a:gs pos="0">
                    <a:srgbClr val="EB8803">
                      <a:alpha val="55000"/>
                    </a:srgbClr>
                  </a:gs>
                  <a:gs pos="50000">
                    <a:srgbClr val="EB8803">
                      <a:gamma/>
                      <a:shade val="46275"/>
                      <a:invGamma/>
                      <a:alpha val="89999"/>
                    </a:srgbClr>
                  </a:gs>
                  <a:gs pos="100000">
                    <a:srgbClr val="EB8803">
                      <a:alpha val="55000"/>
                    </a:srgbClr>
                  </a:gs>
                </a:gsLst>
                <a:lin ang="54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smtClean="0">
                  <a:ln>
                    <a:noFill/>
                  </a:ln>
                  <a:solidFill>
                    <a:prstClr val="black"/>
                  </a:solidFill>
                  <a:effectLst/>
                  <a:uLnTx/>
                  <a:uFillTx/>
                </a:endParaRPr>
              </a:p>
            </p:txBody>
          </p:sp>
        </p:grpSp>
        <p:pic>
          <p:nvPicPr>
            <p:cNvPr id="60" name="Picture 147">
              <a:extLst>
                <a:ext uri="{FF2B5EF4-FFF2-40B4-BE49-F238E27FC236}">
                  <a16:creationId xmlns:a16="http://schemas.microsoft.com/office/drawing/2014/main" xmlns="" id="{322F4C87-8960-452C-8528-0201F762E9AE}"/>
                </a:ext>
              </a:extLst>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gray">
            <a:xfrm>
              <a:off x="864" y="1248"/>
              <a:ext cx="359" cy="1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65" name="AutoShape 149">
            <a:extLst>
              <a:ext uri="{FF2B5EF4-FFF2-40B4-BE49-F238E27FC236}">
                <a16:creationId xmlns:a16="http://schemas.microsoft.com/office/drawing/2014/main" xmlns="" id="{26CC5072-8794-42E7-ACA0-6D94235C27C1}"/>
              </a:ext>
            </a:extLst>
          </p:cNvPr>
          <p:cNvSpPr>
            <a:spLocks noChangeArrowheads="1"/>
          </p:cNvSpPr>
          <p:nvPr/>
        </p:nvSpPr>
        <p:spPr bwMode="gray">
          <a:xfrm rot="3036552">
            <a:off x="6822181" y="3813979"/>
            <a:ext cx="248913" cy="200510"/>
          </a:xfrm>
          <a:prstGeom prst="triangle">
            <a:avLst>
              <a:gd name="adj" fmla="val 50000"/>
            </a:avLst>
          </a:prstGeom>
          <a:solidFill>
            <a:srgbClr val="4E5B6F"/>
          </a:solidFill>
          <a:ln>
            <a:noFill/>
          </a:ln>
          <a:effectLst/>
          <a:scene3d>
            <a:camera prst="legacyPerspectiveBottomLeft"/>
            <a:lightRig rig="legacyFlat3" dir="b"/>
          </a:scene3d>
          <a:sp3d extrusionH="36500" prstMaterial="legacyMatte">
            <a:bevelT w="13500" h="13500" prst="angle"/>
            <a:bevelB w="13500" h="13500" prst="angle"/>
            <a:extrusionClr>
              <a:srgbClr val="4E5B6F"/>
            </a:extrusionClr>
            <a:contourClr>
              <a:srgbClr val="4E5B6F"/>
            </a:contourClr>
          </a:sp3d>
          <a:extLst>
            <a:ext uri="{91240B29-F687-4F45-9708-019B960494DF}">
              <a14:hiddenLine xmlns="" xmlns:a14="http://schemas.microsoft.com/office/drawing/2010/main" w="9525">
                <a:no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smtClean="0">
              <a:ln>
                <a:noFill/>
              </a:ln>
              <a:solidFill>
                <a:prstClr val="black"/>
              </a:solidFill>
              <a:effectLst/>
              <a:uLnTx/>
              <a:uFillTx/>
            </a:endParaRPr>
          </a:p>
        </p:txBody>
      </p:sp>
      <p:sp>
        <p:nvSpPr>
          <p:cNvPr id="70" name="ZoneTexte 69">
            <a:extLst>
              <a:ext uri="{FF2B5EF4-FFF2-40B4-BE49-F238E27FC236}">
                <a16:creationId xmlns:a16="http://schemas.microsoft.com/office/drawing/2014/main" xmlns="" id="{5F5CF965-D48D-4948-A199-ED4962D01754}"/>
              </a:ext>
            </a:extLst>
          </p:cNvPr>
          <p:cNvSpPr txBox="1"/>
          <p:nvPr/>
        </p:nvSpPr>
        <p:spPr>
          <a:xfrm>
            <a:off x="5706708" y="4584700"/>
            <a:ext cx="1049570" cy="307777"/>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dirty="0" smtClean="0">
                <a:ln>
                  <a:noFill/>
                </a:ln>
                <a:solidFill>
                  <a:prstClr val="white"/>
                </a:solidFill>
                <a:effectLst/>
                <a:uLnTx/>
                <a:uFillTx/>
              </a:rPr>
              <a:t>2021</a:t>
            </a:r>
            <a:endParaRPr kumimoji="0" lang="fr-FR" sz="1400" b="1" i="0" u="none" strike="noStrike" kern="0" cap="none" spc="0" normalizeH="0" baseline="0" noProof="0" dirty="0" smtClean="0">
              <a:ln>
                <a:noFill/>
              </a:ln>
              <a:solidFill>
                <a:prstClr val="white"/>
              </a:solidFill>
              <a:effectLst/>
              <a:uLnTx/>
              <a:uFillTx/>
            </a:endParaRPr>
          </a:p>
        </p:txBody>
      </p:sp>
      <p:sp>
        <p:nvSpPr>
          <p:cNvPr id="71" name="ZoneTexte 70">
            <a:extLst>
              <a:ext uri="{FF2B5EF4-FFF2-40B4-BE49-F238E27FC236}">
                <a16:creationId xmlns:a16="http://schemas.microsoft.com/office/drawing/2014/main" xmlns="" id="{CCA039DC-6959-45F4-A95A-0A8AC3EDE76A}"/>
              </a:ext>
            </a:extLst>
          </p:cNvPr>
          <p:cNvSpPr txBox="1"/>
          <p:nvPr/>
        </p:nvSpPr>
        <p:spPr>
          <a:xfrm>
            <a:off x="7339918" y="2625234"/>
            <a:ext cx="586371" cy="307777"/>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fr-MA" sz="1400" b="1" i="0" u="none" strike="noStrike" kern="0" cap="none" spc="0" normalizeH="0" baseline="0" noProof="0" dirty="0" smtClean="0">
                <a:ln>
                  <a:noFill/>
                </a:ln>
                <a:solidFill>
                  <a:prstClr val="white"/>
                </a:solidFill>
                <a:effectLst/>
                <a:uLnTx/>
                <a:uFillTx/>
              </a:rPr>
              <a:t>2026</a:t>
            </a:r>
            <a:endParaRPr kumimoji="0" lang="fr-FR" sz="1400" b="1" i="0" u="none" strike="noStrike" kern="0" cap="none" spc="0" normalizeH="0" baseline="0" noProof="0" dirty="0" smtClean="0">
              <a:ln>
                <a:noFill/>
              </a:ln>
              <a:solidFill>
                <a:prstClr val="white"/>
              </a:solidFill>
              <a:effectLst/>
              <a:uLnTx/>
              <a:uFillTx/>
            </a:endParaRPr>
          </a:p>
        </p:txBody>
      </p:sp>
      <p:sp>
        <p:nvSpPr>
          <p:cNvPr id="73" name="Text Box 18">
            <a:extLst>
              <a:ext uri="{FF2B5EF4-FFF2-40B4-BE49-F238E27FC236}">
                <a16:creationId xmlns:a16="http://schemas.microsoft.com/office/drawing/2014/main" xmlns="" id="{110D570E-3FA8-4220-888A-BA10911CEEC0}"/>
              </a:ext>
            </a:extLst>
          </p:cNvPr>
          <p:cNvSpPr txBox="1">
            <a:spLocks noChangeArrowheads="1"/>
          </p:cNvSpPr>
          <p:nvPr/>
        </p:nvSpPr>
        <p:spPr bwMode="white">
          <a:xfrm>
            <a:off x="6129935" y="5191861"/>
            <a:ext cx="1083571" cy="33855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 uri="{AF507438-7753-43E0-B8FC-AC1667EBCBE1}">
              <a14:hiddenEffects xmlns="" xmlns:a14="http://schemas.microsoft.com/office/drawing/2010/main">
                <a:effectLst>
                  <a:outerShdw dist="17961" dir="2700000" algn="ctr" rotWithShape="0">
                    <a:schemeClr val="tx1"/>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pPr>
            <a:r>
              <a:rPr lang="fr-MA" altLang="fr-FR" sz="1600" b="1" dirty="0">
                <a:solidFill>
                  <a:prstClr val="black"/>
                </a:solidFill>
                <a:latin typeface="Sakkal Majalla" panose="02000000000000000000" pitchFamily="2" charset="-78"/>
                <a:cs typeface="Sakkal Majalla" panose="02000000000000000000" pitchFamily="2" charset="-78"/>
              </a:rPr>
              <a:t>-25 %</a:t>
            </a:r>
            <a:endParaRPr lang="ar-MA" altLang="fr-FR" sz="1600" b="1" dirty="0">
              <a:solidFill>
                <a:prstClr val="black"/>
              </a:solidFill>
              <a:latin typeface="Sakkal Majalla" panose="02000000000000000000" pitchFamily="2" charset="-78"/>
              <a:cs typeface="Sakkal Majalla" panose="02000000000000000000" pitchFamily="2" charset="-78"/>
            </a:endParaRPr>
          </a:p>
        </p:txBody>
      </p:sp>
      <p:sp>
        <p:nvSpPr>
          <p:cNvPr id="74" name="Text Box 18">
            <a:extLst>
              <a:ext uri="{FF2B5EF4-FFF2-40B4-BE49-F238E27FC236}">
                <a16:creationId xmlns:a16="http://schemas.microsoft.com/office/drawing/2014/main" xmlns="" id="{4ED99E71-5561-4314-8326-6E7EC715F774}"/>
              </a:ext>
            </a:extLst>
          </p:cNvPr>
          <p:cNvSpPr txBox="1">
            <a:spLocks noChangeArrowheads="1"/>
          </p:cNvSpPr>
          <p:nvPr/>
        </p:nvSpPr>
        <p:spPr bwMode="white">
          <a:xfrm>
            <a:off x="8007140" y="3351216"/>
            <a:ext cx="809387" cy="33855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 uri="{AF507438-7753-43E0-B8FC-AC1667EBCBE1}">
              <a14:hiddenEffects xmlns="" xmlns:a14="http://schemas.microsoft.com/office/drawing/2010/main">
                <a:effectLst>
                  <a:outerShdw dist="17961" dir="2700000" algn="ctr" rotWithShape="0">
                    <a:schemeClr val="tx1"/>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pPr>
            <a:r>
              <a:rPr lang="fr-MA" altLang="fr-FR" sz="1600" b="1" dirty="0">
                <a:solidFill>
                  <a:prstClr val="black"/>
                </a:solidFill>
                <a:latin typeface="Sakkal Majalla" panose="02000000000000000000" pitchFamily="2" charset="-78"/>
                <a:cs typeface="Sakkal Majalla" panose="02000000000000000000" pitchFamily="2" charset="-78"/>
              </a:rPr>
              <a:t>-50 %</a:t>
            </a:r>
            <a:endParaRPr lang="ar-MA" altLang="fr-FR" sz="1600" b="1" dirty="0">
              <a:solidFill>
                <a:prstClr val="black"/>
              </a:solidFill>
              <a:latin typeface="Sakkal Majalla" panose="02000000000000000000" pitchFamily="2" charset="-78"/>
              <a:cs typeface="Sakkal Majalla" panose="02000000000000000000" pitchFamily="2" charset="-78"/>
            </a:endParaRPr>
          </a:p>
        </p:txBody>
      </p:sp>
      <p:sp>
        <p:nvSpPr>
          <p:cNvPr id="75" name="Freeform 8">
            <a:extLst>
              <a:ext uri="{FF2B5EF4-FFF2-40B4-BE49-F238E27FC236}">
                <a16:creationId xmlns:a16="http://schemas.microsoft.com/office/drawing/2014/main" xmlns="" id="{BF699840-BBC4-4CA8-A485-36E9318E48A2}"/>
              </a:ext>
            </a:extLst>
          </p:cNvPr>
          <p:cNvSpPr>
            <a:spLocks/>
          </p:cNvSpPr>
          <p:nvPr/>
        </p:nvSpPr>
        <p:spPr bwMode="gray">
          <a:xfrm rot="9968106">
            <a:off x="3498564" y="2560823"/>
            <a:ext cx="3675774" cy="2398442"/>
          </a:xfrm>
          <a:custGeom>
            <a:avLst/>
            <a:gdLst>
              <a:gd name="T0" fmla="*/ 0 w 952"/>
              <a:gd name="T1" fmla="*/ 756 h 947"/>
              <a:gd name="T2" fmla="*/ 191 w 952"/>
              <a:gd name="T3" fmla="*/ 591 h 947"/>
              <a:gd name="T4" fmla="*/ 190 w 952"/>
              <a:gd name="T5" fmla="*/ 672 h 947"/>
              <a:gd name="T6" fmla="*/ 194 w 952"/>
              <a:gd name="T7" fmla="*/ 672 h 947"/>
              <a:gd name="T8" fmla="*/ 205 w 952"/>
              <a:gd name="T9" fmla="*/ 672 h 947"/>
              <a:gd name="T10" fmla="*/ 225 w 952"/>
              <a:gd name="T11" fmla="*/ 671 h 947"/>
              <a:gd name="T12" fmla="*/ 250 w 952"/>
              <a:gd name="T13" fmla="*/ 667 h 947"/>
              <a:gd name="T14" fmla="*/ 281 w 952"/>
              <a:gd name="T15" fmla="*/ 662 h 947"/>
              <a:gd name="T16" fmla="*/ 316 w 952"/>
              <a:gd name="T17" fmla="*/ 653 h 947"/>
              <a:gd name="T18" fmla="*/ 356 w 952"/>
              <a:gd name="T19" fmla="*/ 641 h 947"/>
              <a:gd name="T20" fmla="*/ 399 w 952"/>
              <a:gd name="T21" fmla="*/ 626 h 947"/>
              <a:gd name="T22" fmla="*/ 444 w 952"/>
              <a:gd name="T23" fmla="*/ 605 h 947"/>
              <a:gd name="T24" fmla="*/ 492 w 952"/>
              <a:gd name="T25" fmla="*/ 578 h 947"/>
              <a:gd name="T26" fmla="*/ 540 w 952"/>
              <a:gd name="T27" fmla="*/ 547 h 947"/>
              <a:gd name="T28" fmla="*/ 587 w 952"/>
              <a:gd name="T29" fmla="*/ 508 h 947"/>
              <a:gd name="T30" fmla="*/ 635 w 952"/>
              <a:gd name="T31" fmla="*/ 463 h 947"/>
              <a:gd name="T32" fmla="*/ 689 w 952"/>
              <a:gd name="T33" fmla="*/ 405 h 947"/>
              <a:gd name="T34" fmla="*/ 737 w 952"/>
              <a:gd name="T35" fmla="*/ 350 h 947"/>
              <a:gd name="T36" fmla="*/ 780 w 952"/>
              <a:gd name="T37" fmla="*/ 298 h 947"/>
              <a:gd name="T38" fmla="*/ 816 w 952"/>
              <a:gd name="T39" fmla="*/ 249 h 947"/>
              <a:gd name="T40" fmla="*/ 847 w 952"/>
              <a:gd name="T41" fmla="*/ 204 h 947"/>
              <a:gd name="T42" fmla="*/ 873 w 952"/>
              <a:gd name="T43" fmla="*/ 164 h 947"/>
              <a:gd name="T44" fmla="*/ 895 w 952"/>
              <a:gd name="T45" fmla="*/ 126 h 947"/>
              <a:gd name="T46" fmla="*/ 913 w 952"/>
              <a:gd name="T47" fmla="*/ 94 h 947"/>
              <a:gd name="T48" fmla="*/ 926 w 952"/>
              <a:gd name="T49" fmla="*/ 66 h 947"/>
              <a:gd name="T50" fmla="*/ 936 w 952"/>
              <a:gd name="T51" fmla="*/ 42 h 947"/>
              <a:gd name="T52" fmla="*/ 944 w 952"/>
              <a:gd name="T53" fmla="*/ 24 h 947"/>
              <a:gd name="T54" fmla="*/ 949 w 952"/>
              <a:gd name="T55" fmla="*/ 12 h 947"/>
              <a:gd name="T56" fmla="*/ 952 w 952"/>
              <a:gd name="T57" fmla="*/ 2 h 947"/>
              <a:gd name="T58" fmla="*/ 952 w 952"/>
              <a:gd name="T59" fmla="*/ 0 h 947"/>
              <a:gd name="T60" fmla="*/ 952 w 952"/>
              <a:gd name="T61" fmla="*/ 4 h 947"/>
              <a:gd name="T62" fmla="*/ 950 w 952"/>
              <a:gd name="T63" fmla="*/ 17 h 947"/>
              <a:gd name="T64" fmla="*/ 948 w 952"/>
              <a:gd name="T65" fmla="*/ 36 h 947"/>
              <a:gd name="T66" fmla="*/ 942 w 952"/>
              <a:gd name="T67" fmla="*/ 62 h 947"/>
              <a:gd name="T68" fmla="*/ 936 w 952"/>
              <a:gd name="T69" fmla="*/ 93 h 947"/>
              <a:gd name="T70" fmla="*/ 927 w 952"/>
              <a:gd name="T71" fmla="*/ 130 h 947"/>
              <a:gd name="T72" fmla="*/ 914 w 952"/>
              <a:gd name="T73" fmla="*/ 172 h 947"/>
              <a:gd name="T74" fmla="*/ 899 w 952"/>
              <a:gd name="T75" fmla="*/ 217 h 947"/>
              <a:gd name="T76" fmla="*/ 881 w 952"/>
              <a:gd name="T77" fmla="*/ 264 h 947"/>
              <a:gd name="T78" fmla="*/ 857 w 952"/>
              <a:gd name="T79" fmla="*/ 315 h 947"/>
              <a:gd name="T80" fmla="*/ 830 w 952"/>
              <a:gd name="T81" fmla="*/ 368 h 947"/>
              <a:gd name="T82" fmla="*/ 798 w 952"/>
              <a:gd name="T83" fmla="*/ 421 h 947"/>
              <a:gd name="T84" fmla="*/ 762 w 952"/>
              <a:gd name="T85" fmla="*/ 475 h 947"/>
              <a:gd name="T86" fmla="*/ 719 w 952"/>
              <a:gd name="T87" fmla="*/ 529 h 947"/>
              <a:gd name="T88" fmla="*/ 671 w 952"/>
              <a:gd name="T89" fmla="*/ 582 h 947"/>
              <a:gd name="T90" fmla="*/ 613 w 952"/>
              <a:gd name="T91" fmla="*/ 637 h 947"/>
              <a:gd name="T92" fmla="*/ 555 w 952"/>
              <a:gd name="T93" fmla="*/ 685 h 947"/>
              <a:gd name="T94" fmla="*/ 500 w 952"/>
              <a:gd name="T95" fmla="*/ 726 h 947"/>
              <a:gd name="T96" fmla="*/ 447 w 952"/>
              <a:gd name="T97" fmla="*/ 761 h 947"/>
              <a:gd name="T98" fmla="*/ 396 w 952"/>
              <a:gd name="T99" fmla="*/ 790 h 947"/>
              <a:gd name="T100" fmla="*/ 350 w 952"/>
              <a:gd name="T101" fmla="*/ 813 h 947"/>
              <a:gd name="T102" fmla="*/ 307 w 952"/>
              <a:gd name="T103" fmla="*/ 831 h 947"/>
              <a:gd name="T104" fmla="*/ 270 w 952"/>
              <a:gd name="T105" fmla="*/ 845 h 947"/>
              <a:gd name="T106" fmla="*/ 238 w 952"/>
              <a:gd name="T107" fmla="*/ 855 h 947"/>
              <a:gd name="T108" fmla="*/ 212 w 952"/>
              <a:gd name="T109" fmla="*/ 862 h 947"/>
              <a:gd name="T110" fmla="*/ 192 w 952"/>
              <a:gd name="T111" fmla="*/ 866 h 947"/>
              <a:gd name="T112" fmla="*/ 181 w 952"/>
              <a:gd name="T113" fmla="*/ 868 h 947"/>
              <a:gd name="T114" fmla="*/ 176 w 952"/>
              <a:gd name="T115" fmla="*/ 868 h 947"/>
              <a:gd name="T116" fmla="*/ 167 w 952"/>
              <a:gd name="T117" fmla="*/ 947 h 947"/>
              <a:gd name="T118" fmla="*/ 0 w 952"/>
              <a:gd name="T119" fmla="*/ 756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2" h="947">
                <a:moveTo>
                  <a:pt x="0" y="756"/>
                </a:moveTo>
                <a:lnTo>
                  <a:pt x="191" y="591"/>
                </a:lnTo>
                <a:lnTo>
                  <a:pt x="190" y="672"/>
                </a:lnTo>
                <a:lnTo>
                  <a:pt x="194" y="672"/>
                </a:lnTo>
                <a:lnTo>
                  <a:pt x="205" y="672"/>
                </a:lnTo>
                <a:lnTo>
                  <a:pt x="225" y="671"/>
                </a:lnTo>
                <a:lnTo>
                  <a:pt x="250" y="667"/>
                </a:lnTo>
                <a:lnTo>
                  <a:pt x="281" y="662"/>
                </a:lnTo>
                <a:lnTo>
                  <a:pt x="316" y="653"/>
                </a:lnTo>
                <a:lnTo>
                  <a:pt x="356" y="641"/>
                </a:lnTo>
                <a:lnTo>
                  <a:pt x="399" y="626"/>
                </a:lnTo>
                <a:lnTo>
                  <a:pt x="444" y="605"/>
                </a:lnTo>
                <a:lnTo>
                  <a:pt x="492" y="578"/>
                </a:lnTo>
                <a:lnTo>
                  <a:pt x="540" y="547"/>
                </a:lnTo>
                <a:lnTo>
                  <a:pt x="587" y="508"/>
                </a:lnTo>
                <a:lnTo>
                  <a:pt x="635" y="463"/>
                </a:lnTo>
                <a:lnTo>
                  <a:pt x="689" y="405"/>
                </a:lnTo>
                <a:lnTo>
                  <a:pt x="737" y="350"/>
                </a:lnTo>
                <a:lnTo>
                  <a:pt x="780" y="298"/>
                </a:lnTo>
                <a:lnTo>
                  <a:pt x="816" y="249"/>
                </a:lnTo>
                <a:lnTo>
                  <a:pt x="847" y="204"/>
                </a:lnTo>
                <a:lnTo>
                  <a:pt x="873" y="164"/>
                </a:lnTo>
                <a:lnTo>
                  <a:pt x="895" y="126"/>
                </a:lnTo>
                <a:lnTo>
                  <a:pt x="913" y="94"/>
                </a:lnTo>
                <a:lnTo>
                  <a:pt x="926" y="66"/>
                </a:lnTo>
                <a:lnTo>
                  <a:pt x="936" y="42"/>
                </a:lnTo>
                <a:lnTo>
                  <a:pt x="944" y="24"/>
                </a:lnTo>
                <a:lnTo>
                  <a:pt x="949" y="12"/>
                </a:lnTo>
                <a:lnTo>
                  <a:pt x="952" y="2"/>
                </a:lnTo>
                <a:lnTo>
                  <a:pt x="952" y="0"/>
                </a:lnTo>
                <a:lnTo>
                  <a:pt x="952" y="4"/>
                </a:lnTo>
                <a:lnTo>
                  <a:pt x="950" y="17"/>
                </a:lnTo>
                <a:lnTo>
                  <a:pt x="948" y="36"/>
                </a:lnTo>
                <a:lnTo>
                  <a:pt x="942" y="62"/>
                </a:lnTo>
                <a:lnTo>
                  <a:pt x="936" y="93"/>
                </a:lnTo>
                <a:lnTo>
                  <a:pt x="927" y="130"/>
                </a:lnTo>
                <a:lnTo>
                  <a:pt x="914" y="172"/>
                </a:lnTo>
                <a:lnTo>
                  <a:pt x="899" y="217"/>
                </a:lnTo>
                <a:lnTo>
                  <a:pt x="881" y="264"/>
                </a:lnTo>
                <a:lnTo>
                  <a:pt x="857" y="315"/>
                </a:lnTo>
                <a:lnTo>
                  <a:pt x="830" y="368"/>
                </a:lnTo>
                <a:lnTo>
                  <a:pt x="798" y="421"/>
                </a:lnTo>
                <a:lnTo>
                  <a:pt x="762" y="475"/>
                </a:lnTo>
                <a:lnTo>
                  <a:pt x="719" y="529"/>
                </a:lnTo>
                <a:lnTo>
                  <a:pt x="671" y="582"/>
                </a:lnTo>
                <a:lnTo>
                  <a:pt x="613" y="637"/>
                </a:lnTo>
                <a:lnTo>
                  <a:pt x="555" y="685"/>
                </a:lnTo>
                <a:lnTo>
                  <a:pt x="500" y="726"/>
                </a:lnTo>
                <a:lnTo>
                  <a:pt x="447" y="761"/>
                </a:lnTo>
                <a:lnTo>
                  <a:pt x="396" y="790"/>
                </a:lnTo>
                <a:lnTo>
                  <a:pt x="350" y="813"/>
                </a:lnTo>
                <a:lnTo>
                  <a:pt x="307" y="831"/>
                </a:lnTo>
                <a:lnTo>
                  <a:pt x="270" y="845"/>
                </a:lnTo>
                <a:lnTo>
                  <a:pt x="238" y="855"/>
                </a:lnTo>
                <a:lnTo>
                  <a:pt x="212" y="862"/>
                </a:lnTo>
                <a:lnTo>
                  <a:pt x="192" y="866"/>
                </a:lnTo>
                <a:lnTo>
                  <a:pt x="181" y="868"/>
                </a:lnTo>
                <a:lnTo>
                  <a:pt x="176" y="868"/>
                </a:lnTo>
                <a:lnTo>
                  <a:pt x="167" y="947"/>
                </a:lnTo>
                <a:lnTo>
                  <a:pt x="0" y="756"/>
                </a:lnTo>
                <a:close/>
              </a:path>
            </a:pathLst>
          </a:custGeom>
          <a:solidFill>
            <a:srgbClr val="5F7791"/>
          </a:solidFill>
          <a:ln>
            <a:noFill/>
          </a:ln>
          <a:effectLst>
            <a:outerShdw dist="107763" dir="2700000" algn="ctr" rotWithShape="0">
              <a:srgbClr val="080808">
                <a:alpha val="50000"/>
              </a:srgbClr>
            </a:outerShdw>
          </a:effectLst>
          <a:extLst>
            <a:ext uri="{91240B29-F687-4F45-9708-019B960494DF}">
              <a14:hiddenLine xmlns="" xmlns:a14="http://schemas.microsoft.com/office/drawing/2010/main" w="0">
                <a:solidFill>
                  <a:srgbClr val="BBF6EE"/>
                </a:solidFill>
                <a:prstDash val="solid"/>
                <a:round/>
                <a:headEnd/>
                <a:tailEnd/>
              </a14:hiddenLine>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dirty="0" smtClean="0">
              <a:ln>
                <a:noFill/>
              </a:ln>
              <a:solidFill>
                <a:prstClr val="black"/>
              </a:solidFill>
              <a:effectLst/>
              <a:uLnTx/>
              <a:uFillTx/>
            </a:endParaRPr>
          </a:p>
        </p:txBody>
      </p:sp>
      <p:grpSp>
        <p:nvGrpSpPr>
          <p:cNvPr id="76" name="Group 124">
            <a:extLst>
              <a:ext uri="{FF2B5EF4-FFF2-40B4-BE49-F238E27FC236}">
                <a16:creationId xmlns:a16="http://schemas.microsoft.com/office/drawing/2014/main" xmlns="" id="{68D66622-20AB-4FD8-BA3A-EC33C13B59CA}"/>
              </a:ext>
            </a:extLst>
          </p:cNvPr>
          <p:cNvGrpSpPr>
            <a:grpSpLocks/>
          </p:cNvGrpSpPr>
          <p:nvPr/>
        </p:nvGrpSpPr>
        <p:grpSpPr bwMode="auto">
          <a:xfrm>
            <a:off x="3720389" y="5324250"/>
            <a:ext cx="449236" cy="492717"/>
            <a:chOff x="818" y="1243"/>
            <a:chExt cx="455" cy="518"/>
          </a:xfrm>
        </p:grpSpPr>
        <p:grpSp>
          <p:nvGrpSpPr>
            <p:cNvPr id="77" name="Group 125">
              <a:extLst>
                <a:ext uri="{FF2B5EF4-FFF2-40B4-BE49-F238E27FC236}">
                  <a16:creationId xmlns:a16="http://schemas.microsoft.com/office/drawing/2014/main" xmlns="" id="{6AFD6382-B6C2-42AC-9968-7A0CEDBAF5F8}"/>
                </a:ext>
              </a:extLst>
            </p:cNvPr>
            <p:cNvGrpSpPr>
              <a:grpSpLocks/>
            </p:cNvGrpSpPr>
            <p:nvPr/>
          </p:nvGrpSpPr>
          <p:grpSpPr bwMode="auto">
            <a:xfrm>
              <a:off x="818" y="1243"/>
              <a:ext cx="455" cy="518"/>
              <a:chOff x="190" y="1917"/>
              <a:chExt cx="1044" cy="1102"/>
            </a:xfrm>
          </p:grpSpPr>
          <p:pic>
            <p:nvPicPr>
              <p:cNvPr id="79" name="Picture 126">
                <a:extLst>
                  <a:ext uri="{FF2B5EF4-FFF2-40B4-BE49-F238E27FC236}">
                    <a16:creationId xmlns:a16="http://schemas.microsoft.com/office/drawing/2014/main" xmlns="" id="{A688FC90-2197-4277-AEE0-915BE8890266}"/>
                  </a:ext>
                </a:extLst>
              </p:cNvPr>
              <p:cNvPicPr>
                <a:picLocks noChangeAspect="1" noChangeArrowheads="1"/>
              </p:cNvPicPr>
              <p:nvPr/>
            </p:nvPicPr>
            <p:blipFill>
              <a:blip r:embed="rId7" cstate="print">
                <a:lum bright="-78000" contrast="-78000"/>
                <a:extLst>
                  <a:ext uri="{28A0092B-C50C-407E-A947-70E740481C1C}">
                    <a14:useLocalDpi xmlns="" xmlns:a14="http://schemas.microsoft.com/office/drawing/2010/main" val="0"/>
                  </a:ext>
                </a:extLst>
              </a:blip>
              <a:srcRect/>
              <a:stretch>
                <a:fillRect/>
              </a:stretch>
            </p:blipFill>
            <p:spPr bwMode="gray">
              <a:xfrm>
                <a:off x="291" y="2781"/>
                <a:ext cx="858" cy="238"/>
              </a:xfrm>
              <a:prstGeom prst="rect">
                <a:avLst/>
              </a:prstGeom>
              <a:noFill/>
              <a:extLst>
                <a:ext uri="{909E8E84-426E-40DD-AFC4-6F175D3DCCD1}">
                  <a14:hiddenFill xmlns="" xmlns:a14="http://schemas.microsoft.com/office/drawing/2010/main">
                    <a:solidFill>
                      <a:srgbClr val="FFFFFF"/>
                    </a:solidFill>
                  </a14:hiddenFill>
                </a:ext>
              </a:extLst>
            </p:spPr>
          </p:pic>
          <p:pic>
            <p:nvPicPr>
              <p:cNvPr id="80" name="Picture 127">
                <a:extLst>
                  <a:ext uri="{FF2B5EF4-FFF2-40B4-BE49-F238E27FC236}">
                    <a16:creationId xmlns:a16="http://schemas.microsoft.com/office/drawing/2014/main" xmlns="" id="{78C74E88-C80C-460C-AEFB-EB07B9E0E707}"/>
                  </a:ext>
                </a:extLst>
              </p:cNvPr>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gray">
              <a:xfrm>
                <a:off x="192" y="1917"/>
                <a:ext cx="1042" cy="1016"/>
              </a:xfrm>
              <a:prstGeom prst="rect">
                <a:avLst/>
              </a:prstGeom>
              <a:noFill/>
              <a:extLst>
                <a:ext uri="{909E8E84-426E-40DD-AFC4-6F175D3DCCD1}">
                  <a14:hiddenFill xmlns="" xmlns:a14="http://schemas.microsoft.com/office/drawing/2010/main">
                    <a:solidFill>
                      <a:srgbClr val="FFFFFF"/>
                    </a:solidFill>
                  </a14:hiddenFill>
                </a:ext>
              </a:extLst>
            </p:spPr>
          </p:pic>
          <p:sp>
            <p:nvSpPr>
              <p:cNvPr id="81" name="Oval 128">
                <a:extLst>
                  <a:ext uri="{FF2B5EF4-FFF2-40B4-BE49-F238E27FC236}">
                    <a16:creationId xmlns:a16="http://schemas.microsoft.com/office/drawing/2014/main" xmlns="" id="{2E5758CE-EDE2-4D12-9C85-6140B017AF79}"/>
                  </a:ext>
                </a:extLst>
              </p:cNvPr>
              <p:cNvSpPr>
                <a:spLocks noChangeArrowheads="1"/>
              </p:cNvSpPr>
              <p:nvPr/>
            </p:nvSpPr>
            <p:spPr bwMode="gray">
              <a:xfrm>
                <a:off x="190" y="1966"/>
                <a:ext cx="1044" cy="1053"/>
              </a:xfrm>
              <a:prstGeom prst="ellipse">
                <a:avLst/>
              </a:prstGeom>
              <a:gradFill rotWithShape="1">
                <a:gsLst>
                  <a:gs pos="0">
                    <a:srgbClr val="5F7791">
                      <a:alpha val="55000"/>
                    </a:srgbClr>
                  </a:gs>
                  <a:gs pos="50000">
                    <a:srgbClr val="5F7791">
                      <a:gamma/>
                      <a:shade val="46275"/>
                      <a:invGamma/>
                      <a:alpha val="89999"/>
                    </a:srgbClr>
                  </a:gs>
                  <a:gs pos="100000">
                    <a:srgbClr val="5F7791">
                      <a:alpha val="55000"/>
                    </a:srgbClr>
                  </a:gs>
                </a:gsLst>
                <a:lin ang="5400000" scaled="1"/>
              </a:gradFill>
              <a:ln>
                <a:noFill/>
              </a:ln>
              <a:effectLst/>
              <a:extLst>
                <a:ext uri="{91240B29-F687-4F45-9708-019B960494DF}">
                  <a14:hiddenLine xmlns="" xmlns:a14="http://schemas.microsoft.com/office/drawing/2010/main" w="9525" algn="ctr">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MA" sz="1200" b="0" i="0" u="none" strike="noStrike" kern="0" cap="none" spc="0" normalizeH="0" baseline="0" noProof="0" dirty="0" smtClean="0">
                    <a:ln>
                      <a:noFill/>
                    </a:ln>
                    <a:solidFill>
                      <a:prstClr val="white"/>
                    </a:solidFill>
                    <a:effectLst/>
                    <a:uLnTx/>
                    <a:uFillTx/>
                  </a:rPr>
                  <a:t>2017</a:t>
                </a:r>
              </a:p>
            </p:txBody>
          </p:sp>
        </p:grpSp>
        <p:pic>
          <p:nvPicPr>
            <p:cNvPr id="78" name="Picture 129">
              <a:extLst>
                <a:ext uri="{FF2B5EF4-FFF2-40B4-BE49-F238E27FC236}">
                  <a16:creationId xmlns:a16="http://schemas.microsoft.com/office/drawing/2014/main" xmlns="" id="{5604A160-D480-4405-88ED-279F0AC9D223}"/>
                </a:ext>
              </a:extLst>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gray">
            <a:xfrm>
              <a:off x="864" y="1248"/>
              <a:ext cx="359" cy="169"/>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82" name="Text Box 18">
            <a:extLst>
              <a:ext uri="{FF2B5EF4-FFF2-40B4-BE49-F238E27FC236}">
                <a16:creationId xmlns:a16="http://schemas.microsoft.com/office/drawing/2014/main" xmlns="" id="{AAB3F0B5-3F65-414F-8BF1-7CA52727891B}"/>
              </a:ext>
            </a:extLst>
          </p:cNvPr>
          <p:cNvSpPr txBox="1">
            <a:spLocks noChangeArrowheads="1"/>
          </p:cNvSpPr>
          <p:nvPr/>
        </p:nvSpPr>
        <p:spPr bwMode="white">
          <a:xfrm>
            <a:off x="2215380" y="5896233"/>
            <a:ext cx="2825731" cy="26161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 uri="{AF507438-7753-43E0-B8FC-AC1667EBCBE1}">
              <a14:hiddenEffects xmlns="" xmlns:a14="http://schemas.microsoft.com/office/drawing/2010/main">
                <a:effectLst>
                  <a:outerShdw dist="17961" dir="2700000" algn="ctr" rotWithShape="0">
                    <a:schemeClr val="tx1"/>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pPr>
            <a:r>
              <a:rPr lang="fr-FR" altLang="fr-FR" sz="1100" b="1" dirty="0" smtClean="0">
                <a:solidFill>
                  <a:prstClr val="black"/>
                </a:solidFill>
                <a:latin typeface="Times New Roman" panose="02020603050405020304" pitchFamily="18" charset="0"/>
                <a:cs typeface="Times New Roman" panose="02020603050405020304" pitchFamily="18" charset="0"/>
              </a:rPr>
              <a:t>Début de MEO de la Stratégie</a:t>
            </a:r>
            <a:endParaRPr lang="ar-MA" altLang="fr-FR" sz="1100" b="1" dirty="0">
              <a:solidFill>
                <a:prstClr val="black"/>
              </a:solidFill>
              <a:latin typeface="Times New Roman" panose="02020603050405020304" pitchFamily="18" charset="0"/>
              <a:cs typeface="Times New Roman" panose="02020603050405020304" pitchFamily="18" charset="0"/>
            </a:endParaRPr>
          </a:p>
        </p:txBody>
      </p:sp>
      <p:sp>
        <p:nvSpPr>
          <p:cNvPr id="83" name="AutoShape 148">
            <a:extLst>
              <a:ext uri="{FF2B5EF4-FFF2-40B4-BE49-F238E27FC236}">
                <a16:creationId xmlns:a16="http://schemas.microsoft.com/office/drawing/2014/main" xmlns="" id="{97924007-6527-4E29-9B59-BDF4DF1A2A82}"/>
              </a:ext>
            </a:extLst>
          </p:cNvPr>
          <p:cNvSpPr>
            <a:spLocks noChangeArrowheads="1"/>
          </p:cNvSpPr>
          <p:nvPr/>
        </p:nvSpPr>
        <p:spPr bwMode="gray">
          <a:xfrm rot="4098006">
            <a:off x="4751756" y="5238948"/>
            <a:ext cx="229065" cy="188272"/>
          </a:xfrm>
          <a:prstGeom prst="triangle">
            <a:avLst>
              <a:gd name="adj" fmla="val 50000"/>
            </a:avLst>
          </a:prstGeom>
          <a:solidFill>
            <a:srgbClr val="4E5B6F"/>
          </a:solidFill>
          <a:ln>
            <a:noFill/>
          </a:ln>
          <a:effectLst/>
          <a:scene3d>
            <a:camera prst="legacyPerspectiveBottomLeft"/>
            <a:lightRig rig="legacyFlat3" dir="b"/>
          </a:scene3d>
          <a:sp3d extrusionH="36500" prstMaterial="legacyMatte">
            <a:bevelT w="13500" h="13500" prst="angle"/>
            <a:bevelB w="13500" h="13500" prst="angle"/>
            <a:extrusionClr>
              <a:srgbClr val="4E5B6F"/>
            </a:extrusionClr>
            <a:contourClr>
              <a:srgbClr val="4E5B6F"/>
            </a:contourClr>
          </a:sp3d>
          <a:extLst>
            <a:ext uri="{91240B29-F687-4F45-9708-019B960494DF}">
              <a14:hiddenLine xmlns="" xmlns:a14="http://schemas.microsoft.com/office/drawing/2010/main" w="9525">
                <a:no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smtClean="0">
              <a:ln>
                <a:noFill/>
              </a:ln>
              <a:solidFill>
                <a:prstClr val="black"/>
              </a:solidFill>
              <a:effectLst/>
              <a:uLnTx/>
              <a:uFillTx/>
            </a:endParaRPr>
          </a:p>
        </p:txBody>
      </p:sp>
      <p:sp>
        <p:nvSpPr>
          <p:cNvPr id="85" name="Rectangle 84"/>
          <p:cNvSpPr/>
          <p:nvPr/>
        </p:nvSpPr>
        <p:spPr>
          <a:xfrm>
            <a:off x="253445" y="953681"/>
            <a:ext cx="4572000" cy="3931397"/>
          </a:xfrm>
          <a:prstGeom prst="rect">
            <a:avLst/>
          </a:prstGeom>
        </p:spPr>
        <p:txBody>
          <a:bodyPr>
            <a:spAutoFit/>
          </a:bodyPr>
          <a:lstStyle/>
          <a:p>
            <a:pPr marL="0" indent="0" algn="l">
              <a:lnSpc>
                <a:spcPct val="150000"/>
              </a:lnSpc>
              <a:buNone/>
            </a:pPr>
            <a:r>
              <a:rPr lang="fr-FR" sz="1400" dirty="0">
                <a:solidFill>
                  <a:schemeClr val="bg2"/>
                </a:solidFill>
                <a:latin typeface="Times New Roman" pitchFamily="18" charset="0"/>
                <a:cs typeface="Times New Roman" pitchFamily="18" charset="0"/>
              </a:rPr>
              <a:t>Pour la stratégie 2017-2026, le Maroc a décidé de retenir une vision plus </a:t>
            </a:r>
            <a:r>
              <a:rPr lang="fr-FR" sz="1400" i="1" dirty="0">
                <a:solidFill>
                  <a:schemeClr val="bg2"/>
                </a:solidFill>
                <a:latin typeface="Times New Roman" pitchFamily="18" charset="0"/>
                <a:cs typeface="Times New Roman" pitchFamily="18" charset="0"/>
              </a:rPr>
              <a:t>exigeante et concentrée sur le long terme </a:t>
            </a:r>
            <a:r>
              <a:rPr lang="fr-FR" sz="1400" dirty="0">
                <a:solidFill>
                  <a:schemeClr val="bg2"/>
                </a:solidFill>
                <a:latin typeface="Times New Roman" pitchFamily="18" charset="0"/>
                <a:cs typeface="Times New Roman" pitchFamily="18" charset="0"/>
              </a:rPr>
              <a:t>avec des objectifs de réduction de pertes de vies assortis d'échéances qui sont à la fois </a:t>
            </a:r>
            <a:r>
              <a:rPr lang="fr-FR" sz="1400" i="1" dirty="0">
                <a:solidFill>
                  <a:schemeClr val="bg2"/>
                </a:solidFill>
                <a:latin typeface="Times New Roman" pitchFamily="18" charset="0"/>
                <a:cs typeface="Times New Roman" pitchFamily="18" charset="0"/>
              </a:rPr>
              <a:t>exigeantes et réalistes</a:t>
            </a:r>
            <a:r>
              <a:rPr lang="fr-FR" sz="1400" dirty="0">
                <a:solidFill>
                  <a:schemeClr val="bg2"/>
                </a:solidFill>
                <a:latin typeface="Times New Roman" pitchFamily="18" charset="0"/>
                <a:cs typeface="Times New Roman" pitchFamily="18" charset="0"/>
              </a:rPr>
              <a:t>, tout en étant cohérents avec les objectifs de la </a:t>
            </a:r>
            <a:r>
              <a:rPr lang="fr-FR" sz="1400" b="1" dirty="0">
                <a:solidFill>
                  <a:schemeClr val="bg2"/>
                </a:solidFill>
                <a:latin typeface="Times New Roman" pitchFamily="18" charset="0"/>
                <a:cs typeface="Times New Roman" pitchFamily="18" charset="0"/>
              </a:rPr>
              <a:t>Décennie d'Action pour la Sécurité Routière des Nations Unies </a:t>
            </a:r>
            <a:r>
              <a:rPr lang="fr-FR" sz="1400" dirty="0">
                <a:solidFill>
                  <a:schemeClr val="bg2"/>
                </a:solidFill>
                <a:latin typeface="Times New Roman" pitchFamily="18" charset="0"/>
                <a:cs typeface="Times New Roman" pitchFamily="18" charset="0"/>
              </a:rPr>
              <a:t>2011-2020 dont le plan d’action repose sur les cinq piliers  suivants :</a:t>
            </a:r>
          </a:p>
          <a:p>
            <a:pPr marL="446088" indent="-87313" algn="l">
              <a:lnSpc>
                <a:spcPct val="150000"/>
              </a:lnSpc>
              <a:buFont typeface="Arial" panose="020B0604020202020204" pitchFamily="34" charset="0"/>
              <a:buChar char="•"/>
            </a:pPr>
            <a:r>
              <a:rPr lang="fr-FR" sz="1400" dirty="0">
                <a:solidFill>
                  <a:schemeClr val="bg2"/>
                </a:solidFill>
                <a:latin typeface="Times New Roman" pitchFamily="18" charset="0"/>
                <a:cs typeface="Times New Roman" pitchFamily="18" charset="0"/>
              </a:rPr>
              <a:t>Gestion de la Sécurité Routière ;</a:t>
            </a:r>
          </a:p>
          <a:p>
            <a:pPr marL="446088" indent="-87313" algn="l">
              <a:lnSpc>
                <a:spcPct val="150000"/>
              </a:lnSpc>
              <a:buFont typeface="Arial" panose="020B0604020202020204" pitchFamily="34" charset="0"/>
              <a:buChar char="•"/>
            </a:pPr>
            <a:r>
              <a:rPr lang="fr-FR" sz="1400" dirty="0">
                <a:solidFill>
                  <a:schemeClr val="bg2"/>
                </a:solidFill>
                <a:latin typeface="Times New Roman" pitchFamily="18" charset="0"/>
                <a:cs typeface="Times New Roman" pitchFamily="18" charset="0"/>
              </a:rPr>
              <a:t>Sécurité des routes et mobilité ;</a:t>
            </a:r>
          </a:p>
          <a:p>
            <a:pPr marL="446088" indent="-87313" algn="l">
              <a:lnSpc>
                <a:spcPct val="150000"/>
              </a:lnSpc>
              <a:buFont typeface="Arial" panose="020B0604020202020204" pitchFamily="34" charset="0"/>
              <a:buChar char="•"/>
            </a:pPr>
            <a:r>
              <a:rPr lang="fr-FR" sz="1400" dirty="0">
                <a:solidFill>
                  <a:schemeClr val="bg2"/>
                </a:solidFill>
                <a:latin typeface="Times New Roman" pitchFamily="18" charset="0"/>
                <a:cs typeface="Times New Roman" pitchFamily="18" charset="0"/>
              </a:rPr>
              <a:t>Sécurité des véhicules ;</a:t>
            </a:r>
          </a:p>
          <a:p>
            <a:pPr marL="446088" indent="-87313" algn="l">
              <a:lnSpc>
                <a:spcPct val="150000"/>
              </a:lnSpc>
              <a:buFont typeface="Arial" panose="020B0604020202020204" pitchFamily="34" charset="0"/>
              <a:buChar char="•"/>
            </a:pPr>
            <a:r>
              <a:rPr lang="fr-FR" sz="1400" dirty="0">
                <a:solidFill>
                  <a:schemeClr val="bg2"/>
                </a:solidFill>
                <a:latin typeface="Times New Roman" pitchFamily="18" charset="0"/>
                <a:cs typeface="Times New Roman" pitchFamily="18" charset="0"/>
              </a:rPr>
              <a:t>Sécurité des usagers ;</a:t>
            </a:r>
          </a:p>
          <a:p>
            <a:pPr marL="446088" indent="-87313" algn="l">
              <a:lnSpc>
                <a:spcPct val="150000"/>
              </a:lnSpc>
              <a:buFont typeface="Arial" panose="020B0604020202020204" pitchFamily="34" charset="0"/>
              <a:buChar char="•"/>
            </a:pPr>
            <a:r>
              <a:rPr lang="fr-FR" sz="1400" dirty="0">
                <a:solidFill>
                  <a:schemeClr val="bg2"/>
                </a:solidFill>
                <a:latin typeface="Times New Roman" pitchFamily="18" charset="0"/>
                <a:cs typeface="Times New Roman" pitchFamily="18" charset="0"/>
              </a:rPr>
              <a:t>Réponse après les accidents.</a:t>
            </a:r>
            <a:endParaRPr lang="fr-FR" sz="1400" dirty="0">
              <a:solidFill>
                <a:schemeClr val="bg2"/>
              </a:solidFill>
            </a:endParaRPr>
          </a:p>
        </p:txBody>
      </p:sp>
    </p:spTree>
    <p:extLst>
      <p:ext uri="{BB962C8B-B14F-4D97-AF65-F5344CB8AC3E}">
        <p14:creationId xmlns="" xmlns:p14="http://schemas.microsoft.com/office/powerpoint/2010/main" val="146341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down)">
                                      <p:cBhvr>
                                        <p:cTn id="7" dur="580">
                                          <p:stCondLst>
                                            <p:cond delay="0"/>
                                          </p:stCondLst>
                                        </p:cTn>
                                        <p:tgtEl>
                                          <p:spTgt spid="73"/>
                                        </p:tgtEl>
                                      </p:cBhvr>
                                    </p:animEffect>
                                    <p:anim calcmode="lin" valueType="num">
                                      <p:cBhvr>
                                        <p:cTn id="8" dur="1822" tmFilter="0,0; 0.14,0.36; 0.43,0.73; 0.71,0.91; 1.0,1.0">
                                          <p:stCondLst>
                                            <p:cond delay="0"/>
                                          </p:stCondLst>
                                        </p:cTn>
                                        <p:tgtEl>
                                          <p:spTgt spid="7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3"/>
                                        </p:tgtEl>
                                        <p:attrNameLst>
                                          <p:attrName>ppt_y</p:attrName>
                                        </p:attrNameLst>
                                      </p:cBhvr>
                                      <p:tavLst>
                                        <p:tav tm="0" fmla="#ppt_y-sin(pi*$)/81">
                                          <p:val>
                                            <p:fltVal val="0"/>
                                          </p:val>
                                        </p:tav>
                                        <p:tav tm="100000">
                                          <p:val>
                                            <p:fltVal val="1"/>
                                          </p:val>
                                        </p:tav>
                                      </p:tavLst>
                                    </p:anim>
                                    <p:animScale>
                                      <p:cBhvr>
                                        <p:cTn id="13" dur="26">
                                          <p:stCondLst>
                                            <p:cond delay="650"/>
                                          </p:stCondLst>
                                        </p:cTn>
                                        <p:tgtEl>
                                          <p:spTgt spid="73"/>
                                        </p:tgtEl>
                                      </p:cBhvr>
                                      <p:to x="100000" y="60000"/>
                                    </p:animScale>
                                    <p:animScale>
                                      <p:cBhvr>
                                        <p:cTn id="14" dur="166" decel="50000">
                                          <p:stCondLst>
                                            <p:cond delay="676"/>
                                          </p:stCondLst>
                                        </p:cTn>
                                        <p:tgtEl>
                                          <p:spTgt spid="73"/>
                                        </p:tgtEl>
                                      </p:cBhvr>
                                      <p:to x="100000" y="100000"/>
                                    </p:animScale>
                                    <p:animScale>
                                      <p:cBhvr>
                                        <p:cTn id="15" dur="26">
                                          <p:stCondLst>
                                            <p:cond delay="1312"/>
                                          </p:stCondLst>
                                        </p:cTn>
                                        <p:tgtEl>
                                          <p:spTgt spid="73"/>
                                        </p:tgtEl>
                                      </p:cBhvr>
                                      <p:to x="100000" y="80000"/>
                                    </p:animScale>
                                    <p:animScale>
                                      <p:cBhvr>
                                        <p:cTn id="16" dur="166" decel="50000">
                                          <p:stCondLst>
                                            <p:cond delay="1338"/>
                                          </p:stCondLst>
                                        </p:cTn>
                                        <p:tgtEl>
                                          <p:spTgt spid="73"/>
                                        </p:tgtEl>
                                      </p:cBhvr>
                                      <p:to x="100000" y="100000"/>
                                    </p:animScale>
                                    <p:animScale>
                                      <p:cBhvr>
                                        <p:cTn id="17" dur="26">
                                          <p:stCondLst>
                                            <p:cond delay="1642"/>
                                          </p:stCondLst>
                                        </p:cTn>
                                        <p:tgtEl>
                                          <p:spTgt spid="73"/>
                                        </p:tgtEl>
                                      </p:cBhvr>
                                      <p:to x="100000" y="90000"/>
                                    </p:animScale>
                                    <p:animScale>
                                      <p:cBhvr>
                                        <p:cTn id="18" dur="166" decel="50000">
                                          <p:stCondLst>
                                            <p:cond delay="1668"/>
                                          </p:stCondLst>
                                        </p:cTn>
                                        <p:tgtEl>
                                          <p:spTgt spid="73"/>
                                        </p:tgtEl>
                                      </p:cBhvr>
                                      <p:to x="100000" y="100000"/>
                                    </p:animScale>
                                    <p:animScale>
                                      <p:cBhvr>
                                        <p:cTn id="19" dur="26">
                                          <p:stCondLst>
                                            <p:cond delay="1808"/>
                                          </p:stCondLst>
                                        </p:cTn>
                                        <p:tgtEl>
                                          <p:spTgt spid="73"/>
                                        </p:tgtEl>
                                      </p:cBhvr>
                                      <p:to x="100000" y="95000"/>
                                    </p:animScale>
                                    <p:animScale>
                                      <p:cBhvr>
                                        <p:cTn id="20" dur="166" decel="50000">
                                          <p:stCondLst>
                                            <p:cond delay="1834"/>
                                          </p:stCondLst>
                                        </p:cTn>
                                        <p:tgtEl>
                                          <p:spTgt spid="73"/>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wipe(down)">
                                      <p:cBhvr>
                                        <p:cTn id="23" dur="580">
                                          <p:stCondLst>
                                            <p:cond delay="0"/>
                                          </p:stCondLst>
                                        </p:cTn>
                                        <p:tgtEl>
                                          <p:spTgt spid="58"/>
                                        </p:tgtEl>
                                      </p:cBhvr>
                                    </p:animEffect>
                                    <p:anim calcmode="lin" valueType="num">
                                      <p:cBhvr>
                                        <p:cTn id="24" dur="1822"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8"/>
                                        </p:tgtEl>
                                        <p:attrNameLst>
                                          <p:attrName>ppt_y</p:attrName>
                                        </p:attrNameLst>
                                      </p:cBhvr>
                                      <p:tavLst>
                                        <p:tav tm="0" fmla="#ppt_y-sin(pi*$)/81">
                                          <p:val>
                                            <p:fltVal val="0"/>
                                          </p:val>
                                        </p:tav>
                                        <p:tav tm="100000">
                                          <p:val>
                                            <p:fltVal val="1"/>
                                          </p:val>
                                        </p:tav>
                                      </p:tavLst>
                                    </p:anim>
                                    <p:animScale>
                                      <p:cBhvr>
                                        <p:cTn id="29" dur="26">
                                          <p:stCondLst>
                                            <p:cond delay="650"/>
                                          </p:stCondLst>
                                        </p:cTn>
                                        <p:tgtEl>
                                          <p:spTgt spid="58"/>
                                        </p:tgtEl>
                                      </p:cBhvr>
                                      <p:to x="100000" y="60000"/>
                                    </p:animScale>
                                    <p:animScale>
                                      <p:cBhvr>
                                        <p:cTn id="30" dur="166" decel="50000">
                                          <p:stCondLst>
                                            <p:cond delay="676"/>
                                          </p:stCondLst>
                                        </p:cTn>
                                        <p:tgtEl>
                                          <p:spTgt spid="58"/>
                                        </p:tgtEl>
                                      </p:cBhvr>
                                      <p:to x="100000" y="100000"/>
                                    </p:animScale>
                                    <p:animScale>
                                      <p:cBhvr>
                                        <p:cTn id="31" dur="26">
                                          <p:stCondLst>
                                            <p:cond delay="1312"/>
                                          </p:stCondLst>
                                        </p:cTn>
                                        <p:tgtEl>
                                          <p:spTgt spid="58"/>
                                        </p:tgtEl>
                                      </p:cBhvr>
                                      <p:to x="100000" y="80000"/>
                                    </p:animScale>
                                    <p:animScale>
                                      <p:cBhvr>
                                        <p:cTn id="32" dur="166" decel="50000">
                                          <p:stCondLst>
                                            <p:cond delay="1338"/>
                                          </p:stCondLst>
                                        </p:cTn>
                                        <p:tgtEl>
                                          <p:spTgt spid="58"/>
                                        </p:tgtEl>
                                      </p:cBhvr>
                                      <p:to x="100000" y="100000"/>
                                    </p:animScale>
                                    <p:animScale>
                                      <p:cBhvr>
                                        <p:cTn id="33" dur="26">
                                          <p:stCondLst>
                                            <p:cond delay="1642"/>
                                          </p:stCondLst>
                                        </p:cTn>
                                        <p:tgtEl>
                                          <p:spTgt spid="58"/>
                                        </p:tgtEl>
                                      </p:cBhvr>
                                      <p:to x="100000" y="90000"/>
                                    </p:animScale>
                                    <p:animScale>
                                      <p:cBhvr>
                                        <p:cTn id="34" dur="166" decel="50000">
                                          <p:stCondLst>
                                            <p:cond delay="1668"/>
                                          </p:stCondLst>
                                        </p:cTn>
                                        <p:tgtEl>
                                          <p:spTgt spid="58"/>
                                        </p:tgtEl>
                                      </p:cBhvr>
                                      <p:to x="100000" y="100000"/>
                                    </p:animScale>
                                    <p:animScale>
                                      <p:cBhvr>
                                        <p:cTn id="35" dur="26">
                                          <p:stCondLst>
                                            <p:cond delay="1808"/>
                                          </p:stCondLst>
                                        </p:cTn>
                                        <p:tgtEl>
                                          <p:spTgt spid="58"/>
                                        </p:tgtEl>
                                      </p:cBhvr>
                                      <p:to x="100000" y="95000"/>
                                    </p:animScale>
                                    <p:animScale>
                                      <p:cBhvr>
                                        <p:cTn id="36" dur="166" decel="50000">
                                          <p:stCondLst>
                                            <p:cond delay="1834"/>
                                          </p:stCondLst>
                                        </p:cTn>
                                        <p:tgtEl>
                                          <p:spTgt spid="5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down)">
                                      <p:cBhvr>
                                        <p:cTn id="39" dur="580">
                                          <p:stCondLst>
                                            <p:cond delay="0"/>
                                          </p:stCondLst>
                                        </p:cTn>
                                        <p:tgtEl>
                                          <p:spTgt spid="70"/>
                                        </p:tgtEl>
                                      </p:cBhvr>
                                    </p:animEffect>
                                    <p:anim calcmode="lin" valueType="num">
                                      <p:cBhvr>
                                        <p:cTn id="40" dur="1822" tmFilter="0,0; 0.14,0.36; 0.43,0.73; 0.71,0.91; 1.0,1.0">
                                          <p:stCondLst>
                                            <p:cond delay="0"/>
                                          </p:stCondLst>
                                        </p:cTn>
                                        <p:tgtEl>
                                          <p:spTgt spid="7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7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7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7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70"/>
                                        </p:tgtEl>
                                        <p:attrNameLst>
                                          <p:attrName>ppt_y</p:attrName>
                                        </p:attrNameLst>
                                      </p:cBhvr>
                                      <p:tavLst>
                                        <p:tav tm="0" fmla="#ppt_y-sin(pi*$)/81">
                                          <p:val>
                                            <p:fltVal val="0"/>
                                          </p:val>
                                        </p:tav>
                                        <p:tav tm="100000">
                                          <p:val>
                                            <p:fltVal val="1"/>
                                          </p:val>
                                        </p:tav>
                                      </p:tavLst>
                                    </p:anim>
                                    <p:animScale>
                                      <p:cBhvr>
                                        <p:cTn id="45" dur="26">
                                          <p:stCondLst>
                                            <p:cond delay="650"/>
                                          </p:stCondLst>
                                        </p:cTn>
                                        <p:tgtEl>
                                          <p:spTgt spid="70"/>
                                        </p:tgtEl>
                                      </p:cBhvr>
                                      <p:to x="100000" y="60000"/>
                                    </p:animScale>
                                    <p:animScale>
                                      <p:cBhvr>
                                        <p:cTn id="46" dur="166" decel="50000">
                                          <p:stCondLst>
                                            <p:cond delay="676"/>
                                          </p:stCondLst>
                                        </p:cTn>
                                        <p:tgtEl>
                                          <p:spTgt spid="70"/>
                                        </p:tgtEl>
                                      </p:cBhvr>
                                      <p:to x="100000" y="100000"/>
                                    </p:animScale>
                                    <p:animScale>
                                      <p:cBhvr>
                                        <p:cTn id="47" dur="26">
                                          <p:stCondLst>
                                            <p:cond delay="1312"/>
                                          </p:stCondLst>
                                        </p:cTn>
                                        <p:tgtEl>
                                          <p:spTgt spid="70"/>
                                        </p:tgtEl>
                                      </p:cBhvr>
                                      <p:to x="100000" y="80000"/>
                                    </p:animScale>
                                    <p:animScale>
                                      <p:cBhvr>
                                        <p:cTn id="48" dur="166" decel="50000">
                                          <p:stCondLst>
                                            <p:cond delay="1338"/>
                                          </p:stCondLst>
                                        </p:cTn>
                                        <p:tgtEl>
                                          <p:spTgt spid="70"/>
                                        </p:tgtEl>
                                      </p:cBhvr>
                                      <p:to x="100000" y="100000"/>
                                    </p:animScale>
                                    <p:animScale>
                                      <p:cBhvr>
                                        <p:cTn id="49" dur="26">
                                          <p:stCondLst>
                                            <p:cond delay="1642"/>
                                          </p:stCondLst>
                                        </p:cTn>
                                        <p:tgtEl>
                                          <p:spTgt spid="70"/>
                                        </p:tgtEl>
                                      </p:cBhvr>
                                      <p:to x="100000" y="90000"/>
                                    </p:animScale>
                                    <p:animScale>
                                      <p:cBhvr>
                                        <p:cTn id="50" dur="166" decel="50000">
                                          <p:stCondLst>
                                            <p:cond delay="1668"/>
                                          </p:stCondLst>
                                        </p:cTn>
                                        <p:tgtEl>
                                          <p:spTgt spid="70"/>
                                        </p:tgtEl>
                                      </p:cBhvr>
                                      <p:to x="100000" y="100000"/>
                                    </p:animScale>
                                    <p:animScale>
                                      <p:cBhvr>
                                        <p:cTn id="51" dur="26">
                                          <p:stCondLst>
                                            <p:cond delay="1808"/>
                                          </p:stCondLst>
                                        </p:cTn>
                                        <p:tgtEl>
                                          <p:spTgt spid="70"/>
                                        </p:tgtEl>
                                      </p:cBhvr>
                                      <p:to x="100000" y="95000"/>
                                    </p:animScale>
                                    <p:animScale>
                                      <p:cBhvr>
                                        <p:cTn id="52" dur="166" decel="50000">
                                          <p:stCondLst>
                                            <p:cond delay="1834"/>
                                          </p:stCondLst>
                                        </p:cTn>
                                        <p:tgtEl>
                                          <p:spTgt spid="70"/>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grpId="0" nodeType="click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wipe(down)">
                                      <p:cBhvr>
                                        <p:cTn id="57" dur="580">
                                          <p:stCondLst>
                                            <p:cond delay="0"/>
                                          </p:stCondLst>
                                        </p:cTn>
                                        <p:tgtEl>
                                          <p:spTgt spid="65"/>
                                        </p:tgtEl>
                                      </p:cBhvr>
                                    </p:animEffect>
                                    <p:anim calcmode="lin" valueType="num">
                                      <p:cBhvr>
                                        <p:cTn id="58" dur="1822" tmFilter="0,0; 0.14,0.36; 0.43,0.73; 0.71,0.91; 1.0,1.0">
                                          <p:stCondLst>
                                            <p:cond delay="0"/>
                                          </p:stCondLst>
                                        </p:cTn>
                                        <p:tgtEl>
                                          <p:spTgt spid="65"/>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65"/>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65"/>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65"/>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65"/>
                                        </p:tgtEl>
                                        <p:attrNameLst>
                                          <p:attrName>ppt_y</p:attrName>
                                        </p:attrNameLst>
                                      </p:cBhvr>
                                      <p:tavLst>
                                        <p:tav tm="0" fmla="#ppt_y-sin(pi*$)/81">
                                          <p:val>
                                            <p:fltVal val="0"/>
                                          </p:val>
                                        </p:tav>
                                        <p:tav tm="100000">
                                          <p:val>
                                            <p:fltVal val="1"/>
                                          </p:val>
                                        </p:tav>
                                      </p:tavLst>
                                    </p:anim>
                                    <p:animScale>
                                      <p:cBhvr>
                                        <p:cTn id="63" dur="26">
                                          <p:stCondLst>
                                            <p:cond delay="650"/>
                                          </p:stCondLst>
                                        </p:cTn>
                                        <p:tgtEl>
                                          <p:spTgt spid="65"/>
                                        </p:tgtEl>
                                      </p:cBhvr>
                                      <p:to x="100000" y="60000"/>
                                    </p:animScale>
                                    <p:animScale>
                                      <p:cBhvr>
                                        <p:cTn id="64" dur="166" decel="50000">
                                          <p:stCondLst>
                                            <p:cond delay="676"/>
                                          </p:stCondLst>
                                        </p:cTn>
                                        <p:tgtEl>
                                          <p:spTgt spid="65"/>
                                        </p:tgtEl>
                                      </p:cBhvr>
                                      <p:to x="100000" y="100000"/>
                                    </p:animScale>
                                    <p:animScale>
                                      <p:cBhvr>
                                        <p:cTn id="65" dur="26">
                                          <p:stCondLst>
                                            <p:cond delay="1312"/>
                                          </p:stCondLst>
                                        </p:cTn>
                                        <p:tgtEl>
                                          <p:spTgt spid="65"/>
                                        </p:tgtEl>
                                      </p:cBhvr>
                                      <p:to x="100000" y="80000"/>
                                    </p:animScale>
                                    <p:animScale>
                                      <p:cBhvr>
                                        <p:cTn id="66" dur="166" decel="50000">
                                          <p:stCondLst>
                                            <p:cond delay="1338"/>
                                          </p:stCondLst>
                                        </p:cTn>
                                        <p:tgtEl>
                                          <p:spTgt spid="65"/>
                                        </p:tgtEl>
                                      </p:cBhvr>
                                      <p:to x="100000" y="100000"/>
                                    </p:animScale>
                                    <p:animScale>
                                      <p:cBhvr>
                                        <p:cTn id="67" dur="26">
                                          <p:stCondLst>
                                            <p:cond delay="1642"/>
                                          </p:stCondLst>
                                        </p:cTn>
                                        <p:tgtEl>
                                          <p:spTgt spid="65"/>
                                        </p:tgtEl>
                                      </p:cBhvr>
                                      <p:to x="100000" y="90000"/>
                                    </p:animScale>
                                    <p:animScale>
                                      <p:cBhvr>
                                        <p:cTn id="68" dur="166" decel="50000">
                                          <p:stCondLst>
                                            <p:cond delay="1668"/>
                                          </p:stCondLst>
                                        </p:cTn>
                                        <p:tgtEl>
                                          <p:spTgt spid="65"/>
                                        </p:tgtEl>
                                      </p:cBhvr>
                                      <p:to x="100000" y="100000"/>
                                    </p:animScale>
                                    <p:animScale>
                                      <p:cBhvr>
                                        <p:cTn id="69" dur="26">
                                          <p:stCondLst>
                                            <p:cond delay="1808"/>
                                          </p:stCondLst>
                                        </p:cTn>
                                        <p:tgtEl>
                                          <p:spTgt spid="65"/>
                                        </p:tgtEl>
                                      </p:cBhvr>
                                      <p:to x="100000" y="95000"/>
                                    </p:animScale>
                                    <p:animScale>
                                      <p:cBhvr>
                                        <p:cTn id="70" dur="166" decel="50000">
                                          <p:stCondLst>
                                            <p:cond delay="1834"/>
                                          </p:stCondLst>
                                        </p:cTn>
                                        <p:tgtEl>
                                          <p:spTgt spid="65"/>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wipe(down)">
                                      <p:cBhvr>
                                        <p:cTn id="73" dur="580">
                                          <p:stCondLst>
                                            <p:cond delay="0"/>
                                          </p:stCondLst>
                                        </p:cTn>
                                        <p:tgtEl>
                                          <p:spTgt spid="52"/>
                                        </p:tgtEl>
                                      </p:cBhvr>
                                    </p:animEffect>
                                    <p:anim calcmode="lin" valueType="num">
                                      <p:cBhvr>
                                        <p:cTn id="74"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79" dur="26">
                                          <p:stCondLst>
                                            <p:cond delay="650"/>
                                          </p:stCondLst>
                                        </p:cTn>
                                        <p:tgtEl>
                                          <p:spTgt spid="52"/>
                                        </p:tgtEl>
                                      </p:cBhvr>
                                      <p:to x="100000" y="60000"/>
                                    </p:animScale>
                                    <p:animScale>
                                      <p:cBhvr>
                                        <p:cTn id="80" dur="166" decel="50000">
                                          <p:stCondLst>
                                            <p:cond delay="676"/>
                                          </p:stCondLst>
                                        </p:cTn>
                                        <p:tgtEl>
                                          <p:spTgt spid="52"/>
                                        </p:tgtEl>
                                      </p:cBhvr>
                                      <p:to x="100000" y="100000"/>
                                    </p:animScale>
                                    <p:animScale>
                                      <p:cBhvr>
                                        <p:cTn id="81" dur="26">
                                          <p:stCondLst>
                                            <p:cond delay="1312"/>
                                          </p:stCondLst>
                                        </p:cTn>
                                        <p:tgtEl>
                                          <p:spTgt spid="52"/>
                                        </p:tgtEl>
                                      </p:cBhvr>
                                      <p:to x="100000" y="80000"/>
                                    </p:animScale>
                                    <p:animScale>
                                      <p:cBhvr>
                                        <p:cTn id="82" dur="166" decel="50000">
                                          <p:stCondLst>
                                            <p:cond delay="1338"/>
                                          </p:stCondLst>
                                        </p:cTn>
                                        <p:tgtEl>
                                          <p:spTgt spid="52"/>
                                        </p:tgtEl>
                                      </p:cBhvr>
                                      <p:to x="100000" y="100000"/>
                                    </p:animScale>
                                    <p:animScale>
                                      <p:cBhvr>
                                        <p:cTn id="83" dur="26">
                                          <p:stCondLst>
                                            <p:cond delay="1642"/>
                                          </p:stCondLst>
                                        </p:cTn>
                                        <p:tgtEl>
                                          <p:spTgt spid="52"/>
                                        </p:tgtEl>
                                      </p:cBhvr>
                                      <p:to x="100000" y="90000"/>
                                    </p:animScale>
                                    <p:animScale>
                                      <p:cBhvr>
                                        <p:cTn id="84" dur="166" decel="50000">
                                          <p:stCondLst>
                                            <p:cond delay="1668"/>
                                          </p:stCondLst>
                                        </p:cTn>
                                        <p:tgtEl>
                                          <p:spTgt spid="52"/>
                                        </p:tgtEl>
                                      </p:cBhvr>
                                      <p:to x="100000" y="100000"/>
                                    </p:animScale>
                                    <p:animScale>
                                      <p:cBhvr>
                                        <p:cTn id="85" dur="26">
                                          <p:stCondLst>
                                            <p:cond delay="1808"/>
                                          </p:stCondLst>
                                        </p:cTn>
                                        <p:tgtEl>
                                          <p:spTgt spid="52"/>
                                        </p:tgtEl>
                                      </p:cBhvr>
                                      <p:to x="100000" y="95000"/>
                                    </p:animScale>
                                    <p:animScale>
                                      <p:cBhvr>
                                        <p:cTn id="86" dur="166" decel="50000">
                                          <p:stCondLst>
                                            <p:cond delay="1834"/>
                                          </p:stCondLst>
                                        </p:cTn>
                                        <p:tgtEl>
                                          <p:spTgt spid="52"/>
                                        </p:tgtEl>
                                      </p:cBhvr>
                                      <p:to x="100000" y="100000"/>
                                    </p:animScale>
                                  </p:childTnLst>
                                </p:cTn>
                              </p:par>
                              <p:par>
                                <p:cTn id="87" presetID="26" presetClass="entr" presetSubtype="0" fill="hold" grpId="0" nodeType="withEffect">
                                  <p:stCondLst>
                                    <p:cond delay="0"/>
                                  </p:stCondLst>
                                  <p:childTnLst>
                                    <p:set>
                                      <p:cBhvr>
                                        <p:cTn id="88" dur="1" fill="hold">
                                          <p:stCondLst>
                                            <p:cond delay="0"/>
                                          </p:stCondLst>
                                        </p:cTn>
                                        <p:tgtEl>
                                          <p:spTgt spid="71"/>
                                        </p:tgtEl>
                                        <p:attrNameLst>
                                          <p:attrName>style.visibility</p:attrName>
                                        </p:attrNameLst>
                                      </p:cBhvr>
                                      <p:to>
                                        <p:strVal val="visible"/>
                                      </p:to>
                                    </p:set>
                                    <p:animEffect transition="in" filter="wipe(down)">
                                      <p:cBhvr>
                                        <p:cTn id="89" dur="580">
                                          <p:stCondLst>
                                            <p:cond delay="0"/>
                                          </p:stCondLst>
                                        </p:cTn>
                                        <p:tgtEl>
                                          <p:spTgt spid="71"/>
                                        </p:tgtEl>
                                      </p:cBhvr>
                                    </p:animEffect>
                                    <p:anim calcmode="lin" valueType="num">
                                      <p:cBhvr>
                                        <p:cTn id="90" dur="1822" tmFilter="0,0; 0.14,0.36; 0.43,0.73; 0.71,0.91; 1.0,1.0">
                                          <p:stCondLst>
                                            <p:cond delay="0"/>
                                          </p:stCondLst>
                                        </p:cTn>
                                        <p:tgtEl>
                                          <p:spTgt spid="71"/>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71"/>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71"/>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71"/>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71"/>
                                        </p:tgtEl>
                                        <p:attrNameLst>
                                          <p:attrName>ppt_y</p:attrName>
                                        </p:attrNameLst>
                                      </p:cBhvr>
                                      <p:tavLst>
                                        <p:tav tm="0" fmla="#ppt_y-sin(pi*$)/81">
                                          <p:val>
                                            <p:fltVal val="0"/>
                                          </p:val>
                                        </p:tav>
                                        <p:tav tm="100000">
                                          <p:val>
                                            <p:fltVal val="1"/>
                                          </p:val>
                                        </p:tav>
                                      </p:tavLst>
                                    </p:anim>
                                    <p:animScale>
                                      <p:cBhvr>
                                        <p:cTn id="95" dur="26">
                                          <p:stCondLst>
                                            <p:cond delay="650"/>
                                          </p:stCondLst>
                                        </p:cTn>
                                        <p:tgtEl>
                                          <p:spTgt spid="71"/>
                                        </p:tgtEl>
                                      </p:cBhvr>
                                      <p:to x="100000" y="60000"/>
                                    </p:animScale>
                                    <p:animScale>
                                      <p:cBhvr>
                                        <p:cTn id="96" dur="166" decel="50000">
                                          <p:stCondLst>
                                            <p:cond delay="676"/>
                                          </p:stCondLst>
                                        </p:cTn>
                                        <p:tgtEl>
                                          <p:spTgt spid="71"/>
                                        </p:tgtEl>
                                      </p:cBhvr>
                                      <p:to x="100000" y="100000"/>
                                    </p:animScale>
                                    <p:animScale>
                                      <p:cBhvr>
                                        <p:cTn id="97" dur="26">
                                          <p:stCondLst>
                                            <p:cond delay="1312"/>
                                          </p:stCondLst>
                                        </p:cTn>
                                        <p:tgtEl>
                                          <p:spTgt spid="71"/>
                                        </p:tgtEl>
                                      </p:cBhvr>
                                      <p:to x="100000" y="80000"/>
                                    </p:animScale>
                                    <p:animScale>
                                      <p:cBhvr>
                                        <p:cTn id="98" dur="166" decel="50000">
                                          <p:stCondLst>
                                            <p:cond delay="1338"/>
                                          </p:stCondLst>
                                        </p:cTn>
                                        <p:tgtEl>
                                          <p:spTgt spid="71"/>
                                        </p:tgtEl>
                                      </p:cBhvr>
                                      <p:to x="100000" y="100000"/>
                                    </p:animScale>
                                    <p:animScale>
                                      <p:cBhvr>
                                        <p:cTn id="99" dur="26">
                                          <p:stCondLst>
                                            <p:cond delay="1642"/>
                                          </p:stCondLst>
                                        </p:cTn>
                                        <p:tgtEl>
                                          <p:spTgt spid="71"/>
                                        </p:tgtEl>
                                      </p:cBhvr>
                                      <p:to x="100000" y="90000"/>
                                    </p:animScale>
                                    <p:animScale>
                                      <p:cBhvr>
                                        <p:cTn id="100" dur="166" decel="50000">
                                          <p:stCondLst>
                                            <p:cond delay="1668"/>
                                          </p:stCondLst>
                                        </p:cTn>
                                        <p:tgtEl>
                                          <p:spTgt spid="71"/>
                                        </p:tgtEl>
                                      </p:cBhvr>
                                      <p:to x="100000" y="100000"/>
                                    </p:animScale>
                                    <p:animScale>
                                      <p:cBhvr>
                                        <p:cTn id="101" dur="26">
                                          <p:stCondLst>
                                            <p:cond delay="1808"/>
                                          </p:stCondLst>
                                        </p:cTn>
                                        <p:tgtEl>
                                          <p:spTgt spid="71"/>
                                        </p:tgtEl>
                                      </p:cBhvr>
                                      <p:to x="100000" y="95000"/>
                                    </p:animScale>
                                    <p:animScale>
                                      <p:cBhvr>
                                        <p:cTn id="102" dur="166" decel="50000">
                                          <p:stCondLst>
                                            <p:cond delay="1834"/>
                                          </p:stCondLst>
                                        </p:cTn>
                                        <p:tgtEl>
                                          <p:spTgt spid="71"/>
                                        </p:tgtEl>
                                      </p:cBhvr>
                                      <p:to x="100000" y="100000"/>
                                    </p:animScale>
                                  </p:childTnLst>
                                </p:cTn>
                              </p:par>
                              <p:par>
                                <p:cTn id="103" presetID="26" presetClass="entr" presetSubtype="0" fill="hold" grpId="0" nodeType="withEffect">
                                  <p:stCondLst>
                                    <p:cond delay="0"/>
                                  </p:stCondLst>
                                  <p:childTnLst>
                                    <p:set>
                                      <p:cBhvr>
                                        <p:cTn id="104" dur="1" fill="hold">
                                          <p:stCondLst>
                                            <p:cond delay="0"/>
                                          </p:stCondLst>
                                        </p:cTn>
                                        <p:tgtEl>
                                          <p:spTgt spid="74"/>
                                        </p:tgtEl>
                                        <p:attrNameLst>
                                          <p:attrName>style.visibility</p:attrName>
                                        </p:attrNameLst>
                                      </p:cBhvr>
                                      <p:to>
                                        <p:strVal val="visible"/>
                                      </p:to>
                                    </p:set>
                                    <p:animEffect transition="in" filter="wipe(down)">
                                      <p:cBhvr>
                                        <p:cTn id="105" dur="580">
                                          <p:stCondLst>
                                            <p:cond delay="0"/>
                                          </p:stCondLst>
                                        </p:cTn>
                                        <p:tgtEl>
                                          <p:spTgt spid="74"/>
                                        </p:tgtEl>
                                      </p:cBhvr>
                                    </p:animEffect>
                                    <p:anim calcmode="lin" valueType="num">
                                      <p:cBhvr>
                                        <p:cTn id="106" dur="1822" tmFilter="0,0; 0.14,0.36; 0.43,0.73; 0.71,0.91; 1.0,1.0">
                                          <p:stCondLst>
                                            <p:cond delay="0"/>
                                          </p:stCondLst>
                                        </p:cTn>
                                        <p:tgtEl>
                                          <p:spTgt spid="74"/>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74"/>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74"/>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74"/>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74"/>
                                        </p:tgtEl>
                                        <p:attrNameLst>
                                          <p:attrName>ppt_y</p:attrName>
                                        </p:attrNameLst>
                                      </p:cBhvr>
                                      <p:tavLst>
                                        <p:tav tm="0" fmla="#ppt_y-sin(pi*$)/81">
                                          <p:val>
                                            <p:fltVal val="0"/>
                                          </p:val>
                                        </p:tav>
                                        <p:tav tm="100000">
                                          <p:val>
                                            <p:fltVal val="1"/>
                                          </p:val>
                                        </p:tav>
                                      </p:tavLst>
                                    </p:anim>
                                    <p:animScale>
                                      <p:cBhvr>
                                        <p:cTn id="111" dur="26">
                                          <p:stCondLst>
                                            <p:cond delay="650"/>
                                          </p:stCondLst>
                                        </p:cTn>
                                        <p:tgtEl>
                                          <p:spTgt spid="74"/>
                                        </p:tgtEl>
                                      </p:cBhvr>
                                      <p:to x="100000" y="60000"/>
                                    </p:animScale>
                                    <p:animScale>
                                      <p:cBhvr>
                                        <p:cTn id="112" dur="166" decel="50000">
                                          <p:stCondLst>
                                            <p:cond delay="676"/>
                                          </p:stCondLst>
                                        </p:cTn>
                                        <p:tgtEl>
                                          <p:spTgt spid="74"/>
                                        </p:tgtEl>
                                      </p:cBhvr>
                                      <p:to x="100000" y="100000"/>
                                    </p:animScale>
                                    <p:animScale>
                                      <p:cBhvr>
                                        <p:cTn id="113" dur="26">
                                          <p:stCondLst>
                                            <p:cond delay="1312"/>
                                          </p:stCondLst>
                                        </p:cTn>
                                        <p:tgtEl>
                                          <p:spTgt spid="74"/>
                                        </p:tgtEl>
                                      </p:cBhvr>
                                      <p:to x="100000" y="80000"/>
                                    </p:animScale>
                                    <p:animScale>
                                      <p:cBhvr>
                                        <p:cTn id="114" dur="166" decel="50000">
                                          <p:stCondLst>
                                            <p:cond delay="1338"/>
                                          </p:stCondLst>
                                        </p:cTn>
                                        <p:tgtEl>
                                          <p:spTgt spid="74"/>
                                        </p:tgtEl>
                                      </p:cBhvr>
                                      <p:to x="100000" y="100000"/>
                                    </p:animScale>
                                    <p:animScale>
                                      <p:cBhvr>
                                        <p:cTn id="115" dur="26">
                                          <p:stCondLst>
                                            <p:cond delay="1642"/>
                                          </p:stCondLst>
                                        </p:cTn>
                                        <p:tgtEl>
                                          <p:spTgt spid="74"/>
                                        </p:tgtEl>
                                      </p:cBhvr>
                                      <p:to x="100000" y="90000"/>
                                    </p:animScale>
                                    <p:animScale>
                                      <p:cBhvr>
                                        <p:cTn id="116" dur="166" decel="50000">
                                          <p:stCondLst>
                                            <p:cond delay="1668"/>
                                          </p:stCondLst>
                                        </p:cTn>
                                        <p:tgtEl>
                                          <p:spTgt spid="74"/>
                                        </p:tgtEl>
                                      </p:cBhvr>
                                      <p:to x="100000" y="100000"/>
                                    </p:animScale>
                                    <p:animScale>
                                      <p:cBhvr>
                                        <p:cTn id="117" dur="26">
                                          <p:stCondLst>
                                            <p:cond delay="1808"/>
                                          </p:stCondLst>
                                        </p:cTn>
                                        <p:tgtEl>
                                          <p:spTgt spid="74"/>
                                        </p:tgtEl>
                                      </p:cBhvr>
                                      <p:to x="100000" y="95000"/>
                                    </p:animScale>
                                    <p:animScale>
                                      <p:cBhvr>
                                        <p:cTn id="118" dur="166" decel="50000">
                                          <p:stCondLst>
                                            <p:cond delay="1834"/>
                                          </p:stCondLst>
                                        </p:cTn>
                                        <p:tgtEl>
                                          <p:spTgt spid="74"/>
                                        </p:tgtEl>
                                      </p:cBhvr>
                                      <p:to x="100000" y="100000"/>
                                    </p:animScale>
                                  </p:childTnLst>
                                </p:cTn>
                              </p:par>
                            </p:childTnLst>
                          </p:cTn>
                        </p:par>
                        <p:par>
                          <p:cTn id="119" fill="hold">
                            <p:stCondLst>
                              <p:cond delay="2000"/>
                            </p:stCondLst>
                            <p:childTnLst>
                              <p:par>
                                <p:cTn id="120" presetID="31" presetClass="entr" presetSubtype="0" fill="hold" grpId="0" nodeType="afterEffect">
                                  <p:stCondLst>
                                    <p:cond delay="0"/>
                                  </p:stCondLst>
                                  <p:childTnLst>
                                    <p:set>
                                      <p:cBhvr>
                                        <p:cTn id="121" dur="1" fill="hold">
                                          <p:stCondLst>
                                            <p:cond delay="0"/>
                                          </p:stCondLst>
                                        </p:cTn>
                                        <p:tgtEl>
                                          <p:spTgt spid="75"/>
                                        </p:tgtEl>
                                        <p:attrNameLst>
                                          <p:attrName>style.visibility</p:attrName>
                                        </p:attrNameLst>
                                      </p:cBhvr>
                                      <p:to>
                                        <p:strVal val="visible"/>
                                      </p:to>
                                    </p:set>
                                    <p:anim calcmode="lin" valueType="num">
                                      <p:cBhvr>
                                        <p:cTn id="122" dur="1000" fill="hold"/>
                                        <p:tgtEl>
                                          <p:spTgt spid="75"/>
                                        </p:tgtEl>
                                        <p:attrNameLst>
                                          <p:attrName>ppt_w</p:attrName>
                                        </p:attrNameLst>
                                      </p:cBhvr>
                                      <p:tavLst>
                                        <p:tav tm="0">
                                          <p:val>
                                            <p:fltVal val="0"/>
                                          </p:val>
                                        </p:tav>
                                        <p:tav tm="100000">
                                          <p:val>
                                            <p:strVal val="#ppt_w"/>
                                          </p:val>
                                        </p:tav>
                                      </p:tavLst>
                                    </p:anim>
                                    <p:anim calcmode="lin" valueType="num">
                                      <p:cBhvr>
                                        <p:cTn id="123" dur="1000" fill="hold"/>
                                        <p:tgtEl>
                                          <p:spTgt spid="75"/>
                                        </p:tgtEl>
                                        <p:attrNameLst>
                                          <p:attrName>ppt_h</p:attrName>
                                        </p:attrNameLst>
                                      </p:cBhvr>
                                      <p:tavLst>
                                        <p:tav tm="0">
                                          <p:val>
                                            <p:fltVal val="0"/>
                                          </p:val>
                                        </p:tav>
                                        <p:tav tm="100000">
                                          <p:val>
                                            <p:strVal val="#ppt_h"/>
                                          </p:val>
                                        </p:tav>
                                      </p:tavLst>
                                    </p:anim>
                                    <p:anim calcmode="lin" valueType="num">
                                      <p:cBhvr>
                                        <p:cTn id="124" dur="1000" fill="hold"/>
                                        <p:tgtEl>
                                          <p:spTgt spid="75"/>
                                        </p:tgtEl>
                                        <p:attrNameLst>
                                          <p:attrName>style.rotation</p:attrName>
                                        </p:attrNameLst>
                                      </p:cBhvr>
                                      <p:tavLst>
                                        <p:tav tm="0">
                                          <p:val>
                                            <p:fltVal val="90"/>
                                          </p:val>
                                        </p:tav>
                                        <p:tav tm="100000">
                                          <p:val>
                                            <p:fltVal val="0"/>
                                          </p:val>
                                        </p:tav>
                                      </p:tavLst>
                                    </p:anim>
                                    <p:animEffect transition="in" filter="fade">
                                      <p:cBhvr>
                                        <p:cTn id="125" dur="1000"/>
                                        <p:tgtEl>
                                          <p:spTgt spid="75"/>
                                        </p:tgtEl>
                                      </p:cBhvr>
                                    </p:animEffect>
                                  </p:childTnLst>
                                </p:cTn>
                              </p:par>
                              <p:par>
                                <p:cTn id="126" presetID="26" presetClass="entr" presetSubtype="0" fill="hold" nodeType="withEffect">
                                  <p:stCondLst>
                                    <p:cond delay="0"/>
                                  </p:stCondLst>
                                  <p:childTnLst>
                                    <p:set>
                                      <p:cBhvr>
                                        <p:cTn id="127" dur="1" fill="hold">
                                          <p:stCondLst>
                                            <p:cond delay="0"/>
                                          </p:stCondLst>
                                        </p:cTn>
                                        <p:tgtEl>
                                          <p:spTgt spid="76"/>
                                        </p:tgtEl>
                                        <p:attrNameLst>
                                          <p:attrName>style.visibility</p:attrName>
                                        </p:attrNameLst>
                                      </p:cBhvr>
                                      <p:to>
                                        <p:strVal val="visible"/>
                                      </p:to>
                                    </p:set>
                                    <p:animEffect transition="in" filter="wipe(down)">
                                      <p:cBhvr>
                                        <p:cTn id="128" dur="580">
                                          <p:stCondLst>
                                            <p:cond delay="0"/>
                                          </p:stCondLst>
                                        </p:cTn>
                                        <p:tgtEl>
                                          <p:spTgt spid="76"/>
                                        </p:tgtEl>
                                      </p:cBhvr>
                                    </p:animEffect>
                                    <p:anim calcmode="lin" valueType="num">
                                      <p:cBhvr>
                                        <p:cTn id="129" dur="1822" tmFilter="0,0; 0.14,0.36; 0.43,0.73; 0.71,0.91; 1.0,1.0">
                                          <p:stCondLst>
                                            <p:cond delay="0"/>
                                          </p:stCondLst>
                                        </p:cTn>
                                        <p:tgtEl>
                                          <p:spTgt spid="76"/>
                                        </p:tgtEl>
                                        <p:attrNameLst>
                                          <p:attrName>ppt_x</p:attrName>
                                        </p:attrNameLst>
                                      </p:cBhvr>
                                      <p:tavLst>
                                        <p:tav tm="0">
                                          <p:val>
                                            <p:strVal val="#ppt_x-0.25"/>
                                          </p:val>
                                        </p:tav>
                                        <p:tav tm="100000">
                                          <p:val>
                                            <p:strVal val="#ppt_x"/>
                                          </p:val>
                                        </p:tav>
                                      </p:tavLst>
                                    </p:anim>
                                    <p:anim calcmode="lin" valueType="num">
                                      <p:cBhvr>
                                        <p:cTn id="130" dur="664" tmFilter="0.0,0.0; 0.25,0.07; 0.50,0.2; 0.75,0.467; 1.0,1.0">
                                          <p:stCondLst>
                                            <p:cond delay="0"/>
                                          </p:stCondLst>
                                        </p:cTn>
                                        <p:tgtEl>
                                          <p:spTgt spid="76"/>
                                        </p:tgtEl>
                                        <p:attrNameLst>
                                          <p:attrName>ppt_y</p:attrName>
                                        </p:attrNameLst>
                                      </p:cBhvr>
                                      <p:tavLst>
                                        <p:tav tm="0" fmla="#ppt_y-sin(pi*$)/3">
                                          <p:val>
                                            <p:fltVal val="0.5"/>
                                          </p:val>
                                        </p:tav>
                                        <p:tav tm="100000">
                                          <p:val>
                                            <p:fltVal val="1"/>
                                          </p:val>
                                        </p:tav>
                                      </p:tavLst>
                                    </p:anim>
                                    <p:anim calcmode="lin" valueType="num">
                                      <p:cBhvr>
                                        <p:cTn id="131" dur="664" tmFilter="0, 0; 0.125,0.2665; 0.25,0.4; 0.375,0.465; 0.5,0.5;  0.625,0.535; 0.75,0.6; 0.875,0.7335; 1,1">
                                          <p:stCondLst>
                                            <p:cond delay="664"/>
                                          </p:stCondLst>
                                        </p:cTn>
                                        <p:tgtEl>
                                          <p:spTgt spid="76"/>
                                        </p:tgtEl>
                                        <p:attrNameLst>
                                          <p:attrName>ppt_y</p:attrName>
                                        </p:attrNameLst>
                                      </p:cBhvr>
                                      <p:tavLst>
                                        <p:tav tm="0" fmla="#ppt_y-sin(pi*$)/9">
                                          <p:val>
                                            <p:fltVal val="0"/>
                                          </p:val>
                                        </p:tav>
                                        <p:tav tm="100000">
                                          <p:val>
                                            <p:fltVal val="1"/>
                                          </p:val>
                                        </p:tav>
                                      </p:tavLst>
                                    </p:anim>
                                    <p:anim calcmode="lin" valueType="num">
                                      <p:cBhvr>
                                        <p:cTn id="132" dur="332" tmFilter="0, 0; 0.125,0.2665; 0.25,0.4; 0.375,0.465; 0.5,0.5;  0.625,0.535; 0.75,0.6; 0.875,0.7335; 1,1">
                                          <p:stCondLst>
                                            <p:cond delay="1324"/>
                                          </p:stCondLst>
                                        </p:cTn>
                                        <p:tgtEl>
                                          <p:spTgt spid="76"/>
                                        </p:tgtEl>
                                        <p:attrNameLst>
                                          <p:attrName>ppt_y</p:attrName>
                                        </p:attrNameLst>
                                      </p:cBhvr>
                                      <p:tavLst>
                                        <p:tav tm="0" fmla="#ppt_y-sin(pi*$)/27">
                                          <p:val>
                                            <p:fltVal val="0"/>
                                          </p:val>
                                        </p:tav>
                                        <p:tav tm="100000">
                                          <p:val>
                                            <p:fltVal val="1"/>
                                          </p:val>
                                        </p:tav>
                                      </p:tavLst>
                                    </p:anim>
                                    <p:anim calcmode="lin" valueType="num">
                                      <p:cBhvr>
                                        <p:cTn id="133" dur="164" tmFilter="0, 0; 0.125,0.2665; 0.25,0.4; 0.375,0.465; 0.5,0.5;  0.625,0.535; 0.75,0.6; 0.875,0.7335; 1,1">
                                          <p:stCondLst>
                                            <p:cond delay="1656"/>
                                          </p:stCondLst>
                                        </p:cTn>
                                        <p:tgtEl>
                                          <p:spTgt spid="76"/>
                                        </p:tgtEl>
                                        <p:attrNameLst>
                                          <p:attrName>ppt_y</p:attrName>
                                        </p:attrNameLst>
                                      </p:cBhvr>
                                      <p:tavLst>
                                        <p:tav tm="0" fmla="#ppt_y-sin(pi*$)/81">
                                          <p:val>
                                            <p:fltVal val="0"/>
                                          </p:val>
                                        </p:tav>
                                        <p:tav tm="100000">
                                          <p:val>
                                            <p:fltVal val="1"/>
                                          </p:val>
                                        </p:tav>
                                      </p:tavLst>
                                    </p:anim>
                                    <p:animScale>
                                      <p:cBhvr>
                                        <p:cTn id="134" dur="26">
                                          <p:stCondLst>
                                            <p:cond delay="650"/>
                                          </p:stCondLst>
                                        </p:cTn>
                                        <p:tgtEl>
                                          <p:spTgt spid="76"/>
                                        </p:tgtEl>
                                      </p:cBhvr>
                                      <p:to x="100000" y="60000"/>
                                    </p:animScale>
                                    <p:animScale>
                                      <p:cBhvr>
                                        <p:cTn id="135" dur="166" decel="50000">
                                          <p:stCondLst>
                                            <p:cond delay="676"/>
                                          </p:stCondLst>
                                        </p:cTn>
                                        <p:tgtEl>
                                          <p:spTgt spid="76"/>
                                        </p:tgtEl>
                                      </p:cBhvr>
                                      <p:to x="100000" y="100000"/>
                                    </p:animScale>
                                    <p:animScale>
                                      <p:cBhvr>
                                        <p:cTn id="136" dur="26">
                                          <p:stCondLst>
                                            <p:cond delay="1312"/>
                                          </p:stCondLst>
                                        </p:cTn>
                                        <p:tgtEl>
                                          <p:spTgt spid="76"/>
                                        </p:tgtEl>
                                      </p:cBhvr>
                                      <p:to x="100000" y="80000"/>
                                    </p:animScale>
                                    <p:animScale>
                                      <p:cBhvr>
                                        <p:cTn id="137" dur="166" decel="50000">
                                          <p:stCondLst>
                                            <p:cond delay="1338"/>
                                          </p:stCondLst>
                                        </p:cTn>
                                        <p:tgtEl>
                                          <p:spTgt spid="76"/>
                                        </p:tgtEl>
                                      </p:cBhvr>
                                      <p:to x="100000" y="100000"/>
                                    </p:animScale>
                                    <p:animScale>
                                      <p:cBhvr>
                                        <p:cTn id="138" dur="26">
                                          <p:stCondLst>
                                            <p:cond delay="1642"/>
                                          </p:stCondLst>
                                        </p:cTn>
                                        <p:tgtEl>
                                          <p:spTgt spid="76"/>
                                        </p:tgtEl>
                                      </p:cBhvr>
                                      <p:to x="100000" y="90000"/>
                                    </p:animScale>
                                    <p:animScale>
                                      <p:cBhvr>
                                        <p:cTn id="139" dur="166" decel="50000">
                                          <p:stCondLst>
                                            <p:cond delay="1668"/>
                                          </p:stCondLst>
                                        </p:cTn>
                                        <p:tgtEl>
                                          <p:spTgt spid="76"/>
                                        </p:tgtEl>
                                      </p:cBhvr>
                                      <p:to x="100000" y="100000"/>
                                    </p:animScale>
                                    <p:animScale>
                                      <p:cBhvr>
                                        <p:cTn id="140" dur="26">
                                          <p:stCondLst>
                                            <p:cond delay="1808"/>
                                          </p:stCondLst>
                                        </p:cTn>
                                        <p:tgtEl>
                                          <p:spTgt spid="76"/>
                                        </p:tgtEl>
                                      </p:cBhvr>
                                      <p:to x="100000" y="95000"/>
                                    </p:animScale>
                                    <p:animScale>
                                      <p:cBhvr>
                                        <p:cTn id="141" dur="166" decel="50000">
                                          <p:stCondLst>
                                            <p:cond delay="1834"/>
                                          </p:stCondLst>
                                        </p:cTn>
                                        <p:tgtEl>
                                          <p:spTgt spid="76"/>
                                        </p:tgtEl>
                                      </p:cBhvr>
                                      <p:to x="100000" y="100000"/>
                                    </p:animScale>
                                  </p:childTnLst>
                                </p:cTn>
                              </p:par>
                              <p:par>
                                <p:cTn id="142" presetID="26" presetClass="entr" presetSubtype="0" fill="hold" grpId="0" nodeType="withEffect">
                                  <p:stCondLst>
                                    <p:cond delay="0"/>
                                  </p:stCondLst>
                                  <p:childTnLst>
                                    <p:set>
                                      <p:cBhvr>
                                        <p:cTn id="143" dur="1" fill="hold">
                                          <p:stCondLst>
                                            <p:cond delay="0"/>
                                          </p:stCondLst>
                                        </p:cTn>
                                        <p:tgtEl>
                                          <p:spTgt spid="82"/>
                                        </p:tgtEl>
                                        <p:attrNameLst>
                                          <p:attrName>style.visibility</p:attrName>
                                        </p:attrNameLst>
                                      </p:cBhvr>
                                      <p:to>
                                        <p:strVal val="visible"/>
                                      </p:to>
                                    </p:set>
                                    <p:animEffect transition="in" filter="wipe(down)">
                                      <p:cBhvr>
                                        <p:cTn id="144" dur="580">
                                          <p:stCondLst>
                                            <p:cond delay="0"/>
                                          </p:stCondLst>
                                        </p:cTn>
                                        <p:tgtEl>
                                          <p:spTgt spid="82"/>
                                        </p:tgtEl>
                                      </p:cBhvr>
                                    </p:animEffect>
                                    <p:anim calcmode="lin" valueType="num">
                                      <p:cBhvr>
                                        <p:cTn id="145" dur="1822" tmFilter="0,0; 0.14,0.36; 0.43,0.73; 0.71,0.91; 1.0,1.0">
                                          <p:stCondLst>
                                            <p:cond delay="0"/>
                                          </p:stCondLst>
                                        </p:cTn>
                                        <p:tgtEl>
                                          <p:spTgt spid="82"/>
                                        </p:tgtEl>
                                        <p:attrNameLst>
                                          <p:attrName>ppt_x</p:attrName>
                                        </p:attrNameLst>
                                      </p:cBhvr>
                                      <p:tavLst>
                                        <p:tav tm="0">
                                          <p:val>
                                            <p:strVal val="#ppt_x-0.25"/>
                                          </p:val>
                                        </p:tav>
                                        <p:tav tm="100000">
                                          <p:val>
                                            <p:strVal val="#ppt_x"/>
                                          </p:val>
                                        </p:tav>
                                      </p:tavLst>
                                    </p:anim>
                                    <p:anim calcmode="lin" valueType="num">
                                      <p:cBhvr>
                                        <p:cTn id="146" dur="664" tmFilter="0.0,0.0; 0.25,0.07; 0.50,0.2; 0.75,0.467; 1.0,1.0">
                                          <p:stCondLst>
                                            <p:cond delay="0"/>
                                          </p:stCondLst>
                                        </p:cTn>
                                        <p:tgtEl>
                                          <p:spTgt spid="82"/>
                                        </p:tgtEl>
                                        <p:attrNameLst>
                                          <p:attrName>ppt_y</p:attrName>
                                        </p:attrNameLst>
                                      </p:cBhvr>
                                      <p:tavLst>
                                        <p:tav tm="0" fmla="#ppt_y-sin(pi*$)/3">
                                          <p:val>
                                            <p:fltVal val="0.5"/>
                                          </p:val>
                                        </p:tav>
                                        <p:tav tm="100000">
                                          <p:val>
                                            <p:fltVal val="1"/>
                                          </p:val>
                                        </p:tav>
                                      </p:tavLst>
                                    </p:anim>
                                    <p:anim calcmode="lin" valueType="num">
                                      <p:cBhvr>
                                        <p:cTn id="147" dur="664" tmFilter="0, 0; 0.125,0.2665; 0.25,0.4; 0.375,0.465; 0.5,0.5;  0.625,0.535; 0.75,0.6; 0.875,0.7335; 1,1">
                                          <p:stCondLst>
                                            <p:cond delay="664"/>
                                          </p:stCondLst>
                                        </p:cTn>
                                        <p:tgtEl>
                                          <p:spTgt spid="82"/>
                                        </p:tgtEl>
                                        <p:attrNameLst>
                                          <p:attrName>ppt_y</p:attrName>
                                        </p:attrNameLst>
                                      </p:cBhvr>
                                      <p:tavLst>
                                        <p:tav tm="0" fmla="#ppt_y-sin(pi*$)/9">
                                          <p:val>
                                            <p:fltVal val="0"/>
                                          </p:val>
                                        </p:tav>
                                        <p:tav tm="100000">
                                          <p:val>
                                            <p:fltVal val="1"/>
                                          </p:val>
                                        </p:tav>
                                      </p:tavLst>
                                    </p:anim>
                                    <p:anim calcmode="lin" valueType="num">
                                      <p:cBhvr>
                                        <p:cTn id="148" dur="332" tmFilter="0, 0; 0.125,0.2665; 0.25,0.4; 0.375,0.465; 0.5,0.5;  0.625,0.535; 0.75,0.6; 0.875,0.7335; 1,1">
                                          <p:stCondLst>
                                            <p:cond delay="1324"/>
                                          </p:stCondLst>
                                        </p:cTn>
                                        <p:tgtEl>
                                          <p:spTgt spid="82"/>
                                        </p:tgtEl>
                                        <p:attrNameLst>
                                          <p:attrName>ppt_y</p:attrName>
                                        </p:attrNameLst>
                                      </p:cBhvr>
                                      <p:tavLst>
                                        <p:tav tm="0" fmla="#ppt_y-sin(pi*$)/27">
                                          <p:val>
                                            <p:fltVal val="0"/>
                                          </p:val>
                                        </p:tav>
                                        <p:tav tm="100000">
                                          <p:val>
                                            <p:fltVal val="1"/>
                                          </p:val>
                                        </p:tav>
                                      </p:tavLst>
                                    </p:anim>
                                    <p:anim calcmode="lin" valueType="num">
                                      <p:cBhvr>
                                        <p:cTn id="149" dur="164" tmFilter="0, 0; 0.125,0.2665; 0.25,0.4; 0.375,0.465; 0.5,0.5;  0.625,0.535; 0.75,0.6; 0.875,0.7335; 1,1">
                                          <p:stCondLst>
                                            <p:cond delay="1656"/>
                                          </p:stCondLst>
                                        </p:cTn>
                                        <p:tgtEl>
                                          <p:spTgt spid="82"/>
                                        </p:tgtEl>
                                        <p:attrNameLst>
                                          <p:attrName>ppt_y</p:attrName>
                                        </p:attrNameLst>
                                      </p:cBhvr>
                                      <p:tavLst>
                                        <p:tav tm="0" fmla="#ppt_y-sin(pi*$)/81">
                                          <p:val>
                                            <p:fltVal val="0"/>
                                          </p:val>
                                        </p:tav>
                                        <p:tav tm="100000">
                                          <p:val>
                                            <p:fltVal val="1"/>
                                          </p:val>
                                        </p:tav>
                                      </p:tavLst>
                                    </p:anim>
                                    <p:animScale>
                                      <p:cBhvr>
                                        <p:cTn id="150" dur="26">
                                          <p:stCondLst>
                                            <p:cond delay="650"/>
                                          </p:stCondLst>
                                        </p:cTn>
                                        <p:tgtEl>
                                          <p:spTgt spid="82"/>
                                        </p:tgtEl>
                                      </p:cBhvr>
                                      <p:to x="100000" y="60000"/>
                                    </p:animScale>
                                    <p:animScale>
                                      <p:cBhvr>
                                        <p:cTn id="151" dur="166" decel="50000">
                                          <p:stCondLst>
                                            <p:cond delay="676"/>
                                          </p:stCondLst>
                                        </p:cTn>
                                        <p:tgtEl>
                                          <p:spTgt spid="82"/>
                                        </p:tgtEl>
                                      </p:cBhvr>
                                      <p:to x="100000" y="100000"/>
                                    </p:animScale>
                                    <p:animScale>
                                      <p:cBhvr>
                                        <p:cTn id="152" dur="26">
                                          <p:stCondLst>
                                            <p:cond delay="1312"/>
                                          </p:stCondLst>
                                        </p:cTn>
                                        <p:tgtEl>
                                          <p:spTgt spid="82"/>
                                        </p:tgtEl>
                                      </p:cBhvr>
                                      <p:to x="100000" y="80000"/>
                                    </p:animScale>
                                    <p:animScale>
                                      <p:cBhvr>
                                        <p:cTn id="153" dur="166" decel="50000">
                                          <p:stCondLst>
                                            <p:cond delay="1338"/>
                                          </p:stCondLst>
                                        </p:cTn>
                                        <p:tgtEl>
                                          <p:spTgt spid="82"/>
                                        </p:tgtEl>
                                      </p:cBhvr>
                                      <p:to x="100000" y="100000"/>
                                    </p:animScale>
                                    <p:animScale>
                                      <p:cBhvr>
                                        <p:cTn id="154" dur="26">
                                          <p:stCondLst>
                                            <p:cond delay="1642"/>
                                          </p:stCondLst>
                                        </p:cTn>
                                        <p:tgtEl>
                                          <p:spTgt spid="82"/>
                                        </p:tgtEl>
                                      </p:cBhvr>
                                      <p:to x="100000" y="90000"/>
                                    </p:animScale>
                                    <p:animScale>
                                      <p:cBhvr>
                                        <p:cTn id="155" dur="166" decel="50000">
                                          <p:stCondLst>
                                            <p:cond delay="1668"/>
                                          </p:stCondLst>
                                        </p:cTn>
                                        <p:tgtEl>
                                          <p:spTgt spid="82"/>
                                        </p:tgtEl>
                                      </p:cBhvr>
                                      <p:to x="100000" y="100000"/>
                                    </p:animScale>
                                    <p:animScale>
                                      <p:cBhvr>
                                        <p:cTn id="156" dur="26">
                                          <p:stCondLst>
                                            <p:cond delay="1808"/>
                                          </p:stCondLst>
                                        </p:cTn>
                                        <p:tgtEl>
                                          <p:spTgt spid="82"/>
                                        </p:tgtEl>
                                      </p:cBhvr>
                                      <p:to x="100000" y="95000"/>
                                    </p:animScale>
                                    <p:animScale>
                                      <p:cBhvr>
                                        <p:cTn id="157" dur="166" decel="50000">
                                          <p:stCondLst>
                                            <p:cond delay="1834"/>
                                          </p:stCondLst>
                                        </p:cTn>
                                        <p:tgtEl>
                                          <p:spTgt spid="82"/>
                                        </p:tgtEl>
                                      </p:cBhvr>
                                      <p:to x="100000" y="100000"/>
                                    </p:animScale>
                                  </p:childTnLst>
                                </p:cTn>
                              </p:par>
                            </p:childTnLst>
                          </p:cTn>
                        </p:par>
                      </p:childTnLst>
                    </p:cTn>
                  </p:par>
                  <p:par>
                    <p:cTn id="158" fill="hold">
                      <p:stCondLst>
                        <p:cond delay="indefinite"/>
                      </p:stCondLst>
                      <p:childTnLst>
                        <p:par>
                          <p:cTn id="159" fill="hold">
                            <p:stCondLst>
                              <p:cond delay="0"/>
                            </p:stCondLst>
                            <p:childTnLst>
                              <p:par>
                                <p:cTn id="160" presetID="26" presetClass="entr" presetSubtype="0" fill="hold" grpId="0" nodeType="clickEffect">
                                  <p:stCondLst>
                                    <p:cond delay="0"/>
                                  </p:stCondLst>
                                  <p:childTnLst>
                                    <p:set>
                                      <p:cBhvr>
                                        <p:cTn id="161" dur="1" fill="hold">
                                          <p:stCondLst>
                                            <p:cond delay="0"/>
                                          </p:stCondLst>
                                        </p:cTn>
                                        <p:tgtEl>
                                          <p:spTgt spid="83"/>
                                        </p:tgtEl>
                                        <p:attrNameLst>
                                          <p:attrName>style.visibility</p:attrName>
                                        </p:attrNameLst>
                                      </p:cBhvr>
                                      <p:to>
                                        <p:strVal val="visible"/>
                                      </p:to>
                                    </p:set>
                                    <p:animEffect transition="in" filter="wipe(down)">
                                      <p:cBhvr>
                                        <p:cTn id="162" dur="580">
                                          <p:stCondLst>
                                            <p:cond delay="0"/>
                                          </p:stCondLst>
                                        </p:cTn>
                                        <p:tgtEl>
                                          <p:spTgt spid="83"/>
                                        </p:tgtEl>
                                      </p:cBhvr>
                                    </p:animEffect>
                                    <p:anim calcmode="lin" valueType="num">
                                      <p:cBhvr>
                                        <p:cTn id="163" dur="1822" tmFilter="0,0; 0.14,0.36; 0.43,0.73; 0.71,0.91; 1.0,1.0">
                                          <p:stCondLst>
                                            <p:cond delay="0"/>
                                          </p:stCondLst>
                                        </p:cTn>
                                        <p:tgtEl>
                                          <p:spTgt spid="83"/>
                                        </p:tgtEl>
                                        <p:attrNameLst>
                                          <p:attrName>ppt_x</p:attrName>
                                        </p:attrNameLst>
                                      </p:cBhvr>
                                      <p:tavLst>
                                        <p:tav tm="0">
                                          <p:val>
                                            <p:strVal val="#ppt_x-0.25"/>
                                          </p:val>
                                        </p:tav>
                                        <p:tav tm="100000">
                                          <p:val>
                                            <p:strVal val="#ppt_x"/>
                                          </p:val>
                                        </p:tav>
                                      </p:tavLst>
                                    </p:anim>
                                    <p:anim calcmode="lin" valueType="num">
                                      <p:cBhvr>
                                        <p:cTn id="164" dur="664" tmFilter="0.0,0.0; 0.25,0.07; 0.50,0.2; 0.75,0.467; 1.0,1.0">
                                          <p:stCondLst>
                                            <p:cond delay="0"/>
                                          </p:stCondLst>
                                        </p:cTn>
                                        <p:tgtEl>
                                          <p:spTgt spid="83"/>
                                        </p:tgtEl>
                                        <p:attrNameLst>
                                          <p:attrName>ppt_y</p:attrName>
                                        </p:attrNameLst>
                                      </p:cBhvr>
                                      <p:tavLst>
                                        <p:tav tm="0" fmla="#ppt_y-sin(pi*$)/3">
                                          <p:val>
                                            <p:fltVal val="0.5"/>
                                          </p:val>
                                        </p:tav>
                                        <p:tav tm="100000">
                                          <p:val>
                                            <p:fltVal val="1"/>
                                          </p:val>
                                        </p:tav>
                                      </p:tavLst>
                                    </p:anim>
                                    <p:anim calcmode="lin" valueType="num">
                                      <p:cBhvr>
                                        <p:cTn id="165" dur="664" tmFilter="0, 0; 0.125,0.2665; 0.25,0.4; 0.375,0.465; 0.5,0.5;  0.625,0.535; 0.75,0.6; 0.875,0.7335; 1,1">
                                          <p:stCondLst>
                                            <p:cond delay="664"/>
                                          </p:stCondLst>
                                        </p:cTn>
                                        <p:tgtEl>
                                          <p:spTgt spid="83"/>
                                        </p:tgtEl>
                                        <p:attrNameLst>
                                          <p:attrName>ppt_y</p:attrName>
                                        </p:attrNameLst>
                                      </p:cBhvr>
                                      <p:tavLst>
                                        <p:tav tm="0" fmla="#ppt_y-sin(pi*$)/9">
                                          <p:val>
                                            <p:fltVal val="0"/>
                                          </p:val>
                                        </p:tav>
                                        <p:tav tm="100000">
                                          <p:val>
                                            <p:fltVal val="1"/>
                                          </p:val>
                                        </p:tav>
                                      </p:tavLst>
                                    </p:anim>
                                    <p:anim calcmode="lin" valueType="num">
                                      <p:cBhvr>
                                        <p:cTn id="166" dur="332" tmFilter="0, 0; 0.125,0.2665; 0.25,0.4; 0.375,0.465; 0.5,0.5;  0.625,0.535; 0.75,0.6; 0.875,0.7335; 1,1">
                                          <p:stCondLst>
                                            <p:cond delay="1324"/>
                                          </p:stCondLst>
                                        </p:cTn>
                                        <p:tgtEl>
                                          <p:spTgt spid="83"/>
                                        </p:tgtEl>
                                        <p:attrNameLst>
                                          <p:attrName>ppt_y</p:attrName>
                                        </p:attrNameLst>
                                      </p:cBhvr>
                                      <p:tavLst>
                                        <p:tav tm="0" fmla="#ppt_y-sin(pi*$)/27">
                                          <p:val>
                                            <p:fltVal val="0"/>
                                          </p:val>
                                        </p:tav>
                                        <p:tav tm="100000">
                                          <p:val>
                                            <p:fltVal val="1"/>
                                          </p:val>
                                        </p:tav>
                                      </p:tavLst>
                                    </p:anim>
                                    <p:anim calcmode="lin" valueType="num">
                                      <p:cBhvr>
                                        <p:cTn id="167" dur="164" tmFilter="0, 0; 0.125,0.2665; 0.25,0.4; 0.375,0.465; 0.5,0.5;  0.625,0.535; 0.75,0.6; 0.875,0.7335; 1,1">
                                          <p:stCondLst>
                                            <p:cond delay="1656"/>
                                          </p:stCondLst>
                                        </p:cTn>
                                        <p:tgtEl>
                                          <p:spTgt spid="83"/>
                                        </p:tgtEl>
                                        <p:attrNameLst>
                                          <p:attrName>ppt_y</p:attrName>
                                        </p:attrNameLst>
                                      </p:cBhvr>
                                      <p:tavLst>
                                        <p:tav tm="0" fmla="#ppt_y-sin(pi*$)/81">
                                          <p:val>
                                            <p:fltVal val="0"/>
                                          </p:val>
                                        </p:tav>
                                        <p:tav tm="100000">
                                          <p:val>
                                            <p:fltVal val="1"/>
                                          </p:val>
                                        </p:tav>
                                      </p:tavLst>
                                    </p:anim>
                                    <p:animScale>
                                      <p:cBhvr>
                                        <p:cTn id="168" dur="26">
                                          <p:stCondLst>
                                            <p:cond delay="650"/>
                                          </p:stCondLst>
                                        </p:cTn>
                                        <p:tgtEl>
                                          <p:spTgt spid="83"/>
                                        </p:tgtEl>
                                      </p:cBhvr>
                                      <p:to x="100000" y="60000"/>
                                    </p:animScale>
                                    <p:animScale>
                                      <p:cBhvr>
                                        <p:cTn id="169" dur="166" decel="50000">
                                          <p:stCondLst>
                                            <p:cond delay="676"/>
                                          </p:stCondLst>
                                        </p:cTn>
                                        <p:tgtEl>
                                          <p:spTgt spid="83"/>
                                        </p:tgtEl>
                                      </p:cBhvr>
                                      <p:to x="100000" y="100000"/>
                                    </p:animScale>
                                    <p:animScale>
                                      <p:cBhvr>
                                        <p:cTn id="170" dur="26">
                                          <p:stCondLst>
                                            <p:cond delay="1312"/>
                                          </p:stCondLst>
                                        </p:cTn>
                                        <p:tgtEl>
                                          <p:spTgt spid="83"/>
                                        </p:tgtEl>
                                      </p:cBhvr>
                                      <p:to x="100000" y="80000"/>
                                    </p:animScale>
                                    <p:animScale>
                                      <p:cBhvr>
                                        <p:cTn id="171" dur="166" decel="50000">
                                          <p:stCondLst>
                                            <p:cond delay="1338"/>
                                          </p:stCondLst>
                                        </p:cTn>
                                        <p:tgtEl>
                                          <p:spTgt spid="83"/>
                                        </p:tgtEl>
                                      </p:cBhvr>
                                      <p:to x="100000" y="100000"/>
                                    </p:animScale>
                                    <p:animScale>
                                      <p:cBhvr>
                                        <p:cTn id="172" dur="26">
                                          <p:stCondLst>
                                            <p:cond delay="1642"/>
                                          </p:stCondLst>
                                        </p:cTn>
                                        <p:tgtEl>
                                          <p:spTgt spid="83"/>
                                        </p:tgtEl>
                                      </p:cBhvr>
                                      <p:to x="100000" y="90000"/>
                                    </p:animScale>
                                    <p:animScale>
                                      <p:cBhvr>
                                        <p:cTn id="173" dur="166" decel="50000">
                                          <p:stCondLst>
                                            <p:cond delay="1668"/>
                                          </p:stCondLst>
                                        </p:cTn>
                                        <p:tgtEl>
                                          <p:spTgt spid="83"/>
                                        </p:tgtEl>
                                      </p:cBhvr>
                                      <p:to x="100000" y="100000"/>
                                    </p:animScale>
                                    <p:animScale>
                                      <p:cBhvr>
                                        <p:cTn id="174" dur="26">
                                          <p:stCondLst>
                                            <p:cond delay="1808"/>
                                          </p:stCondLst>
                                        </p:cTn>
                                        <p:tgtEl>
                                          <p:spTgt spid="83"/>
                                        </p:tgtEl>
                                      </p:cBhvr>
                                      <p:to x="100000" y="95000"/>
                                    </p:animScale>
                                    <p:animScale>
                                      <p:cBhvr>
                                        <p:cTn id="175" dur="166" decel="50000">
                                          <p:stCondLst>
                                            <p:cond delay="1834"/>
                                          </p:stCondLst>
                                        </p:cTn>
                                        <p:tgtEl>
                                          <p:spTgt spid="8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70" grpId="0"/>
      <p:bldP spid="71" grpId="0"/>
      <p:bldP spid="73" grpId="0"/>
      <p:bldP spid="74" grpId="0"/>
      <p:bldP spid="75" grpId="0" animBg="1"/>
      <p:bldP spid="82" grpId="0"/>
      <p:bldP spid="8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835696" y="865464"/>
            <a:ext cx="4717504" cy="461665"/>
          </a:xfrm>
          <a:prstGeom prst="rect">
            <a:avLst/>
          </a:prstGeom>
          <a:noFill/>
        </p:spPr>
        <p:txBody>
          <a:bodyPr wrap="square" rtlCol="0">
            <a:spAutoFit/>
          </a:bodyPr>
          <a:lstStyle/>
          <a:p>
            <a:r>
              <a:rPr lang="fr-FR" b="1" i="1" dirty="0">
                <a:solidFill>
                  <a:prstClr val="black"/>
                </a:solidFill>
                <a:ea typeface="+mj-ea"/>
                <a:cs typeface="+mj-cs"/>
              </a:rPr>
              <a:t>Enjeux et </a:t>
            </a:r>
            <a:r>
              <a:rPr lang="fr-FR" b="1" i="1" dirty="0" smtClean="0">
                <a:solidFill>
                  <a:prstClr val="black"/>
                </a:solidFill>
                <a:ea typeface="+mj-ea"/>
                <a:cs typeface="+mj-cs"/>
              </a:rPr>
              <a:t>orientations stratégiques</a:t>
            </a:r>
            <a:endParaRPr lang="fr-FR" sz="2400" dirty="0"/>
          </a:p>
        </p:txBody>
      </p:sp>
      <p:pic>
        <p:nvPicPr>
          <p:cNvPr id="2052"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9512" y="1327129"/>
            <a:ext cx="8625131" cy="51982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Espace réservé du numéro de diapositive 7"/>
          <p:cNvSpPr>
            <a:spLocks noGrp="1"/>
          </p:cNvSpPr>
          <p:nvPr>
            <p:ph type="sldNum" sz="quarter" idx="4294967295"/>
          </p:nvPr>
        </p:nvSpPr>
        <p:spPr>
          <a:xfrm>
            <a:off x="6553200" y="6356350"/>
            <a:ext cx="2133600" cy="365125"/>
          </a:xfrm>
          <a:prstGeom prst="rect">
            <a:avLst/>
          </a:prstGeom>
        </p:spPr>
        <p:txBody>
          <a:bodyPr/>
          <a:lstStyle/>
          <a:p>
            <a:fld id="{9BE78FC6-7057-4346-9E48-C25A877BF70E}" type="slidenum">
              <a:rPr lang="fr-FR" smtClean="0"/>
              <a:pPr/>
              <a:t>11</a:t>
            </a:fld>
            <a:endParaRPr lang="fr-FR"/>
          </a:p>
        </p:txBody>
      </p:sp>
      <p:sp>
        <p:nvSpPr>
          <p:cNvPr id="2" name="Titre 1"/>
          <p:cNvSpPr>
            <a:spLocks noGrp="1"/>
          </p:cNvSpPr>
          <p:nvPr>
            <p:ph type="title"/>
          </p:nvPr>
        </p:nvSpPr>
        <p:spPr>
          <a:xfrm>
            <a:off x="382448" y="188640"/>
            <a:ext cx="8761552" cy="868363"/>
          </a:xfrm>
        </p:spPr>
        <p:txBody>
          <a:bodyPr/>
          <a:lstStyle/>
          <a:p>
            <a:r>
              <a:rPr lang="fr-FR" sz="2400" dirty="0">
                <a:latin typeface="Times New Roman" panose="02020603050405020304" pitchFamily="18" charset="0"/>
                <a:cs typeface="Times New Roman" panose="02020603050405020304" pitchFamily="18" charset="0"/>
              </a:rPr>
              <a:t>Stratégie Nationale </a:t>
            </a:r>
            <a:r>
              <a:rPr lang="fr-FR" sz="2400" dirty="0" smtClean="0">
                <a:latin typeface="Times New Roman" panose="02020603050405020304" pitchFamily="18" charset="0"/>
                <a:cs typeface="Times New Roman" panose="02020603050405020304" pitchFamily="18" charset="0"/>
              </a:rPr>
              <a:t>de Sécurité Routière </a:t>
            </a:r>
            <a:r>
              <a:rPr lang="fr-FR" sz="2400" dirty="0">
                <a:latin typeface="Times New Roman" panose="02020603050405020304" pitchFamily="18" charset="0"/>
                <a:cs typeface="Times New Roman" panose="02020603050405020304" pitchFamily="18" charset="0"/>
              </a:rPr>
              <a:t>2017-2026</a:t>
            </a:r>
            <a:br>
              <a:rPr lang="fr-FR" sz="2400" dirty="0">
                <a:latin typeface="Times New Roman" panose="02020603050405020304" pitchFamily="18" charset="0"/>
                <a:cs typeface="Times New Roman" panose="02020603050405020304" pitchFamily="18" charset="0"/>
              </a:rPr>
            </a:br>
            <a:endParaRPr lang="fr-FR" sz="2400" dirty="0"/>
          </a:p>
        </p:txBody>
      </p:sp>
    </p:spTree>
    <p:extLst>
      <p:ext uri="{BB962C8B-B14F-4D97-AF65-F5344CB8AC3E}">
        <p14:creationId xmlns="" xmlns:p14="http://schemas.microsoft.com/office/powerpoint/2010/main" val="22021805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4294967295"/>
          </p:nvPr>
        </p:nvSpPr>
        <p:spPr>
          <a:xfrm>
            <a:off x="6553200" y="6356350"/>
            <a:ext cx="2133600" cy="365125"/>
          </a:xfrm>
          <a:prstGeom prst="rect">
            <a:avLst/>
          </a:prstGeom>
        </p:spPr>
        <p:txBody>
          <a:bodyPr/>
          <a:lstStyle/>
          <a:p>
            <a:fld id="{9BE78FC6-7057-4346-9E48-C25A877BF70E}" type="slidenum">
              <a:rPr lang="fr-FR" smtClean="0"/>
              <a:pPr/>
              <a:t>12</a:t>
            </a:fld>
            <a:endParaRPr lang="fr-FR"/>
          </a:p>
        </p:txBody>
      </p:sp>
      <p:sp>
        <p:nvSpPr>
          <p:cNvPr id="2" name="Titre 1"/>
          <p:cNvSpPr>
            <a:spLocks noGrp="1"/>
          </p:cNvSpPr>
          <p:nvPr>
            <p:ph type="title"/>
          </p:nvPr>
        </p:nvSpPr>
        <p:spPr>
          <a:xfrm>
            <a:off x="382448" y="188640"/>
            <a:ext cx="8761552" cy="868363"/>
          </a:xfrm>
        </p:spPr>
        <p:txBody>
          <a:bodyPr/>
          <a:lstStyle/>
          <a:p>
            <a:r>
              <a:rPr lang="fr-FR" sz="2400" dirty="0">
                <a:latin typeface="Times New Roman" panose="02020603050405020304" pitchFamily="18" charset="0"/>
                <a:cs typeface="Times New Roman" panose="02020603050405020304" pitchFamily="18" charset="0"/>
              </a:rPr>
              <a:t>Stratégie Nationale </a:t>
            </a:r>
            <a:r>
              <a:rPr lang="fr-FR" sz="2400" dirty="0" smtClean="0">
                <a:latin typeface="Times New Roman" panose="02020603050405020304" pitchFamily="18" charset="0"/>
                <a:cs typeface="Times New Roman" panose="02020603050405020304" pitchFamily="18" charset="0"/>
              </a:rPr>
              <a:t>de Sécurité Routière </a:t>
            </a:r>
            <a:r>
              <a:rPr lang="fr-FR" sz="2400" dirty="0">
                <a:latin typeface="Times New Roman" panose="02020603050405020304" pitchFamily="18" charset="0"/>
                <a:cs typeface="Times New Roman" panose="02020603050405020304" pitchFamily="18" charset="0"/>
              </a:rPr>
              <a:t>2017-2026</a:t>
            </a:r>
            <a:br>
              <a:rPr lang="fr-FR" sz="2400" dirty="0">
                <a:latin typeface="Times New Roman" panose="02020603050405020304" pitchFamily="18" charset="0"/>
                <a:cs typeface="Times New Roman" panose="02020603050405020304" pitchFamily="18" charset="0"/>
              </a:rPr>
            </a:br>
            <a:endParaRPr lang="fr-FR" sz="2400" dirty="0"/>
          </a:p>
        </p:txBody>
      </p:sp>
      <p:graphicFrame>
        <p:nvGraphicFramePr>
          <p:cNvPr id="6" name="Tableau 5"/>
          <p:cNvGraphicFramePr>
            <a:graphicFrameLocks noGrp="1"/>
          </p:cNvGraphicFramePr>
          <p:nvPr>
            <p:extLst>
              <p:ext uri="{D42A27DB-BD31-4B8C-83A1-F6EECF244321}">
                <p14:modId xmlns="" xmlns:p14="http://schemas.microsoft.com/office/powerpoint/2010/main" val="126957186"/>
              </p:ext>
            </p:extLst>
          </p:nvPr>
        </p:nvGraphicFramePr>
        <p:xfrm>
          <a:off x="356192" y="1268760"/>
          <a:ext cx="8485187" cy="1197012"/>
        </p:xfrm>
        <a:graphic>
          <a:graphicData uri="http://schemas.openxmlformats.org/drawingml/2006/table">
            <a:tbl>
              <a:tblPr firstRow="1" bandRow="1">
                <a:tableStyleId>{21E4AEA4-8DFA-4A89-87EB-49C32662AFE0}</a:tableStyleId>
              </a:tblPr>
              <a:tblGrid>
                <a:gridCol w="1697037">
                  <a:extLst>
                    <a:ext uri="{9D8B030D-6E8A-4147-A177-3AD203B41FA5}">
                      <a16:colId xmlns:a16="http://schemas.microsoft.com/office/drawing/2014/main" xmlns="" val="20000"/>
                    </a:ext>
                  </a:extLst>
                </a:gridCol>
                <a:gridCol w="1697037">
                  <a:extLst>
                    <a:ext uri="{9D8B030D-6E8A-4147-A177-3AD203B41FA5}">
                      <a16:colId xmlns:a16="http://schemas.microsoft.com/office/drawing/2014/main" xmlns="" val="20001"/>
                    </a:ext>
                  </a:extLst>
                </a:gridCol>
                <a:gridCol w="1697037">
                  <a:extLst>
                    <a:ext uri="{9D8B030D-6E8A-4147-A177-3AD203B41FA5}">
                      <a16:colId xmlns:a16="http://schemas.microsoft.com/office/drawing/2014/main" xmlns="" val="20002"/>
                    </a:ext>
                  </a:extLst>
                </a:gridCol>
                <a:gridCol w="1905106">
                  <a:extLst>
                    <a:ext uri="{9D8B030D-6E8A-4147-A177-3AD203B41FA5}">
                      <a16:colId xmlns:a16="http://schemas.microsoft.com/office/drawing/2014/main" xmlns="" val="20003"/>
                    </a:ext>
                  </a:extLst>
                </a:gridCol>
                <a:gridCol w="1488970">
                  <a:extLst>
                    <a:ext uri="{9D8B030D-6E8A-4147-A177-3AD203B41FA5}">
                      <a16:colId xmlns:a16="http://schemas.microsoft.com/office/drawing/2014/main" xmlns="" val="20004"/>
                    </a:ext>
                  </a:extLst>
                </a:gridCol>
              </a:tblGrid>
              <a:tr h="396193">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dirty="0"/>
                        <a:t> ENJEUX STRATEGIQUES (5 enjeux)</a:t>
                      </a:r>
                      <a:endParaRPr lang="fr-FR" sz="2000" b="1" dirty="0">
                        <a:solidFill>
                          <a:schemeClr val="accent2">
                            <a:lumMod val="75000"/>
                          </a:schemeClr>
                        </a:solidFill>
                        <a:latin typeface="Sakkal Majalla" pitchFamily="2" charset="-78"/>
                        <a:ea typeface="Calibri"/>
                        <a:cs typeface="Sakkal Majalla" pitchFamily="2" charset="-78"/>
                      </a:endParaRPr>
                    </a:p>
                  </a:txBody>
                  <a:tcPr marL="84409" marR="84409" marT="45715" marB="45715" anchor="b"/>
                </a:tc>
                <a:tc hMerge="1">
                  <a:txBody>
                    <a:bodyPr/>
                    <a:lstStyle/>
                    <a:p>
                      <a:endParaRPr lang="fr-FR"/>
                    </a:p>
                  </a:txBody>
                  <a:tcPr/>
                </a:tc>
                <a:tc hMerge="1">
                  <a:txBody>
                    <a:bodyPr/>
                    <a:lstStyle/>
                    <a:p>
                      <a:endParaRPr lang="fr-FR"/>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xmlns="" val="10000"/>
                  </a:ext>
                </a:extLst>
              </a:tr>
              <a:tr h="80078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a:t>Piétons</a:t>
                      </a:r>
                      <a:endParaRPr lang="fr-FR" sz="1400" b="1" dirty="0">
                        <a:solidFill>
                          <a:srgbClr val="333399"/>
                        </a:solidFill>
                        <a:latin typeface="Calibri" pitchFamily="34" charset="0"/>
                        <a:cs typeface="Calibri" pitchFamily="34" charset="0"/>
                      </a:endParaRPr>
                    </a:p>
                  </a:txBody>
                  <a:tcPr marL="84409" marR="84409" marT="45715" marB="4571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a:t> 2/3 roues motorisés</a:t>
                      </a:r>
                      <a:endParaRPr lang="fr-FR" sz="1400" b="1" dirty="0">
                        <a:solidFill>
                          <a:srgbClr val="333399"/>
                        </a:solidFill>
                        <a:latin typeface="Calibri" pitchFamily="34" charset="0"/>
                        <a:cs typeface="Calibri" pitchFamily="34" charset="0"/>
                      </a:endParaRPr>
                    </a:p>
                  </a:txBody>
                  <a:tcPr marL="84409" marR="84409" marT="45715" marB="4571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a:t>Accidents impliquant un seul véhicule</a:t>
                      </a:r>
                      <a:endParaRPr lang="fr-FR" sz="1400" b="1" dirty="0">
                        <a:solidFill>
                          <a:srgbClr val="333399"/>
                        </a:solidFill>
                        <a:latin typeface="Calibri" pitchFamily="34" charset="0"/>
                        <a:ea typeface="Calibri"/>
                        <a:cs typeface="Calibri" pitchFamily="34" charset="0"/>
                      </a:endParaRPr>
                    </a:p>
                  </a:txBody>
                  <a:tcPr marL="84409" marR="84409" marT="45715" marB="45715" anchor="ctr"/>
                </a:tc>
                <a:tc>
                  <a:txBody>
                    <a:bodyPr/>
                    <a:lstStyle/>
                    <a:p>
                      <a:pPr algn="ctr" rtl="1"/>
                      <a:r>
                        <a:rPr lang="fr-FR" sz="1400" dirty="0"/>
                        <a:t>Enfants de 0 à 14 ans</a:t>
                      </a:r>
                      <a:endParaRPr lang="fr-FR" sz="1400" b="1" dirty="0">
                        <a:solidFill>
                          <a:srgbClr val="333399"/>
                        </a:solidFill>
                        <a:latin typeface="Calibri" pitchFamily="34" charset="0"/>
                        <a:cs typeface="Calibri" pitchFamily="34" charset="0"/>
                      </a:endParaRPr>
                    </a:p>
                  </a:txBody>
                  <a:tcPr marL="84409" marR="84409" marT="45715" marB="4571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a:t>Transport professionnel</a:t>
                      </a:r>
                      <a:endParaRPr lang="fr-FR" sz="1400" b="1" dirty="0">
                        <a:solidFill>
                          <a:srgbClr val="333399"/>
                        </a:solidFill>
                        <a:latin typeface="Calibri" pitchFamily="34" charset="0"/>
                        <a:cs typeface="Calibri" pitchFamily="34" charset="0"/>
                      </a:endParaRPr>
                    </a:p>
                  </a:txBody>
                  <a:tcPr marL="84409" marR="84409" marT="45715" marB="45715" anchor="ctr"/>
                </a:tc>
                <a:extLst>
                  <a:ext uri="{0D108BD9-81ED-4DB2-BD59-A6C34878D82A}">
                    <a16:rowId xmlns:a16="http://schemas.microsoft.com/office/drawing/2014/main" xmlns="" val="10001"/>
                  </a:ext>
                </a:extLst>
              </a:tr>
            </a:tbl>
          </a:graphicData>
        </a:graphic>
      </p:graphicFrame>
      <p:grpSp>
        <p:nvGrpSpPr>
          <p:cNvPr id="7" name="Groupe 2"/>
          <p:cNvGrpSpPr>
            <a:grpSpLocks/>
          </p:cNvGrpSpPr>
          <p:nvPr/>
        </p:nvGrpSpPr>
        <p:grpSpPr bwMode="auto">
          <a:xfrm>
            <a:off x="551090" y="2627313"/>
            <a:ext cx="8290289" cy="3884612"/>
            <a:chOff x="1565627" y="1988841"/>
            <a:chExt cx="6627732" cy="3971347"/>
          </a:xfrm>
        </p:grpSpPr>
        <p:sp>
          <p:nvSpPr>
            <p:cNvPr id="9" name="Triangle isocèle 26"/>
            <p:cNvSpPr>
              <a:spLocks noChangeArrowheads="1"/>
            </p:cNvSpPr>
            <p:nvPr/>
          </p:nvSpPr>
          <p:spPr bwMode="auto">
            <a:xfrm>
              <a:off x="1579849" y="1998579"/>
              <a:ext cx="481314" cy="373277"/>
            </a:xfrm>
            <a:prstGeom prst="triangle">
              <a:avLst>
                <a:gd name="adj" fmla="val 50000"/>
              </a:avLst>
            </a:prstGeom>
            <a:solidFill>
              <a:srgbClr val="F8C8C7"/>
            </a:solidFill>
            <a:ln w="9525" algn="ctr">
              <a:solidFill>
                <a:schemeClr val="accent4">
                  <a:lumMod val="60000"/>
                  <a:lumOff val="40000"/>
                </a:schemeClr>
              </a:solidFill>
              <a:round/>
              <a:headEnd/>
              <a:tailEnd/>
            </a:ln>
          </p:spPr>
          <p:txBody>
            <a:bodyPr/>
            <a:lstStyle/>
            <a:p>
              <a:pPr marL="0" marR="0" lvl="0" indent="0" algn="r" defTabSz="914400" rtl="1" eaLnBrk="0" fontAlgn="auto" latinLnBrk="0" hangingPunct="0">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grpSp>
          <p:nvGrpSpPr>
            <p:cNvPr id="10" name="Groupe 1"/>
            <p:cNvGrpSpPr>
              <a:grpSpLocks/>
            </p:cNvGrpSpPr>
            <p:nvPr/>
          </p:nvGrpSpPr>
          <p:grpSpPr bwMode="auto">
            <a:xfrm>
              <a:off x="1565627" y="1988841"/>
              <a:ext cx="6627732" cy="3971347"/>
              <a:chOff x="1565627" y="1988841"/>
              <a:chExt cx="6627732" cy="3971347"/>
            </a:xfrm>
          </p:grpSpPr>
          <p:grpSp>
            <p:nvGrpSpPr>
              <p:cNvPr id="11" name="Groupe 24"/>
              <p:cNvGrpSpPr>
                <a:grpSpLocks/>
              </p:cNvGrpSpPr>
              <p:nvPr/>
            </p:nvGrpSpPr>
            <p:grpSpPr bwMode="auto">
              <a:xfrm>
                <a:off x="1565627" y="1988841"/>
                <a:ext cx="6627730" cy="3410724"/>
                <a:chOff x="1541169" y="3328685"/>
                <a:chExt cx="5465371" cy="3849227"/>
              </a:xfrm>
            </p:grpSpPr>
            <p:sp>
              <p:nvSpPr>
                <p:cNvPr id="13" name="Rectangle 12"/>
                <p:cNvSpPr/>
                <p:nvPr/>
              </p:nvSpPr>
              <p:spPr bwMode="auto">
                <a:xfrm>
                  <a:off x="3562865" y="3830544"/>
                  <a:ext cx="1669767" cy="3318862"/>
                </a:xfrm>
                <a:prstGeom prst="rect">
                  <a:avLst/>
                </a:prstGeom>
                <a:solidFill>
                  <a:srgbClr val="F8C8C7"/>
                </a:solidFill>
                <a:ln w="9525" cap="flat" cmpd="sng" algn="ctr">
                  <a:solidFill>
                    <a:schemeClr val="accent6">
                      <a:lumMod val="60000"/>
                      <a:lumOff val="40000"/>
                    </a:schemeClr>
                  </a:solidFill>
                  <a:prstDash val="solid"/>
                  <a:round/>
                  <a:headEnd type="none" w="med" len="med"/>
                  <a:tailEnd type="none" w="med" len="med"/>
                </a:ln>
                <a:effectLst/>
              </p:spPr>
              <p:txBody>
                <a:bodyPr/>
                <a:lstStyle/>
                <a:p>
                  <a:pPr marL="0" marR="0" lvl="0" indent="0" algn="l" defTabSz="914400" rtl="0" eaLnBrk="0" fontAlgn="auto" latinLnBrk="0" hangingPunct="0">
                    <a:lnSpc>
                      <a:spcPct val="115000"/>
                    </a:lnSpc>
                    <a:spcBef>
                      <a:spcPts val="0"/>
                    </a:spcBef>
                    <a:spcAft>
                      <a:spcPts val="800"/>
                    </a:spcAft>
                    <a:buClrTx/>
                    <a:buSzTx/>
                    <a:buFontTx/>
                    <a:buNone/>
                    <a:tabLst/>
                    <a:defRPr/>
                  </a:pPr>
                  <a:r>
                    <a:rPr kumimoji="0" lang="fr-FR" sz="1800" b="1" i="0" u="none" strike="noStrike" kern="1200" cap="none" spc="0" normalizeH="0" baseline="0" noProof="0" dirty="0">
                      <a:ln>
                        <a:noFill/>
                      </a:ln>
                      <a:solidFill>
                        <a:srgbClr val="333399"/>
                      </a:solidFill>
                      <a:effectLst/>
                      <a:uLnTx/>
                      <a:uFillTx/>
                      <a:latin typeface="Sakkal Majalla" pitchFamily="2" charset="-78"/>
                      <a:ea typeface="Calibri"/>
                      <a:cs typeface="Sakkal Majalla" pitchFamily="2" charset="-78"/>
                    </a:rPr>
                    <a:t>Comportement plus sûr des usagers:</a:t>
                  </a:r>
                </a:p>
                <a:p>
                  <a:pPr marL="0" marR="0" lvl="0" indent="0" algn="l" defTabSz="914400" rtl="0" eaLnBrk="0" fontAlgn="auto" latinLnBrk="0" hangingPunct="0">
                    <a:lnSpc>
                      <a:spcPct val="115000"/>
                    </a:lnSpc>
                    <a:spcBef>
                      <a:spcPts val="0"/>
                    </a:spcBef>
                    <a:spcAft>
                      <a:spcPts val="800"/>
                    </a:spcAft>
                    <a:buClrTx/>
                    <a:buSzTx/>
                    <a:buFontTx/>
                    <a:buNone/>
                    <a:tabLst/>
                    <a:defRPr/>
                  </a:pPr>
                  <a:endParaRPr kumimoji="0" lang="fr-FR" sz="800" b="1" i="0" u="none" strike="noStrike" kern="1200" cap="none" spc="0" normalizeH="0" baseline="0" noProof="0" dirty="0">
                    <a:ln>
                      <a:noFill/>
                    </a:ln>
                    <a:solidFill>
                      <a:srgbClr val="333399"/>
                    </a:solidFill>
                    <a:effectLst/>
                    <a:uLnTx/>
                    <a:uFillTx/>
                    <a:latin typeface="Sakkal Majalla" pitchFamily="2" charset="-78"/>
                    <a:ea typeface="Calibri"/>
                    <a:cs typeface="Sakkal Majalla" pitchFamily="2" charset="-78"/>
                  </a:endParaRPr>
                </a:p>
                <a:p>
                  <a:pPr marL="285750" marR="0" lvl="0" indent="-285750" algn="l" defTabSz="914400" rtl="0" eaLnBrk="0" fontAlgn="auto" latinLnBrk="0" hangingPunct="0">
                    <a:lnSpc>
                      <a:spcPct val="100000"/>
                    </a:lnSpc>
                    <a:spcBef>
                      <a:spcPts val="0"/>
                    </a:spcBef>
                    <a:spcAft>
                      <a:spcPts val="600"/>
                    </a:spcAft>
                    <a:buClrTx/>
                    <a:buSzTx/>
                    <a:buFont typeface="Wingdings" pitchFamily="2" charset="2"/>
                    <a:buChar char="Ø"/>
                    <a:tabLst/>
                    <a:defRPr/>
                  </a:pPr>
                  <a:r>
                    <a:rPr kumimoji="0" lang="fr-FR" sz="1600" b="1" i="0" u="none" strike="noStrike" kern="1200" cap="none" spc="0" normalizeH="0" baseline="0" noProof="0" dirty="0">
                      <a:ln>
                        <a:noFill/>
                      </a:ln>
                      <a:solidFill>
                        <a:srgbClr val="333399"/>
                      </a:solidFill>
                      <a:effectLst/>
                      <a:uLnTx/>
                      <a:uFillTx/>
                      <a:latin typeface="Sakkal Majalla" pitchFamily="2" charset="-78"/>
                      <a:ea typeface="Calibri"/>
                      <a:cs typeface="Sakkal Majalla" pitchFamily="2" charset="-78"/>
                    </a:rPr>
                    <a:t>contrôle et Sanctions</a:t>
                  </a:r>
                  <a:r>
                    <a:rPr kumimoji="0" lang="ar-MA" sz="1600" b="1" i="0" u="none" strike="noStrike" kern="1200" cap="none" spc="0" normalizeH="0" baseline="0" noProof="0" dirty="0">
                      <a:ln>
                        <a:noFill/>
                      </a:ln>
                      <a:solidFill>
                        <a:srgbClr val="333399"/>
                      </a:solidFill>
                      <a:effectLst/>
                      <a:uLnTx/>
                      <a:uFillTx/>
                      <a:latin typeface="Sakkal Majalla" pitchFamily="2" charset="-78"/>
                      <a:ea typeface="Calibri"/>
                      <a:cs typeface="Sakkal Majalla" pitchFamily="2" charset="-78"/>
                    </a:rPr>
                    <a:t>؛</a:t>
                  </a:r>
                </a:p>
                <a:p>
                  <a:pPr marL="285750" marR="0" lvl="0" indent="-285750" algn="l" defTabSz="914400" rtl="0" eaLnBrk="0" fontAlgn="auto" latinLnBrk="0" hangingPunct="0">
                    <a:lnSpc>
                      <a:spcPct val="100000"/>
                    </a:lnSpc>
                    <a:spcBef>
                      <a:spcPts val="0"/>
                    </a:spcBef>
                    <a:spcAft>
                      <a:spcPts val="600"/>
                    </a:spcAft>
                    <a:buClrTx/>
                    <a:buSzTx/>
                    <a:buFont typeface="Wingdings" pitchFamily="2" charset="2"/>
                    <a:buChar char="Ø"/>
                    <a:tabLst/>
                    <a:defRPr/>
                  </a:pPr>
                  <a:r>
                    <a:rPr kumimoji="0" lang="fr-FR" sz="1600" b="1" i="0" u="none" strike="noStrike" kern="1200" cap="none" spc="0" normalizeH="0" baseline="0" noProof="0" dirty="0">
                      <a:ln>
                        <a:noFill/>
                      </a:ln>
                      <a:solidFill>
                        <a:srgbClr val="333399"/>
                      </a:solidFill>
                      <a:effectLst/>
                      <a:uLnTx/>
                      <a:uFillTx/>
                      <a:latin typeface="Sakkal Majalla" pitchFamily="2" charset="-78"/>
                      <a:ea typeface="Calibri"/>
                      <a:cs typeface="Sakkal Majalla" pitchFamily="2" charset="-78"/>
                    </a:rPr>
                    <a:t>Formation;</a:t>
                  </a:r>
                </a:p>
                <a:p>
                  <a:pPr marL="285750" marR="0" lvl="0" indent="-285750" algn="l" defTabSz="914400" rtl="0" eaLnBrk="0" fontAlgn="auto" latinLnBrk="0" hangingPunct="0">
                    <a:lnSpc>
                      <a:spcPct val="100000"/>
                    </a:lnSpc>
                    <a:spcBef>
                      <a:spcPts val="0"/>
                    </a:spcBef>
                    <a:spcAft>
                      <a:spcPts val="600"/>
                    </a:spcAft>
                    <a:buClrTx/>
                    <a:buSzTx/>
                    <a:buFont typeface="Wingdings" pitchFamily="2" charset="2"/>
                    <a:buChar char="Ø"/>
                    <a:tabLst/>
                    <a:defRPr/>
                  </a:pPr>
                  <a:r>
                    <a:rPr kumimoji="0" lang="fr-FR" sz="1600" b="1" i="0" u="none" strike="noStrike" kern="1200" cap="none" spc="0" normalizeH="0" baseline="0" noProof="0" dirty="0">
                      <a:ln>
                        <a:noFill/>
                      </a:ln>
                      <a:solidFill>
                        <a:srgbClr val="333399"/>
                      </a:solidFill>
                      <a:effectLst/>
                      <a:uLnTx/>
                      <a:uFillTx/>
                      <a:latin typeface="Sakkal Majalla" pitchFamily="2" charset="-78"/>
                      <a:ea typeface="Calibri"/>
                      <a:cs typeface="Sakkal Majalla" pitchFamily="2" charset="-78"/>
                    </a:rPr>
                    <a:t>Sensibilisation</a:t>
                  </a:r>
                  <a:endParaRPr kumimoji="0" lang="fr-FR" sz="1400" b="1" i="0" u="none" strike="noStrike" kern="1200" cap="none" spc="0" normalizeH="0" baseline="0" noProof="0" dirty="0">
                    <a:ln>
                      <a:noFill/>
                    </a:ln>
                    <a:solidFill>
                      <a:srgbClr val="333399"/>
                    </a:solidFill>
                    <a:effectLst/>
                    <a:uLnTx/>
                    <a:uFillTx/>
                    <a:latin typeface="Sakkal Majalla" pitchFamily="2" charset="-78"/>
                    <a:ea typeface="Calibri"/>
                    <a:cs typeface="Sakkal Majalla" pitchFamily="2" charset="-78"/>
                  </a:endParaRPr>
                </a:p>
              </p:txBody>
            </p:sp>
            <p:sp>
              <p:nvSpPr>
                <p:cNvPr id="14" name="Rectangle 13"/>
                <p:cNvSpPr/>
                <p:nvPr/>
              </p:nvSpPr>
              <p:spPr bwMode="auto">
                <a:xfrm>
                  <a:off x="6577912" y="3821155"/>
                  <a:ext cx="428628" cy="3318067"/>
                </a:xfrm>
                <a:prstGeom prst="rect">
                  <a:avLst/>
                </a:prstGeom>
                <a:solidFill>
                  <a:srgbClr val="F8C8C7"/>
                </a:solidFill>
                <a:ln w="9525" cap="flat" cmpd="sng" algn="ctr">
                  <a:solidFill>
                    <a:schemeClr val="accent4">
                      <a:lumMod val="60000"/>
                      <a:lumOff val="40000"/>
                    </a:schemeClr>
                  </a:solidFill>
                  <a:prstDash val="solid"/>
                  <a:round/>
                  <a:headEnd type="none" w="med" len="med"/>
                  <a:tailEnd type="none" w="med" len="med"/>
                </a:ln>
                <a:effectLst/>
                <a:scene3d>
                  <a:camera prst="orthographicFront"/>
                  <a:lightRig rig="sunrise" dir="t"/>
                </a:scene3d>
                <a:sp3d prstMaterial="dkEdge">
                  <a:bevelB w="165100" prst="coolSlant"/>
                </a:sp3d>
              </p:spPr>
              <p:txBody>
                <a:bodyPr vert="vert270"/>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333399"/>
                      </a:solidFill>
                      <a:effectLst/>
                      <a:uLnTx/>
                      <a:uFillTx/>
                      <a:latin typeface="Sakkal Majalla" pitchFamily="2" charset="-78"/>
                      <a:ea typeface="Calibri"/>
                      <a:cs typeface="Sakkal Majalla" pitchFamily="2" charset="-78"/>
                    </a:rPr>
                    <a:t>Réponse</a:t>
                  </a:r>
                  <a:r>
                    <a:rPr kumimoji="0" lang="fr-FR" sz="2000" b="1" i="0" u="none" strike="noStrike" kern="1200" cap="none" spc="0" normalizeH="0" baseline="0" noProof="0" dirty="0">
                      <a:ln>
                        <a:noFill/>
                      </a:ln>
                      <a:solidFill>
                        <a:srgbClr val="333399"/>
                      </a:solidFill>
                      <a:effectLst/>
                      <a:uLnTx/>
                      <a:uFillTx/>
                      <a:latin typeface="Sakkal Majalla" pitchFamily="2" charset="-78"/>
                      <a:ea typeface="Calibri"/>
                      <a:cs typeface="Sakkal Majalla" pitchFamily="2" charset="-78"/>
                    </a:rPr>
                    <a:t> après l'accident</a:t>
                  </a:r>
                  <a:endParaRPr kumimoji="0" lang="fr-FR" sz="2000" b="1" i="0" u="none" strike="noStrike" kern="1200" cap="none" spc="0" normalizeH="0" baseline="0" noProof="0" dirty="0">
                    <a:ln>
                      <a:noFill/>
                    </a:ln>
                    <a:solidFill>
                      <a:prstClr val="black"/>
                    </a:solidFill>
                    <a:effectLst/>
                    <a:uLnTx/>
                    <a:uFillTx/>
                    <a:latin typeface="Sakkal Majalla" panose="02000000000000000000" pitchFamily="2" charset="-78"/>
                    <a:ea typeface="ヒラギノ角ゴ Pro W3" pitchFamily="1" charset="-128"/>
                    <a:cs typeface="Sakkal Majalla" panose="02000000000000000000" pitchFamily="2" charset="-78"/>
                  </a:endParaRPr>
                </a:p>
              </p:txBody>
            </p:sp>
            <p:sp>
              <p:nvSpPr>
                <p:cNvPr id="15" name="Rectangle 14"/>
                <p:cNvSpPr/>
                <p:nvPr/>
              </p:nvSpPr>
              <p:spPr bwMode="auto">
                <a:xfrm>
                  <a:off x="5603715" y="3760927"/>
                  <a:ext cx="428628" cy="3365210"/>
                </a:xfrm>
                <a:prstGeom prst="rect">
                  <a:avLst/>
                </a:prstGeom>
                <a:solidFill>
                  <a:srgbClr val="F8C8C7"/>
                </a:solidFill>
                <a:ln w="9525" cap="flat" cmpd="sng" algn="ctr">
                  <a:solidFill>
                    <a:schemeClr val="accent4">
                      <a:lumMod val="60000"/>
                      <a:lumOff val="40000"/>
                    </a:schemeClr>
                  </a:solidFill>
                  <a:prstDash val="solid"/>
                  <a:round/>
                  <a:headEnd type="none" w="med" len="med"/>
                  <a:tailEnd type="none" w="med" len="med"/>
                </a:ln>
                <a:effectLst/>
                <a:scene3d>
                  <a:camera prst="orthographicFront"/>
                  <a:lightRig rig="sunrise" dir="t"/>
                </a:scene3d>
                <a:sp3d prstMaterial="dkEdge">
                  <a:bevelB w="165100" prst="coolSlant"/>
                </a:sp3d>
              </p:spPr>
              <p:txBody>
                <a:bodyPr vert="vert270"/>
                <a:lstStyle/>
                <a:p>
                  <a:pPr marL="0" marR="0" lvl="0" indent="0" algn="l" defTabSz="914400" rtl="1" eaLnBrk="0" fontAlgn="auto" latinLnBrk="0" hangingPunct="0">
                    <a:lnSpc>
                      <a:spcPct val="115000"/>
                    </a:lnSpc>
                    <a:spcBef>
                      <a:spcPts val="0"/>
                    </a:spcBef>
                    <a:spcAft>
                      <a:spcPts val="800"/>
                    </a:spcAft>
                    <a:buClrTx/>
                    <a:buSzTx/>
                    <a:buFontTx/>
                    <a:buNone/>
                    <a:tabLst/>
                    <a:defRPr/>
                  </a:pPr>
                  <a:r>
                    <a:rPr kumimoji="0" lang="fr-FR" sz="2000" b="1" i="0" u="none" strike="noStrike" kern="1200" cap="none" spc="0" normalizeH="0" baseline="0" noProof="0" dirty="0">
                      <a:ln>
                        <a:noFill/>
                      </a:ln>
                      <a:solidFill>
                        <a:srgbClr val="333399"/>
                      </a:solidFill>
                      <a:effectLst/>
                      <a:uLnTx/>
                      <a:uFillTx/>
                      <a:latin typeface="Sakkal Majalla" pitchFamily="2" charset="-78"/>
                      <a:ea typeface="Calibri"/>
                      <a:cs typeface="Sakkal Majalla" pitchFamily="2" charset="-78"/>
                    </a:rPr>
                    <a:t>Véhicules plus sûres</a:t>
                  </a:r>
                  <a:endParaRPr kumimoji="0" lang="fr-FR" sz="2000" b="1" i="0" u="none" strike="noStrike" kern="1200" cap="none" spc="0" normalizeH="0" baseline="0" noProof="0" dirty="0">
                    <a:ln>
                      <a:noFill/>
                    </a:ln>
                    <a:solidFill>
                      <a:srgbClr val="333399"/>
                    </a:solidFill>
                    <a:effectLst/>
                    <a:uLnTx/>
                    <a:uFillTx/>
                    <a:latin typeface="Sakkal Majalla" panose="02000000000000000000" pitchFamily="2" charset="-78"/>
                    <a:ea typeface="ヒラギノ角ゴ Pro W3" pitchFamily="1" charset="-128"/>
                    <a:cs typeface="Sakkal Majalla" panose="02000000000000000000" pitchFamily="2" charset="-78"/>
                  </a:endParaRPr>
                </a:p>
              </p:txBody>
            </p:sp>
            <p:sp>
              <p:nvSpPr>
                <p:cNvPr id="16" name="Rectangle 15"/>
                <p:cNvSpPr/>
                <p:nvPr/>
              </p:nvSpPr>
              <p:spPr bwMode="auto">
                <a:xfrm>
                  <a:off x="2748254" y="3786190"/>
                  <a:ext cx="428628" cy="3339947"/>
                </a:xfrm>
                <a:prstGeom prst="rect">
                  <a:avLst/>
                </a:prstGeom>
                <a:solidFill>
                  <a:srgbClr val="F8C8C7"/>
                </a:solidFill>
                <a:ln w="9525" cap="flat" cmpd="sng" algn="ctr">
                  <a:solidFill>
                    <a:schemeClr val="accent4">
                      <a:lumMod val="60000"/>
                      <a:lumOff val="40000"/>
                    </a:schemeClr>
                  </a:solidFill>
                  <a:prstDash val="solid"/>
                  <a:round/>
                  <a:headEnd type="none" w="med" len="med"/>
                  <a:tailEnd type="none" w="med" len="med"/>
                </a:ln>
                <a:effectLst/>
                <a:scene3d>
                  <a:camera prst="orthographicFront"/>
                  <a:lightRig rig="sunrise" dir="t"/>
                </a:scene3d>
                <a:sp3d prstMaterial="dkEdge">
                  <a:bevelB w="165100" prst="coolSlant"/>
                </a:sp3d>
              </p:spPr>
              <p:txBody>
                <a:bodyPr vert="vert270"/>
                <a:lstStyle/>
                <a:p>
                  <a:pPr marL="0" marR="0" lvl="0" indent="0" algn="l" defTabSz="914400" rtl="1" eaLnBrk="0" fontAlgn="auto" latinLnBrk="0" hangingPunct="0">
                    <a:lnSpc>
                      <a:spcPct val="115000"/>
                    </a:lnSpc>
                    <a:spcBef>
                      <a:spcPts val="0"/>
                    </a:spcBef>
                    <a:spcAft>
                      <a:spcPts val="800"/>
                    </a:spcAft>
                    <a:buClrTx/>
                    <a:buSzTx/>
                    <a:buFontTx/>
                    <a:buNone/>
                    <a:tabLst/>
                    <a:defRPr/>
                  </a:pPr>
                  <a:r>
                    <a:rPr kumimoji="0" lang="fr-FR" sz="2000" b="1" i="0" u="none" strike="noStrike" kern="1200" cap="none" spc="0" normalizeH="0" baseline="0" noProof="0" dirty="0">
                      <a:ln>
                        <a:noFill/>
                      </a:ln>
                      <a:solidFill>
                        <a:srgbClr val="333399"/>
                      </a:solidFill>
                      <a:effectLst/>
                      <a:uLnTx/>
                      <a:uFillTx/>
                      <a:latin typeface="Sakkal Majalla" pitchFamily="2" charset="-78"/>
                      <a:ea typeface="Calibri"/>
                      <a:cs typeface="Sakkal Majalla" pitchFamily="2" charset="-78"/>
                    </a:rPr>
                    <a:t>Routes plus sûres</a:t>
                  </a:r>
                </a:p>
              </p:txBody>
            </p:sp>
            <p:sp>
              <p:nvSpPr>
                <p:cNvPr id="17" name="Rectangle 16"/>
                <p:cNvSpPr/>
                <p:nvPr/>
              </p:nvSpPr>
              <p:spPr bwMode="auto">
                <a:xfrm>
                  <a:off x="1541169" y="3783528"/>
                  <a:ext cx="428628" cy="3394384"/>
                </a:xfrm>
                <a:prstGeom prst="rect">
                  <a:avLst/>
                </a:prstGeom>
                <a:solidFill>
                  <a:srgbClr val="F8C8C7"/>
                </a:solidFill>
                <a:ln w="9525" cap="flat" cmpd="sng" algn="ctr">
                  <a:solidFill>
                    <a:schemeClr val="accent4">
                      <a:lumMod val="60000"/>
                      <a:lumOff val="40000"/>
                    </a:schemeClr>
                  </a:solidFill>
                  <a:prstDash val="solid"/>
                  <a:round/>
                  <a:headEnd type="none" w="med" len="med"/>
                  <a:tailEnd type="none" w="med" len="med"/>
                </a:ln>
                <a:effectLst/>
                <a:scene3d>
                  <a:camera prst="orthographicFront"/>
                  <a:lightRig rig="sunrise" dir="t"/>
                </a:scene3d>
                <a:sp3d prstMaterial="dkEdge">
                  <a:bevelB w="165100" prst="coolSlant"/>
                </a:sp3d>
              </p:spPr>
              <p:txBody>
                <a:bodyPr vert="vert270"/>
                <a:lstStyle/>
                <a:p>
                  <a:pPr marL="0" marR="0" lvl="0" indent="0" algn="l" defTabSz="914400" rtl="1" eaLnBrk="0" fontAlgn="auto" latinLnBrk="0" hangingPunct="0">
                    <a:lnSpc>
                      <a:spcPct val="115000"/>
                    </a:lnSpc>
                    <a:spcBef>
                      <a:spcPts val="0"/>
                    </a:spcBef>
                    <a:spcAft>
                      <a:spcPts val="800"/>
                    </a:spcAft>
                    <a:buClrTx/>
                    <a:buSzTx/>
                    <a:buFontTx/>
                    <a:buNone/>
                    <a:tabLst/>
                    <a:defRPr/>
                  </a:pPr>
                  <a:r>
                    <a:rPr kumimoji="0" lang="fr-FR" sz="1800" b="1" i="0" u="none" strike="noStrike" kern="1200" cap="none" spc="0" normalizeH="0" baseline="0" noProof="0" dirty="0">
                      <a:ln>
                        <a:noFill/>
                      </a:ln>
                      <a:solidFill>
                        <a:srgbClr val="333399"/>
                      </a:solidFill>
                      <a:effectLst/>
                      <a:uLnTx/>
                      <a:uFillTx/>
                      <a:latin typeface="Sakkal Majalla" pitchFamily="2" charset="-78"/>
                      <a:ea typeface="Calibri"/>
                      <a:cs typeface="Sakkal Majalla" pitchFamily="2" charset="-78"/>
                    </a:rPr>
                    <a:t>Gestion de la sécurité routière</a:t>
                  </a:r>
                  <a:endParaRPr kumimoji="0" lang="fr-FR" sz="1800" b="1" i="0" u="none" strike="noStrike" kern="1200" cap="none" spc="0" normalizeH="0" baseline="0" noProof="0" dirty="0">
                    <a:ln>
                      <a:noFill/>
                    </a:ln>
                    <a:solidFill>
                      <a:prstClr val="black"/>
                    </a:solidFill>
                    <a:effectLst/>
                    <a:uLnTx/>
                    <a:uFillTx/>
                    <a:latin typeface="Sakkal Majalla" panose="02000000000000000000" pitchFamily="2" charset="-78"/>
                    <a:ea typeface="ヒラギノ角ゴ Pro W3" pitchFamily="1" charset="-128"/>
                    <a:cs typeface="Sakkal Majalla" panose="02000000000000000000" pitchFamily="2" charset="-78"/>
                  </a:endParaRPr>
                </a:p>
              </p:txBody>
            </p:sp>
            <p:sp>
              <p:nvSpPr>
                <p:cNvPr id="18" name="Triangle isocèle 19"/>
                <p:cNvSpPr>
                  <a:spLocks noChangeArrowheads="1"/>
                </p:cNvSpPr>
                <p:nvPr/>
              </p:nvSpPr>
              <p:spPr bwMode="auto">
                <a:xfrm>
                  <a:off x="3562865" y="3401949"/>
                  <a:ext cx="1669767" cy="428595"/>
                </a:xfrm>
                <a:prstGeom prst="triangle">
                  <a:avLst>
                    <a:gd name="adj" fmla="val 49547"/>
                  </a:avLst>
                </a:prstGeom>
                <a:solidFill>
                  <a:srgbClr val="F8C8C7"/>
                </a:solidFill>
                <a:ln w="9525" algn="ctr">
                  <a:solidFill>
                    <a:schemeClr val="accent4">
                      <a:lumMod val="60000"/>
                      <a:lumOff val="40000"/>
                    </a:schemeClr>
                  </a:solidFill>
                  <a:round/>
                  <a:headEnd/>
                  <a:tailEnd/>
                </a:ln>
              </p:spPr>
              <p:txBody>
                <a:bodyPr/>
                <a:lstStyle/>
                <a:p>
                  <a:pPr marL="0" marR="0" lvl="0" indent="0" algn="r" defTabSz="914400" rtl="1" eaLnBrk="0" fontAlgn="auto" latinLnBrk="0" hangingPunct="0">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9" name="Triangle isocèle 20"/>
                <p:cNvSpPr>
                  <a:spLocks noChangeArrowheads="1"/>
                </p:cNvSpPr>
                <p:nvPr/>
              </p:nvSpPr>
              <p:spPr bwMode="auto">
                <a:xfrm>
                  <a:off x="2737818" y="3357991"/>
                  <a:ext cx="428145" cy="428595"/>
                </a:xfrm>
                <a:prstGeom prst="triangle">
                  <a:avLst>
                    <a:gd name="adj" fmla="val 50000"/>
                  </a:avLst>
                </a:prstGeom>
                <a:solidFill>
                  <a:srgbClr val="F8C8C7"/>
                </a:solidFill>
                <a:ln w="9525" algn="ctr">
                  <a:solidFill>
                    <a:schemeClr val="accent4">
                      <a:lumMod val="60000"/>
                      <a:lumOff val="40000"/>
                    </a:schemeClr>
                  </a:solidFill>
                  <a:round/>
                  <a:headEnd/>
                  <a:tailEnd/>
                </a:ln>
              </p:spPr>
              <p:txBody>
                <a:bodyPr/>
                <a:lstStyle/>
                <a:p>
                  <a:pPr marL="0" marR="0" lvl="0" indent="0" algn="r" defTabSz="914400" rtl="1" eaLnBrk="0" fontAlgn="auto" latinLnBrk="0" hangingPunct="0">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0" name="Triangle isocèle 21"/>
                <p:cNvSpPr>
                  <a:spLocks noChangeArrowheads="1"/>
                </p:cNvSpPr>
                <p:nvPr/>
              </p:nvSpPr>
              <p:spPr bwMode="auto">
                <a:xfrm>
                  <a:off x="5579777" y="3328685"/>
                  <a:ext cx="455917" cy="428595"/>
                </a:xfrm>
                <a:prstGeom prst="triangle">
                  <a:avLst>
                    <a:gd name="adj" fmla="val 50000"/>
                  </a:avLst>
                </a:prstGeom>
                <a:solidFill>
                  <a:srgbClr val="F8C8C7"/>
                </a:solidFill>
                <a:ln w="9525" algn="ctr">
                  <a:solidFill>
                    <a:schemeClr val="accent4">
                      <a:lumMod val="60000"/>
                      <a:lumOff val="40000"/>
                    </a:schemeClr>
                  </a:solidFill>
                  <a:round/>
                  <a:headEnd/>
                  <a:tailEnd/>
                </a:ln>
              </p:spPr>
              <p:txBody>
                <a:bodyPr/>
                <a:lstStyle/>
                <a:p>
                  <a:pPr marL="0" marR="0" lvl="0" indent="0" algn="r" defTabSz="914400" rtl="1" eaLnBrk="0" fontAlgn="auto" latinLnBrk="0" hangingPunct="0">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21" name="Triangle isocèle 22"/>
                <p:cNvSpPr>
                  <a:spLocks noChangeArrowheads="1"/>
                </p:cNvSpPr>
                <p:nvPr/>
              </p:nvSpPr>
              <p:spPr bwMode="auto">
                <a:xfrm>
                  <a:off x="6567982" y="3328685"/>
                  <a:ext cx="428145" cy="492700"/>
                </a:xfrm>
                <a:prstGeom prst="triangle">
                  <a:avLst>
                    <a:gd name="adj" fmla="val 51915"/>
                  </a:avLst>
                </a:prstGeom>
                <a:solidFill>
                  <a:srgbClr val="F8C8C7"/>
                </a:solidFill>
                <a:ln w="9525" algn="ctr">
                  <a:solidFill>
                    <a:schemeClr val="accent4">
                      <a:lumMod val="60000"/>
                      <a:lumOff val="40000"/>
                    </a:schemeClr>
                  </a:solidFill>
                  <a:round/>
                  <a:headEnd/>
                  <a:tailEnd/>
                </a:ln>
              </p:spPr>
              <p:txBody>
                <a:bodyPr/>
                <a:lstStyle/>
                <a:p>
                  <a:pPr marL="0" marR="0" lvl="0" indent="0" algn="r" defTabSz="914400" rtl="1" eaLnBrk="0" fontAlgn="auto" latinLnBrk="0" hangingPunct="0">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grpSp>
          <p:sp>
            <p:nvSpPr>
              <p:cNvPr id="12" name="Rectangle 11"/>
              <p:cNvSpPr/>
              <p:nvPr/>
            </p:nvSpPr>
            <p:spPr bwMode="auto">
              <a:xfrm rot="5400000">
                <a:off x="4584613" y="2351442"/>
                <a:ext cx="594169" cy="6623323"/>
              </a:xfrm>
              <a:prstGeom prst="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vert27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333399"/>
                    </a:solidFill>
                    <a:effectLst/>
                    <a:uLnTx/>
                    <a:uFillTx/>
                    <a:latin typeface="Sakkal Majalla" pitchFamily="2" charset="-78"/>
                    <a:ea typeface="Calibri"/>
                    <a:cs typeface="Sakkal Majalla" pitchFamily="2" charset="-78"/>
                  </a:rPr>
                  <a:t>PILIERS (5 PILIERS)</a:t>
                </a:r>
                <a:endParaRPr kumimoji="0" lang="fr-FR" sz="2000" b="1" i="0" u="none" strike="noStrike" kern="1200" cap="none" spc="0" normalizeH="0" baseline="0" noProof="0" dirty="0">
                  <a:ln>
                    <a:noFill/>
                  </a:ln>
                  <a:solidFill>
                    <a:prstClr val="black"/>
                  </a:solidFill>
                  <a:effectLst/>
                  <a:uLnTx/>
                  <a:uFillTx/>
                  <a:latin typeface="Sakkal Majalla" panose="02000000000000000000" pitchFamily="2" charset="-78"/>
                  <a:ea typeface="ヒラギノ角ゴ Pro W3" pitchFamily="1" charset="-128"/>
                  <a:cs typeface="Sakkal Majalla" panose="02000000000000000000" pitchFamily="2" charset="-78"/>
                </a:endParaRPr>
              </a:p>
            </p:txBody>
          </p:sp>
        </p:grpSp>
      </p:grpSp>
    </p:spTree>
    <p:extLst>
      <p:ext uri="{BB962C8B-B14F-4D97-AF65-F5344CB8AC3E}">
        <p14:creationId xmlns="" xmlns:p14="http://schemas.microsoft.com/office/powerpoint/2010/main" val="19506531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85786" y="0"/>
            <a:ext cx="6477000" cy="868363"/>
          </a:xfrm>
        </p:spPr>
        <p:txBody>
          <a:bodyPr/>
          <a:lstStyle/>
          <a:p>
            <a:r>
              <a:rPr lang="fr-FR" dirty="0" smtClean="0">
                <a:latin typeface="Times New Roman" pitchFamily="18" charset="0"/>
                <a:cs typeface="Times New Roman" pitchFamily="18" charset="0"/>
              </a:rPr>
              <a:t> Ordre du jour</a:t>
            </a:r>
            <a:endParaRPr lang="fr-FR" dirty="0">
              <a:latin typeface="Times New Roman" pitchFamily="18" charset="0"/>
              <a:cs typeface="Times New Roman" pitchFamily="18" charset="0"/>
            </a:endParaRPr>
          </a:p>
        </p:txBody>
      </p:sp>
      <p:sp>
        <p:nvSpPr>
          <p:cNvPr id="41" name="Line 256"/>
          <p:cNvSpPr>
            <a:spLocks noChangeShapeType="1"/>
          </p:cNvSpPr>
          <p:nvPr/>
        </p:nvSpPr>
        <p:spPr bwMode="gray">
          <a:xfrm flipV="1">
            <a:off x="1285852" y="1925587"/>
            <a:ext cx="7353336" cy="53983"/>
          </a:xfrm>
          <a:prstGeom prst="line">
            <a:avLst/>
          </a:prstGeom>
          <a:ln>
            <a:headEnd/>
            <a:tailEnd type="oval" w="med" len="med"/>
          </a:ln>
        </p:spPr>
        <p:style>
          <a:lnRef idx="1">
            <a:schemeClr val="accent1"/>
          </a:lnRef>
          <a:fillRef idx="0">
            <a:schemeClr val="accent1"/>
          </a:fillRef>
          <a:effectRef idx="0">
            <a:schemeClr val="accent1"/>
          </a:effectRef>
          <a:fontRef idx="minor">
            <a:schemeClr val="tx1"/>
          </a:fontRef>
        </p:style>
        <p:txBody>
          <a:bodyPr wrap="none" anchor="ctr"/>
          <a:lstStyle/>
          <a:p>
            <a:endParaRPr lang="fr-FR"/>
          </a:p>
        </p:txBody>
      </p:sp>
      <p:sp>
        <p:nvSpPr>
          <p:cNvPr id="42" name="Rectangle 257"/>
          <p:cNvSpPr>
            <a:spLocks noChangeArrowheads="1"/>
          </p:cNvSpPr>
          <p:nvPr/>
        </p:nvSpPr>
        <p:spPr bwMode="gray">
          <a:xfrm rot="3419336">
            <a:off x="490431" y="1423016"/>
            <a:ext cx="449534" cy="460409"/>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fr-FR"/>
          </a:p>
        </p:txBody>
      </p:sp>
      <p:sp>
        <p:nvSpPr>
          <p:cNvPr id="43" name="Text Box 258"/>
          <p:cNvSpPr txBox="1">
            <a:spLocks noChangeArrowheads="1"/>
          </p:cNvSpPr>
          <p:nvPr/>
        </p:nvSpPr>
        <p:spPr bwMode="gray">
          <a:xfrm>
            <a:off x="1252223" y="1235386"/>
            <a:ext cx="7786710" cy="923330"/>
          </a:xfrm>
          <a:prstGeom prst="rect">
            <a:avLst/>
          </a:prstGeom>
          <a:noFill/>
          <a:ln w="9525" algn="ctr">
            <a:noFill/>
            <a:miter lim="800000"/>
            <a:headEnd/>
            <a:tailEnd/>
          </a:ln>
          <a:effectLst/>
        </p:spPr>
        <p:txBody>
          <a:bodyPr wrap="square">
            <a:spAutoFit/>
          </a:bodyPr>
          <a:lstStyle/>
          <a:p>
            <a:pPr algn="l" eaLnBrk="0" hangingPunct="0"/>
            <a:r>
              <a:rPr lang="fr-FR" i="1" dirty="0" smtClean="0">
                <a:solidFill>
                  <a:srgbClr val="C5C5C5"/>
                </a:solidFill>
                <a:latin typeface="Times New Roman" panose="02020603050405020304" pitchFamily="18" charset="0"/>
                <a:cs typeface="Times New Roman" panose="02020603050405020304" pitchFamily="18" charset="0"/>
              </a:rPr>
              <a:t>Problématique de la sécurité routière au Maroc et naissance de </a:t>
            </a:r>
            <a:r>
              <a:rPr lang="fr-FR" i="1" dirty="0">
                <a:solidFill>
                  <a:srgbClr val="C5C5C5"/>
                </a:solidFill>
                <a:latin typeface="Times New Roman" panose="02020603050405020304" pitchFamily="18" charset="0"/>
                <a:cs typeface="Times New Roman" panose="02020603050405020304" pitchFamily="18" charset="0"/>
              </a:rPr>
              <a:t>la Stratégie Nationale de la sécurité routière 2004 – 2013</a:t>
            </a:r>
            <a:endParaRPr lang="en-US" i="1" dirty="0">
              <a:solidFill>
                <a:srgbClr val="C5C5C5"/>
              </a:solidFill>
              <a:latin typeface="Times New Roman" panose="02020603050405020304" pitchFamily="18" charset="0"/>
              <a:cs typeface="Times New Roman" panose="02020603050405020304" pitchFamily="18" charset="0"/>
            </a:endParaRPr>
          </a:p>
          <a:p>
            <a:pPr algn="l" eaLnBrk="0" hangingPunct="0"/>
            <a:r>
              <a:rPr lang="fr-FR" i="1" dirty="0" smtClean="0">
                <a:solidFill>
                  <a:srgbClr val="C5C5C5"/>
                </a:solidFill>
                <a:latin typeface="Times New Roman" panose="02020603050405020304" pitchFamily="18" charset="0"/>
                <a:cs typeface="Times New Roman" panose="02020603050405020304" pitchFamily="18" charset="0"/>
              </a:rPr>
              <a:t> </a:t>
            </a:r>
            <a:endParaRPr lang="en-US" i="1" dirty="0">
              <a:solidFill>
                <a:srgbClr val="C5C5C5"/>
              </a:solidFill>
              <a:latin typeface="Times New Roman" panose="02020603050405020304" pitchFamily="18" charset="0"/>
              <a:cs typeface="Times New Roman" panose="02020603050405020304" pitchFamily="18" charset="0"/>
            </a:endParaRPr>
          </a:p>
        </p:txBody>
      </p:sp>
      <p:sp>
        <p:nvSpPr>
          <p:cNvPr id="44" name="Text Box 259"/>
          <p:cNvSpPr txBox="1">
            <a:spLocks noChangeArrowheads="1"/>
          </p:cNvSpPr>
          <p:nvPr/>
        </p:nvSpPr>
        <p:spPr bwMode="gray">
          <a:xfrm>
            <a:off x="554926" y="1370405"/>
            <a:ext cx="313022" cy="461665"/>
          </a:xfrm>
          <a:prstGeom prst="rect">
            <a:avLst/>
          </a:prstGeom>
          <a:noFill/>
          <a:ln w="9525" algn="ctr">
            <a:noFill/>
            <a:miter lim="800000"/>
            <a:headEnd/>
            <a:tailEnd/>
          </a:ln>
          <a:effectLst/>
        </p:spPr>
        <p:txBody>
          <a:bodyPr wrap="square">
            <a:spAutoFit/>
          </a:bodyPr>
          <a:lstStyle/>
          <a:p>
            <a:pPr algn="ctr" eaLnBrk="0" hangingPunct="0"/>
            <a:r>
              <a:rPr lang="en-US" sz="2400" b="1" dirty="0">
                <a:solidFill>
                  <a:srgbClr val="FFFFFF"/>
                </a:solidFill>
                <a:latin typeface="Arial" pitchFamily="34" charset="0"/>
              </a:rPr>
              <a:t>1</a:t>
            </a:r>
          </a:p>
        </p:txBody>
      </p:sp>
      <p:sp>
        <p:nvSpPr>
          <p:cNvPr id="24" name="Espace réservé du numéro de diapositive 23"/>
          <p:cNvSpPr>
            <a:spLocks noGrp="1"/>
          </p:cNvSpPr>
          <p:nvPr>
            <p:ph type="sldNum" sz="quarter" idx="12"/>
          </p:nvPr>
        </p:nvSpPr>
        <p:spPr>
          <a:xfrm>
            <a:off x="7286644" y="6286520"/>
            <a:ext cx="1616075" cy="290512"/>
          </a:xfrm>
        </p:spPr>
        <p:txBody>
          <a:bodyPr/>
          <a:lstStyle/>
          <a:p>
            <a:fld id="{F198F931-4581-41B7-875F-F4D3F3D11BF3}" type="slidenum">
              <a:rPr lang="en-US" smtClean="0"/>
              <a:pPr/>
              <a:t>13</a:t>
            </a:fld>
            <a:endParaRPr lang="en-US" dirty="0"/>
          </a:p>
        </p:txBody>
      </p:sp>
      <p:sp>
        <p:nvSpPr>
          <p:cNvPr id="14" name="Line 260"/>
          <p:cNvSpPr>
            <a:spLocks noChangeShapeType="1"/>
          </p:cNvSpPr>
          <p:nvPr/>
        </p:nvSpPr>
        <p:spPr bwMode="gray">
          <a:xfrm flipV="1">
            <a:off x="1252223" y="2673537"/>
            <a:ext cx="7353336" cy="45719"/>
          </a:xfrm>
          <a:prstGeom prst="line">
            <a:avLst/>
          </a:prstGeom>
          <a:ln>
            <a:headEnd/>
            <a:tailEnd type="oval" w="med" len="med"/>
          </a:ln>
        </p:spPr>
        <p:style>
          <a:lnRef idx="1">
            <a:schemeClr val="accent1"/>
          </a:lnRef>
          <a:fillRef idx="0">
            <a:schemeClr val="accent1"/>
          </a:fillRef>
          <a:effectRef idx="0">
            <a:schemeClr val="accent1"/>
          </a:effectRef>
          <a:fontRef idx="minor">
            <a:schemeClr val="tx1"/>
          </a:fontRef>
        </p:style>
        <p:txBody>
          <a:bodyPr wrap="none" anchor="ctr"/>
          <a:lstStyle/>
          <a:p>
            <a:endParaRPr lang="fr-FR"/>
          </a:p>
        </p:txBody>
      </p:sp>
      <p:sp>
        <p:nvSpPr>
          <p:cNvPr id="15" name="Text Box 262"/>
          <p:cNvSpPr txBox="1">
            <a:spLocks noChangeArrowheads="1"/>
          </p:cNvSpPr>
          <p:nvPr/>
        </p:nvSpPr>
        <p:spPr bwMode="gray">
          <a:xfrm>
            <a:off x="419088" y="2599730"/>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rgbClr val="FFFFFF"/>
                </a:solidFill>
                <a:latin typeface="Arial" pitchFamily="34" charset="0"/>
              </a:rPr>
              <a:t>2</a:t>
            </a:r>
          </a:p>
        </p:txBody>
      </p:sp>
      <p:sp>
        <p:nvSpPr>
          <p:cNvPr id="16" name="Rectangle 257"/>
          <p:cNvSpPr>
            <a:spLocks noChangeArrowheads="1"/>
          </p:cNvSpPr>
          <p:nvPr/>
        </p:nvSpPr>
        <p:spPr bwMode="gray">
          <a:xfrm rot="3419336">
            <a:off x="460305" y="2381457"/>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fr-FR"/>
          </a:p>
        </p:txBody>
      </p:sp>
      <p:sp>
        <p:nvSpPr>
          <p:cNvPr id="17" name="Text Box 259"/>
          <p:cNvSpPr txBox="1">
            <a:spLocks noChangeArrowheads="1"/>
          </p:cNvSpPr>
          <p:nvPr/>
        </p:nvSpPr>
        <p:spPr bwMode="gray">
          <a:xfrm>
            <a:off x="591954" y="2413605"/>
            <a:ext cx="356188" cy="461665"/>
          </a:xfrm>
          <a:prstGeom prst="rect">
            <a:avLst/>
          </a:prstGeom>
          <a:noFill/>
          <a:ln w="9525" algn="ctr">
            <a:noFill/>
            <a:miter lim="800000"/>
            <a:headEnd/>
            <a:tailEnd/>
          </a:ln>
          <a:effectLst/>
        </p:spPr>
        <p:txBody>
          <a:bodyPr wrap="none">
            <a:spAutoFit/>
          </a:bodyPr>
          <a:lstStyle/>
          <a:p>
            <a:pPr algn="ctr" eaLnBrk="0" hangingPunct="0"/>
            <a:r>
              <a:rPr lang="en-US" sz="2400" b="1" dirty="0" smtClean="0">
                <a:solidFill>
                  <a:srgbClr val="FFFFFF"/>
                </a:solidFill>
                <a:latin typeface="Arial" pitchFamily="34" charset="0"/>
              </a:rPr>
              <a:t>2</a:t>
            </a:r>
            <a:endParaRPr lang="en-US" sz="2400" b="1" dirty="0">
              <a:solidFill>
                <a:srgbClr val="FFFFFF"/>
              </a:solidFill>
              <a:latin typeface="Arial" pitchFamily="34" charset="0"/>
            </a:endParaRPr>
          </a:p>
        </p:txBody>
      </p:sp>
      <p:sp>
        <p:nvSpPr>
          <p:cNvPr id="19" name="Line 260"/>
          <p:cNvSpPr>
            <a:spLocks noChangeShapeType="1"/>
          </p:cNvSpPr>
          <p:nvPr/>
        </p:nvSpPr>
        <p:spPr bwMode="gray">
          <a:xfrm flipV="1">
            <a:off x="1224823" y="3641082"/>
            <a:ext cx="7353336" cy="45719"/>
          </a:xfrm>
          <a:prstGeom prst="line">
            <a:avLst/>
          </a:prstGeom>
          <a:ln>
            <a:headEnd/>
            <a:tailEnd type="oval" w="med" len="med"/>
          </a:ln>
        </p:spPr>
        <p:style>
          <a:lnRef idx="1">
            <a:schemeClr val="accent1"/>
          </a:lnRef>
          <a:fillRef idx="0">
            <a:schemeClr val="accent1"/>
          </a:fillRef>
          <a:effectRef idx="0">
            <a:schemeClr val="accent1"/>
          </a:effectRef>
          <a:fontRef idx="minor">
            <a:schemeClr val="tx1"/>
          </a:fontRef>
        </p:style>
        <p:txBody>
          <a:bodyPr wrap="none" anchor="ctr"/>
          <a:lstStyle/>
          <a:p>
            <a:endParaRPr lang="fr-FR"/>
          </a:p>
        </p:txBody>
      </p:sp>
      <p:sp>
        <p:nvSpPr>
          <p:cNvPr id="20" name="Text Box 262"/>
          <p:cNvSpPr txBox="1">
            <a:spLocks noChangeArrowheads="1"/>
          </p:cNvSpPr>
          <p:nvPr/>
        </p:nvSpPr>
        <p:spPr bwMode="gray">
          <a:xfrm>
            <a:off x="385459" y="4140832"/>
            <a:ext cx="354013" cy="457200"/>
          </a:xfrm>
          <a:prstGeom prst="rect">
            <a:avLst/>
          </a:prstGeom>
          <a:noFill/>
          <a:ln w="9525" algn="ctr">
            <a:noFill/>
            <a:miter lim="800000"/>
            <a:headEnd/>
            <a:tailEnd/>
          </a:ln>
          <a:effectLst/>
        </p:spPr>
        <p:txBody>
          <a:bodyPr wrap="none">
            <a:spAutoFit/>
          </a:bodyPr>
          <a:lstStyle/>
          <a:p>
            <a:pPr algn="ctr" eaLnBrk="0" hangingPunct="0"/>
            <a:r>
              <a:rPr lang="en-US" sz="2400" b="1">
                <a:solidFill>
                  <a:srgbClr val="FFFFFF"/>
                </a:solidFill>
                <a:latin typeface="Arial" pitchFamily="34" charset="0"/>
              </a:rPr>
              <a:t>2</a:t>
            </a:r>
          </a:p>
        </p:txBody>
      </p:sp>
      <p:sp>
        <p:nvSpPr>
          <p:cNvPr id="21" name="Rectangle 257"/>
          <p:cNvSpPr>
            <a:spLocks noChangeArrowheads="1"/>
          </p:cNvSpPr>
          <p:nvPr/>
        </p:nvSpPr>
        <p:spPr bwMode="gray">
          <a:xfrm rot="3419336">
            <a:off x="384899" y="3422884"/>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endParaRPr lang="fr-FR"/>
          </a:p>
        </p:txBody>
      </p:sp>
      <p:sp>
        <p:nvSpPr>
          <p:cNvPr id="22" name="Text Box 259"/>
          <p:cNvSpPr txBox="1">
            <a:spLocks noChangeArrowheads="1"/>
          </p:cNvSpPr>
          <p:nvPr/>
        </p:nvSpPr>
        <p:spPr bwMode="gray">
          <a:xfrm>
            <a:off x="511760" y="3455125"/>
            <a:ext cx="356188" cy="461665"/>
          </a:xfrm>
          <a:prstGeom prst="rect">
            <a:avLst/>
          </a:prstGeom>
          <a:noFill/>
          <a:ln w="9525" algn="ctr">
            <a:noFill/>
            <a:miter lim="800000"/>
            <a:headEnd/>
            <a:tailEnd/>
          </a:ln>
          <a:effectLst/>
        </p:spPr>
        <p:txBody>
          <a:bodyPr wrap="none">
            <a:spAutoFit/>
          </a:bodyPr>
          <a:lstStyle/>
          <a:p>
            <a:pPr algn="ctr" eaLnBrk="0" hangingPunct="0"/>
            <a:r>
              <a:rPr lang="en-US" sz="2400" b="1" dirty="0" smtClean="0">
                <a:solidFill>
                  <a:srgbClr val="FFFFFF"/>
                </a:solidFill>
                <a:latin typeface="Arial" pitchFamily="34" charset="0"/>
              </a:rPr>
              <a:t>3</a:t>
            </a:r>
            <a:endParaRPr lang="en-US" sz="2400" b="1" dirty="0">
              <a:solidFill>
                <a:srgbClr val="FFFFFF"/>
              </a:solidFill>
              <a:latin typeface="Arial" pitchFamily="34" charset="0"/>
            </a:endParaRPr>
          </a:p>
        </p:txBody>
      </p:sp>
      <p:sp>
        <p:nvSpPr>
          <p:cNvPr id="23" name="Text Box 258"/>
          <p:cNvSpPr txBox="1">
            <a:spLocks noChangeArrowheads="1"/>
          </p:cNvSpPr>
          <p:nvPr/>
        </p:nvSpPr>
        <p:spPr bwMode="gray">
          <a:xfrm>
            <a:off x="1271028" y="2315635"/>
            <a:ext cx="7643834" cy="369332"/>
          </a:xfrm>
          <a:prstGeom prst="rect">
            <a:avLst/>
          </a:prstGeom>
          <a:noFill/>
          <a:ln w="9525" algn="ctr">
            <a:noFill/>
            <a:miter lim="800000"/>
            <a:headEnd/>
            <a:tailEnd/>
          </a:ln>
          <a:effectLst/>
        </p:spPr>
        <p:txBody>
          <a:bodyPr wrap="square">
            <a:spAutoFit/>
          </a:bodyPr>
          <a:lstStyle/>
          <a:p>
            <a:pPr algn="l" eaLnBrk="0" hangingPunct="0"/>
            <a:r>
              <a:rPr lang="fr-FR" i="1" dirty="0" smtClean="0">
                <a:solidFill>
                  <a:srgbClr val="C5C5C5"/>
                </a:solidFill>
                <a:latin typeface="Times New Roman" panose="02020603050405020304" pitchFamily="18" charset="0"/>
                <a:cs typeface="Times New Roman" panose="02020603050405020304" pitchFamily="18" charset="0"/>
              </a:rPr>
              <a:t>Stratégie </a:t>
            </a:r>
            <a:r>
              <a:rPr lang="fr-FR" i="1" dirty="0">
                <a:solidFill>
                  <a:srgbClr val="C5C5C5"/>
                </a:solidFill>
                <a:latin typeface="Times New Roman" panose="02020603050405020304" pitchFamily="18" charset="0"/>
                <a:cs typeface="Times New Roman" panose="02020603050405020304" pitchFamily="18" charset="0"/>
              </a:rPr>
              <a:t>Nationale de la sécurité routière </a:t>
            </a:r>
            <a:r>
              <a:rPr lang="fr-FR" i="1" dirty="0" smtClean="0">
                <a:solidFill>
                  <a:srgbClr val="C5C5C5"/>
                </a:solidFill>
                <a:latin typeface="Times New Roman" panose="02020603050405020304" pitchFamily="18" charset="0"/>
                <a:cs typeface="Times New Roman" panose="02020603050405020304" pitchFamily="18" charset="0"/>
              </a:rPr>
              <a:t>2017-2026</a:t>
            </a:r>
            <a:endParaRPr lang="en-US" i="1" dirty="0">
              <a:solidFill>
                <a:srgbClr val="C5C5C5"/>
              </a:solidFill>
              <a:latin typeface="Times New Roman" panose="02020603050405020304" pitchFamily="18" charset="0"/>
              <a:cs typeface="Times New Roman" panose="02020603050405020304" pitchFamily="18" charset="0"/>
            </a:endParaRPr>
          </a:p>
        </p:txBody>
      </p:sp>
      <p:sp>
        <p:nvSpPr>
          <p:cNvPr id="25" name="Text Box 258"/>
          <p:cNvSpPr txBox="1">
            <a:spLocks noChangeArrowheads="1"/>
          </p:cNvSpPr>
          <p:nvPr/>
        </p:nvSpPr>
        <p:spPr bwMode="gray">
          <a:xfrm>
            <a:off x="1209593" y="3278984"/>
            <a:ext cx="7643834" cy="369332"/>
          </a:xfrm>
          <a:prstGeom prst="rect">
            <a:avLst/>
          </a:prstGeom>
          <a:noFill/>
          <a:ln w="9525" algn="ctr">
            <a:noFill/>
            <a:miter lim="800000"/>
            <a:headEnd/>
            <a:tailEnd/>
          </a:ln>
          <a:effectLst/>
        </p:spPr>
        <p:txBody>
          <a:bodyPr wrap="square">
            <a:spAutoFit/>
          </a:bodyPr>
          <a:lstStyle/>
          <a:p>
            <a:pPr algn="l" eaLnBrk="0" hangingPunct="0"/>
            <a:r>
              <a:rPr lang="fr-FR" i="1" dirty="0" smtClean="0">
                <a:solidFill>
                  <a:schemeClr val="bg1">
                    <a:lumMod val="75000"/>
                  </a:schemeClr>
                </a:solidFill>
                <a:latin typeface="Times New Roman" panose="02020603050405020304" pitchFamily="18" charset="0"/>
                <a:cs typeface="Times New Roman" panose="02020603050405020304" pitchFamily="18" charset="0"/>
              </a:rPr>
              <a:t> Gouvernance de la stratégie Nationale de sécurité routière</a:t>
            </a:r>
            <a:endParaRPr lang="en-US" i="1"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9" name="Text Box 259"/>
          <p:cNvSpPr txBox="1">
            <a:spLocks noChangeArrowheads="1"/>
          </p:cNvSpPr>
          <p:nvPr/>
        </p:nvSpPr>
        <p:spPr bwMode="gray">
          <a:xfrm>
            <a:off x="593033" y="4365632"/>
            <a:ext cx="292877" cy="464800"/>
          </a:xfrm>
          <a:prstGeom prst="rect">
            <a:avLst/>
          </a:prstGeom>
          <a:noFill/>
          <a:ln w="9525" algn="ctr">
            <a:noFill/>
            <a:miter lim="800000"/>
            <a:headEnd/>
            <a:tailEnd/>
          </a:ln>
          <a:effectLst/>
        </p:spPr>
        <p:txBody>
          <a:bodyPr wrap="square">
            <a:spAutoFit/>
          </a:bodyPr>
          <a:lstStyle/>
          <a:p>
            <a:pPr algn="ctr" eaLnBrk="0" hangingPunct="0"/>
            <a:r>
              <a:rPr lang="en-US" sz="2400" b="1" dirty="0">
                <a:solidFill>
                  <a:srgbClr val="FFFFFF"/>
                </a:solidFill>
                <a:latin typeface="Arial" pitchFamily="34" charset="0"/>
              </a:rPr>
              <a:t>4</a:t>
            </a:r>
          </a:p>
        </p:txBody>
      </p:sp>
      <p:sp>
        <p:nvSpPr>
          <p:cNvPr id="32" name="Text Box 259"/>
          <p:cNvSpPr txBox="1">
            <a:spLocks noChangeArrowheads="1"/>
          </p:cNvSpPr>
          <p:nvPr/>
        </p:nvSpPr>
        <p:spPr bwMode="gray">
          <a:xfrm>
            <a:off x="626662" y="5407288"/>
            <a:ext cx="292877" cy="464800"/>
          </a:xfrm>
          <a:prstGeom prst="rect">
            <a:avLst/>
          </a:prstGeom>
          <a:noFill/>
          <a:ln w="9525" algn="ctr">
            <a:noFill/>
            <a:miter lim="800000"/>
            <a:headEnd/>
            <a:tailEnd/>
          </a:ln>
          <a:effectLst/>
        </p:spPr>
        <p:txBody>
          <a:bodyPr wrap="square">
            <a:spAutoFit/>
          </a:bodyPr>
          <a:lstStyle/>
          <a:p>
            <a:pPr algn="ctr" eaLnBrk="0" hangingPunct="0"/>
            <a:r>
              <a:rPr lang="en-US" sz="2400" b="1" dirty="0" smtClean="0">
                <a:solidFill>
                  <a:srgbClr val="FFFFFF"/>
                </a:solidFill>
                <a:latin typeface="Arial" pitchFamily="34" charset="0"/>
              </a:rPr>
              <a:t>5</a:t>
            </a:r>
            <a:endParaRPr lang="en-US" sz="2400" b="1" dirty="0">
              <a:solidFill>
                <a:srgbClr val="FFFFFF"/>
              </a:solidFill>
              <a:latin typeface="Arial" pitchFamily="34" charset="0"/>
            </a:endParaRPr>
          </a:p>
        </p:txBody>
      </p:sp>
    </p:spTree>
    <p:extLst>
      <p:ext uri="{BB962C8B-B14F-4D97-AF65-F5344CB8AC3E}">
        <p14:creationId xmlns="" xmlns:p14="http://schemas.microsoft.com/office/powerpoint/2010/main" val="12576853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88640"/>
            <a:ext cx="8275638" cy="868363"/>
          </a:xfrm>
        </p:spPr>
        <p:txBody>
          <a:bodyPr/>
          <a:lstStyle/>
          <a:p>
            <a:pPr eaLnBrk="0" hangingPunct="0"/>
            <a:r>
              <a:rPr lang="fr-MA" sz="2400" i="1" dirty="0" smtClean="0">
                <a:solidFill>
                  <a:schemeClr val="tx1"/>
                </a:solidFill>
                <a:latin typeface="Times New Roman" panose="02020603050405020304" pitchFamily="18" charset="0"/>
                <a:cs typeface="Times New Roman" panose="02020603050405020304" pitchFamily="18" charset="0"/>
              </a:rPr>
              <a:t>Composante </a:t>
            </a:r>
            <a:r>
              <a:rPr lang="fr-MA" sz="2400" i="1" dirty="0">
                <a:solidFill>
                  <a:schemeClr val="tx1"/>
                </a:solidFill>
                <a:latin typeface="Times New Roman" panose="02020603050405020304" pitchFamily="18" charset="0"/>
                <a:cs typeface="Times New Roman" panose="02020603050405020304" pitchFamily="18" charset="0"/>
              </a:rPr>
              <a:t>de la gouvernance de la Sécurité routière</a:t>
            </a:r>
            <a:r>
              <a:rPr lang="en-US" sz="2400" i="1" dirty="0">
                <a:solidFill>
                  <a:schemeClr val="tx1"/>
                </a:solidFill>
                <a:latin typeface="Times New Roman" panose="02020603050405020304" pitchFamily="18" charset="0"/>
                <a:cs typeface="Times New Roman" panose="02020603050405020304" pitchFamily="18" charset="0"/>
              </a:rPr>
              <a:t/>
            </a:r>
            <a:br>
              <a:rPr lang="en-US" sz="2400" i="1" dirty="0">
                <a:solidFill>
                  <a:schemeClr val="tx1"/>
                </a:solidFill>
                <a:latin typeface="Times New Roman" panose="02020603050405020304" pitchFamily="18" charset="0"/>
                <a:cs typeface="Times New Roman" panose="02020603050405020304" pitchFamily="18" charset="0"/>
              </a:rPr>
            </a:br>
            <a:r>
              <a:rPr lang="fr-FR" sz="2400" i="1" dirty="0">
                <a:solidFill>
                  <a:schemeClr val="tx1"/>
                </a:solidFill>
                <a:latin typeface="Times New Roman" panose="02020603050405020304" pitchFamily="18" charset="0"/>
                <a:cs typeface="Times New Roman" panose="02020603050405020304" pitchFamily="18" charset="0"/>
              </a:rPr>
              <a:t> </a:t>
            </a:r>
            <a:endParaRPr lang="en-US" sz="2400" i="1" dirty="0">
              <a:solidFill>
                <a:schemeClr val="tx1"/>
              </a:solidFill>
              <a:latin typeface="Times New Roman" panose="02020603050405020304" pitchFamily="18" charset="0"/>
              <a:cs typeface="Times New Roman" panose="02020603050405020304" pitchFamily="18" charset="0"/>
            </a:endParaRPr>
          </a:p>
        </p:txBody>
      </p:sp>
      <p:sp>
        <p:nvSpPr>
          <p:cNvPr id="4" name="Espace réservé du numéro de diapositive 3"/>
          <p:cNvSpPr>
            <a:spLocks noGrp="1"/>
          </p:cNvSpPr>
          <p:nvPr>
            <p:ph type="sldNum" sz="quarter" idx="11"/>
          </p:nvPr>
        </p:nvSpPr>
        <p:spPr/>
        <p:txBody>
          <a:bodyPr/>
          <a:lstStyle/>
          <a:p>
            <a:fld id="{F198F931-4581-41B7-875F-F4D3F3D11BF3}" type="slidenum">
              <a:rPr lang="en-US" smtClean="0"/>
              <a:pPr/>
              <a:t>14</a:t>
            </a:fld>
            <a:endParaRPr lang="en-US"/>
          </a:p>
        </p:txBody>
      </p:sp>
      <p:graphicFrame>
        <p:nvGraphicFramePr>
          <p:cNvPr id="5" name="Diagramme 4"/>
          <p:cNvGraphicFramePr/>
          <p:nvPr>
            <p:extLst>
              <p:ext uri="{D42A27DB-BD31-4B8C-83A1-F6EECF244321}">
                <p14:modId xmlns:p14="http://schemas.microsoft.com/office/powerpoint/2010/main" xmlns="" val="684428958"/>
              </p:ext>
            </p:extLst>
          </p:nvPr>
        </p:nvGraphicFramePr>
        <p:xfrm>
          <a:off x="827584" y="1124744"/>
          <a:ext cx="7368480"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à coins arrondis 5"/>
          <p:cNvSpPr/>
          <p:nvPr/>
        </p:nvSpPr>
        <p:spPr bwMode="auto">
          <a:xfrm>
            <a:off x="2915816" y="2132856"/>
            <a:ext cx="3168352" cy="648072"/>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lvl="0"/>
            <a:r>
              <a:rPr lang="fr-MA" sz="1600" b="1" dirty="0"/>
              <a:t>Comités de gouvernance</a:t>
            </a:r>
          </a:p>
          <a:p>
            <a:pPr lvl="0"/>
            <a:r>
              <a:rPr lang="fr-MA" sz="1600" b="1" dirty="0"/>
              <a:t>(CISR-CPSR-CRSR)</a:t>
            </a:r>
          </a:p>
        </p:txBody>
      </p:sp>
      <p:sp>
        <p:nvSpPr>
          <p:cNvPr id="8" name="Rectangle à coins arrondis 7"/>
          <p:cNvSpPr/>
          <p:nvPr/>
        </p:nvSpPr>
        <p:spPr bwMode="auto">
          <a:xfrm>
            <a:off x="899592" y="4509120"/>
            <a:ext cx="2688603" cy="1205896"/>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marL="171450" indent="-171450" algn="l">
              <a:buFontTx/>
              <a:buChar char="-"/>
            </a:pPr>
            <a:r>
              <a:rPr lang="fr-MA" b="1" dirty="0" smtClean="0"/>
              <a:t>L’Observatoire</a:t>
            </a:r>
          </a:p>
          <a:p>
            <a:pPr algn="l"/>
            <a:endParaRPr lang="fr-MA" sz="1050" b="1" dirty="0" smtClean="0"/>
          </a:p>
        </p:txBody>
      </p:sp>
      <p:sp>
        <p:nvSpPr>
          <p:cNvPr id="9" name="Rectangle à coins arrondis 8"/>
          <p:cNvSpPr/>
          <p:nvPr/>
        </p:nvSpPr>
        <p:spPr bwMode="auto">
          <a:xfrm>
            <a:off x="5580112" y="4509120"/>
            <a:ext cx="2736304" cy="1420210"/>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marL="171450" indent="-171450" algn="l">
              <a:buFont typeface="Arial" panose="020B0604020202020204" pitchFamily="34" charset="0"/>
              <a:buChar char="•"/>
            </a:pPr>
            <a:endParaRPr lang="fr-MA" sz="1050" b="1" dirty="0" smtClean="0"/>
          </a:p>
          <a:p>
            <a:pPr marL="171450" indent="-171450" algn="l">
              <a:buFont typeface="Arial" panose="020B0604020202020204" pitchFamily="34" charset="0"/>
              <a:buChar char="•"/>
            </a:pPr>
            <a:endParaRPr lang="fr-MA" sz="1050" b="1" dirty="0"/>
          </a:p>
          <a:p>
            <a:pPr algn="l"/>
            <a:endParaRPr lang="fr-MA" sz="1050" b="1" dirty="0"/>
          </a:p>
          <a:p>
            <a:pPr marL="171450" indent="-171450" algn="l">
              <a:buFont typeface="Arial" panose="020B0604020202020204" pitchFamily="34" charset="0"/>
              <a:buChar char="•"/>
            </a:pPr>
            <a:r>
              <a:rPr lang="fr-MA" sz="1050" b="1" dirty="0" smtClean="0"/>
              <a:t>Comité </a:t>
            </a:r>
            <a:r>
              <a:rPr lang="fr-MA" sz="1050" b="1" dirty="0"/>
              <a:t>national du suivi </a:t>
            </a:r>
            <a:r>
              <a:rPr lang="fr-MA" sz="1100" b="1" dirty="0" smtClean="0"/>
              <a:t>des</a:t>
            </a:r>
            <a:r>
              <a:rPr lang="fr-MA" sz="1050" b="1" dirty="0" smtClean="0"/>
              <a:t> </a:t>
            </a:r>
            <a:r>
              <a:rPr lang="fr-MA" sz="1050" b="1" dirty="0"/>
              <a:t>actions </a:t>
            </a:r>
            <a:endParaRPr lang="fr-MA" sz="1050" b="1" dirty="0" smtClean="0"/>
          </a:p>
          <a:p>
            <a:pPr algn="l"/>
            <a:r>
              <a:rPr lang="fr-MA" sz="1050" b="1" dirty="0" smtClean="0"/>
              <a:t>de contrôle et </a:t>
            </a:r>
            <a:r>
              <a:rPr lang="fr-MA" sz="1050" b="1" dirty="0"/>
              <a:t>de l’application des </a:t>
            </a:r>
            <a:endParaRPr lang="fr-MA" sz="1050" b="1" dirty="0" smtClean="0"/>
          </a:p>
          <a:p>
            <a:pPr algn="l"/>
            <a:r>
              <a:rPr lang="fr-MA" sz="1050" b="1" dirty="0" smtClean="0"/>
              <a:t>sanctions;</a:t>
            </a:r>
          </a:p>
          <a:p>
            <a:pPr algn="l"/>
            <a:endParaRPr lang="fr-MA" sz="400" b="1" dirty="0"/>
          </a:p>
          <a:p>
            <a:pPr marL="171450" indent="-171450" algn="l">
              <a:buFont typeface="Arial" panose="020B0604020202020204" pitchFamily="34" charset="0"/>
              <a:buChar char="•"/>
            </a:pPr>
            <a:r>
              <a:rPr lang="fr-MA" sz="1050" b="1" dirty="0"/>
              <a:t>Commission d’examen et de </a:t>
            </a:r>
            <a:r>
              <a:rPr lang="fr-MA" sz="1050" b="1" dirty="0" smtClean="0"/>
              <a:t>la</a:t>
            </a:r>
          </a:p>
          <a:p>
            <a:pPr algn="l"/>
            <a:r>
              <a:rPr lang="fr-MA" sz="1050" b="1" dirty="0" smtClean="0"/>
              <a:t> validation des </a:t>
            </a:r>
            <a:r>
              <a:rPr lang="fr-MA" sz="1100" b="1" dirty="0"/>
              <a:t>données</a:t>
            </a:r>
            <a:r>
              <a:rPr lang="fr-MA" sz="1050" b="1" dirty="0"/>
              <a:t> des </a:t>
            </a:r>
            <a:r>
              <a:rPr lang="fr-MA" sz="1050" b="1" dirty="0" smtClean="0"/>
              <a:t>accidents</a:t>
            </a:r>
          </a:p>
          <a:p>
            <a:pPr algn="l"/>
            <a:r>
              <a:rPr lang="fr-MA" sz="1050" b="1" dirty="0" smtClean="0"/>
              <a:t> </a:t>
            </a:r>
            <a:r>
              <a:rPr lang="fr-MA" sz="1050" b="1" dirty="0"/>
              <a:t>de la </a:t>
            </a:r>
            <a:r>
              <a:rPr lang="fr-MA" sz="1050" b="1" dirty="0" smtClean="0"/>
              <a:t>circulation;</a:t>
            </a:r>
          </a:p>
          <a:p>
            <a:pPr algn="l"/>
            <a:endParaRPr lang="fr-MA" sz="400" b="1" dirty="0"/>
          </a:p>
          <a:p>
            <a:pPr marL="171450" indent="-171450" algn="l">
              <a:buFont typeface="Arial" panose="020B0604020202020204" pitchFamily="34" charset="0"/>
              <a:buChar char="•"/>
            </a:pPr>
            <a:r>
              <a:rPr lang="fr-MA" sz="1050" b="1" dirty="0" smtClean="0"/>
              <a:t>Les commissions Ad-hoc</a:t>
            </a:r>
            <a:endParaRPr lang="fr-MA" sz="1200" b="1" dirty="0" smtClean="0"/>
          </a:p>
          <a:p>
            <a:pPr algn="l"/>
            <a:endParaRPr lang="fr-FR" sz="1200" b="1" dirty="0"/>
          </a:p>
          <a:p>
            <a:pPr marL="0" marR="0" indent="0" algn="ctr"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bg1"/>
              </a:solidFill>
              <a:effectLst/>
              <a:latin typeface="Arial" charset="0"/>
            </a:endParaRPr>
          </a:p>
        </p:txBody>
      </p:sp>
    </p:spTree>
    <p:extLst>
      <p:ext uri="{BB962C8B-B14F-4D97-AF65-F5344CB8AC3E}">
        <p14:creationId xmlns:p14="http://schemas.microsoft.com/office/powerpoint/2010/main" xmlns="" val="4367543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88640"/>
            <a:ext cx="8275638" cy="868363"/>
          </a:xfrm>
        </p:spPr>
        <p:txBody>
          <a:bodyPr/>
          <a:lstStyle/>
          <a:p>
            <a:pPr eaLnBrk="0" hangingPunct="0"/>
            <a:r>
              <a:rPr lang="fr-MA" sz="2400" i="1" dirty="0" smtClean="0">
                <a:solidFill>
                  <a:schemeClr val="tx1"/>
                </a:solidFill>
                <a:latin typeface="Times New Roman" panose="02020603050405020304" pitchFamily="18" charset="0"/>
                <a:cs typeface="Times New Roman" panose="02020603050405020304" pitchFamily="18" charset="0"/>
              </a:rPr>
              <a:t>Composante </a:t>
            </a:r>
            <a:r>
              <a:rPr lang="fr-MA" sz="2400" i="1" dirty="0">
                <a:solidFill>
                  <a:schemeClr val="tx1"/>
                </a:solidFill>
                <a:latin typeface="Times New Roman" panose="02020603050405020304" pitchFamily="18" charset="0"/>
                <a:cs typeface="Times New Roman" panose="02020603050405020304" pitchFamily="18" charset="0"/>
              </a:rPr>
              <a:t>de la gouvernance de la Sécurité routière</a:t>
            </a:r>
            <a:r>
              <a:rPr lang="en-US" sz="2400" i="1" dirty="0">
                <a:solidFill>
                  <a:schemeClr val="tx1"/>
                </a:solidFill>
                <a:latin typeface="Times New Roman" panose="02020603050405020304" pitchFamily="18" charset="0"/>
                <a:cs typeface="Times New Roman" panose="02020603050405020304" pitchFamily="18" charset="0"/>
              </a:rPr>
              <a:t/>
            </a:r>
            <a:br>
              <a:rPr lang="en-US" sz="2400" i="1" dirty="0">
                <a:solidFill>
                  <a:schemeClr val="tx1"/>
                </a:solidFill>
                <a:latin typeface="Times New Roman" panose="02020603050405020304" pitchFamily="18" charset="0"/>
                <a:cs typeface="Times New Roman" panose="02020603050405020304" pitchFamily="18" charset="0"/>
              </a:rPr>
            </a:br>
            <a:r>
              <a:rPr lang="fr-FR" sz="2400" i="1" dirty="0">
                <a:solidFill>
                  <a:schemeClr val="tx1"/>
                </a:solidFill>
                <a:latin typeface="Times New Roman" panose="02020603050405020304" pitchFamily="18" charset="0"/>
                <a:cs typeface="Times New Roman" panose="02020603050405020304" pitchFamily="18" charset="0"/>
              </a:rPr>
              <a:t> </a:t>
            </a:r>
            <a:endParaRPr lang="en-US" sz="2400" i="1" dirty="0">
              <a:solidFill>
                <a:schemeClr val="tx1"/>
              </a:solidFill>
              <a:latin typeface="Times New Roman" panose="02020603050405020304" pitchFamily="18" charset="0"/>
              <a:cs typeface="Times New Roman" panose="02020603050405020304" pitchFamily="18" charset="0"/>
            </a:endParaRPr>
          </a:p>
        </p:txBody>
      </p:sp>
      <p:sp>
        <p:nvSpPr>
          <p:cNvPr id="4" name="Espace réservé du numéro de diapositive 3"/>
          <p:cNvSpPr>
            <a:spLocks noGrp="1"/>
          </p:cNvSpPr>
          <p:nvPr>
            <p:ph type="sldNum" sz="quarter" idx="11"/>
          </p:nvPr>
        </p:nvSpPr>
        <p:spPr/>
        <p:txBody>
          <a:bodyPr/>
          <a:lstStyle/>
          <a:p>
            <a:fld id="{F198F931-4581-41B7-875F-F4D3F3D11BF3}" type="slidenum">
              <a:rPr lang="en-US" smtClean="0"/>
              <a:pPr/>
              <a:t>15</a:t>
            </a:fld>
            <a:endParaRPr lang="en-US"/>
          </a:p>
        </p:txBody>
      </p:sp>
      <p:graphicFrame>
        <p:nvGraphicFramePr>
          <p:cNvPr id="5" name="Diagramme 4"/>
          <p:cNvGraphicFramePr/>
          <p:nvPr>
            <p:extLst>
              <p:ext uri="{D42A27DB-BD31-4B8C-83A1-F6EECF244321}">
                <p14:modId xmlns:p14="http://schemas.microsoft.com/office/powerpoint/2010/main" xmlns="" val="684428958"/>
              </p:ext>
            </p:extLst>
          </p:nvPr>
        </p:nvGraphicFramePr>
        <p:xfrm>
          <a:off x="827584" y="1124744"/>
          <a:ext cx="7368480"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à coins arrondis 5"/>
          <p:cNvSpPr/>
          <p:nvPr/>
        </p:nvSpPr>
        <p:spPr bwMode="auto">
          <a:xfrm>
            <a:off x="2915816" y="2132856"/>
            <a:ext cx="3168352" cy="648072"/>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lvl="0"/>
            <a:r>
              <a:rPr lang="fr-MA" sz="1600" b="1" dirty="0"/>
              <a:t>Comités de gouvernance</a:t>
            </a:r>
          </a:p>
          <a:p>
            <a:pPr lvl="0"/>
            <a:r>
              <a:rPr lang="fr-MA" sz="1600" b="1" dirty="0"/>
              <a:t>(CISR-CPSR-CRSR)</a:t>
            </a:r>
          </a:p>
        </p:txBody>
      </p:sp>
      <p:sp>
        <p:nvSpPr>
          <p:cNvPr id="8" name="Rectangle à coins arrondis 7"/>
          <p:cNvSpPr/>
          <p:nvPr/>
        </p:nvSpPr>
        <p:spPr bwMode="auto">
          <a:xfrm>
            <a:off x="899592" y="4509120"/>
            <a:ext cx="2688603" cy="1205896"/>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marL="171450" indent="-171450" algn="l">
              <a:buFontTx/>
              <a:buChar char="-"/>
            </a:pPr>
            <a:r>
              <a:rPr lang="fr-MA" b="1" dirty="0" smtClean="0">
                <a:solidFill>
                  <a:srgbClr val="DDDDDD"/>
                </a:solidFill>
              </a:rPr>
              <a:t>L’Observatoire</a:t>
            </a:r>
          </a:p>
          <a:p>
            <a:pPr algn="l"/>
            <a:endParaRPr lang="fr-MA" sz="1050" b="1" dirty="0" smtClean="0">
              <a:solidFill>
                <a:srgbClr val="DDDDDD"/>
              </a:solidFill>
            </a:endParaRPr>
          </a:p>
        </p:txBody>
      </p:sp>
      <p:sp>
        <p:nvSpPr>
          <p:cNvPr id="9" name="Rectangle à coins arrondis 8"/>
          <p:cNvSpPr/>
          <p:nvPr/>
        </p:nvSpPr>
        <p:spPr bwMode="auto">
          <a:xfrm>
            <a:off x="5580112" y="4509120"/>
            <a:ext cx="2736304" cy="1420210"/>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marL="171450" indent="-171450" algn="l">
              <a:buFont typeface="Arial" panose="020B0604020202020204" pitchFamily="34" charset="0"/>
              <a:buChar char="•"/>
            </a:pPr>
            <a:endParaRPr lang="fr-MA" sz="1050" b="1" dirty="0" smtClean="0">
              <a:solidFill>
                <a:srgbClr val="DDDDDD"/>
              </a:solidFill>
            </a:endParaRPr>
          </a:p>
          <a:p>
            <a:pPr marL="171450" indent="-171450" algn="l">
              <a:buFont typeface="Arial" panose="020B0604020202020204" pitchFamily="34" charset="0"/>
              <a:buChar char="•"/>
            </a:pPr>
            <a:endParaRPr lang="fr-MA" sz="1050" b="1" dirty="0">
              <a:solidFill>
                <a:srgbClr val="DDDDDD"/>
              </a:solidFill>
            </a:endParaRPr>
          </a:p>
          <a:p>
            <a:pPr algn="l"/>
            <a:endParaRPr lang="fr-MA" sz="1050" b="1" dirty="0">
              <a:solidFill>
                <a:srgbClr val="DDDDDD"/>
              </a:solidFill>
            </a:endParaRPr>
          </a:p>
          <a:p>
            <a:pPr marL="171450" indent="-171450" algn="l">
              <a:buFont typeface="Arial" panose="020B0604020202020204" pitchFamily="34" charset="0"/>
              <a:buChar char="•"/>
            </a:pPr>
            <a:r>
              <a:rPr lang="fr-MA" sz="1050" b="1" dirty="0" smtClean="0">
                <a:solidFill>
                  <a:srgbClr val="DDDDDD"/>
                </a:solidFill>
              </a:rPr>
              <a:t>Comité </a:t>
            </a:r>
            <a:r>
              <a:rPr lang="fr-MA" sz="1050" b="1" dirty="0">
                <a:solidFill>
                  <a:srgbClr val="DDDDDD"/>
                </a:solidFill>
              </a:rPr>
              <a:t>national du suivi </a:t>
            </a:r>
            <a:r>
              <a:rPr lang="fr-MA" sz="1100" b="1" dirty="0" smtClean="0">
                <a:solidFill>
                  <a:srgbClr val="DDDDDD"/>
                </a:solidFill>
              </a:rPr>
              <a:t>des</a:t>
            </a:r>
            <a:r>
              <a:rPr lang="fr-MA" sz="1050" b="1" dirty="0" smtClean="0">
                <a:solidFill>
                  <a:srgbClr val="DDDDDD"/>
                </a:solidFill>
              </a:rPr>
              <a:t> </a:t>
            </a:r>
            <a:r>
              <a:rPr lang="fr-MA" sz="1050" b="1" dirty="0">
                <a:solidFill>
                  <a:srgbClr val="DDDDDD"/>
                </a:solidFill>
              </a:rPr>
              <a:t>actions </a:t>
            </a:r>
            <a:endParaRPr lang="fr-MA" sz="1050" b="1" dirty="0" smtClean="0">
              <a:solidFill>
                <a:srgbClr val="DDDDDD"/>
              </a:solidFill>
            </a:endParaRPr>
          </a:p>
          <a:p>
            <a:pPr algn="l"/>
            <a:r>
              <a:rPr lang="fr-MA" sz="1050" b="1" dirty="0" smtClean="0">
                <a:solidFill>
                  <a:srgbClr val="DDDDDD"/>
                </a:solidFill>
              </a:rPr>
              <a:t>de contrôle et </a:t>
            </a:r>
            <a:r>
              <a:rPr lang="fr-MA" sz="1050" b="1" dirty="0">
                <a:solidFill>
                  <a:srgbClr val="DDDDDD"/>
                </a:solidFill>
              </a:rPr>
              <a:t>de l’application des </a:t>
            </a:r>
            <a:endParaRPr lang="fr-MA" sz="1050" b="1" dirty="0" smtClean="0">
              <a:solidFill>
                <a:srgbClr val="DDDDDD"/>
              </a:solidFill>
            </a:endParaRPr>
          </a:p>
          <a:p>
            <a:pPr algn="l"/>
            <a:r>
              <a:rPr lang="fr-MA" sz="1050" b="1" dirty="0" smtClean="0">
                <a:solidFill>
                  <a:srgbClr val="DDDDDD"/>
                </a:solidFill>
              </a:rPr>
              <a:t>sanctions;</a:t>
            </a:r>
          </a:p>
          <a:p>
            <a:pPr algn="l"/>
            <a:endParaRPr lang="fr-MA" sz="400" b="1" dirty="0">
              <a:solidFill>
                <a:srgbClr val="DDDDDD"/>
              </a:solidFill>
            </a:endParaRPr>
          </a:p>
          <a:p>
            <a:pPr marL="171450" indent="-171450" algn="l">
              <a:buFont typeface="Arial" panose="020B0604020202020204" pitchFamily="34" charset="0"/>
              <a:buChar char="•"/>
            </a:pPr>
            <a:r>
              <a:rPr lang="fr-MA" sz="1050" b="1" dirty="0">
                <a:solidFill>
                  <a:srgbClr val="DDDDDD"/>
                </a:solidFill>
              </a:rPr>
              <a:t>Commission d’examen et de </a:t>
            </a:r>
            <a:r>
              <a:rPr lang="fr-MA" sz="1050" b="1" dirty="0" smtClean="0">
                <a:solidFill>
                  <a:srgbClr val="DDDDDD"/>
                </a:solidFill>
              </a:rPr>
              <a:t>la</a:t>
            </a:r>
          </a:p>
          <a:p>
            <a:pPr algn="l"/>
            <a:r>
              <a:rPr lang="fr-MA" sz="1050" b="1" dirty="0" smtClean="0">
                <a:solidFill>
                  <a:srgbClr val="DDDDDD"/>
                </a:solidFill>
              </a:rPr>
              <a:t> validation des </a:t>
            </a:r>
            <a:r>
              <a:rPr lang="fr-MA" sz="1100" b="1" dirty="0">
                <a:solidFill>
                  <a:srgbClr val="DDDDDD"/>
                </a:solidFill>
              </a:rPr>
              <a:t>données</a:t>
            </a:r>
            <a:r>
              <a:rPr lang="fr-MA" sz="1050" b="1" dirty="0">
                <a:solidFill>
                  <a:srgbClr val="DDDDDD"/>
                </a:solidFill>
              </a:rPr>
              <a:t> des </a:t>
            </a:r>
            <a:r>
              <a:rPr lang="fr-MA" sz="1050" b="1" dirty="0" smtClean="0">
                <a:solidFill>
                  <a:srgbClr val="DDDDDD"/>
                </a:solidFill>
              </a:rPr>
              <a:t>accidents</a:t>
            </a:r>
          </a:p>
          <a:p>
            <a:pPr algn="l"/>
            <a:r>
              <a:rPr lang="fr-MA" sz="1050" b="1" dirty="0" smtClean="0">
                <a:solidFill>
                  <a:srgbClr val="DDDDDD"/>
                </a:solidFill>
              </a:rPr>
              <a:t> </a:t>
            </a:r>
            <a:r>
              <a:rPr lang="fr-MA" sz="1050" b="1" dirty="0">
                <a:solidFill>
                  <a:srgbClr val="DDDDDD"/>
                </a:solidFill>
              </a:rPr>
              <a:t>de la </a:t>
            </a:r>
            <a:r>
              <a:rPr lang="fr-MA" sz="1050" b="1" dirty="0" smtClean="0">
                <a:solidFill>
                  <a:srgbClr val="DDDDDD"/>
                </a:solidFill>
              </a:rPr>
              <a:t>circulation;</a:t>
            </a:r>
          </a:p>
          <a:p>
            <a:pPr algn="l"/>
            <a:endParaRPr lang="fr-MA" sz="400" b="1" dirty="0">
              <a:solidFill>
                <a:srgbClr val="DDDDDD"/>
              </a:solidFill>
            </a:endParaRPr>
          </a:p>
          <a:p>
            <a:pPr marL="171450" indent="-171450" algn="l">
              <a:buFont typeface="Arial" panose="020B0604020202020204" pitchFamily="34" charset="0"/>
              <a:buChar char="•"/>
            </a:pPr>
            <a:r>
              <a:rPr lang="fr-MA" sz="1050" b="1" dirty="0" smtClean="0">
                <a:solidFill>
                  <a:srgbClr val="DDDDDD"/>
                </a:solidFill>
              </a:rPr>
              <a:t>Les commissions Ad-hoc</a:t>
            </a:r>
            <a:endParaRPr lang="fr-MA" sz="1200" b="1" dirty="0" smtClean="0">
              <a:solidFill>
                <a:srgbClr val="DDDDDD"/>
              </a:solidFill>
            </a:endParaRPr>
          </a:p>
          <a:p>
            <a:pPr algn="l"/>
            <a:endParaRPr lang="fr-FR" sz="1200" b="1" dirty="0">
              <a:solidFill>
                <a:srgbClr val="DDDDDD"/>
              </a:solidFill>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rgbClr val="DDDDDD"/>
              </a:solidFill>
              <a:effectLst/>
              <a:latin typeface="Arial" charset="0"/>
            </a:endParaRPr>
          </a:p>
        </p:txBody>
      </p:sp>
    </p:spTree>
    <p:extLst>
      <p:ext uri="{BB962C8B-B14F-4D97-AF65-F5344CB8AC3E}">
        <p14:creationId xmlns:p14="http://schemas.microsoft.com/office/powerpoint/2010/main" xmlns="" val="4367543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Titre 1"/>
          <p:cNvSpPr txBox="1">
            <a:spLocks/>
          </p:cNvSpPr>
          <p:nvPr/>
        </p:nvSpPr>
        <p:spPr bwMode="gray">
          <a:xfrm>
            <a:off x="179512" y="116632"/>
            <a:ext cx="8507288" cy="5760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b="1">
                <a:solidFill>
                  <a:srgbClr val="FFFFFF"/>
                </a:solidFill>
                <a:latin typeface="+mj-lt"/>
                <a:ea typeface="+mj-ea"/>
                <a:cs typeface="+mj-cs"/>
              </a:defRPr>
            </a:lvl1pPr>
            <a:lvl2pPr algn="l" rtl="0" eaLnBrk="1" fontAlgn="base" hangingPunct="1">
              <a:spcBef>
                <a:spcPct val="0"/>
              </a:spcBef>
              <a:spcAft>
                <a:spcPct val="0"/>
              </a:spcAft>
              <a:defRPr sz="4400" b="1">
                <a:solidFill>
                  <a:srgbClr val="FFFFFF"/>
                </a:solidFill>
                <a:latin typeface="Arial" charset="0"/>
              </a:defRPr>
            </a:lvl2pPr>
            <a:lvl3pPr algn="l" rtl="0" eaLnBrk="1" fontAlgn="base" hangingPunct="1">
              <a:spcBef>
                <a:spcPct val="0"/>
              </a:spcBef>
              <a:spcAft>
                <a:spcPct val="0"/>
              </a:spcAft>
              <a:defRPr sz="4400" b="1">
                <a:solidFill>
                  <a:srgbClr val="FFFFFF"/>
                </a:solidFill>
                <a:latin typeface="Arial" charset="0"/>
              </a:defRPr>
            </a:lvl3pPr>
            <a:lvl4pPr algn="l" rtl="0" eaLnBrk="1" fontAlgn="base" hangingPunct="1">
              <a:spcBef>
                <a:spcPct val="0"/>
              </a:spcBef>
              <a:spcAft>
                <a:spcPct val="0"/>
              </a:spcAft>
              <a:defRPr sz="4400" b="1">
                <a:solidFill>
                  <a:srgbClr val="FFFFFF"/>
                </a:solidFill>
                <a:latin typeface="Arial" charset="0"/>
              </a:defRPr>
            </a:lvl4pPr>
            <a:lvl5pPr algn="l" rtl="0" eaLnBrk="1" fontAlgn="base" hangingPunct="1">
              <a:spcBef>
                <a:spcPct val="0"/>
              </a:spcBef>
              <a:spcAft>
                <a:spcPct val="0"/>
              </a:spcAft>
              <a:defRPr sz="4400" b="1">
                <a:solidFill>
                  <a:srgbClr val="FFFFFF"/>
                </a:solidFill>
                <a:latin typeface="Arial" charset="0"/>
              </a:defRPr>
            </a:lvl5pPr>
            <a:lvl6pPr marL="457200" algn="l" rtl="0" eaLnBrk="1" fontAlgn="base" hangingPunct="1">
              <a:spcBef>
                <a:spcPct val="0"/>
              </a:spcBef>
              <a:spcAft>
                <a:spcPct val="0"/>
              </a:spcAft>
              <a:defRPr sz="4400" b="1">
                <a:solidFill>
                  <a:srgbClr val="FFFFFF"/>
                </a:solidFill>
                <a:latin typeface="Arial" charset="0"/>
              </a:defRPr>
            </a:lvl6pPr>
            <a:lvl7pPr marL="914400" algn="l" rtl="0" eaLnBrk="1" fontAlgn="base" hangingPunct="1">
              <a:spcBef>
                <a:spcPct val="0"/>
              </a:spcBef>
              <a:spcAft>
                <a:spcPct val="0"/>
              </a:spcAft>
              <a:defRPr sz="4400" b="1">
                <a:solidFill>
                  <a:srgbClr val="FFFFFF"/>
                </a:solidFill>
                <a:latin typeface="Arial" charset="0"/>
              </a:defRPr>
            </a:lvl7pPr>
            <a:lvl8pPr marL="1371600" algn="l" rtl="0" eaLnBrk="1" fontAlgn="base" hangingPunct="1">
              <a:spcBef>
                <a:spcPct val="0"/>
              </a:spcBef>
              <a:spcAft>
                <a:spcPct val="0"/>
              </a:spcAft>
              <a:defRPr sz="4400" b="1">
                <a:solidFill>
                  <a:srgbClr val="FFFFFF"/>
                </a:solidFill>
                <a:latin typeface="Arial" charset="0"/>
              </a:defRPr>
            </a:lvl8pPr>
            <a:lvl9pPr marL="1828800" algn="l" rtl="0" eaLnBrk="1" fontAlgn="base" hangingPunct="1">
              <a:spcBef>
                <a:spcPct val="0"/>
              </a:spcBef>
              <a:spcAft>
                <a:spcPct val="0"/>
              </a:spcAft>
              <a:defRPr sz="4400" b="1">
                <a:solidFill>
                  <a:srgbClr val="FFFFFF"/>
                </a:solidFill>
                <a:latin typeface="Arial" charset="0"/>
              </a:defRPr>
            </a:lvl9pPr>
          </a:lstStyle>
          <a:p>
            <a:pPr lvl="0"/>
            <a:endParaRPr lang="fr-FR"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r>
              <a:rPr lang="fr-FR"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Gouvernance de </a:t>
            </a:r>
            <a:r>
              <a:rPr lang="fr-FR"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la sécurité </a:t>
            </a:r>
            <a:r>
              <a:rPr lang="fr-FR"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routière: Volet Stratégique</a:t>
            </a:r>
            <a:endParaRPr lang="fr-FR"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endParaRPr lang="fr-FR" sz="1800" kern="0" dirty="0">
              <a:latin typeface="Times New Roman" panose="02020603050405020304" pitchFamily="18" charset="0"/>
              <a:cs typeface="Times New Roman" panose="02020603050405020304" pitchFamily="18" charset="0"/>
            </a:endParaRPr>
          </a:p>
        </p:txBody>
      </p:sp>
      <p:grpSp>
        <p:nvGrpSpPr>
          <p:cNvPr id="2" name="Groupe 18"/>
          <p:cNvGrpSpPr>
            <a:grpSpLocks/>
          </p:cNvGrpSpPr>
          <p:nvPr/>
        </p:nvGrpSpPr>
        <p:grpSpPr bwMode="auto">
          <a:xfrm>
            <a:off x="179512" y="1196752"/>
            <a:ext cx="8183252" cy="4752529"/>
            <a:chOff x="823311" y="1164511"/>
            <a:chExt cx="8268199" cy="5610896"/>
          </a:xfrm>
        </p:grpSpPr>
        <p:grpSp>
          <p:nvGrpSpPr>
            <p:cNvPr id="3" name="Diagramme 1"/>
            <p:cNvGrpSpPr>
              <a:grpSpLocks/>
            </p:cNvGrpSpPr>
            <p:nvPr/>
          </p:nvGrpSpPr>
          <p:grpSpPr bwMode="auto">
            <a:xfrm>
              <a:off x="2767114" y="1791733"/>
              <a:ext cx="4412163" cy="3910115"/>
              <a:chOff x="2770255" y="1197489"/>
              <a:chExt cx="4548656" cy="4319003"/>
            </a:xfrm>
          </p:grpSpPr>
          <p:sp>
            <p:nvSpPr>
              <p:cNvPr id="17" name="Forme libre 16"/>
              <p:cNvSpPr/>
              <p:nvPr/>
            </p:nvSpPr>
            <p:spPr>
              <a:xfrm>
                <a:off x="3913210" y="1196929"/>
                <a:ext cx="2157911" cy="2158301"/>
              </a:xfrm>
              <a:custGeom>
                <a:avLst/>
                <a:gdLst>
                  <a:gd name="f0" fmla="val 10800000"/>
                  <a:gd name="f1" fmla="val 5400000"/>
                  <a:gd name="f2" fmla="val 180"/>
                  <a:gd name="f3" fmla="val w"/>
                  <a:gd name="f4" fmla="val h"/>
                  <a:gd name="f5" fmla="val 0"/>
                  <a:gd name="f6" fmla="val 2157474"/>
                  <a:gd name="f7" fmla="val 1402358"/>
                  <a:gd name="f8" fmla="val 539369"/>
                  <a:gd name="f9" fmla="val 1618106"/>
                  <a:gd name="f10" fmla="val 1078737"/>
                  <a:gd name="f11" fmla="+- 0 0 -90"/>
                  <a:gd name="f12" fmla="*/ f3 1 2157474"/>
                  <a:gd name="f13" fmla="*/ f4 1 2157474"/>
                  <a:gd name="f14" fmla="+- f6 0 f5"/>
                  <a:gd name="f15" fmla="*/ f11 f0 1"/>
                  <a:gd name="f16" fmla="*/ f14 1 2157474"/>
                  <a:gd name="f17" fmla="*/ 0 f14 1"/>
                  <a:gd name="f18" fmla="*/ 1402358 f14 1"/>
                  <a:gd name="f19" fmla="*/ 539369 f14 1"/>
                  <a:gd name="f20" fmla="*/ 1618106 f14 1"/>
                  <a:gd name="f21" fmla="*/ 2157474 f14 1"/>
                  <a:gd name="f22" fmla="*/ 1078737 f14 1"/>
                  <a:gd name="f23" fmla="*/ f15 1 f2"/>
                  <a:gd name="f24" fmla="*/ f17 1 2157474"/>
                  <a:gd name="f25" fmla="*/ f18 1 2157474"/>
                  <a:gd name="f26" fmla="*/ f19 1 2157474"/>
                  <a:gd name="f27" fmla="*/ f20 1 2157474"/>
                  <a:gd name="f28" fmla="*/ f21 1 2157474"/>
                  <a:gd name="f29" fmla="*/ f22 1 2157474"/>
                  <a:gd name="f30" fmla="*/ f5 1 f16"/>
                  <a:gd name="f31" fmla="*/ f6 1 f16"/>
                  <a:gd name="f32" fmla="+- f23 0 f1"/>
                  <a:gd name="f33" fmla="*/ f24 1 f16"/>
                  <a:gd name="f34" fmla="*/ f25 1 f16"/>
                  <a:gd name="f35" fmla="*/ f26 1 f16"/>
                  <a:gd name="f36" fmla="*/ f27 1 f16"/>
                  <a:gd name="f37" fmla="*/ f28 1 f16"/>
                  <a:gd name="f38" fmla="*/ f29 1 f16"/>
                  <a:gd name="f39" fmla="*/ f30 f12 1"/>
                  <a:gd name="f40" fmla="*/ f31 f12 1"/>
                  <a:gd name="f41" fmla="*/ f31 f13 1"/>
                  <a:gd name="f42" fmla="*/ f30 f13 1"/>
                  <a:gd name="f43" fmla="*/ f33 f12 1"/>
                  <a:gd name="f44" fmla="*/ f34 f13 1"/>
                  <a:gd name="f45" fmla="*/ f35 f12 1"/>
                  <a:gd name="f46" fmla="*/ f33 f13 1"/>
                  <a:gd name="f47" fmla="*/ f36 f12 1"/>
                  <a:gd name="f48" fmla="*/ f37 f12 1"/>
                  <a:gd name="f49" fmla="*/ f38 f12 1"/>
                  <a:gd name="f50" fmla="*/ f37 f13 1"/>
                </a:gdLst>
                <a:ahLst/>
                <a:cxnLst>
                  <a:cxn ang="3cd4">
                    <a:pos x="hc" y="t"/>
                  </a:cxn>
                  <a:cxn ang="0">
                    <a:pos x="r" y="vc"/>
                  </a:cxn>
                  <a:cxn ang="cd4">
                    <a:pos x="hc" y="b"/>
                  </a:cxn>
                  <a:cxn ang="cd2">
                    <a:pos x="l" y="vc"/>
                  </a:cxn>
                  <a:cxn ang="f32">
                    <a:pos x="f43" y="f44"/>
                  </a:cxn>
                  <a:cxn ang="f32">
                    <a:pos x="f45" y="f44"/>
                  </a:cxn>
                  <a:cxn ang="f32">
                    <a:pos x="f45" y="f46"/>
                  </a:cxn>
                  <a:cxn ang="f32">
                    <a:pos x="f47" y="f46"/>
                  </a:cxn>
                  <a:cxn ang="f32">
                    <a:pos x="f47" y="f44"/>
                  </a:cxn>
                  <a:cxn ang="f32">
                    <a:pos x="f48" y="f44"/>
                  </a:cxn>
                  <a:cxn ang="f32">
                    <a:pos x="f49" y="f50"/>
                  </a:cxn>
                  <a:cxn ang="f32">
                    <a:pos x="f43" y="f44"/>
                  </a:cxn>
                </a:cxnLst>
                <a:rect l="f39" t="f42" r="f40" b="f41"/>
                <a:pathLst>
                  <a:path w="2157474" h="2157474">
                    <a:moveTo>
                      <a:pt x="f5" y="f7"/>
                    </a:moveTo>
                    <a:lnTo>
                      <a:pt x="f8" y="f7"/>
                    </a:lnTo>
                    <a:lnTo>
                      <a:pt x="f8" y="f5"/>
                    </a:lnTo>
                    <a:lnTo>
                      <a:pt x="f9" y="f5"/>
                    </a:lnTo>
                    <a:lnTo>
                      <a:pt x="f9" y="f7"/>
                    </a:lnTo>
                    <a:lnTo>
                      <a:pt x="f6" y="f7"/>
                    </a:lnTo>
                    <a:lnTo>
                      <a:pt x="f10" y="f6"/>
                    </a:lnTo>
                    <a:lnTo>
                      <a:pt x="f5" y="f7"/>
                    </a:lnTo>
                    <a:close/>
                  </a:path>
                </a:pathLst>
              </a:custGeom>
              <a:solidFill>
                <a:srgbClr val="4F81BD"/>
              </a:solidFill>
              <a:ln w="25402">
                <a:solidFill>
                  <a:srgbClr val="FFFFFF"/>
                </a:solidFill>
                <a:prstDash val="solid"/>
              </a:ln>
            </p:spPr>
            <p:txBody>
              <a:bodyPr lIns="745620" tIns="206252" rIns="745620" bIns="583807" anchor="ctr" anchorCtr="1"/>
              <a:lstStyle/>
              <a:p>
                <a:pPr marL="0" marR="0" lvl="0" indent="0" algn="l" defTabSz="1289047" rtl="0" eaLnBrk="1" fontAlgn="auto" latinLnBrk="0" hangingPunct="1">
                  <a:lnSpc>
                    <a:spcPct val="90000"/>
                  </a:lnSpc>
                  <a:spcBef>
                    <a:spcPts val="0"/>
                  </a:spcBef>
                  <a:spcAft>
                    <a:spcPts val="1200"/>
                  </a:spcAft>
                  <a:buClrTx/>
                  <a:buSzTx/>
                  <a:buFontTx/>
                  <a:buNone/>
                  <a:tabLst/>
                  <a:defRPr sz="1800" b="0" i="0" u="none" strike="noStrike" kern="0" cap="none" spc="0" baseline="0">
                    <a:solidFill>
                      <a:srgbClr val="000000"/>
                    </a:solidFill>
                    <a:uFillTx/>
                  </a:defRPr>
                </a:pPr>
                <a:r>
                  <a:rPr kumimoji="0" lang="fr-FR" sz="2400" b="1" i="0" u="none" strike="noStrike" kern="0" cap="none" spc="0" normalizeH="0" baseline="0" noProof="0" dirty="0">
                    <a:ln>
                      <a:noFill/>
                    </a:ln>
                    <a:solidFill>
                      <a:srgbClr val="FFFFFF"/>
                    </a:solidFill>
                    <a:effectLst/>
                    <a:uLnTx/>
                    <a:uFillTx/>
                    <a:latin typeface="Calibri"/>
                    <a:ea typeface="+mn-ea"/>
                    <a:cs typeface="+mn-cs"/>
                  </a:rPr>
                  <a:t>CISR</a:t>
                </a:r>
              </a:p>
            </p:txBody>
          </p:sp>
          <p:sp>
            <p:nvSpPr>
              <p:cNvPr id="18" name="Forme libre 33"/>
              <p:cNvSpPr>
                <a:spLocks noChangeArrowheads="1"/>
              </p:cNvSpPr>
              <p:nvPr/>
            </p:nvSpPr>
            <p:spPr bwMode="auto">
              <a:xfrm rot="1800004">
                <a:off x="5161440" y="3359021"/>
                <a:ext cx="2157471" cy="2157471"/>
              </a:xfrm>
              <a:custGeom>
                <a:avLst/>
                <a:gdLst>
                  <a:gd name="T0" fmla="*/ 1078736 w 2157474"/>
                  <a:gd name="T1" fmla="*/ 0 h 2157474"/>
                  <a:gd name="T2" fmla="*/ 2157471 w 2157474"/>
                  <a:gd name="T3" fmla="*/ 1078736 h 2157474"/>
                  <a:gd name="T4" fmla="*/ 1078736 w 2157474"/>
                  <a:gd name="T5" fmla="*/ 2157471 h 2157474"/>
                  <a:gd name="T6" fmla="*/ 0 w 2157474"/>
                  <a:gd name="T7" fmla="*/ 1078736 h 2157474"/>
                  <a:gd name="T8" fmla="*/ 0 w 2157474"/>
                  <a:gd name="T9" fmla="*/ 1402356 h 2157474"/>
                  <a:gd name="T10" fmla="*/ 539368 w 2157474"/>
                  <a:gd name="T11" fmla="*/ 1402356 h 2157474"/>
                  <a:gd name="T12" fmla="*/ 539368 w 2157474"/>
                  <a:gd name="T13" fmla="*/ 0 h 2157474"/>
                  <a:gd name="T14" fmla="*/ 1618103 w 2157474"/>
                  <a:gd name="T15" fmla="*/ 0 h 2157474"/>
                  <a:gd name="T16" fmla="*/ 1618103 w 2157474"/>
                  <a:gd name="T17" fmla="*/ 1402356 h 2157474"/>
                  <a:gd name="T18" fmla="*/ 2157471 w 2157474"/>
                  <a:gd name="T19" fmla="*/ 1402356 h 2157474"/>
                  <a:gd name="T20" fmla="*/ 1078735 w 2157474"/>
                  <a:gd name="T21" fmla="*/ 2157471 h 2157474"/>
                  <a:gd name="T22" fmla="*/ 0 w 2157474"/>
                  <a:gd name="T23" fmla="*/ 1402356 h 2157474"/>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57474"/>
                  <a:gd name="T37" fmla="*/ 0 h 2157474"/>
                  <a:gd name="T38" fmla="*/ 2157474 w 2157474"/>
                  <a:gd name="T39" fmla="*/ 2157474 h 215747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57474" h="2157474">
                    <a:moveTo>
                      <a:pt x="755116" y="0"/>
                    </a:moveTo>
                    <a:lnTo>
                      <a:pt x="755116" y="539369"/>
                    </a:lnTo>
                    <a:lnTo>
                      <a:pt x="2157475" y="539369"/>
                    </a:lnTo>
                    <a:lnTo>
                      <a:pt x="2157475" y="1618106"/>
                    </a:lnTo>
                    <a:lnTo>
                      <a:pt x="755116" y="1618106"/>
                    </a:lnTo>
                    <a:lnTo>
                      <a:pt x="755116" y="2157475"/>
                    </a:lnTo>
                    <a:lnTo>
                      <a:pt x="0" y="1078737"/>
                    </a:lnTo>
                    <a:lnTo>
                      <a:pt x="755116" y="0"/>
                    </a:lnTo>
                    <a:close/>
                  </a:path>
                </a:pathLst>
              </a:custGeom>
              <a:solidFill>
                <a:srgbClr val="4F81BD"/>
              </a:solidFill>
              <a:ln w="25402">
                <a:solidFill>
                  <a:srgbClr val="FFFFFF"/>
                </a:solidFill>
                <a:miter lim="800000"/>
                <a:headEnd/>
                <a:tailEnd/>
              </a:ln>
            </p:spPr>
            <p:txBody>
              <a:bodyPr lIns="583807" tIns="745620" rIns="206242" bIns="745620" anchor="ctr" anchorCtr="1"/>
              <a:lstStyle>
                <a:lvl1pPr defTabSz="1287463">
                  <a:defRPr>
                    <a:solidFill>
                      <a:schemeClr val="tx1"/>
                    </a:solidFill>
                    <a:latin typeface="Calibri" pitchFamily="34" charset="0"/>
                  </a:defRPr>
                </a:lvl1pPr>
                <a:lvl2pPr marL="742950" indent="-285750" defTabSz="1287463">
                  <a:defRPr>
                    <a:solidFill>
                      <a:schemeClr val="tx1"/>
                    </a:solidFill>
                    <a:latin typeface="Calibri" pitchFamily="34" charset="0"/>
                  </a:defRPr>
                </a:lvl2pPr>
                <a:lvl3pPr marL="1143000" indent="-228600" defTabSz="1287463">
                  <a:defRPr>
                    <a:solidFill>
                      <a:schemeClr val="tx1"/>
                    </a:solidFill>
                    <a:latin typeface="Calibri" pitchFamily="34" charset="0"/>
                  </a:defRPr>
                </a:lvl3pPr>
                <a:lvl4pPr marL="1600200" indent="-228600" defTabSz="1287463">
                  <a:defRPr>
                    <a:solidFill>
                      <a:schemeClr val="tx1"/>
                    </a:solidFill>
                    <a:latin typeface="Calibri" pitchFamily="34" charset="0"/>
                  </a:defRPr>
                </a:lvl4pPr>
                <a:lvl5pPr marL="2057400" indent="-228600" defTabSz="1287463">
                  <a:defRPr>
                    <a:solidFill>
                      <a:schemeClr val="tx1"/>
                    </a:solidFill>
                    <a:latin typeface="Calibri" pitchFamily="34" charset="0"/>
                  </a:defRPr>
                </a:lvl5pPr>
                <a:lvl6pPr marL="2514600" indent="-228600" defTabSz="1287463" fontAlgn="base">
                  <a:spcBef>
                    <a:spcPct val="0"/>
                  </a:spcBef>
                  <a:spcAft>
                    <a:spcPct val="0"/>
                  </a:spcAft>
                  <a:defRPr>
                    <a:solidFill>
                      <a:schemeClr val="tx1"/>
                    </a:solidFill>
                    <a:latin typeface="Calibri" pitchFamily="34" charset="0"/>
                  </a:defRPr>
                </a:lvl6pPr>
                <a:lvl7pPr marL="2971800" indent="-228600" defTabSz="1287463" fontAlgn="base">
                  <a:spcBef>
                    <a:spcPct val="0"/>
                  </a:spcBef>
                  <a:spcAft>
                    <a:spcPct val="0"/>
                  </a:spcAft>
                  <a:defRPr>
                    <a:solidFill>
                      <a:schemeClr val="tx1"/>
                    </a:solidFill>
                    <a:latin typeface="Calibri" pitchFamily="34" charset="0"/>
                  </a:defRPr>
                </a:lvl7pPr>
                <a:lvl8pPr marL="3429000" indent="-228600" defTabSz="1287463" fontAlgn="base">
                  <a:spcBef>
                    <a:spcPct val="0"/>
                  </a:spcBef>
                  <a:spcAft>
                    <a:spcPct val="0"/>
                  </a:spcAft>
                  <a:defRPr>
                    <a:solidFill>
                      <a:schemeClr val="tx1"/>
                    </a:solidFill>
                    <a:latin typeface="Calibri" pitchFamily="34" charset="0"/>
                  </a:defRPr>
                </a:lvl8pPr>
                <a:lvl9pPr marL="3886200" indent="-228600" defTabSz="1287463" fontAlgn="base">
                  <a:spcBef>
                    <a:spcPct val="0"/>
                  </a:spcBef>
                  <a:spcAft>
                    <a:spcPct val="0"/>
                  </a:spcAft>
                  <a:defRPr>
                    <a:solidFill>
                      <a:schemeClr val="tx1"/>
                    </a:solidFill>
                    <a:latin typeface="Calibri" pitchFamily="34" charset="0"/>
                  </a:defRPr>
                </a:lvl9pPr>
              </a:lstStyle>
              <a:p>
                <a:pPr marL="0" marR="0" lvl="0" indent="0" algn="ctr" defTabSz="1287463" rtl="0" eaLnBrk="1" fontAlgn="auto" latinLnBrk="0" hangingPunct="1">
                  <a:lnSpc>
                    <a:spcPct val="90000"/>
                  </a:lnSpc>
                  <a:spcBef>
                    <a:spcPts val="0"/>
                  </a:spcBef>
                  <a:spcAft>
                    <a:spcPts val="1200"/>
                  </a:spcAft>
                  <a:buClrTx/>
                  <a:buSzTx/>
                  <a:buFontTx/>
                  <a:buNone/>
                  <a:tabLst/>
                  <a:defRPr/>
                </a:pPr>
                <a:r>
                  <a:rPr kumimoji="0" lang="fr-FR" altLang="fr-FR" sz="2800" b="1" i="0" u="none" strike="noStrike" kern="1200" cap="none" spc="0" normalizeH="0" baseline="0" noProof="0" dirty="0">
                    <a:ln>
                      <a:noFill/>
                    </a:ln>
                    <a:solidFill>
                      <a:srgbClr val="FFFFFF"/>
                    </a:solidFill>
                    <a:effectLst/>
                    <a:uLnTx/>
                    <a:uFillTx/>
                    <a:latin typeface="Calibri" pitchFamily="34" charset="0"/>
                    <a:ea typeface="+mn-ea"/>
                    <a:cs typeface="+mn-cs"/>
                  </a:rPr>
                  <a:t>CPSR</a:t>
                </a:r>
                <a:endParaRPr kumimoji="0" lang="fr-FR" altLang="fr-FR" sz="3200" b="1" i="0" u="none" strike="noStrike" kern="1200" cap="none" spc="0" normalizeH="0" baseline="0" noProof="0" dirty="0">
                  <a:ln>
                    <a:noFill/>
                  </a:ln>
                  <a:solidFill>
                    <a:srgbClr val="FFFFFF"/>
                  </a:solidFill>
                  <a:effectLst/>
                  <a:uLnTx/>
                  <a:uFillTx/>
                  <a:latin typeface="Calibri" pitchFamily="34" charset="0"/>
                  <a:ea typeface="+mn-ea"/>
                  <a:cs typeface="+mn-cs"/>
                </a:endParaRPr>
              </a:p>
            </p:txBody>
          </p:sp>
          <p:sp>
            <p:nvSpPr>
              <p:cNvPr id="19" name="Forme libre 34"/>
              <p:cNvSpPr>
                <a:spLocks noChangeArrowheads="1"/>
              </p:cNvSpPr>
              <p:nvPr/>
            </p:nvSpPr>
            <p:spPr bwMode="auto">
              <a:xfrm rot="-1799988">
                <a:off x="2770255" y="3359020"/>
                <a:ext cx="2157472" cy="2157471"/>
              </a:xfrm>
              <a:custGeom>
                <a:avLst/>
                <a:gdLst>
                  <a:gd name="T0" fmla="*/ 1078736 w 2157474"/>
                  <a:gd name="T1" fmla="*/ 0 h 2157474"/>
                  <a:gd name="T2" fmla="*/ 2157472 w 2157474"/>
                  <a:gd name="T3" fmla="*/ 1078736 h 2157474"/>
                  <a:gd name="T4" fmla="*/ 1078736 w 2157474"/>
                  <a:gd name="T5" fmla="*/ 2157471 h 2157474"/>
                  <a:gd name="T6" fmla="*/ 0 w 2157474"/>
                  <a:gd name="T7" fmla="*/ 1078736 h 2157474"/>
                  <a:gd name="T8" fmla="*/ 0 w 2157474"/>
                  <a:gd name="T9" fmla="*/ 1402356 h 2157474"/>
                  <a:gd name="T10" fmla="*/ 539368 w 2157474"/>
                  <a:gd name="T11" fmla="*/ 1402356 h 2157474"/>
                  <a:gd name="T12" fmla="*/ 539368 w 2157474"/>
                  <a:gd name="T13" fmla="*/ 0 h 2157474"/>
                  <a:gd name="T14" fmla="*/ 1618104 w 2157474"/>
                  <a:gd name="T15" fmla="*/ 0 h 2157474"/>
                  <a:gd name="T16" fmla="*/ 1618104 w 2157474"/>
                  <a:gd name="T17" fmla="*/ 1402356 h 2157474"/>
                  <a:gd name="T18" fmla="*/ 2157472 w 2157474"/>
                  <a:gd name="T19" fmla="*/ 1402356 h 2157474"/>
                  <a:gd name="T20" fmla="*/ 1078736 w 2157474"/>
                  <a:gd name="T21" fmla="*/ 2157471 h 2157474"/>
                  <a:gd name="T22" fmla="*/ 0 w 2157474"/>
                  <a:gd name="T23" fmla="*/ 1402356 h 2157474"/>
                  <a:gd name="T24" fmla="*/ 17694720 60000 65536"/>
                  <a:gd name="T25" fmla="*/ 0 60000 65536"/>
                  <a:gd name="T26" fmla="*/ 5898240 60000 65536"/>
                  <a:gd name="T27" fmla="*/ 1179648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57474"/>
                  <a:gd name="T37" fmla="*/ 0 h 2157474"/>
                  <a:gd name="T38" fmla="*/ 2157474 w 2157474"/>
                  <a:gd name="T39" fmla="*/ 2157474 h 215747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57474" h="2157474">
                    <a:moveTo>
                      <a:pt x="1402358" y="2157475"/>
                    </a:moveTo>
                    <a:lnTo>
                      <a:pt x="1402358" y="1618105"/>
                    </a:lnTo>
                    <a:lnTo>
                      <a:pt x="0" y="1618105"/>
                    </a:lnTo>
                    <a:lnTo>
                      <a:pt x="0" y="539368"/>
                    </a:lnTo>
                    <a:lnTo>
                      <a:pt x="1402358" y="539368"/>
                    </a:lnTo>
                    <a:lnTo>
                      <a:pt x="1402358" y="0"/>
                    </a:lnTo>
                    <a:lnTo>
                      <a:pt x="2157475" y="1078737"/>
                    </a:lnTo>
                    <a:lnTo>
                      <a:pt x="1402358" y="2157475"/>
                    </a:lnTo>
                    <a:close/>
                  </a:path>
                </a:pathLst>
              </a:custGeom>
              <a:solidFill>
                <a:srgbClr val="4F81BD"/>
              </a:solidFill>
              <a:ln w="25402">
                <a:solidFill>
                  <a:srgbClr val="FFFFFF"/>
                </a:solidFill>
                <a:miter lim="800000"/>
                <a:headEnd/>
                <a:tailEnd/>
              </a:ln>
            </p:spPr>
            <p:txBody>
              <a:bodyPr lIns="206252" tIns="745610" rIns="583807" bIns="745620" anchor="ctr" anchorCtr="1"/>
              <a:lstStyle>
                <a:lvl1pPr defTabSz="1287463">
                  <a:defRPr>
                    <a:solidFill>
                      <a:schemeClr val="tx1"/>
                    </a:solidFill>
                    <a:latin typeface="Calibri" pitchFamily="34" charset="0"/>
                  </a:defRPr>
                </a:lvl1pPr>
                <a:lvl2pPr marL="742950" indent="-285750" defTabSz="1287463">
                  <a:defRPr>
                    <a:solidFill>
                      <a:schemeClr val="tx1"/>
                    </a:solidFill>
                    <a:latin typeface="Calibri" pitchFamily="34" charset="0"/>
                  </a:defRPr>
                </a:lvl2pPr>
                <a:lvl3pPr marL="1143000" indent="-228600" defTabSz="1287463">
                  <a:defRPr>
                    <a:solidFill>
                      <a:schemeClr val="tx1"/>
                    </a:solidFill>
                    <a:latin typeface="Calibri" pitchFamily="34" charset="0"/>
                  </a:defRPr>
                </a:lvl3pPr>
                <a:lvl4pPr marL="1600200" indent="-228600" defTabSz="1287463">
                  <a:defRPr>
                    <a:solidFill>
                      <a:schemeClr val="tx1"/>
                    </a:solidFill>
                    <a:latin typeface="Calibri" pitchFamily="34" charset="0"/>
                  </a:defRPr>
                </a:lvl4pPr>
                <a:lvl5pPr marL="2057400" indent="-228600" defTabSz="1287463">
                  <a:defRPr>
                    <a:solidFill>
                      <a:schemeClr val="tx1"/>
                    </a:solidFill>
                    <a:latin typeface="Calibri" pitchFamily="34" charset="0"/>
                  </a:defRPr>
                </a:lvl5pPr>
                <a:lvl6pPr marL="2514600" indent="-228600" defTabSz="1287463" fontAlgn="base">
                  <a:spcBef>
                    <a:spcPct val="0"/>
                  </a:spcBef>
                  <a:spcAft>
                    <a:spcPct val="0"/>
                  </a:spcAft>
                  <a:defRPr>
                    <a:solidFill>
                      <a:schemeClr val="tx1"/>
                    </a:solidFill>
                    <a:latin typeface="Calibri" pitchFamily="34" charset="0"/>
                  </a:defRPr>
                </a:lvl6pPr>
                <a:lvl7pPr marL="2971800" indent="-228600" defTabSz="1287463" fontAlgn="base">
                  <a:spcBef>
                    <a:spcPct val="0"/>
                  </a:spcBef>
                  <a:spcAft>
                    <a:spcPct val="0"/>
                  </a:spcAft>
                  <a:defRPr>
                    <a:solidFill>
                      <a:schemeClr val="tx1"/>
                    </a:solidFill>
                    <a:latin typeface="Calibri" pitchFamily="34" charset="0"/>
                  </a:defRPr>
                </a:lvl7pPr>
                <a:lvl8pPr marL="3429000" indent="-228600" defTabSz="1287463" fontAlgn="base">
                  <a:spcBef>
                    <a:spcPct val="0"/>
                  </a:spcBef>
                  <a:spcAft>
                    <a:spcPct val="0"/>
                  </a:spcAft>
                  <a:defRPr>
                    <a:solidFill>
                      <a:schemeClr val="tx1"/>
                    </a:solidFill>
                    <a:latin typeface="Calibri" pitchFamily="34" charset="0"/>
                  </a:defRPr>
                </a:lvl8pPr>
                <a:lvl9pPr marL="3886200" indent="-228600" defTabSz="1287463" fontAlgn="base">
                  <a:spcBef>
                    <a:spcPct val="0"/>
                  </a:spcBef>
                  <a:spcAft>
                    <a:spcPct val="0"/>
                  </a:spcAft>
                  <a:defRPr>
                    <a:solidFill>
                      <a:schemeClr val="tx1"/>
                    </a:solidFill>
                    <a:latin typeface="Calibri" pitchFamily="34" charset="0"/>
                  </a:defRPr>
                </a:lvl9pPr>
              </a:lstStyle>
              <a:p>
                <a:pPr marL="0" marR="0" lvl="0" indent="0" algn="ctr" defTabSz="1287463" rtl="0" eaLnBrk="1" fontAlgn="auto" latinLnBrk="0" hangingPunct="1">
                  <a:lnSpc>
                    <a:spcPct val="90000"/>
                  </a:lnSpc>
                  <a:spcBef>
                    <a:spcPts val="0"/>
                  </a:spcBef>
                  <a:spcAft>
                    <a:spcPts val="1200"/>
                  </a:spcAft>
                  <a:buClrTx/>
                  <a:buSzTx/>
                  <a:buFontTx/>
                  <a:buNone/>
                  <a:tabLst/>
                  <a:defRPr/>
                </a:pPr>
                <a:r>
                  <a:rPr kumimoji="0" lang="fr-FR" altLang="fr-FR" sz="2800" b="1" i="0" u="none" strike="noStrike" kern="1200" cap="none" spc="0" normalizeH="0" baseline="0" noProof="0" dirty="0">
                    <a:ln>
                      <a:noFill/>
                    </a:ln>
                    <a:solidFill>
                      <a:srgbClr val="FFFFFF"/>
                    </a:solidFill>
                    <a:effectLst/>
                    <a:uLnTx/>
                    <a:uFillTx/>
                    <a:latin typeface="Calibri" pitchFamily="34" charset="0"/>
                    <a:ea typeface="+mn-ea"/>
                    <a:cs typeface="+mn-cs"/>
                  </a:rPr>
                  <a:t>CRSR</a:t>
                </a:r>
                <a:endParaRPr kumimoji="0" lang="fr-FR" altLang="fr-FR" sz="3200" b="1" i="0" u="none" strike="noStrike" kern="1200" cap="none" spc="0" normalizeH="0" baseline="0" noProof="0" dirty="0">
                  <a:ln>
                    <a:noFill/>
                  </a:ln>
                  <a:solidFill>
                    <a:srgbClr val="FFFFFF"/>
                  </a:solidFill>
                  <a:effectLst/>
                  <a:uLnTx/>
                  <a:uFillTx/>
                  <a:latin typeface="Calibri" pitchFamily="34" charset="0"/>
                  <a:ea typeface="+mn-ea"/>
                  <a:cs typeface="+mn-cs"/>
                </a:endParaRPr>
              </a:p>
            </p:txBody>
          </p:sp>
        </p:grpSp>
        <p:sp>
          <p:nvSpPr>
            <p:cNvPr id="6" name="Organigramme : Document 16"/>
            <p:cNvSpPr/>
            <p:nvPr/>
          </p:nvSpPr>
          <p:spPr>
            <a:xfrm>
              <a:off x="3654968" y="1164511"/>
              <a:ext cx="2328881" cy="912181"/>
            </a:xfrm>
            <a:custGeom>
              <a:avLst/>
              <a:gdLst>
                <a:gd name="f0" fmla="val 10800000"/>
                <a:gd name="f1" fmla="val 5400000"/>
                <a:gd name="f2" fmla="val 180"/>
                <a:gd name="f3" fmla="val w"/>
                <a:gd name="f4" fmla="val h"/>
                <a:gd name="f5" fmla="val 0"/>
                <a:gd name="f6" fmla="val 21600"/>
                <a:gd name="f7" fmla="val 17322"/>
                <a:gd name="f8" fmla="val 10800"/>
                <a:gd name="f9" fmla="val 23922"/>
                <a:gd name="f10" fmla="val 20172"/>
                <a:gd name="f11" fmla="+- 0 0 -180"/>
                <a:gd name="f12" fmla="*/ f3 1 21600"/>
                <a:gd name="f13" fmla="*/ f4 1 21600"/>
                <a:gd name="f14" fmla="+- f6 0 f5"/>
                <a:gd name="f15" fmla="*/ f11 f0 1"/>
                <a:gd name="f16" fmla="*/ f14 1 2"/>
                <a:gd name="f17" fmla="*/ f14 1 21600"/>
                <a:gd name="f18" fmla="*/ f14 17322 1"/>
                <a:gd name="f19" fmla="*/ f14 20172 1"/>
                <a:gd name="f20" fmla="*/ f15 1 f2"/>
                <a:gd name="f21" fmla="+- f5 f16 0"/>
                <a:gd name="f22" fmla="*/ f18 1 21600"/>
                <a:gd name="f23" fmla="*/ f19 1 21600"/>
                <a:gd name="f24" fmla="*/ f5 1 f17"/>
                <a:gd name="f25" fmla="*/ f6 1 f17"/>
                <a:gd name="f26" fmla="+- f20 0 f1"/>
                <a:gd name="f27" fmla="*/ f21 1 f17"/>
                <a:gd name="f28" fmla="*/ f23 1 f17"/>
                <a:gd name="f29" fmla="*/ f22 1 f17"/>
                <a:gd name="f30" fmla="*/ f24 f12 1"/>
                <a:gd name="f31" fmla="*/ f25 f12 1"/>
                <a:gd name="f32" fmla="*/ f24 f13 1"/>
                <a:gd name="f33" fmla="*/ f29 f13 1"/>
                <a:gd name="f34" fmla="*/ f27 f12 1"/>
                <a:gd name="f35" fmla="*/ f28 f13 1"/>
              </a:gdLst>
              <a:ahLst/>
              <a:cxnLst>
                <a:cxn ang="3cd4">
                  <a:pos x="hc" y="t"/>
                </a:cxn>
                <a:cxn ang="0">
                  <a:pos x="r" y="vc"/>
                </a:cxn>
                <a:cxn ang="cd4">
                  <a:pos x="hc" y="b"/>
                </a:cxn>
                <a:cxn ang="cd2">
                  <a:pos x="l" y="vc"/>
                </a:cxn>
                <a:cxn ang="f26">
                  <a:pos x="f34" y="f35"/>
                </a:cxn>
              </a:cxnLst>
              <a:rect l="f30" t="f32" r="f31" b="f33"/>
              <a:pathLst>
                <a:path w="21600" h="21600">
                  <a:moveTo>
                    <a:pt x="f5" y="f5"/>
                  </a:moveTo>
                  <a:lnTo>
                    <a:pt x="f6" y="f5"/>
                  </a:lnTo>
                  <a:lnTo>
                    <a:pt x="f6" y="f7"/>
                  </a:lnTo>
                  <a:cubicBezTo>
                    <a:pt x="f8" y="f7"/>
                    <a:pt x="f8" y="f9"/>
                    <a:pt x="f5" y="f10"/>
                  </a:cubicBezTo>
                  <a:close/>
                </a:path>
              </a:pathLst>
            </a:custGeom>
            <a:gradFill>
              <a:gsLst>
                <a:gs pos="0">
                  <a:srgbClr val="9EEAFF"/>
                </a:gs>
                <a:gs pos="100000">
                  <a:srgbClr val="BBEFFF"/>
                </a:gs>
              </a:gsLst>
              <a:lin ang="16200000"/>
            </a:gradFill>
            <a:ln w="9528">
              <a:solidFill>
                <a:srgbClr val="46AAC5"/>
              </a:solidFill>
              <a:prstDash val="solid"/>
            </a:ln>
            <a:effectLst>
              <a:outerShdw dist="19997" dir="5400000" algn="tl">
                <a:srgbClr val="000000">
                  <a:alpha val="38000"/>
                </a:srgbClr>
              </a:outerShdw>
            </a:effectLst>
          </p:spPr>
          <p:txBody>
            <a:bodyPr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400" b="1" i="0" u="none" strike="noStrike" kern="0" cap="none" spc="0" normalizeH="0" baseline="0" noProof="0" dirty="0">
                  <a:ln>
                    <a:noFill/>
                  </a:ln>
                  <a:solidFill>
                    <a:srgbClr val="000000"/>
                  </a:solidFill>
                  <a:effectLst/>
                  <a:uLnTx/>
                  <a:uFillTx/>
                  <a:latin typeface="Calibri"/>
                  <a:ea typeface="+mn-ea"/>
                  <a:cs typeface="+mn-cs"/>
                </a:rPr>
                <a:t>Présidé par le chef de gouvernement</a:t>
              </a:r>
            </a:p>
          </p:txBody>
        </p:sp>
        <p:sp>
          <p:nvSpPr>
            <p:cNvPr id="7" name="Organigramme : Document 17"/>
            <p:cNvSpPr/>
            <p:nvPr/>
          </p:nvSpPr>
          <p:spPr>
            <a:xfrm>
              <a:off x="823311" y="4850969"/>
              <a:ext cx="2400493" cy="1007336"/>
            </a:xfrm>
            <a:custGeom>
              <a:avLst/>
              <a:gdLst>
                <a:gd name="f0" fmla="val 10800000"/>
                <a:gd name="f1" fmla="val 5400000"/>
                <a:gd name="f2" fmla="val 180"/>
                <a:gd name="f3" fmla="val w"/>
                <a:gd name="f4" fmla="val h"/>
                <a:gd name="f5" fmla="val 0"/>
                <a:gd name="f6" fmla="val 21600"/>
                <a:gd name="f7" fmla="val 17322"/>
                <a:gd name="f8" fmla="val 10800"/>
                <a:gd name="f9" fmla="val 23922"/>
                <a:gd name="f10" fmla="val 20172"/>
                <a:gd name="f11" fmla="+- 0 0 -180"/>
                <a:gd name="f12" fmla="*/ f3 1 21600"/>
                <a:gd name="f13" fmla="*/ f4 1 21600"/>
                <a:gd name="f14" fmla="+- f6 0 f5"/>
                <a:gd name="f15" fmla="*/ f11 f0 1"/>
                <a:gd name="f16" fmla="*/ f14 1 2"/>
                <a:gd name="f17" fmla="*/ f14 1 21600"/>
                <a:gd name="f18" fmla="*/ f14 17322 1"/>
                <a:gd name="f19" fmla="*/ f14 20172 1"/>
                <a:gd name="f20" fmla="*/ f15 1 f2"/>
                <a:gd name="f21" fmla="+- f5 f16 0"/>
                <a:gd name="f22" fmla="*/ f18 1 21600"/>
                <a:gd name="f23" fmla="*/ f19 1 21600"/>
                <a:gd name="f24" fmla="*/ f5 1 f17"/>
                <a:gd name="f25" fmla="*/ f6 1 f17"/>
                <a:gd name="f26" fmla="+- f20 0 f1"/>
                <a:gd name="f27" fmla="*/ f21 1 f17"/>
                <a:gd name="f28" fmla="*/ f23 1 f17"/>
                <a:gd name="f29" fmla="*/ f22 1 f17"/>
                <a:gd name="f30" fmla="*/ f24 f12 1"/>
                <a:gd name="f31" fmla="*/ f25 f12 1"/>
                <a:gd name="f32" fmla="*/ f24 f13 1"/>
                <a:gd name="f33" fmla="*/ f29 f13 1"/>
                <a:gd name="f34" fmla="*/ f27 f12 1"/>
                <a:gd name="f35" fmla="*/ f28 f13 1"/>
              </a:gdLst>
              <a:ahLst/>
              <a:cxnLst>
                <a:cxn ang="3cd4">
                  <a:pos x="hc" y="t"/>
                </a:cxn>
                <a:cxn ang="0">
                  <a:pos x="r" y="vc"/>
                </a:cxn>
                <a:cxn ang="cd4">
                  <a:pos x="hc" y="b"/>
                </a:cxn>
                <a:cxn ang="cd2">
                  <a:pos x="l" y="vc"/>
                </a:cxn>
                <a:cxn ang="f26">
                  <a:pos x="f34" y="f35"/>
                </a:cxn>
              </a:cxnLst>
              <a:rect l="f30" t="f32" r="f31" b="f33"/>
              <a:pathLst>
                <a:path w="21600" h="21600">
                  <a:moveTo>
                    <a:pt x="f5" y="f5"/>
                  </a:moveTo>
                  <a:lnTo>
                    <a:pt x="f6" y="f5"/>
                  </a:lnTo>
                  <a:lnTo>
                    <a:pt x="f6" y="f7"/>
                  </a:lnTo>
                  <a:cubicBezTo>
                    <a:pt x="f8" y="f7"/>
                    <a:pt x="f8" y="f9"/>
                    <a:pt x="f5" y="f10"/>
                  </a:cubicBezTo>
                  <a:close/>
                </a:path>
              </a:pathLst>
            </a:custGeom>
            <a:gradFill>
              <a:gsLst>
                <a:gs pos="0">
                  <a:srgbClr val="9EEAFF"/>
                </a:gs>
                <a:gs pos="100000">
                  <a:srgbClr val="BBEFFF"/>
                </a:gs>
              </a:gsLst>
              <a:lin ang="16200000"/>
            </a:gradFill>
            <a:ln w="9528">
              <a:solidFill>
                <a:srgbClr val="46AAC5"/>
              </a:solidFill>
              <a:prstDash val="solid"/>
            </a:ln>
            <a:effectLst>
              <a:outerShdw dist="19997" dir="5400000" algn="tl">
                <a:srgbClr val="000000">
                  <a:alpha val="38000"/>
                </a:srgbClr>
              </a:outerShdw>
            </a:effectLst>
          </p:spPr>
          <p:txBody>
            <a:bodyPr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200" b="1" i="0" u="none" strike="noStrike" kern="0" cap="none" spc="0" normalizeH="0" baseline="0" noProof="0" dirty="0">
                  <a:ln>
                    <a:noFill/>
                  </a:ln>
                  <a:solidFill>
                    <a:srgbClr val="000000"/>
                  </a:solidFill>
                  <a:effectLst/>
                  <a:uLnTx/>
                  <a:uFillTx/>
                  <a:latin typeface="Calibri"/>
                  <a:ea typeface="+mn-ea"/>
                  <a:cs typeface="+mn-cs"/>
                </a:rPr>
                <a:t>Présidés par les Walis des régions</a:t>
              </a:r>
            </a:p>
          </p:txBody>
        </p:sp>
        <p:sp>
          <p:nvSpPr>
            <p:cNvPr id="8" name="Organigramme : Document 18"/>
            <p:cNvSpPr/>
            <p:nvPr/>
          </p:nvSpPr>
          <p:spPr>
            <a:xfrm>
              <a:off x="6762629" y="5036357"/>
              <a:ext cx="2328881" cy="912181"/>
            </a:xfrm>
            <a:custGeom>
              <a:avLst/>
              <a:gdLst>
                <a:gd name="f0" fmla="val 10800000"/>
                <a:gd name="f1" fmla="val 5400000"/>
                <a:gd name="f2" fmla="val 180"/>
                <a:gd name="f3" fmla="val w"/>
                <a:gd name="f4" fmla="val h"/>
                <a:gd name="f5" fmla="val 0"/>
                <a:gd name="f6" fmla="val 21600"/>
                <a:gd name="f7" fmla="val 17322"/>
                <a:gd name="f8" fmla="val 10800"/>
                <a:gd name="f9" fmla="val 23922"/>
                <a:gd name="f10" fmla="val 20172"/>
                <a:gd name="f11" fmla="+- 0 0 -180"/>
                <a:gd name="f12" fmla="*/ f3 1 21600"/>
                <a:gd name="f13" fmla="*/ f4 1 21600"/>
                <a:gd name="f14" fmla="+- f6 0 f5"/>
                <a:gd name="f15" fmla="*/ f11 f0 1"/>
                <a:gd name="f16" fmla="*/ f14 1 2"/>
                <a:gd name="f17" fmla="*/ f14 1 21600"/>
                <a:gd name="f18" fmla="*/ f14 17322 1"/>
                <a:gd name="f19" fmla="*/ f14 20172 1"/>
                <a:gd name="f20" fmla="*/ f15 1 f2"/>
                <a:gd name="f21" fmla="+- f5 f16 0"/>
                <a:gd name="f22" fmla="*/ f18 1 21600"/>
                <a:gd name="f23" fmla="*/ f19 1 21600"/>
                <a:gd name="f24" fmla="*/ f5 1 f17"/>
                <a:gd name="f25" fmla="*/ f6 1 f17"/>
                <a:gd name="f26" fmla="+- f20 0 f1"/>
                <a:gd name="f27" fmla="*/ f21 1 f17"/>
                <a:gd name="f28" fmla="*/ f23 1 f17"/>
                <a:gd name="f29" fmla="*/ f22 1 f17"/>
                <a:gd name="f30" fmla="*/ f24 f12 1"/>
                <a:gd name="f31" fmla="*/ f25 f12 1"/>
                <a:gd name="f32" fmla="*/ f24 f13 1"/>
                <a:gd name="f33" fmla="*/ f29 f13 1"/>
                <a:gd name="f34" fmla="*/ f27 f12 1"/>
                <a:gd name="f35" fmla="*/ f28 f13 1"/>
              </a:gdLst>
              <a:ahLst/>
              <a:cxnLst>
                <a:cxn ang="3cd4">
                  <a:pos x="hc" y="t"/>
                </a:cxn>
                <a:cxn ang="0">
                  <a:pos x="r" y="vc"/>
                </a:cxn>
                <a:cxn ang="cd4">
                  <a:pos x="hc" y="b"/>
                </a:cxn>
                <a:cxn ang="cd2">
                  <a:pos x="l" y="vc"/>
                </a:cxn>
                <a:cxn ang="f26">
                  <a:pos x="f34" y="f35"/>
                </a:cxn>
              </a:cxnLst>
              <a:rect l="f30" t="f32" r="f31" b="f33"/>
              <a:pathLst>
                <a:path w="21600" h="21600">
                  <a:moveTo>
                    <a:pt x="f5" y="f5"/>
                  </a:moveTo>
                  <a:lnTo>
                    <a:pt x="f6" y="f5"/>
                  </a:lnTo>
                  <a:lnTo>
                    <a:pt x="f6" y="f7"/>
                  </a:lnTo>
                  <a:cubicBezTo>
                    <a:pt x="f8" y="f7"/>
                    <a:pt x="f8" y="f9"/>
                    <a:pt x="f5" y="f10"/>
                  </a:cubicBezTo>
                  <a:close/>
                </a:path>
              </a:pathLst>
            </a:custGeom>
            <a:gradFill>
              <a:gsLst>
                <a:gs pos="0">
                  <a:srgbClr val="9EEAFF"/>
                </a:gs>
                <a:gs pos="100000">
                  <a:srgbClr val="BBEFFF"/>
                </a:gs>
              </a:gsLst>
              <a:lin ang="16200000"/>
            </a:gradFill>
            <a:ln w="9528">
              <a:solidFill>
                <a:srgbClr val="46AAC5"/>
              </a:solidFill>
              <a:prstDash val="solid"/>
            </a:ln>
            <a:effectLst>
              <a:outerShdw dist="19997" dir="5400000" algn="tl">
                <a:srgbClr val="000000">
                  <a:alpha val="38000"/>
                </a:srgbClr>
              </a:outerShdw>
            </a:effectLst>
          </p:spPr>
          <p:txBody>
            <a:bodyPr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200" b="1" i="0" u="none" strike="noStrike" kern="0" cap="none" spc="0" normalizeH="0" baseline="0" noProof="0" dirty="0">
                  <a:ln>
                    <a:noFill/>
                  </a:ln>
                  <a:solidFill>
                    <a:srgbClr val="000000"/>
                  </a:solidFill>
                  <a:effectLst/>
                  <a:uLnTx/>
                  <a:uFillTx/>
                  <a:latin typeface="Calibri"/>
                  <a:ea typeface="+mn-ea"/>
                  <a:cs typeface="+mn-cs"/>
                </a:rPr>
                <a:t>Présidé par le Ministre chargé du Transport</a:t>
              </a:r>
            </a:p>
          </p:txBody>
        </p:sp>
        <p:sp>
          <p:nvSpPr>
            <p:cNvPr id="9" name="Ellipse 22"/>
            <p:cNvSpPr/>
            <p:nvPr/>
          </p:nvSpPr>
          <p:spPr>
            <a:xfrm>
              <a:off x="4211451" y="3487619"/>
              <a:ext cx="1704743" cy="84655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gradFill>
              <a:gsLst>
                <a:gs pos="0">
                  <a:srgbClr val="9EEAFF"/>
                </a:gs>
                <a:gs pos="100000">
                  <a:srgbClr val="BBEFFF"/>
                </a:gs>
              </a:gsLst>
              <a:lin ang="16200000"/>
            </a:gradFill>
            <a:ln w="9528">
              <a:solidFill>
                <a:srgbClr val="46AAC5"/>
              </a:solidFill>
              <a:prstDash val="solid"/>
            </a:ln>
            <a:effectLst>
              <a:outerShdw dist="19997" dir="5400000" algn="tl">
                <a:srgbClr val="000000">
                  <a:alpha val="38000"/>
                </a:srgbClr>
              </a:outerShdw>
            </a:effectLst>
          </p:spPr>
          <p:txBody>
            <a:bodyPr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200" b="1" i="0" u="none" strike="noStrike" kern="0" cap="none" spc="0" normalizeH="0" baseline="0" noProof="0" dirty="0">
                  <a:ln>
                    <a:noFill/>
                  </a:ln>
                  <a:solidFill>
                    <a:srgbClr val="000000"/>
                  </a:solidFill>
                  <a:effectLst/>
                  <a:uLnTx/>
                  <a:uFillTx/>
                  <a:latin typeface="Century"/>
                  <a:ea typeface="+mn-ea"/>
                  <a:cs typeface="+mn-cs"/>
                </a:rPr>
                <a:t>Gouvernance de la sécurité routière </a:t>
              </a:r>
              <a:endParaRPr kumimoji="0" lang="fr-FR" sz="1200" b="1" i="0" u="none" strike="noStrike" kern="0" cap="none" spc="0" normalizeH="0" baseline="0" noProof="0" dirty="0">
                <a:ln>
                  <a:noFill/>
                </a:ln>
                <a:solidFill>
                  <a:srgbClr val="000000"/>
                </a:solidFill>
                <a:effectLst/>
                <a:uLnTx/>
                <a:uFillTx/>
                <a:latin typeface="Calibri"/>
                <a:ea typeface="+mn-ea"/>
                <a:cs typeface="+mn-cs"/>
              </a:endParaRPr>
            </a:p>
          </p:txBody>
        </p:sp>
        <p:sp>
          <p:nvSpPr>
            <p:cNvPr id="10" name="Rectangle 23"/>
            <p:cNvSpPr/>
            <p:nvPr/>
          </p:nvSpPr>
          <p:spPr>
            <a:xfrm>
              <a:off x="5809295" y="2445830"/>
              <a:ext cx="1630664" cy="562730"/>
            </a:xfrm>
            <a:prstGeom prst="rect">
              <a:avLst/>
            </a:prstGeom>
            <a:gradFill>
              <a:gsLst>
                <a:gs pos="0">
                  <a:srgbClr val="9EEAFF"/>
                </a:gs>
                <a:gs pos="100000">
                  <a:srgbClr val="BBEFFF"/>
                </a:gs>
              </a:gsLst>
              <a:lin ang="16200000"/>
            </a:gradFill>
            <a:ln w="9528">
              <a:solidFill>
                <a:srgbClr val="46AAC5"/>
              </a:solidFill>
              <a:prstDash val="solid"/>
            </a:ln>
            <a:effectLst>
              <a:outerShdw dist="19997" dir="5400000" algn="tl">
                <a:srgbClr val="000000">
                  <a:alpha val="38000"/>
                </a:srgbClr>
              </a:outerShdw>
            </a:effectLst>
          </p:spPr>
          <p:txBody>
            <a:bodyPr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a:ea typeface="+mn-ea"/>
                  <a:cs typeface="+mn-cs"/>
                </a:rPr>
                <a:t>Secrétariat: </a:t>
              </a:r>
              <a:r>
                <a:rPr kumimoji="0" lang="fr-FR" sz="1600" b="1" i="0" u="none" strike="noStrike" kern="0" cap="none" spc="0" normalizeH="0" baseline="0" noProof="0" dirty="0" smtClean="0">
                  <a:ln>
                    <a:noFill/>
                  </a:ln>
                  <a:solidFill>
                    <a:srgbClr val="000000"/>
                  </a:solidFill>
                  <a:effectLst/>
                  <a:uLnTx/>
                  <a:uFillTx/>
                  <a:latin typeface="Calibri"/>
                  <a:ea typeface="+mn-ea"/>
                  <a:cs typeface="+mn-cs"/>
                </a:rPr>
                <a:t>METLE (DTR)</a:t>
              </a:r>
              <a:endParaRPr kumimoji="0" lang="fr-FR" sz="1600" b="1" i="0" u="none" strike="noStrike" kern="0" cap="none" spc="0" normalizeH="0" baseline="0" noProof="0" dirty="0">
                <a:ln>
                  <a:noFill/>
                </a:ln>
                <a:solidFill>
                  <a:srgbClr val="000000"/>
                </a:solidFill>
                <a:effectLst/>
                <a:uLnTx/>
                <a:uFillTx/>
                <a:latin typeface="Calibri"/>
                <a:ea typeface="+mn-ea"/>
                <a:cs typeface="+mn-cs"/>
              </a:endParaRPr>
            </a:p>
          </p:txBody>
        </p:sp>
        <p:cxnSp>
          <p:nvCxnSpPr>
            <p:cNvPr id="11" name="Connecteur en angle 30"/>
            <p:cNvCxnSpPr/>
            <p:nvPr/>
          </p:nvCxnSpPr>
          <p:spPr>
            <a:xfrm rot="16200000" flipV="1">
              <a:off x="5653923" y="1932243"/>
              <a:ext cx="564371" cy="492332"/>
            </a:xfrm>
            <a:prstGeom prst="bentConnector3">
              <a:avLst>
                <a:gd name="adj1" fmla="val 50000"/>
              </a:avLst>
            </a:prstGeom>
            <a:noFill/>
            <a:ln w="25402">
              <a:solidFill>
                <a:srgbClr val="4BACC6"/>
              </a:solidFill>
              <a:prstDash val="solid"/>
              <a:tailEnd type="arrow"/>
            </a:ln>
            <a:effectLst>
              <a:outerShdw dist="19997" dir="5400000" algn="tl">
                <a:srgbClr val="000000">
                  <a:alpha val="38000"/>
                </a:srgbClr>
              </a:outerShdw>
            </a:effectLst>
          </p:spPr>
        </p:cxnSp>
        <p:sp>
          <p:nvSpPr>
            <p:cNvPr id="12" name="Rectangle 32"/>
            <p:cNvSpPr/>
            <p:nvPr/>
          </p:nvSpPr>
          <p:spPr>
            <a:xfrm>
              <a:off x="2710584" y="6151974"/>
              <a:ext cx="1630665" cy="564371"/>
            </a:xfrm>
            <a:prstGeom prst="rect">
              <a:avLst/>
            </a:prstGeom>
            <a:gradFill>
              <a:gsLst>
                <a:gs pos="0">
                  <a:srgbClr val="9EEAFF"/>
                </a:gs>
                <a:gs pos="100000">
                  <a:srgbClr val="BBEFFF"/>
                </a:gs>
              </a:gsLst>
              <a:lin ang="16200000"/>
            </a:gradFill>
            <a:ln w="9528">
              <a:solidFill>
                <a:srgbClr val="46AAC5"/>
              </a:solidFill>
              <a:prstDash val="solid"/>
            </a:ln>
            <a:effectLst>
              <a:outerShdw dist="19997" dir="5400000" algn="tl">
                <a:srgbClr val="000000">
                  <a:alpha val="38000"/>
                </a:srgbClr>
              </a:outerShdw>
            </a:effectLst>
          </p:spPr>
          <p:txBody>
            <a:bodyPr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a:ea typeface="+mn-ea"/>
                  <a:cs typeface="+mn-cs"/>
                </a:rPr>
                <a:t>Secrétariat: DRETL</a:t>
              </a:r>
            </a:p>
          </p:txBody>
        </p:sp>
        <p:cxnSp>
          <p:nvCxnSpPr>
            <p:cNvPr id="13" name="Connecteur en angle 33"/>
            <p:cNvCxnSpPr/>
            <p:nvPr/>
          </p:nvCxnSpPr>
          <p:spPr>
            <a:xfrm rot="10800000">
              <a:off x="2219744" y="5695884"/>
              <a:ext cx="480397" cy="726792"/>
            </a:xfrm>
            <a:prstGeom prst="bentConnector2">
              <a:avLst/>
            </a:prstGeom>
            <a:noFill/>
            <a:ln w="25402">
              <a:solidFill>
                <a:srgbClr val="4BACC6"/>
              </a:solidFill>
              <a:prstDash val="solid"/>
              <a:tailEnd type="arrow"/>
            </a:ln>
            <a:effectLst>
              <a:outerShdw dist="19997" dir="5400000" algn="tl">
                <a:srgbClr val="000000">
                  <a:alpha val="38000"/>
                </a:srgbClr>
              </a:outerShdw>
            </a:effectLst>
          </p:spPr>
        </p:cxnSp>
        <p:sp>
          <p:nvSpPr>
            <p:cNvPr id="14" name="Rectangle 34"/>
            <p:cNvSpPr/>
            <p:nvPr/>
          </p:nvSpPr>
          <p:spPr>
            <a:xfrm>
              <a:off x="5748126" y="6212677"/>
              <a:ext cx="1629172" cy="562730"/>
            </a:xfrm>
            <a:prstGeom prst="rect">
              <a:avLst/>
            </a:prstGeom>
            <a:gradFill>
              <a:gsLst>
                <a:gs pos="0">
                  <a:srgbClr val="9EEAFF"/>
                </a:gs>
                <a:gs pos="100000">
                  <a:srgbClr val="BBEFFF"/>
                </a:gs>
              </a:gsLst>
              <a:lin ang="16200000"/>
            </a:gradFill>
            <a:ln w="9528">
              <a:solidFill>
                <a:srgbClr val="46AAC5"/>
              </a:solidFill>
              <a:prstDash val="solid"/>
            </a:ln>
            <a:effectLst>
              <a:outerShdw dist="19997" dir="5400000" algn="tl">
                <a:srgbClr val="000000">
                  <a:alpha val="38000"/>
                </a:srgbClr>
              </a:outerShdw>
            </a:effectLst>
          </p:spPr>
          <p:txBody>
            <a:bodyPr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a:ea typeface="+mn-ea"/>
                  <a:cs typeface="+mn-cs"/>
                </a:rPr>
                <a:t>Secrétariat: </a:t>
              </a:r>
              <a:r>
                <a:rPr lang="fr-FR" sz="1600" b="1" kern="0" dirty="0" smtClean="0">
                  <a:solidFill>
                    <a:srgbClr val="000000"/>
                  </a:solidFill>
                  <a:latin typeface="Calibri"/>
                </a:rPr>
                <a:t>NARSA</a:t>
              </a:r>
              <a:endParaRPr kumimoji="0" lang="fr-FR" sz="1600" b="1" i="0" u="none" strike="noStrike" kern="0" cap="none" spc="0" normalizeH="0" baseline="0" noProof="0" dirty="0">
                <a:ln>
                  <a:noFill/>
                </a:ln>
                <a:solidFill>
                  <a:srgbClr val="000000"/>
                </a:solidFill>
                <a:effectLst/>
                <a:uLnTx/>
                <a:uFillTx/>
                <a:latin typeface="Calibri"/>
                <a:ea typeface="+mn-ea"/>
                <a:cs typeface="+mn-cs"/>
              </a:endParaRPr>
            </a:p>
          </p:txBody>
        </p:sp>
        <p:cxnSp>
          <p:nvCxnSpPr>
            <p:cNvPr id="15" name="Connecteur en angle 35"/>
            <p:cNvCxnSpPr>
              <a:stCxn id="14" idx="3"/>
              <a:endCxn id="8" idx="4"/>
            </p:cNvCxnSpPr>
            <p:nvPr/>
          </p:nvCxnSpPr>
          <p:spPr>
            <a:xfrm flipV="1">
              <a:off x="7377298" y="5887836"/>
              <a:ext cx="550518" cy="605386"/>
            </a:xfrm>
            <a:prstGeom prst="bentConnector2">
              <a:avLst/>
            </a:prstGeom>
            <a:noFill/>
            <a:ln w="25402">
              <a:solidFill>
                <a:srgbClr val="4BACC6"/>
              </a:solidFill>
              <a:prstDash val="solid"/>
              <a:tailEnd type="arrow"/>
            </a:ln>
            <a:effectLst>
              <a:outerShdw dist="19997" dir="5400000" algn="tl">
                <a:srgbClr val="000000">
                  <a:alpha val="38000"/>
                </a:srgbClr>
              </a:outerShdw>
            </a:effectLst>
          </p:spPr>
        </p:cxnSp>
        <p:sp>
          <p:nvSpPr>
            <p:cNvPr id="16" name="ZoneTexte 61"/>
            <p:cNvSpPr txBox="1">
              <a:spLocks noChangeArrowheads="1"/>
            </p:cNvSpPr>
            <p:nvPr/>
          </p:nvSpPr>
          <p:spPr bwMode="auto">
            <a:xfrm>
              <a:off x="1763685" y="2065141"/>
              <a:ext cx="1047705" cy="4134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2000" b="1" i="0" u="none" strike="noStrike" kern="1200" cap="none" spc="0" normalizeH="0" baseline="0" noProof="0">
                <a:ln>
                  <a:noFill/>
                </a:ln>
                <a:solidFill>
                  <a:srgbClr val="000000"/>
                </a:solidFill>
                <a:effectLst/>
                <a:uLnTx/>
                <a:uFillTx/>
                <a:latin typeface="Calibri" pitchFamily="34" charset="0"/>
                <a:ea typeface="+mn-ea"/>
                <a:cs typeface="+mn-cs"/>
              </a:endParaRPr>
            </a:p>
          </p:txBody>
        </p:sp>
      </p:grpSp>
    </p:spTree>
    <p:extLst>
      <p:ext uri="{BB962C8B-B14F-4D97-AF65-F5344CB8AC3E}">
        <p14:creationId xmlns="" xmlns:p14="http://schemas.microsoft.com/office/powerpoint/2010/main" val="289516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DEE0FCA9-246A-FB46-9218-D13F3A2EF7F1}"/>
              </a:ext>
            </a:extLst>
          </p:cNvPr>
          <p:cNvSpPr/>
          <p:nvPr/>
        </p:nvSpPr>
        <p:spPr>
          <a:xfrm>
            <a:off x="193675" y="1326679"/>
            <a:ext cx="2754313" cy="314325"/>
          </a:xfrm>
          <a:prstGeom prst="rect">
            <a:avLst/>
          </a:prstGeom>
          <a:gradFill>
            <a:gsLst>
              <a:gs pos="0">
                <a:srgbClr val="2C5D98"/>
              </a:gs>
              <a:gs pos="100000">
                <a:srgbClr val="3C7BC7"/>
              </a:gs>
            </a:gsLst>
            <a:lin ang="16200000"/>
          </a:gra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5" name="Forme libre 4">
            <a:extLst>
              <a:ext uri="{FF2B5EF4-FFF2-40B4-BE49-F238E27FC236}">
                <a16:creationId xmlns="" xmlns:a16="http://schemas.microsoft.com/office/drawing/2014/main" id="{0F0946F2-154C-7E4B-866B-D8502BC278C6}"/>
              </a:ext>
            </a:extLst>
          </p:cNvPr>
          <p:cNvSpPr>
            <a:spLocks noChangeArrowheads="1"/>
          </p:cNvSpPr>
          <p:nvPr/>
        </p:nvSpPr>
        <p:spPr bwMode="auto">
          <a:xfrm>
            <a:off x="214282" y="857232"/>
            <a:ext cx="2754313" cy="561975"/>
          </a:xfrm>
          <a:custGeom>
            <a:avLst/>
            <a:gdLst>
              <a:gd name="T0" fmla="*/ 1769952 w 2619452"/>
              <a:gd name="T1" fmla="*/ 0 h 553604"/>
              <a:gd name="T2" fmla="*/ 3539906 w 2619452"/>
              <a:gd name="T3" fmla="*/ 303262 h 553604"/>
              <a:gd name="T4" fmla="*/ 1769952 w 2619452"/>
              <a:gd name="T5" fmla="*/ 606525 h 553604"/>
              <a:gd name="T6" fmla="*/ 0 w 2619452"/>
              <a:gd name="T7" fmla="*/ 303262 h 553604"/>
              <a:gd name="T8" fmla="*/ 0 w 2619452"/>
              <a:gd name="T9" fmla="*/ 0 h 553604"/>
              <a:gd name="T10" fmla="*/ 3539906 w 2619452"/>
              <a:gd name="T11" fmla="*/ 0 h 553604"/>
              <a:gd name="T12" fmla="*/ 3539906 w 2619452"/>
              <a:gd name="T13" fmla="*/ 606525 h 553604"/>
              <a:gd name="T14" fmla="*/ 0 w 2619452"/>
              <a:gd name="T15" fmla="*/ 606525 h 553604"/>
              <a:gd name="T16" fmla="*/ 0 w 2619452"/>
              <a:gd name="T17" fmla="*/ 0 h 55360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619452"/>
              <a:gd name="T28" fmla="*/ 0 h 553604"/>
              <a:gd name="T29" fmla="*/ 2619452 w 2619452"/>
              <a:gd name="T30" fmla="*/ 553604 h 5536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19452" h="553604">
                <a:moveTo>
                  <a:pt x="0" y="0"/>
                </a:moveTo>
                <a:lnTo>
                  <a:pt x="2619453" y="0"/>
                </a:lnTo>
                <a:lnTo>
                  <a:pt x="2619453" y="553604"/>
                </a:lnTo>
                <a:lnTo>
                  <a:pt x="0" y="55360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rIns="68580" anchor="ctr"/>
          <a:lstStyle>
            <a:lvl1pPr defTabSz="1600200" eaLnBrk="0" hangingPunct="0">
              <a:defRPr>
                <a:solidFill>
                  <a:schemeClr val="tx1"/>
                </a:solidFill>
                <a:latin typeface="Arial" panose="020B0604020202020204" pitchFamily="34" charset="0"/>
                <a:cs typeface="Arial" panose="020B0604020202020204" pitchFamily="34" charset="0"/>
              </a:defRPr>
            </a:lvl1pPr>
            <a:lvl2pPr marL="742950" indent="-285750" defTabSz="1600200" eaLnBrk="0" hangingPunct="0">
              <a:defRPr>
                <a:solidFill>
                  <a:schemeClr val="tx1"/>
                </a:solidFill>
                <a:latin typeface="Arial" panose="020B0604020202020204" pitchFamily="34" charset="0"/>
                <a:cs typeface="Arial" panose="020B0604020202020204" pitchFamily="34" charset="0"/>
              </a:defRPr>
            </a:lvl2pPr>
            <a:lvl3pPr marL="1143000" indent="-228600" defTabSz="1600200" eaLnBrk="0" hangingPunct="0">
              <a:defRPr>
                <a:solidFill>
                  <a:schemeClr val="tx1"/>
                </a:solidFill>
                <a:latin typeface="Arial" panose="020B0604020202020204" pitchFamily="34" charset="0"/>
                <a:cs typeface="Arial" panose="020B0604020202020204" pitchFamily="34" charset="0"/>
              </a:defRPr>
            </a:lvl3pPr>
            <a:lvl4pPr marL="1600200" indent="-228600" defTabSz="1600200" eaLnBrk="0" hangingPunct="0">
              <a:defRPr>
                <a:solidFill>
                  <a:schemeClr val="tx1"/>
                </a:solidFill>
                <a:latin typeface="Arial" panose="020B0604020202020204" pitchFamily="34" charset="0"/>
                <a:cs typeface="Arial" panose="020B0604020202020204" pitchFamily="34" charset="0"/>
              </a:defRPr>
            </a:lvl4pPr>
            <a:lvl5pPr marL="2057400" indent="-228600" defTabSz="1600200" eaLnBrk="0" hangingPunct="0">
              <a:defRPr>
                <a:solidFill>
                  <a:schemeClr val="tx1"/>
                </a:solidFill>
                <a:latin typeface="Arial" panose="020B0604020202020204" pitchFamily="34" charset="0"/>
                <a:cs typeface="Arial" panose="020B0604020202020204" pitchFamily="34" charset="0"/>
              </a:defRPr>
            </a:lvl5pPr>
            <a:lvl6pPr marL="2514600" indent="-228600" defTabSz="1600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1600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1600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1600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Aft>
                <a:spcPts val="1500"/>
              </a:spcAft>
            </a:pPr>
            <a:r>
              <a:rPr lang="fr-FR" altLang="fr-FR" sz="3600" dirty="0">
                <a:solidFill>
                  <a:srgbClr val="000000"/>
                </a:solidFill>
                <a:latin typeface="Calibri" panose="020F0502020204030204" pitchFamily="34" charset="0"/>
              </a:rPr>
              <a:t>CISR</a:t>
            </a:r>
          </a:p>
        </p:txBody>
      </p:sp>
      <p:sp>
        <p:nvSpPr>
          <p:cNvPr id="6" name="Rectangle 5">
            <a:extLst>
              <a:ext uri="{FF2B5EF4-FFF2-40B4-BE49-F238E27FC236}">
                <a16:creationId xmlns="" xmlns:a16="http://schemas.microsoft.com/office/drawing/2014/main" id="{CD474243-C975-3649-B62D-9466277231C8}"/>
              </a:ext>
            </a:extLst>
          </p:cNvPr>
          <p:cNvSpPr/>
          <p:nvPr/>
        </p:nvSpPr>
        <p:spPr>
          <a:xfrm>
            <a:off x="193675" y="1963267"/>
            <a:ext cx="203200" cy="195262"/>
          </a:xfrm>
          <a:prstGeom prst="rect">
            <a:avLst/>
          </a:prstGeom>
          <a:solidFill>
            <a:srgbClr val="FFFFFF"/>
          </a:soli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7" name="Forme libre 6">
            <a:extLst>
              <a:ext uri="{FF2B5EF4-FFF2-40B4-BE49-F238E27FC236}">
                <a16:creationId xmlns="" xmlns:a16="http://schemas.microsoft.com/office/drawing/2014/main" id="{7854496F-17C0-8841-BD43-571192C3CA71}"/>
              </a:ext>
            </a:extLst>
          </p:cNvPr>
          <p:cNvSpPr>
            <a:spLocks noChangeArrowheads="1"/>
          </p:cNvSpPr>
          <p:nvPr/>
        </p:nvSpPr>
        <p:spPr bwMode="auto">
          <a:xfrm>
            <a:off x="387350" y="1871192"/>
            <a:ext cx="2560638" cy="455612"/>
          </a:xfrm>
          <a:custGeom>
            <a:avLst/>
            <a:gdLst>
              <a:gd name="T0" fmla="*/ 1643253 w 2436090"/>
              <a:gd name="T1" fmla="*/ 0 h 448554"/>
              <a:gd name="T2" fmla="*/ 3286499 w 2436090"/>
              <a:gd name="T3" fmla="*/ 246458 h 448554"/>
              <a:gd name="T4" fmla="*/ 1643253 w 2436090"/>
              <a:gd name="T5" fmla="*/ 492915 h 448554"/>
              <a:gd name="T6" fmla="*/ 0 w 2436090"/>
              <a:gd name="T7" fmla="*/ 246458 h 448554"/>
              <a:gd name="T8" fmla="*/ 0 w 2436090"/>
              <a:gd name="T9" fmla="*/ 0 h 448554"/>
              <a:gd name="T10" fmla="*/ 3286499 w 2436090"/>
              <a:gd name="T11" fmla="*/ 0 h 448554"/>
              <a:gd name="T12" fmla="*/ 3286499 w 2436090"/>
              <a:gd name="T13" fmla="*/ 492915 h 448554"/>
              <a:gd name="T14" fmla="*/ 0 w 2436090"/>
              <a:gd name="T15" fmla="*/ 492915 h 448554"/>
              <a:gd name="T16" fmla="*/ 0 w 2436090"/>
              <a:gd name="T17" fmla="*/ 0 h 44855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436090"/>
              <a:gd name="T28" fmla="*/ 0 h 448554"/>
              <a:gd name="T29" fmla="*/ 2436090 w 2436090"/>
              <a:gd name="T30" fmla="*/ 448554 h 4485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36090" h="448554">
                <a:moveTo>
                  <a:pt x="0" y="0"/>
                </a:moveTo>
                <a:lnTo>
                  <a:pt x="2436091" y="0"/>
                </a:lnTo>
                <a:lnTo>
                  <a:pt x="2436091" y="448554"/>
                </a:lnTo>
                <a:lnTo>
                  <a:pt x="0" y="44855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1122" tIns="71122" rIns="71122" bIns="71122" anchor="ctr"/>
          <a:lstStyle>
            <a:lvl1pPr defTabSz="442913" eaLnBrk="0" hangingPunct="0">
              <a:defRPr>
                <a:solidFill>
                  <a:schemeClr val="tx1"/>
                </a:solidFill>
                <a:latin typeface="Arial" panose="020B0604020202020204" pitchFamily="34" charset="0"/>
                <a:cs typeface="Arial" panose="020B0604020202020204" pitchFamily="34" charset="0"/>
              </a:defRPr>
            </a:lvl1pPr>
            <a:lvl2pPr marL="742950" indent="-285750" defTabSz="442913" eaLnBrk="0" hangingPunct="0">
              <a:defRPr>
                <a:solidFill>
                  <a:schemeClr val="tx1"/>
                </a:solidFill>
                <a:latin typeface="Arial" panose="020B0604020202020204" pitchFamily="34" charset="0"/>
                <a:cs typeface="Arial" panose="020B0604020202020204" pitchFamily="34" charset="0"/>
              </a:defRPr>
            </a:lvl2pPr>
            <a:lvl3pPr marL="1143000" indent="-228600" defTabSz="442913" eaLnBrk="0" hangingPunct="0">
              <a:defRPr>
                <a:solidFill>
                  <a:schemeClr val="tx1"/>
                </a:solidFill>
                <a:latin typeface="Arial" panose="020B0604020202020204" pitchFamily="34" charset="0"/>
                <a:cs typeface="Arial" panose="020B0604020202020204" pitchFamily="34" charset="0"/>
              </a:defRPr>
            </a:lvl3pPr>
            <a:lvl4pPr marL="1600200" indent="-228600" defTabSz="442913" eaLnBrk="0" hangingPunct="0">
              <a:defRPr>
                <a:solidFill>
                  <a:schemeClr val="tx1"/>
                </a:solidFill>
                <a:latin typeface="Arial" panose="020B0604020202020204" pitchFamily="34" charset="0"/>
                <a:cs typeface="Arial" panose="020B0604020202020204" pitchFamily="34" charset="0"/>
              </a:defRPr>
            </a:lvl4pPr>
            <a:lvl5pPr marL="2057400" indent="-228600" defTabSz="442913" eaLnBrk="0" hangingPunct="0">
              <a:defRPr>
                <a:solidFill>
                  <a:schemeClr val="tx1"/>
                </a:solidFill>
                <a:latin typeface="Arial" panose="020B0604020202020204" pitchFamily="34" charset="0"/>
                <a:cs typeface="Arial" panose="020B0604020202020204" pitchFamily="34" charset="0"/>
              </a:defRPr>
            </a:lvl5pPr>
            <a:lvl6pPr marL="25146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Aft>
                <a:spcPts val="400"/>
              </a:spcAft>
            </a:pPr>
            <a:r>
              <a:rPr lang="fr-FR" altLang="fr-FR" sz="1100" dirty="0">
                <a:solidFill>
                  <a:srgbClr val="000000"/>
                </a:solidFill>
                <a:latin typeface="Cambria" panose="02040503050406030204" pitchFamily="18" charset="0"/>
              </a:rPr>
              <a:t>Adopter  la stratégie nationale intégrée en matière de sécurité routière proposée par le CPSR</a:t>
            </a:r>
          </a:p>
        </p:txBody>
      </p:sp>
      <p:sp>
        <p:nvSpPr>
          <p:cNvPr id="8" name="Rectangle 7">
            <a:extLst>
              <a:ext uri="{FF2B5EF4-FFF2-40B4-BE49-F238E27FC236}">
                <a16:creationId xmlns="" xmlns:a16="http://schemas.microsoft.com/office/drawing/2014/main" id="{9ED4450D-D7D1-1347-BCD3-0F55FB98082F}"/>
              </a:ext>
            </a:extLst>
          </p:cNvPr>
          <p:cNvSpPr/>
          <p:nvPr/>
        </p:nvSpPr>
        <p:spPr>
          <a:xfrm>
            <a:off x="193675" y="2599854"/>
            <a:ext cx="203200" cy="195263"/>
          </a:xfrm>
          <a:prstGeom prst="rect">
            <a:avLst/>
          </a:prstGeom>
          <a:solidFill>
            <a:srgbClr val="FFFFFF"/>
          </a:soli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9" name="Forme libre 8">
            <a:extLst>
              <a:ext uri="{FF2B5EF4-FFF2-40B4-BE49-F238E27FC236}">
                <a16:creationId xmlns="" xmlns:a16="http://schemas.microsoft.com/office/drawing/2014/main" id="{3ECF51B9-DE1B-5240-BBBA-B5C89C50FC91}"/>
              </a:ext>
            </a:extLst>
          </p:cNvPr>
          <p:cNvSpPr>
            <a:spLocks noChangeArrowheads="1"/>
          </p:cNvSpPr>
          <p:nvPr/>
        </p:nvSpPr>
        <p:spPr bwMode="auto">
          <a:xfrm>
            <a:off x="387350" y="2509367"/>
            <a:ext cx="2452688" cy="457200"/>
          </a:xfrm>
          <a:custGeom>
            <a:avLst/>
            <a:gdLst>
              <a:gd name="T0" fmla="*/ 1268853 w 2436090"/>
              <a:gd name="T1" fmla="*/ 0 h 448554"/>
              <a:gd name="T2" fmla="*/ 2537697 w 2436090"/>
              <a:gd name="T3" fmla="*/ 250782 h 448554"/>
              <a:gd name="T4" fmla="*/ 1268853 w 2436090"/>
              <a:gd name="T5" fmla="*/ 501566 h 448554"/>
              <a:gd name="T6" fmla="*/ 0 w 2436090"/>
              <a:gd name="T7" fmla="*/ 250782 h 448554"/>
              <a:gd name="T8" fmla="*/ 0 w 2436090"/>
              <a:gd name="T9" fmla="*/ 0 h 448554"/>
              <a:gd name="T10" fmla="*/ 2537697 w 2436090"/>
              <a:gd name="T11" fmla="*/ 0 h 448554"/>
              <a:gd name="T12" fmla="*/ 2537697 w 2436090"/>
              <a:gd name="T13" fmla="*/ 501566 h 448554"/>
              <a:gd name="T14" fmla="*/ 0 w 2436090"/>
              <a:gd name="T15" fmla="*/ 501566 h 448554"/>
              <a:gd name="T16" fmla="*/ 0 w 2436090"/>
              <a:gd name="T17" fmla="*/ 0 h 44855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436090"/>
              <a:gd name="T28" fmla="*/ 0 h 448554"/>
              <a:gd name="T29" fmla="*/ 2436090 w 2436090"/>
              <a:gd name="T30" fmla="*/ 448554 h 4485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36090" h="448554">
                <a:moveTo>
                  <a:pt x="0" y="0"/>
                </a:moveTo>
                <a:lnTo>
                  <a:pt x="2436091" y="0"/>
                </a:lnTo>
                <a:lnTo>
                  <a:pt x="2436091" y="448554"/>
                </a:lnTo>
                <a:lnTo>
                  <a:pt x="0" y="44855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1122" tIns="71122" rIns="71122" bIns="71122" anchor="ctr"/>
          <a:lstStyle>
            <a:lvl1pPr defTabSz="442913" eaLnBrk="0" hangingPunct="0">
              <a:defRPr>
                <a:solidFill>
                  <a:schemeClr val="tx1"/>
                </a:solidFill>
                <a:latin typeface="Arial" panose="020B0604020202020204" pitchFamily="34" charset="0"/>
                <a:cs typeface="Arial" panose="020B0604020202020204" pitchFamily="34" charset="0"/>
              </a:defRPr>
            </a:lvl1pPr>
            <a:lvl2pPr marL="742950" indent="-285750" defTabSz="442913" eaLnBrk="0" hangingPunct="0">
              <a:defRPr>
                <a:solidFill>
                  <a:schemeClr val="tx1"/>
                </a:solidFill>
                <a:latin typeface="Arial" panose="020B0604020202020204" pitchFamily="34" charset="0"/>
                <a:cs typeface="Arial" panose="020B0604020202020204" pitchFamily="34" charset="0"/>
              </a:defRPr>
            </a:lvl2pPr>
            <a:lvl3pPr marL="1143000" indent="-228600" defTabSz="442913" eaLnBrk="0" hangingPunct="0">
              <a:defRPr>
                <a:solidFill>
                  <a:schemeClr val="tx1"/>
                </a:solidFill>
                <a:latin typeface="Arial" panose="020B0604020202020204" pitchFamily="34" charset="0"/>
                <a:cs typeface="Arial" panose="020B0604020202020204" pitchFamily="34" charset="0"/>
              </a:defRPr>
            </a:lvl3pPr>
            <a:lvl4pPr marL="1600200" indent="-228600" defTabSz="442913" eaLnBrk="0" hangingPunct="0">
              <a:defRPr>
                <a:solidFill>
                  <a:schemeClr val="tx1"/>
                </a:solidFill>
                <a:latin typeface="Arial" panose="020B0604020202020204" pitchFamily="34" charset="0"/>
                <a:cs typeface="Arial" panose="020B0604020202020204" pitchFamily="34" charset="0"/>
              </a:defRPr>
            </a:lvl4pPr>
            <a:lvl5pPr marL="2057400" indent="-228600" defTabSz="442913" eaLnBrk="0" hangingPunct="0">
              <a:defRPr>
                <a:solidFill>
                  <a:schemeClr val="tx1"/>
                </a:solidFill>
                <a:latin typeface="Arial" panose="020B0604020202020204" pitchFamily="34" charset="0"/>
                <a:cs typeface="Arial" panose="020B0604020202020204" pitchFamily="34" charset="0"/>
              </a:defRPr>
            </a:lvl5pPr>
            <a:lvl6pPr marL="25146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Aft>
                <a:spcPts val="400"/>
              </a:spcAft>
            </a:pPr>
            <a:r>
              <a:rPr lang="fr-FR" altLang="fr-FR" sz="1100" dirty="0">
                <a:solidFill>
                  <a:srgbClr val="000000"/>
                </a:solidFill>
                <a:latin typeface="Cambria" panose="02040503050406030204" pitchFamily="18" charset="0"/>
              </a:rPr>
              <a:t>Coordonner la mise en œuvre des plans d'action qui en découlent et de leur évaluation;</a:t>
            </a:r>
          </a:p>
        </p:txBody>
      </p:sp>
      <p:sp>
        <p:nvSpPr>
          <p:cNvPr id="10" name="Rectangle 9">
            <a:extLst>
              <a:ext uri="{FF2B5EF4-FFF2-40B4-BE49-F238E27FC236}">
                <a16:creationId xmlns="" xmlns:a16="http://schemas.microsoft.com/office/drawing/2014/main" id="{8528433D-75F0-0E45-AFD3-83DE324A95A3}"/>
              </a:ext>
            </a:extLst>
          </p:cNvPr>
          <p:cNvSpPr/>
          <p:nvPr/>
        </p:nvSpPr>
        <p:spPr>
          <a:xfrm>
            <a:off x="193675" y="3260254"/>
            <a:ext cx="203200" cy="195263"/>
          </a:xfrm>
          <a:prstGeom prst="rect">
            <a:avLst/>
          </a:prstGeom>
          <a:solidFill>
            <a:srgbClr val="FFFFFF"/>
          </a:soli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11" name="Forme libre 10">
            <a:extLst>
              <a:ext uri="{FF2B5EF4-FFF2-40B4-BE49-F238E27FC236}">
                <a16:creationId xmlns="" xmlns:a16="http://schemas.microsoft.com/office/drawing/2014/main" id="{61A346EE-90CD-6243-9E54-778760094DBF}"/>
              </a:ext>
            </a:extLst>
          </p:cNvPr>
          <p:cNvSpPr>
            <a:spLocks noChangeArrowheads="1"/>
          </p:cNvSpPr>
          <p:nvPr/>
        </p:nvSpPr>
        <p:spPr bwMode="auto">
          <a:xfrm>
            <a:off x="387350" y="3218979"/>
            <a:ext cx="2535238" cy="455613"/>
          </a:xfrm>
          <a:custGeom>
            <a:avLst/>
            <a:gdLst>
              <a:gd name="T0" fmla="*/ 1547957 w 2436090"/>
              <a:gd name="T1" fmla="*/ 0 h 448554"/>
              <a:gd name="T2" fmla="*/ 3095913 w 2436090"/>
              <a:gd name="T3" fmla="*/ 246459 h 448554"/>
              <a:gd name="T4" fmla="*/ 1547957 w 2436090"/>
              <a:gd name="T5" fmla="*/ 492921 h 448554"/>
              <a:gd name="T6" fmla="*/ 0 w 2436090"/>
              <a:gd name="T7" fmla="*/ 246459 h 448554"/>
              <a:gd name="T8" fmla="*/ 0 w 2436090"/>
              <a:gd name="T9" fmla="*/ 0 h 448554"/>
              <a:gd name="T10" fmla="*/ 3095913 w 2436090"/>
              <a:gd name="T11" fmla="*/ 0 h 448554"/>
              <a:gd name="T12" fmla="*/ 3095913 w 2436090"/>
              <a:gd name="T13" fmla="*/ 492921 h 448554"/>
              <a:gd name="T14" fmla="*/ 0 w 2436090"/>
              <a:gd name="T15" fmla="*/ 492921 h 448554"/>
              <a:gd name="T16" fmla="*/ 0 w 2436090"/>
              <a:gd name="T17" fmla="*/ 0 h 44855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436090"/>
              <a:gd name="T28" fmla="*/ 0 h 448554"/>
              <a:gd name="T29" fmla="*/ 2436090 w 2436090"/>
              <a:gd name="T30" fmla="*/ 448554 h 4485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36090" h="448554">
                <a:moveTo>
                  <a:pt x="0" y="0"/>
                </a:moveTo>
                <a:lnTo>
                  <a:pt x="2436091" y="0"/>
                </a:lnTo>
                <a:lnTo>
                  <a:pt x="2436091" y="448554"/>
                </a:lnTo>
                <a:lnTo>
                  <a:pt x="0" y="44855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1122" tIns="71122" rIns="71122" bIns="71122" anchor="ctr"/>
          <a:lstStyle>
            <a:lvl1pPr defTabSz="442913" eaLnBrk="0" hangingPunct="0">
              <a:defRPr>
                <a:solidFill>
                  <a:schemeClr val="tx1"/>
                </a:solidFill>
                <a:latin typeface="Arial" panose="020B0604020202020204" pitchFamily="34" charset="0"/>
                <a:cs typeface="Arial" panose="020B0604020202020204" pitchFamily="34" charset="0"/>
              </a:defRPr>
            </a:lvl1pPr>
            <a:lvl2pPr marL="742950" indent="-285750" defTabSz="442913" eaLnBrk="0" hangingPunct="0">
              <a:defRPr>
                <a:solidFill>
                  <a:schemeClr val="tx1"/>
                </a:solidFill>
                <a:latin typeface="Arial" panose="020B0604020202020204" pitchFamily="34" charset="0"/>
                <a:cs typeface="Arial" panose="020B0604020202020204" pitchFamily="34" charset="0"/>
              </a:defRPr>
            </a:lvl2pPr>
            <a:lvl3pPr marL="1143000" indent="-228600" defTabSz="442913" eaLnBrk="0" hangingPunct="0">
              <a:defRPr>
                <a:solidFill>
                  <a:schemeClr val="tx1"/>
                </a:solidFill>
                <a:latin typeface="Arial" panose="020B0604020202020204" pitchFamily="34" charset="0"/>
                <a:cs typeface="Arial" panose="020B0604020202020204" pitchFamily="34" charset="0"/>
              </a:defRPr>
            </a:lvl3pPr>
            <a:lvl4pPr marL="1600200" indent="-228600" defTabSz="442913" eaLnBrk="0" hangingPunct="0">
              <a:defRPr>
                <a:solidFill>
                  <a:schemeClr val="tx1"/>
                </a:solidFill>
                <a:latin typeface="Arial" panose="020B0604020202020204" pitchFamily="34" charset="0"/>
                <a:cs typeface="Arial" panose="020B0604020202020204" pitchFamily="34" charset="0"/>
              </a:defRPr>
            </a:lvl4pPr>
            <a:lvl5pPr marL="2057400" indent="-228600" defTabSz="442913" eaLnBrk="0" hangingPunct="0">
              <a:defRPr>
                <a:solidFill>
                  <a:schemeClr val="tx1"/>
                </a:solidFill>
                <a:latin typeface="Arial" panose="020B0604020202020204" pitchFamily="34" charset="0"/>
                <a:cs typeface="Arial" panose="020B0604020202020204" pitchFamily="34" charset="0"/>
              </a:defRPr>
            </a:lvl5pPr>
            <a:lvl6pPr marL="25146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Aft>
                <a:spcPts val="400"/>
              </a:spcAft>
            </a:pPr>
            <a:r>
              <a:rPr lang="fr-FR" altLang="fr-FR" sz="1100" dirty="0">
                <a:solidFill>
                  <a:srgbClr val="000000"/>
                </a:solidFill>
                <a:latin typeface="Cambria" panose="02040503050406030204" pitchFamily="18" charset="0"/>
              </a:rPr>
              <a:t>Coordonner également l'utilisation des moyens mis à cet effet à la disposition des départements ministériels concernés.</a:t>
            </a:r>
          </a:p>
        </p:txBody>
      </p:sp>
      <p:sp>
        <p:nvSpPr>
          <p:cNvPr id="12" name="Rectangle 11">
            <a:extLst>
              <a:ext uri="{FF2B5EF4-FFF2-40B4-BE49-F238E27FC236}">
                <a16:creationId xmlns="" xmlns:a16="http://schemas.microsoft.com/office/drawing/2014/main" id="{B5805424-A28F-9347-9C83-3B00863D1FFC}"/>
              </a:ext>
            </a:extLst>
          </p:cNvPr>
          <p:cNvSpPr/>
          <p:nvPr/>
        </p:nvSpPr>
        <p:spPr>
          <a:xfrm>
            <a:off x="3086100" y="1326679"/>
            <a:ext cx="2754313" cy="314325"/>
          </a:xfrm>
          <a:prstGeom prst="rect">
            <a:avLst/>
          </a:prstGeom>
          <a:gradFill>
            <a:gsLst>
              <a:gs pos="0">
                <a:srgbClr val="2C5D98"/>
              </a:gs>
              <a:gs pos="100000">
                <a:srgbClr val="3C7BC7"/>
              </a:gs>
            </a:gsLst>
            <a:lin ang="16200000"/>
          </a:gra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13" name="Forme libre 12">
            <a:extLst>
              <a:ext uri="{FF2B5EF4-FFF2-40B4-BE49-F238E27FC236}">
                <a16:creationId xmlns="" xmlns:a16="http://schemas.microsoft.com/office/drawing/2014/main" id="{DF15C8D1-DE6A-7E41-BD84-8B35122B9E4F}"/>
              </a:ext>
            </a:extLst>
          </p:cNvPr>
          <p:cNvSpPr>
            <a:spLocks noChangeArrowheads="1"/>
          </p:cNvSpPr>
          <p:nvPr/>
        </p:nvSpPr>
        <p:spPr bwMode="auto">
          <a:xfrm>
            <a:off x="3071802" y="857232"/>
            <a:ext cx="2754313" cy="561975"/>
          </a:xfrm>
          <a:custGeom>
            <a:avLst/>
            <a:gdLst>
              <a:gd name="T0" fmla="*/ 1769952 w 2619452"/>
              <a:gd name="T1" fmla="*/ 0 h 553604"/>
              <a:gd name="T2" fmla="*/ 3539906 w 2619452"/>
              <a:gd name="T3" fmla="*/ 303262 h 553604"/>
              <a:gd name="T4" fmla="*/ 1769952 w 2619452"/>
              <a:gd name="T5" fmla="*/ 606525 h 553604"/>
              <a:gd name="T6" fmla="*/ 0 w 2619452"/>
              <a:gd name="T7" fmla="*/ 303262 h 553604"/>
              <a:gd name="T8" fmla="*/ 0 w 2619452"/>
              <a:gd name="T9" fmla="*/ 0 h 553604"/>
              <a:gd name="T10" fmla="*/ 3539906 w 2619452"/>
              <a:gd name="T11" fmla="*/ 0 h 553604"/>
              <a:gd name="T12" fmla="*/ 3539906 w 2619452"/>
              <a:gd name="T13" fmla="*/ 606525 h 553604"/>
              <a:gd name="T14" fmla="*/ 0 w 2619452"/>
              <a:gd name="T15" fmla="*/ 606525 h 553604"/>
              <a:gd name="T16" fmla="*/ 0 w 2619452"/>
              <a:gd name="T17" fmla="*/ 0 h 55360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619452"/>
              <a:gd name="T28" fmla="*/ 0 h 553604"/>
              <a:gd name="T29" fmla="*/ 2619452 w 2619452"/>
              <a:gd name="T30" fmla="*/ 553604 h 5536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19452" h="553604">
                <a:moveTo>
                  <a:pt x="0" y="0"/>
                </a:moveTo>
                <a:lnTo>
                  <a:pt x="2619453" y="0"/>
                </a:lnTo>
                <a:lnTo>
                  <a:pt x="2619453" y="553604"/>
                </a:lnTo>
                <a:lnTo>
                  <a:pt x="0" y="55360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rIns="68580" anchor="ctr"/>
          <a:lstStyle>
            <a:lvl1pPr defTabSz="1600200" eaLnBrk="0" hangingPunct="0">
              <a:defRPr>
                <a:solidFill>
                  <a:schemeClr val="tx1"/>
                </a:solidFill>
                <a:latin typeface="Arial" panose="020B0604020202020204" pitchFamily="34" charset="0"/>
                <a:cs typeface="Arial" panose="020B0604020202020204" pitchFamily="34" charset="0"/>
              </a:defRPr>
            </a:lvl1pPr>
            <a:lvl2pPr marL="742950" indent="-285750" defTabSz="1600200" eaLnBrk="0" hangingPunct="0">
              <a:defRPr>
                <a:solidFill>
                  <a:schemeClr val="tx1"/>
                </a:solidFill>
                <a:latin typeface="Arial" panose="020B0604020202020204" pitchFamily="34" charset="0"/>
                <a:cs typeface="Arial" panose="020B0604020202020204" pitchFamily="34" charset="0"/>
              </a:defRPr>
            </a:lvl2pPr>
            <a:lvl3pPr marL="1143000" indent="-228600" defTabSz="1600200" eaLnBrk="0" hangingPunct="0">
              <a:defRPr>
                <a:solidFill>
                  <a:schemeClr val="tx1"/>
                </a:solidFill>
                <a:latin typeface="Arial" panose="020B0604020202020204" pitchFamily="34" charset="0"/>
                <a:cs typeface="Arial" panose="020B0604020202020204" pitchFamily="34" charset="0"/>
              </a:defRPr>
            </a:lvl3pPr>
            <a:lvl4pPr marL="1600200" indent="-228600" defTabSz="1600200" eaLnBrk="0" hangingPunct="0">
              <a:defRPr>
                <a:solidFill>
                  <a:schemeClr val="tx1"/>
                </a:solidFill>
                <a:latin typeface="Arial" panose="020B0604020202020204" pitchFamily="34" charset="0"/>
                <a:cs typeface="Arial" panose="020B0604020202020204" pitchFamily="34" charset="0"/>
              </a:defRPr>
            </a:lvl4pPr>
            <a:lvl5pPr marL="2057400" indent="-228600" defTabSz="1600200" eaLnBrk="0" hangingPunct="0">
              <a:defRPr>
                <a:solidFill>
                  <a:schemeClr val="tx1"/>
                </a:solidFill>
                <a:latin typeface="Arial" panose="020B0604020202020204" pitchFamily="34" charset="0"/>
                <a:cs typeface="Arial" panose="020B0604020202020204" pitchFamily="34" charset="0"/>
              </a:defRPr>
            </a:lvl5pPr>
            <a:lvl6pPr marL="2514600" indent="-228600" defTabSz="1600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1600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1600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1600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Aft>
                <a:spcPts val="1500"/>
              </a:spcAft>
            </a:pPr>
            <a:r>
              <a:rPr lang="fr-FR" altLang="fr-FR" sz="3600" dirty="0">
                <a:solidFill>
                  <a:srgbClr val="000000"/>
                </a:solidFill>
                <a:latin typeface="Calibri" panose="020F0502020204030204" pitchFamily="34" charset="0"/>
              </a:rPr>
              <a:t>CPSR</a:t>
            </a:r>
          </a:p>
        </p:txBody>
      </p:sp>
      <p:sp>
        <p:nvSpPr>
          <p:cNvPr id="14" name="Rectangle 13">
            <a:extLst>
              <a:ext uri="{FF2B5EF4-FFF2-40B4-BE49-F238E27FC236}">
                <a16:creationId xmlns="" xmlns:a16="http://schemas.microsoft.com/office/drawing/2014/main" id="{EE48FF11-DFA8-E549-9C68-EE17A05D81F4}"/>
              </a:ext>
            </a:extLst>
          </p:cNvPr>
          <p:cNvSpPr/>
          <p:nvPr/>
        </p:nvSpPr>
        <p:spPr>
          <a:xfrm>
            <a:off x="3095625" y="1901354"/>
            <a:ext cx="203200" cy="195263"/>
          </a:xfrm>
          <a:prstGeom prst="rect">
            <a:avLst/>
          </a:prstGeom>
          <a:solidFill>
            <a:srgbClr val="FFFFFF"/>
          </a:soli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15" name="Forme libre 14">
            <a:extLst>
              <a:ext uri="{FF2B5EF4-FFF2-40B4-BE49-F238E27FC236}">
                <a16:creationId xmlns="" xmlns:a16="http://schemas.microsoft.com/office/drawing/2014/main" id="{3A86FECB-0FF5-0D4F-8161-167E2B9FB118}"/>
              </a:ext>
            </a:extLst>
          </p:cNvPr>
          <p:cNvSpPr>
            <a:spLocks noChangeArrowheads="1"/>
          </p:cNvSpPr>
          <p:nvPr/>
        </p:nvSpPr>
        <p:spPr bwMode="auto">
          <a:xfrm>
            <a:off x="3289300" y="1771179"/>
            <a:ext cx="2560638" cy="455613"/>
          </a:xfrm>
          <a:custGeom>
            <a:avLst/>
            <a:gdLst>
              <a:gd name="T0" fmla="*/ 1643253 w 2436090"/>
              <a:gd name="T1" fmla="*/ 0 h 448554"/>
              <a:gd name="T2" fmla="*/ 3286499 w 2436090"/>
              <a:gd name="T3" fmla="*/ 246459 h 448554"/>
              <a:gd name="T4" fmla="*/ 1643253 w 2436090"/>
              <a:gd name="T5" fmla="*/ 492921 h 448554"/>
              <a:gd name="T6" fmla="*/ 0 w 2436090"/>
              <a:gd name="T7" fmla="*/ 246459 h 448554"/>
              <a:gd name="T8" fmla="*/ 0 w 2436090"/>
              <a:gd name="T9" fmla="*/ 0 h 448554"/>
              <a:gd name="T10" fmla="*/ 3286499 w 2436090"/>
              <a:gd name="T11" fmla="*/ 0 h 448554"/>
              <a:gd name="T12" fmla="*/ 3286499 w 2436090"/>
              <a:gd name="T13" fmla="*/ 492921 h 448554"/>
              <a:gd name="T14" fmla="*/ 0 w 2436090"/>
              <a:gd name="T15" fmla="*/ 492921 h 448554"/>
              <a:gd name="T16" fmla="*/ 0 w 2436090"/>
              <a:gd name="T17" fmla="*/ 0 h 44855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436090"/>
              <a:gd name="T28" fmla="*/ 0 h 448554"/>
              <a:gd name="T29" fmla="*/ 2436090 w 2436090"/>
              <a:gd name="T30" fmla="*/ 448554 h 4485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36090" h="448554">
                <a:moveTo>
                  <a:pt x="0" y="0"/>
                </a:moveTo>
                <a:lnTo>
                  <a:pt x="2436091" y="0"/>
                </a:lnTo>
                <a:lnTo>
                  <a:pt x="2436091" y="448554"/>
                </a:lnTo>
                <a:lnTo>
                  <a:pt x="0" y="44855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8236" tIns="78236" rIns="78236" bIns="78236" anchor="ctr"/>
          <a:lstStyle>
            <a:lvl1pPr defTabSz="466725" eaLnBrk="0" hangingPunct="0">
              <a:defRPr>
                <a:solidFill>
                  <a:schemeClr val="tx1"/>
                </a:solidFill>
                <a:latin typeface="Arial" panose="020B0604020202020204" pitchFamily="34" charset="0"/>
                <a:cs typeface="Arial" panose="020B0604020202020204" pitchFamily="34" charset="0"/>
              </a:defRPr>
            </a:lvl1pPr>
            <a:lvl2pPr marL="742950" indent="-285750" defTabSz="466725" eaLnBrk="0" hangingPunct="0">
              <a:defRPr>
                <a:solidFill>
                  <a:schemeClr val="tx1"/>
                </a:solidFill>
                <a:latin typeface="Arial" panose="020B0604020202020204" pitchFamily="34" charset="0"/>
                <a:cs typeface="Arial" panose="020B0604020202020204" pitchFamily="34" charset="0"/>
              </a:defRPr>
            </a:lvl2pPr>
            <a:lvl3pPr marL="1143000" indent="-228600" defTabSz="466725" eaLnBrk="0" hangingPunct="0">
              <a:defRPr>
                <a:solidFill>
                  <a:schemeClr val="tx1"/>
                </a:solidFill>
                <a:latin typeface="Arial" panose="020B0604020202020204" pitchFamily="34" charset="0"/>
                <a:cs typeface="Arial" panose="020B0604020202020204" pitchFamily="34" charset="0"/>
              </a:defRPr>
            </a:lvl3pPr>
            <a:lvl4pPr marL="1600200" indent="-228600" defTabSz="466725" eaLnBrk="0" hangingPunct="0">
              <a:defRPr>
                <a:solidFill>
                  <a:schemeClr val="tx1"/>
                </a:solidFill>
                <a:latin typeface="Arial" panose="020B0604020202020204" pitchFamily="34" charset="0"/>
                <a:cs typeface="Arial" panose="020B0604020202020204" pitchFamily="34" charset="0"/>
              </a:defRPr>
            </a:lvl4pPr>
            <a:lvl5pPr marL="2057400" indent="-228600" defTabSz="466725" eaLnBrk="0" hangingPunct="0">
              <a:defRPr>
                <a:solidFill>
                  <a:schemeClr val="tx1"/>
                </a:solidFill>
                <a:latin typeface="Arial" panose="020B0604020202020204" pitchFamily="34" charset="0"/>
                <a:cs typeface="Arial" panose="020B0604020202020204" pitchFamily="34" charset="0"/>
              </a:defRPr>
            </a:lvl5pPr>
            <a:lvl6pPr marL="25146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90000"/>
              </a:lnSpc>
              <a:spcAft>
                <a:spcPts val="400"/>
              </a:spcAft>
            </a:pPr>
            <a:r>
              <a:rPr lang="fr-FR" altLang="fr-FR" sz="1100">
                <a:solidFill>
                  <a:srgbClr val="000000"/>
                </a:solidFill>
                <a:latin typeface="Cambria" panose="02040503050406030204" pitchFamily="18" charset="0"/>
              </a:rPr>
              <a:t>Proposer une stratégie nationale intégrée de la sécurité routière ; </a:t>
            </a:r>
          </a:p>
        </p:txBody>
      </p:sp>
      <p:sp>
        <p:nvSpPr>
          <p:cNvPr id="16" name="Rectangle 15">
            <a:extLst>
              <a:ext uri="{FF2B5EF4-FFF2-40B4-BE49-F238E27FC236}">
                <a16:creationId xmlns="" xmlns:a16="http://schemas.microsoft.com/office/drawing/2014/main" id="{480DC733-E017-5B48-9463-3B217E08EE45}"/>
              </a:ext>
            </a:extLst>
          </p:cNvPr>
          <p:cNvSpPr/>
          <p:nvPr/>
        </p:nvSpPr>
        <p:spPr>
          <a:xfrm>
            <a:off x="3095625" y="2356967"/>
            <a:ext cx="203200" cy="195262"/>
          </a:xfrm>
          <a:prstGeom prst="rect">
            <a:avLst/>
          </a:prstGeom>
          <a:solidFill>
            <a:srgbClr val="FFFFFF"/>
          </a:soli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17" name="Forme libre 16">
            <a:extLst>
              <a:ext uri="{FF2B5EF4-FFF2-40B4-BE49-F238E27FC236}">
                <a16:creationId xmlns="" xmlns:a16="http://schemas.microsoft.com/office/drawing/2014/main" id="{3302C641-C8C3-2044-BE00-FD386EBAB537}"/>
              </a:ext>
            </a:extLst>
          </p:cNvPr>
          <p:cNvSpPr>
            <a:spLocks noChangeArrowheads="1"/>
          </p:cNvSpPr>
          <p:nvPr/>
        </p:nvSpPr>
        <p:spPr bwMode="auto">
          <a:xfrm>
            <a:off x="3289300" y="2226792"/>
            <a:ext cx="2560638" cy="455612"/>
          </a:xfrm>
          <a:custGeom>
            <a:avLst/>
            <a:gdLst>
              <a:gd name="T0" fmla="*/ 1643253 w 2436090"/>
              <a:gd name="T1" fmla="*/ 0 h 448554"/>
              <a:gd name="T2" fmla="*/ 3286499 w 2436090"/>
              <a:gd name="T3" fmla="*/ 246458 h 448554"/>
              <a:gd name="T4" fmla="*/ 1643253 w 2436090"/>
              <a:gd name="T5" fmla="*/ 492915 h 448554"/>
              <a:gd name="T6" fmla="*/ 0 w 2436090"/>
              <a:gd name="T7" fmla="*/ 246458 h 448554"/>
              <a:gd name="T8" fmla="*/ 0 w 2436090"/>
              <a:gd name="T9" fmla="*/ 0 h 448554"/>
              <a:gd name="T10" fmla="*/ 3286499 w 2436090"/>
              <a:gd name="T11" fmla="*/ 0 h 448554"/>
              <a:gd name="T12" fmla="*/ 3286499 w 2436090"/>
              <a:gd name="T13" fmla="*/ 492915 h 448554"/>
              <a:gd name="T14" fmla="*/ 0 w 2436090"/>
              <a:gd name="T15" fmla="*/ 492915 h 448554"/>
              <a:gd name="T16" fmla="*/ 0 w 2436090"/>
              <a:gd name="T17" fmla="*/ 0 h 44855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436090"/>
              <a:gd name="T28" fmla="*/ 0 h 448554"/>
              <a:gd name="T29" fmla="*/ 2436090 w 2436090"/>
              <a:gd name="T30" fmla="*/ 448554 h 4485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36090" h="448554">
                <a:moveTo>
                  <a:pt x="0" y="0"/>
                </a:moveTo>
                <a:lnTo>
                  <a:pt x="2436091" y="0"/>
                </a:lnTo>
                <a:lnTo>
                  <a:pt x="2436091" y="448554"/>
                </a:lnTo>
                <a:lnTo>
                  <a:pt x="0" y="44855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8236" tIns="78236" rIns="78236" bIns="78236" anchor="ctr"/>
          <a:lstStyle>
            <a:lvl1pPr defTabSz="466725" eaLnBrk="0" hangingPunct="0">
              <a:defRPr>
                <a:solidFill>
                  <a:schemeClr val="tx1"/>
                </a:solidFill>
                <a:latin typeface="Arial" panose="020B0604020202020204" pitchFamily="34" charset="0"/>
                <a:cs typeface="Arial" panose="020B0604020202020204" pitchFamily="34" charset="0"/>
              </a:defRPr>
            </a:lvl1pPr>
            <a:lvl2pPr marL="742950" indent="-285750" defTabSz="466725" eaLnBrk="0" hangingPunct="0">
              <a:defRPr>
                <a:solidFill>
                  <a:schemeClr val="tx1"/>
                </a:solidFill>
                <a:latin typeface="Arial" panose="020B0604020202020204" pitchFamily="34" charset="0"/>
                <a:cs typeface="Arial" panose="020B0604020202020204" pitchFamily="34" charset="0"/>
              </a:defRPr>
            </a:lvl2pPr>
            <a:lvl3pPr marL="1143000" indent="-228600" defTabSz="466725" eaLnBrk="0" hangingPunct="0">
              <a:defRPr>
                <a:solidFill>
                  <a:schemeClr val="tx1"/>
                </a:solidFill>
                <a:latin typeface="Arial" panose="020B0604020202020204" pitchFamily="34" charset="0"/>
                <a:cs typeface="Arial" panose="020B0604020202020204" pitchFamily="34" charset="0"/>
              </a:defRPr>
            </a:lvl3pPr>
            <a:lvl4pPr marL="1600200" indent="-228600" defTabSz="466725" eaLnBrk="0" hangingPunct="0">
              <a:defRPr>
                <a:solidFill>
                  <a:schemeClr val="tx1"/>
                </a:solidFill>
                <a:latin typeface="Arial" panose="020B0604020202020204" pitchFamily="34" charset="0"/>
                <a:cs typeface="Arial" panose="020B0604020202020204" pitchFamily="34" charset="0"/>
              </a:defRPr>
            </a:lvl4pPr>
            <a:lvl5pPr marL="2057400" indent="-228600" defTabSz="466725" eaLnBrk="0" hangingPunct="0">
              <a:defRPr>
                <a:solidFill>
                  <a:schemeClr val="tx1"/>
                </a:solidFill>
                <a:latin typeface="Arial" panose="020B0604020202020204" pitchFamily="34" charset="0"/>
                <a:cs typeface="Arial" panose="020B0604020202020204" pitchFamily="34" charset="0"/>
              </a:defRPr>
            </a:lvl5pPr>
            <a:lvl6pPr marL="25146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Aft>
                <a:spcPts val="400"/>
              </a:spcAft>
            </a:pPr>
            <a:r>
              <a:rPr lang="fr-FR" altLang="fr-FR" sz="1100">
                <a:solidFill>
                  <a:srgbClr val="000000"/>
                </a:solidFill>
                <a:latin typeface="Cambria" panose="02040503050406030204" pitchFamily="18" charset="0"/>
              </a:rPr>
              <a:t>Examiner les stratégies régionales de la sécurité routière ; </a:t>
            </a:r>
          </a:p>
        </p:txBody>
      </p:sp>
      <p:sp>
        <p:nvSpPr>
          <p:cNvPr id="18" name="Rectangle 17">
            <a:extLst>
              <a:ext uri="{FF2B5EF4-FFF2-40B4-BE49-F238E27FC236}">
                <a16:creationId xmlns="" xmlns:a16="http://schemas.microsoft.com/office/drawing/2014/main" id="{A4411335-AC39-1C46-B1B0-3DF8226642F0}"/>
              </a:ext>
            </a:extLst>
          </p:cNvPr>
          <p:cNvSpPr/>
          <p:nvPr/>
        </p:nvSpPr>
        <p:spPr>
          <a:xfrm>
            <a:off x="3095625" y="2812579"/>
            <a:ext cx="203200" cy="195263"/>
          </a:xfrm>
          <a:prstGeom prst="rect">
            <a:avLst/>
          </a:prstGeom>
          <a:solidFill>
            <a:srgbClr val="FFFFFF"/>
          </a:soli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19" name="Forme libre 18">
            <a:extLst>
              <a:ext uri="{FF2B5EF4-FFF2-40B4-BE49-F238E27FC236}">
                <a16:creationId xmlns="" xmlns:a16="http://schemas.microsoft.com/office/drawing/2014/main" id="{D07CDAA8-51CD-2C4D-9727-81BCA0A9B722}"/>
              </a:ext>
            </a:extLst>
          </p:cNvPr>
          <p:cNvSpPr>
            <a:spLocks noChangeArrowheads="1"/>
          </p:cNvSpPr>
          <p:nvPr/>
        </p:nvSpPr>
        <p:spPr bwMode="auto">
          <a:xfrm>
            <a:off x="3289300" y="2682404"/>
            <a:ext cx="2560638" cy="455613"/>
          </a:xfrm>
          <a:custGeom>
            <a:avLst/>
            <a:gdLst>
              <a:gd name="T0" fmla="*/ 1643253 w 2436090"/>
              <a:gd name="T1" fmla="*/ 0 h 448554"/>
              <a:gd name="T2" fmla="*/ 3286499 w 2436090"/>
              <a:gd name="T3" fmla="*/ 246459 h 448554"/>
              <a:gd name="T4" fmla="*/ 1643253 w 2436090"/>
              <a:gd name="T5" fmla="*/ 492921 h 448554"/>
              <a:gd name="T6" fmla="*/ 0 w 2436090"/>
              <a:gd name="T7" fmla="*/ 246459 h 448554"/>
              <a:gd name="T8" fmla="*/ 0 w 2436090"/>
              <a:gd name="T9" fmla="*/ 0 h 448554"/>
              <a:gd name="T10" fmla="*/ 3286499 w 2436090"/>
              <a:gd name="T11" fmla="*/ 0 h 448554"/>
              <a:gd name="T12" fmla="*/ 3286499 w 2436090"/>
              <a:gd name="T13" fmla="*/ 492921 h 448554"/>
              <a:gd name="T14" fmla="*/ 0 w 2436090"/>
              <a:gd name="T15" fmla="*/ 492921 h 448554"/>
              <a:gd name="T16" fmla="*/ 0 w 2436090"/>
              <a:gd name="T17" fmla="*/ 0 h 44855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436090"/>
              <a:gd name="T28" fmla="*/ 0 h 448554"/>
              <a:gd name="T29" fmla="*/ 2436090 w 2436090"/>
              <a:gd name="T30" fmla="*/ 448554 h 4485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36090" h="448554">
                <a:moveTo>
                  <a:pt x="0" y="0"/>
                </a:moveTo>
                <a:lnTo>
                  <a:pt x="2436091" y="0"/>
                </a:lnTo>
                <a:lnTo>
                  <a:pt x="2436091" y="448554"/>
                </a:lnTo>
                <a:lnTo>
                  <a:pt x="0" y="44855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8236" tIns="78236" rIns="78236" bIns="78236" anchor="ctr"/>
          <a:lstStyle>
            <a:lvl1pPr defTabSz="466725" eaLnBrk="0" hangingPunct="0">
              <a:defRPr>
                <a:solidFill>
                  <a:schemeClr val="tx1"/>
                </a:solidFill>
                <a:latin typeface="Arial" panose="020B0604020202020204" pitchFamily="34" charset="0"/>
                <a:cs typeface="Arial" panose="020B0604020202020204" pitchFamily="34" charset="0"/>
              </a:defRPr>
            </a:lvl1pPr>
            <a:lvl2pPr marL="742950" indent="-285750" defTabSz="466725" eaLnBrk="0" hangingPunct="0">
              <a:defRPr>
                <a:solidFill>
                  <a:schemeClr val="tx1"/>
                </a:solidFill>
                <a:latin typeface="Arial" panose="020B0604020202020204" pitchFamily="34" charset="0"/>
                <a:cs typeface="Arial" panose="020B0604020202020204" pitchFamily="34" charset="0"/>
              </a:defRPr>
            </a:lvl2pPr>
            <a:lvl3pPr marL="1143000" indent="-228600" defTabSz="466725" eaLnBrk="0" hangingPunct="0">
              <a:defRPr>
                <a:solidFill>
                  <a:schemeClr val="tx1"/>
                </a:solidFill>
                <a:latin typeface="Arial" panose="020B0604020202020204" pitchFamily="34" charset="0"/>
                <a:cs typeface="Arial" panose="020B0604020202020204" pitchFamily="34" charset="0"/>
              </a:defRPr>
            </a:lvl3pPr>
            <a:lvl4pPr marL="1600200" indent="-228600" defTabSz="466725" eaLnBrk="0" hangingPunct="0">
              <a:defRPr>
                <a:solidFill>
                  <a:schemeClr val="tx1"/>
                </a:solidFill>
                <a:latin typeface="Arial" panose="020B0604020202020204" pitchFamily="34" charset="0"/>
                <a:cs typeface="Arial" panose="020B0604020202020204" pitchFamily="34" charset="0"/>
              </a:defRPr>
            </a:lvl4pPr>
            <a:lvl5pPr marL="2057400" indent="-228600" defTabSz="466725" eaLnBrk="0" hangingPunct="0">
              <a:defRPr>
                <a:solidFill>
                  <a:schemeClr val="tx1"/>
                </a:solidFill>
                <a:latin typeface="Arial" panose="020B0604020202020204" pitchFamily="34" charset="0"/>
                <a:cs typeface="Arial" panose="020B0604020202020204" pitchFamily="34" charset="0"/>
              </a:defRPr>
            </a:lvl5pPr>
            <a:lvl6pPr marL="25146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90000"/>
              </a:lnSpc>
              <a:spcAft>
                <a:spcPts val="400"/>
              </a:spcAft>
            </a:pPr>
            <a:r>
              <a:rPr lang="fr-FR" altLang="fr-FR" sz="1100">
                <a:solidFill>
                  <a:srgbClr val="000000"/>
                </a:solidFill>
                <a:latin typeface="Cambria" panose="02040503050406030204" pitchFamily="18" charset="0"/>
              </a:rPr>
              <a:t>Elaborer des plans d’action et des programmes de mise en œuvre de la stratégie adoptée par le CISR ; </a:t>
            </a:r>
          </a:p>
        </p:txBody>
      </p:sp>
      <p:sp>
        <p:nvSpPr>
          <p:cNvPr id="21" name="Rectangle 20">
            <a:extLst>
              <a:ext uri="{FF2B5EF4-FFF2-40B4-BE49-F238E27FC236}">
                <a16:creationId xmlns="" xmlns:a16="http://schemas.microsoft.com/office/drawing/2014/main" id="{A5666DC1-1071-A74F-891C-539E1EF4057F}"/>
              </a:ext>
            </a:extLst>
          </p:cNvPr>
          <p:cNvSpPr/>
          <p:nvPr/>
        </p:nvSpPr>
        <p:spPr>
          <a:xfrm>
            <a:off x="3095625" y="3268192"/>
            <a:ext cx="203200" cy="195262"/>
          </a:xfrm>
          <a:prstGeom prst="rect">
            <a:avLst/>
          </a:prstGeom>
          <a:solidFill>
            <a:srgbClr val="FFFFFF"/>
          </a:soli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22" name="Forme libre 21">
            <a:extLst>
              <a:ext uri="{FF2B5EF4-FFF2-40B4-BE49-F238E27FC236}">
                <a16:creationId xmlns="" xmlns:a16="http://schemas.microsoft.com/office/drawing/2014/main" id="{BFD117E7-A671-7A40-9E4A-03545DCFB0DF}"/>
              </a:ext>
            </a:extLst>
          </p:cNvPr>
          <p:cNvSpPr>
            <a:spLocks noChangeArrowheads="1"/>
          </p:cNvSpPr>
          <p:nvPr/>
        </p:nvSpPr>
        <p:spPr bwMode="auto">
          <a:xfrm>
            <a:off x="3289300" y="3138017"/>
            <a:ext cx="2560638" cy="455612"/>
          </a:xfrm>
          <a:custGeom>
            <a:avLst/>
            <a:gdLst>
              <a:gd name="T0" fmla="*/ 1643253 w 2436090"/>
              <a:gd name="T1" fmla="*/ 0 h 448554"/>
              <a:gd name="T2" fmla="*/ 3286499 w 2436090"/>
              <a:gd name="T3" fmla="*/ 246458 h 448554"/>
              <a:gd name="T4" fmla="*/ 1643253 w 2436090"/>
              <a:gd name="T5" fmla="*/ 492915 h 448554"/>
              <a:gd name="T6" fmla="*/ 0 w 2436090"/>
              <a:gd name="T7" fmla="*/ 246458 h 448554"/>
              <a:gd name="T8" fmla="*/ 0 w 2436090"/>
              <a:gd name="T9" fmla="*/ 0 h 448554"/>
              <a:gd name="T10" fmla="*/ 3286499 w 2436090"/>
              <a:gd name="T11" fmla="*/ 0 h 448554"/>
              <a:gd name="T12" fmla="*/ 3286499 w 2436090"/>
              <a:gd name="T13" fmla="*/ 492915 h 448554"/>
              <a:gd name="T14" fmla="*/ 0 w 2436090"/>
              <a:gd name="T15" fmla="*/ 492915 h 448554"/>
              <a:gd name="T16" fmla="*/ 0 w 2436090"/>
              <a:gd name="T17" fmla="*/ 0 h 44855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436090"/>
              <a:gd name="T28" fmla="*/ 0 h 448554"/>
              <a:gd name="T29" fmla="*/ 2436090 w 2436090"/>
              <a:gd name="T30" fmla="*/ 448554 h 4485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36090" h="448554">
                <a:moveTo>
                  <a:pt x="0" y="0"/>
                </a:moveTo>
                <a:lnTo>
                  <a:pt x="2436091" y="0"/>
                </a:lnTo>
                <a:lnTo>
                  <a:pt x="2436091" y="448554"/>
                </a:lnTo>
                <a:lnTo>
                  <a:pt x="0" y="44855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8236" tIns="78236" rIns="78236" bIns="78236" anchor="ctr"/>
          <a:lstStyle>
            <a:lvl1pPr defTabSz="466725" eaLnBrk="0" hangingPunct="0">
              <a:defRPr>
                <a:solidFill>
                  <a:schemeClr val="tx1"/>
                </a:solidFill>
                <a:latin typeface="Arial" panose="020B0604020202020204" pitchFamily="34" charset="0"/>
                <a:cs typeface="Arial" panose="020B0604020202020204" pitchFamily="34" charset="0"/>
              </a:defRPr>
            </a:lvl1pPr>
            <a:lvl2pPr marL="742950" indent="-285750" defTabSz="466725" eaLnBrk="0" hangingPunct="0">
              <a:defRPr>
                <a:solidFill>
                  <a:schemeClr val="tx1"/>
                </a:solidFill>
                <a:latin typeface="Arial" panose="020B0604020202020204" pitchFamily="34" charset="0"/>
                <a:cs typeface="Arial" panose="020B0604020202020204" pitchFamily="34" charset="0"/>
              </a:defRPr>
            </a:lvl2pPr>
            <a:lvl3pPr marL="1143000" indent="-228600" defTabSz="466725" eaLnBrk="0" hangingPunct="0">
              <a:defRPr>
                <a:solidFill>
                  <a:schemeClr val="tx1"/>
                </a:solidFill>
                <a:latin typeface="Arial" panose="020B0604020202020204" pitchFamily="34" charset="0"/>
                <a:cs typeface="Arial" panose="020B0604020202020204" pitchFamily="34" charset="0"/>
              </a:defRPr>
            </a:lvl3pPr>
            <a:lvl4pPr marL="1600200" indent="-228600" defTabSz="466725" eaLnBrk="0" hangingPunct="0">
              <a:defRPr>
                <a:solidFill>
                  <a:schemeClr val="tx1"/>
                </a:solidFill>
                <a:latin typeface="Arial" panose="020B0604020202020204" pitchFamily="34" charset="0"/>
                <a:cs typeface="Arial" panose="020B0604020202020204" pitchFamily="34" charset="0"/>
              </a:defRPr>
            </a:lvl4pPr>
            <a:lvl5pPr marL="2057400" indent="-228600" defTabSz="466725" eaLnBrk="0" hangingPunct="0">
              <a:defRPr>
                <a:solidFill>
                  <a:schemeClr val="tx1"/>
                </a:solidFill>
                <a:latin typeface="Arial" panose="020B0604020202020204" pitchFamily="34" charset="0"/>
                <a:cs typeface="Arial" panose="020B0604020202020204" pitchFamily="34" charset="0"/>
              </a:defRPr>
            </a:lvl5pPr>
            <a:lvl6pPr marL="25146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Aft>
                <a:spcPts val="400"/>
              </a:spcAft>
            </a:pPr>
            <a:r>
              <a:rPr lang="fr-FR" altLang="fr-FR" sz="1100">
                <a:solidFill>
                  <a:srgbClr val="000000"/>
                </a:solidFill>
                <a:latin typeface="Cambria" panose="02040503050406030204" pitchFamily="18" charset="0"/>
              </a:rPr>
              <a:t>Coordonner la mise en œuvre des plans d’actions sectoriels  ; </a:t>
            </a:r>
          </a:p>
        </p:txBody>
      </p:sp>
      <p:sp>
        <p:nvSpPr>
          <p:cNvPr id="23" name="Rectangle 22">
            <a:extLst>
              <a:ext uri="{FF2B5EF4-FFF2-40B4-BE49-F238E27FC236}">
                <a16:creationId xmlns="" xmlns:a16="http://schemas.microsoft.com/office/drawing/2014/main" id="{BC54BE61-A53D-AD44-AE32-ACB450725ECA}"/>
              </a:ext>
            </a:extLst>
          </p:cNvPr>
          <p:cNvSpPr/>
          <p:nvPr/>
        </p:nvSpPr>
        <p:spPr>
          <a:xfrm>
            <a:off x="3095625" y="3723804"/>
            <a:ext cx="203200" cy="196850"/>
          </a:xfrm>
          <a:prstGeom prst="rect">
            <a:avLst/>
          </a:prstGeom>
          <a:solidFill>
            <a:srgbClr val="FFFFFF"/>
          </a:soli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24" name="Forme libre 23">
            <a:extLst>
              <a:ext uri="{FF2B5EF4-FFF2-40B4-BE49-F238E27FC236}">
                <a16:creationId xmlns="" xmlns:a16="http://schemas.microsoft.com/office/drawing/2014/main" id="{2C44F20F-CA11-D842-91E9-762CDCFE18FB}"/>
              </a:ext>
            </a:extLst>
          </p:cNvPr>
          <p:cNvSpPr>
            <a:spLocks noChangeArrowheads="1"/>
          </p:cNvSpPr>
          <p:nvPr/>
        </p:nvSpPr>
        <p:spPr bwMode="auto">
          <a:xfrm>
            <a:off x="3289300" y="3593629"/>
            <a:ext cx="2560638" cy="457200"/>
          </a:xfrm>
          <a:custGeom>
            <a:avLst/>
            <a:gdLst>
              <a:gd name="T0" fmla="*/ 1643253 w 2436090"/>
              <a:gd name="T1" fmla="*/ 0 h 448554"/>
              <a:gd name="T2" fmla="*/ 3286499 w 2436090"/>
              <a:gd name="T3" fmla="*/ 250782 h 448554"/>
              <a:gd name="T4" fmla="*/ 1643253 w 2436090"/>
              <a:gd name="T5" fmla="*/ 501566 h 448554"/>
              <a:gd name="T6" fmla="*/ 0 w 2436090"/>
              <a:gd name="T7" fmla="*/ 250782 h 448554"/>
              <a:gd name="T8" fmla="*/ 0 w 2436090"/>
              <a:gd name="T9" fmla="*/ 0 h 448554"/>
              <a:gd name="T10" fmla="*/ 3286499 w 2436090"/>
              <a:gd name="T11" fmla="*/ 0 h 448554"/>
              <a:gd name="T12" fmla="*/ 3286499 w 2436090"/>
              <a:gd name="T13" fmla="*/ 501566 h 448554"/>
              <a:gd name="T14" fmla="*/ 0 w 2436090"/>
              <a:gd name="T15" fmla="*/ 501566 h 448554"/>
              <a:gd name="T16" fmla="*/ 0 w 2436090"/>
              <a:gd name="T17" fmla="*/ 0 h 44855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436090"/>
              <a:gd name="T28" fmla="*/ 0 h 448554"/>
              <a:gd name="T29" fmla="*/ 2436090 w 2436090"/>
              <a:gd name="T30" fmla="*/ 448554 h 4485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36090" h="448554">
                <a:moveTo>
                  <a:pt x="0" y="0"/>
                </a:moveTo>
                <a:lnTo>
                  <a:pt x="2436091" y="0"/>
                </a:lnTo>
                <a:lnTo>
                  <a:pt x="2436091" y="448554"/>
                </a:lnTo>
                <a:lnTo>
                  <a:pt x="0" y="44855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8236" tIns="78236" rIns="78236" bIns="78236" anchor="ctr"/>
          <a:lstStyle>
            <a:lvl1pPr defTabSz="466725" eaLnBrk="0" hangingPunct="0">
              <a:defRPr>
                <a:solidFill>
                  <a:schemeClr val="tx1"/>
                </a:solidFill>
                <a:latin typeface="Arial" panose="020B0604020202020204" pitchFamily="34" charset="0"/>
                <a:cs typeface="Arial" panose="020B0604020202020204" pitchFamily="34" charset="0"/>
              </a:defRPr>
            </a:lvl1pPr>
            <a:lvl2pPr marL="742950" indent="-285750" defTabSz="466725" eaLnBrk="0" hangingPunct="0">
              <a:defRPr>
                <a:solidFill>
                  <a:schemeClr val="tx1"/>
                </a:solidFill>
                <a:latin typeface="Arial" panose="020B0604020202020204" pitchFamily="34" charset="0"/>
                <a:cs typeface="Arial" panose="020B0604020202020204" pitchFamily="34" charset="0"/>
              </a:defRPr>
            </a:lvl2pPr>
            <a:lvl3pPr marL="1143000" indent="-228600" defTabSz="466725" eaLnBrk="0" hangingPunct="0">
              <a:defRPr>
                <a:solidFill>
                  <a:schemeClr val="tx1"/>
                </a:solidFill>
                <a:latin typeface="Arial" panose="020B0604020202020204" pitchFamily="34" charset="0"/>
                <a:cs typeface="Arial" panose="020B0604020202020204" pitchFamily="34" charset="0"/>
              </a:defRPr>
            </a:lvl3pPr>
            <a:lvl4pPr marL="1600200" indent="-228600" defTabSz="466725" eaLnBrk="0" hangingPunct="0">
              <a:defRPr>
                <a:solidFill>
                  <a:schemeClr val="tx1"/>
                </a:solidFill>
                <a:latin typeface="Arial" panose="020B0604020202020204" pitchFamily="34" charset="0"/>
                <a:cs typeface="Arial" panose="020B0604020202020204" pitchFamily="34" charset="0"/>
              </a:defRPr>
            </a:lvl4pPr>
            <a:lvl5pPr marL="2057400" indent="-228600" defTabSz="466725" eaLnBrk="0" hangingPunct="0">
              <a:defRPr>
                <a:solidFill>
                  <a:schemeClr val="tx1"/>
                </a:solidFill>
                <a:latin typeface="Arial" panose="020B0604020202020204" pitchFamily="34" charset="0"/>
                <a:cs typeface="Arial" panose="020B0604020202020204" pitchFamily="34" charset="0"/>
              </a:defRPr>
            </a:lvl5pPr>
            <a:lvl6pPr marL="25146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90000"/>
              </a:lnSpc>
              <a:spcAft>
                <a:spcPts val="400"/>
              </a:spcAft>
            </a:pPr>
            <a:r>
              <a:rPr lang="fr-FR" altLang="fr-FR" sz="1100">
                <a:solidFill>
                  <a:srgbClr val="000000"/>
                </a:solidFill>
                <a:latin typeface="Cambria" panose="02040503050406030204" pitchFamily="18" charset="0"/>
              </a:rPr>
              <a:t>Suivre et évaluer la réalisation des plans d'action et des programmes nationaux et régionaux ;</a:t>
            </a:r>
          </a:p>
        </p:txBody>
      </p:sp>
      <p:sp>
        <p:nvSpPr>
          <p:cNvPr id="25" name="Rectangle 24">
            <a:extLst>
              <a:ext uri="{FF2B5EF4-FFF2-40B4-BE49-F238E27FC236}">
                <a16:creationId xmlns="" xmlns:a16="http://schemas.microsoft.com/office/drawing/2014/main" id="{AE888D5E-95E9-A548-9C26-0C4581E5E954}"/>
              </a:ext>
            </a:extLst>
          </p:cNvPr>
          <p:cNvSpPr/>
          <p:nvPr/>
        </p:nvSpPr>
        <p:spPr>
          <a:xfrm>
            <a:off x="3095625" y="4181004"/>
            <a:ext cx="203200" cy="195263"/>
          </a:xfrm>
          <a:prstGeom prst="rect">
            <a:avLst/>
          </a:prstGeom>
          <a:solidFill>
            <a:srgbClr val="FFFFFF"/>
          </a:soli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26" name="Forme libre 25">
            <a:extLst>
              <a:ext uri="{FF2B5EF4-FFF2-40B4-BE49-F238E27FC236}">
                <a16:creationId xmlns="" xmlns:a16="http://schemas.microsoft.com/office/drawing/2014/main" id="{DCBCBF6A-94D5-3842-91A3-9462CB1E0D15}"/>
              </a:ext>
            </a:extLst>
          </p:cNvPr>
          <p:cNvSpPr>
            <a:spLocks noChangeArrowheads="1"/>
          </p:cNvSpPr>
          <p:nvPr/>
        </p:nvSpPr>
        <p:spPr bwMode="auto">
          <a:xfrm>
            <a:off x="3289300" y="4050829"/>
            <a:ext cx="2560638" cy="455613"/>
          </a:xfrm>
          <a:custGeom>
            <a:avLst/>
            <a:gdLst>
              <a:gd name="T0" fmla="*/ 1643253 w 2436090"/>
              <a:gd name="T1" fmla="*/ 0 h 448554"/>
              <a:gd name="T2" fmla="*/ 3286499 w 2436090"/>
              <a:gd name="T3" fmla="*/ 246459 h 448554"/>
              <a:gd name="T4" fmla="*/ 1643253 w 2436090"/>
              <a:gd name="T5" fmla="*/ 492921 h 448554"/>
              <a:gd name="T6" fmla="*/ 0 w 2436090"/>
              <a:gd name="T7" fmla="*/ 246459 h 448554"/>
              <a:gd name="T8" fmla="*/ 0 w 2436090"/>
              <a:gd name="T9" fmla="*/ 0 h 448554"/>
              <a:gd name="T10" fmla="*/ 3286499 w 2436090"/>
              <a:gd name="T11" fmla="*/ 0 h 448554"/>
              <a:gd name="T12" fmla="*/ 3286499 w 2436090"/>
              <a:gd name="T13" fmla="*/ 492921 h 448554"/>
              <a:gd name="T14" fmla="*/ 0 w 2436090"/>
              <a:gd name="T15" fmla="*/ 492921 h 448554"/>
              <a:gd name="T16" fmla="*/ 0 w 2436090"/>
              <a:gd name="T17" fmla="*/ 0 h 44855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436090"/>
              <a:gd name="T28" fmla="*/ 0 h 448554"/>
              <a:gd name="T29" fmla="*/ 2436090 w 2436090"/>
              <a:gd name="T30" fmla="*/ 448554 h 4485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36090" h="448554">
                <a:moveTo>
                  <a:pt x="0" y="0"/>
                </a:moveTo>
                <a:lnTo>
                  <a:pt x="2436091" y="0"/>
                </a:lnTo>
                <a:lnTo>
                  <a:pt x="2436091" y="448554"/>
                </a:lnTo>
                <a:lnTo>
                  <a:pt x="0" y="44855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8236" tIns="78236" rIns="78236" bIns="78236" anchor="ctr"/>
          <a:lstStyle>
            <a:lvl1pPr defTabSz="466725" eaLnBrk="0" hangingPunct="0">
              <a:defRPr>
                <a:solidFill>
                  <a:schemeClr val="tx1"/>
                </a:solidFill>
                <a:latin typeface="Arial" panose="020B0604020202020204" pitchFamily="34" charset="0"/>
                <a:cs typeface="Arial" panose="020B0604020202020204" pitchFamily="34" charset="0"/>
              </a:defRPr>
            </a:lvl1pPr>
            <a:lvl2pPr marL="742950" indent="-285750" defTabSz="466725" eaLnBrk="0" hangingPunct="0">
              <a:defRPr>
                <a:solidFill>
                  <a:schemeClr val="tx1"/>
                </a:solidFill>
                <a:latin typeface="Arial" panose="020B0604020202020204" pitchFamily="34" charset="0"/>
                <a:cs typeface="Arial" panose="020B0604020202020204" pitchFamily="34" charset="0"/>
              </a:defRPr>
            </a:lvl2pPr>
            <a:lvl3pPr marL="1143000" indent="-228600" defTabSz="466725" eaLnBrk="0" hangingPunct="0">
              <a:defRPr>
                <a:solidFill>
                  <a:schemeClr val="tx1"/>
                </a:solidFill>
                <a:latin typeface="Arial" panose="020B0604020202020204" pitchFamily="34" charset="0"/>
                <a:cs typeface="Arial" panose="020B0604020202020204" pitchFamily="34" charset="0"/>
              </a:defRPr>
            </a:lvl3pPr>
            <a:lvl4pPr marL="1600200" indent="-228600" defTabSz="466725" eaLnBrk="0" hangingPunct="0">
              <a:defRPr>
                <a:solidFill>
                  <a:schemeClr val="tx1"/>
                </a:solidFill>
                <a:latin typeface="Arial" panose="020B0604020202020204" pitchFamily="34" charset="0"/>
                <a:cs typeface="Arial" panose="020B0604020202020204" pitchFamily="34" charset="0"/>
              </a:defRPr>
            </a:lvl4pPr>
            <a:lvl5pPr marL="2057400" indent="-228600" defTabSz="466725" eaLnBrk="0" hangingPunct="0">
              <a:defRPr>
                <a:solidFill>
                  <a:schemeClr val="tx1"/>
                </a:solidFill>
                <a:latin typeface="Arial" panose="020B0604020202020204" pitchFamily="34" charset="0"/>
                <a:cs typeface="Arial" panose="020B0604020202020204" pitchFamily="34" charset="0"/>
              </a:defRPr>
            </a:lvl5pPr>
            <a:lvl6pPr marL="25146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Aft>
                <a:spcPts val="400"/>
              </a:spcAft>
            </a:pPr>
            <a:r>
              <a:rPr lang="fr-FR" altLang="fr-FR" sz="1100">
                <a:solidFill>
                  <a:srgbClr val="000000"/>
                </a:solidFill>
                <a:latin typeface="Cambria" panose="02040503050406030204" pitchFamily="18" charset="0"/>
              </a:rPr>
              <a:t>Piloter les études intersectorielles relatives à la sécurité routière ;</a:t>
            </a:r>
          </a:p>
        </p:txBody>
      </p:sp>
      <p:sp>
        <p:nvSpPr>
          <p:cNvPr id="27" name="Rectangle 26">
            <a:extLst>
              <a:ext uri="{FF2B5EF4-FFF2-40B4-BE49-F238E27FC236}">
                <a16:creationId xmlns="" xmlns:a16="http://schemas.microsoft.com/office/drawing/2014/main" id="{30EA8B91-DCE5-5641-AB52-F9A5FF59ED34}"/>
              </a:ext>
            </a:extLst>
          </p:cNvPr>
          <p:cNvSpPr/>
          <p:nvPr/>
        </p:nvSpPr>
        <p:spPr>
          <a:xfrm>
            <a:off x="3095625" y="4636617"/>
            <a:ext cx="203200" cy="195262"/>
          </a:xfrm>
          <a:prstGeom prst="rect">
            <a:avLst/>
          </a:prstGeom>
          <a:solidFill>
            <a:srgbClr val="FFFFFF"/>
          </a:soli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28" name="Forme libre 27">
            <a:extLst>
              <a:ext uri="{FF2B5EF4-FFF2-40B4-BE49-F238E27FC236}">
                <a16:creationId xmlns="" xmlns:a16="http://schemas.microsoft.com/office/drawing/2014/main" id="{99C10101-A850-AE45-93D1-303ED45196B5}"/>
              </a:ext>
            </a:extLst>
          </p:cNvPr>
          <p:cNvSpPr>
            <a:spLocks noChangeArrowheads="1"/>
          </p:cNvSpPr>
          <p:nvPr/>
        </p:nvSpPr>
        <p:spPr bwMode="auto">
          <a:xfrm>
            <a:off x="3300413" y="4541367"/>
            <a:ext cx="2562225" cy="455612"/>
          </a:xfrm>
          <a:custGeom>
            <a:avLst/>
            <a:gdLst>
              <a:gd name="T0" fmla="*/ 1648350 w 2436090"/>
              <a:gd name="T1" fmla="*/ 0 h 448554"/>
              <a:gd name="T2" fmla="*/ 3296698 w 2436090"/>
              <a:gd name="T3" fmla="*/ 246458 h 448554"/>
              <a:gd name="T4" fmla="*/ 1648350 w 2436090"/>
              <a:gd name="T5" fmla="*/ 492915 h 448554"/>
              <a:gd name="T6" fmla="*/ 0 w 2436090"/>
              <a:gd name="T7" fmla="*/ 246458 h 448554"/>
              <a:gd name="T8" fmla="*/ 0 w 2436090"/>
              <a:gd name="T9" fmla="*/ 0 h 448554"/>
              <a:gd name="T10" fmla="*/ 3296698 w 2436090"/>
              <a:gd name="T11" fmla="*/ 0 h 448554"/>
              <a:gd name="T12" fmla="*/ 3296698 w 2436090"/>
              <a:gd name="T13" fmla="*/ 492915 h 448554"/>
              <a:gd name="T14" fmla="*/ 0 w 2436090"/>
              <a:gd name="T15" fmla="*/ 492915 h 448554"/>
              <a:gd name="T16" fmla="*/ 0 w 2436090"/>
              <a:gd name="T17" fmla="*/ 0 h 44855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436090"/>
              <a:gd name="T28" fmla="*/ 0 h 448554"/>
              <a:gd name="T29" fmla="*/ 2436090 w 2436090"/>
              <a:gd name="T30" fmla="*/ 448554 h 4485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36090" h="448554">
                <a:moveTo>
                  <a:pt x="0" y="0"/>
                </a:moveTo>
                <a:lnTo>
                  <a:pt x="2436091" y="0"/>
                </a:lnTo>
                <a:lnTo>
                  <a:pt x="2436091" y="448554"/>
                </a:lnTo>
                <a:lnTo>
                  <a:pt x="0" y="44855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8236" tIns="78236" rIns="78236" bIns="78236" anchor="ctr"/>
          <a:lstStyle>
            <a:lvl1pPr defTabSz="466725" eaLnBrk="0" hangingPunct="0">
              <a:defRPr>
                <a:solidFill>
                  <a:schemeClr val="tx1"/>
                </a:solidFill>
                <a:latin typeface="Arial" panose="020B0604020202020204" pitchFamily="34" charset="0"/>
                <a:cs typeface="Arial" panose="020B0604020202020204" pitchFamily="34" charset="0"/>
              </a:defRPr>
            </a:lvl1pPr>
            <a:lvl2pPr marL="742950" indent="-285750" defTabSz="466725" eaLnBrk="0" hangingPunct="0">
              <a:defRPr>
                <a:solidFill>
                  <a:schemeClr val="tx1"/>
                </a:solidFill>
                <a:latin typeface="Arial" panose="020B0604020202020204" pitchFamily="34" charset="0"/>
                <a:cs typeface="Arial" panose="020B0604020202020204" pitchFamily="34" charset="0"/>
              </a:defRPr>
            </a:lvl2pPr>
            <a:lvl3pPr marL="1143000" indent="-228600" defTabSz="466725" eaLnBrk="0" hangingPunct="0">
              <a:defRPr>
                <a:solidFill>
                  <a:schemeClr val="tx1"/>
                </a:solidFill>
                <a:latin typeface="Arial" panose="020B0604020202020204" pitchFamily="34" charset="0"/>
                <a:cs typeface="Arial" panose="020B0604020202020204" pitchFamily="34" charset="0"/>
              </a:defRPr>
            </a:lvl3pPr>
            <a:lvl4pPr marL="1600200" indent="-228600" defTabSz="466725" eaLnBrk="0" hangingPunct="0">
              <a:defRPr>
                <a:solidFill>
                  <a:schemeClr val="tx1"/>
                </a:solidFill>
                <a:latin typeface="Arial" panose="020B0604020202020204" pitchFamily="34" charset="0"/>
                <a:cs typeface="Arial" panose="020B0604020202020204" pitchFamily="34" charset="0"/>
              </a:defRPr>
            </a:lvl4pPr>
            <a:lvl5pPr marL="2057400" indent="-228600" defTabSz="466725" eaLnBrk="0" hangingPunct="0">
              <a:defRPr>
                <a:solidFill>
                  <a:schemeClr val="tx1"/>
                </a:solidFill>
                <a:latin typeface="Arial" panose="020B0604020202020204" pitchFamily="34" charset="0"/>
                <a:cs typeface="Arial" panose="020B0604020202020204" pitchFamily="34" charset="0"/>
              </a:defRPr>
            </a:lvl5pPr>
            <a:lvl6pPr marL="25146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6672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Aft>
                <a:spcPts val="400"/>
              </a:spcAft>
            </a:pPr>
            <a:r>
              <a:rPr lang="fr-FR" altLang="fr-FR" sz="1100">
                <a:solidFill>
                  <a:srgbClr val="000000"/>
                </a:solidFill>
                <a:latin typeface="Cambria" panose="02040503050406030204" pitchFamily="18" charset="0"/>
              </a:rPr>
              <a:t>Prendre   connaissance   des   résultats   des   études sectorielles ayant un impact sur la sécurité routière.</a:t>
            </a:r>
          </a:p>
        </p:txBody>
      </p:sp>
      <p:sp>
        <p:nvSpPr>
          <p:cNvPr id="31" name="Rectangle 30">
            <a:extLst>
              <a:ext uri="{FF2B5EF4-FFF2-40B4-BE49-F238E27FC236}">
                <a16:creationId xmlns="" xmlns:a16="http://schemas.microsoft.com/office/drawing/2014/main" id="{D544181D-F268-6C42-926E-3727D049BCE8}"/>
              </a:ext>
            </a:extLst>
          </p:cNvPr>
          <p:cNvSpPr/>
          <p:nvPr/>
        </p:nvSpPr>
        <p:spPr>
          <a:xfrm>
            <a:off x="5988050" y="1326679"/>
            <a:ext cx="2754313" cy="314325"/>
          </a:xfrm>
          <a:prstGeom prst="rect">
            <a:avLst/>
          </a:prstGeom>
          <a:gradFill>
            <a:gsLst>
              <a:gs pos="0">
                <a:srgbClr val="2C5D98"/>
              </a:gs>
              <a:gs pos="100000">
                <a:srgbClr val="3C7BC7"/>
              </a:gs>
            </a:gsLst>
            <a:lin ang="16200000"/>
          </a:gra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32" name="Forme libre 31">
            <a:extLst>
              <a:ext uri="{FF2B5EF4-FFF2-40B4-BE49-F238E27FC236}">
                <a16:creationId xmlns="" xmlns:a16="http://schemas.microsoft.com/office/drawing/2014/main" id="{5486592F-E3C1-334A-8A05-44222409F31B}"/>
              </a:ext>
            </a:extLst>
          </p:cNvPr>
          <p:cNvSpPr>
            <a:spLocks noChangeArrowheads="1"/>
          </p:cNvSpPr>
          <p:nvPr/>
        </p:nvSpPr>
        <p:spPr bwMode="auto">
          <a:xfrm>
            <a:off x="6000760" y="857232"/>
            <a:ext cx="2754313" cy="561975"/>
          </a:xfrm>
          <a:custGeom>
            <a:avLst/>
            <a:gdLst>
              <a:gd name="T0" fmla="*/ 1769952 w 2619452"/>
              <a:gd name="T1" fmla="*/ 0 h 553604"/>
              <a:gd name="T2" fmla="*/ 3539906 w 2619452"/>
              <a:gd name="T3" fmla="*/ 303262 h 553604"/>
              <a:gd name="T4" fmla="*/ 1769952 w 2619452"/>
              <a:gd name="T5" fmla="*/ 606525 h 553604"/>
              <a:gd name="T6" fmla="*/ 0 w 2619452"/>
              <a:gd name="T7" fmla="*/ 303262 h 553604"/>
              <a:gd name="T8" fmla="*/ 0 w 2619452"/>
              <a:gd name="T9" fmla="*/ 0 h 553604"/>
              <a:gd name="T10" fmla="*/ 3539906 w 2619452"/>
              <a:gd name="T11" fmla="*/ 0 h 553604"/>
              <a:gd name="T12" fmla="*/ 3539906 w 2619452"/>
              <a:gd name="T13" fmla="*/ 606525 h 553604"/>
              <a:gd name="T14" fmla="*/ 0 w 2619452"/>
              <a:gd name="T15" fmla="*/ 606525 h 553604"/>
              <a:gd name="T16" fmla="*/ 0 w 2619452"/>
              <a:gd name="T17" fmla="*/ 0 h 55360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619452"/>
              <a:gd name="T28" fmla="*/ 0 h 553604"/>
              <a:gd name="T29" fmla="*/ 2619452 w 2619452"/>
              <a:gd name="T30" fmla="*/ 553604 h 5536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19452" h="553604">
                <a:moveTo>
                  <a:pt x="0" y="0"/>
                </a:moveTo>
                <a:lnTo>
                  <a:pt x="2619453" y="0"/>
                </a:lnTo>
                <a:lnTo>
                  <a:pt x="2619453" y="553604"/>
                </a:lnTo>
                <a:lnTo>
                  <a:pt x="0" y="55360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rIns="68580" anchor="ctr"/>
          <a:lstStyle>
            <a:lvl1pPr defTabSz="1600200" eaLnBrk="0" hangingPunct="0">
              <a:defRPr>
                <a:solidFill>
                  <a:schemeClr val="tx1"/>
                </a:solidFill>
                <a:latin typeface="Arial" panose="020B0604020202020204" pitchFamily="34" charset="0"/>
                <a:cs typeface="Arial" panose="020B0604020202020204" pitchFamily="34" charset="0"/>
              </a:defRPr>
            </a:lvl1pPr>
            <a:lvl2pPr marL="742950" indent="-285750" defTabSz="1600200" eaLnBrk="0" hangingPunct="0">
              <a:defRPr>
                <a:solidFill>
                  <a:schemeClr val="tx1"/>
                </a:solidFill>
                <a:latin typeface="Arial" panose="020B0604020202020204" pitchFamily="34" charset="0"/>
                <a:cs typeface="Arial" panose="020B0604020202020204" pitchFamily="34" charset="0"/>
              </a:defRPr>
            </a:lvl2pPr>
            <a:lvl3pPr marL="1143000" indent="-228600" defTabSz="1600200" eaLnBrk="0" hangingPunct="0">
              <a:defRPr>
                <a:solidFill>
                  <a:schemeClr val="tx1"/>
                </a:solidFill>
                <a:latin typeface="Arial" panose="020B0604020202020204" pitchFamily="34" charset="0"/>
                <a:cs typeface="Arial" panose="020B0604020202020204" pitchFamily="34" charset="0"/>
              </a:defRPr>
            </a:lvl3pPr>
            <a:lvl4pPr marL="1600200" indent="-228600" defTabSz="1600200" eaLnBrk="0" hangingPunct="0">
              <a:defRPr>
                <a:solidFill>
                  <a:schemeClr val="tx1"/>
                </a:solidFill>
                <a:latin typeface="Arial" panose="020B0604020202020204" pitchFamily="34" charset="0"/>
                <a:cs typeface="Arial" panose="020B0604020202020204" pitchFamily="34" charset="0"/>
              </a:defRPr>
            </a:lvl4pPr>
            <a:lvl5pPr marL="2057400" indent="-228600" defTabSz="1600200" eaLnBrk="0" hangingPunct="0">
              <a:defRPr>
                <a:solidFill>
                  <a:schemeClr val="tx1"/>
                </a:solidFill>
                <a:latin typeface="Arial" panose="020B0604020202020204" pitchFamily="34" charset="0"/>
                <a:cs typeface="Arial" panose="020B0604020202020204" pitchFamily="34" charset="0"/>
              </a:defRPr>
            </a:lvl5pPr>
            <a:lvl6pPr marL="2514600" indent="-228600" defTabSz="1600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1600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1600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1600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Aft>
                <a:spcPts val="1500"/>
              </a:spcAft>
            </a:pPr>
            <a:r>
              <a:rPr lang="fr-FR" altLang="fr-FR" sz="3600" dirty="0">
                <a:solidFill>
                  <a:srgbClr val="000000"/>
                </a:solidFill>
                <a:latin typeface="Calibri" panose="020F0502020204030204" pitchFamily="34" charset="0"/>
              </a:rPr>
              <a:t>CRSR</a:t>
            </a:r>
          </a:p>
        </p:txBody>
      </p:sp>
      <p:sp>
        <p:nvSpPr>
          <p:cNvPr id="33" name="Rectangle 32">
            <a:extLst>
              <a:ext uri="{FF2B5EF4-FFF2-40B4-BE49-F238E27FC236}">
                <a16:creationId xmlns="" xmlns:a16="http://schemas.microsoft.com/office/drawing/2014/main" id="{51BF51FD-DE1D-F449-9108-8C4AB8F268A8}"/>
              </a:ext>
            </a:extLst>
          </p:cNvPr>
          <p:cNvSpPr/>
          <p:nvPr/>
        </p:nvSpPr>
        <p:spPr>
          <a:xfrm>
            <a:off x="5946775" y="1855317"/>
            <a:ext cx="201613" cy="195262"/>
          </a:xfrm>
          <a:prstGeom prst="rect">
            <a:avLst/>
          </a:prstGeom>
          <a:solidFill>
            <a:srgbClr val="FFFFFF"/>
          </a:soli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34" name="Forme libre 33">
            <a:extLst>
              <a:ext uri="{FF2B5EF4-FFF2-40B4-BE49-F238E27FC236}">
                <a16:creationId xmlns="" xmlns:a16="http://schemas.microsoft.com/office/drawing/2014/main" id="{D273D39E-A9AC-BF4A-A617-D8028160D200}"/>
              </a:ext>
            </a:extLst>
          </p:cNvPr>
          <p:cNvSpPr>
            <a:spLocks noChangeArrowheads="1"/>
          </p:cNvSpPr>
          <p:nvPr/>
        </p:nvSpPr>
        <p:spPr bwMode="auto">
          <a:xfrm>
            <a:off x="6180138" y="1890242"/>
            <a:ext cx="2562225" cy="569912"/>
          </a:xfrm>
          <a:custGeom>
            <a:avLst/>
            <a:gdLst>
              <a:gd name="T0" fmla="*/ 1648350 w 2436090"/>
              <a:gd name="T1" fmla="*/ 0 h 560217"/>
              <a:gd name="T2" fmla="*/ 3296698 w 2436090"/>
              <a:gd name="T3" fmla="*/ 310201 h 560217"/>
              <a:gd name="T4" fmla="*/ 1648350 w 2436090"/>
              <a:gd name="T5" fmla="*/ 620401 h 560217"/>
              <a:gd name="T6" fmla="*/ 0 w 2436090"/>
              <a:gd name="T7" fmla="*/ 310201 h 560217"/>
              <a:gd name="T8" fmla="*/ 0 w 2436090"/>
              <a:gd name="T9" fmla="*/ 0 h 560217"/>
              <a:gd name="T10" fmla="*/ 3296698 w 2436090"/>
              <a:gd name="T11" fmla="*/ 0 h 560217"/>
              <a:gd name="T12" fmla="*/ 3296698 w 2436090"/>
              <a:gd name="T13" fmla="*/ 620401 h 560217"/>
              <a:gd name="T14" fmla="*/ 0 w 2436090"/>
              <a:gd name="T15" fmla="*/ 620401 h 560217"/>
              <a:gd name="T16" fmla="*/ 0 w 2436090"/>
              <a:gd name="T17" fmla="*/ 0 h 560217"/>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436090"/>
              <a:gd name="T28" fmla="*/ 0 h 560217"/>
              <a:gd name="T29" fmla="*/ 2436090 w 2436090"/>
              <a:gd name="T30" fmla="*/ 560217 h 560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36090" h="560217">
                <a:moveTo>
                  <a:pt x="0" y="0"/>
                </a:moveTo>
                <a:lnTo>
                  <a:pt x="2436091" y="0"/>
                </a:lnTo>
                <a:lnTo>
                  <a:pt x="2436091" y="560217"/>
                </a:lnTo>
                <a:lnTo>
                  <a:pt x="0" y="560217"/>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1122" tIns="71122" rIns="71122" bIns="71122" anchor="ctr"/>
          <a:lstStyle>
            <a:lvl1pPr defTabSz="442913" eaLnBrk="0" hangingPunct="0">
              <a:defRPr>
                <a:solidFill>
                  <a:schemeClr val="tx1"/>
                </a:solidFill>
                <a:latin typeface="Arial" panose="020B0604020202020204" pitchFamily="34" charset="0"/>
                <a:cs typeface="Arial" panose="020B0604020202020204" pitchFamily="34" charset="0"/>
              </a:defRPr>
            </a:lvl1pPr>
            <a:lvl2pPr marL="742950" indent="-285750" defTabSz="442913" eaLnBrk="0" hangingPunct="0">
              <a:defRPr>
                <a:solidFill>
                  <a:schemeClr val="tx1"/>
                </a:solidFill>
                <a:latin typeface="Arial" panose="020B0604020202020204" pitchFamily="34" charset="0"/>
                <a:cs typeface="Arial" panose="020B0604020202020204" pitchFamily="34" charset="0"/>
              </a:defRPr>
            </a:lvl2pPr>
            <a:lvl3pPr marL="1143000" indent="-228600" defTabSz="442913" eaLnBrk="0" hangingPunct="0">
              <a:defRPr>
                <a:solidFill>
                  <a:schemeClr val="tx1"/>
                </a:solidFill>
                <a:latin typeface="Arial" panose="020B0604020202020204" pitchFamily="34" charset="0"/>
                <a:cs typeface="Arial" panose="020B0604020202020204" pitchFamily="34" charset="0"/>
              </a:defRPr>
            </a:lvl3pPr>
            <a:lvl4pPr marL="1600200" indent="-228600" defTabSz="442913" eaLnBrk="0" hangingPunct="0">
              <a:defRPr>
                <a:solidFill>
                  <a:schemeClr val="tx1"/>
                </a:solidFill>
                <a:latin typeface="Arial" panose="020B0604020202020204" pitchFamily="34" charset="0"/>
                <a:cs typeface="Arial" panose="020B0604020202020204" pitchFamily="34" charset="0"/>
              </a:defRPr>
            </a:lvl4pPr>
            <a:lvl5pPr marL="2057400" indent="-228600" defTabSz="442913" eaLnBrk="0" hangingPunct="0">
              <a:defRPr>
                <a:solidFill>
                  <a:schemeClr val="tx1"/>
                </a:solidFill>
                <a:latin typeface="Arial" panose="020B0604020202020204" pitchFamily="34" charset="0"/>
                <a:cs typeface="Arial" panose="020B0604020202020204" pitchFamily="34" charset="0"/>
              </a:defRPr>
            </a:lvl5pPr>
            <a:lvl6pPr marL="25146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90000"/>
              </a:lnSpc>
              <a:spcAft>
                <a:spcPts val="400"/>
              </a:spcAft>
            </a:pPr>
            <a:r>
              <a:rPr lang="fr-FR" altLang="fr-FR" sz="1100">
                <a:solidFill>
                  <a:srgbClr val="000000"/>
                </a:solidFill>
                <a:latin typeface="Cambria" panose="02040503050406030204" pitchFamily="18" charset="0"/>
              </a:rPr>
              <a:t>Elaborer un plan d'action régional pour la mise en œuvre de la stratégie nationale de sécurité routière et des plans d'action nationaux et de veiller sur son exécution ;</a:t>
            </a:r>
          </a:p>
        </p:txBody>
      </p:sp>
      <p:sp>
        <p:nvSpPr>
          <p:cNvPr id="35" name="Rectangle 34">
            <a:extLst>
              <a:ext uri="{FF2B5EF4-FFF2-40B4-BE49-F238E27FC236}">
                <a16:creationId xmlns="" xmlns:a16="http://schemas.microsoft.com/office/drawing/2014/main" id="{97A54872-FE49-1E42-B43F-F7C3B50F5AA0}"/>
              </a:ext>
            </a:extLst>
          </p:cNvPr>
          <p:cNvSpPr/>
          <p:nvPr/>
        </p:nvSpPr>
        <p:spPr>
          <a:xfrm>
            <a:off x="5945188" y="2755429"/>
            <a:ext cx="203200" cy="195263"/>
          </a:xfrm>
          <a:prstGeom prst="rect">
            <a:avLst/>
          </a:prstGeom>
          <a:solidFill>
            <a:srgbClr val="FFFFFF"/>
          </a:soli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36" name="Forme libre 35">
            <a:extLst>
              <a:ext uri="{FF2B5EF4-FFF2-40B4-BE49-F238E27FC236}">
                <a16:creationId xmlns="" xmlns:a16="http://schemas.microsoft.com/office/drawing/2014/main" id="{A8DC2461-DB90-9541-A577-4BB458F10C69}"/>
              </a:ext>
            </a:extLst>
          </p:cNvPr>
          <p:cNvSpPr>
            <a:spLocks noChangeArrowheads="1"/>
          </p:cNvSpPr>
          <p:nvPr/>
        </p:nvSpPr>
        <p:spPr bwMode="auto">
          <a:xfrm>
            <a:off x="6180138" y="2707804"/>
            <a:ext cx="2562225" cy="455613"/>
          </a:xfrm>
          <a:custGeom>
            <a:avLst/>
            <a:gdLst>
              <a:gd name="T0" fmla="*/ 1648350 w 2436090"/>
              <a:gd name="T1" fmla="*/ 0 h 448554"/>
              <a:gd name="T2" fmla="*/ 3296698 w 2436090"/>
              <a:gd name="T3" fmla="*/ 246459 h 448554"/>
              <a:gd name="T4" fmla="*/ 1648350 w 2436090"/>
              <a:gd name="T5" fmla="*/ 492921 h 448554"/>
              <a:gd name="T6" fmla="*/ 0 w 2436090"/>
              <a:gd name="T7" fmla="*/ 246459 h 448554"/>
              <a:gd name="T8" fmla="*/ 0 w 2436090"/>
              <a:gd name="T9" fmla="*/ 0 h 448554"/>
              <a:gd name="T10" fmla="*/ 3296698 w 2436090"/>
              <a:gd name="T11" fmla="*/ 0 h 448554"/>
              <a:gd name="T12" fmla="*/ 3296698 w 2436090"/>
              <a:gd name="T13" fmla="*/ 492921 h 448554"/>
              <a:gd name="T14" fmla="*/ 0 w 2436090"/>
              <a:gd name="T15" fmla="*/ 492921 h 448554"/>
              <a:gd name="T16" fmla="*/ 0 w 2436090"/>
              <a:gd name="T17" fmla="*/ 0 h 44855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436090"/>
              <a:gd name="T28" fmla="*/ 0 h 448554"/>
              <a:gd name="T29" fmla="*/ 2436090 w 2436090"/>
              <a:gd name="T30" fmla="*/ 448554 h 4485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36090" h="448554">
                <a:moveTo>
                  <a:pt x="0" y="0"/>
                </a:moveTo>
                <a:lnTo>
                  <a:pt x="2436091" y="0"/>
                </a:lnTo>
                <a:lnTo>
                  <a:pt x="2436091" y="448554"/>
                </a:lnTo>
                <a:lnTo>
                  <a:pt x="0" y="44855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1122" tIns="71122" rIns="71122" bIns="71122" anchor="ctr"/>
          <a:lstStyle>
            <a:lvl1pPr defTabSz="442913" eaLnBrk="0" hangingPunct="0">
              <a:defRPr>
                <a:solidFill>
                  <a:schemeClr val="tx1"/>
                </a:solidFill>
                <a:latin typeface="Arial" panose="020B0604020202020204" pitchFamily="34" charset="0"/>
                <a:cs typeface="Arial" panose="020B0604020202020204" pitchFamily="34" charset="0"/>
              </a:defRPr>
            </a:lvl1pPr>
            <a:lvl2pPr marL="742950" indent="-285750" defTabSz="442913" eaLnBrk="0" hangingPunct="0">
              <a:defRPr>
                <a:solidFill>
                  <a:schemeClr val="tx1"/>
                </a:solidFill>
                <a:latin typeface="Arial" panose="020B0604020202020204" pitchFamily="34" charset="0"/>
                <a:cs typeface="Arial" panose="020B0604020202020204" pitchFamily="34" charset="0"/>
              </a:defRPr>
            </a:lvl2pPr>
            <a:lvl3pPr marL="1143000" indent="-228600" defTabSz="442913" eaLnBrk="0" hangingPunct="0">
              <a:defRPr>
                <a:solidFill>
                  <a:schemeClr val="tx1"/>
                </a:solidFill>
                <a:latin typeface="Arial" panose="020B0604020202020204" pitchFamily="34" charset="0"/>
                <a:cs typeface="Arial" panose="020B0604020202020204" pitchFamily="34" charset="0"/>
              </a:defRPr>
            </a:lvl3pPr>
            <a:lvl4pPr marL="1600200" indent="-228600" defTabSz="442913" eaLnBrk="0" hangingPunct="0">
              <a:defRPr>
                <a:solidFill>
                  <a:schemeClr val="tx1"/>
                </a:solidFill>
                <a:latin typeface="Arial" panose="020B0604020202020204" pitchFamily="34" charset="0"/>
                <a:cs typeface="Arial" panose="020B0604020202020204" pitchFamily="34" charset="0"/>
              </a:defRPr>
            </a:lvl4pPr>
            <a:lvl5pPr marL="2057400" indent="-228600" defTabSz="442913" eaLnBrk="0" hangingPunct="0">
              <a:defRPr>
                <a:solidFill>
                  <a:schemeClr val="tx1"/>
                </a:solidFill>
                <a:latin typeface="Arial" panose="020B0604020202020204" pitchFamily="34" charset="0"/>
                <a:cs typeface="Arial" panose="020B0604020202020204" pitchFamily="34" charset="0"/>
              </a:defRPr>
            </a:lvl5pPr>
            <a:lvl6pPr marL="25146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90000"/>
              </a:lnSpc>
              <a:spcAft>
                <a:spcPts val="400"/>
              </a:spcAft>
            </a:pPr>
            <a:r>
              <a:rPr lang="fr-FR" altLang="fr-FR" sz="1100">
                <a:solidFill>
                  <a:srgbClr val="000000"/>
                </a:solidFill>
                <a:latin typeface="Cambria" panose="02040503050406030204" pitchFamily="18" charset="0"/>
              </a:rPr>
              <a:t>Assurer le suivi des actions engagées sur le plan régional en matière de sécurité routière ;</a:t>
            </a:r>
          </a:p>
        </p:txBody>
      </p:sp>
      <p:sp>
        <p:nvSpPr>
          <p:cNvPr id="37" name="Rectangle 36">
            <a:extLst>
              <a:ext uri="{FF2B5EF4-FFF2-40B4-BE49-F238E27FC236}">
                <a16:creationId xmlns="" xmlns:a16="http://schemas.microsoft.com/office/drawing/2014/main" id="{2C0570E9-0346-6D46-BBB3-BF034A890C1A}"/>
              </a:ext>
            </a:extLst>
          </p:cNvPr>
          <p:cNvSpPr/>
          <p:nvPr/>
        </p:nvSpPr>
        <p:spPr>
          <a:xfrm>
            <a:off x="5988050" y="3336454"/>
            <a:ext cx="201613" cy="195263"/>
          </a:xfrm>
          <a:prstGeom prst="rect">
            <a:avLst/>
          </a:prstGeom>
          <a:solidFill>
            <a:srgbClr val="FFFFFF"/>
          </a:solidFill>
          <a:ln w="9528">
            <a:solidFill>
              <a:srgbClr val="4A7EBB"/>
            </a:solidFill>
            <a:prstDash val="solid"/>
          </a:ln>
          <a:effectLst>
            <a:outerShdw dist="22997" dir="5400000" algn="tl">
              <a:srgbClr val="000000">
                <a:alpha val="35000"/>
              </a:srgbClr>
            </a:outerShdw>
          </a:effectLst>
        </p:spPr>
        <p:txBody>
          <a:bodyPr lIns="0" tIns="0" rIns="0" bIns="0"/>
          <a:lstStyle/>
          <a:p>
            <a:pPr>
              <a:defRPr sz="1800" b="0" i="0" u="none" strike="noStrike" kern="0" cap="none" spc="0" baseline="0">
                <a:solidFill>
                  <a:srgbClr val="000000"/>
                </a:solidFill>
                <a:uFillTx/>
              </a:defRPr>
            </a:pPr>
            <a:endParaRPr lang="fr-FR" kern="0">
              <a:solidFill>
                <a:srgbClr val="000000"/>
              </a:solidFill>
            </a:endParaRPr>
          </a:p>
        </p:txBody>
      </p:sp>
      <p:sp>
        <p:nvSpPr>
          <p:cNvPr id="38" name="Forme libre 37">
            <a:extLst>
              <a:ext uri="{FF2B5EF4-FFF2-40B4-BE49-F238E27FC236}">
                <a16:creationId xmlns="" xmlns:a16="http://schemas.microsoft.com/office/drawing/2014/main" id="{C3BFB09E-296F-3541-B633-200AFA046E01}"/>
              </a:ext>
            </a:extLst>
          </p:cNvPr>
          <p:cNvSpPr>
            <a:spLocks noChangeArrowheads="1"/>
          </p:cNvSpPr>
          <p:nvPr/>
        </p:nvSpPr>
        <p:spPr bwMode="auto">
          <a:xfrm>
            <a:off x="6180138" y="3379317"/>
            <a:ext cx="2562225" cy="455612"/>
          </a:xfrm>
          <a:custGeom>
            <a:avLst/>
            <a:gdLst>
              <a:gd name="T0" fmla="*/ 1648350 w 2436090"/>
              <a:gd name="T1" fmla="*/ 0 h 448554"/>
              <a:gd name="T2" fmla="*/ 3296698 w 2436090"/>
              <a:gd name="T3" fmla="*/ 246458 h 448554"/>
              <a:gd name="T4" fmla="*/ 1648350 w 2436090"/>
              <a:gd name="T5" fmla="*/ 492915 h 448554"/>
              <a:gd name="T6" fmla="*/ 0 w 2436090"/>
              <a:gd name="T7" fmla="*/ 246458 h 448554"/>
              <a:gd name="T8" fmla="*/ 0 w 2436090"/>
              <a:gd name="T9" fmla="*/ 0 h 448554"/>
              <a:gd name="T10" fmla="*/ 3296698 w 2436090"/>
              <a:gd name="T11" fmla="*/ 0 h 448554"/>
              <a:gd name="T12" fmla="*/ 3296698 w 2436090"/>
              <a:gd name="T13" fmla="*/ 492915 h 448554"/>
              <a:gd name="T14" fmla="*/ 0 w 2436090"/>
              <a:gd name="T15" fmla="*/ 492915 h 448554"/>
              <a:gd name="T16" fmla="*/ 0 w 2436090"/>
              <a:gd name="T17" fmla="*/ 0 h 448554"/>
              <a:gd name="T18" fmla="*/ 17694720 60000 65536"/>
              <a:gd name="T19" fmla="*/ 0 60000 65536"/>
              <a:gd name="T20" fmla="*/ 5898240 60000 65536"/>
              <a:gd name="T21" fmla="*/ 11796480 60000 65536"/>
              <a:gd name="T22" fmla="*/ 0 60000 65536"/>
              <a:gd name="T23" fmla="*/ 0 60000 65536"/>
              <a:gd name="T24" fmla="*/ 0 60000 65536"/>
              <a:gd name="T25" fmla="*/ 0 60000 65536"/>
              <a:gd name="T26" fmla="*/ 0 60000 65536"/>
              <a:gd name="T27" fmla="*/ 0 w 2436090"/>
              <a:gd name="T28" fmla="*/ 0 h 448554"/>
              <a:gd name="T29" fmla="*/ 2436090 w 2436090"/>
              <a:gd name="T30" fmla="*/ 448554 h 4485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36090" h="448554">
                <a:moveTo>
                  <a:pt x="0" y="0"/>
                </a:moveTo>
                <a:lnTo>
                  <a:pt x="2436091" y="0"/>
                </a:lnTo>
                <a:lnTo>
                  <a:pt x="2436091" y="448554"/>
                </a:lnTo>
                <a:lnTo>
                  <a:pt x="0" y="448554"/>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71122" tIns="71122" rIns="71122" bIns="71122" anchor="ctr"/>
          <a:lstStyle>
            <a:lvl1pPr defTabSz="442913" eaLnBrk="0" hangingPunct="0">
              <a:defRPr>
                <a:solidFill>
                  <a:schemeClr val="tx1"/>
                </a:solidFill>
                <a:latin typeface="Arial" panose="020B0604020202020204" pitchFamily="34" charset="0"/>
                <a:cs typeface="Arial" panose="020B0604020202020204" pitchFamily="34" charset="0"/>
              </a:defRPr>
            </a:lvl1pPr>
            <a:lvl2pPr marL="742950" indent="-285750" defTabSz="442913" eaLnBrk="0" hangingPunct="0">
              <a:defRPr>
                <a:solidFill>
                  <a:schemeClr val="tx1"/>
                </a:solidFill>
                <a:latin typeface="Arial" panose="020B0604020202020204" pitchFamily="34" charset="0"/>
                <a:cs typeface="Arial" panose="020B0604020202020204" pitchFamily="34" charset="0"/>
              </a:defRPr>
            </a:lvl2pPr>
            <a:lvl3pPr marL="1143000" indent="-228600" defTabSz="442913" eaLnBrk="0" hangingPunct="0">
              <a:defRPr>
                <a:solidFill>
                  <a:schemeClr val="tx1"/>
                </a:solidFill>
                <a:latin typeface="Arial" panose="020B0604020202020204" pitchFamily="34" charset="0"/>
                <a:cs typeface="Arial" panose="020B0604020202020204" pitchFamily="34" charset="0"/>
              </a:defRPr>
            </a:lvl3pPr>
            <a:lvl4pPr marL="1600200" indent="-228600" defTabSz="442913" eaLnBrk="0" hangingPunct="0">
              <a:defRPr>
                <a:solidFill>
                  <a:schemeClr val="tx1"/>
                </a:solidFill>
                <a:latin typeface="Arial" panose="020B0604020202020204" pitchFamily="34" charset="0"/>
                <a:cs typeface="Arial" panose="020B0604020202020204" pitchFamily="34" charset="0"/>
              </a:defRPr>
            </a:lvl4pPr>
            <a:lvl5pPr marL="2057400" indent="-228600" defTabSz="442913" eaLnBrk="0" hangingPunct="0">
              <a:defRPr>
                <a:solidFill>
                  <a:schemeClr val="tx1"/>
                </a:solidFill>
                <a:latin typeface="Arial" panose="020B0604020202020204" pitchFamily="34" charset="0"/>
                <a:cs typeface="Arial" panose="020B0604020202020204" pitchFamily="34" charset="0"/>
              </a:defRPr>
            </a:lvl5pPr>
            <a:lvl6pPr marL="25146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429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90000"/>
              </a:lnSpc>
              <a:spcAft>
                <a:spcPts val="400"/>
              </a:spcAft>
            </a:pPr>
            <a:r>
              <a:rPr lang="fr-FR" altLang="fr-FR" sz="1100">
                <a:solidFill>
                  <a:srgbClr val="000000"/>
                </a:solidFill>
                <a:latin typeface="Cambria" panose="02040503050406030204" pitchFamily="18" charset="0"/>
              </a:rPr>
              <a:t>Etablir un rapport d'évaluation trimestriel relatif au plan d'action du comité régional et l'adresser au comité permanent.</a:t>
            </a:r>
          </a:p>
        </p:txBody>
      </p:sp>
      <p:sp>
        <p:nvSpPr>
          <p:cNvPr id="20" name="Espace réservé du numéro de diapositive 19"/>
          <p:cNvSpPr>
            <a:spLocks noGrp="1"/>
          </p:cNvSpPr>
          <p:nvPr>
            <p:ph type="sldNum" sz="quarter" idx="4294967295"/>
          </p:nvPr>
        </p:nvSpPr>
        <p:spPr>
          <a:xfrm>
            <a:off x="6553200" y="6356350"/>
            <a:ext cx="2133600" cy="365125"/>
          </a:xfrm>
          <a:prstGeom prst="rect">
            <a:avLst/>
          </a:prstGeom>
        </p:spPr>
        <p:txBody>
          <a:bodyPr/>
          <a:lstStyle/>
          <a:p>
            <a:fld id="{9BE78FC6-7057-4346-9E48-C25A877BF70E}" type="slidenum">
              <a:rPr lang="fr-FR" smtClean="0"/>
              <a:pPr/>
              <a:t>17</a:t>
            </a:fld>
            <a:endParaRPr lang="fr-FR"/>
          </a:p>
        </p:txBody>
      </p:sp>
      <p:sp>
        <p:nvSpPr>
          <p:cNvPr id="39" name="Titre 1"/>
          <p:cNvSpPr txBox="1">
            <a:spLocks/>
          </p:cNvSpPr>
          <p:nvPr/>
        </p:nvSpPr>
        <p:spPr bwMode="gray">
          <a:xfrm>
            <a:off x="179512" y="116632"/>
            <a:ext cx="8507288" cy="5760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b="1">
                <a:solidFill>
                  <a:srgbClr val="FFFFFF"/>
                </a:solidFill>
                <a:latin typeface="+mj-lt"/>
                <a:ea typeface="+mj-ea"/>
                <a:cs typeface="+mj-cs"/>
              </a:defRPr>
            </a:lvl1pPr>
            <a:lvl2pPr algn="l" rtl="0" eaLnBrk="1" fontAlgn="base" hangingPunct="1">
              <a:spcBef>
                <a:spcPct val="0"/>
              </a:spcBef>
              <a:spcAft>
                <a:spcPct val="0"/>
              </a:spcAft>
              <a:defRPr sz="4400" b="1">
                <a:solidFill>
                  <a:srgbClr val="FFFFFF"/>
                </a:solidFill>
                <a:latin typeface="Arial" charset="0"/>
              </a:defRPr>
            </a:lvl2pPr>
            <a:lvl3pPr algn="l" rtl="0" eaLnBrk="1" fontAlgn="base" hangingPunct="1">
              <a:spcBef>
                <a:spcPct val="0"/>
              </a:spcBef>
              <a:spcAft>
                <a:spcPct val="0"/>
              </a:spcAft>
              <a:defRPr sz="4400" b="1">
                <a:solidFill>
                  <a:srgbClr val="FFFFFF"/>
                </a:solidFill>
                <a:latin typeface="Arial" charset="0"/>
              </a:defRPr>
            </a:lvl3pPr>
            <a:lvl4pPr algn="l" rtl="0" eaLnBrk="1" fontAlgn="base" hangingPunct="1">
              <a:spcBef>
                <a:spcPct val="0"/>
              </a:spcBef>
              <a:spcAft>
                <a:spcPct val="0"/>
              </a:spcAft>
              <a:defRPr sz="4400" b="1">
                <a:solidFill>
                  <a:srgbClr val="FFFFFF"/>
                </a:solidFill>
                <a:latin typeface="Arial" charset="0"/>
              </a:defRPr>
            </a:lvl4pPr>
            <a:lvl5pPr algn="l" rtl="0" eaLnBrk="1" fontAlgn="base" hangingPunct="1">
              <a:spcBef>
                <a:spcPct val="0"/>
              </a:spcBef>
              <a:spcAft>
                <a:spcPct val="0"/>
              </a:spcAft>
              <a:defRPr sz="4400" b="1">
                <a:solidFill>
                  <a:srgbClr val="FFFFFF"/>
                </a:solidFill>
                <a:latin typeface="Arial" charset="0"/>
              </a:defRPr>
            </a:lvl5pPr>
            <a:lvl6pPr marL="457200" algn="l" rtl="0" eaLnBrk="1" fontAlgn="base" hangingPunct="1">
              <a:spcBef>
                <a:spcPct val="0"/>
              </a:spcBef>
              <a:spcAft>
                <a:spcPct val="0"/>
              </a:spcAft>
              <a:defRPr sz="4400" b="1">
                <a:solidFill>
                  <a:srgbClr val="FFFFFF"/>
                </a:solidFill>
                <a:latin typeface="Arial" charset="0"/>
              </a:defRPr>
            </a:lvl6pPr>
            <a:lvl7pPr marL="914400" algn="l" rtl="0" eaLnBrk="1" fontAlgn="base" hangingPunct="1">
              <a:spcBef>
                <a:spcPct val="0"/>
              </a:spcBef>
              <a:spcAft>
                <a:spcPct val="0"/>
              </a:spcAft>
              <a:defRPr sz="4400" b="1">
                <a:solidFill>
                  <a:srgbClr val="FFFFFF"/>
                </a:solidFill>
                <a:latin typeface="Arial" charset="0"/>
              </a:defRPr>
            </a:lvl7pPr>
            <a:lvl8pPr marL="1371600" algn="l" rtl="0" eaLnBrk="1" fontAlgn="base" hangingPunct="1">
              <a:spcBef>
                <a:spcPct val="0"/>
              </a:spcBef>
              <a:spcAft>
                <a:spcPct val="0"/>
              </a:spcAft>
              <a:defRPr sz="4400" b="1">
                <a:solidFill>
                  <a:srgbClr val="FFFFFF"/>
                </a:solidFill>
                <a:latin typeface="Arial" charset="0"/>
              </a:defRPr>
            </a:lvl8pPr>
            <a:lvl9pPr marL="1828800" algn="l" rtl="0" eaLnBrk="1" fontAlgn="base" hangingPunct="1">
              <a:spcBef>
                <a:spcPct val="0"/>
              </a:spcBef>
              <a:spcAft>
                <a:spcPct val="0"/>
              </a:spcAft>
              <a:defRPr sz="4400" b="1">
                <a:solidFill>
                  <a:srgbClr val="FFFFFF"/>
                </a:solidFill>
                <a:latin typeface="Arial" charset="0"/>
              </a:defRPr>
            </a:lvl9pPr>
          </a:lstStyle>
          <a:p>
            <a:pPr lvl="0"/>
            <a:endParaRPr lang="fr-FR"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r>
              <a:rPr lang="fr-FR"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Gouvernance de </a:t>
            </a:r>
            <a:r>
              <a:rPr lang="fr-FR"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la sécurité </a:t>
            </a:r>
            <a:r>
              <a:rPr lang="fr-FR"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routière: Volet Stratégique</a:t>
            </a:r>
            <a:endParaRPr lang="fr-FR"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endParaRPr lang="fr-FR" sz="18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406056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88640"/>
            <a:ext cx="8275638" cy="868363"/>
          </a:xfrm>
        </p:spPr>
        <p:txBody>
          <a:bodyPr/>
          <a:lstStyle/>
          <a:p>
            <a:pPr eaLnBrk="0" hangingPunct="0"/>
            <a:r>
              <a:rPr lang="fr-MA" sz="2000" i="1" dirty="0" smtClean="0">
                <a:solidFill>
                  <a:schemeClr val="tx1"/>
                </a:solidFill>
                <a:latin typeface="Times New Roman" panose="02020603050405020304" pitchFamily="18" charset="0"/>
                <a:cs typeface="Times New Roman" panose="02020603050405020304" pitchFamily="18" charset="0"/>
              </a:rPr>
              <a:t>Composante </a:t>
            </a:r>
            <a:r>
              <a:rPr lang="fr-MA" sz="2000" i="1" dirty="0">
                <a:solidFill>
                  <a:schemeClr val="tx1"/>
                </a:solidFill>
                <a:latin typeface="Times New Roman" panose="02020603050405020304" pitchFamily="18" charset="0"/>
                <a:cs typeface="Times New Roman" panose="02020603050405020304" pitchFamily="18" charset="0"/>
              </a:rPr>
              <a:t>de la gouvernance de la Sécurité routière</a:t>
            </a:r>
            <a:r>
              <a:rPr lang="en-US" sz="2000" i="1" dirty="0">
                <a:solidFill>
                  <a:schemeClr val="tx1"/>
                </a:solidFill>
                <a:latin typeface="Times New Roman" panose="02020603050405020304" pitchFamily="18" charset="0"/>
                <a:cs typeface="Times New Roman" panose="02020603050405020304" pitchFamily="18" charset="0"/>
              </a:rPr>
              <a:t/>
            </a:r>
            <a:br>
              <a:rPr lang="en-US" sz="2000" i="1" dirty="0">
                <a:solidFill>
                  <a:schemeClr val="tx1"/>
                </a:solidFill>
                <a:latin typeface="Times New Roman" panose="02020603050405020304" pitchFamily="18" charset="0"/>
                <a:cs typeface="Times New Roman" panose="02020603050405020304" pitchFamily="18" charset="0"/>
              </a:rPr>
            </a:br>
            <a:r>
              <a:rPr lang="fr-FR" sz="2000" i="1" dirty="0">
                <a:solidFill>
                  <a:schemeClr val="tx1"/>
                </a:solidFill>
                <a:latin typeface="Times New Roman" panose="02020603050405020304" pitchFamily="18" charset="0"/>
                <a:cs typeface="Times New Roman" panose="02020603050405020304" pitchFamily="18" charset="0"/>
              </a:rPr>
              <a:t> </a:t>
            </a:r>
            <a:endParaRPr lang="en-US" sz="2000" i="1" dirty="0">
              <a:solidFill>
                <a:schemeClr val="tx1"/>
              </a:solidFill>
              <a:latin typeface="Times New Roman" panose="02020603050405020304" pitchFamily="18" charset="0"/>
              <a:cs typeface="Times New Roman" panose="02020603050405020304" pitchFamily="18" charset="0"/>
            </a:endParaRPr>
          </a:p>
        </p:txBody>
      </p:sp>
      <p:sp>
        <p:nvSpPr>
          <p:cNvPr id="4" name="Espace réservé du numéro de diapositive 3"/>
          <p:cNvSpPr>
            <a:spLocks noGrp="1"/>
          </p:cNvSpPr>
          <p:nvPr>
            <p:ph type="sldNum" sz="quarter" idx="11"/>
          </p:nvPr>
        </p:nvSpPr>
        <p:spPr/>
        <p:txBody>
          <a:bodyPr/>
          <a:lstStyle/>
          <a:p>
            <a:fld id="{F198F931-4581-41B7-875F-F4D3F3D11BF3}" type="slidenum">
              <a:rPr lang="en-US" smtClean="0"/>
              <a:pPr/>
              <a:t>18</a:t>
            </a:fld>
            <a:endParaRPr lang="en-US"/>
          </a:p>
        </p:txBody>
      </p:sp>
      <p:graphicFrame>
        <p:nvGraphicFramePr>
          <p:cNvPr id="5" name="Diagramme 4"/>
          <p:cNvGraphicFramePr/>
          <p:nvPr>
            <p:extLst>
              <p:ext uri="{D42A27DB-BD31-4B8C-83A1-F6EECF244321}">
                <p14:modId xmlns:p14="http://schemas.microsoft.com/office/powerpoint/2010/main" xmlns="" val="684428958"/>
              </p:ext>
            </p:extLst>
          </p:nvPr>
        </p:nvGraphicFramePr>
        <p:xfrm>
          <a:off x="827584" y="1124744"/>
          <a:ext cx="7368480"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à coins arrondis 5"/>
          <p:cNvSpPr/>
          <p:nvPr/>
        </p:nvSpPr>
        <p:spPr bwMode="auto">
          <a:xfrm>
            <a:off x="2915816" y="2132856"/>
            <a:ext cx="3168352" cy="648072"/>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lvl="0"/>
            <a:r>
              <a:rPr lang="fr-MA" sz="1600">
                <a:solidFill>
                  <a:srgbClr val="DDDDDD"/>
                </a:solidFill>
              </a:rPr>
              <a:t>Comités de gouvernance</a:t>
            </a:r>
          </a:p>
          <a:p>
            <a:pPr lvl="0"/>
            <a:r>
              <a:rPr lang="fr-MA" sz="1600">
                <a:solidFill>
                  <a:srgbClr val="DDDDDD"/>
                </a:solidFill>
              </a:rPr>
              <a:t>(CISR-CPSR-CRSR)</a:t>
            </a:r>
            <a:endParaRPr lang="fr-MA" sz="1600" dirty="0">
              <a:solidFill>
                <a:srgbClr val="DDDDDD"/>
              </a:solidFill>
            </a:endParaRPr>
          </a:p>
        </p:txBody>
      </p:sp>
      <p:sp>
        <p:nvSpPr>
          <p:cNvPr id="8" name="Rectangle à coins arrondis 7"/>
          <p:cNvSpPr/>
          <p:nvPr/>
        </p:nvSpPr>
        <p:spPr bwMode="auto">
          <a:xfrm>
            <a:off x="899592" y="4509120"/>
            <a:ext cx="2688603" cy="1205896"/>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marL="171450" indent="-171450" algn="l">
              <a:buFontTx/>
              <a:buChar char="-"/>
            </a:pPr>
            <a:r>
              <a:rPr lang="fr-MA" sz="1050" b="1" dirty="0" smtClean="0"/>
              <a:t>L’Observatoire;</a:t>
            </a:r>
          </a:p>
          <a:p>
            <a:pPr algn="l"/>
            <a:endParaRPr lang="fr-MA" sz="1050" b="1" dirty="0" smtClean="0"/>
          </a:p>
          <a:p>
            <a:pPr marL="171450" indent="-171450" algn="l">
              <a:buFontTx/>
              <a:buChar char="-"/>
            </a:pPr>
            <a:r>
              <a:rPr lang="fr-MA" sz="1050" b="1" dirty="0"/>
              <a:t>Interopérabilité entre les différents </a:t>
            </a:r>
            <a:endParaRPr lang="fr-MA" sz="1050" b="1" dirty="0" smtClean="0"/>
          </a:p>
          <a:p>
            <a:pPr algn="l"/>
            <a:r>
              <a:rPr lang="fr-MA" sz="1050" b="1" dirty="0"/>
              <a:t> </a:t>
            </a:r>
            <a:r>
              <a:rPr lang="fr-MA" sz="1050" b="1" dirty="0" smtClean="0"/>
              <a:t>    systèmes d’informations </a:t>
            </a:r>
            <a:r>
              <a:rPr lang="fr-MA" sz="1050" b="1" dirty="0"/>
              <a:t>(radars, </a:t>
            </a:r>
          </a:p>
          <a:p>
            <a:pPr algn="l"/>
            <a:r>
              <a:rPr lang="fr-MA" sz="1050" b="1" dirty="0" smtClean="0"/>
              <a:t>     carte </a:t>
            </a:r>
            <a:r>
              <a:rPr lang="fr-MA" sz="1050" b="1" dirty="0"/>
              <a:t>grise, </a:t>
            </a:r>
            <a:r>
              <a:rPr lang="fr-MA" sz="1050" b="1" dirty="0" smtClean="0"/>
              <a:t>trafic, état </a:t>
            </a:r>
            <a:r>
              <a:rPr lang="fr-MA" sz="1050" b="1" dirty="0"/>
              <a:t>civile</a:t>
            </a:r>
            <a:r>
              <a:rPr lang="fr-MA" sz="1050" b="1" dirty="0" smtClean="0"/>
              <a:t>,……)</a:t>
            </a:r>
            <a:endParaRPr lang="fr-FR" sz="1050" b="1" dirty="0"/>
          </a:p>
        </p:txBody>
      </p:sp>
      <p:sp>
        <p:nvSpPr>
          <p:cNvPr id="9" name="Rectangle à coins arrondis 8"/>
          <p:cNvSpPr/>
          <p:nvPr/>
        </p:nvSpPr>
        <p:spPr bwMode="auto">
          <a:xfrm>
            <a:off x="5580112" y="4509120"/>
            <a:ext cx="2736304" cy="1420210"/>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marL="171450" indent="-171450" algn="l">
              <a:buFont typeface="Arial" panose="020B0604020202020204" pitchFamily="34" charset="0"/>
              <a:buChar char="•"/>
            </a:pPr>
            <a:endParaRPr lang="fr-MA" sz="1050" b="1" dirty="0" smtClean="0">
              <a:solidFill>
                <a:srgbClr val="DDDDDD"/>
              </a:solidFill>
            </a:endParaRPr>
          </a:p>
          <a:p>
            <a:pPr marL="171450" indent="-171450" algn="l">
              <a:buFont typeface="Arial" panose="020B0604020202020204" pitchFamily="34" charset="0"/>
              <a:buChar char="•"/>
            </a:pPr>
            <a:endParaRPr lang="fr-MA" sz="1050" b="1" dirty="0">
              <a:solidFill>
                <a:srgbClr val="DDDDDD"/>
              </a:solidFill>
            </a:endParaRPr>
          </a:p>
          <a:p>
            <a:pPr algn="l"/>
            <a:endParaRPr lang="fr-MA" sz="1050" b="1" dirty="0">
              <a:solidFill>
                <a:srgbClr val="DDDDDD"/>
              </a:solidFill>
            </a:endParaRPr>
          </a:p>
          <a:p>
            <a:pPr marL="171450" indent="-171450" algn="l">
              <a:buFont typeface="Arial" panose="020B0604020202020204" pitchFamily="34" charset="0"/>
              <a:buChar char="•"/>
            </a:pPr>
            <a:r>
              <a:rPr lang="fr-MA" sz="1050" b="1" dirty="0" smtClean="0">
                <a:solidFill>
                  <a:srgbClr val="DDDDDD"/>
                </a:solidFill>
              </a:rPr>
              <a:t>Comité </a:t>
            </a:r>
            <a:r>
              <a:rPr lang="fr-MA" sz="1050" b="1" dirty="0">
                <a:solidFill>
                  <a:srgbClr val="DDDDDD"/>
                </a:solidFill>
              </a:rPr>
              <a:t>national du suivi </a:t>
            </a:r>
            <a:r>
              <a:rPr lang="fr-MA" sz="1100" b="1" dirty="0" smtClean="0">
                <a:solidFill>
                  <a:srgbClr val="DDDDDD"/>
                </a:solidFill>
              </a:rPr>
              <a:t>des</a:t>
            </a:r>
            <a:r>
              <a:rPr lang="fr-MA" sz="1050" b="1" dirty="0" smtClean="0">
                <a:solidFill>
                  <a:srgbClr val="DDDDDD"/>
                </a:solidFill>
              </a:rPr>
              <a:t> </a:t>
            </a:r>
            <a:r>
              <a:rPr lang="fr-MA" sz="1050" b="1" dirty="0">
                <a:solidFill>
                  <a:srgbClr val="DDDDDD"/>
                </a:solidFill>
              </a:rPr>
              <a:t>actions </a:t>
            </a:r>
            <a:endParaRPr lang="fr-MA" sz="1050" b="1" dirty="0" smtClean="0">
              <a:solidFill>
                <a:srgbClr val="DDDDDD"/>
              </a:solidFill>
            </a:endParaRPr>
          </a:p>
          <a:p>
            <a:pPr algn="l"/>
            <a:r>
              <a:rPr lang="fr-MA" sz="1050" b="1" dirty="0" smtClean="0">
                <a:solidFill>
                  <a:srgbClr val="DDDDDD"/>
                </a:solidFill>
              </a:rPr>
              <a:t>de contrôle et </a:t>
            </a:r>
            <a:r>
              <a:rPr lang="fr-MA" sz="1050" b="1" dirty="0">
                <a:solidFill>
                  <a:srgbClr val="DDDDDD"/>
                </a:solidFill>
              </a:rPr>
              <a:t>de l’application des </a:t>
            </a:r>
            <a:endParaRPr lang="fr-MA" sz="1050" b="1" dirty="0" smtClean="0">
              <a:solidFill>
                <a:srgbClr val="DDDDDD"/>
              </a:solidFill>
            </a:endParaRPr>
          </a:p>
          <a:p>
            <a:pPr algn="l"/>
            <a:r>
              <a:rPr lang="fr-MA" sz="1050" b="1" dirty="0" smtClean="0">
                <a:solidFill>
                  <a:srgbClr val="DDDDDD"/>
                </a:solidFill>
              </a:rPr>
              <a:t>sanctions;</a:t>
            </a:r>
          </a:p>
          <a:p>
            <a:pPr algn="l"/>
            <a:endParaRPr lang="fr-MA" sz="400" b="1" dirty="0">
              <a:solidFill>
                <a:srgbClr val="DDDDDD"/>
              </a:solidFill>
            </a:endParaRPr>
          </a:p>
          <a:p>
            <a:pPr marL="171450" indent="-171450" algn="l">
              <a:buFont typeface="Arial" panose="020B0604020202020204" pitchFamily="34" charset="0"/>
              <a:buChar char="•"/>
            </a:pPr>
            <a:r>
              <a:rPr lang="fr-MA" sz="1050" b="1" dirty="0">
                <a:solidFill>
                  <a:srgbClr val="DDDDDD"/>
                </a:solidFill>
              </a:rPr>
              <a:t>Commission d’examen et de </a:t>
            </a:r>
            <a:r>
              <a:rPr lang="fr-MA" sz="1050" b="1" dirty="0" smtClean="0">
                <a:solidFill>
                  <a:srgbClr val="DDDDDD"/>
                </a:solidFill>
              </a:rPr>
              <a:t>la</a:t>
            </a:r>
          </a:p>
          <a:p>
            <a:pPr algn="l"/>
            <a:r>
              <a:rPr lang="fr-MA" sz="1050" b="1" dirty="0" smtClean="0">
                <a:solidFill>
                  <a:srgbClr val="DDDDDD"/>
                </a:solidFill>
              </a:rPr>
              <a:t> validation des </a:t>
            </a:r>
            <a:r>
              <a:rPr lang="fr-MA" sz="1100" b="1" dirty="0">
                <a:solidFill>
                  <a:srgbClr val="DDDDDD"/>
                </a:solidFill>
              </a:rPr>
              <a:t>données</a:t>
            </a:r>
            <a:r>
              <a:rPr lang="fr-MA" sz="1050" b="1" dirty="0">
                <a:solidFill>
                  <a:srgbClr val="DDDDDD"/>
                </a:solidFill>
              </a:rPr>
              <a:t> des </a:t>
            </a:r>
            <a:r>
              <a:rPr lang="fr-MA" sz="1050" b="1" dirty="0" smtClean="0">
                <a:solidFill>
                  <a:srgbClr val="DDDDDD"/>
                </a:solidFill>
              </a:rPr>
              <a:t>accidents</a:t>
            </a:r>
          </a:p>
          <a:p>
            <a:pPr algn="l"/>
            <a:r>
              <a:rPr lang="fr-MA" sz="1050" b="1" dirty="0" smtClean="0">
                <a:solidFill>
                  <a:srgbClr val="DDDDDD"/>
                </a:solidFill>
              </a:rPr>
              <a:t> </a:t>
            </a:r>
            <a:r>
              <a:rPr lang="fr-MA" sz="1050" b="1" dirty="0">
                <a:solidFill>
                  <a:srgbClr val="DDDDDD"/>
                </a:solidFill>
              </a:rPr>
              <a:t>de la </a:t>
            </a:r>
            <a:r>
              <a:rPr lang="fr-MA" sz="1050" b="1" dirty="0" smtClean="0">
                <a:solidFill>
                  <a:srgbClr val="DDDDDD"/>
                </a:solidFill>
              </a:rPr>
              <a:t>circulation;</a:t>
            </a:r>
          </a:p>
          <a:p>
            <a:pPr algn="l"/>
            <a:endParaRPr lang="fr-MA" sz="400" b="1" dirty="0">
              <a:solidFill>
                <a:srgbClr val="DDDDDD"/>
              </a:solidFill>
            </a:endParaRPr>
          </a:p>
          <a:p>
            <a:pPr marL="171450" indent="-171450" algn="l">
              <a:buFont typeface="Arial" panose="020B0604020202020204" pitchFamily="34" charset="0"/>
              <a:buChar char="•"/>
            </a:pPr>
            <a:r>
              <a:rPr lang="fr-MA" sz="1050" b="1" dirty="0" smtClean="0">
                <a:solidFill>
                  <a:srgbClr val="DDDDDD"/>
                </a:solidFill>
              </a:rPr>
              <a:t>Les commissions Ad-hoc</a:t>
            </a:r>
            <a:endParaRPr lang="fr-MA" sz="1200" b="1" dirty="0" smtClean="0">
              <a:solidFill>
                <a:srgbClr val="DDDDDD"/>
              </a:solidFill>
            </a:endParaRPr>
          </a:p>
          <a:p>
            <a:pPr algn="l"/>
            <a:endParaRPr lang="fr-FR" sz="1200" b="1" dirty="0">
              <a:solidFill>
                <a:srgbClr val="DDDDDD"/>
              </a:solidFill>
            </a:endParaRPr>
          </a:p>
          <a:p>
            <a:pPr marL="0" marR="0" indent="0" algn="ctr"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rgbClr val="DDDDDD"/>
              </a:solidFill>
              <a:effectLst/>
              <a:latin typeface="Arial" charset="0"/>
            </a:endParaRPr>
          </a:p>
        </p:txBody>
      </p:sp>
    </p:spTree>
    <p:extLst>
      <p:ext uri="{BB962C8B-B14F-4D97-AF65-F5344CB8AC3E}">
        <p14:creationId xmlns:p14="http://schemas.microsoft.com/office/powerpoint/2010/main" xmlns="" val="4367543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numéro de diapositive 13"/>
          <p:cNvSpPr>
            <a:spLocks noGrp="1"/>
          </p:cNvSpPr>
          <p:nvPr>
            <p:ph type="sldNum" sz="quarter" idx="11"/>
          </p:nvPr>
        </p:nvSpPr>
        <p:spPr/>
        <p:txBody>
          <a:bodyPr/>
          <a:lstStyle/>
          <a:p>
            <a:pPr defTabSz="685800" fontAlgn="auto">
              <a:spcBef>
                <a:spcPts val="0"/>
              </a:spcBef>
              <a:spcAft>
                <a:spcPts val="0"/>
              </a:spcAft>
            </a:pPr>
            <a:fld id="{E2E4F09A-D2A4-444F-BD92-512C6EB8793D}" type="slidenum">
              <a:rPr lang="fr-FR">
                <a:solidFill>
                  <a:prstClr val="black">
                    <a:tint val="75000"/>
                  </a:prstClr>
                </a:solidFill>
                <a:latin typeface="Calibri" panose="020F0502020204030204"/>
              </a:rPr>
              <a:pPr defTabSz="685800" fontAlgn="auto">
                <a:spcBef>
                  <a:spcPts val="0"/>
                </a:spcBef>
                <a:spcAft>
                  <a:spcPts val="0"/>
                </a:spcAft>
              </a:pPr>
              <a:t>19</a:t>
            </a:fld>
            <a:endParaRPr lang="fr-FR" dirty="0">
              <a:solidFill>
                <a:prstClr val="black">
                  <a:tint val="75000"/>
                </a:prstClr>
              </a:solidFill>
              <a:latin typeface="Calibri" panose="020F0502020204030204"/>
            </a:endParaRPr>
          </a:p>
        </p:txBody>
      </p:sp>
      <p:sp>
        <p:nvSpPr>
          <p:cNvPr id="2" name="Rectangle 1"/>
          <p:cNvSpPr/>
          <p:nvPr/>
        </p:nvSpPr>
        <p:spPr>
          <a:xfrm>
            <a:off x="-33152" y="175882"/>
            <a:ext cx="7819862" cy="461665"/>
          </a:xfrm>
          <a:prstGeom prst="rect">
            <a:avLst/>
          </a:prstGeom>
        </p:spPr>
        <p:txBody>
          <a:bodyPr wrap="square">
            <a:spAutoFit/>
          </a:bodyPr>
          <a:lstStyle/>
          <a:p>
            <a:pPr lvl="0"/>
            <a:r>
              <a:rPr lang="fr-FR" sz="2400" b="1" dirty="0">
                <a:latin typeface="Times New Roman" panose="02020603050405020304" pitchFamily="18" charset="0"/>
                <a:ea typeface="Calibri" panose="020F0502020204030204" pitchFamily="34" charset="0"/>
                <a:cs typeface="Times New Roman" panose="02020603050405020304" pitchFamily="18" charset="0"/>
              </a:rPr>
              <a:t>Gouvernance </a:t>
            </a:r>
            <a:r>
              <a:rPr lang="fr-FR" sz="2400" b="1" dirty="0" smtClean="0">
                <a:latin typeface="Times New Roman" panose="02020603050405020304" pitchFamily="18" charset="0"/>
                <a:ea typeface="Calibri" panose="020F0502020204030204" pitchFamily="34" charset="0"/>
                <a:cs typeface="Times New Roman" panose="02020603050405020304" pitchFamily="18" charset="0"/>
              </a:rPr>
              <a:t>de </a:t>
            </a:r>
            <a:r>
              <a:rPr lang="fr-FR" sz="2400" b="1" dirty="0">
                <a:latin typeface="Times New Roman" panose="02020603050405020304" pitchFamily="18" charset="0"/>
                <a:ea typeface="Calibri" panose="020F0502020204030204" pitchFamily="34" charset="0"/>
                <a:cs typeface="Times New Roman" panose="02020603050405020304" pitchFamily="18" charset="0"/>
              </a:rPr>
              <a:t>la sécurité </a:t>
            </a:r>
            <a:r>
              <a:rPr lang="fr-FR" sz="2400" b="1" dirty="0" smtClean="0">
                <a:latin typeface="Times New Roman" panose="02020603050405020304" pitchFamily="18" charset="0"/>
                <a:ea typeface="Calibri" panose="020F0502020204030204" pitchFamily="34" charset="0"/>
                <a:cs typeface="Times New Roman" panose="02020603050405020304" pitchFamily="18" charset="0"/>
              </a:rPr>
              <a:t>routière : Observatoire</a:t>
            </a:r>
            <a:endParaRPr lang="fr-FR" sz="2400" b="1" dirty="0">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9" name="Diagramme 8"/>
          <p:cNvGraphicFramePr/>
          <p:nvPr/>
        </p:nvGraphicFramePr>
        <p:xfrm>
          <a:off x="357158" y="1142984"/>
          <a:ext cx="8429684" cy="4921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9935723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88640"/>
            <a:ext cx="8275638" cy="868363"/>
          </a:xfrm>
        </p:spPr>
        <p:txBody>
          <a:bodyPr/>
          <a:lstStyle/>
          <a:p>
            <a:pPr eaLnBrk="0" hangingPunct="0"/>
            <a:r>
              <a:rPr lang="fr-MA" sz="2400" i="1" dirty="0" smtClean="0">
                <a:solidFill>
                  <a:schemeClr val="tx1"/>
                </a:solidFill>
                <a:latin typeface="Times New Roman" panose="02020603050405020304" pitchFamily="18" charset="0"/>
                <a:cs typeface="Times New Roman" panose="02020603050405020304" pitchFamily="18" charset="0"/>
              </a:rPr>
              <a:t>Composante </a:t>
            </a:r>
            <a:r>
              <a:rPr lang="fr-MA" sz="2400" i="1" dirty="0">
                <a:solidFill>
                  <a:schemeClr val="tx1"/>
                </a:solidFill>
                <a:latin typeface="Times New Roman" panose="02020603050405020304" pitchFamily="18" charset="0"/>
                <a:cs typeface="Times New Roman" panose="02020603050405020304" pitchFamily="18" charset="0"/>
              </a:rPr>
              <a:t>de la gouvernance de la Sécurité routière</a:t>
            </a:r>
            <a:r>
              <a:rPr lang="en-US" sz="2400" i="1" dirty="0">
                <a:solidFill>
                  <a:schemeClr val="tx1"/>
                </a:solidFill>
                <a:latin typeface="Times New Roman" panose="02020603050405020304" pitchFamily="18" charset="0"/>
                <a:cs typeface="Times New Roman" panose="02020603050405020304" pitchFamily="18" charset="0"/>
              </a:rPr>
              <a:t/>
            </a:r>
            <a:br>
              <a:rPr lang="en-US" sz="2400" i="1" dirty="0">
                <a:solidFill>
                  <a:schemeClr val="tx1"/>
                </a:solidFill>
                <a:latin typeface="Times New Roman" panose="02020603050405020304" pitchFamily="18" charset="0"/>
                <a:cs typeface="Times New Roman" panose="02020603050405020304" pitchFamily="18" charset="0"/>
              </a:rPr>
            </a:br>
            <a:r>
              <a:rPr lang="fr-FR" sz="2400" i="1" dirty="0">
                <a:solidFill>
                  <a:schemeClr val="tx1"/>
                </a:solidFill>
                <a:latin typeface="Times New Roman" panose="02020603050405020304" pitchFamily="18" charset="0"/>
                <a:cs typeface="Times New Roman" panose="02020603050405020304" pitchFamily="18" charset="0"/>
              </a:rPr>
              <a:t> </a:t>
            </a:r>
            <a:endParaRPr lang="en-US" sz="2400" i="1" dirty="0">
              <a:solidFill>
                <a:schemeClr val="tx1"/>
              </a:solidFill>
              <a:latin typeface="Times New Roman" panose="02020603050405020304" pitchFamily="18" charset="0"/>
              <a:cs typeface="Times New Roman" panose="02020603050405020304" pitchFamily="18" charset="0"/>
            </a:endParaRPr>
          </a:p>
        </p:txBody>
      </p:sp>
      <p:sp>
        <p:nvSpPr>
          <p:cNvPr id="4" name="Espace réservé du numéro de diapositive 3"/>
          <p:cNvSpPr>
            <a:spLocks noGrp="1"/>
          </p:cNvSpPr>
          <p:nvPr>
            <p:ph type="sldNum" sz="quarter" idx="11"/>
          </p:nvPr>
        </p:nvSpPr>
        <p:spPr/>
        <p:txBody>
          <a:bodyPr/>
          <a:lstStyle/>
          <a:p>
            <a:fld id="{F198F931-4581-41B7-875F-F4D3F3D11BF3}" type="slidenum">
              <a:rPr lang="en-US" smtClean="0"/>
              <a:pPr/>
              <a:t>20</a:t>
            </a:fld>
            <a:endParaRPr lang="en-US"/>
          </a:p>
        </p:txBody>
      </p:sp>
      <p:graphicFrame>
        <p:nvGraphicFramePr>
          <p:cNvPr id="5" name="Diagramme 4"/>
          <p:cNvGraphicFramePr/>
          <p:nvPr>
            <p:extLst>
              <p:ext uri="{D42A27DB-BD31-4B8C-83A1-F6EECF244321}">
                <p14:modId xmlns:p14="http://schemas.microsoft.com/office/powerpoint/2010/main" xmlns="" val="684428958"/>
              </p:ext>
            </p:extLst>
          </p:nvPr>
        </p:nvGraphicFramePr>
        <p:xfrm>
          <a:off x="827584" y="1124744"/>
          <a:ext cx="7368480"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à coins arrondis 5"/>
          <p:cNvSpPr/>
          <p:nvPr/>
        </p:nvSpPr>
        <p:spPr bwMode="auto">
          <a:xfrm>
            <a:off x="2915816" y="2132856"/>
            <a:ext cx="3168352" cy="648072"/>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lvl="0"/>
            <a:r>
              <a:rPr lang="fr-MA" sz="1600" b="1" dirty="0">
                <a:solidFill>
                  <a:srgbClr val="DDDDDD"/>
                </a:solidFill>
              </a:rPr>
              <a:t>Comités de gouvernance</a:t>
            </a:r>
          </a:p>
          <a:p>
            <a:pPr lvl="0"/>
            <a:r>
              <a:rPr lang="fr-MA" sz="1600" b="1" dirty="0">
                <a:solidFill>
                  <a:srgbClr val="DDDDDD"/>
                </a:solidFill>
              </a:rPr>
              <a:t>(CISR-CPSR-CRSR)</a:t>
            </a:r>
          </a:p>
        </p:txBody>
      </p:sp>
      <p:sp>
        <p:nvSpPr>
          <p:cNvPr id="8" name="Rectangle à coins arrondis 7"/>
          <p:cNvSpPr/>
          <p:nvPr/>
        </p:nvSpPr>
        <p:spPr bwMode="auto">
          <a:xfrm>
            <a:off x="899592" y="4509120"/>
            <a:ext cx="2688603" cy="1205896"/>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marL="171450" indent="-171450" algn="l">
              <a:buFontTx/>
              <a:buChar char="-"/>
            </a:pPr>
            <a:r>
              <a:rPr lang="fr-MA" b="1" dirty="0" smtClean="0">
                <a:solidFill>
                  <a:srgbClr val="DDDDDD"/>
                </a:solidFill>
              </a:rPr>
              <a:t>L’Observatoire</a:t>
            </a:r>
          </a:p>
          <a:p>
            <a:pPr algn="l"/>
            <a:endParaRPr lang="fr-MA" sz="1050" b="1" dirty="0" smtClean="0">
              <a:solidFill>
                <a:srgbClr val="DDDDDD"/>
              </a:solidFill>
            </a:endParaRPr>
          </a:p>
        </p:txBody>
      </p:sp>
      <p:sp>
        <p:nvSpPr>
          <p:cNvPr id="9" name="Rectangle à coins arrondis 8"/>
          <p:cNvSpPr/>
          <p:nvPr/>
        </p:nvSpPr>
        <p:spPr bwMode="auto">
          <a:xfrm>
            <a:off x="5580112" y="4509120"/>
            <a:ext cx="2736304" cy="1420210"/>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marL="171450" indent="-171450" algn="l">
              <a:buFont typeface="Arial" panose="020B0604020202020204" pitchFamily="34" charset="0"/>
              <a:buChar char="•"/>
            </a:pPr>
            <a:endParaRPr lang="fr-MA" sz="1050" b="1" dirty="0" smtClean="0"/>
          </a:p>
          <a:p>
            <a:pPr marL="171450" indent="-171450" algn="l">
              <a:buFont typeface="Arial" panose="020B0604020202020204" pitchFamily="34" charset="0"/>
              <a:buChar char="•"/>
            </a:pPr>
            <a:endParaRPr lang="fr-MA" sz="1050" b="1" dirty="0"/>
          </a:p>
          <a:p>
            <a:pPr algn="l"/>
            <a:endParaRPr lang="fr-MA" sz="1050" b="1" dirty="0"/>
          </a:p>
          <a:p>
            <a:pPr marL="171450" indent="-171450" algn="l">
              <a:buFont typeface="Arial" panose="020B0604020202020204" pitchFamily="34" charset="0"/>
              <a:buChar char="•"/>
            </a:pPr>
            <a:r>
              <a:rPr lang="fr-MA" sz="1050" b="1" dirty="0" smtClean="0"/>
              <a:t>Comité </a:t>
            </a:r>
            <a:r>
              <a:rPr lang="fr-MA" sz="1050" b="1" dirty="0"/>
              <a:t>national du suivi </a:t>
            </a:r>
            <a:r>
              <a:rPr lang="fr-MA" sz="1100" b="1" dirty="0" smtClean="0"/>
              <a:t>des</a:t>
            </a:r>
            <a:r>
              <a:rPr lang="fr-MA" sz="1050" b="1" dirty="0" smtClean="0"/>
              <a:t> </a:t>
            </a:r>
            <a:r>
              <a:rPr lang="fr-MA" sz="1050" b="1" dirty="0"/>
              <a:t>actions </a:t>
            </a:r>
            <a:endParaRPr lang="fr-MA" sz="1050" b="1" dirty="0" smtClean="0"/>
          </a:p>
          <a:p>
            <a:pPr algn="l"/>
            <a:r>
              <a:rPr lang="fr-MA" sz="1050" b="1" dirty="0" smtClean="0"/>
              <a:t>de contrôle et </a:t>
            </a:r>
            <a:r>
              <a:rPr lang="fr-MA" sz="1050" b="1" dirty="0"/>
              <a:t>de l’application des </a:t>
            </a:r>
            <a:endParaRPr lang="fr-MA" sz="1050" b="1" dirty="0" smtClean="0"/>
          </a:p>
          <a:p>
            <a:pPr algn="l"/>
            <a:r>
              <a:rPr lang="fr-MA" sz="1050" b="1" dirty="0" smtClean="0"/>
              <a:t>sanctions;</a:t>
            </a:r>
          </a:p>
          <a:p>
            <a:pPr algn="l"/>
            <a:endParaRPr lang="fr-MA" sz="400" b="1" dirty="0"/>
          </a:p>
          <a:p>
            <a:pPr marL="171450" indent="-171450" algn="l">
              <a:buFont typeface="Arial" panose="020B0604020202020204" pitchFamily="34" charset="0"/>
              <a:buChar char="•"/>
            </a:pPr>
            <a:r>
              <a:rPr lang="fr-MA" sz="1050" b="1" dirty="0"/>
              <a:t>Commission d’examen et de </a:t>
            </a:r>
            <a:r>
              <a:rPr lang="fr-MA" sz="1050" b="1" dirty="0" smtClean="0"/>
              <a:t>la</a:t>
            </a:r>
          </a:p>
          <a:p>
            <a:pPr algn="l"/>
            <a:r>
              <a:rPr lang="fr-MA" sz="1050" b="1" dirty="0" smtClean="0"/>
              <a:t> validation des </a:t>
            </a:r>
            <a:r>
              <a:rPr lang="fr-MA" sz="1100" b="1" dirty="0"/>
              <a:t>données</a:t>
            </a:r>
            <a:r>
              <a:rPr lang="fr-MA" sz="1050" b="1" dirty="0"/>
              <a:t> des </a:t>
            </a:r>
            <a:r>
              <a:rPr lang="fr-MA" sz="1050" b="1" dirty="0" smtClean="0"/>
              <a:t>accidents</a:t>
            </a:r>
          </a:p>
          <a:p>
            <a:pPr algn="l"/>
            <a:r>
              <a:rPr lang="fr-MA" sz="1050" b="1" dirty="0" smtClean="0"/>
              <a:t> </a:t>
            </a:r>
            <a:r>
              <a:rPr lang="fr-MA" sz="1050" b="1" dirty="0"/>
              <a:t>de la </a:t>
            </a:r>
            <a:r>
              <a:rPr lang="fr-MA" sz="1050" b="1" dirty="0" smtClean="0"/>
              <a:t>circulation;</a:t>
            </a:r>
          </a:p>
          <a:p>
            <a:pPr algn="l"/>
            <a:endParaRPr lang="fr-MA" sz="400" b="1" dirty="0"/>
          </a:p>
          <a:p>
            <a:pPr marL="171450" indent="-171450" algn="l">
              <a:buFont typeface="Arial" panose="020B0604020202020204" pitchFamily="34" charset="0"/>
              <a:buChar char="•"/>
            </a:pPr>
            <a:r>
              <a:rPr lang="fr-MA" sz="1050" b="1" dirty="0" smtClean="0"/>
              <a:t>Les commissions Ad-hoc</a:t>
            </a:r>
            <a:endParaRPr lang="fr-MA" sz="1200" b="1" dirty="0" smtClean="0"/>
          </a:p>
          <a:p>
            <a:pPr algn="l"/>
            <a:endParaRPr lang="fr-FR" sz="1200" b="1" dirty="0"/>
          </a:p>
          <a:p>
            <a:pPr marL="0" marR="0" indent="0" algn="ctr"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bg1"/>
              </a:solidFill>
              <a:effectLst/>
              <a:latin typeface="Arial" charset="0"/>
            </a:endParaRPr>
          </a:p>
        </p:txBody>
      </p:sp>
    </p:spTree>
    <p:extLst>
      <p:ext uri="{BB962C8B-B14F-4D97-AF65-F5344CB8AC3E}">
        <p14:creationId xmlns:p14="http://schemas.microsoft.com/office/powerpoint/2010/main" xmlns="" val="4367543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5"/>
          <p:cNvSpPr txBox="1">
            <a:spLocks noGrp="1"/>
          </p:cNvSpPr>
          <p:nvPr>
            <p:ph type="title"/>
          </p:nvPr>
        </p:nvSpPr>
        <p:spPr>
          <a:xfrm>
            <a:off x="357158" y="142852"/>
            <a:ext cx="7891240" cy="642942"/>
          </a:xfrm>
        </p:spPr>
        <p:txBody>
          <a:bodyPr/>
          <a:lstStyle/>
          <a:p>
            <a:pPr marL="358773" indent="-358773">
              <a:spcBef>
                <a:spcPts val="1200"/>
              </a:spcBef>
              <a:spcAft>
                <a:spcPts val="1200"/>
              </a:spcAft>
            </a:pPr>
            <a:r>
              <a:rPr lang="fr-FR" sz="2400" dirty="0" smtClean="0">
                <a:latin typeface="Times New Roman" panose="02020603050405020304" pitchFamily="18" charset="0"/>
                <a:ea typeface="Calibri" panose="020F0502020204030204" pitchFamily="34" charset="0"/>
                <a:cs typeface="Times New Roman" panose="02020603050405020304" pitchFamily="18" charset="0"/>
              </a:rPr>
              <a:t>Gouvernance de la sécurité routière : Volet opérationnel</a:t>
            </a:r>
            <a:endParaRPr lang="fr-FR" sz="2400" b="0" i="1" dirty="0">
              <a:latin typeface="Cambria" pitchFamily="18"/>
            </a:endParaRPr>
          </a:p>
        </p:txBody>
      </p:sp>
      <p:sp>
        <p:nvSpPr>
          <p:cNvPr id="3" name="Rectangle à coins arrondis 9"/>
          <p:cNvSpPr/>
          <p:nvPr/>
        </p:nvSpPr>
        <p:spPr>
          <a:xfrm>
            <a:off x="533396" y="2158998"/>
            <a:ext cx="8340964" cy="256614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4F81BD"/>
          </a:solidFill>
          <a:ln w="9528">
            <a:solidFill>
              <a:srgbClr val="000000"/>
            </a:solidFill>
            <a:prstDash val="solid"/>
            <a:round/>
          </a:ln>
        </p:spPr>
        <p:txBody>
          <a:bodyPr vert="horz" wrap="square" lIns="91440" tIns="45720" rIns="91440" bIns="45720" anchor="ctr" anchorCtr="1" compatLnSpc="1"/>
          <a:lstStyle/>
          <a:p>
            <a:pPr lvl="0" algn="ctr">
              <a:defRPr sz="1800" b="0" i="0" u="none" strike="noStrike" kern="0" cap="none" spc="0" baseline="0">
                <a:solidFill>
                  <a:srgbClr val="000000"/>
                </a:solidFill>
                <a:uFillTx/>
              </a:defRPr>
            </a:pPr>
            <a:r>
              <a:rPr lang="fr-CA" sz="1800" b="1" i="0" u="none" strike="noStrike" kern="1200" cap="none" spc="0" baseline="0" dirty="0">
                <a:solidFill>
                  <a:srgbClr val="FFFFFF"/>
                </a:solidFill>
                <a:uFillTx/>
                <a:latin typeface="Cambria" pitchFamily="18"/>
                <a:ea typeface=""/>
                <a:cs typeface=""/>
              </a:rPr>
              <a:t>L’action «Contrôle-Sanction », est un </a:t>
            </a:r>
            <a:r>
              <a:rPr lang="fr-CA" b="1" dirty="0" smtClean="0">
                <a:solidFill>
                  <a:srgbClr val="FFFFFF"/>
                </a:solidFill>
                <a:latin typeface="Cambria" pitchFamily="18"/>
                <a:ea typeface=""/>
                <a:cs typeface=""/>
              </a:rPr>
              <a:t>levier </a:t>
            </a:r>
            <a:r>
              <a:rPr lang="fr-CA" b="1" dirty="0">
                <a:solidFill>
                  <a:srgbClr val="FFFFFF"/>
                </a:solidFill>
                <a:latin typeface="Cambria" pitchFamily="18"/>
                <a:ea typeface=""/>
                <a:cs typeface=""/>
              </a:rPr>
              <a:t>incontournable </a:t>
            </a:r>
            <a:r>
              <a:rPr lang="fr-CA" sz="1800" b="1" i="0" u="none" strike="noStrike" kern="1200" cap="none" spc="0" baseline="0" dirty="0" smtClean="0">
                <a:solidFill>
                  <a:srgbClr val="FFFFFF"/>
                </a:solidFill>
                <a:uFillTx/>
                <a:latin typeface="Cambria" pitchFamily="18"/>
                <a:ea typeface=""/>
                <a:cs typeface=""/>
              </a:rPr>
              <a:t> </a:t>
            </a:r>
            <a:r>
              <a:rPr lang="fr-CA" sz="1800" b="1" i="0" u="none" strike="noStrike" kern="1200" cap="none" spc="0" baseline="0" dirty="0">
                <a:solidFill>
                  <a:srgbClr val="FFFFFF"/>
                </a:solidFill>
                <a:uFillTx/>
                <a:latin typeface="Cambria" pitchFamily="18"/>
                <a:ea typeface=""/>
                <a:cs typeface=""/>
              </a:rPr>
              <a:t>de la stratégie nationale de la sécurité </a:t>
            </a:r>
            <a:r>
              <a:rPr lang="fr-CA" sz="1800" b="1" i="0" u="none" strike="noStrike" kern="1200" cap="none" spc="0" baseline="0" dirty="0" smtClean="0">
                <a:solidFill>
                  <a:srgbClr val="FFFFFF"/>
                </a:solidFill>
                <a:uFillTx/>
                <a:latin typeface="Cambria" pitchFamily="18"/>
                <a:ea typeface=""/>
                <a:cs typeface=""/>
              </a:rPr>
              <a:t>routière</a:t>
            </a:r>
            <a:endParaRPr lang="fr-FR" sz="1800" b="1" i="0" u="none" strike="noStrike" kern="1200" cap="none" spc="0" baseline="0" dirty="0">
              <a:solidFill>
                <a:srgbClr val="FFFFFF"/>
              </a:solidFill>
              <a:uFillTx/>
              <a:latin typeface="Cambria" pitchFamily="18"/>
              <a:ea typeface=""/>
              <a:cs typeface=""/>
            </a:endParaRPr>
          </a:p>
        </p:txBody>
      </p:sp>
    </p:spTree>
    <p:extLst>
      <p:ext uri="{BB962C8B-B14F-4D97-AF65-F5344CB8AC3E}">
        <p14:creationId xmlns="" xmlns:p14="http://schemas.microsoft.com/office/powerpoint/2010/main" val="84920221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9"/>
          <p:cNvSpPr/>
          <p:nvPr/>
        </p:nvSpPr>
        <p:spPr>
          <a:xfrm>
            <a:off x="1259632" y="1046148"/>
            <a:ext cx="6840760" cy="115871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55001">
            <a:solidFill>
              <a:srgbClr val="2DA2BF"/>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CA" sz="1800" b="1" i="0" u="none" strike="noStrike" kern="1200" cap="none" spc="0" baseline="0" dirty="0">
                <a:solidFill>
                  <a:srgbClr val="000000"/>
                </a:solidFill>
                <a:uFillTx/>
                <a:latin typeface="Cambria" pitchFamily="18"/>
                <a:ea typeface=""/>
                <a:cs typeface=""/>
              </a:rPr>
              <a:t>Le contrôle </a:t>
            </a:r>
            <a:r>
              <a:rPr lang="fr-CA" sz="1800" b="1" i="0" u="none" strike="noStrike" kern="1200" cap="none" spc="0" baseline="0" dirty="0" smtClean="0">
                <a:solidFill>
                  <a:srgbClr val="000000"/>
                </a:solidFill>
                <a:uFillTx/>
                <a:latin typeface="Cambria" pitchFamily="18"/>
                <a:ea typeface=""/>
                <a:cs typeface=""/>
              </a:rPr>
              <a:t>routier</a:t>
            </a:r>
            <a:r>
              <a:rPr lang="fr-CA" sz="1800" b="1" i="0" u="none" strike="noStrike" kern="1200" cap="none" spc="0" dirty="0" smtClean="0">
                <a:solidFill>
                  <a:srgbClr val="000000"/>
                </a:solidFill>
                <a:uFillTx/>
                <a:latin typeface="Cambria" pitchFamily="18"/>
                <a:ea typeface=""/>
                <a:cs typeface=""/>
              </a:rPr>
              <a:t> </a:t>
            </a:r>
            <a:r>
              <a:rPr lang="fr-CA" sz="1800" b="1" i="0" u="none" strike="noStrike" kern="1200" cap="none" spc="0" baseline="0" dirty="0" smtClean="0">
                <a:solidFill>
                  <a:srgbClr val="000000"/>
                </a:solidFill>
                <a:uFillTx/>
                <a:latin typeface="Cambria" pitchFamily="18"/>
                <a:ea typeface=""/>
                <a:cs typeface=""/>
              </a:rPr>
              <a:t>est </a:t>
            </a:r>
            <a:r>
              <a:rPr lang="fr-CA" sz="1800" b="1" i="0" u="none" strike="noStrike" kern="1200" cap="none" spc="0" baseline="0" dirty="0">
                <a:solidFill>
                  <a:srgbClr val="000000"/>
                </a:solidFill>
                <a:uFillTx/>
                <a:latin typeface="Cambria" pitchFamily="18"/>
                <a:ea typeface=""/>
                <a:cs typeface=""/>
              </a:rPr>
              <a:t>assuré par 3 corps de contrôles:</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dirty="0">
              <a:solidFill>
                <a:srgbClr val="000000"/>
              </a:solidFill>
              <a:uFillTx/>
              <a:latin typeface="Cambria" pitchFamily="18"/>
              <a:ea typeface=""/>
              <a:cs typeface=""/>
            </a:endParaRPr>
          </a:p>
        </p:txBody>
      </p:sp>
      <p:grpSp>
        <p:nvGrpSpPr>
          <p:cNvPr id="4" name="Diagramme 4"/>
          <p:cNvGrpSpPr/>
          <p:nvPr/>
        </p:nvGrpSpPr>
        <p:grpSpPr>
          <a:xfrm>
            <a:off x="1259632" y="2420888"/>
            <a:ext cx="6919914" cy="3891924"/>
            <a:chOff x="1277627" y="2880039"/>
            <a:chExt cx="6919914" cy="3891924"/>
          </a:xfrm>
        </p:grpSpPr>
        <p:sp>
          <p:nvSpPr>
            <p:cNvPr id="5" name="Forme libre 4"/>
            <p:cNvSpPr/>
            <p:nvPr/>
          </p:nvSpPr>
          <p:spPr>
            <a:xfrm>
              <a:off x="1277627" y="3022905"/>
              <a:ext cx="6919914" cy="963311"/>
            </a:xfrm>
            <a:custGeom>
              <a:avLst/>
              <a:gdLst>
                <a:gd name="f0" fmla="val 10800000"/>
                <a:gd name="f1" fmla="val 5400000"/>
                <a:gd name="f2" fmla="val 180"/>
                <a:gd name="f3" fmla="val w"/>
                <a:gd name="f4" fmla="val h"/>
                <a:gd name="f5" fmla="val 0"/>
                <a:gd name="f6" fmla="val 6919913"/>
                <a:gd name="f7" fmla="val 963313"/>
                <a:gd name="f8" fmla="+- 0 0 -90"/>
                <a:gd name="f9" fmla="*/ f3 1 6919913"/>
                <a:gd name="f10" fmla="*/ f4 1 963313"/>
                <a:gd name="f11" fmla="+- f7 0 f5"/>
                <a:gd name="f12" fmla="+- f6 0 f5"/>
                <a:gd name="f13" fmla="*/ f8 f0 1"/>
                <a:gd name="f14" fmla="*/ f12 1 6919913"/>
                <a:gd name="f15" fmla="*/ f11 1 963313"/>
                <a:gd name="f16" fmla="*/ 0 f12 1"/>
                <a:gd name="f17" fmla="*/ 0 f11 1"/>
                <a:gd name="f18" fmla="*/ 6919913 f12 1"/>
                <a:gd name="f19" fmla="*/ 963313 f11 1"/>
                <a:gd name="f20" fmla="*/ f13 1 f2"/>
                <a:gd name="f21" fmla="*/ f16 1 6919913"/>
                <a:gd name="f22" fmla="*/ f17 1 963313"/>
                <a:gd name="f23" fmla="*/ f18 1 6919913"/>
                <a:gd name="f24" fmla="*/ f19 1 96331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6919913" h="963313">
                  <a:moveTo>
                    <a:pt x="f5" y="f5"/>
                  </a:moveTo>
                  <a:lnTo>
                    <a:pt x="f6" y="f5"/>
                  </a:lnTo>
                  <a:lnTo>
                    <a:pt x="f6" y="f7"/>
                  </a:lnTo>
                  <a:lnTo>
                    <a:pt x="f5" y="f7"/>
                  </a:lnTo>
                  <a:lnTo>
                    <a:pt x="f5" y="f5"/>
                  </a:lnTo>
                  <a:close/>
                </a:path>
              </a:pathLst>
            </a:custGeom>
            <a:solidFill>
              <a:srgbClr val="FFFFFF">
                <a:alpha val="90000"/>
              </a:srgbClr>
            </a:solidFill>
            <a:ln w="55001">
              <a:solidFill>
                <a:srgbClr val="2DA2BF"/>
              </a:solidFill>
              <a:prstDash val="solid"/>
            </a:ln>
          </p:spPr>
          <p:txBody>
            <a:bodyPr vert="horz" wrap="square" lIns="537063" tIns="416564" rIns="537063" bIns="142244" anchor="t" anchorCtr="0" compatLnSpc="1"/>
            <a:lstStyle/>
            <a:p>
              <a:pPr marL="228600" marR="0" lvl="1" indent="-228600" algn="l" defTabSz="888997"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fr-FR" sz="2000" b="0" i="0" u="none" strike="noStrike" kern="1200" cap="none" spc="0" baseline="0">
                  <a:solidFill>
                    <a:srgbClr val="000000"/>
                  </a:solidFill>
                  <a:uFillTx/>
                  <a:latin typeface="Lucida Sans Unicode"/>
                  <a:ea typeface=""/>
                  <a:cs typeface=""/>
                </a:rPr>
                <a:t>Opère en hors agglomération</a:t>
              </a:r>
            </a:p>
          </p:txBody>
        </p:sp>
        <p:sp>
          <p:nvSpPr>
            <p:cNvPr id="6" name="Forme libre 5"/>
            <p:cNvSpPr/>
            <p:nvPr/>
          </p:nvSpPr>
          <p:spPr>
            <a:xfrm>
              <a:off x="1623617" y="2880039"/>
              <a:ext cx="4843942" cy="404942"/>
            </a:xfrm>
            <a:custGeom>
              <a:avLst/>
              <a:gdLst>
                <a:gd name="f0" fmla="val 10800000"/>
                <a:gd name="f1" fmla="val 5400000"/>
                <a:gd name="f2" fmla="val 180"/>
                <a:gd name="f3" fmla="val w"/>
                <a:gd name="f4" fmla="val h"/>
                <a:gd name="f5" fmla="val 0"/>
                <a:gd name="f6" fmla="val 4843939"/>
                <a:gd name="f7" fmla="val 590400"/>
                <a:gd name="f8" fmla="val 98402"/>
                <a:gd name="f9" fmla="val 44056"/>
                <a:gd name="f10" fmla="val 4745537"/>
                <a:gd name="f11" fmla="val 4799883"/>
                <a:gd name="f12" fmla="val 491998"/>
                <a:gd name="f13" fmla="val 546344"/>
                <a:gd name="f14" fmla="+- 0 0 -90"/>
                <a:gd name="f15" fmla="*/ f3 1 4843939"/>
                <a:gd name="f16" fmla="*/ f4 1 590400"/>
                <a:gd name="f17" fmla="+- f7 0 f5"/>
                <a:gd name="f18" fmla="+- f6 0 f5"/>
                <a:gd name="f19" fmla="*/ f14 f0 1"/>
                <a:gd name="f20" fmla="*/ f18 1 4843939"/>
                <a:gd name="f21" fmla="*/ f17 1 590400"/>
                <a:gd name="f22" fmla="*/ 0 f18 1"/>
                <a:gd name="f23" fmla="*/ 98402 f17 1"/>
                <a:gd name="f24" fmla="*/ 98402 f18 1"/>
                <a:gd name="f25" fmla="*/ 0 f17 1"/>
                <a:gd name="f26" fmla="*/ 4745537 f18 1"/>
                <a:gd name="f27" fmla="*/ 4843939 f18 1"/>
                <a:gd name="f28" fmla="*/ 491998 f17 1"/>
                <a:gd name="f29" fmla="*/ 590400 f17 1"/>
                <a:gd name="f30" fmla="*/ f19 1 f2"/>
                <a:gd name="f31" fmla="*/ f22 1 4843939"/>
                <a:gd name="f32" fmla="*/ f23 1 590400"/>
                <a:gd name="f33" fmla="*/ f24 1 4843939"/>
                <a:gd name="f34" fmla="*/ f25 1 590400"/>
                <a:gd name="f35" fmla="*/ f26 1 4843939"/>
                <a:gd name="f36" fmla="*/ f27 1 4843939"/>
                <a:gd name="f37" fmla="*/ f28 1 590400"/>
                <a:gd name="f38" fmla="*/ f29 1 59040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4843939" h="59040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2DA2BF"/>
            </a:solidFill>
            <a:ln w="55001">
              <a:solidFill>
                <a:srgbClr val="FFFFFF"/>
              </a:solidFill>
              <a:prstDash val="solid"/>
            </a:ln>
          </p:spPr>
          <p:txBody>
            <a:bodyPr vert="horz" wrap="square" lIns="211912" tIns="28821" rIns="211912" bIns="28821" anchor="ctr" anchorCtr="0" compatLnSpc="1"/>
            <a:lstStyle/>
            <a:p>
              <a:pPr marL="0" marR="0" lvl="0" indent="0" algn="l"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2000" b="0" i="0" u="none" strike="noStrike" kern="1200" cap="none" spc="0" baseline="0">
                  <a:solidFill>
                    <a:srgbClr val="FFFFFF"/>
                  </a:solidFill>
                  <a:uFillTx/>
                  <a:latin typeface="Lucida Sans Unicode"/>
                  <a:ea typeface=""/>
                  <a:cs typeface=""/>
                </a:rPr>
                <a:t>Gendarmerie Royale</a:t>
              </a:r>
            </a:p>
          </p:txBody>
        </p:sp>
        <p:sp>
          <p:nvSpPr>
            <p:cNvPr id="7" name="Forme libre 6"/>
            <p:cNvSpPr/>
            <p:nvPr/>
          </p:nvSpPr>
          <p:spPr>
            <a:xfrm>
              <a:off x="1277627" y="4541751"/>
              <a:ext cx="6919914" cy="913503"/>
            </a:xfrm>
            <a:custGeom>
              <a:avLst/>
              <a:gdLst>
                <a:gd name="f0" fmla="val 10800000"/>
                <a:gd name="f1" fmla="val 5400000"/>
                <a:gd name="f2" fmla="val 180"/>
                <a:gd name="f3" fmla="val w"/>
                <a:gd name="f4" fmla="val h"/>
                <a:gd name="f5" fmla="val 0"/>
                <a:gd name="f6" fmla="val 6919913"/>
                <a:gd name="f7" fmla="val 913500"/>
                <a:gd name="f8" fmla="+- 0 0 -90"/>
                <a:gd name="f9" fmla="*/ f3 1 6919913"/>
                <a:gd name="f10" fmla="*/ f4 1 913500"/>
                <a:gd name="f11" fmla="+- f7 0 f5"/>
                <a:gd name="f12" fmla="+- f6 0 f5"/>
                <a:gd name="f13" fmla="*/ f8 f0 1"/>
                <a:gd name="f14" fmla="*/ f12 1 6919913"/>
                <a:gd name="f15" fmla="*/ f11 1 913500"/>
                <a:gd name="f16" fmla="*/ 0 f12 1"/>
                <a:gd name="f17" fmla="*/ 0 f11 1"/>
                <a:gd name="f18" fmla="*/ 6919913 f12 1"/>
                <a:gd name="f19" fmla="*/ 913500 f11 1"/>
                <a:gd name="f20" fmla="*/ f13 1 f2"/>
                <a:gd name="f21" fmla="*/ f16 1 6919913"/>
                <a:gd name="f22" fmla="*/ f17 1 913500"/>
                <a:gd name="f23" fmla="*/ f18 1 6919913"/>
                <a:gd name="f24" fmla="*/ f19 1 913500"/>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6919913" h="913500">
                  <a:moveTo>
                    <a:pt x="f5" y="f5"/>
                  </a:moveTo>
                  <a:lnTo>
                    <a:pt x="f6" y="f5"/>
                  </a:lnTo>
                  <a:lnTo>
                    <a:pt x="f6" y="f7"/>
                  </a:lnTo>
                  <a:lnTo>
                    <a:pt x="f5" y="f7"/>
                  </a:lnTo>
                  <a:lnTo>
                    <a:pt x="f5" y="f5"/>
                  </a:lnTo>
                  <a:close/>
                </a:path>
              </a:pathLst>
            </a:custGeom>
            <a:solidFill>
              <a:srgbClr val="FFFFFF">
                <a:alpha val="90000"/>
              </a:srgbClr>
            </a:solidFill>
            <a:ln w="55001">
              <a:solidFill>
                <a:srgbClr val="2DA2BF"/>
              </a:solidFill>
              <a:prstDash val="solid"/>
            </a:ln>
          </p:spPr>
          <p:txBody>
            <a:bodyPr vert="horz" wrap="square" lIns="537063" tIns="416564" rIns="537063" bIns="142244" anchor="t" anchorCtr="0" compatLnSpc="1"/>
            <a:lstStyle/>
            <a:p>
              <a:pPr marL="228600" marR="0" lvl="1" indent="-228600" algn="l" defTabSz="888997"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fr-FR" sz="2000" b="0" i="0" u="none" strike="noStrike" kern="1200" cap="none" spc="0" baseline="0" dirty="0" smtClean="0">
                  <a:solidFill>
                    <a:srgbClr val="000000"/>
                  </a:solidFill>
                  <a:uFillTx/>
                  <a:latin typeface="Lucida Sans Unicode"/>
                  <a:ea typeface=""/>
                  <a:cs typeface=""/>
                </a:rPr>
                <a:t>Opère </a:t>
              </a:r>
              <a:r>
                <a:rPr lang="fr-FR" sz="2000" b="0" i="0" u="none" strike="noStrike" kern="1200" cap="none" spc="0" baseline="0" dirty="0">
                  <a:solidFill>
                    <a:srgbClr val="000000"/>
                  </a:solidFill>
                  <a:uFillTx/>
                  <a:latin typeface="Lucida Sans Unicode"/>
                  <a:ea typeface=""/>
                  <a:cs typeface=""/>
                </a:rPr>
                <a:t>en agglomération</a:t>
              </a:r>
            </a:p>
          </p:txBody>
        </p:sp>
        <p:sp>
          <p:nvSpPr>
            <p:cNvPr id="8" name="Forme libre 7"/>
            <p:cNvSpPr/>
            <p:nvPr/>
          </p:nvSpPr>
          <p:spPr>
            <a:xfrm>
              <a:off x="1623617" y="4246555"/>
              <a:ext cx="4843942" cy="478587"/>
            </a:xfrm>
            <a:custGeom>
              <a:avLst/>
              <a:gdLst>
                <a:gd name="f0" fmla="val 10800000"/>
                <a:gd name="f1" fmla="val 5400000"/>
                <a:gd name="f2" fmla="val 180"/>
                <a:gd name="f3" fmla="val w"/>
                <a:gd name="f4" fmla="val h"/>
                <a:gd name="f5" fmla="val 0"/>
                <a:gd name="f6" fmla="val 4843939"/>
                <a:gd name="f7" fmla="val 590400"/>
                <a:gd name="f8" fmla="val 98402"/>
                <a:gd name="f9" fmla="val 44056"/>
                <a:gd name="f10" fmla="val 4745537"/>
                <a:gd name="f11" fmla="val 4799883"/>
                <a:gd name="f12" fmla="val 491998"/>
                <a:gd name="f13" fmla="val 546344"/>
                <a:gd name="f14" fmla="+- 0 0 -90"/>
                <a:gd name="f15" fmla="*/ f3 1 4843939"/>
                <a:gd name="f16" fmla="*/ f4 1 590400"/>
                <a:gd name="f17" fmla="+- f7 0 f5"/>
                <a:gd name="f18" fmla="+- f6 0 f5"/>
                <a:gd name="f19" fmla="*/ f14 f0 1"/>
                <a:gd name="f20" fmla="*/ f18 1 4843939"/>
                <a:gd name="f21" fmla="*/ f17 1 590400"/>
                <a:gd name="f22" fmla="*/ 0 f18 1"/>
                <a:gd name="f23" fmla="*/ 98402 f17 1"/>
                <a:gd name="f24" fmla="*/ 98402 f18 1"/>
                <a:gd name="f25" fmla="*/ 0 f17 1"/>
                <a:gd name="f26" fmla="*/ 4745537 f18 1"/>
                <a:gd name="f27" fmla="*/ 4843939 f18 1"/>
                <a:gd name="f28" fmla="*/ 491998 f17 1"/>
                <a:gd name="f29" fmla="*/ 590400 f17 1"/>
                <a:gd name="f30" fmla="*/ f19 1 f2"/>
                <a:gd name="f31" fmla="*/ f22 1 4843939"/>
                <a:gd name="f32" fmla="*/ f23 1 590400"/>
                <a:gd name="f33" fmla="*/ f24 1 4843939"/>
                <a:gd name="f34" fmla="*/ f25 1 590400"/>
                <a:gd name="f35" fmla="*/ f26 1 4843939"/>
                <a:gd name="f36" fmla="*/ f27 1 4843939"/>
                <a:gd name="f37" fmla="*/ f28 1 590400"/>
                <a:gd name="f38" fmla="*/ f29 1 59040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4843939" h="59040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2DA2BF"/>
            </a:solidFill>
            <a:ln w="55001">
              <a:solidFill>
                <a:srgbClr val="FFFFFF"/>
              </a:solidFill>
              <a:prstDash val="solid"/>
            </a:ln>
          </p:spPr>
          <p:txBody>
            <a:bodyPr vert="horz" wrap="square" lIns="211912" tIns="28821" rIns="211912" bIns="28821" anchor="ctr" anchorCtr="0" compatLnSpc="1"/>
            <a:lstStyle/>
            <a:p>
              <a:pPr marL="0" marR="0" lvl="0" indent="0" algn="l"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2000" b="0" i="0" u="none" strike="noStrike" kern="1200" cap="none" spc="0" baseline="0">
                  <a:solidFill>
                    <a:srgbClr val="FFFFFF"/>
                  </a:solidFill>
                  <a:uFillTx/>
                  <a:latin typeface="Lucida Sans Unicode"/>
                  <a:ea typeface=""/>
                  <a:cs typeface=""/>
                </a:rPr>
                <a:t>Sûreté Nationale</a:t>
              </a:r>
            </a:p>
          </p:txBody>
        </p:sp>
        <p:sp>
          <p:nvSpPr>
            <p:cNvPr id="9" name="Forme libre 8"/>
            <p:cNvSpPr/>
            <p:nvPr/>
          </p:nvSpPr>
          <p:spPr>
            <a:xfrm>
              <a:off x="1277627" y="5858460"/>
              <a:ext cx="6919914" cy="913503"/>
            </a:xfrm>
            <a:custGeom>
              <a:avLst/>
              <a:gdLst>
                <a:gd name="f0" fmla="val 10800000"/>
                <a:gd name="f1" fmla="val 5400000"/>
                <a:gd name="f2" fmla="val 180"/>
                <a:gd name="f3" fmla="val w"/>
                <a:gd name="f4" fmla="val h"/>
                <a:gd name="f5" fmla="val 0"/>
                <a:gd name="f6" fmla="val 6919913"/>
                <a:gd name="f7" fmla="val 913500"/>
                <a:gd name="f8" fmla="+- 0 0 -90"/>
                <a:gd name="f9" fmla="*/ f3 1 6919913"/>
                <a:gd name="f10" fmla="*/ f4 1 913500"/>
                <a:gd name="f11" fmla="+- f7 0 f5"/>
                <a:gd name="f12" fmla="+- f6 0 f5"/>
                <a:gd name="f13" fmla="*/ f8 f0 1"/>
                <a:gd name="f14" fmla="*/ f12 1 6919913"/>
                <a:gd name="f15" fmla="*/ f11 1 913500"/>
                <a:gd name="f16" fmla="*/ 0 f12 1"/>
                <a:gd name="f17" fmla="*/ 0 f11 1"/>
                <a:gd name="f18" fmla="*/ 6919913 f12 1"/>
                <a:gd name="f19" fmla="*/ 913500 f11 1"/>
                <a:gd name="f20" fmla="*/ f13 1 f2"/>
                <a:gd name="f21" fmla="*/ f16 1 6919913"/>
                <a:gd name="f22" fmla="*/ f17 1 913500"/>
                <a:gd name="f23" fmla="*/ f18 1 6919913"/>
                <a:gd name="f24" fmla="*/ f19 1 913500"/>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6919913" h="913500">
                  <a:moveTo>
                    <a:pt x="f5" y="f5"/>
                  </a:moveTo>
                  <a:lnTo>
                    <a:pt x="f6" y="f5"/>
                  </a:lnTo>
                  <a:lnTo>
                    <a:pt x="f6" y="f7"/>
                  </a:lnTo>
                  <a:lnTo>
                    <a:pt x="f5" y="f7"/>
                  </a:lnTo>
                  <a:lnTo>
                    <a:pt x="f5" y="f5"/>
                  </a:lnTo>
                  <a:close/>
                </a:path>
              </a:pathLst>
            </a:custGeom>
            <a:solidFill>
              <a:srgbClr val="FFFFFF">
                <a:alpha val="90000"/>
              </a:srgbClr>
            </a:solidFill>
            <a:ln w="55001">
              <a:solidFill>
                <a:srgbClr val="2DA2BF"/>
              </a:solidFill>
              <a:prstDash val="solid"/>
            </a:ln>
          </p:spPr>
          <p:txBody>
            <a:bodyPr vert="horz" wrap="square" lIns="537063" tIns="416564" rIns="537063" bIns="142244" anchor="t" anchorCtr="0" compatLnSpc="1"/>
            <a:lstStyle/>
            <a:p>
              <a:pPr marL="228600" marR="0" lvl="1" indent="-228600" algn="l" defTabSz="888997" rtl="0" fontAlgn="auto" hangingPunct="1">
                <a:lnSpc>
                  <a:spcPct val="90000"/>
                </a:lnSpc>
                <a:spcBef>
                  <a:spcPts val="0"/>
                </a:spcBef>
                <a:spcAft>
                  <a:spcPts val="400"/>
                </a:spcAft>
                <a:buSzPct val="100000"/>
                <a:buChar char="•"/>
                <a:tabLst/>
                <a:defRPr sz="1800" b="0" i="0" u="none" strike="noStrike" kern="0" cap="none" spc="0" baseline="0">
                  <a:solidFill>
                    <a:srgbClr val="000000"/>
                  </a:solidFill>
                  <a:uFillTx/>
                </a:defRPr>
              </a:pPr>
              <a:r>
                <a:rPr lang="fr-FR" b="0" i="0" u="none" strike="noStrike" kern="1200" cap="none" spc="0" baseline="0" dirty="0">
                  <a:solidFill>
                    <a:srgbClr val="000000"/>
                  </a:solidFill>
                  <a:uFillTx/>
                  <a:latin typeface="Lucida Sans Unicode"/>
                  <a:ea typeface=""/>
                  <a:cs typeface=""/>
                </a:rPr>
                <a:t>Contrôle </a:t>
              </a:r>
              <a:r>
                <a:rPr lang="fr-FR" b="0" i="0" u="none" strike="noStrike" kern="1200" cap="none" spc="0" baseline="0" dirty="0" smtClean="0">
                  <a:solidFill>
                    <a:srgbClr val="000000"/>
                  </a:solidFill>
                  <a:uFillTx/>
                  <a:latin typeface="Lucida Sans Unicode"/>
                  <a:ea typeface=""/>
                  <a:cs typeface=""/>
                </a:rPr>
                <a:t>des Transports routiers professionnels</a:t>
              </a:r>
              <a:endParaRPr lang="fr-FR" b="0" i="0" u="none" strike="noStrike" kern="1200" cap="none" spc="0" baseline="0" dirty="0">
                <a:solidFill>
                  <a:srgbClr val="000000"/>
                </a:solidFill>
                <a:uFillTx/>
                <a:latin typeface="Lucida Sans Unicode"/>
                <a:ea typeface=""/>
                <a:cs typeface=""/>
              </a:endParaRPr>
            </a:p>
          </p:txBody>
        </p:sp>
        <p:sp>
          <p:nvSpPr>
            <p:cNvPr id="10" name="Forme libre 9"/>
            <p:cNvSpPr/>
            <p:nvPr/>
          </p:nvSpPr>
          <p:spPr>
            <a:xfrm>
              <a:off x="1623617" y="5563255"/>
              <a:ext cx="4843942" cy="458032"/>
            </a:xfrm>
            <a:custGeom>
              <a:avLst/>
              <a:gdLst>
                <a:gd name="f0" fmla="val 10800000"/>
                <a:gd name="f1" fmla="val 5400000"/>
                <a:gd name="f2" fmla="val 180"/>
                <a:gd name="f3" fmla="val w"/>
                <a:gd name="f4" fmla="val h"/>
                <a:gd name="f5" fmla="val 0"/>
                <a:gd name="f6" fmla="val 4843939"/>
                <a:gd name="f7" fmla="val 590400"/>
                <a:gd name="f8" fmla="val 98402"/>
                <a:gd name="f9" fmla="val 44056"/>
                <a:gd name="f10" fmla="val 4745537"/>
                <a:gd name="f11" fmla="val 4799883"/>
                <a:gd name="f12" fmla="val 491998"/>
                <a:gd name="f13" fmla="val 546344"/>
                <a:gd name="f14" fmla="+- 0 0 -90"/>
                <a:gd name="f15" fmla="*/ f3 1 4843939"/>
                <a:gd name="f16" fmla="*/ f4 1 590400"/>
                <a:gd name="f17" fmla="+- f7 0 f5"/>
                <a:gd name="f18" fmla="+- f6 0 f5"/>
                <a:gd name="f19" fmla="*/ f14 f0 1"/>
                <a:gd name="f20" fmla="*/ f18 1 4843939"/>
                <a:gd name="f21" fmla="*/ f17 1 590400"/>
                <a:gd name="f22" fmla="*/ 0 f18 1"/>
                <a:gd name="f23" fmla="*/ 98402 f17 1"/>
                <a:gd name="f24" fmla="*/ 98402 f18 1"/>
                <a:gd name="f25" fmla="*/ 0 f17 1"/>
                <a:gd name="f26" fmla="*/ 4745537 f18 1"/>
                <a:gd name="f27" fmla="*/ 4843939 f18 1"/>
                <a:gd name="f28" fmla="*/ 491998 f17 1"/>
                <a:gd name="f29" fmla="*/ 590400 f17 1"/>
                <a:gd name="f30" fmla="*/ f19 1 f2"/>
                <a:gd name="f31" fmla="*/ f22 1 4843939"/>
                <a:gd name="f32" fmla="*/ f23 1 590400"/>
                <a:gd name="f33" fmla="*/ f24 1 4843939"/>
                <a:gd name="f34" fmla="*/ f25 1 590400"/>
                <a:gd name="f35" fmla="*/ f26 1 4843939"/>
                <a:gd name="f36" fmla="*/ f27 1 4843939"/>
                <a:gd name="f37" fmla="*/ f28 1 590400"/>
                <a:gd name="f38" fmla="*/ f29 1 59040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4843939" h="59040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2DA2BF"/>
            </a:solidFill>
            <a:ln w="55001">
              <a:solidFill>
                <a:srgbClr val="FFFFFF"/>
              </a:solidFill>
              <a:prstDash val="solid"/>
            </a:ln>
          </p:spPr>
          <p:txBody>
            <a:bodyPr vert="horz" wrap="square" lIns="211912" tIns="28821" rIns="211912" bIns="28821" anchor="ctr" anchorCtr="0" compatLnSpc="1"/>
            <a:lstStyle/>
            <a:p>
              <a:pPr marL="0" marR="0" lvl="0" indent="0" algn="l"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fr-FR" sz="2000" b="0" i="0" u="none" strike="noStrike" kern="1200" cap="none" spc="0" baseline="0" dirty="0">
                  <a:solidFill>
                    <a:srgbClr val="FFFFFF"/>
                  </a:solidFill>
                  <a:uFillTx/>
                  <a:latin typeface="Lucida Sans Unicode"/>
                  <a:ea typeface=""/>
                  <a:cs typeface=""/>
                </a:rPr>
                <a:t>Contrôleurs </a:t>
              </a:r>
              <a:r>
                <a:rPr lang="fr-FR" sz="2000" b="0" i="0" u="none" strike="noStrike" kern="1200" cap="none" spc="0" baseline="0" dirty="0" smtClean="0">
                  <a:solidFill>
                    <a:srgbClr val="FFFFFF"/>
                  </a:solidFill>
                  <a:uFillTx/>
                  <a:latin typeface="Lucida Sans Unicode"/>
                  <a:ea typeface=""/>
                  <a:cs typeface=""/>
                </a:rPr>
                <a:t>relevant du MTL</a:t>
              </a:r>
              <a:endParaRPr lang="fr-FR" sz="2000" b="0" i="0" u="none" strike="noStrike" kern="1200" cap="none" spc="0" baseline="0" dirty="0">
                <a:solidFill>
                  <a:srgbClr val="FFFFFF"/>
                </a:solidFill>
                <a:uFillTx/>
                <a:latin typeface="Lucida Sans Unicode"/>
                <a:ea typeface=""/>
                <a:cs typeface=""/>
              </a:endParaRPr>
            </a:p>
          </p:txBody>
        </p:sp>
      </p:grpSp>
      <p:sp>
        <p:nvSpPr>
          <p:cNvPr id="12" name="Titre 5"/>
          <p:cNvSpPr txBox="1">
            <a:spLocks/>
          </p:cNvSpPr>
          <p:nvPr/>
        </p:nvSpPr>
        <p:spPr bwMode="gray">
          <a:xfrm>
            <a:off x="357158" y="142852"/>
            <a:ext cx="7891240" cy="6429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358773" marR="0" lvl="0" indent="-358773" algn="l" defTabSz="914400" rtl="0" eaLnBrk="1" fontAlgn="base" latinLnBrk="0" hangingPunct="1">
              <a:lnSpc>
                <a:spcPct val="100000"/>
              </a:lnSpc>
              <a:spcBef>
                <a:spcPts val="1200"/>
              </a:spcBef>
              <a:spcAft>
                <a:spcPts val="1200"/>
              </a:spcAft>
              <a:buClrTx/>
              <a:buSzTx/>
              <a:buFontTx/>
              <a:buNone/>
              <a:tabLst/>
              <a:defRPr/>
            </a:pPr>
            <a:r>
              <a:rPr kumimoji="0" lang="fr-FR" sz="2400" b="1" i="0" u="none" strike="noStrike" kern="0" cap="none" spc="0" normalizeH="0" baseline="0" noProof="0" smtClean="0">
                <a:ln>
                  <a:noFill/>
                </a:ln>
                <a:solidFill>
                  <a:srgbClr val="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Gouvernance de la sécurité routière : Volet opérationnel</a:t>
            </a:r>
            <a:endParaRPr kumimoji="0" lang="fr-FR" sz="2400" b="0" i="1" u="none" strike="noStrike" kern="0" cap="none" spc="0" normalizeH="0" baseline="0" noProof="0" dirty="0">
              <a:ln>
                <a:noFill/>
              </a:ln>
              <a:solidFill>
                <a:srgbClr val="FFFFFF"/>
              </a:solidFill>
              <a:effectLst/>
              <a:uLnTx/>
              <a:uFillTx/>
              <a:latin typeface="Cambria" pitchFamily="18"/>
              <a:ea typeface="+mj-ea"/>
              <a:cs typeface="+mj-cs"/>
            </a:endParaRPr>
          </a:p>
        </p:txBody>
      </p:sp>
    </p:spTree>
    <p:extLst>
      <p:ext uri="{BB962C8B-B14F-4D97-AF65-F5344CB8AC3E}">
        <p14:creationId xmlns="" xmlns:p14="http://schemas.microsoft.com/office/powerpoint/2010/main" val="63113513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9"/>
          <p:cNvSpPr/>
          <p:nvPr/>
        </p:nvSpPr>
        <p:spPr>
          <a:xfrm>
            <a:off x="533396" y="1728782"/>
            <a:ext cx="8340964" cy="282892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4F81BD"/>
          </a:solidFill>
          <a:ln w="9528">
            <a:solidFill>
              <a:srgbClr val="000000"/>
            </a:solidFill>
            <a:prstDash val="solid"/>
            <a:roun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CA" sz="1800" b="1" i="0" u="none" strike="noStrike" kern="1200" cap="none" spc="0" baseline="0" dirty="0">
                <a:solidFill>
                  <a:srgbClr val="FFFFFF"/>
                </a:solidFill>
                <a:uFillTx/>
                <a:latin typeface="Cambria" pitchFamily="18"/>
                <a:ea typeface=""/>
                <a:cs typeface=""/>
              </a:rPr>
              <a:t>Le plan national de contrôle routier (PNC) </a:t>
            </a:r>
            <a:r>
              <a:rPr lang="fr-CA" sz="1800" b="1" i="0" u="none" strike="noStrike" kern="1200" cap="none" spc="0" baseline="0" dirty="0" smtClean="0">
                <a:solidFill>
                  <a:srgbClr val="FFFFFF"/>
                </a:solidFill>
                <a:uFillTx/>
                <a:latin typeface="Cambria" pitchFamily="18"/>
                <a:ea typeface=""/>
                <a:cs typeface=""/>
              </a:rPr>
              <a:t>triennal est </a:t>
            </a:r>
            <a:r>
              <a:rPr lang="fr-CA" sz="1800" b="1" i="0" u="none" strike="noStrike" kern="1200" cap="none" spc="0" baseline="0" dirty="0">
                <a:solidFill>
                  <a:srgbClr val="FFFFFF"/>
                </a:solidFill>
                <a:uFillTx/>
                <a:latin typeface="Cambria" pitchFamily="18"/>
                <a:ea typeface=""/>
                <a:cs typeface=""/>
              </a:rPr>
              <a:t>le cadre de travail qui permet le maximum de </a:t>
            </a:r>
            <a:r>
              <a:rPr lang="fr-CA" sz="1800" b="1" i="0" u="none" strike="noStrike" kern="1200" cap="none" spc="0" baseline="0" dirty="0" smtClean="0">
                <a:solidFill>
                  <a:srgbClr val="FFFFFF"/>
                </a:solidFill>
                <a:uFillTx/>
                <a:latin typeface="Cambria" pitchFamily="18"/>
                <a:ea typeface=""/>
                <a:cs typeface=""/>
              </a:rPr>
              <a:t>coordination</a:t>
            </a:r>
            <a:r>
              <a:rPr lang="fr-CA" sz="1800" b="1" i="0" u="none" strike="noStrike" kern="1200" cap="none" spc="0" dirty="0" smtClean="0">
                <a:solidFill>
                  <a:srgbClr val="FFFFFF"/>
                </a:solidFill>
                <a:uFillTx/>
                <a:latin typeface="Cambria" pitchFamily="18"/>
                <a:ea typeface=""/>
                <a:cs typeface=""/>
              </a:rPr>
              <a:t> et </a:t>
            </a:r>
            <a:r>
              <a:rPr lang="fr-CA" sz="1800" b="1" i="0" u="none" strike="noStrike" kern="1200" cap="none" spc="0" baseline="0" dirty="0" smtClean="0">
                <a:solidFill>
                  <a:srgbClr val="FFFFFF"/>
                </a:solidFill>
                <a:uFillTx/>
                <a:latin typeface="Cambria" pitchFamily="18"/>
                <a:ea typeface=""/>
                <a:cs typeface=""/>
              </a:rPr>
              <a:t>de concertation</a:t>
            </a:r>
            <a:r>
              <a:rPr lang="fr-CA" sz="1800" b="1" i="0" u="none" strike="noStrike" kern="1200" cap="none" spc="0" dirty="0" smtClean="0">
                <a:solidFill>
                  <a:srgbClr val="FFFFFF"/>
                </a:solidFill>
                <a:uFillTx/>
                <a:latin typeface="Cambria" pitchFamily="18"/>
                <a:ea typeface=""/>
                <a:cs typeface=""/>
              </a:rPr>
              <a:t> </a:t>
            </a:r>
            <a:r>
              <a:rPr lang="fr-CA" sz="1800" b="1" i="0" u="none" strike="noStrike" kern="1200" cap="none" spc="0" baseline="0" dirty="0" smtClean="0">
                <a:solidFill>
                  <a:srgbClr val="FFFFFF"/>
                </a:solidFill>
                <a:uFillTx/>
                <a:latin typeface="Cambria" pitchFamily="18"/>
                <a:ea typeface=""/>
                <a:cs typeface=""/>
              </a:rPr>
              <a:t>entre </a:t>
            </a:r>
            <a:r>
              <a:rPr lang="fr-CA" sz="1800" b="1" i="0" u="none" strike="noStrike" kern="1200" cap="none" spc="0" baseline="0" dirty="0">
                <a:solidFill>
                  <a:srgbClr val="FFFFFF"/>
                </a:solidFill>
                <a:uFillTx/>
                <a:latin typeface="Cambria" pitchFamily="18"/>
                <a:ea typeface=""/>
                <a:cs typeface=""/>
              </a:rPr>
              <a:t>les différents corps de contrôle( Gendarmerie, sûreté nationale et les contrôleurs du METL) et les parquets en vue de lutter efficacement contre le fléau des accidents de la </a:t>
            </a:r>
            <a:r>
              <a:rPr lang="fr-FR" sz="1800" b="1" i="0" u="none" strike="noStrike" kern="1200" cap="none" spc="0" baseline="0" dirty="0">
                <a:solidFill>
                  <a:srgbClr val="FFFFFF"/>
                </a:solidFill>
                <a:uFillTx/>
                <a:latin typeface="Cambria" pitchFamily="18"/>
                <a:ea typeface=""/>
                <a:cs typeface=""/>
              </a:rPr>
              <a:t>circulation</a:t>
            </a:r>
          </a:p>
        </p:txBody>
      </p:sp>
      <p:sp>
        <p:nvSpPr>
          <p:cNvPr id="5" name="Titre 5"/>
          <p:cNvSpPr txBox="1">
            <a:spLocks noGrp="1"/>
          </p:cNvSpPr>
          <p:nvPr>
            <p:ph type="title"/>
          </p:nvPr>
        </p:nvSpPr>
        <p:spPr>
          <a:xfrm>
            <a:off x="357158" y="142852"/>
            <a:ext cx="7891240" cy="642942"/>
          </a:xfrm>
        </p:spPr>
        <p:txBody>
          <a:bodyPr/>
          <a:lstStyle/>
          <a:p>
            <a:pPr marL="358773" indent="-358773">
              <a:spcBef>
                <a:spcPts val="1200"/>
              </a:spcBef>
              <a:spcAft>
                <a:spcPts val="1200"/>
              </a:spcAft>
            </a:pPr>
            <a:r>
              <a:rPr lang="fr-FR" sz="2400" dirty="0" smtClean="0">
                <a:latin typeface="Times New Roman" panose="02020603050405020304" pitchFamily="18" charset="0"/>
                <a:ea typeface="Calibri" panose="020F0502020204030204" pitchFamily="34" charset="0"/>
                <a:cs typeface="Times New Roman" panose="02020603050405020304" pitchFamily="18" charset="0"/>
              </a:rPr>
              <a:t>Gouvernance de la sécurité routière : Volet opérationnel</a:t>
            </a:r>
            <a:endParaRPr lang="fr-FR" sz="2400" b="0" i="1" dirty="0">
              <a:latin typeface="Cambria" pitchFamily="18"/>
            </a:endParaRPr>
          </a:p>
        </p:txBody>
      </p:sp>
    </p:spTree>
    <p:extLst>
      <p:ext uri="{BB962C8B-B14F-4D97-AF65-F5344CB8AC3E}">
        <p14:creationId xmlns="" xmlns:p14="http://schemas.microsoft.com/office/powerpoint/2010/main" val="400825355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nvGraphicFramePr>
        <p:xfrm>
          <a:off x="285720" y="1142984"/>
          <a:ext cx="8501122" cy="40719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Accolade fermante 6"/>
          <p:cNvSpPr/>
          <p:nvPr/>
        </p:nvSpPr>
        <p:spPr bwMode="auto">
          <a:xfrm rot="5400000">
            <a:off x="4121636" y="1307596"/>
            <a:ext cx="686414" cy="8072494"/>
          </a:xfrm>
          <a:prstGeom prst="rightBrace">
            <a:avLst/>
          </a:prstGeom>
          <a:noFill/>
          <a:ln w="31750"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charset="0"/>
            </a:endParaRPr>
          </a:p>
        </p:txBody>
      </p:sp>
      <p:sp>
        <p:nvSpPr>
          <p:cNvPr id="8" name="Rectangle 7"/>
          <p:cNvSpPr/>
          <p:nvPr/>
        </p:nvSpPr>
        <p:spPr>
          <a:xfrm>
            <a:off x="1000100" y="5715016"/>
            <a:ext cx="7643866" cy="646331"/>
          </a:xfrm>
          <a:prstGeom prst="rect">
            <a:avLst/>
          </a:prstGeom>
        </p:spPr>
        <p:txBody>
          <a:bodyPr wrap="square">
            <a:spAutoFit/>
          </a:bodyPr>
          <a:lstStyle/>
          <a:p>
            <a:pPr>
              <a:buFont typeface="Arial" pitchFamily="34" charset="0"/>
              <a:buChar char="•"/>
            </a:pPr>
            <a:r>
              <a:rPr lang="fr-FR" dirty="0" smtClean="0">
                <a:solidFill>
                  <a:srgbClr val="333333"/>
                </a:solidFill>
              </a:rPr>
              <a:t> Les objectifs à atteindre, les indicateurs de performance;</a:t>
            </a:r>
          </a:p>
          <a:p>
            <a:pPr marL="896938" indent="-93663" algn="l">
              <a:buFont typeface="Arial" pitchFamily="34" charset="0"/>
              <a:buChar char="•"/>
            </a:pPr>
            <a:r>
              <a:rPr lang="fr-FR" dirty="0" smtClean="0">
                <a:solidFill>
                  <a:srgbClr val="333333"/>
                </a:solidFill>
              </a:rPr>
              <a:t> </a:t>
            </a:r>
            <a:r>
              <a:rPr lang="fr-MA" dirty="0" smtClean="0">
                <a:solidFill>
                  <a:srgbClr val="333333"/>
                </a:solidFill>
              </a:rPr>
              <a:t>Plan de communication</a:t>
            </a:r>
            <a:endParaRPr lang="fr-FR" dirty="0"/>
          </a:p>
        </p:txBody>
      </p:sp>
      <p:sp>
        <p:nvSpPr>
          <p:cNvPr id="10" name="Titre 5"/>
          <p:cNvSpPr txBox="1">
            <a:spLocks noGrp="1"/>
          </p:cNvSpPr>
          <p:nvPr>
            <p:ph type="title"/>
          </p:nvPr>
        </p:nvSpPr>
        <p:spPr>
          <a:xfrm>
            <a:off x="357158" y="142852"/>
            <a:ext cx="7891240" cy="642942"/>
          </a:xfrm>
        </p:spPr>
        <p:txBody>
          <a:bodyPr/>
          <a:lstStyle/>
          <a:p>
            <a:pPr marL="358773" indent="-358773">
              <a:spcBef>
                <a:spcPts val="1200"/>
              </a:spcBef>
              <a:spcAft>
                <a:spcPts val="1200"/>
              </a:spcAft>
            </a:pPr>
            <a:r>
              <a:rPr lang="fr-FR" sz="2400" dirty="0" smtClean="0">
                <a:latin typeface="Times New Roman" panose="02020603050405020304" pitchFamily="18" charset="0"/>
                <a:ea typeface="Calibri" panose="020F0502020204030204" pitchFamily="34" charset="0"/>
                <a:cs typeface="Times New Roman" panose="02020603050405020304" pitchFamily="18" charset="0"/>
              </a:rPr>
              <a:t>Gouvernance de la sécurité routière : Volet opérationnel</a:t>
            </a:r>
            <a:endParaRPr lang="fr-FR" sz="2400" b="0" i="1" dirty="0">
              <a:latin typeface="Cambria" pitchFamily="18"/>
            </a:endParaRPr>
          </a:p>
        </p:txBody>
      </p:sp>
    </p:spTree>
    <p:extLst>
      <p:ext uri="{BB962C8B-B14F-4D97-AF65-F5344CB8AC3E}">
        <p14:creationId xmlns="" xmlns:p14="http://schemas.microsoft.com/office/powerpoint/2010/main" val="1955335902"/>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1196752"/>
            <a:ext cx="8424410" cy="4185761"/>
          </a:xfrm>
          <a:prstGeom prst="rect">
            <a:avLst/>
          </a:prstGeom>
        </p:spPr>
        <p:txBody>
          <a:bodyPr wrap="square">
            <a:spAutoFit/>
          </a:bodyPr>
          <a:lstStyle/>
          <a:p>
            <a:pPr algn="l"/>
            <a:r>
              <a:rPr lang="fr-MA" sz="1400" b="1" u="sng" dirty="0">
                <a:solidFill>
                  <a:schemeClr val="bg1"/>
                </a:solidFill>
              </a:rPr>
              <a:t>Priorité 1 : </a:t>
            </a:r>
            <a:endParaRPr lang="fr-MA" sz="1400" b="1" u="sng" dirty="0" smtClean="0">
              <a:solidFill>
                <a:schemeClr val="bg1"/>
              </a:solidFill>
            </a:endParaRPr>
          </a:p>
          <a:p>
            <a:pPr algn="l"/>
            <a:endParaRPr lang="fr-MA" sz="1400" b="1" u="sng" dirty="0" smtClean="0">
              <a:solidFill>
                <a:schemeClr val="bg1"/>
              </a:solidFill>
            </a:endParaRPr>
          </a:p>
          <a:p>
            <a:pPr marL="285750" indent="-285750" algn="l">
              <a:buFont typeface="Arial" panose="020B0604020202020204" pitchFamily="34" charset="0"/>
              <a:buChar char="•"/>
            </a:pPr>
            <a:r>
              <a:rPr lang="fr-MA" sz="1400" dirty="0" smtClean="0">
                <a:solidFill>
                  <a:schemeClr val="bg1"/>
                </a:solidFill>
              </a:rPr>
              <a:t>Contrôle de l’excès </a:t>
            </a:r>
            <a:r>
              <a:rPr lang="fr-MA" sz="1400" dirty="0">
                <a:solidFill>
                  <a:schemeClr val="bg1"/>
                </a:solidFill>
              </a:rPr>
              <a:t>de vitesse </a:t>
            </a:r>
            <a:r>
              <a:rPr lang="fr-MA" sz="1400" dirty="0" smtClean="0">
                <a:solidFill>
                  <a:schemeClr val="bg1"/>
                </a:solidFill>
              </a:rPr>
              <a:t>; </a:t>
            </a:r>
          </a:p>
          <a:p>
            <a:pPr marL="285750" indent="-285750" algn="l">
              <a:buFont typeface="Arial" panose="020B0604020202020204" pitchFamily="34" charset="0"/>
              <a:buChar char="•"/>
            </a:pPr>
            <a:r>
              <a:rPr lang="fr-MA" sz="1400" dirty="0" smtClean="0">
                <a:solidFill>
                  <a:schemeClr val="bg1"/>
                </a:solidFill>
              </a:rPr>
              <a:t>Contrôle </a:t>
            </a:r>
            <a:r>
              <a:rPr lang="fr-MA" sz="1400" dirty="0">
                <a:solidFill>
                  <a:schemeClr val="bg1"/>
                </a:solidFill>
              </a:rPr>
              <a:t>de l’utilisation </a:t>
            </a:r>
            <a:r>
              <a:rPr lang="fr-MA" sz="1400" dirty="0" smtClean="0">
                <a:solidFill>
                  <a:schemeClr val="bg1"/>
                </a:solidFill>
              </a:rPr>
              <a:t>du téléphone au </a:t>
            </a:r>
            <a:r>
              <a:rPr lang="fr-MA" sz="1400" dirty="0">
                <a:solidFill>
                  <a:schemeClr val="bg1"/>
                </a:solidFill>
              </a:rPr>
              <a:t>volant </a:t>
            </a:r>
            <a:r>
              <a:rPr lang="fr-MA" sz="1400" dirty="0" smtClean="0">
                <a:solidFill>
                  <a:schemeClr val="bg1"/>
                </a:solidFill>
              </a:rPr>
              <a:t>;</a:t>
            </a:r>
          </a:p>
          <a:p>
            <a:pPr marL="285750" indent="-285750" algn="l">
              <a:buFont typeface="Arial" panose="020B0604020202020204" pitchFamily="34" charset="0"/>
              <a:buChar char="•"/>
            </a:pPr>
            <a:r>
              <a:rPr lang="fr-MA" sz="1400" dirty="0" smtClean="0">
                <a:solidFill>
                  <a:schemeClr val="bg1"/>
                </a:solidFill>
              </a:rPr>
              <a:t>Non </a:t>
            </a:r>
            <a:r>
              <a:rPr lang="fr-MA" sz="1400" dirty="0">
                <a:solidFill>
                  <a:schemeClr val="bg1"/>
                </a:solidFill>
              </a:rPr>
              <a:t>port de la ceinture de sécurité ; </a:t>
            </a:r>
            <a:endParaRPr lang="fr-MA" sz="1400" dirty="0" smtClean="0">
              <a:solidFill>
                <a:schemeClr val="bg1"/>
              </a:solidFill>
            </a:endParaRPr>
          </a:p>
          <a:p>
            <a:pPr marL="285750" indent="-285750" algn="l">
              <a:buFont typeface="Arial" panose="020B0604020202020204" pitchFamily="34" charset="0"/>
              <a:buChar char="•"/>
            </a:pPr>
            <a:r>
              <a:rPr lang="fr-MA" sz="1400" dirty="0" smtClean="0">
                <a:solidFill>
                  <a:schemeClr val="bg1"/>
                </a:solidFill>
              </a:rPr>
              <a:t>Non </a:t>
            </a:r>
            <a:r>
              <a:rPr lang="fr-MA" sz="1400" dirty="0">
                <a:solidFill>
                  <a:schemeClr val="bg1"/>
                </a:solidFill>
              </a:rPr>
              <a:t>port de casque ; </a:t>
            </a:r>
            <a:endParaRPr lang="fr-MA" sz="1400" dirty="0" smtClean="0">
              <a:solidFill>
                <a:schemeClr val="bg1"/>
              </a:solidFill>
            </a:endParaRPr>
          </a:p>
          <a:p>
            <a:pPr marL="285750" indent="-285750" algn="l">
              <a:buFont typeface="Arial" panose="020B0604020202020204" pitchFamily="34" charset="0"/>
              <a:buChar char="•"/>
            </a:pPr>
            <a:r>
              <a:rPr lang="fr-MA" sz="1400" dirty="0" smtClean="0">
                <a:solidFill>
                  <a:schemeClr val="bg1"/>
                </a:solidFill>
              </a:rPr>
              <a:t>Contrôle </a:t>
            </a:r>
            <a:r>
              <a:rPr lang="fr-MA" sz="1400" dirty="0">
                <a:solidFill>
                  <a:schemeClr val="bg1"/>
                </a:solidFill>
              </a:rPr>
              <a:t>de l’alcoolémie ; </a:t>
            </a:r>
            <a:endParaRPr lang="fr-MA" sz="1400" dirty="0" smtClean="0">
              <a:solidFill>
                <a:schemeClr val="bg1"/>
              </a:solidFill>
            </a:endParaRPr>
          </a:p>
          <a:p>
            <a:pPr marL="285750" indent="-285750" algn="l">
              <a:buFont typeface="Arial" panose="020B0604020202020204" pitchFamily="34" charset="0"/>
              <a:buChar char="•"/>
            </a:pPr>
            <a:r>
              <a:rPr lang="fr-MA" sz="1400" dirty="0" smtClean="0">
                <a:solidFill>
                  <a:schemeClr val="bg1"/>
                </a:solidFill>
              </a:rPr>
              <a:t>Contrôle </a:t>
            </a:r>
            <a:r>
              <a:rPr lang="fr-MA" sz="1400" dirty="0">
                <a:solidFill>
                  <a:schemeClr val="bg1"/>
                </a:solidFill>
              </a:rPr>
              <a:t>du respect des passages piétons par les conducteurs. </a:t>
            </a:r>
            <a:endParaRPr lang="fr-MA" sz="1400" dirty="0" smtClean="0">
              <a:solidFill>
                <a:schemeClr val="bg1"/>
              </a:solidFill>
            </a:endParaRPr>
          </a:p>
          <a:p>
            <a:endParaRPr lang="fr-MA" sz="1400" dirty="0">
              <a:solidFill>
                <a:schemeClr val="bg1"/>
              </a:solidFill>
            </a:endParaRPr>
          </a:p>
          <a:p>
            <a:pPr algn="l"/>
            <a:r>
              <a:rPr lang="fr-MA" sz="1400" b="1" u="sng" dirty="0" smtClean="0">
                <a:solidFill>
                  <a:schemeClr val="bg1"/>
                </a:solidFill>
              </a:rPr>
              <a:t>Priorité </a:t>
            </a:r>
            <a:r>
              <a:rPr lang="fr-MA" sz="1400" b="1" u="sng" dirty="0">
                <a:solidFill>
                  <a:schemeClr val="bg1"/>
                </a:solidFill>
              </a:rPr>
              <a:t>2 : </a:t>
            </a:r>
            <a:endParaRPr lang="fr-MA" sz="1400" b="1" u="sng" dirty="0" smtClean="0">
              <a:solidFill>
                <a:schemeClr val="bg1"/>
              </a:solidFill>
            </a:endParaRPr>
          </a:p>
          <a:p>
            <a:endParaRPr lang="fr-MA" sz="1400" dirty="0">
              <a:solidFill>
                <a:schemeClr val="bg1"/>
              </a:solidFill>
            </a:endParaRPr>
          </a:p>
          <a:p>
            <a:pPr marL="285750" indent="-285750" algn="l">
              <a:buFont typeface="Arial" panose="020B0604020202020204" pitchFamily="34" charset="0"/>
              <a:buChar char="•"/>
            </a:pPr>
            <a:r>
              <a:rPr lang="fr-MA" sz="1400" dirty="0" smtClean="0">
                <a:solidFill>
                  <a:schemeClr val="bg1"/>
                </a:solidFill>
              </a:rPr>
              <a:t>Non-respect </a:t>
            </a:r>
            <a:r>
              <a:rPr lang="fr-MA" sz="1400" dirty="0">
                <a:solidFill>
                  <a:schemeClr val="bg1"/>
                </a:solidFill>
              </a:rPr>
              <a:t>du feu rouge ; </a:t>
            </a:r>
          </a:p>
          <a:p>
            <a:pPr marL="285750" indent="-285750" algn="l">
              <a:buFont typeface="Arial" panose="020B0604020202020204" pitchFamily="34" charset="0"/>
              <a:buChar char="•"/>
            </a:pPr>
            <a:r>
              <a:rPr lang="fr-MA" sz="1400" dirty="0" smtClean="0">
                <a:solidFill>
                  <a:schemeClr val="bg1"/>
                </a:solidFill>
              </a:rPr>
              <a:t>Non respect </a:t>
            </a:r>
            <a:r>
              <a:rPr lang="fr-MA" sz="1400" dirty="0">
                <a:solidFill>
                  <a:schemeClr val="bg1"/>
                </a:solidFill>
              </a:rPr>
              <a:t>du panneau « Stop » ; </a:t>
            </a:r>
            <a:endParaRPr lang="fr-MA" sz="1400" dirty="0" smtClean="0">
              <a:solidFill>
                <a:schemeClr val="bg1"/>
              </a:solidFill>
            </a:endParaRPr>
          </a:p>
          <a:p>
            <a:pPr marL="285750" indent="-285750" algn="l">
              <a:buFont typeface="Arial" panose="020B0604020202020204" pitchFamily="34" charset="0"/>
              <a:buChar char="•"/>
            </a:pPr>
            <a:r>
              <a:rPr lang="fr-MA" sz="1400" dirty="0" smtClean="0">
                <a:solidFill>
                  <a:schemeClr val="bg1"/>
                </a:solidFill>
              </a:rPr>
              <a:t>Changement </a:t>
            </a:r>
            <a:r>
              <a:rPr lang="fr-MA" sz="1400" dirty="0">
                <a:solidFill>
                  <a:schemeClr val="bg1"/>
                </a:solidFill>
              </a:rPr>
              <a:t>de direction sans signalisation ; </a:t>
            </a:r>
            <a:endParaRPr lang="fr-MA" sz="1400" dirty="0" smtClean="0">
              <a:solidFill>
                <a:schemeClr val="bg1"/>
              </a:solidFill>
            </a:endParaRPr>
          </a:p>
          <a:p>
            <a:pPr marL="285750" indent="-285750" algn="l">
              <a:buFont typeface="Arial" panose="020B0604020202020204" pitchFamily="34" charset="0"/>
              <a:buChar char="•"/>
            </a:pPr>
            <a:r>
              <a:rPr lang="fr-MA" sz="1400" dirty="0" smtClean="0">
                <a:solidFill>
                  <a:schemeClr val="bg1"/>
                </a:solidFill>
              </a:rPr>
              <a:t>Dépassement </a:t>
            </a:r>
            <a:r>
              <a:rPr lang="fr-MA" sz="1400" dirty="0">
                <a:solidFill>
                  <a:schemeClr val="bg1"/>
                </a:solidFill>
              </a:rPr>
              <a:t>défectueux ; </a:t>
            </a:r>
            <a:endParaRPr lang="fr-MA" sz="1400" dirty="0" smtClean="0">
              <a:solidFill>
                <a:schemeClr val="bg1"/>
              </a:solidFill>
            </a:endParaRPr>
          </a:p>
          <a:p>
            <a:pPr marL="285750" indent="-285750" algn="l">
              <a:buFont typeface="Arial" panose="020B0604020202020204" pitchFamily="34" charset="0"/>
              <a:buChar char="•"/>
            </a:pPr>
            <a:r>
              <a:rPr lang="fr-MA" sz="1400" dirty="0" smtClean="0">
                <a:solidFill>
                  <a:schemeClr val="bg1"/>
                </a:solidFill>
              </a:rPr>
              <a:t>Non-respect </a:t>
            </a:r>
            <a:r>
              <a:rPr lang="fr-MA" sz="1400" dirty="0">
                <a:solidFill>
                  <a:schemeClr val="bg1"/>
                </a:solidFill>
              </a:rPr>
              <a:t>de la priorité ; </a:t>
            </a:r>
          </a:p>
          <a:p>
            <a:pPr marL="285750" indent="-285750" algn="l">
              <a:buFont typeface="Arial" panose="020B0604020202020204" pitchFamily="34" charset="0"/>
              <a:buChar char="•"/>
            </a:pPr>
            <a:r>
              <a:rPr lang="fr-MA" sz="1400" dirty="0" smtClean="0">
                <a:solidFill>
                  <a:schemeClr val="bg1"/>
                </a:solidFill>
              </a:rPr>
              <a:t>Contrôle </a:t>
            </a:r>
            <a:r>
              <a:rPr lang="fr-MA" sz="1400" dirty="0">
                <a:solidFill>
                  <a:schemeClr val="bg1"/>
                </a:solidFill>
              </a:rPr>
              <a:t>de la traversée irrégulière des piétons ; </a:t>
            </a:r>
            <a:endParaRPr lang="fr-MA" sz="1400" dirty="0" smtClean="0">
              <a:solidFill>
                <a:schemeClr val="bg1"/>
              </a:solidFill>
            </a:endParaRPr>
          </a:p>
          <a:p>
            <a:pPr marL="285750" indent="-285750" algn="l">
              <a:buFont typeface="Arial" panose="020B0604020202020204" pitchFamily="34" charset="0"/>
              <a:buChar char="•"/>
            </a:pPr>
            <a:r>
              <a:rPr lang="fr-MA" sz="1400" dirty="0" smtClean="0">
                <a:solidFill>
                  <a:schemeClr val="bg1"/>
                </a:solidFill>
              </a:rPr>
              <a:t>Mettre </a:t>
            </a:r>
            <a:r>
              <a:rPr lang="fr-MA" sz="1400" dirty="0">
                <a:solidFill>
                  <a:schemeClr val="bg1"/>
                </a:solidFill>
              </a:rPr>
              <a:t>en œuvre l’ordonnancement des contre-visites des véhicules présentant des défauts mécaniques.</a:t>
            </a:r>
            <a:endParaRPr lang="fr-FR" sz="1400" dirty="0">
              <a:solidFill>
                <a:schemeClr val="bg1"/>
              </a:solidFill>
            </a:endParaRPr>
          </a:p>
        </p:txBody>
      </p:sp>
      <p:sp>
        <p:nvSpPr>
          <p:cNvPr id="7" name="Titre 5"/>
          <p:cNvSpPr txBox="1">
            <a:spLocks noGrp="1"/>
          </p:cNvSpPr>
          <p:nvPr>
            <p:ph type="title"/>
          </p:nvPr>
        </p:nvSpPr>
        <p:spPr>
          <a:xfrm>
            <a:off x="357158" y="142852"/>
            <a:ext cx="7891240" cy="642942"/>
          </a:xfrm>
        </p:spPr>
        <p:txBody>
          <a:bodyPr/>
          <a:lstStyle/>
          <a:p>
            <a:pPr marL="358773" indent="-358773">
              <a:spcBef>
                <a:spcPts val="1200"/>
              </a:spcBef>
              <a:spcAft>
                <a:spcPts val="1200"/>
              </a:spcAft>
            </a:pPr>
            <a:r>
              <a:rPr lang="fr-FR" sz="2400" dirty="0" smtClean="0">
                <a:latin typeface="Times New Roman" panose="02020603050405020304" pitchFamily="18" charset="0"/>
                <a:ea typeface="Calibri" panose="020F0502020204030204" pitchFamily="34" charset="0"/>
                <a:cs typeface="Times New Roman" panose="02020603050405020304" pitchFamily="18" charset="0"/>
              </a:rPr>
              <a:t>Gouvernance de la sécurité routière : Volet opérationnel</a:t>
            </a:r>
            <a:endParaRPr lang="fr-FR" sz="2400" b="0" i="1" dirty="0">
              <a:latin typeface="Cambria" pitchFamily="18"/>
            </a:endParaRPr>
          </a:p>
        </p:txBody>
      </p:sp>
    </p:spTree>
    <p:extLst>
      <p:ext uri="{BB962C8B-B14F-4D97-AF65-F5344CB8AC3E}">
        <p14:creationId xmlns="" xmlns:p14="http://schemas.microsoft.com/office/powerpoint/2010/main" val="28860181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e 6"/>
          <p:cNvGraphicFramePr/>
          <p:nvPr/>
        </p:nvGraphicFramePr>
        <p:xfrm>
          <a:off x="214282" y="1000108"/>
          <a:ext cx="8501122" cy="5429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re 5"/>
          <p:cNvSpPr txBox="1">
            <a:spLocks noGrp="1"/>
          </p:cNvSpPr>
          <p:nvPr>
            <p:ph type="title"/>
          </p:nvPr>
        </p:nvSpPr>
        <p:spPr>
          <a:xfrm>
            <a:off x="357158" y="142852"/>
            <a:ext cx="7891240" cy="642942"/>
          </a:xfrm>
        </p:spPr>
        <p:txBody>
          <a:bodyPr/>
          <a:lstStyle/>
          <a:p>
            <a:pPr marL="358773" indent="-358773">
              <a:spcBef>
                <a:spcPts val="1200"/>
              </a:spcBef>
              <a:spcAft>
                <a:spcPts val="1200"/>
              </a:spcAft>
            </a:pPr>
            <a:r>
              <a:rPr lang="fr-FR" sz="2400" dirty="0" smtClean="0">
                <a:latin typeface="Times New Roman" panose="02020603050405020304" pitchFamily="18" charset="0"/>
                <a:ea typeface="Calibri" panose="020F0502020204030204" pitchFamily="34" charset="0"/>
                <a:cs typeface="Times New Roman" panose="02020603050405020304" pitchFamily="18" charset="0"/>
              </a:rPr>
              <a:t>Gouvernance de la sécurité routière : Volet opérationnel</a:t>
            </a:r>
            <a:endParaRPr lang="fr-FR" sz="2400" b="0" i="1" dirty="0">
              <a:latin typeface="Cambria" pitchFamily="18"/>
            </a:endParaRPr>
          </a:p>
        </p:txBody>
      </p:sp>
    </p:spTree>
    <p:extLst>
      <p:ext uri="{BB962C8B-B14F-4D97-AF65-F5344CB8AC3E}">
        <p14:creationId xmlns="" xmlns:p14="http://schemas.microsoft.com/office/powerpoint/2010/main" val="3784416675"/>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ctrTitle"/>
          </p:nvPr>
        </p:nvSpPr>
        <p:spPr/>
        <p:txBody>
          <a:bodyPr/>
          <a:lstStyle/>
          <a:p>
            <a:pPr algn="ctr"/>
            <a:r>
              <a:rPr lang="en-US" sz="6000" i="1" dirty="0" smtClean="0">
                <a:latin typeface="Times New Roman" pitchFamily="18" charset="0"/>
                <a:cs typeface="Times New Roman" pitchFamily="18" charset="0"/>
              </a:rPr>
              <a:t>Merci</a:t>
            </a:r>
            <a:r>
              <a:rPr lang="ar-MA" sz="6000" i="1" dirty="0" smtClean="0">
                <a:latin typeface="Times New Roman" pitchFamily="18" charset="0"/>
                <a:cs typeface="Times New Roman" pitchFamily="18" charset="0"/>
              </a:rPr>
              <a:t> </a:t>
            </a:r>
            <a:r>
              <a:rPr lang="fr-FR" sz="6000" i="1" dirty="0" smtClean="0">
                <a:latin typeface="Times New Roman" pitchFamily="18" charset="0"/>
                <a:cs typeface="Times New Roman" pitchFamily="18" charset="0"/>
              </a:rPr>
              <a:t>pour votre attention </a:t>
            </a:r>
            <a:endParaRPr lang="en-US" sz="6000" i="1" dirty="0">
              <a:latin typeface="Times New Roman" pitchFamily="18" charset="0"/>
              <a:cs typeface="Times New Roman" pitchFamily="18" charset="0"/>
            </a:endParaRPr>
          </a:p>
        </p:txBody>
      </p:sp>
    </p:spTree>
    <p:extLst>
      <p:ext uri="{BB962C8B-B14F-4D97-AF65-F5344CB8AC3E}">
        <p14:creationId xmlns="" xmlns:p14="http://schemas.microsoft.com/office/powerpoint/2010/main" val="11964628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574TGp_natural_l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1">
          <a:blip xmlns:r="http://schemas.openxmlformats.org/officeDocument/2006/relationships" r:embed="rId1"/>
          <a:srcRect/>
          <a:stretch>
            <a:fillRect/>
          </a:stretch>
        </a:blip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blipFill dpi="0" rotWithShape="1">
          <a:blip xmlns:r="http://schemas.openxmlformats.org/officeDocument/2006/relationships" r:embed="rId1"/>
          <a:srcRect/>
          <a:stretch>
            <a:fillRect/>
          </a:stretch>
        </a:blip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808080"/>
        </a:dk1>
        <a:lt1>
          <a:srgbClr val="EADCC0"/>
        </a:lt1>
        <a:dk2>
          <a:srgbClr val="F97407"/>
        </a:dk2>
        <a:lt2>
          <a:srgbClr val="E65D00"/>
        </a:lt2>
        <a:accent1>
          <a:srgbClr val="FBCF2D"/>
        </a:accent1>
        <a:accent2>
          <a:srgbClr val="5C8CDA"/>
        </a:accent2>
        <a:accent3>
          <a:srgbClr val="FBBCAA"/>
        </a:accent3>
        <a:accent4>
          <a:srgbClr val="C8BCA4"/>
        </a:accent4>
        <a:accent5>
          <a:srgbClr val="FDE4AD"/>
        </a:accent5>
        <a:accent6>
          <a:srgbClr val="537EC5"/>
        </a:accent6>
        <a:hlink>
          <a:srgbClr val="87D242"/>
        </a:hlink>
        <a:folHlink>
          <a:srgbClr val="DA6478"/>
        </a:folHlink>
      </a:clrScheme>
      <a:clrMap bg1="dk2" tx1="lt1" bg2="dk1" tx2="lt2" accent1="accent1" accent2="accent2" accent3="accent3" accent4="accent4" accent5="accent5" accent6="accent6" hlink="hlink" folHlink="folHlink"/>
    </a:extraClrScheme>
    <a:extraClrScheme>
      <a:clrScheme name="Default Design 2">
        <a:dk1>
          <a:srgbClr val="808080"/>
        </a:dk1>
        <a:lt1>
          <a:srgbClr val="9BD3E5"/>
        </a:lt1>
        <a:dk2>
          <a:srgbClr val="357DA9"/>
        </a:dk2>
        <a:lt2>
          <a:srgbClr val="101C56"/>
        </a:lt2>
        <a:accent1>
          <a:srgbClr val="58BECC"/>
        </a:accent1>
        <a:accent2>
          <a:srgbClr val="8A5BDF"/>
        </a:accent2>
        <a:accent3>
          <a:srgbClr val="AEBFD1"/>
        </a:accent3>
        <a:accent4>
          <a:srgbClr val="84B4C3"/>
        </a:accent4>
        <a:accent5>
          <a:srgbClr val="B4DBE2"/>
        </a:accent5>
        <a:accent6>
          <a:srgbClr val="7D52CA"/>
        </a:accent6>
        <a:hlink>
          <a:srgbClr val="6ECC4C"/>
        </a:hlink>
        <a:folHlink>
          <a:srgbClr val="DD693B"/>
        </a:folHlink>
      </a:clrScheme>
      <a:clrMap bg1="dk2" tx1="lt1" bg2="dk1" tx2="lt2" accent1="accent1" accent2="accent2" accent3="accent3" accent4="accent4" accent5="accent5" accent6="accent6" hlink="hlink" folHlink="folHlink"/>
    </a:extraClrScheme>
    <a:extraClrScheme>
      <a:clrScheme name="Default Design 3">
        <a:dk1>
          <a:srgbClr val="808080"/>
        </a:dk1>
        <a:lt1>
          <a:srgbClr val="DDE89A"/>
        </a:lt1>
        <a:dk2>
          <a:srgbClr val="329A2A"/>
        </a:dk2>
        <a:lt2>
          <a:srgbClr val="185E25"/>
        </a:lt2>
        <a:accent1>
          <a:srgbClr val="80CB35"/>
        </a:accent1>
        <a:accent2>
          <a:srgbClr val="518CD3"/>
        </a:accent2>
        <a:accent3>
          <a:srgbClr val="ADCAAC"/>
        </a:accent3>
        <a:accent4>
          <a:srgbClr val="BDC683"/>
        </a:accent4>
        <a:accent5>
          <a:srgbClr val="C0E2AE"/>
        </a:accent5>
        <a:accent6>
          <a:srgbClr val="497EBF"/>
        </a:accent6>
        <a:hlink>
          <a:srgbClr val="E15D7C"/>
        </a:hlink>
        <a:folHlink>
          <a:srgbClr val="DB9153"/>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89TGp_Health_ligh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s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2 1">
        <a:dk1>
          <a:srgbClr val="000000"/>
        </a:dk1>
        <a:lt1>
          <a:srgbClr val="FFFFFF"/>
        </a:lt1>
        <a:dk2>
          <a:srgbClr val="5EB2B6"/>
        </a:dk2>
        <a:lt2>
          <a:srgbClr val="DED9CC"/>
        </a:lt2>
        <a:accent1>
          <a:srgbClr val="9FD56D"/>
        </a:accent1>
        <a:accent2>
          <a:srgbClr val="F4BC72"/>
        </a:accent2>
        <a:accent3>
          <a:srgbClr val="FFFFFF"/>
        </a:accent3>
        <a:accent4>
          <a:srgbClr val="000000"/>
        </a:accent4>
        <a:accent5>
          <a:srgbClr val="CDE7BA"/>
        </a:accent5>
        <a:accent6>
          <a:srgbClr val="DDAA67"/>
        </a:accent6>
        <a:hlink>
          <a:srgbClr val="F18FAB"/>
        </a:hlink>
        <a:folHlink>
          <a:srgbClr val="84A3E8"/>
        </a:folHlink>
      </a:clrScheme>
      <a:clrMap bg1="lt1" tx1="dk1" bg2="lt2" tx2="dk2" accent1="accent1" accent2="accent2" accent3="accent3" accent4="accent4" accent5="accent5" accent6="accent6" hlink="hlink" folHlink="folHlink"/>
    </a:extraClrScheme>
    <a:extraClrScheme>
      <a:clrScheme name="s2 2">
        <a:dk1>
          <a:srgbClr val="000000"/>
        </a:dk1>
        <a:lt1>
          <a:srgbClr val="FFFFFF"/>
        </a:lt1>
        <a:dk2>
          <a:srgbClr val="EA9148"/>
        </a:dk2>
        <a:lt2>
          <a:srgbClr val="DED9CC"/>
        </a:lt2>
        <a:accent1>
          <a:srgbClr val="E878C8"/>
        </a:accent1>
        <a:accent2>
          <a:srgbClr val="7DD7E9"/>
        </a:accent2>
        <a:accent3>
          <a:srgbClr val="FFFFFF"/>
        </a:accent3>
        <a:accent4>
          <a:srgbClr val="000000"/>
        </a:accent4>
        <a:accent5>
          <a:srgbClr val="F2BEE0"/>
        </a:accent5>
        <a:accent6>
          <a:srgbClr val="71C3D3"/>
        </a:accent6>
        <a:hlink>
          <a:srgbClr val="98E8B3"/>
        </a:hlink>
        <a:folHlink>
          <a:srgbClr val="E6C686"/>
        </a:folHlink>
      </a:clrScheme>
      <a:clrMap bg1="lt1" tx1="dk1" bg2="lt2" tx2="dk2" accent1="accent1" accent2="accent2" accent3="accent3" accent4="accent4" accent5="accent5" accent6="accent6" hlink="hlink" folHlink="folHlink"/>
    </a:extraClrScheme>
    <a:extraClrScheme>
      <a:clrScheme name="s2 3">
        <a:dk1>
          <a:srgbClr val="000000"/>
        </a:dk1>
        <a:lt1>
          <a:srgbClr val="FFFFFF"/>
        </a:lt1>
        <a:dk2>
          <a:srgbClr val="C889CD"/>
        </a:dk2>
        <a:lt2>
          <a:srgbClr val="DED9CC"/>
        </a:lt2>
        <a:accent1>
          <a:srgbClr val="72AFD8"/>
        </a:accent1>
        <a:accent2>
          <a:srgbClr val="80CAB1"/>
        </a:accent2>
        <a:accent3>
          <a:srgbClr val="FFFFFF"/>
        </a:accent3>
        <a:accent4>
          <a:srgbClr val="000000"/>
        </a:accent4>
        <a:accent5>
          <a:srgbClr val="BCD4E9"/>
        </a:accent5>
        <a:accent6>
          <a:srgbClr val="73B7A0"/>
        </a:accent6>
        <a:hlink>
          <a:srgbClr val="E1995D"/>
        </a:hlink>
        <a:folHlink>
          <a:srgbClr val="E5879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12700</TotalTime>
  <Words>1877</Words>
  <Application>Microsoft Office PowerPoint</Application>
  <PresentationFormat>Affichage à l'écran (4:3)</PresentationFormat>
  <Paragraphs>392</Paragraphs>
  <Slides>27</Slides>
  <Notes>17</Notes>
  <HiddenSlides>0</HiddenSlides>
  <MMClips>0</MMClips>
  <ScaleCrop>false</ScaleCrop>
  <HeadingPairs>
    <vt:vector size="4" baseType="variant">
      <vt:variant>
        <vt:lpstr>Thème</vt:lpstr>
      </vt:variant>
      <vt:variant>
        <vt:i4>2</vt:i4>
      </vt:variant>
      <vt:variant>
        <vt:lpstr>Titres des diapositives</vt:lpstr>
      </vt:variant>
      <vt:variant>
        <vt:i4>27</vt:i4>
      </vt:variant>
    </vt:vector>
  </HeadingPairs>
  <TitlesOfParts>
    <vt:vector size="29" baseType="lpstr">
      <vt:lpstr>574TGp_natural_light</vt:lpstr>
      <vt:lpstr>589TGp_Health_light</vt:lpstr>
      <vt:lpstr>Gouvernance de la Sécurité Routière Au Maroc   </vt:lpstr>
      <vt:lpstr> Sommaire</vt:lpstr>
      <vt:lpstr> Sommaire</vt:lpstr>
      <vt:lpstr>Evolution du nombre de tués victimes des accidents de la circulation   </vt:lpstr>
      <vt:lpstr>Première Stratégie Nationale de la sécurité routière 2004 – 2013</vt:lpstr>
      <vt:lpstr>Mise en place de la première stratégie nationale de la sécurité routière 2004-2013</vt:lpstr>
      <vt:lpstr>Mise en place de la première stratégie nationale de la sécurité routière 2004-2013</vt:lpstr>
      <vt:lpstr>Impact de la mise en œuvre de la stratégie nationale de la sécurité routière</vt:lpstr>
      <vt:lpstr> Ordre du jour</vt:lpstr>
      <vt:lpstr>Stratégie Nationale de la sécurité routière 2017-2026 Vision « Pour un système routier plus sûr et un comportement routier citoyen»</vt:lpstr>
      <vt:lpstr>Stratégie Nationale de Sécurité Routière 2017-2026 </vt:lpstr>
      <vt:lpstr>Stratégie Nationale de Sécurité Routière 2017-2026 </vt:lpstr>
      <vt:lpstr> Ordre du jour</vt:lpstr>
      <vt:lpstr>Composante de la gouvernance de la Sécurité routière  </vt:lpstr>
      <vt:lpstr>Composante de la gouvernance de la Sécurité routière  </vt:lpstr>
      <vt:lpstr>Diapositive 16</vt:lpstr>
      <vt:lpstr>Diapositive 17</vt:lpstr>
      <vt:lpstr>Composante de la gouvernance de la Sécurité routière  </vt:lpstr>
      <vt:lpstr>Diapositive 19</vt:lpstr>
      <vt:lpstr>Composante de la gouvernance de la Sécurité routière  </vt:lpstr>
      <vt:lpstr>Gouvernance de la sécurité routière : Volet opérationnel</vt:lpstr>
      <vt:lpstr>Diapositive 22</vt:lpstr>
      <vt:lpstr>Gouvernance de la sécurité routière : Volet opérationnel</vt:lpstr>
      <vt:lpstr>Gouvernance de la sécurité routière : Volet opérationnel</vt:lpstr>
      <vt:lpstr>Gouvernance de la sécurité routière : Volet opérationnel</vt:lpstr>
      <vt:lpstr>Gouvernance de la sécurité routière : Volet opérationnel</vt:lpstr>
      <vt:lpstr>Merci pour votre attention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Réunion de la commission de contrôle</dc:title>
  <dc:creator>DTRSR</dc:creator>
  <cp:lastModifiedBy>Maazouzi loubna</cp:lastModifiedBy>
  <cp:revision>488</cp:revision>
  <dcterms:created xsi:type="dcterms:W3CDTF">2017-03-03T13:00:36Z</dcterms:created>
  <dcterms:modified xsi:type="dcterms:W3CDTF">2023-09-25T10:57:59Z</dcterms:modified>
</cp:coreProperties>
</file>