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193" r:id="rId1"/>
    <p:sldMasterId id="2147485296" r:id="rId2"/>
  </p:sldMasterIdLst>
  <p:notesMasterIdLst>
    <p:notesMasterId r:id="rId12"/>
  </p:notesMasterIdLst>
  <p:handoutMasterIdLst>
    <p:handoutMasterId r:id="rId13"/>
  </p:handoutMasterIdLst>
  <p:sldIdLst>
    <p:sldId id="388" r:id="rId3"/>
    <p:sldId id="566" r:id="rId4"/>
    <p:sldId id="777" r:id="rId5"/>
    <p:sldId id="778" r:id="rId6"/>
    <p:sldId id="724" r:id="rId7"/>
    <p:sldId id="779" r:id="rId8"/>
    <p:sldId id="774" r:id="rId9"/>
    <p:sldId id="775" r:id="rId10"/>
    <p:sldId id="617" r:id="rId11"/>
  </p:sldIdLst>
  <p:sldSz cx="12192000" cy="6858000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84">
          <p15:clr>
            <a:srgbClr val="A4A3A4"/>
          </p15:clr>
        </p15:guide>
        <p15:guide id="2" pos="1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9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FF"/>
    <a:srgbClr val="000099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24" autoAdjust="0"/>
    <p:restoredTop sz="82408" autoAdjust="0"/>
  </p:normalViewPr>
  <p:slideViewPr>
    <p:cSldViewPr>
      <p:cViewPr varScale="1">
        <p:scale>
          <a:sx n="90" d="100"/>
          <a:sy n="90" d="100"/>
        </p:scale>
        <p:origin x="1374" y="78"/>
      </p:cViewPr>
      <p:guideLst>
        <p:guide orient="horz" pos="3984"/>
        <p:guide pos="12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06" y="-96"/>
      </p:cViewPr>
      <p:guideLst>
        <p:guide orient="horz" pos="2929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 /><Relationship Id="rId13" Type="http://schemas.openxmlformats.org/officeDocument/2006/relationships/handoutMaster" Target="handoutMasters/handoutMaster1.xml" /><Relationship Id="rId3" Type="http://schemas.openxmlformats.org/officeDocument/2006/relationships/slide" Target="slides/slide1.xml" /><Relationship Id="rId7" Type="http://schemas.openxmlformats.org/officeDocument/2006/relationships/slide" Target="slides/slide5.xml" /><Relationship Id="rId12" Type="http://schemas.openxmlformats.org/officeDocument/2006/relationships/notesMaster" Target="notesMasters/notesMaster1.xml" /><Relationship Id="rId17" Type="http://schemas.openxmlformats.org/officeDocument/2006/relationships/tableStyles" Target="tableStyles.xml" /><Relationship Id="rId2" Type="http://schemas.openxmlformats.org/officeDocument/2006/relationships/slideMaster" Target="slideMasters/slideMaster2.xml" /><Relationship Id="rId16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4.xml" /><Relationship Id="rId11" Type="http://schemas.openxmlformats.org/officeDocument/2006/relationships/slide" Target="slides/slide9.xml" /><Relationship Id="rId5" Type="http://schemas.openxmlformats.org/officeDocument/2006/relationships/slide" Target="slides/slide3.xml" /><Relationship Id="rId15" Type="http://schemas.openxmlformats.org/officeDocument/2006/relationships/viewProps" Target="viewProps.xml" /><Relationship Id="rId10" Type="http://schemas.openxmlformats.org/officeDocument/2006/relationships/slide" Target="slides/slide8.xml" /><Relationship Id="rId4" Type="http://schemas.openxmlformats.org/officeDocument/2006/relationships/slide" Target="slides/slide2.xml" /><Relationship Id="rId9" Type="http://schemas.openxmlformats.org/officeDocument/2006/relationships/slide" Target="slides/slide7.xml" /><Relationship Id="rId14" Type="http://schemas.openxmlformats.org/officeDocument/2006/relationships/presProps" Target="presProps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F75BC6DD-8A43-49EA-B4E2-F8421523D04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8D61EBB3-14EA-4D76-9BC6-C0D390A78E3C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1925" y="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DE9FD030-86A7-4DFD-96A5-06A457C3703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3285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97F23F47-398F-4128-8A86-4436791BA7D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1925" y="883285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anose="02020603050405020304" pitchFamily="18" charset="0"/>
              </a:defRPr>
            </a:lvl1pPr>
          </a:lstStyle>
          <a:p>
            <a:fld id="{3A323318-8D04-4401-BD75-538C93D3EDA4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>
            <a:extLst>
              <a:ext uri="{FF2B5EF4-FFF2-40B4-BE49-F238E27FC236}">
                <a16:creationId xmlns:a16="http://schemas.microsoft.com/office/drawing/2014/main" id="{54DC84ED-C349-7939-25B0-515C02DD962F}"/>
              </a:ext>
            </a:extLst>
          </p:cNvPr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404813" y="696913"/>
            <a:ext cx="6200775" cy="3487737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id="{7C3AA62A-92A2-4806-B7D9-D44D95F09E62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7332" tIns="48667" rIns="97332" bIns="4866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56" name="Rectangle 8">
            <a:extLst>
              <a:ext uri="{FF2B5EF4-FFF2-40B4-BE49-F238E27FC236}">
                <a16:creationId xmlns:a16="http://schemas.microsoft.com/office/drawing/2014/main" id="{E29A788F-642F-4E39-8BA4-2A2A467ED3E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7" name="Rectangle 9">
            <a:extLst>
              <a:ext uri="{FF2B5EF4-FFF2-40B4-BE49-F238E27FC236}">
                <a16:creationId xmlns:a16="http://schemas.microsoft.com/office/drawing/2014/main" id="{F90EE588-80A4-4C38-AC12-4E48CB87D19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t" anchorCtr="0" compatLnSpc="1">
            <a:prstTxWarp prst="textNoShape">
              <a:avLst/>
            </a:prstTxWarp>
          </a:bodyPr>
          <a:lstStyle>
            <a:lvl1pPr algn="r" defTabSz="966788" eaLnBrk="0" hangingPunct="0">
              <a:defRPr sz="13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8" name="Rectangle 10">
            <a:extLst>
              <a:ext uri="{FF2B5EF4-FFF2-40B4-BE49-F238E27FC236}">
                <a16:creationId xmlns:a16="http://schemas.microsoft.com/office/drawing/2014/main" id="{E6AF285C-24D9-4946-A8B6-9FBF9AB23254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285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defTabSz="966788" eaLnBrk="0" hangingPunct="0">
              <a:defRPr sz="13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9" name="Rectangle 11">
            <a:extLst>
              <a:ext uri="{FF2B5EF4-FFF2-40B4-BE49-F238E27FC236}">
                <a16:creationId xmlns:a16="http://schemas.microsoft.com/office/drawing/2014/main" id="{F1CB1059-4AB1-45E6-A3CB-8A8B3F02FB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2850"/>
            <a:ext cx="3038475" cy="46355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6661" tIns="48331" rIns="96661" bIns="48331" numCol="1" anchor="b" anchorCtr="0" compatLnSpc="1">
            <a:prstTxWarp prst="textNoShape">
              <a:avLst/>
            </a:prstTxWarp>
          </a:bodyPr>
          <a:lstStyle>
            <a:lvl1pPr algn="r" defTabSz="966788">
              <a:defRPr sz="1300">
                <a:latin typeface="Times New Roman" panose="02020603050405020304" pitchFamily="18" charset="0"/>
              </a:defRPr>
            </a:lvl1pPr>
          </a:lstStyle>
          <a:p>
            <a:fld id="{344CBCD4-BB4F-4CCF-8B09-D4F6C8BDB79E}" type="slidenum">
              <a:rPr lang="en-US" altLang="en-US"/>
              <a:pPr/>
              <a:t>‹N°›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DD41268B-5A5B-ED66-C8B0-DB62921769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DCC49B03-FBA0-3B5A-65AB-87873B865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GB" altLang="en-US">
              <a:latin typeface="Times New Roman" panose="02020603050405020304" pitchFamily="18" charset="0"/>
            </a:endParaRP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B69BD530-2C45-5800-B579-DB4DB1FB465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4572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4572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457200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B253138-F752-411C-BE6D-03C3535D0FF1}" type="slidenum">
              <a:rPr lang="en-GB" altLang="en-US" sz="1200">
                <a:solidFill>
                  <a:srgbClr val="000000"/>
                </a:solidFill>
                <a:latin typeface="Calibri" panose="020F0502020204030204" pitchFamily="34" charset="0"/>
              </a:rPr>
              <a:pPr eaLnBrk="1" hangingPunct="1"/>
              <a:t>1</a:t>
            </a:fld>
            <a:endParaRPr lang="en-GB" altLang="en-US" sz="12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8917" name="Header Placeholder 4">
            <a:extLst>
              <a:ext uri="{FF2B5EF4-FFF2-40B4-BE49-F238E27FC236}">
                <a16:creationId xmlns:a16="http://schemas.microsoft.com/office/drawing/2014/main" id="{B535BAE1-7BD9-41CF-B0B6-A6ED255D869B}"/>
              </a:ext>
            </a:extLst>
          </p:cNvPr>
          <p:cNvSpPr>
            <a:spLocks noGrp="1"/>
          </p:cNvSpPr>
          <p:nvPr>
            <p:ph type="hdr" sz="quarter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457200" eaLnBrk="1" hangingPunct="1">
              <a:defRPr/>
            </a:pPr>
            <a:endParaRPr lang="en-GB" altLang="en-US" sz="1200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7382180E-81A4-07F7-C709-4022529832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24720FAB-104C-E6C5-03D3-21287C4D4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276B9DC6-583E-C87D-E64C-290BBD653E9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BD844319-F636-4133-B956-74442656A283}" type="slidenum">
              <a:rPr lang="en-US" altLang="en-US" sz="1300">
                <a:latin typeface="Times New Roman" panose="02020603050405020304" pitchFamily="18" charset="0"/>
              </a:rPr>
              <a:pPr/>
              <a:t>2</a:t>
            </a:fld>
            <a:endParaRPr lang="en-US" altLang="en-US" sz="13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4498B3BD-F375-634D-7D05-5EA8460D71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E9CDBC48-1015-2F17-48B1-8F962A5332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48CAAD6D-C39B-D152-401B-0ECA44FB3A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D12E13BA-0D3E-4CD3-8A1A-589B76FBC1DD}" type="slidenum">
              <a:rPr lang="en-US" altLang="en-US" sz="1300">
                <a:latin typeface="Times New Roman" panose="02020603050405020304" pitchFamily="18" charset="0"/>
              </a:rPr>
              <a:pPr/>
              <a:t>3</a:t>
            </a:fld>
            <a:endParaRPr lang="en-US" altLang="en-US" sz="13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>
            <a:extLst>
              <a:ext uri="{FF2B5EF4-FFF2-40B4-BE49-F238E27FC236}">
                <a16:creationId xmlns:a16="http://schemas.microsoft.com/office/drawing/2014/main" id="{080D207A-D803-E202-A3B0-C807C0DA7C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>
            <a:extLst>
              <a:ext uri="{FF2B5EF4-FFF2-40B4-BE49-F238E27FC236}">
                <a16:creationId xmlns:a16="http://schemas.microsoft.com/office/drawing/2014/main" id="{ABC3E1FD-4A26-431F-E3E3-5929772E00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4340" name="Slide Number Placeholder 3">
            <a:extLst>
              <a:ext uri="{FF2B5EF4-FFF2-40B4-BE49-F238E27FC236}">
                <a16:creationId xmlns:a16="http://schemas.microsoft.com/office/drawing/2014/main" id="{542CDA70-3EA6-E346-0EE8-A73712B7E6E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B8FD6F39-4683-4590-B68F-9BA53854F024}" type="slidenum">
              <a:rPr lang="en-US" altLang="en-US" sz="1300">
                <a:latin typeface="Times New Roman" panose="02020603050405020304" pitchFamily="18" charset="0"/>
              </a:rPr>
              <a:pPr/>
              <a:t>4</a:t>
            </a:fld>
            <a:endParaRPr lang="en-US" altLang="en-US" sz="13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>
            <a:extLst>
              <a:ext uri="{FF2B5EF4-FFF2-40B4-BE49-F238E27FC236}">
                <a16:creationId xmlns:a16="http://schemas.microsoft.com/office/drawing/2014/main" id="{6C822D32-A445-BE03-9F97-B3625D0191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>
            <a:extLst>
              <a:ext uri="{FF2B5EF4-FFF2-40B4-BE49-F238E27FC236}">
                <a16:creationId xmlns:a16="http://schemas.microsoft.com/office/drawing/2014/main" id="{72C0F6E8-88E6-F912-DC59-F6F160F2A5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67DEEC85-CA41-F9E4-06FE-6557D056A0B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5A69746E-25CF-4F96-8D59-19B4C406F732}" type="slidenum">
              <a:rPr lang="en-US" altLang="en-US" sz="1300">
                <a:latin typeface="Times New Roman" panose="02020603050405020304" pitchFamily="18" charset="0"/>
              </a:rPr>
              <a:pPr/>
              <a:t>8</a:t>
            </a:fld>
            <a:endParaRPr lang="en-US" altLang="en-US" sz="13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91F39B4B-A3EE-0DCE-B568-4BF5B9BE0C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401EB826-2FE0-E8A4-287D-451F57889D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1508" name="Slide Number Placeholder 3">
            <a:extLst>
              <a:ext uri="{FF2B5EF4-FFF2-40B4-BE49-F238E27FC236}">
                <a16:creationId xmlns:a16="http://schemas.microsoft.com/office/drawing/2014/main" id="{0D7CF4F6-998F-3D66-1C99-535EF73A724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1pPr>
            <a:lvl2pPr marL="742950" indent="-28575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2pPr>
            <a:lvl3pPr marL="11430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3pPr>
            <a:lvl4pPr marL="16002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4pPr>
            <a:lvl5pPr marL="2057400" indent="-228600" defTabSz="966788"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5pPr>
            <a:lvl6pPr marL="25146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6pPr>
            <a:lvl7pPr marL="29718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7pPr>
            <a:lvl8pPr marL="34290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8pPr>
            <a:lvl9pPr marL="3886200" indent="-228600" defTabSz="9667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cs typeface="Arial" panose="020B0604020202020204" pitchFamily="34" charset="0"/>
              </a:defRPr>
            </a:lvl9pPr>
          </a:lstStyle>
          <a:p>
            <a:fld id="{E7E4D111-FDE5-40CD-BEFC-9278E534CCBF}" type="slidenum">
              <a:rPr lang="en-US" altLang="en-US" sz="1300">
                <a:latin typeface="Times New Roman" panose="02020603050405020304" pitchFamily="18" charset="0"/>
              </a:rPr>
              <a:pPr/>
              <a:t>9</a:t>
            </a:fld>
            <a:endParaRPr lang="en-US" altLang="en-US" sz="13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3925ADD-DA69-C33D-5324-9827D42C078A}"/>
              </a:ext>
            </a:extLst>
          </p:cNvPr>
          <p:cNvSpPr/>
          <p:nvPr/>
        </p:nvSpPr>
        <p:spPr>
          <a:xfrm>
            <a:off x="12001500" y="4846638"/>
            <a:ext cx="190500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8E5909B-E239-CE8D-F817-F8B29AC6635B}"/>
              </a:ext>
            </a:extLst>
          </p:cNvPr>
          <p:cNvSpPr/>
          <p:nvPr/>
        </p:nvSpPr>
        <p:spPr>
          <a:xfrm>
            <a:off x="12001500" y="0"/>
            <a:ext cx="190500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8601"/>
            <a:ext cx="103632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800600"/>
            <a:ext cx="9144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5038E533-5046-0066-4015-D01B48961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D1356-23FE-498C-9A25-40F4DD5D8486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ACEFC2B2-5181-B250-A373-371AE738B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FA1B6B7-B0D6-E52F-901D-AE5D286CC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55E49785-FCE9-4689-8842-054CD96DE241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6756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73EEFD-B6CD-7BCB-9602-FDAD4F9044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2A27A-3291-494E-B436-3EBEB13BD118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F4C29C-5E8E-1050-7B27-4ED547C9B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973F14-79CF-4A13-01EE-E9FBC50EB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BEE8E8-DD63-4011-9BE4-719DB757FA32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8999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1"/>
            <a:ext cx="103632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28601"/>
            <a:ext cx="103632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5EE20-9B47-92B5-7F06-5C8444F36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AC171-87A8-41B3-B87D-6CCC3714CA79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84B0CC-0DFA-3F30-2B68-F6A8A6511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B4F7F5-A817-86DB-8066-E9EFCFA96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045E50-7C70-4462-8F21-C405A039FC99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43985288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424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688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88AF583-41D0-DDC8-69FD-7A7C07BF5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1E44A-C304-4DAF-9F1B-5146BBF5EE88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559F2E-6785-E650-13F7-9549B1338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20B0E04-8B45-E223-969A-02C6ECF09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53297-303F-48FA-8AEB-9B9B12F555AD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269582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0176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70176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90944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90944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B08964C-B7D3-C9B7-32C3-5DFA250C2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BD7F4-3F9B-466A-A193-40210459A428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9CA1FF7-765E-C5EE-3564-EAA343AEF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CB3BE605-473F-CFDA-38BB-CB8668AD3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D66CA1-6735-4593-A2FE-DE58243625DE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4511415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9A6B504-DA86-C8FB-5E26-C1C9E1FAF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75CE2-56DA-48B4-B1EB-024161776E2B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039F47F-12C4-476B-DE69-DC45CDB5F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B492C552-43CE-1A37-4F7D-8C0774D38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C8DD16-71C8-4FDE-A637-85A69B364EB7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2016986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3918FC1B-3308-3812-2DCA-23A74EF70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C85F4-8B2F-4F9C-BFEB-06B16FDA3DC9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335E6A5-A56D-9521-B768-ACE4070F7D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7DE54FC9-B2B2-6D00-DBD9-B61852B9C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68E7E5-E130-4326-A857-2B0C855E9FAD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5613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00200"/>
            <a:ext cx="6815667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600200"/>
            <a:ext cx="4011084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E8B735C7-2A68-0560-9B2E-77A8F44C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48971-0C66-4F8A-B286-CBBB64564EC3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F0E55C-577C-B6D2-0CE0-087DF5AF3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27C5B-5588-D8EE-6D20-81EEFFFAB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4DD128-4658-4A01-AF54-304178F236AD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61098193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3A7ED00-3282-E8A6-5893-E9EA6E969F92}"/>
              </a:ext>
            </a:extLst>
          </p:cNvPr>
          <p:cNvSpPr/>
          <p:nvPr/>
        </p:nvSpPr>
        <p:spPr>
          <a:xfrm>
            <a:off x="12001500" y="4846638"/>
            <a:ext cx="190500" cy="201136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9BEBD8-BE46-CB4F-B52A-022BC9297583}"/>
              </a:ext>
            </a:extLst>
          </p:cNvPr>
          <p:cNvSpPr/>
          <p:nvPr/>
        </p:nvSpPr>
        <p:spPr>
          <a:xfrm>
            <a:off x="12001500" y="0"/>
            <a:ext cx="190500" cy="484663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12001169" cy="4846320"/>
          </a:xfrm>
          <a:solidFill>
            <a:schemeClr val="bg1">
              <a:lumMod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5715000"/>
            <a:ext cx="108712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09600" y="4953000"/>
            <a:ext cx="10871200" cy="7620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C3E19154-7A2C-7C14-1C45-E0924B03D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21A23E-BA60-412D-B745-DABE21E47379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28902524-63CD-EB84-326D-0AAE49A4C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44190D9D-5581-CF97-8A8A-42211D5B4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C3ACD2E-F59C-4168-BC37-DDFA9DDAD62C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5550900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957659-E0A9-B646-9F9F-0BF9EA45A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AC25B-389A-4703-88C6-1AE8647C4009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69B3E-B17E-F574-9B87-F68B7169A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E79F5D-51A5-A49D-0CAB-0293AA4BF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889F78-2BEB-413A-AA03-81B47E6D3B01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5194070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167D0-59B0-1323-C1A6-845575FA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C845C-9A4C-49ED-8FDE-254D6881F80B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4F721C-2502-6CAE-0680-6D8745DFD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0A47C-E628-563F-CB47-4BDBD0D51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5C9BA8-AC59-4638-BE3F-922F4350740E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9607662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2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F6675-1BFB-F568-3A4F-A87F0898C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3B6180-EFB2-1D30-F5C4-59FF0CB55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CD7A6-4A80-8C04-B29C-56B81C78C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8FC9F5-9C66-479F-97F7-A1BE25A3AE0E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24431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2E6921-7F29-3930-2C56-14C8EBE0E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1511BD-EA07-1F99-77A1-058F3D707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A8608C-D9B2-EB16-06A8-53328DBB4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56D88D-DC99-4EB2-9074-88E922D0918E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6777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1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D8695-3AD0-664F-D8A5-6645BF0073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370988-A4C6-9F07-55D7-37A8FD8656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E09BCE-971A-FBB1-0C6F-61E2FA49E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5D6EAF-6713-4BAA-A327-FDEBC1BC4BCB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2102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DE803DE-FCCA-EFBC-2687-2B9D22D1A4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6CDABB7-612F-C7C5-72DF-D48F233AD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63A03ACA-3892-96AB-B4CE-C80133365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57CFA-E835-4507-9C11-A022798CCEA0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52316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BADC75F-A98E-3DF7-8F79-61BF193DC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A842416-0756-9B5F-6FF2-D767F83310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2F17F5B-13EB-7D5F-FC68-6AD607F24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6B56CE-2D35-4A95-BA80-F55DCE72C209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28955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C7C0765-86C2-44BE-E00E-86CDDCFBC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2230248-1B45-7A40-0D91-2D5094FE96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DBF414D-4153-0165-3795-BED105C6A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4D000A-86FB-4A74-BAFC-FEB89376020A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40201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432903E-880F-BBF9-81C6-3A2900471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C77332-7699-5C2E-1CDB-B62B2873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4A26C616-3B09-C26A-B9BE-7409E35A6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C9AF45-6C97-45FC-B995-B295C150F7FB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104733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6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5935CF6-B555-0B78-8D08-960AD65E5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4A7F696-CB42-0AF4-69D7-CA49AE11B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2F4D6B-46E9-B58A-24DD-A9D68ABCB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45DC7-D4F2-4848-823B-CD03CEDC48B6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741103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6B74F29-1936-590D-10DC-ABE64EF71C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787307D8-5310-0F27-4167-DCCAEBA95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2F4BFFA-A3A6-C968-C95E-B5F783ED5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C9401E-FCA7-4EC5-B4E4-C73DE2EFAF75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55859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4B8AFE-F6F3-BCDF-D808-385F1A9B0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317E52-EB4D-490A-CCE4-5FBEF130C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9FA96A-5E15-74E9-6C36-AC44006E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4FE279-CDBD-4703-8696-6163EFDC7DBF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332748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274655"/>
            <a:ext cx="36576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274655"/>
            <a:ext cx="107696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A3E22-2B41-49B4-623A-AFCF40903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8907A2-553B-C011-0F6B-7EEE170F4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07B55C-CB7A-34B0-E63E-0FACBF948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CA24D9-35FD-46F4-A88D-1D5C6C2CB46D}" type="slidenum">
              <a:rPr lang="en-US" altLang="en-US"/>
              <a:pPr/>
              <a:t>‹N°›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6495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 /><Relationship Id="rId3" Type="http://schemas.openxmlformats.org/officeDocument/2006/relationships/slideLayout" Target="../slideLayouts/slideLayout14.xml" /><Relationship Id="rId7" Type="http://schemas.openxmlformats.org/officeDocument/2006/relationships/slideLayout" Target="../slideLayouts/slideLayout18.xml" /><Relationship Id="rId12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1" Type="http://schemas.openxmlformats.org/officeDocument/2006/relationships/slideLayout" Target="../slideLayouts/slideLayout12.xml" /><Relationship Id="rId6" Type="http://schemas.openxmlformats.org/officeDocument/2006/relationships/slideLayout" Target="../slideLayouts/slideLayout17.xml" /><Relationship Id="rId11" Type="http://schemas.openxmlformats.org/officeDocument/2006/relationships/slideLayout" Target="../slideLayouts/slideLayout22.xml" /><Relationship Id="rId5" Type="http://schemas.openxmlformats.org/officeDocument/2006/relationships/slideLayout" Target="../slideLayouts/slideLayout16.xml" /><Relationship Id="rId10" Type="http://schemas.openxmlformats.org/officeDocument/2006/relationships/slideLayout" Target="../slideLayouts/slideLayout21.xml" /><Relationship Id="rId4" Type="http://schemas.openxmlformats.org/officeDocument/2006/relationships/slideLayout" Target="../slideLayouts/slideLayout15.xml" /><Relationship Id="rId9" Type="http://schemas.openxmlformats.org/officeDocument/2006/relationships/slideLayout" Target="../slideLayouts/slideLayout20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6CA27E6-A5FC-4C4C-97F6-B3D2515F0A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77216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CE25C983-2513-7DE0-9C8C-46C2EE499F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752600"/>
            <a:ext cx="10160000" cy="437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BBB14A-657F-412D-9D9F-76F3B0F40D8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172200"/>
            <a:ext cx="4572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  <a:cs typeface="Arial" charset="0"/>
              </a:defRPr>
            </a:lvl1pPr>
          </a:lstStyle>
          <a:p>
            <a:pPr>
              <a:defRPr/>
            </a:pPr>
            <a:fld id="{32898431-E2C5-4C42-950B-30F54185B582}" type="datetimeFigureOut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35040B-E80A-488B-8687-7686B2E965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492875"/>
            <a:ext cx="4572000" cy="28416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2CC13A-7B30-458C-9EE8-A0ACE53D7D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 rot="16200000">
            <a:off x="11188700" y="5824538"/>
            <a:ext cx="1316038" cy="48736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b="1">
                <a:solidFill>
                  <a:schemeClr val="tx2"/>
                </a:solidFill>
              </a:defRPr>
            </a:lvl1pPr>
          </a:lstStyle>
          <a:p>
            <a:fld id="{A76C4F03-E367-426D-B16A-41A58DA7FCE3}" type="slidenum">
              <a:rPr lang="en-US" altLang="en-US"/>
              <a:pPr/>
              <a:t>‹N°›</a:t>
            </a:fld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C743250-55CC-4D51-9049-18A77DD09C8B}"/>
              </a:ext>
            </a:extLst>
          </p:cNvPr>
          <p:cNvSpPr/>
          <p:nvPr/>
        </p:nvSpPr>
        <p:spPr>
          <a:xfrm>
            <a:off x="12001500" y="0"/>
            <a:ext cx="190500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F38982A-F6CA-4DF5-B095-4B776675A1C3}"/>
              </a:ext>
            </a:extLst>
          </p:cNvPr>
          <p:cNvSpPr/>
          <p:nvPr/>
        </p:nvSpPr>
        <p:spPr>
          <a:xfrm>
            <a:off x="12001500" y="1371600"/>
            <a:ext cx="190500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94" r:id="rId1"/>
    <p:sldLayoutId id="2147485574" r:id="rId2"/>
    <p:sldLayoutId id="2147485575" r:id="rId3"/>
    <p:sldLayoutId id="2147485576" r:id="rId4"/>
    <p:sldLayoutId id="2147485577" r:id="rId5"/>
    <p:sldLayoutId id="2147485578" r:id="rId6"/>
    <p:sldLayoutId id="2147485579" r:id="rId7"/>
    <p:sldLayoutId id="2147485580" r:id="rId8"/>
    <p:sldLayoutId id="2147485595" r:id="rId9"/>
    <p:sldLayoutId id="2147485581" r:id="rId10"/>
    <p:sldLayoutId id="2147485582" r:id="rId11"/>
  </p:sldLayoutIdLst>
  <p:transition>
    <p:fade thruBlk="1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 spc="-6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ts val="600"/>
        </a:spcAft>
        <a:buFont typeface="Arial" panose="020B0604020202020204" pitchFamily="34" charset="0"/>
        <a:buChar char="•"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FDFA94F8-6A70-A900-11ED-CCD83B07340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C268F343-2E9F-B776-F9B7-2F9BC67912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601C2D-6AC2-48B9-9BA3-1D71EAC18F9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1BEF734-FC36-4B97-BC30-2C4CB0E16DAD}" type="datetime1">
              <a:rPr lang="en-US"/>
              <a:pPr>
                <a:defRPr/>
              </a:pPr>
              <a:t>9/25/2023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4F6270-0341-4E3C-8873-FCBB2E15028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BB095B-2B7F-4B16-9726-0C12906908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DF6DB8D-139C-4659-9497-B28BD54131CD}" type="slidenum">
              <a:rPr lang="en-US" altLang="en-US"/>
              <a:pPr/>
              <a:t>‹N°›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583" r:id="rId1"/>
    <p:sldLayoutId id="2147485584" r:id="rId2"/>
    <p:sldLayoutId id="2147485585" r:id="rId3"/>
    <p:sldLayoutId id="2147485586" r:id="rId4"/>
    <p:sldLayoutId id="2147485587" r:id="rId5"/>
    <p:sldLayoutId id="2147485588" r:id="rId6"/>
    <p:sldLayoutId id="2147485589" r:id="rId7"/>
    <p:sldLayoutId id="2147485590" r:id="rId8"/>
    <p:sldLayoutId id="2147485591" r:id="rId9"/>
    <p:sldLayoutId id="2147485592" r:id="rId10"/>
    <p:sldLayoutId id="2147485593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4.emf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9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6.emf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5.emf" /><Relationship Id="rId5" Type="http://schemas.openxmlformats.org/officeDocument/2006/relationships/image" Target="../media/image8.emf" /><Relationship Id="rId4" Type="http://schemas.openxmlformats.org/officeDocument/2006/relationships/image" Target="../media/image7.emf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25908476-8B29-4681-5A9C-B4AC17ED48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800" y="404813"/>
            <a:ext cx="11425238" cy="708025"/>
          </a:xfrm>
        </p:spPr>
        <p:txBody>
          <a:bodyPr/>
          <a:lstStyle/>
          <a:p>
            <a:pPr eaLnBrk="1" hangingPunct="1"/>
            <a:r>
              <a:rPr lang="en-GB" altLang="en-US" sz="6000">
                <a:solidFill>
                  <a:schemeClr val="tx2"/>
                </a:solidFill>
              </a:rPr>
              <a:t>  </a:t>
            </a:r>
            <a:endParaRPr lang="en-GB" altLang="en-US" sz="4000">
              <a:solidFill>
                <a:schemeClr val="tx2"/>
              </a:solidFill>
            </a:endParaRPr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A81340AC-9FF5-40FF-96FF-BE9CD4E290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4388" y="569913"/>
            <a:ext cx="10755312" cy="6087559"/>
          </a:xfrm>
          <a:ln>
            <a:solidFill>
              <a:srgbClr val="C00000"/>
            </a:solidFill>
            <a:miter lim="800000"/>
            <a:headEnd/>
            <a:tailEnd/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GB" altLang="en-US" sz="800" b="1" dirty="0">
              <a:solidFill>
                <a:srgbClr val="C00000"/>
              </a:solidFill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endParaRPr lang="en-US" altLang="en-US" sz="2800" b="1" dirty="0">
              <a:solidFill>
                <a:schemeClr val="tx2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EXPERIENCE ACROSS AFRICA IN THE USE OF DIGITILSATION FOR ROAD SAFETY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(EXPERIENCE FOR UGANDA)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BY 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sz="2400" b="1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EDWARD KIZITO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MINISTRY OF WORKS AND TRNSPORT , UGANDA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altLang="en-US" sz="2200" b="1" dirty="0">
              <a:solidFill>
                <a:schemeClr val="tx1"/>
              </a:solidFill>
              <a:latin typeface="Century Gothic" pitchFamily="34" charset="0"/>
            </a:endParaRP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2200" b="1" dirty="0">
                <a:solidFill>
                  <a:schemeClr val="tx1"/>
                </a:solidFill>
                <a:latin typeface="Century Gothic" pitchFamily="34" charset="0"/>
              </a:rPr>
              <a:t>AT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2200" b="1" dirty="0">
                <a:solidFill>
                  <a:schemeClr val="tx1"/>
                </a:solidFill>
                <a:latin typeface="Century Gothic" pitchFamily="34" charset="0"/>
              </a:rPr>
              <a:t>Technical Workshop: Digital Transformations and Innovation for safer Roads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2200" b="1" dirty="0">
                <a:solidFill>
                  <a:schemeClr val="tx1"/>
                </a:solidFill>
                <a:latin typeface="Century Gothic" pitchFamily="34" charset="0"/>
              </a:rPr>
              <a:t>Marrakech, Morocco, September 25</a:t>
            </a:r>
            <a:r>
              <a:rPr lang="en-GB" altLang="en-US" sz="2200" b="1" baseline="30000" dirty="0">
                <a:solidFill>
                  <a:schemeClr val="tx1"/>
                </a:solidFill>
                <a:latin typeface="Century Gothic" pitchFamily="34" charset="0"/>
              </a:rPr>
              <a:t>th</a:t>
            </a:r>
            <a:r>
              <a:rPr lang="en-GB" altLang="en-US" sz="2200" b="1" dirty="0">
                <a:solidFill>
                  <a:schemeClr val="tx1"/>
                </a:solidFill>
                <a:latin typeface="Century Gothic" pitchFamily="34" charset="0"/>
              </a:rPr>
              <a:t> – 26</a:t>
            </a:r>
            <a:r>
              <a:rPr lang="en-GB" altLang="en-US" sz="2200" b="1" baseline="30000" dirty="0">
                <a:solidFill>
                  <a:schemeClr val="tx1"/>
                </a:solidFill>
                <a:latin typeface="Century Gothic" pitchFamily="34" charset="0"/>
              </a:rPr>
              <a:t>th</a:t>
            </a:r>
            <a:r>
              <a:rPr lang="en-GB" altLang="en-US" sz="2200" b="1" dirty="0">
                <a:solidFill>
                  <a:schemeClr val="tx1"/>
                </a:solidFill>
                <a:latin typeface="Century Gothic" pitchFamily="34" charset="0"/>
              </a:rPr>
              <a:t> 2023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altLang="en-US" sz="2200" b="1" dirty="0">
              <a:solidFill>
                <a:schemeClr val="tx1"/>
              </a:solidFill>
              <a:latin typeface="Century Gothic" pitchFamily="34" charset="0"/>
            </a:endParaRPr>
          </a:p>
        </p:txBody>
      </p:sp>
      <p:sp>
        <p:nvSpPr>
          <p:cNvPr id="7172" name="Subtitle 2">
            <a:extLst>
              <a:ext uri="{FF2B5EF4-FFF2-40B4-BE49-F238E27FC236}">
                <a16:creationId xmlns:a16="http://schemas.microsoft.com/office/drawing/2014/main" id="{4D1F4A25-69B0-A976-2C27-4F56AB0E9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463" y="404813"/>
            <a:ext cx="11615737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ts val="300"/>
              </a:spcBef>
              <a:buClr>
                <a:srgbClr val="000000"/>
              </a:buClr>
              <a:buSzPct val="65000"/>
              <a:buFont typeface="Wingdings 2" panose="05020102010507070707" pitchFamily="18" charset="2"/>
              <a:buNone/>
            </a:pPr>
            <a:endParaRPr lang="en-GB" altLang="en-US" sz="2400" i="1">
              <a:solidFill>
                <a:srgbClr val="000000"/>
              </a:solidFill>
            </a:endParaRPr>
          </a:p>
        </p:txBody>
      </p:sp>
      <p:sp>
        <p:nvSpPr>
          <p:cNvPr id="7173" name="Slide Number Placeholder 2">
            <a:extLst>
              <a:ext uri="{FF2B5EF4-FFF2-40B4-BE49-F238E27FC236}">
                <a16:creationId xmlns:a16="http://schemas.microsoft.com/office/drawing/2014/main" id="{3C4302E1-9AD7-ED1F-0666-83CE062DFF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7045FE6-FD62-49EA-B25F-24CE15C99F22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pic>
        <p:nvPicPr>
          <p:cNvPr id="7174" name="Picture 6">
            <a:extLst>
              <a:ext uri="{FF2B5EF4-FFF2-40B4-BE49-F238E27FC236}">
                <a16:creationId xmlns:a16="http://schemas.microsoft.com/office/drawing/2014/main" id="{D8C3ED01-457D-BF3A-0676-758CB5E07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400"/>
            <a:ext cx="12192000" cy="54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98BAF4BA-001D-4100-A123-0DE38AACBC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409575"/>
            <a:ext cx="10058400" cy="504825"/>
          </a:xfrm>
        </p:spPr>
        <p:txBody>
          <a:bodyPr>
            <a:noAutofit/>
          </a:bodyPr>
          <a:lstStyle/>
          <a:p>
            <a:pPr algn="ctr" defTabSz="457207" eaLnBrk="1" fontAlgn="auto" hangingPunct="1">
              <a:spcAft>
                <a:spcPts val="0"/>
              </a:spcAft>
              <a:defRPr/>
            </a:pPr>
            <a:r>
              <a:rPr lang="en-US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WHO GLOBAL ROAD SAFETY STATUS REPORT</a:t>
            </a:r>
            <a:endParaRPr 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9219" name="Content Placeholder 1">
            <a:extLst>
              <a:ext uri="{FF2B5EF4-FFF2-40B4-BE49-F238E27FC236}">
                <a16:creationId xmlns:a16="http://schemas.microsoft.com/office/drawing/2014/main" id="{6A3FC674-A682-1DDD-14D4-0D60EEC081D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9200" y="1033463"/>
            <a:ext cx="9753600" cy="5591175"/>
          </a:xfrm>
        </p:spPr>
      </p:pic>
      <p:sp>
        <p:nvSpPr>
          <p:cNvPr id="9220" name="Slide Number Placeholder 3">
            <a:extLst>
              <a:ext uri="{FF2B5EF4-FFF2-40B4-BE49-F238E27FC236}">
                <a16:creationId xmlns:a16="http://schemas.microsoft.com/office/drawing/2014/main" id="{AA0EA658-F911-95B4-3F52-8CD4C417C3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 rot="16200000">
            <a:off x="9895681" y="6030119"/>
            <a:ext cx="935038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2083E00-E196-4D0B-BBD9-D1A311E209C9}" type="slidenum">
              <a:rPr lang="en-US" altLang="en-US" sz="1200">
                <a:solidFill>
                  <a:srgbClr val="B5A788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US" altLang="en-US" sz="1200">
              <a:solidFill>
                <a:srgbClr val="B5A788"/>
              </a:solidFill>
              <a:latin typeface="Tahoma" panose="020B0604030504040204" pitchFamily="34" charset="0"/>
            </a:endParaRPr>
          </a:p>
        </p:txBody>
      </p:sp>
      <p:pic>
        <p:nvPicPr>
          <p:cNvPr id="9221" name="Picture 6">
            <a:extLst>
              <a:ext uri="{FF2B5EF4-FFF2-40B4-BE49-F238E27FC236}">
                <a16:creationId xmlns:a16="http://schemas.microsoft.com/office/drawing/2014/main" id="{13C9F3DA-600A-ACFE-941D-649D6486F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3F2282C2-DA9F-4169-8E35-B1146E3B2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04825"/>
            <a:ext cx="10287000" cy="601663"/>
          </a:xfrm>
        </p:spPr>
        <p:txBody>
          <a:bodyPr>
            <a:noAutofit/>
          </a:bodyPr>
          <a:lstStyle/>
          <a:p>
            <a:pPr algn="ctr" defTabSz="457207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  </a:t>
            </a:r>
            <a:r>
              <a:rPr lang="en-US" sz="2800" b="1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REPORTED ROAD CRASH STATISTICS</a:t>
            </a:r>
            <a:endParaRPr lang="en-US" sz="4000" b="1" dirty="0"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47D72B80-E906-4574-880A-FE2502D47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17625"/>
            <a:ext cx="11963400" cy="5545138"/>
          </a:xfrm>
        </p:spPr>
        <p:txBody>
          <a:bodyPr/>
          <a:lstStyle/>
          <a:p>
            <a:pPr marL="514350" lvl="1" indent="-51435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eriod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0FF4F86E-2F98-0730-977D-5E560CE56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 rot="16200000">
            <a:off x="9895681" y="6030119"/>
            <a:ext cx="935038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F1142803-5A6D-4E04-A75F-F6E0E633FDC4}" type="slidenum">
              <a:rPr lang="en-US" altLang="en-US" sz="1200">
                <a:solidFill>
                  <a:srgbClr val="B5A788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3</a:t>
            </a:fld>
            <a:endParaRPr lang="en-US" altLang="en-US" sz="1200">
              <a:solidFill>
                <a:srgbClr val="B5A788"/>
              </a:solidFill>
              <a:latin typeface="Tahoma" panose="020B0604030504040204" pitchFamily="34" charset="0"/>
            </a:endParaRPr>
          </a:p>
        </p:txBody>
      </p:sp>
      <p:pic>
        <p:nvPicPr>
          <p:cNvPr id="11269" name="Picture 6">
            <a:extLst>
              <a:ext uri="{FF2B5EF4-FFF2-40B4-BE49-F238E27FC236}">
                <a16:creationId xmlns:a16="http://schemas.microsoft.com/office/drawing/2014/main" id="{2FFAC250-96B0-95A2-F272-7CE473176F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>
            <a:extLst>
              <a:ext uri="{FF2B5EF4-FFF2-40B4-BE49-F238E27FC236}">
                <a16:creationId xmlns:a16="http://schemas.microsoft.com/office/drawing/2014/main" id="{11141425-CA93-53AF-11AB-92EB22A677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317625"/>
            <a:ext cx="9144000" cy="447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3F2282C2-DA9F-4169-8E35-B1146E3B2B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504825"/>
            <a:ext cx="10287000" cy="601663"/>
          </a:xfrm>
        </p:spPr>
        <p:txBody>
          <a:bodyPr>
            <a:noAutofit/>
          </a:bodyPr>
          <a:lstStyle/>
          <a:p>
            <a:pPr algn="ctr" defTabSz="457207" eaLnBrk="1" fontAlgn="auto" hangingPunct="1">
              <a:spcAft>
                <a:spcPts val="0"/>
              </a:spcAft>
              <a:defRPr/>
            </a:pPr>
            <a:r>
              <a:rPr lang="en-US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  </a:t>
            </a:r>
            <a:r>
              <a:rPr lang="en-US" sz="2800" b="1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REPORTED ROAD CRASH STATISTICS</a:t>
            </a:r>
            <a:endParaRPr lang="en-US" sz="4000" b="1" dirty="0"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47D72B80-E906-4574-880A-FE2502D478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54125"/>
            <a:ext cx="10820400" cy="4495800"/>
          </a:xfrm>
        </p:spPr>
        <p:txBody>
          <a:bodyPr/>
          <a:lstStyle/>
          <a:p>
            <a:pPr marL="514350" lvl="1" indent="-51435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eriod"/>
              <a:defRPr/>
            </a:pPr>
            <a:endParaRPr lang="en-US" altLang="en-US" sz="2600" dirty="0"/>
          </a:p>
          <a:p>
            <a:pPr marL="0" lvl="1" indent="0" algn="just" defTabSz="457200" eaLnBrk="1" hangingPunct="1">
              <a:spcBef>
                <a:spcPct val="0"/>
              </a:spcBef>
              <a:buClr>
                <a:srgbClr val="FF0000"/>
              </a:buClr>
              <a:buFont typeface="Arial" panose="020B0604020202020204" pitchFamily="34" charset="0"/>
              <a:buNone/>
              <a:defRPr/>
            </a:pPr>
            <a:r>
              <a:rPr lang="en-US" altLang="en-US" sz="2600" dirty="0"/>
              <a:t> </a:t>
            </a:r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0" lvl="1" indent="0" algn="just" defTabSz="457200" eaLnBrk="1" hangingPunct="1">
              <a:spcBef>
                <a:spcPct val="0"/>
              </a:spcBef>
              <a:buClr>
                <a:srgbClr val="FF0000"/>
              </a:buClr>
              <a:buFont typeface="Arial" panose="020B0604020202020204" pitchFamily="34" charset="0"/>
              <a:buNone/>
              <a:defRPr/>
            </a:pPr>
            <a:r>
              <a:rPr lang="en-US" altLang="en-US" sz="1600" dirty="0"/>
              <a:t>                                   </a:t>
            </a:r>
            <a:r>
              <a:rPr lang="en-US" altLang="en-US" sz="1600" b="1" dirty="0"/>
              <a:t>Source: Uganda Police Force</a:t>
            </a:r>
          </a:p>
          <a:p>
            <a:pPr marL="0" lvl="1" indent="0" algn="just" defTabSz="457200" eaLnBrk="1" hangingPunct="1">
              <a:spcBef>
                <a:spcPct val="0"/>
              </a:spcBef>
              <a:buClr>
                <a:srgbClr val="FF0000"/>
              </a:buClr>
              <a:buFont typeface="Arial" panose="020B0604020202020204" pitchFamily="34" charset="0"/>
              <a:buNone/>
              <a:defRPr/>
            </a:pPr>
            <a:endParaRPr lang="en-US" altLang="en-US" sz="1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  <a:p>
            <a:pPr marL="444500" lvl="1" indent="-457200" algn="just" defTabSz="457200" eaLnBrk="1" hangingPunct="1">
              <a:spcBef>
                <a:spcPct val="0"/>
              </a:spcBef>
              <a:buClr>
                <a:srgbClr val="FF0000"/>
              </a:buClr>
              <a:buFont typeface="+mj-lt"/>
              <a:buAutoNum type="arabicParenR" startAt="3"/>
              <a:defRPr/>
            </a:pPr>
            <a:endParaRPr lang="en-US" altLang="en-US" sz="2600" dirty="0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51497361-BDE5-08A8-4459-3D2BDD9F6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 rot="16200000">
            <a:off x="9895681" y="6030119"/>
            <a:ext cx="935038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1D268DF-0AF2-4756-8F65-499F017B1D9A}" type="slidenum">
              <a:rPr lang="en-US" altLang="en-US" sz="1200">
                <a:solidFill>
                  <a:srgbClr val="B5A788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US" altLang="en-US" sz="1200">
              <a:solidFill>
                <a:srgbClr val="B5A788"/>
              </a:solidFill>
              <a:latin typeface="Tahoma" panose="020B0604030504040204" pitchFamily="34" charset="0"/>
            </a:endParaRPr>
          </a:p>
        </p:txBody>
      </p:sp>
      <p:pic>
        <p:nvPicPr>
          <p:cNvPr id="13317" name="Picture 6">
            <a:extLst>
              <a:ext uri="{FF2B5EF4-FFF2-40B4-BE49-F238E27FC236}">
                <a16:creationId xmlns:a16="http://schemas.microsoft.com/office/drawing/2014/main" id="{82EAF9AC-6A0F-8508-5723-51D34AD68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A48B30A-8A6B-4D8C-9237-0833A996FA96}"/>
              </a:ext>
            </a:extLst>
          </p:cNvPr>
          <p:cNvGraphicFramePr>
            <a:graphicFrameLocks noGrp="1"/>
          </p:cNvGraphicFramePr>
          <p:nvPr/>
        </p:nvGraphicFramePr>
        <p:xfrm>
          <a:off x="1447800" y="1643063"/>
          <a:ext cx="8686800" cy="35702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44958">
                  <a:extLst>
                    <a:ext uri="{9D8B030D-6E8A-4147-A177-3AD203B41FA5}">
                      <a16:colId xmlns:a16="http://schemas.microsoft.com/office/drawing/2014/main" val="772783856"/>
                    </a:ext>
                  </a:extLst>
                </a:gridCol>
                <a:gridCol w="2614983">
                  <a:extLst>
                    <a:ext uri="{9D8B030D-6E8A-4147-A177-3AD203B41FA5}">
                      <a16:colId xmlns:a16="http://schemas.microsoft.com/office/drawing/2014/main" val="1989021610"/>
                    </a:ext>
                  </a:extLst>
                </a:gridCol>
                <a:gridCol w="3326859">
                  <a:extLst>
                    <a:ext uri="{9D8B030D-6E8A-4147-A177-3AD203B41FA5}">
                      <a16:colId xmlns:a16="http://schemas.microsoft.com/office/drawing/2014/main" val="4283291268"/>
                    </a:ext>
                  </a:extLst>
                </a:gridCol>
              </a:tblGrid>
              <a:tr h="495545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Year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Fatalities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Serious Injuries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13729839"/>
                  </a:ext>
                </a:extLst>
              </a:tr>
              <a:tr h="551826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2017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3,500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10,420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61332599"/>
                  </a:ext>
                </a:extLst>
              </a:tr>
              <a:tr h="597125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2018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3,689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9,541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6693826"/>
                  </a:ext>
                </a:extLst>
              </a:tr>
              <a:tr h="479073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2019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3,880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9,635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35074256"/>
                  </a:ext>
                </a:extLst>
              </a:tr>
              <a:tr h="505154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2020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3,663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8,370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47893484"/>
                  </a:ext>
                </a:extLst>
              </a:tr>
              <a:tr h="505154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2021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4,159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12,589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640036"/>
                  </a:ext>
                </a:extLst>
              </a:tr>
              <a:tr h="436410"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>
                          <a:effectLst/>
                        </a:rPr>
                        <a:t>2022</a:t>
                      </a:r>
                      <a:endParaRPr lang="en-UG" sz="20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4,534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5000"/>
                        </a:lnSpc>
                        <a:spcAft>
                          <a:spcPts val="600"/>
                        </a:spcAft>
                      </a:pPr>
                      <a:r>
                        <a:rPr lang="en-US" sz="2000" dirty="0">
                          <a:effectLst/>
                        </a:rPr>
                        <a:t>15,227</a:t>
                      </a:r>
                      <a:endParaRPr lang="en-UG" sz="20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7562686"/>
                  </a:ext>
                </a:extLst>
              </a:tr>
            </a:tbl>
          </a:graphicData>
        </a:graphic>
      </p:graphicFrame>
    </p:spTree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>
            <a:extLst>
              <a:ext uri="{FF2B5EF4-FFF2-40B4-BE49-F238E27FC236}">
                <a16:creationId xmlns:a16="http://schemas.microsoft.com/office/drawing/2014/main" id="{DED3F47F-0FD9-03D8-1DFE-E14B539C9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793750"/>
          </a:xfrm>
        </p:spPr>
        <p:txBody>
          <a:bodyPr/>
          <a:lstStyle/>
          <a:p>
            <a:pPr algn="ctr" eaLnBrk="1" hangingPunct="1"/>
            <a:r>
              <a:rPr lang="en-US" altLang="en-US" sz="3100">
                <a:latin typeface="Century Gothic" panose="020B0502020202020204" pitchFamily="34" charset="0"/>
              </a:rPr>
              <a:t>ATTEMPTS TO DIGITISE CRASH DATA MANAGEMENT</a:t>
            </a:r>
          </a:p>
        </p:txBody>
      </p:sp>
      <p:sp>
        <p:nvSpPr>
          <p:cNvPr id="15363" name="Content Placeholder 3">
            <a:extLst>
              <a:ext uri="{FF2B5EF4-FFF2-40B4-BE49-F238E27FC236}">
                <a16:creationId xmlns:a16="http://schemas.microsoft.com/office/drawing/2014/main" id="{BAD41328-FAF0-1B95-32A5-80E32486F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7263" y="1435100"/>
            <a:ext cx="6815137" cy="4691063"/>
          </a:xfrm>
        </p:spPr>
        <p:txBody>
          <a:bodyPr/>
          <a:lstStyle/>
          <a:p>
            <a:r>
              <a:rPr lang="en-GB" altLang="en-US"/>
              <a:t>Support from World Bank, UNRSF (UNECA)</a:t>
            </a:r>
          </a:p>
          <a:p>
            <a:r>
              <a:rPr lang="en-GB" altLang="en-US"/>
              <a:t>Developing a Web based Application </a:t>
            </a:r>
          </a:p>
          <a:p>
            <a:pPr lvl="2"/>
            <a:r>
              <a:rPr lang="en-GB" altLang="en-US"/>
              <a:t>Log in credentials</a:t>
            </a:r>
          </a:p>
          <a:p>
            <a:pPr lvl="2"/>
            <a:r>
              <a:rPr lang="en-GB" altLang="en-US"/>
              <a:t>Supportive IT infrastructure</a:t>
            </a:r>
          </a:p>
          <a:p>
            <a:pPr lvl="2"/>
            <a:r>
              <a:rPr lang="en-GB" altLang="en-US"/>
              <a:t>Training the Police on data collection tools and data entry</a:t>
            </a:r>
          </a:p>
          <a:p>
            <a:pPr lvl="2"/>
            <a:r>
              <a:rPr lang="en-GB" altLang="en-US"/>
              <a:t>Equipping with tools for data collection</a:t>
            </a:r>
          </a:p>
          <a:p>
            <a:pPr lvl="2"/>
            <a:r>
              <a:rPr lang="en-GB" altLang="en-US"/>
              <a:t>Availability of connectivity</a:t>
            </a:r>
          </a:p>
          <a:p>
            <a:pPr lvl="2"/>
            <a:endParaRPr lang="en-GB" altLang="en-US"/>
          </a:p>
          <a:p>
            <a:pPr lvl="2"/>
            <a:endParaRPr lang="en-GB" altLang="en-US"/>
          </a:p>
        </p:txBody>
      </p:sp>
      <p:sp>
        <p:nvSpPr>
          <p:cNvPr id="15364" name="Text Placeholder 4">
            <a:extLst>
              <a:ext uri="{FF2B5EF4-FFF2-40B4-BE49-F238E27FC236}">
                <a16:creationId xmlns:a16="http://schemas.microsoft.com/office/drawing/2014/main" id="{77C4F179-415F-58E4-127B-5D2631AC1E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/>
          <a:p>
            <a:endParaRPr lang="en-US" altLang="en-US"/>
          </a:p>
        </p:txBody>
      </p:sp>
      <p:pic>
        <p:nvPicPr>
          <p:cNvPr id="15365" name="Picture 6">
            <a:extLst>
              <a:ext uri="{FF2B5EF4-FFF2-40B4-BE49-F238E27FC236}">
                <a16:creationId xmlns:a16="http://schemas.microsoft.com/office/drawing/2014/main" id="{C1196A27-FE23-EC7A-001E-2BF691413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21920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5">
            <a:extLst>
              <a:ext uri="{FF2B5EF4-FFF2-40B4-BE49-F238E27FC236}">
                <a16:creationId xmlns:a16="http://schemas.microsoft.com/office/drawing/2014/main" id="{DDDA5980-CD28-2B96-E4F3-0C57977B09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5000"/>
            <a:ext cx="3429000" cy="261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2">
            <a:extLst>
              <a:ext uri="{FF2B5EF4-FFF2-40B4-BE49-F238E27FC236}">
                <a16:creationId xmlns:a16="http://schemas.microsoft.com/office/drawing/2014/main" id="{84D0AC81-ECF8-4C2C-971F-2948E9F86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82613"/>
            <a:ext cx="11658600" cy="412750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en-US" sz="31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ATTEMPTS TO DIGITISE CRASH DATA MANAGEMENT</a:t>
            </a:r>
          </a:p>
        </p:txBody>
      </p:sp>
      <p:pic>
        <p:nvPicPr>
          <p:cNvPr id="16387" name="Content Placeholder 1">
            <a:extLst>
              <a:ext uri="{FF2B5EF4-FFF2-40B4-BE49-F238E27FC236}">
                <a16:creationId xmlns:a16="http://schemas.microsoft.com/office/drawing/2014/main" id="{B764ABAF-AB5C-88AD-B782-7ADDD4BEEF7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048125" y="1476375"/>
            <a:ext cx="4648200" cy="3124200"/>
          </a:xfrm>
        </p:spPr>
      </p:pic>
      <p:pic>
        <p:nvPicPr>
          <p:cNvPr id="16388" name="Picture 6">
            <a:extLst>
              <a:ext uri="{FF2B5EF4-FFF2-40B4-BE49-F238E27FC236}">
                <a16:creationId xmlns:a16="http://schemas.microsoft.com/office/drawing/2014/main" id="{A4A9E430-86FB-3BB5-CD1C-153F15103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21920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>
            <a:extLst>
              <a:ext uri="{FF2B5EF4-FFF2-40B4-BE49-F238E27FC236}">
                <a16:creationId xmlns:a16="http://schemas.microsoft.com/office/drawing/2014/main" id="{B72C5348-CA9B-3B5E-AB88-9322BF8B24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3349625"/>
            <a:ext cx="44958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>
            <a:extLst>
              <a:ext uri="{FF2B5EF4-FFF2-40B4-BE49-F238E27FC236}">
                <a16:creationId xmlns:a16="http://schemas.microsoft.com/office/drawing/2014/main" id="{FEBE767D-3501-2CD1-F7BE-288BEF051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4021138"/>
            <a:ext cx="485775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5">
            <a:extLst>
              <a:ext uri="{FF2B5EF4-FFF2-40B4-BE49-F238E27FC236}">
                <a16:creationId xmlns:a16="http://schemas.microsoft.com/office/drawing/2014/main" id="{5653D573-293D-5F79-A24C-DF638FD0D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52600"/>
            <a:ext cx="4686300" cy="147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2">
            <a:extLst>
              <a:ext uri="{FF2B5EF4-FFF2-40B4-BE49-F238E27FC236}">
                <a16:creationId xmlns:a16="http://schemas.microsoft.com/office/drawing/2014/main" id="{D6F40D1D-EEFE-43AD-850F-96A5DB8B3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2450"/>
            <a:ext cx="12192000" cy="544513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2800" b="1" dirty="0">
                <a:solidFill>
                  <a:srgbClr val="000000"/>
                </a:solidFill>
                <a:latin typeface="Century Gothic" panose="020B0502020202020204" pitchFamily="34" charset="0"/>
              </a:rPr>
              <a:t>Constraints and CHALLENGES </a:t>
            </a:r>
            <a:endParaRPr lang="en-US" altLang="en-US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7171" name="Content Placeholder 3">
            <a:extLst>
              <a:ext uri="{FF2B5EF4-FFF2-40B4-BE49-F238E27FC236}">
                <a16:creationId xmlns:a16="http://schemas.microsoft.com/office/drawing/2014/main" id="{8C973B5E-A482-4A46-84D9-DCA8D289BC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388" y="1096963"/>
            <a:ext cx="11887200" cy="5532437"/>
          </a:xfrm>
        </p:spPr>
        <p:txBody>
          <a:bodyPr/>
          <a:lstStyle/>
          <a:p>
            <a:pPr marL="857250" lvl="1" indent="-457200" algn="just" eaLnBrk="1" hangingPunct="1">
              <a:spcBef>
                <a:spcPct val="0"/>
              </a:spcBef>
              <a:spcAft>
                <a:spcPts val="1800"/>
              </a:spcAft>
              <a:buFont typeface="+mj-lt"/>
              <a:buAutoNum type="arabicPeriod"/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INADEQUATE APPRECIATION INTO THE IMPORTANCE OF ROAD CRASH DATA/ ROAD SAFETY MANAGEMENT</a:t>
            </a:r>
          </a:p>
          <a:p>
            <a:pPr marL="857250" lvl="1" indent="-457200" algn="just" eaLnBrk="1" hangingPunct="1">
              <a:spcBef>
                <a:spcPct val="0"/>
              </a:spcBef>
              <a:spcAft>
                <a:spcPts val="1800"/>
              </a:spcAft>
              <a:buFont typeface="+mj-lt"/>
              <a:buAutoNum type="arabicPeriod"/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INADEQUATE FINANCING/ INVESTMENT IN DATA MANAGEMENT</a:t>
            </a:r>
          </a:p>
          <a:p>
            <a:pPr marL="857250" lvl="1" indent="-457200" algn="just" eaLnBrk="1" hangingPunct="1">
              <a:spcBef>
                <a:spcPct val="0"/>
              </a:spcBef>
              <a:spcAft>
                <a:spcPts val="1800"/>
              </a:spcAft>
              <a:buFont typeface="+mj-lt"/>
              <a:buAutoNum type="arabicPeriod"/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INADEQUATE CAPACITY BUILDING</a:t>
            </a:r>
          </a:p>
          <a:p>
            <a:pPr marL="857250" lvl="1" indent="-457200" algn="just" eaLnBrk="1" hangingPunct="1">
              <a:spcBef>
                <a:spcPct val="0"/>
              </a:spcBef>
              <a:spcAft>
                <a:spcPts val="1800"/>
              </a:spcAft>
              <a:buFont typeface="+mj-lt"/>
              <a:buAutoNum type="arabicPeriod"/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UNDER REPORTING</a:t>
            </a:r>
          </a:p>
          <a:p>
            <a:pPr marL="1881188" lvl="1" indent="-446088" algn="just" eaLnBrk="1" hangingPunct="1">
              <a:spcBef>
                <a:spcPct val="0"/>
              </a:spcBef>
              <a:spcAft>
                <a:spcPts val="1800"/>
              </a:spcAft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INCENTIVES TO REPORTING OF CRASH DATA</a:t>
            </a:r>
          </a:p>
          <a:p>
            <a:pPr marL="1881188" lvl="1" indent="-446088" algn="just" eaLnBrk="1" hangingPunct="1">
              <a:spcBef>
                <a:spcPct val="0"/>
              </a:spcBef>
              <a:spcAft>
                <a:spcPts val="1800"/>
              </a:spcAft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DATA INTEGRATION AND INTERFACING</a:t>
            </a:r>
          </a:p>
          <a:p>
            <a:pPr marL="1881188" lvl="1" indent="-446088" algn="just" eaLnBrk="1" hangingPunct="1">
              <a:spcBef>
                <a:spcPct val="0"/>
              </a:spcBef>
              <a:spcAft>
                <a:spcPts val="1800"/>
              </a:spcAft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LACK OF VITAL RECORDS DATA </a:t>
            </a:r>
          </a:p>
          <a:p>
            <a:pPr marL="1881188" lvl="1" indent="-446088" algn="just" eaLnBrk="1" hangingPunct="1">
              <a:spcBef>
                <a:spcPct val="0"/>
              </a:spcBef>
              <a:spcAft>
                <a:spcPts val="1800"/>
              </a:spcAft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LACK OF COLLABORATION OF STAKEHOLDER AGENCIES IN DATA MANAGEMENT</a:t>
            </a:r>
          </a:p>
          <a:p>
            <a:pPr marL="857250" lvl="1" indent="-457200" algn="just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AutoNum type="arabicPeriod" startAt="4"/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HOW DETAILED SHOULD A CRASH DATA FORM BE/ NON STANDARDISATION OF REPORTING</a:t>
            </a:r>
          </a:p>
          <a:p>
            <a:pPr marL="857250" lvl="1" indent="-457200" algn="just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AutoNum type="arabicPeriod" startAt="4"/>
              <a:defRPr/>
            </a:pPr>
            <a:r>
              <a:rPr lang="en-US" altLang="en-US" sz="1800" dirty="0">
                <a:latin typeface="Century Gothic" panose="020B0502020202020204" pitchFamily="34" charset="0"/>
              </a:rPr>
              <a:t>LOW LEVELS OF RESEARCH, ANALYSIS AND CRASH INVESTIGATIONS</a:t>
            </a:r>
          </a:p>
          <a:p>
            <a:pPr marL="400050" lvl="1" indent="0" algn="just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None/>
              <a:defRPr/>
            </a:pPr>
            <a:endParaRPr lang="en-US" altLang="en-US" dirty="0">
              <a:latin typeface="Century Gothic" panose="020B0502020202020204" pitchFamily="34" charset="0"/>
            </a:endParaRPr>
          </a:p>
        </p:txBody>
      </p:sp>
      <p:pic>
        <p:nvPicPr>
          <p:cNvPr id="17412" name="Picture 6">
            <a:extLst>
              <a:ext uri="{FF2B5EF4-FFF2-40B4-BE49-F238E27FC236}">
                <a16:creationId xmlns:a16="http://schemas.microsoft.com/office/drawing/2014/main" id="{D13F84FF-ABB8-2CEA-93A7-369D4D5EE7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2192000" cy="54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>
            <a:extLst>
              <a:ext uri="{FF2B5EF4-FFF2-40B4-BE49-F238E27FC236}">
                <a16:creationId xmlns:a16="http://schemas.microsoft.com/office/drawing/2014/main" id="{862DE4AE-06EE-4B52-8C88-7334C2F24B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04813"/>
            <a:ext cx="10668000" cy="509587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en-US" alt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RECOMMENDATIONS </a:t>
            </a:r>
          </a:p>
        </p:txBody>
      </p:sp>
      <p:sp>
        <p:nvSpPr>
          <p:cNvPr id="7171" name="Content Placeholder 3">
            <a:extLst>
              <a:ext uri="{FF2B5EF4-FFF2-40B4-BE49-F238E27FC236}">
                <a16:creationId xmlns:a16="http://schemas.microsoft.com/office/drawing/2014/main" id="{EB47C793-8E21-437C-AD29-1F3FF3BA8D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0200" y="915988"/>
            <a:ext cx="8839200" cy="4037012"/>
          </a:xfrm>
        </p:spPr>
        <p:txBody>
          <a:bodyPr/>
          <a:lstStyle/>
          <a:p>
            <a:pPr marL="400050" lvl="1" indent="0" algn="just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None/>
              <a:defRPr/>
            </a:pPr>
            <a:endParaRPr lang="en-US" altLang="en-US" b="1" dirty="0">
              <a:latin typeface="Century Gothic" panose="020B0502020202020204" pitchFamily="34" charset="0"/>
            </a:endParaRPr>
          </a:p>
          <a:p>
            <a:pPr marL="400050" lvl="1" indent="0" algn="just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None/>
              <a:defRPr/>
            </a:pPr>
            <a:endParaRPr lang="en-US" altLang="en-US" b="1" dirty="0">
              <a:latin typeface="Century Gothic" panose="020B0502020202020204" pitchFamily="34" charset="0"/>
            </a:endParaRPr>
          </a:p>
          <a:p>
            <a:pPr marL="400050" lvl="1" indent="0" algn="ctr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None/>
              <a:defRPr/>
            </a:pPr>
            <a:r>
              <a:rPr lang="en-US" altLang="en-US" sz="2400" b="1" dirty="0">
                <a:latin typeface="Century Gothic" panose="020B0502020202020204" pitchFamily="34" charset="0"/>
              </a:rPr>
              <a:t>RECOMMENDATIONS SHOULD STRIVE TO ADDRESS THE CHALLENGES OUTLINED</a:t>
            </a:r>
            <a:endParaRPr lang="en-US" altLang="en-US" sz="2400" dirty="0">
              <a:latin typeface="Century Gothic" panose="020B0502020202020204" pitchFamily="34" charset="0"/>
            </a:endParaRPr>
          </a:p>
          <a:p>
            <a:pPr marL="914400" lvl="1" indent="-514350" algn="just" eaLnBrk="1" hangingPunct="1">
              <a:spcBef>
                <a:spcPct val="0"/>
              </a:spcBef>
              <a:spcAft>
                <a:spcPts val="1800"/>
              </a:spcAft>
              <a:buFont typeface="+mj-lt"/>
              <a:buAutoNum type="romanUcPeriod"/>
              <a:defRPr/>
            </a:pPr>
            <a:endParaRPr lang="en-US" altLang="en-US" sz="2300" dirty="0"/>
          </a:p>
          <a:p>
            <a:pPr marL="914400" lvl="1" indent="-514350" algn="just" eaLnBrk="1" hangingPunct="1">
              <a:spcBef>
                <a:spcPct val="0"/>
              </a:spcBef>
              <a:spcAft>
                <a:spcPts val="1800"/>
              </a:spcAft>
              <a:buFont typeface="+mj-lt"/>
              <a:buAutoNum type="romanUcPeriod"/>
              <a:defRPr/>
            </a:pPr>
            <a:endParaRPr lang="en-US" altLang="en-US" sz="2300" dirty="0"/>
          </a:p>
        </p:txBody>
      </p:sp>
      <p:pic>
        <p:nvPicPr>
          <p:cNvPr id="18436" name="Picture 6">
            <a:extLst>
              <a:ext uri="{FF2B5EF4-FFF2-40B4-BE49-F238E27FC236}">
                <a16:creationId xmlns:a16="http://schemas.microsoft.com/office/drawing/2014/main" id="{012DB62B-4EF2-B21F-24DB-997F7203E0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8"/>
            <a:ext cx="12192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640AB17E-AF3D-46B8-96C0-2579F9171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075" y="565150"/>
            <a:ext cx="11544300" cy="533400"/>
          </a:xfrm>
        </p:spPr>
        <p:txBody>
          <a:bodyPr>
            <a:noAutofit/>
          </a:bodyPr>
          <a:lstStyle/>
          <a:p>
            <a:pPr algn="ctr" defTabSz="457207" eaLnBrk="1" fontAlgn="auto" hangingPunct="1">
              <a:spcAft>
                <a:spcPts val="0"/>
              </a:spcAft>
              <a:defRPr/>
            </a:pPr>
            <a:endParaRPr lang="en-US" sz="28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A7DC04BB-779B-AE2D-4FC0-344A21EA0C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74613" y="1185863"/>
            <a:ext cx="11877676" cy="5106987"/>
          </a:xfrm>
        </p:spPr>
        <p:txBody>
          <a:bodyPr/>
          <a:lstStyle/>
          <a:p>
            <a:pPr marL="400050" lvl="1" indent="0" algn="just" defTabSz="457200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None/>
            </a:pPr>
            <a:endParaRPr lang="en-US" altLang="en-US" sz="6000">
              <a:latin typeface="Century Gothic" panose="020B0502020202020204" pitchFamily="34" charset="0"/>
            </a:endParaRPr>
          </a:p>
          <a:p>
            <a:pPr marL="400050" lvl="1" indent="0" algn="ctr" defTabSz="457200" eaLnBrk="1" hangingPunct="1">
              <a:spcBef>
                <a:spcPct val="0"/>
              </a:spcBef>
              <a:spcAft>
                <a:spcPts val="1800"/>
              </a:spcAft>
              <a:buFont typeface="Arial" panose="020B0604020202020204" pitchFamily="34" charset="0"/>
              <a:buNone/>
            </a:pPr>
            <a:r>
              <a:rPr lang="en-US" altLang="en-US" sz="6000">
                <a:latin typeface="Century Gothic" panose="020B0502020202020204" pitchFamily="34" charset="0"/>
              </a:rPr>
              <a:t>THANK YOU</a:t>
            </a: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2E23D8CB-E59E-43D1-158F-628057212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1620500" y="6402388"/>
            <a:ext cx="935038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2000" b="1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spcAft>
                <a:spcPct val="0"/>
              </a:spcAft>
              <a:buFontTx/>
              <a:buNone/>
            </a:pPr>
            <a:fld id="{6C3A417A-2461-4C01-8475-BDA395AAA0C7}" type="slidenum">
              <a:rPr lang="en-US" altLang="en-US" sz="1200">
                <a:solidFill>
                  <a:srgbClr val="B5A788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9</a:t>
            </a:fld>
            <a:endParaRPr lang="en-US" altLang="en-US" sz="1200">
              <a:solidFill>
                <a:srgbClr val="B5A788"/>
              </a:solidFill>
              <a:latin typeface="Tahoma" panose="020B0604030504040204" pitchFamily="34" charset="0"/>
            </a:endParaRPr>
          </a:p>
        </p:txBody>
      </p:sp>
      <p:pic>
        <p:nvPicPr>
          <p:cNvPr id="20485" name="Picture 6">
            <a:extLst>
              <a:ext uri="{FF2B5EF4-FFF2-40B4-BE49-F238E27FC236}">
                <a16:creationId xmlns:a16="http://schemas.microsoft.com/office/drawing/2014/main" id="{4A918989-935D-EA62-CD56-732849F353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87313"/>
            <a:ext cx="1219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 thruBlk="1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25014</TotalTime>
  <Words>239</Words>
  <Application>Microsoft Office PowerPoint</Application>
  <PresentationFormat>Grand écran</PresentationFormat>
  <Paragraphs>91</Paragraphs>
  <Slides>9</Slides>
  <Notes>6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9</vt:i4>
      </vt:variant>
    </vt:vector>
  </HeadingPairs>
  <TitlesOfParts>
    <vt:vector size="11" baseType="lpstr">
      <vt:lpstr>Essential</vt:lpstr>
      <vt:lpstr>Office Theme</vt:lpstr>
      <vt:lpstr>  </vt:lpstr>
      <vt:lpstr>WHO GLOBAL ROAD SAFETY STATUS REPORT</vt:lpstr>
      <vt:lpstr>  REPORTED ROAD CRASH STATISTICS</vt:lpstr>
      <vt:lpstr>  REPORTED ROAD CRASH STATISTICS</vt:lpstr>
      <vt:lpstr>ATTEMPTS TO DIGITISE CRASH DATA MANAGEMENT</vt:lpstr>
      <vt:lpstr>ATTEMPTS TO DIGITISE CRASH DATA MANAGEMENT</vt:lpstr>
      <vt:lpstr>Constraints and CHALLENGES </vt:lpstr>
      <vt:lpstr>RECOMMENDATIONS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Status</dc:title>
  <dc:creator>Evans</dc:creator>
  <cp:lastModifiedBy>Hicham DIOURI</cp:lastModifiedBy>
  <cp:revision>918</cp:revision>
  <cp:lastPrinted>2022-10-04T12:30:23Z</cp:lastPrinted>
  <dcterms:created xsi:type="dcterms:W3CDTF">2004-09-22T15:22:15Z</dcterms:created>
  <dcterms:modified xsi:type="dcterms:W3CDTF">2023-09-25T12:34:58Z</dcterms:modified>
</cp:coreProperties>
</file>