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8" r:id="rId4"/>
    <p:sldId id="257" r:id="rId5"/>
    <p:sldId id="262" r:id="rId6"/>
    <p:sldId id="260" r:id="rId7"/>
    <p:sldId id="261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E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792" autoAdjust="0"/>
  </p:normalViewPr>
  <p:slideViewPr>
    <p:cSldViewPr snapToGrid="0">
      <p:cViewPr varScale="1">
        <p:scale>
          <a:sx n="81" d="100"/>
          <a:sy n="81" d="100"/>
        </p:scale>
        <p:origin x="105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8.xml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9.xml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3AAD6E-5E01-4B4D-92C1-4DD2B8D247D0}" type="doc">
      <dgm:prSet loTypeId="urn:microsoft.com/office/officeart/2005/8/layout/chevron1" loCatId="process" qsTypeId="urn:microsoft.com/office/officeart/2005/8/quickstyle/simple5" qsCatId="simple" csTypeId="urn:microsoft.com/office/officeart/2005/8/colors/accent1_2" csCatId="accent1" phldr="1"/>
      <dgm:spPr/>
    </dgm:pt>
    <dgm:pt modelId="{A7EC045C-5C04-433D-9406-B5D60606F6AE}">
      <dgm:prSet phldrT="[Text]"/>
      <dgm:spPr>
        <a:xfrm>
          <a:off x="0" y="109061"/>
          <a:ext cx="921543" cy="368617"/>
        </a:xfrm>
        <a:prstGeom prst="chevron">
          <a:avLst/>
        </a:prstGeom>
        <a:solidFill>
          <a:schemeClr val="bg1">
            <a:lumMod val="6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 tIns="18288" bIns="0" anchor="ctr" anchorCtr="0"/>
        <a:lstStyle/>
        <a:p>
          <a:r>
            <a:rPr lang="en-US" b="1" cap="none" spc="0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latin typeface="Calibri" panose="020F0502020204030204"/>
              <a:ea typeface="+mn-ea"/>
              <a:cs typeface="+mn-cs"/>
            </a:rPr>
            <a:t>2018-2021</a:t>
          </a:r>
        </a:p>
      </dgm:t>
    </dgm:pt>
    <dgm:pt modelId="{1E71D8E3-0B0D-46DD-A39D-4AFD3C24D78E}" type="parTrans" cxnId="{7A9FC1A4-C11F-43EB-BFB6-789497442CFE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BFFE48A-B09E-485A-ABD7-16B85FB07732}" type="sibTrans" cxnId="{7A9FC1A4-C11F-43EB-BFB6-789497442CFE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2BBAF676-45A1-4A1E-8381-704A98531438}">
      <dgm:prSet/>
      <dgm:spPr>
        <a:xfrm>
          <a:off x="4976336" y="109061"/>
          <a:ext cx="921543" cy="368617"/>
        </a:xfrm>
        <a:prstGeom prst="chevron">
          <a:avLst/>
        </a:prstGeom>
        <a:solidFill>
          <a:schemeClr val="bg1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 bIns="0"/>
        <a:lstStyle/>
        <a:p>
          <a:r>
            <a:rPr lang="en-GB" b="1" dirty="0">
              <a:solidFill>
                <a:schemeClr val="tx1"/>
              </a:solidFill>
            </a:rPr>
            <a:t>Progress made in accordance with the workplan</a:t>
          </a:r>
          <a:endParaRPr lang="en-US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782E70E7-0E93-44DE-A191-55A8C781E7A4}" type="parTrans" cxnId="{5D8CBDAA-29AA-4B75-B257-A45E5C2981D7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BB9C4C0-EA6D-4CED-8CC4-7C272F743785}" type="sibTrans" cxnId="{5D8CBDAA-29AA-4B75-B257-A45E5C2981D7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BD980333-02AF-474E-9B62-B08C7E99BF82}" type="pres">
      <dgm:prSet presAssocID="{043AAD6E-5E01-4B4D-92C1-4DD2B8D247D0}" presName="Name0" presStyleCnt="0">
        <dgm:presLayoutVars>
          <dgm:dir/>
          <dgm:animLvl val="lvl"/>
          <dgm:resizeHandles val="exact"/>
        </dgm:presLayoutVars>
      </dgm:prSet>
      <dgm:spPr/>
    </dgm:pt>
    <dgm:pt modelId="{CED8D97C-70DF-4575-A86E-74A5E6A3BF63}" type="pres">
      <dgm:prSet presAssocID="{A7EC045C-5C04-433D-9406-B5D60606F6AE}" presName="parTxOnly" presStyleLbl="node1" presStyleIdx="0" presStyleCnt="2" custScaleX="124621" custLinFactNeighborX="-270" custLinFactNeighborY="-259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65C9959-B892-45F0-B518-50DEBC249BB8}" type="pres">
      <dgm:prSet presAssocID="{6BFFE48A-B09E-485A-ABD7-16B85FB07732}" presName="parTxOnlySpace" presStyleCnt="0"/>
      <dgm:spPr/>
    </dgm:pt>
    <dgm:pt modelId="{57C77956-809B-42DC-8909-5D343228ADE4}" type="pres">
      <dgm:prSet presAssocID="{2BBAF676-45A1-4A1E-8381-704A98531438}" presName="parTxOnly" presStyleLbl="node1" presStyleIdx="1" presStyleCnt="2" custLinFactNeighborX="11365" custLinFactNeighborY="-259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DCCD000-5741-49E9-8A42-A191E0754DB0}" type="presOf" srcId="{2BBAF676-45A1-4A1E-8381-704A98531438}" destId="{57C77956-809B-42DC-8909-5D343228ADE4}" srcOrd="0" destOrd="0" presId="urn:microsoft.com/office/officeart/2005/8/layout/chevron1"/>
    <dgm:cxn modelId="{5D8CBDAA-29AA-4B75-B257-A45E5C2981D7}" srcId="{043AAD6E-5E01-4B4D-92C1-4DD2B8D247D0}" destId="{2BBAF676-45A1-4A1E-8381-704A98531438}" srcOrd="1" destOrd="0" parTransId="{782E70E7-0E93-44DE-A191-55A8C781E7A4}" sibTransId="{6BB9C4C0-EA6D-4CED-8CC4-7C272F743785}"/>
    <dgm:cxn modelId="{7A9FC1A4-C11F-43EB-BFB6-789497442CFE}" srcId="{043AAD6E-5E01-4B4D-92C1-4DD2B8D247D0}" destId="{A7EC045C-5C04-433D-9406-B5D60606F6AE}" srcOrd="0" destOrd="0" parTransId="{1E71D8E3-0B0D-46DD-A39D-4AFD3C24D78E}" sibTransId="{6BFFE48A-B09E-485A-ABD7-16B85FB07732}"/>
    <dgm:cxn modelId="{7087E9D9-1D17-41AD-B441-714ED56128CD}" type="presOf" srcId="{A7EC045C-5C04-433D-9406-B5D60606F6AE}" destId="{CED8D97C-70DF-4575-A86E-74A5E6A3BF63}" srcOrd="0" destOrd="0" presId="urn:microsoft.com/office/officeart/2005/8/layout/chevron1"/>
    <dgm:cxn modelId="{BEB45A3E-46A3-47D1-9A89-73FA2928A86D}" type="presOf" srcId="{043AAD6E-5E01-4B4D-92C1-4DD2B8D247D0}" destId="{BD980333-02AF-474E-9B62-B08C7E99BF82}" srcOrd="0" destOrd="0" presId="urn:microsoft.com/office/officeart/2005/8/layout/chevron1"/>
    <dgm:cxn modelId="{AF159732-1748-478A-82EC-9B688CB754E2}" type="presParOf" srcId="{BD980333-02AF-474E-9B62-B08C7E99BF82}" destId="{CED8D97C-70DF-4575-A86E-74A5E6A3BF63}" srcOrd="0" destOrd="0" presId="urn:microsoft.com/office/officeart/2005/8/layout/chevron1"/>
    <dgm:cxn modelId="{87C1A08C-F575-4382-9A5F-3F5F1049D1C6}" type="presParOf" srcId="{BD980333-02AF-474E-9B62-B08C7E99BF82}" destId="{865C9959-B892-45F0-B518-50DEBC249BB8}" srcOrd="1" destOrd="0" presId="urn:microsoft.com/office/officeart/2005/8/layout/chevron1"/>
    <dgm:cxn modelId="{152EA763-C742-443C-BA1C-DD04A903BC28}" type="presParOf" srcId="{BD980333-02AF-474E-9B62-B08C7E99BF82}" destId="{57C77956-809B-42DC-8909-5D343228ADE4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3AAD6E-5E01-4B4D-92C1-4DD2B8D247D0}" type="doc">
      <dgm:prSet loTypeId="urn:microsoft.com/office/officeart/2005/8/layout/chevron1" loCatId="process" qsTypeId="urn:microsoft.com/office/officeart/2005/8/quickstyle/simple5" qsCatId="simple" csTypeId="urn:microsoft.com/office/officeart/2005/8/colors/accent2_2" csCatId="accent2" phldr="1"/>
      <dgm:spPr/>
    </dgm:pt>
    <dgm:pt modelId="{A7EC045C-5C04-433D-9406-B5D60606F6AE}">
      <dgm:prSet phldrT="[Text]"/>
      <dgm:spPr>
        <a:xfrm>
          <a:off x="1727" y="89509"/>
          <a:ext cx="2105151" cy="842060"/>
        </a:xfrm>
        <a:prstGeom prst="chevron">
          <a:avLst/>
        </a:prstGeom>
        <a:solidFill>
          <a:srgbClr val="ED7D31">
            <a:lumMod val="60000"/>
            <a:lumOff val="40000"/>
          </a:srgb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r>
            <a:rPr lang="en-GB" b="1" dirty="0">
              <a:solidFill>
                <a:schemeClr val="tx2">
                  <a:lumMod val="50000"/>
                </a:schemeClr>
              </a:solidFill>
            </a:rPr>
            <a:t>1.Developed the network of the Observatory </a:t>
          </a:r>
          <a:endParaRPr lang="en-US" b="1" cap="none" spc="0" dirty="0">
            <a:ln w="0"/>
            <a:solidFill>
              <a:schemeClr val="tx2">
                <a:lumMod val="50000"/>
              </a:schemeClr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1E71D8E3-0B0D-46DD-A39D-4AFD3C24D78E}" type="parTrans" cxnId="{7A9FC1A4-C11F-43EB-BFB6-789497442CFE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BFFE48A-B09E-485A-ABD7-16B85FB07732}" type="sibTrans" cxnId="{7A9FC1A4-C11F-43EB-BFB6-789497442CFE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ADD4776-8B63-4FCA-9D32-3240DAC3AF9A}">
      <dgm:prSet phldrT="[Text]"/>
      <dgm:spPr>
        <a:xfrm>
          <a:off x="1896364" y="89509"/>
          <a:ext cx="2105151" cy="842060"/>
        </a:xfrm>
        <a:prstGeom prst="chevron">
          <a:avLst/>
        </a:prstGeom>
        <a:solidFill>
          <a:srgbClr val="FBE5D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r>
            <a:rPr lang="en-GB" b="1" cap="none" spc="0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latin typeface="Calibri" panose="020F0502020204030204"/>
              <a:ea typeface="+mn-ea"/>
              <a:cs typeface="+mn-cs"/>
            </a:rPr>
            <a:t>Maintained a list of members and up-to-date contact details</a:t>
          </a:r>
          <a:endParaRPr lang="en-US" b="1" cap="none" spc="0" dirty="0">
            <a:ln w="0"/>
            <a:solidFill>
              <a:sysClr val="windowText" lastClr="000000"/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8FC0E0C2-41EA-4CE9-90D6-87563C18ED24}" type="parTrans" cxnId="{8F046CDC-5452-4858-92D0-237A9E2F130D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498E84B-C522-4A1B-885A-C30448A1A277}" type="sibTrans" cxnId="{8F046CDC-5452-4858-92D0-237A9E2F130D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7BEC914A-8974-4443-A4A9-2FCE322D887E}">
      <dgm:prSet phldrT="[Text]"/>
      <dgm:spPr>
        <a:xfrm>
          <a:off x="3791000" y="89509"/>
          <a:ext cx="2105151" cy="842060"/>
        </a:xfrm>
        <a:prstGeom prst="chevron">
          <a:avLst/>
        </a:prstGeom>
        <a:solidFill>
          <a:srgbClr val="ED7D31">
            <a:lumMod val="20000"/>
            <a:lumOff val="80000"/>
          </a:srgb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r>
            <a:rPr lang="en-GB" b="1" cap="none" spc="0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latin typeface="Calibri" panose="020F0502020204030204"/>
              <a:ea typeface="+mn-ea"/>
              <a:cs typeface="+mn-cs"/>
            </a:rPr>
            <a:t>Holding annual meetings (AGM, </a:t>
          </a:r>
          <a:r>
            <a:rPr lang="en-GB" b="1" cap="none" spc="0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latin typeface="Calibri" panose="020F0502020204030204"/>
              <a:ea typeface="+mn-ea"/>
              <a:cs typeface="+mn-cs"/>
              <a:hlinkClick xmlns:r="http://schemas.openxmlformats.org/officeDocument/2006/relationships" r:id="rId1" action="ppaction://hlinksldjump"/>
            </a:rPr>
            <a:t>NDCs</a:t>
          </a:r>
          <a:r>
            <a:rPr lang="en-GB" b="1" cap="none" spc="0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latin typeface="Calibri" panose="020F0502020204030204"/>
              <a:ea typeface="+mn-ea"/>
              <a:cs typeface="+mn-cs"/>
            </a:rPr>
            <a:t>, Global Meeting of Regional Observatories)</a:t>
          </a:r>
          <a:endParaRPr lang="en-US" b="1" cap="none" spc="0" dirty="0">
            <a:ln w="0"/>
            <a:solidFill>
              <a:sysClr val="windowText" lastClr="000000"/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50DAC949-4FC2-4C8F-89B2-F7B324662DD3}" type="parTrans" cxnId="{A94266F0-21B2-4BAF-85D9-B3230E10E2A5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2F4141B-76E7-4674-AF0D-8BA8D65B03D0}" type="sibTrans" cxnId="{A94266F0-21B2-4BAF-85D9-B3230E10E2A5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66216DD-404B-4629-972B-533B113794B4}">
      <dgm:prSet phldrT="[Text]"/>
      <dgm:spPr>
        <a:xfrm>
          <a:off x="1727" y="89509"/>
          <a:ext cx="2105151" cy="842060"/>
        </a:xfrm>
        <a:solidFill>
          <a:srgbClr val="FBE5D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r>
            <a:rPr lang="en-US" b="1" cap="none" spc="0" dirty="0">
              <a:ln w="0"/>
              <a:solidFill>
                <a:schemeClr val="tx2">
                  <a:lumMod val="50000"/>
                </a:schemeClr>
              </a:solidFill>
              <a:effectLst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latin typeface="Calibri" panose="020F0502020204030204"/>
              <a:ea typeface="+mn-ea"/>
              <a:cs typeface="+mn-cs"/>
              <a:hlinkClick xmlns:r="http://schemas.openxmlformats.org/officeDocument/2006/relationships" r:id="rId1" action="ppaction://hlinksldjump"/>
            </a:rPr>
            <a:t>Ratification and implementation of the Charter</a:t>
          </a:r>
          <a:endParaRPr lang="en-US" b="1" cap="none" spc="0" dirty="0">
            <a:ln w="0"/>
            <a:solidFill>
              <a:schemeClr val="tx2">
                <a:lumMod val="50000"/>
              </a:schemeClr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E230D2EB-CD56-4F7D-9FB4-86DAAF4188E8}" type="parTrans" cxnId="{80E2E5F9-86E7-4706-92DD-6B1108ED49D9}">
      <dgm:prSet/>
      <dgm:spPr/>
      <dgm:t>
        <a:bodyPr/>
        <a:lstStyle/>
        <a:p>
          <a:endParaRPr lang="en-US"/>
        </a:p>
      </dgm:t>
    </dgm:pt>
    <dgm:pt modelId="{6CF006F0-0F35-46F5-8D8E-63D411119329}" type="sibTrans" cxnId="{80E2E5F9-86E7-4706-92DD-6B1108ED49D9}">
      <dgm:prSet/>
      <dgm:spPr/>
      <dgm:t>
        <a:bodyPr/>
        <a:lstStyle/>
        <a:p>
          <a:endParaRPr lang="en-US"/>
        </a:p>
      </dgm:t>
    </dgm:pt>
    <dgm:pt modelId="{BD980333-02AF-474E-9B62-B08C7E99BF82}" type="pres">
      <dgm:prSet presAssocID="{043AAD6E-5E01-4B4D-92C1-4DD2B8D247D0}" presName="Name0" presStyleCnt="0">
        <dgm:presLayoutVars>
          <dgm:dir/>
          <dgm:animLvl val="lvl"/>
          <dgm:resizeHandles val="exact"/>
        </dgm:presLayoutVars>
      </dgm:prSet>
      <dgm:spPr/>
    </dgm:pt>
    <dgm:pt modelId="{CED8D97C-70DF-4575-A86E-74A5E6A3BF63}" type="pres">
      <dgm:prSet presAssocID="{A7EC045C-5C04-433D-9406-B5D60606F6AE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65C9959-B892-45F0-B518-50DEBC249BB8}" type="pres">
      <dgm:prSet presAssocID="{6BFFE48A-B09E-485A-ABD7-16B85FB07732}" presName="parTxOnlySpace" presStyleCnt="0"/>
      <dgm:spPr/>
    </dgm:pt>
    <dgm:pt modelId="{34128D22-3333-420A-A1E7-7A643408113C}" type="pres">
      <dgm:prSet presAssocID="{566216DD-404B-4629-972B-533B113794B4}" presName="parTxOnly" presStyleLbl="node1" presStyleIdx="1" presStyleCnt="4">
        <dgm:presLayoutVars>
          <dgm:chMax val="0"/>
          <dgm:chPref val="0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fr-FR"/>
        </a:p>
      </dgm:t>
    </dgm:pt>
    <dgm:pt modelId="{86AB7AFD-14E9-4395-A19C-C49B24F387BD}" type="pres">
      <dgm:prSet presAssocID="{6CF006F0-0F35-46F5-8D8E-63D411119329}" presName="parTxOnlySpace" presStyleCnt="0"/>
      <dgm:spPr/>
    </dgm:pt>
    <dgm:pt modelId="{0DC8EA6B-1B5B-455F-A644-506B92095C28}" type="pres">
      <dgm:prSet presAssocID="{EADD4776-8B63-4FCA-9D32-3240DAC3AF9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B495083-CBBC-4572-8C82-41FA8742EB5D}" type="pres">
      <dgm:prSet presAssocID="{A498E84B-C522-4A1B-885A-C30448A1A277}" presName="parTxOnlySpace" presStyleCnt="0"/>
      <dgm:spPr/>
    </dgm:pt>
    <dgm:pt modelId="{56411986-F1B6-45B7-99D3-C72614F2CEF1}" type="pres">
      <dgm:prSet presAssocID="{7BEC914A-8974-4443-A4A9-2FCE322D887E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46157CB-F17E-4624-8A64-B0349C244A20}" type="presOf" srcId="{7BEC914A-8974-4443-A4A9-2FCE322D887E}" destId="{56411986-F1B6-45B7-99D3-C72614F2CEF1}" srcOrd="0" destOrd="0" presId="urn:microsoft.com/office/officeart/2005/8/layout/chevron1"/>
    <dgm:cxn modelId="{80E2E5F9-86E7-4706-92DD-6B1108ED49D9}" srcId="{043AAD6E-5E01-4B4D-92C1-4DD2B8D247D0}" destId="{566216DD-404B-4629-972B-533B113794B4}" srcOrd="1" destOrd="0" parTransId="{E230D2EB-CD56-4F7D-9FB4-86DAAF4188E8}" sibTransId="{6CF006F0-0F35-46F5-8D8E-63D411119329}"/>
    <dgm:cxn modelId="{A94266F0-21B2-4BAF-85D9-B3230E10E2A5}" srcId="{043AAD6E-5E01-4B4D-92C1-4DD2B8D247D0}" destId="{7BEC914A-8974-4443-A4A9-2FCE322D887E}" srcOrd="3" destOrd="0" parTransId="{50DAC949-4FC2-4C8F-89B2-F7B324662DD3}" sibTransId="{12F4141B-76E7-4674-AF0D-8BA8D65B03D0}"/>
    <dgm:cxn modelId="{BEB45A3E-46A3-47D1-9A89-73FA2928A86D}" type="presOf" srcId="{043AAD6E-5E01-4B4D-92C1-4DD2B8D247D0}" destId="{BD980333-02AF-474E-9B62-B08C7E99BF82}" srcOrd="0" destOrd="0" presId="urn:microsoft.com/office/officeart/2005/8/layout/chevron1"/>
    <dgm:cxn modelId="{8F046CDC-5452-4858-92D0-237A9E2F130D}" srcId="{043AAD6E-5E01-4B4D-92C1-4DD2B8D247D0}" destId="{EADD4776-8B63-4FCA-9D32-3240DAC3AF9A}" srcOrd="2" destOrd="0" parTransId="{8FC0E0C2-41EA-4CE9-90D6-87563C18ED24}" sibTransId="{A498E84B-C522-4A1B-885A-C30448A1A277}"/>
    <dgm:cxn modelId="{24C3BD0B-B0BE-4FD5-9B3A-EC36B7429E24}" type="presOf" srcId="{EADD4776-8B63-4FCA-9D32-3240DAC3AF9A}" destId="{0DC8EA6B-1B5B-455F-A644-506B92095C28}" srcOrd="0" destOrd="0" presId="urn:microsoft.com/office/officeart/2005/8/layout/chevron1"/>
    <dgm:cxn modelId="{7A9FC1A4-C11F-43EB-BFB6-789497442CFE}" srcId="{043AAD6E-5E01-4B4D-92C1-4DD2B8D247D0}" destId="{A7EC045C-5C04-433D-9406-B5D60606F6AE}" srcOrd="0" destOrd="0" parTransId="{1E71D8E3-0B0D-46DD-A39D-4AFD3C24D78E}" sibTransId="{6BFFE48A-B09E-485A-ABD7-16B85FB07732}"/>
    <dgm:cxn modelId="{7087E9D9-1D17-41AD-B441-714ED56128CD}" type="presOf" srcId="{A7EC045C-5C04-433D-9406-B5D60606F6AE}" destId="{CED8D97C-70DF-4575-A86E-74A5E6A3BF63}" srcOrd="0" destOrd="0" presId="urn:microsoft.com/office/officeart/2005/8/layout/chevron1"/>
    <dgm:cxn modelId="{404D54F1-18ED-4591-A938-D0ACFA99A2F1}" type="presOf" srcId="{566216DD-404B-4629-972B-533B113794B4}" destId="{34128D22-3333-420A-A1E7-7A643408113C}" srcOrd="0" destOrd="0" presId="urn:microsoft.com/office/officeart/2005/8/layout/chevron1"/>
    <dgm:cxn modelId="{AF159732-1748-478A-82EC-9B688CB754E2}" type="presParOf" srcId="{BD980333-02AF-474E-9B62-B08C7E99BF82}" destId="{CED8D97C-70DF-4575-A86E-74A5E6A3BF63}" srcOrd="0" destOrd="0" presId="urn:microsoft.com/office/officeart/2005/8/layout/chevron1"/>
    <dgm:cxn modelId="{87C1A08C-F575-4382-9A5F-3F5F1049D1C6}" type="presParOf" srcId="{BD980333-02AF-474E-9B62-B08C7E99BF82}" destId="{865C9959-B892-45F0-B518-50DEBC249BB8}" srcOrd="1" destOrd="0" presId="urn:microsoft.com/office/officeart/2005/8/layout/chevron1"/>
    <dgm:cxn modelId="{E64799AB-4DA1-4ADD-BEA4-1A1E479F6B20}" type="presParOf" srcId="{BD980333-02AF-474E-9B62-B08C7E99BF82}" destId="{34128D22-3333-420A-A1E7-7A643408113C}" srcOrd="2" destOrd="0" presId="urn:microsoft.com/office/officeart/2005/8/layout/chevron1"/>
    <dgm:cxn modelId="{A398D1C4-FB78-4C8A-9616-AA7E89760C9B}" type="presParOf" srcId="{BD980333-02AF-474E-9B62-B08C7E99BF82}" destId="{86AB7AFD-14E9-4395-A19C-C49B24F387BD}" srcOrd="3" destOrd="0" presId="urn:microsoft.com/office/officeart/2005/8/layout/chevron1"/>
    <dgm:cxn modelId="{0EF0B114-0401-4B16-AC03-ED2ACE751D06}" type="presParOf" srcId="{BD980333-02AF-474E-9B62-B08C7E99BF82}" destId="{0DC8EA6B-1B5B-455F-A644-506B92095C28}" srcOrd="4" destOrd="0" presId="urn:microsoft.com/office/officeart/2005/8/layout/chevron1"/>
    <dgm:cxn modelId="{7A8F60FA-E11B-40C8-A99E-972943D3C20F}" type="presParOf" srcId="{BD980333-02AF-474E-9B62-B08C7E99BF82}" destId="{8B495083-CBBC-4572-8C82-41FA8742EB5D}" srcOrd="5" destOrd="0" presId="urn:microsoft.com/office/officeart/2005/8/layout/chevron1"/>
    <dgm:cxn modelId="{21E2525A-DFDD-416D-8F08-C3BD852CFC28}" type="presParOf" srcId="{BD980333-02AF-474E-9B62-B08C7E99BF82}" destId="{56411986-F1B6-45B7-99D3-C72614F2CEF1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3AAD6E-5E01-4B4D-92C1-4DD2B8D247D0}" type="doc">
      <dgm:prSet loTypeId="urn:microsoft.com/office/officeart/2005/8/layout/chevron1" loCatId="process" qsTypeId="urn:microsoft.com/office/officeart/2005/8/quickstyle/simple5" qsCatId="simple" csTypeId="urn:microsoft.com/office/officeart/2005/8/colors/accent2_2" csCatId="accent2" phldr="1"/>
      <dgm:spPr/>
    </dgm:pt>
    <dgm:pt modelId="{A7EC045C-5C04-433D-9406-B5D60606F6AE}">
      <dgm:prSet phldrT="[Text]" custT="1"/>
      <dgm:spPr>
        <a:xfrm>
          <a:off x="2735" y="192031"/>
          <a:ext cx="1592542" cy="637017"/>
        </a:xfrm>
        <a:prstGeom prst="chevron">
          <a:avLst/>
        </a:prstGeom>
        <a:solidFill>
          <a:srgbClr val="5B9BD5">
            <a:lumMod val="75000"/>
          </a:srgb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r>
            <a:rPr lang="en-GB" sz="2100" b="1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2.Improved Data Collection</a:t>
          </a:r>
          <a:endParaRPr lang="en-US" sz="2100" b="0" cap="none" spc="0" dirty="0">
            <a:ln w="0"/>
            <a:solidFill>
              <a:sysClr val="windowText" lastClr="000000"/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1E71D8E3-0B0D-46DD-A39D-4AFD3C24D78E}" type="parTrans" cxnId="{7A9FC1A4-C11F-43EB-BFB6-789497442CFE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BFFE48A-B09E-485A-ABD7-16B85FB07732}" type="sibTrans" cxnId="{7A9FC1A4-C11F-43EB-BFB6-789497442CFE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ADD4776-8B63-4FCA-9D32-3240DAC3AF9A}">
      <dgm:prSet phldrT="[Text]" custT="1"/>
      <dgm:spPr>
        <a:xfrm>
          <a:off x="1436024" y="192031"/>
          <a:ext cx="1592542" cy="637017"/>
        </a:xfrm>
        <a:prstGeom prst="chevron">
          <a:avLst/>
        </a:prstGeom>
        <a:solidFill>
          <a:srgbClr val="5B9BD5">
            <a:lumMod val="60000"/>
            <a:lumOff val="40000"/>
          </a:srgb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r>
            <a:rPr lang="en-GB" sz="2100" b="1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Improved vital registration data</a:t>
          </a:r>
          <a:endParaRPr lang="en-US" sz="2100" b="1" cap="none" spc="0" dirty="0">
            <a:ln w="0"/>
            <a:solidFill>
              <a:sysClr val="windowText" lastClr="000000"/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8FC0E0C2-41EA-4CE9-90D6-87563C18ED24}" type="parTrans" cxnId="{8F046CDC-5452-4858-92D0-237A9E2F130D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498E84B-C522-4A1B-885A-C30448A1A277}" type="sibTrans" cxnId="{8F046CDC-5452-4858-92D0-237A9E2F130D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CD5264D-C188-4319-9AEA-7296DE1A654C}">
      <dgm:prSet phldrT="[Text]" custT="1"/>
      <dgm:spPr>
        <a:xfrm>
          <a:off x="4302601" y="192031"/>
          <a:ext cx="1592542" cy="637017"/>
        </a:xfrm>
        <a:prstGeom prst="chevron">
          <a:avLst/>
        </a:prstGeom>
        <a:solidFill>
          <a:srgbClr val="5B9BD5">
            <a:lumMod val="60000"/>
            <a:lumOff val="40000"/>
          </a:srgb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r>
            <a:rPr lang="en-GB" sz="2100" b="1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Police-Hospital admission Data Initiative (PDI)</a:t>
          </a:r>
          <a:endParaRPr lang="en-US" sz="2100" b="1" cap="none" spc="0" dirty="0">
            <a:ln w="0"/>
            <a:solidFill>
              <a:sysClr val="windowText" lastClr="000000"/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83EC742C-94D4-41F0-9E2C-E02A4674E0A5}" type="parTrans" cxnId="{87665841-2F6F-484A-B547-EF3DE48B7D9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607D2F7-E03A-48C9-8DA2-99082780952B}" type="sibTrans" cxnId="{87665841-2F6F-484A-B547-EF3DE48B7D9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9EDAA30-CFA3-432D-9F49-D6BD71669248}">
      <dgm:prSet phldrT="[Text]" custT="1"/>
      <dgm:spPr>
        <a:xfrm>
          <a:off x="2869312" y="192031"/>
          <a:ext cx="1592542" cy="637017"/>
        </a:xfrm>
        <a:prstGeom prst="chevron">
          <a:avLst/>
        </a:prstGeom>
        <a:solidFill>
          <a:srgbClr val="5B9BD5">
            <a:lumMod val="60000"/>
            <a:lumOff val="40000"/>
          </a:srgb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r>
            <a:rPr lang="en-US" sz="2100" b="1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  <a:hlinkClick xmlns:r="http://schemas.openxmlformats.org/officeDocument/2006/relationships" r:id="rId1" action="ppaction://hlinksldjump"/>
            </a:rPr>
            <a:t>Tools &amp; methodologies</a:t>
          </a:r>
          <a:endParaRPr lang="en-US" sz="2100" b="1" kern="12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gm:t>
    </dgm:pt>
    <dgm:pt modelId="{D060EE57-A167-4FA8-9F4E-50CE223BA335}" type="parTrans" cxnId="{EC360090-E087-4386-9BBC-3E1D0D8BAE9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E73B981-613E-42E3-B7C4-6F23451C391F}" type="sibTrans" cxnId="{EC360090-E087-4386-9BBC-3E1D0D8BAE9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D980333-02AF-474E-9B62-B08C7E99BF82}" type="pres">
      <dgm:prSet presAssocID="{043AAD6E-5E01-4B4D-92C1-4DD2B8D247D0}" presName="Name0" presStyleCnt="0">
        <dgm:presLayoutVars>
          <dgm:dir/>
          <dgm:animLvl val="lvl"/>
          <dgm:resizeHandles val="exact"/>
        </dgm:presLayoutVars>
      </dgm:prSet>
      <dgm:spPr/>
    </dgm:pt>
    <dgm:pt modelId="{CED8D97C-70DF-4575-A86E-74A5E6A3BF63}" type="pres">
      <dgm:prSet presAssocID="{A7EC045C-5C04-433D-9406-B5D60606F6AE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65C9959-B892-45F0-B518-50DEBC249BB8}" type="pres">
      <dgm:prSet presAssocID="{6BFFE48A-B09E-485A-ABD7-16B85FB07732}" presName="parTxOnlySpace" presStyleCnt="0"/>
      <dgm:spPr/>
    </dgm:pt>
    <dgm:pt modelId="{0DC8EA6B-1B5B-455F-A644-506B92095C28}" type="pres">
      <dgm:prSet presAssocID="{EADD4776-8B63-4FCA-9D32-3240DAC3AF9A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B495083-CBBC-4572-8C82-41FA8742EB5D}" type="pres">
      <dgm:prSet presAssocID="{A498E84B-C522-4A1B-885A-C30448A1A277}" presName="parTxOnlySpace" presStyleCnt="0"/>
      <dgm:spPr/>
    </dgm:pt>
    <dgm:pt modelId="{1C344224-21C0-4997-8CED-10DC431A10A2}" type="pres">
      <dgm:prSet presAssocID="{19EDAA30-CFA3-432D-9F49-D6BD71669248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ADCA95D-993C-4770-B8C5-3FB8A827BA19}" type="pres">
      <dgm:prSet presAssocID="{9E73B981-613E-42E3-B7C4-6F23451C391F}" presName="parTxOnlySpace" presStyleCnt="0"/>
      <dgm:spPr/>
    </dgm:pt>
    <dgm:pt modelId="{157FD8A8-B90B-4B67-B323-598522D13264}" type="pres">
      <dgm:prSet presAssocID="{1CD5264D-C188-4319-9AEA-7296DE1A654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84EFA55-1626-49A1-B473-01A6F6E16DA3}" type="presOf" srcId="{19EDAA30-CFA3-432D-9F49-D6BD71669248}" destId="{1C344224-21C0-4997-8CED-10DC431A10A2}" srcOrd="0" destOrd="0" presId="urn:microsoft.com/office/officeart/2005/8/layout/chevron1"/>
    <dgm:cxn modelId="{EC360090-E087-4386-9BBC-3E1D0D8BAE9B}" srcId="{043AAD6E-5E01-4B4D-92C1-4DD2B8D247D0}" destId="{19EDAA30-CFA3-432D-9F49-D6BD71669248}" srcOrd="2" destOrd="0" parTransId="{D060EE57-A167-4FA8-9F4E-50CE223BA335}" sibTransId="{9E73B981-613E-42E3-B7C4-6F23451C391F}"/>
    <dgm:cxn modelId="{BEB45A3E-46A3-47D1-9A89-73FA2928A86D}" type="presOf" srcId="{043AAD6E-5E01-4B4D-92C1-4DD2B8D247D0}" destId="{BD980333-02AF-474E-9B62-B08C7E99BF82}" srcOrd="0" destOrd="0" presId="urn:microsoft.com/office/officeart/2005/8/layout/chevron1"/>
    <dgm:cxn modelId="{87665841-2F6F-484A-B547-EF3DE48B7D90}" srcId="{043AAD6E-5E01-4B4D-92C1-4DD2B8D247D0}" destId="{1CD5264D-C188-4319-9AEA-7296DE1A654C}" srcOrd="3" destOrd="0" parTransId="{83EC742C-94D4-41F0-9E2C-E02A4674E0A5}" sibTransId="{E607D2F7-E03A-48C9-8DA2-99082780952B}"/>
    <dgm:cxn modelId="{8F046CDC-5452-4858-92D0-237A9E2F130D}" srcId="{043AAD6E-5E01-4B4D-92C1-4DD2B8D247D0}" destId="{EADD4776-8B63-4FCA-9D32-3240DAC3AF9A}" srcOrd="1" destOrd="0" parTransId="{8FC0E0C2-41EA-4CE9-90D6-87563C18ED24}" sibTransId="{A498E84B-C522-4A1B-885A-C30448A1A277}"/>
    <dgm:cxn modelId="{D9136053-0FC1-4076-B306-E00B699218C2}" type="presOf" srcId="{1CD5264D-C188-4319-9AEA-7296DE1A654C}" destId="{157FD8A8-B90B-4B67-B323-598522D13264}" srcOrd="0" destOrd="0" presId="urn:microsoft.com/office/officeart/2005/8/layout/chevron1"/>
    <dgm:cxn modelId="{24C3BD0B-B0BE-4FD5-9B3A-EC36B7429E24}" type="presOf" srcId="{EADD4776-8B63-4FCA-9D32-3240DAC3AF9A}" destId="{0DC8EA6B-1B5B-455F-A644-506B92095C28}" srcOrd="0" destOrd="0" presId="urn:microsoft.com/office/officeart/2005/8/layout/chevron1"/>
    <dgm:cxn modelId="{7A9FC1A4-C11F-43EB-BFB6-789497442CFE}" srcId="{043AAD6E-5E01-4B4D-92C1-4DD2B8D247D0}" destId="{A7EC045C-5C04-433D-9406-B5D60606F6AE}" srcOrd="0" destOrd="0" parTransId="{1E71D8E3-0B0D-46DD-A39D-4AFD3C24D78E}" sibTransId="{6BFFE48A-B09E-485A-ABD7-16B85FB07732}"/>
    <dgm:cxn modelId="{7087E9D9-1D17-41AD-B441-714ED56128CD}" type="presOf" srcId="{A7EC045C-5C04-433D-9406-B5D60606F6AE}" destId="{CED8D97C-70DF-4575-A86E-74A5E6A3BF63}" srcOrd="0" destOrd="0" presId="urn:microsoft.com/office/officeart/2005/8/layout/chevron1"/>
    <dgm:cxn modelId="{AF159732-1748-478A-82EC-9B688CB754E2}" type="presParOf" srcId="{BD980333-02AF-474E-9B62-B08C7E99BF82}" destId="{CED8D97C-70DF-4575-A86E-74A5E6A3BF63}" srcOrd="0" destOrd="0" presId="urn:microsoft.com/office/officeart/2005/8/layout/chevron1"/>
    <dgm:cxn modelId="{87C1A08C-F575-4382-9A5F-3F5F1049D1C6}" type="presParOf" srcId="{BD980333-02AF-474E-9B62-B08C7E99BF82}" destId="{865C9959-B892-45F0-B518-50DEBC249BB8}" srcOrd="1" destOrd="0" presId="urn:microsoft.com/office/officeart/2005/8/layout/chevron1"/>
    <dgm:cxn modelId="{0EF0B114-0401-4B16-AC03-ED2ACE751D06}" type="presParOf" srcId="{BD980333-02AF-474E-9B62-B08C7E99BF82}" destId="{0DC8EA6B-1B5B-455F-A644-506B92095C28}" srcOrd="2" destOrd="0" presId="urn:microsoft.com/office/officeart/2005/8/layout/chevron1"/>
    <dgm:cxn modelId="{7A8F60FA-E11B-40C8-A99E-972943D3C20F}" type="presParOf" srcId="{BD980333-02AF-474E-9B62-B08C7E99BF82}" destId="{8B495083-CBBC-4572-8C82-41FA8742EB5D}" srcOrd="3" destOrd="0" presId="urn:microsoft.com/office/officeart/2005/8/layout/chevron1"/>
    <dgm:cxn modelId="{191A70E0-A456-46C1-8D65-37090FE7873F}" type="presParOf" srcId="{BD980333-02AF-474E-9B62-B08C7E99BF82}" destId="{1C344224-21C0-4997-8CED-10DC431A10A2}" srcOrd="4" destOrd="0" presId="urn:microsoft.com/office/officeart/2005/8/layout/chevron1"/>
    <dgm:cxn modelId="{3C4483BE-0086-402F-B9E3-32F6AE7F9C91}" type="presParOf" srcId="{BD980333-02AF-474E-9B62-B08C7E99BF82}" destId="{DADCA95D-993C-4770-B8C5-3FB8A827BA19}" srcOrd="5" destOrd="0" presId="urn:microsoft.com/office/officeart/2005/8/layout/chevron1"/>
    <dgm:cxn modelId="{0FF1B53B-967E-48FF-8A24-1191E3544901}" type="presParOf" srcId="{BD980333-02AF-474E-9B62-B08C7E99BF82}" destId="{157FD8A8-B90B-4B67-B323-598522D13264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43AAD6E-5E01-4B4D-92C1-4DD2B8D247D0}" type="doc">
      <dgm:prSet loTypeId="urn:microsoft.com/office/officeart/2005/8/layout/chevron1" loCatId="process" qsTypeId="urn:microsoft.com/office/officeart/2005/8/quickstyle/simple5" qsCatId="simple" csTypeId="urn:microsoft.com/office/officeart/2005/8/colors/accent2_2" csCatId="accent2" phldr="1"/>
      <dgm:spPr/>
    </dgm:pt>
    <dgm:pt modelId="{A7EC045C-5C04-433D-9406-B5D60606F6AE}">
      <dgm:prSet phldrT="[Text]" custT="1"/>
      <dgm:spPr>
        <a:xfrm>
          <a:off x="1141" y="106212"/>
          <a:ext cx="1620564" cy="808654"/>
        </a:xfrm>
        <a:prstGeom prst="chevron">
          <a:avLst/>
        </a:prstGeom>
        <a:solidFill>
          <a:srgbClr val="ED7D3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r>
            <a:rPr lang="en-GB" sz="1800" b="1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3. Safety Performance Indicators (SPIs), Cooperation</a:t>
          </a:r>
          <a:endParaRPr lang="en-US" sz="1800" b="0" cap="none" spc="0" dirty="0">
            <a:ln w="0"/>
            <a:solidFill>
              <a:sysClr val="windowText" lastClr="000000"/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1E71D8E3-0B0D-46DD-A39D-4AFD3C24D78E}" type="parTrans" cxnId="{7A9FC1A4-C11F-43EB-BFB6-789497442CFE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BFFE48A-B09E-485A-ABD7-16B85FB07732}" type="sibTrans" cxnId="{7A9FC1A4-C11F-43EB-BFB6-789497442CFE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ADD4776-8B63-4FCA-9D32-3240DAC3AF9A}">
      <dgm:prSet phldrT="[Text]" custT="1"/>
      <dgm:spPr>
        <a:xfrm>
          <a:off x="1419541" y="106212"/>
          <a:ext cx="2019958" cy="808654"/>
        </a:xfrm>
        <a:prstGeom prst="chevron">
          <a:avLst/>
        </a:prstGeom>
        <a:solidFill>
          <a:srgbClr val="ED7D31">
            <a:lumMod val="60000"/>
            <a:lumOff val="40000"/>
          </a:srgb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r>
            <a:rPr lang="en-GB" sz="1800" b="1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Developed meaningful SPIs that, given the available data, could be applied in all </a:t>
          </a:r>
          <a:endParaRPr lang="en-US" sz="1800" b="1" cap="none" spc="0" dirty="0">
            <a:ln w="0"/>
            <a:solidFill>
              <a:sysClr val="windowText" lastClr="000000"/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8FC0E0C2-41EA-4CE9-90D6-87563C18ED24}" type="parTrans" cxnId="{8F046CDC-5452-4858-92D0-237A9E2F130D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498E84B-C522-4A1B-885A-C30448A1A277}" type="sibTrans" cxnId="{8F046CDC-5452-4858-92D0-237A9E2F130D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9EDAA30-CFA3-432D-9F49-D6BD71669248}">
      <dgm:prSet phldrT="[Text]" custT="1"/>
      <dgm:spPr>
        <a:xfrm>
          <a:off x="3237336" y="106212"/>
          <a:ext cx="2659402" cy="808654"/>
        </a:xfrm>
        <a:prstGeom prst="chevron">
          <a:avLst/>
        </a:prstGeom>
        <a:solidFill>
          <a:srgbClr val="ED7D31">
            <a:lumMod val="60000"/>
            <a:lumOff val="40000"/>
          </a:srgb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r>
            <a:rPr lang="en-GB" sz="1800" b="1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Identify indicators that deserve work in common</a:t>
          </a:r>
          <a:endParaRPr lang="en-US" sz="1800" b="1" cap="none" spc="0" dirty="0">
            <a:ln w="0"/>
            <a:solidFill>
              <a:sysClr val="windowText" lastClr="000000"/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D060EE57-A167-4FA8-9F4E-50CE223BA335}" type="parTrans" cxnId="{EC360090-E087-4386-9BBC-3E1D0D8BAE9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E73B981-613E-42E3-B7C4-6F23451C391F}" type="sibTrans" cxnId="{EC360090-E087-4386-9BBC-3E1D0D8BAE9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0175243-8996-46C1-B7F9-37A895FC6BF3}">
      <dgm:prSet phldrT="[Text]" custT="1"/>
      <dgm:spPr>
        <a:xfrm>
          <a:off x="1419541" y="106212"/>
          <a:ext cx="2019958" cy="808654"/>
        </a:xfrm>
        <a:solidFill>
          <a:srgbClr val="ED7D31">
            <a:lumMod val="60000"/>
            <a:lumOff val="40000"/>
          </a:srgb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r>
            <a:rPr lang="en-US" sz="1800" b="1" cap="none" spc="0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latin typeface="Calibri" panose="020F0502020204030204"/>
              <a:ea typeface="+mn-ea"/>
              <a:cs typeface="+mn-cs"/>
              <a:hlinkClick xmlns:r="http://schemas.openxmlformats.org/officeDocument/2006/relationships" r:id="rId1" action="ppaction://hlinksldjump"/>
            </a:rPr>
            <a:t>External coordination</a:t>
          </a:r>
          <a:endParaRPr lang="en-US" sz="1800" b="1" cap="none" spc="0" dirty="0">
            <a:ln w="0"/>
            <a:solidFill>
              <a:sysClr val="windowText" lastClr="000000"/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48BCFC98-CE13-4B13-B78A-81A9F3E939DD}" type="parTrans" cxnId="{26436F5F-DFAE-4219-A562-4D6150D956B0}">
      <dgm:prSet/>
      <dgm:spPr/>
      <dgm:t>
        <a:bodyPr/>
        <a:lstStyle/>
        <a:p>
          <a:endParaRPr lang="en-US"/>
        </a:p>
      </dgm:t>
    </dgm:pt>
    <dgm:pt modelId="{A5AC3D4B-F8EB-4527-9305-D68FA538B4BF}" type="sibTrans" cxnId="{26436F5F-DFAE-4219-A562-4D6150D956B0}">
      <dgm:prSet/>
      <dgm:spPr/>
      <dgm:t>
        <a:bodyPr/>
        <a:lstStyle/>
        <a:p>
          <a:endParaRPr lang="en-US"/>
        </a:p>
      </dgm:t>
    </dgm:pt>
    <dgm:pt modelId="{BD980333-02AF-474E-9B62-B08C7E99BF82}" type="pres">
      <dgm:prSet presAssocID="{043AAD6E-5E01-4B4D-92C1-4DD2B8D247D0}" presName="Name0" presStyleCnt="0">
        <dgm:presLayoutVars>
          <dgm:dir/>
          <dgm:animLvl val="lvl"/>
          <dgm:resizeHandles val="exact"/>
        </dgm:presLayoutVars>
      </dgm:prSet>
      <dgm:spPr/>
    </dgm:pt>
    <dgm:pt modelId="{CED8D97C-70DF-4575-A86E-74A5E6A3BF63}" type="pres">
      <dgm:prSet presAssocID="{A7EC045C-5C04-433D-9406-B5D60606F6AE}" presName="parTxOnly" presStyleLbl="node1" presStyleIdx="0" presStyleCnt="4" custScaleX="8016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65C9959-B892-45F0-B518-50DEBC249BB8}" type="pres">
      <dgm:prSet presAssocID="{6BFFE48A-B09E-485A-ABD7-16B85FB07732}" presName="parTxOnlySpace" presStyleCnt="0"/>
      <dgm:spPr/>
    </dgm:pt>
    <dgm:pt modelId="{0DC8EA6B-1B5B-455F-A644-506B92095C28}" type="pres">
      <dgm:prSet presAssocID="{EADD4776-8B63-4FCA-9D32-3240DAC3AF9A}" presName="parTxOnly" presStyleLbl="node1" presStyleIdx="1" presStyleCnt="4" custScaleX="9991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B495083-CBBC-4572-8C82-41FA8742EB5D}" type="pres">
      <dgm:prSet presAssocID="{A498E84B-C522-4A1B-885A-C30448A1A277}" presName="parTxOnlySpace" presStyleCnt="0"/>
      <dgm:spPr/>
    </dgm:pt>
    <dgm:pt modelId="{5E334AC5-020C-459D-84E2-B7485CF28286}" type="pres">
      <dgm:prSet presAssocID="{C0175243-8996-46C1-B7F9-37A895FC6BF3}" presName="parTxOnly" presStyleLbl="node1" presStyleIdx="2" presStyleCnt="4" custScaleX="77923">
        <dgm:presLayoutVars>
          <dgm:chMax val="0"/>
          <dgm:chPref val="0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fr-FR"/>
        </a:p>
      </dgm:t>
    </dgm:pt>
    <dgm:pt modelId="{D1737AC1-EA98-46BF-ACAF-45BF18FD27B1}" type="pres">
      <dgm:prSet presAssocID="{A5AC3D4B-F8EB-4527-9305-D68FA538B4BF}" presName="parTxOnlySpace" presStyleCnt="0"/>
      <dgm:spPr/>
    </dgm:pt>
    <dgm:pt modelId="{1C344224-21C0-4997-8CED-10DC431A10A2}" type="pres">
      <dgm:prSet presAssocID="{19EDAA30-CFA3-432D-9F49-D6BD71669248}" presName="parTxOnly" presStyleLbl="node1" presStyleIdx="3" presStyleCnt="4" custScaleX="8694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84EFA55-1626-49A1-B473-01A6F6E16DA3}" type="presOf" srcId="{19EDAA30-CFA3-432D-9F49-D6BD71669248}" destId="{1C344224-21C0-4997-8CED-10DC431A10A2}" srcOrd="0" destOrd="0" presId="urn:microsoft.com/office/officeart/2005/8/layout/chevron1"/>
    <dgm:cxn modelId="{26436F5F-DFAE-4219-A562-4D6150D956B0}" srcId="{043AAD6E-5E01-4B4D-92C1-4DD2B8D247D0}" destId="{C0175243-8996-46C1-B7F9-37A895FC6BF3}" srcOrd="2" destOrd="0" parTransId="{48BCFC98-CE13-4B13-B78A-81A9F3E939DD}" sibTransId="{A5AC3D4B-F8EB-4527-9305-D68FA538B4BF}"/>
    <dgm:cxn modelId="{EC360090-E087-4386-9BBC-3E1D0D8BAE9B}" srcId="{043AAD6E-5E01-4B4D-92C1-4DD2B8D247D0}" destId="{19EDAA30-CFA3-432D-9F49-D6BD71669248}" srcOrd="3" destOrd="0" parTransId="{D060EE57-A167-4FA8-9F4E-50CE223BA335}" sibTransId="{9E73B981-613E-42E3-B7C4-6F23451C391F}"/>
    <dgm:cxn modelId="{7F1D92BB-95B2-460D-A21F-CAD5709045C2}" type="presOf" srcId="{C0175243-8996-46C1-B7F9-37A895FC6BF3}" destId="{5E334AC5-020C-459D-84E2-B7485CF28286}" srcOrd="0" destOrd="0" presId="urn:microsoft.com/office/officeart/2005/8/layout/chevron1"/>
    <dgm:cxn modelId="{BEB45A3E-46A3-47D1-9A89-73FA2928A86D}" type="presOf" srcId="{043AAD6E-5E01-4B4D-92C1-4DD2B8D247D0}" destId="{BD980333-02AF-474E-9B62-B08C7E99BF82}" srcOrd="0" destOrd="0" presId="urn:microsoft.com/office/officeart/2005/8/layout/chevron1"/>
    <dgm:cxn modelId="{8F046CDC-5452-4858-92D0-237A9E2F130D}" srcId="{043AAD6E-5E01-4B4D-92C1-4DD2B8D247D0}" destId="{EADD4776-8B63-4FCA-9D32-3240DAC3AF9A}" srcOrd="1" destOrd="0" parTransId="{8FC0E0C2-41EA-4CE9-90D6-87563C18ED24}" sibTransId="{A498E84B-C522-4A1B-885A-C30448A1A277}"/>
    <dgm:cxn modelId="{24C3BD0B-B0BE-4FD5-9B3A-EC36B7429E24}" type="presOf" srcId="{EADD4776-8B63-4FCA-9D32-3240DAC3AF9A}" destId="{0DC8EA6B-1B5B-455F-A644-506B92095C28}" srcOrd="0" destOrd="0" presId="urn:microsoft.com/office/officeart/2005/8/layout/chevron1"/>
    <dgm:cxn modelId="{7A9FC1A4-C11F-43EB-BFB6-789497442CFE}" srcId="{043AAD6E-5E01-4B4D-92C1-4DD2B8D247D0}" destId="{A7EC045C-5C04-433D-9406-B5D60606F6AE}" srcOrd="0" destOrd="0" parTransId="{1E71D8E3-0B0D-46DD-A39D-4AFD3C24D78E}" sibTransId="{6BFFE48A-B09E-485A-ABD7-16B85FB07732}"/>
    <dgm:cxn modelId="{7087E9D9-1D17-41AD-B441-714ED56128CD}" type="presOf" srcId="{A7EC045C-5C04-433D-9406-B5D60606F6AE}" destId="{CED8D97C-70DF-4575-A86E-74A5E6A3BF63}" srcOrd="0" destOrd="0" presId="urn:microsoft.com/office/officeart/2005/8/layout/chevron1"/>
    <dgm:cxn modelId="{AF159732-1748-478A-82EC-9B688CB754E2}" type="presParOf" srcId="{BD980333-02AF-474E-9B62-B08C7E99BF82}" destId="{CED8D97C-70DF-4575-A86E-74A5E6A3BF63}" srcOrd="0" destOrd="0" presId="urn:microsoft.com/office/officeart/2005/8/layout/chevron1"/>
    <dgm:cxn modelId="{87C1A08C-F575-4382-9A5F-3F5F1049D1C6}" type="presParOf" srcId="{BD980333-02AF-474E-9B62-B08C7E99BF82}" destId="{865C9959-B892-45F0-B518-50DEBC249BB8}" srcOrd="1" destOrd="0" presId="urn:microsoft.com/office/officeart/2005/8/layout/chevron1"/>
    <dgm:cxn modelId="{0EF0B114-0401-4B16-AC03-ED2ACE751D06}" type="presParOf" srcId="{BD980333-02AF-474E-9B62-B08C7E99BF82}" destId="{0DC8EA6B-1B5B-455F-A644-506B92095C28}" srcOrd="2" destOrd="0" presId="urn:microsoft.com/office/officeart/2005/8/layout/chevron1"/>
    <dgm:cxn modelId="{7A8F60FA-E11B-40C8-A99E-972943D3C20F}" type="presParOf" srcId="{BD980333-02AF-474E-9B62-B08C7E99BF82}" destId="{8B495083-CBBC-4572-8C82-41FA8742EB5D}" srcOrd="3" destOrd="0" presId="urn:microsoft.com/office/officeart/2005/8/layout/chevron1"/>
    <dgm:cxn modelId="{1EA5F7E7-A9E9-415C-A974-799C44B60B9D}" type="presParOf" srcId="{BD980333-02AF-474E-9B62-B08C7E99BF82}" destId="{5E334AC5-020C-459D-84E2-B7485CF28286}" srcOrd="4" destOrd="0" presId="urn:microsoft.com/office/officeart/2005/8/layout/chevron1"/>
    <dgm:cxn modelId="{4189135D-BA6B-47F6-A9D4-60726F3A00F4}" type="presParOf" srcId="{BD980333-02AF-474E-9B62-B08C7E99BF82}" destId="{D1737AC1-EA98-46BF-ACAF-45BF18FD27B1}" srcOrd="5" destOrd="0" presId="urn:microsoft.com/office/officeart/2005/8/layout/chevron1"/>
    <dgm:cxn modelId="{191A70E0-A456-46C1-8D65-37090FE7873F}" type="presParOf" srcId="{BD980333-02AF-474E-9B62-B08C7E99BF82}" destId="{1C344224-21C0-4997-8CED-10DC431A10A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43AAD6E-5E01-4B4D-92C1-4DD2B8D247D0}" type="doc">
      <dgm:prSet loTypeId="urn:microsoft.com/office/officeart/2005/8/layout/chevron1" loCatId="process" qsTypeId="urn:microsoft.com/office/officeart/2005/8/quickstyle/simple5" qsCatId="simple" csTypeId="urn:microsoft.com/office/officeart/2005/8/colors/accent1_2" csCatId="accent1" phldr="1"/>
      <dgm:spPr/>
    </dgm:pt>
    <dgm:pt modelId="{A7EC045C-5C04-433D-9406-B5D60606F6AE}">
      <dgm:prSet phldrT="[Text]"/>
      <dgm:spPr>
        <a:solidFill>
          <a:schemeClr val="bg1">
            <a:lumMod val="65000"/>
          </a:schemeClr>
        </a:solidFill>
      </dgm:spPr>
      <dgm:t>
        <a:bodyPr tIns="18288" bIns="0" anchor="ctr" anchorCtr="0"/>
        <a:lstStyle/>
        <a:p>
          <a:r>
            <a:rPr lang="en-US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2018-21</a:t>
          </a:r>
        </a:p>
      </dgm:t>
    </dgm:pt>
    <dgm:pt modelId="{1E71D8E3-0B0D-46DD-A39D-4AFD3C24D78E}" type="parTrans" cxnId="{7A9FC1A4-C11F-43EB-BFB6-789497442CFE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BFFE48A-B09E-485A-ABD7-16B85FB07732}" type="sibTrans" cxnId="{7A9FC1A4-C11F-43EB-BFB6-789497442CFE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ADD4776-8B63-4FCA-9D32-3240DAC3AF9A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GB" b="1">
              <a:solidFill>
                <a:schemeClr val="tx1"/>
              </a:solidFill>
            </a:rPr>
            <a:t>Progress made in accordance with the workplan</a:t>
          </a:r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8FC0E0C2-41EA-4CE9-90D6-87563C18ED24}" type="parTrans" cxnId="{8F046CDC-5452-4858-92D0-237A9E2F130D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498E84B-C522-4A1B-885A-C30448A1A277}" type="sibTrans" cxnId="{8F046CDC-5452-4858-92D0-237A9E2F130D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BD980333-02AF-474E-9B62-B08C7E99BF82}" type="pres">
      <dgm:prSet presAssocID="{043AAD6E-5E01-4B4D-92C1-4DD2B8D247D0}" presName="Name0" presStyleCnt="0">
        <dgm:presLayoutVars>
          <dgm:dir/>
          <dgm:animLvl val="lvl"/>
          <dgm:resizeHandles val="exact"/>
        </dgm:presLayoutVars>
      </dgm:prSet>
      <dgm:spPr/>
    </dgm:pt>
    <dgm:pt modelId="{CED8D97C-70DF-4575-A86E-74A5E6A3BF63}" type="pres">
      <dgm:prSet presAssocID="{A7EC045C-5C04-433D-9406-B5D60606F6AE}" presName="parTxOnly" presStyleLbl="node1" presStyleIdx="0" presStyleCnt="2" custScaleX="130146" custLinFactNeighborY="14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65C9959-B892-45F0-B518-50DEBC249BB8}" type="pres">
      <dgm:prSet presAssocID="{6BFFE48A-B09E-485A-ABD7-16B85FB07732}" presName="parTxOnlySpace" presStyleCnt="0"/>
      <dgm:spPr/>
    </dgm:pt>
    <dgm:pt modelId="{0DC8EA6B-1B5B-455F-A644-506B92095C28}" type="pres">
      <dgm:prSet presAssocID="{EADD4776-8B63-4FCA-9D32-3240DAC3AF9A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4C3BD0B-B0BE-4FD5-9B3A-EC36B7429E24}" type="presOf" srcId="{EADD4776-8B63-4FCA-9D32-3240DAC3AF9A}" destId="{0DC8EA6B-1B5B-455F-A644-506B92095C28}" srcOrd="0" destOrd="0" presId="urn:microsoft.com/office/officeart/2005/8/layout/chevron1"/>
    <dgm:cxn modelId="{7A9FC1A4-C11F-43EB-BFB6-789497442CFE}" srcId="{043AAD6E-5E01-4B4D-92C1-4DD2B8D247D0}" destId="{A7EC045C-5C04-433D-9406-B5D60606F6AE}" srcOrd="0" destOrd="0" parTransId="{1E71D8E3-0B0D-46DD-A39D-4AFD3C24D78E}" sibTransId="{6BFFE48A-B09E-485A-ABD7-16B85FB07732}"/>
    <dgm:cxn modelId="{7087E9D9-1D17-41AD-B441-714ED56128CD}" type="presOf" srcId="{A7EC045C-5C04-433D-9406-B5D60606F6AE}" destId="{CED8D97C-70DF-4575-A86E-74A5E6A3BF63}" srcOrd="0" destOrd="0" presId="urn:microsoft.com/office/officeart/2005/8/layout/chevron1"/>
    <dgm:cxn modelId="{8F046CDC-5452-4858-92D0-237A9E2F130D}" srcId="{043AAD6E-5E01-4B4D-92C1-4DD2B8D247D0}" destId="{EADD4776-8B63-4FCA-9D32-3240DAC3AF9A}" srcOrd="1" destOrd="0" parTransId="{8FC0E0C2-41EA-4CE9-90D6-87563C18ED24}" sibTransId="{A498E84B-C522-4A1B-885A-C30448A1A277}"/>
    <dgm:cxn modelId="{BEB45A3E-46A3-47D1-9A89-73FA2928A86D}" type="presOf" srcId="{043AAD6E-5E01-4B4D-92C1-4DD2B8D247D0}" destId="{BD980333-02AF-474E-9B62-B08C7E99BF82}" srcOrd="0" destOrd="0" presId="urn:microsoft.com/office/officeart/2005/8/layout/chevron1"/>
    <dgm:cxn modelId="{AF159732-1748-478A-82EC-9B688CB754E2}" type="presParOf" srcId="{BD980333-02AF-474E-9B62-B08C7E99BF82}" destId="{CED8D97C-70DF-4575-A86E-74A5E6A3BF63}" srcOrd="0" destOrd="0" presId="urn:microsoft.com/office/officeart/2005/8/layout/chevron1"/>
    <dgm:cxn modelId="{87C1A08C-F575-4382-9A5F-3F5F1049D1C6}" type="presParOf" srcId="{BD980333-02AF-474E-9B62-B08C7E99BF82}" destId="{865C9959-B892-45F0-B518-50DEBC249BB8}" srcOrd="1" destOrd="0" presId="urn:microsoft.com/office/officeart/2005/8/layout/chevron1"/>
    <dgm:cxn modelId="{0EF0B114-0401-4B16-AC03-ED2ACE751D06}" type="presParOf" srcId="{BD980333-02AF-474E-9B62-B08C7E99BF82}" destId="{0DC8EA6B-1B5B-455F-A644-506B92095C28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43AAD6E-5E01-4B4D-92C1-4DD2B8D247D0}" type="doc">
      <dgm:prSet loTypeId="urn:microsoft.com/office/officeart/2005/8/layout/chevron1" loCatId="process" qsTypeId="urn:microsoft.com/office/officeart/2005/8/quickstyle/simple5" qsCatId="simple" csTypeId="urn:microsoft.com/office/officeart/2005/8/colors/accent2_2" csCatId="accent2" phldr="1"/>
      <dgm:spPr/>
    </dgm:pt>
    <dgm:pt modelId="{A7EC045C-5C04-433D-9406-B5D60606F6AE}">
      <dgm:prSet phldrT="[Text]" custT="1"/>
      <dgm:spPr>
        <a:solidFill>
          <a:srgbClr val="D25656"/>
        </a:solidFill>
      </dgm:spPr>
      <dgm:t>
        <a:bodyPr/>
        <a:lstStyle/>
        <a:p>
          <a:r>
            <a:rPr lang="en-GB" sz="2100" b="1" dirty="0">
              <a:solidFill>
                <a:schemeClr val="tx1"/>
              </a:solidFill>
            </a:rPr>
            <a:t>4.Capacity development through technical assistance </a:t>
          </a:r>
          <a:endParaRPr lang="en-US" sz="2100" b="1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E71D8E3-0B0D-46DD-A39D-4AFD3C24D78E}" type="parTrans" cxnId="{7A9FC1A4-C11F-43EB-BFB6-789497442CFE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BFFE48A-B09E-485A-ABD7-16B85FB07732}" type="sibTrans" cxnId="{7A9FC1A4-C11F-43EB-BFB6-789497442CFE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ADD4776-8B63-4FCA-9D32-3240DAC3AF9A}">
      <dgm:prSet phldrT="[Text]" custT="1"/>
      <dgm:spPr>
        <a:solidFill>
          <a:srgbClr val="E49898"/>
        </a:solidFill>
      </dgm:spPr>
      <dgm:t>
        <a:bodyPr/>
        <a:lstStyle/>
        <a:p>
          <a:r>
            <a:rPr lang="en-GB" sz="21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Minimum data set (MDS)</a:t>
          </a:r>
          <a:endParaRPr lang="en-US" sz="2100" b="1" kern="1200" dirty="0">
            <a:solidFill>
              <a:prstClr val="black"/>
            </a:solidFill>
            <a:latin typeface="Calibri" panose="020F0502020204030204"/>
            <a:ea typeface="+mn-ea"/>
            <a:cs typeface="+mn-cs"/>
          </a:endParaRPr>
        </a:p>
      </dgm:t>
    </dgm:pt>
    <dgm:pt modelId="{8FC0E0C2-41EA-4CE9-90D6-87563C18ED24}" type="parTrans" cxnId="{8F046CDC-5452-4858-92D0-237A9E2F130D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498E84B-C522-4A1B-885A-C30448A1A277}" type="sibTrans" cxnId="{8F046CDC-5452-4858-92D0-237A9E2F130D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9EDAA30-CFA3-432D-9F49-D6BD71669248}">
      <dgm:prSet phldrT="[Text]" custT="1"/>
      <dgm:spPr>
        <a:solidFill>
          <a:srgbClr val="E49898"/>
        </a:solidFill>
      </dgm:spPr>
      <dgm:t>
        <a:bodyPr/>
        <a:lstStyle/>
        <a:p>
          <a:r>
            <a:rPr lang="en-GB" sz="2100" b="1" dirty="0">
              <a:solidFill>
                <a:schemeClr val="tx1"/>
              </a:solidFill>
            </a:rPr>
            <a:t>12 UN voluntary road safety targets</a:t>
          </a:r>
          <a:endParaRPr lang="en-US" sz="2100" b="1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060EE57-A167-4FA8-9F4E-50CE223BA335}" type="parTrans" cxnId="{EC360090-E087-4386-9BBC-3E1D0D8BAE9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E73B981-613E-42E3-B7C4-6F23451C391F}" type="sibTrans" cxnId="{EC360090-E087-4386-9BBC-3E1D0D8BAE9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154BBB0-8FD8-479E-9096-C2FAF0A2E2D3}">
      <dgm:prSet phldrT="[Text]" custT="1"/>
      <dgm:spPr>
        <a:solidFill>
          <a:srgbClr val="E49898"/>
        </a:solidFill>
      </dgm:spPr>
      <dgm:t>
        <a:bodyPr/>
        <a:lstStyle/>
        <a:p>
          <a:r>
            <a:rPr lang="en-US" sz="21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  <a:hlinkClick xmlns:r="http://schemas.openxmlformats.org/officeDocument/2006/relationships" r:id="rId1" action="ppaction://hlinksldjump"/>
            </a:rPr>
            <a:t>Webinar training</a:t>
          </a:r>
          <a:endParaRPr lang="en-US" sz="2100" b="1" kern="1200" dirty="0">
            <a:solidFill>
              <a:prstClr val="black"/>
            </a:solidFill>
            <a:latin typeface="Calibri" panose="020F0502020204030204"/>
            <a:ea typeface="+mn-ea"/>
            <a:cs typeface="+mn-cs"/>
          </a:endParaRPr>
        </a:p>
      </dgm:t>
    </dgm:pt>
    <dgm:pt modelId="{ADF00A7B-D99D-4C42-B797-C1659234AF99}" type="parTrans" cxnId="{7C6DEF4E-F879-43CD-A54C-822DE7F4FEEC}">
      <dgm:prSet/>
      <dgm:spPr/>
      <dgm:t>
        <a:bodyPr/>
        <a:lstStyle/>
        <a:p>
          <a:endParaRPr lang="en-US"/>
        </a:p>
      </dgm:t>
    </dgm:pt>
    <dgm:pt modelId="{88574108-399D-4A20-B904-7C6FAFE9A126}" type="sibTrans" cxnId="{7C6DEF4E-F879-43CD-A54C-822DE7F4FEEC}">
      <dgm:prSet/>
      <dgm:spPr/>
      <dgm:t>
        <a:bodyPr/>
        <a:lstStyle/>
        <a:p>
          <a:endParaRPr lang="en-US"/>
        </a:p>
      </dgm:t>
    </dgm:pt>
    <dgm:pt modelId="{BD980333-02AF-474E-9B62-B08C7E99BF82}" type="pres">
      <dgm:prSet presAssocID="{043AAD6E-5E01-4B4D-92C1-4DD2B8D247D0}" presName="Name0" presStyleCnt="0">
        <dgm:presLayoutVars>
          <dgm:dir/>
          <dgm:animLvl val="lvl"/>
          <dgm:resizeHandles val="exact"/>
        </dgm:presLayoutVars>
      </dgm:prSet>
      <dgm:spPr/>
    </dgm:pt>
    <dgm:pt modelId="{CED8D97C-70DF-4575-A86E-74A5E6A3BF63}" type="pres">
      <dgm:prSet presAssocID="{A7EC045C-5C04-433D-9406-B5D60606F6AE}" presName="parTxOnly" presStyleLbl="node1" presStyleIdx="0" presStyleCnt="4" custScaleX="1452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65C9959-B892-45F0-B518-50DEBC249BB8}" type="pres">
      <dgm:prSet presAssocID="{6BFFE48A-B09E-485A-ABD7-16B85FB07732}" presName="parTxOnlySpace" presStyleCnt="0"/>
      <dgm:spPr/>
    </dgm:pt>
    <dgm:pt modelId="{0DC8EA6B-1B5B-455F-A644-506B92095C28}" type="pres">
      <dgm:prSet presAssocID="{EADD4776-8B63-4FCA-9D32-3240DAC3AF9A}" presName="parTxOnly" presStyleLbl="node1" presStyleIdx="1" presStyleCnt="4" custScaleX="9991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B495083-CBBC-4572-8C82-41FA8742EB5D}" type="pres">
      <dgm:prSet presAssocID="{A498E84B-C522-4A1B-885A-C30448A1A277}" presName="parTxOnlySpace" presStyleCnt="0"/>
      <dgm:spPr/>
    </dgm:pt>
    <dgm:pt modelId="{28DB82C4-4F7D-4FF9-9751-D96AAEE0A7F4}" type="pres">
      <dgm:prSet presAssocID="{C154BBB0-8FD8-479E-9096-C2FAF0A2E2D3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C07CCCC-631C-45E7-94DE-49D43D6AA287}" type="pres">
      <dgm:prSet presAssocID="{88574108-399D-4A20-B904-7C6FAFE9A126}" presName="parTxOnlySpace" presStyleCnt="0"/>
      <dgm:spPr/>
    </dgm:pt>
    <dgm:pt modelId="{1C344224-21C0-4997-8CED-10DC431A10A2}" type="pres">
      <dgm:prSet presAssocID="{19EDAA30-CFA3-432D-9F49-D6BD71669248}" presName="parTxOnly" presStyleLbl="node1" presStyleIdx="3" presStyleCnt="4" custScaleX="13154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84EFA55-1626-49A1-B473-01A6F6E16DA3}" type="presOf" srcId="{19EDAA30-CFA3-432D-9F49-D6BD71669248}" destId="{1C344224-21C0-4997-8CED-10DC431A10A2}" srcOrd="0" destOrd="0" presId="urn:microsoft.com/office/officeart/2005/8/layout/chevron1"/>
    <dgm:cxn modelId="{EC360090-E087-4386-9BBC-3E1D0D8BAE9B}" srcId="{043AAD6E-5E01-4B4D-92C1-4DD2B8D247D0}" destId="{19EDAA30-CFA3-432D-9F49-D6BD71669248}" srcOrd="3" destOrd="0" parTransId="{D060EE57-A167-4FA8-9F4E-50CE223BA335}" sibTransId="{9E73B981-613E-42E3-B7C4-6F23451C391F}"/>
    <dgm:cxn modelId="{836CB894-E071-422A-AEA2-E5B9DB051B88}" type="presOf" srcId="{C154BBB0-8FD8-479E-9096-C2FAF0A2E2D3}" destId="{28DB82C4-4F7D-4FF9-9751-D96AAEE0A7F4}" srcOrd="0" destOrd="0" presId="urn:microsoft.com/office/officeart/2005/8/layout/chevron1"/>
    <dgm:cxn modelId="{BEB45A3E-46A3-47D1-9A89-73FA2928A86D}" type="presOf" srcId="{043AAD6E-5E01-4B4D-92C1-4DD2B8D247D0}" destId="{BD980333-02AF-474E-9B62-B08C7E99BF82}" srcOrd="0" destOrd="0" presId="urn:microsoft.com/office/officeart/2005/8/layout/chevron1"/>
    <dgm:cxn modelId="{7C6DEF4E-F879-43CD-A54C-822DE7F4FEEC}" srcId="{043AAD6E-5E01-4B4D-92C1-4DD2B8D247D0}" destId="{C154BBB0-8FD8-479E-9096-C2FAF0A2E2D3}" srcOrd="2" destOrd="0" parTransId="{ADF00A7B-D99D-4C42-B797-C1659234AF99}" sibTransId="{88574108-399D-4A20-B904-7C6FAFE9A126}"/>
    <dgm:cxn modelId="{8F046CDC-5452-4858-92D0-237A9E2F130D}" srcId="{043AAD6E-5E01-4B4D-92C1-4DD2B8D247D0}" destId="{EADD4776-8B63-4FCA-9D32-3240DAC3AF9A}" srcOrd="1" destOrd="0" parTransId="{8FC0E0C2-41EA-4CE9-90D6-87563C18ED24}" sibTransId="{A498E84B-C522-4A1B-885A-C30448A1A277}"/>
    <dgm:cxn modelId="{24C3BD0B-B0BE-4FD5-9B3A-EC36B7429E24}" type="presOf" srcId="{EADD4776-8B63-4FCA-9D32-3240DAC3AF9A}" destId="{0DC8EA6B-1B5B-455F-A644-506B92095C28}" srcOrd="0" destOrd="0" presId="urn:microsoft.com/office/officeart/2005/8/layout/chevron1"/>
    <dgm:cxn modelId="{7A9FC1A4-C11F-43EB-BFB6-789497442CFE}" srcId="{043AAD6E-5E01-4B4D-92C1-4DD2B8D247D0}" destId="{A7EC045C-5C04-433D-9406-B5D60606F6AE}" srcOrd="0" destOrd="0" parTransId="{1E71D8E3-0B0D-46DD-A39D-4AFD3C24D78E}" sibTransId="{6BFFE48A-B09E-485A-ABD7-16B85FB07732}"/>
    <dgm:cxn modelId="{7087E9D9-1D17-41AD-B441-714ED56128CD}" type="presOf" srcId="{A7EC045C-5C04-433D-9406-B5D60606F6AE}" destId="{CED8D97C-70DF-4575-A86E-74A5E6A3BF63}" srcOrd="0" destOrd="0" presId="urn:microsoft.com/office/officeart/2005/8/layout/chevron1"/>
    <dgm:cxn modelId="{AF159732-1748-478A-82EC-9B688CB754E2}" type="presParOf" srcId="{BD980333-02AF-474E-9B62-B08C7E99BF82}" destId="{CED8D97C-70DF-4575-A86E-74A5E6A3BF63}" srcOrd="0" destOrd="0" presId="urn:microsoft.com/office/officeart/2005/8/layout/chevron1"/>
    <dgm:cxn modelId="{87C1A08C-F575-4382-9A5F-3F5F1049D1C6}" type="presParOf" srcId="{BD980333-02AF-474E-9B62-B08C7E99BF82}" destId="{865C9959-B892-45F0-B518-50DEBC249BB8}" srcOrd="1" destOrd="0" presId="urn:microsoft.com/office/officeart/2005/8/layout/chevron1"/>
    <dgm:cxn modelId="{0EF0B114-0401-4B16-AC03-ED2ACE751D06}" type="presParOf" srcId="{BD980333-02AF-474E-9B62-B08C7E99BF82}" destId="{0DC8EA6B-1B5B-455F-A644-506B92095C28}" srcOrd="2" destOrd="0" presId="urn:microsoft.com/office/officeart/2005/8/layout/chevron1"/>
    <dgm:cxn modelId="{7A8F60FA-E11B-40C8-A99E-972943D3C20F}" type="presParOf" srcId="{BD980333-02AF-474E-9B62-B08C7E99BF82}" destId="{8B495083-CBBC-4572-8C82-41FA8742EB5D}" srcOrd="3" destOrd="0" presId="urn:microsoft.com/office/officeart/2005/8/layout/chevron1"/>
    <dgm:cxn modelId="{18A0A256-F70A-4010-ABB3-75E77D8B8EC1}" type="presParOf" srcId="{BD980333-02AF-474E-9B62-B08C7E99BF82}" destId="{28DB82C4-4F7D-4FF9-9751-D96AAEE0A7F4}" srcOrd="4" destOrd="0" presId="urn:microsoft.com/office/officeart/2005/8/layout/chevron1"/>
    <dgm:cxn modelId="{1D941423-93EC-4571-B74B-AE230A0EC5A3}" type="presParOf" srcId="{BD980333-02AF-474E-9B62-B08C7E99BF82}" destId="{EC07CCCC-631C-45E7-94DE-49D43D6AA287}" srcOrd="5" destOrd="0" presId="urn:microsoft.com/office/officeart/2005/8/layout/chevron1"/>
    <dgm:cxn modelId="{191A70E0-A456-46C1-8D65-37090FE7873F}" type="presParOf" srcId="{BD980333-02AF-474E-9B62-B08C7E99BF82}" destId="{1C344224-21C0-4997-8CED-10DC431A10A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43AAD6E-5E01-4B4D-92C1-4DD2B8D247D0}" type="doc">
      <dgm:prSet loTypeId="urn:microsoft.com/office/officeart/2005/8/layout/chevron1" loCatId="process" qsTypeId="urn:microsoft.com/office/officeart/2005/8/quickstyle/simple5" qsCatId="simple" csTypeId="urn:microsoft.com/office/officeart/2005/8/colors/accent2_2" csCatId="accent2" phldr="1"/>
      <dgm:spPr/>
    </dgm:pt>
    <dgm:pt modelId="{A7EC045C-5C04-433D-9406-B5D60606F6AE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GB" sz="2100" b="1" dirty="0">
              <a:solidFill>
                <a:schemeClr val="tx1"/>
              </a:solidFill>
            </a:rPr>
            <a:t>5.Communications </a:t>
          </a:r>
          <a:endParaRPr lang="en-US" sz="2100" b="1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E71D8E3-0B0D-46DD-A39D-4AFD3C24D78E}" type="parTrans" cxnId="{7A9FC1A4-C11F-43EB-BFB6-789497442CFE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BFFE48A-B09E-485A-ABD7-16B85FB07732}" type="sibTrans" cxnId="{7A9FC1A4-C11F-43EB-BFB6-789497442CFE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ADD4776-8B63-4FCA-9D32-3240DAC3AF9A}">
      <dgm:prSet phldrT="[Text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GB" sz="2100" b="1" dirty="0">
              <a:solidFill>
                <a:schemeClr val="tx1"/>
              </a:solidFill>
            </a:rPr>
            <a:t> Articulated indicators of achievement for the decade</a:t>
          </a:r>
          <a:endParaRPr lang="en-US" sz="2100" b="1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8FC0E0C2-41EA-4CE9-90D6-87563C18ED24}" type="parTrans" cxnId="{8F046CDC-5452-4858-92D0-237A9E2F130D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498E84B-C522-4A1B-885A-C30448A1A277}" type="sibTrans" cxnId="{8F046CDC-5452-4858-92D0-237A9E2F130D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9EDAA30-CFA3-432D-9F49-D6BD71669248}">
      <dgm:prSet phldrT="[Text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US" sz="2100" b="1" dirty="0">
              <a:solidFill>
                <a:schemeClr val="tx1"/>
              </a:solidFill>
              <a:hlinkClick xmlns:r="http://schemas.openxmlformats.org/officeDocument/2006/relationships" r:id="rId1" action="ppaction://hlinksldjump"/>
            </a:rPr>
            <a:t>Social Networking</a:t>
          </a:r>
          <a:endParaRPr lang="en-US" sz="2100" b="1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060EE57-A167-4FA8-9F4E-50CE223BA335}" type="parTrans" cxnId="{EC360090-E087-4386-9BBC-3E1D0D8BAE9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E73B981-613E-42E3-B7C4-6F23451C391F}" type="sibTrans" cxnId="{EC360090-E087-4386-9BBC-3E1D0D8BAE9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D980333-02AF-474E-9B62-B08C7E99BF82}" type="pres">
      <dgm:prSet presAssocID="{043AAD6E-5E01-4B4D-92C1-4DD2B8D247D0}" presName="Name0" presStyleCnt="0">
        <dgm:presLayoutVars>
          <dgm:dir/>
          <dgm:animLvl val="lvl"/>
          <dgm:resizeHandles val="exact"/>
        </dgm:presLayoutVars>
      </dgm:prSet>
      <dgm:spPr/>
    </dgm:pt>
    <dgm:pt modelId="{CED8D97C-70DF-4575-A86E-74A5E6A3BF63}" type="pres">
      <dgm:prSet presAssocID="{A7EC045C-5C04-433D-9406-B5D60606F6AE}" presName="parTxOnly" presStyleLbl="node1" presStyleIdx="0" presStyleCnt="3" custScaleX="13733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65C9959-B892-45F0-B518-50DEBC249BB8}" type="pres">
      <dgm:prSet presAssocID="{6BFFE48A-B09E-485A-ABD7-16B85FB07732}" presName="parTxOnlySpace" presStyleCnt="0"/>
      <dgm:spPr/>
    </dgm:pt>
    <dgm:pt modelId="{0DC8EA6B-1B5B-455F-A644-506B92095C28}" type="pres">
      <dgm:prSet presAssocID="{EADD4776-8B63-4FCA-9D32-3240DAC3AF9A}" presName="parTxOnly" presStyleLbl="node1" presStyleIdx="1" presStyleCnt="3" custScaleX="9991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B495083-CBBC-4572-8C82-41FA8742EB5D}" type="pres">
      <dgm:prSet presAssocID="{A498E84B-C522-4A1B-885A-C30448A1A277}" presName="parTxOnlySpace" presStyleCnt="0"/>
      <dgm:spPr/>
    </dgm:pt>
    <dgm:pt modelId="{1C344224-21C0-4997-8CED-10DC431A10A2}" type="pres">
      <dgm:prSet presAssocID="{19EDAA30-CFA3-432D-9F49-D6BD71669248}" presName="parTxOnly" presStyleLbl="node1" presStyleIdx="2" presStyleCnt="3" custScaleX="13154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F046CDC-5452-4858-92D0-237A9E2F130D}" srcId="{043AAD6E-5E01-4B4D-92C1-4DD2B8D247D0}" destId="{EADD4776-8B63-4FCA-9D32-3240DAC3AF9A}" srcOrd="1" destOrd="0" parTransId="{8FC0E0C2-41EA-4CE9-90D6-87563C18ED24}" sibTransId="{A498E84B-C522-4A1B-885A-C30448A1A277}"/>
    <dgm:cxn modelId="{EC360090-E087-4386-9BBC-3E1D0D8BAE9B}" srcId="{043AAD6E-5E01-4B4D-92C1-4DD2B8D247D0}" destId="{19EDAA30-CFA3-432D-9F49-D6BD71669248}" srcOrd="2" destOrd="0" parTransId="{D060EE57-A167-4FA8-9F4E-50CE223BA335}" sibTransId="{9E73B981-613E-42E3-B7C4-6F23451C391F}"/>
    <dgm:cxn modelId="{7A9FC1A4-C11F-43EB-BFB6-789497442CFE}" srcId="{043AAD6E-5E01-4B4D-92C1-4DD2B8D247D0}" destId="{A7EC045C-5C04-433D-9406-B5D60606F6AE}" srcOrd="0" destOrd="0" parTransId="{1E71D8E3-0B0D-46DD-A39D-4AFD3C24D78E}" sibTransId="{6BFFE48A-B09E-485A-ABD7-16B85FB07732}"/>
    <dgm:cxn modelId="{184EFA55-1626-49A1-B473-01A6F6E16DA3}" type="presOf" srcId="{19EDAA30-CFA3-432D-9F49-D6BD71669248}" destId="{1C344224-21C0-4997-8CED-10DC431A10A2}" srcOrd="0" destOrd="0" presId="urn:microsoft.com/office/officeart/2005/8/layout/chevron1"/>
    <dgm:cxn modelId="{24C3BD0B-B0BE-4FD5-9B3A-EC36B7429E24}" type="presOf" srcId="{EADD4776-8B63-4FCA-9D32-3240DAC3AF9A}" destId="{0DC8EA6B-1B5B-455F-A644-506B92095C28}" srcOrd="0" destOrd="0" presId="urn:microsoft.com/office/officeart/2005/8/layout/chevron1"/>
    <dgm:cxn modelId="{BEB45A3E-46A3-47D1-9A89-73FA2928A86D}" type="presOf" srcId="{043AAD6E-5E01-4B4D-92C1-4DD2B8D247D0}" destId="{BD980333-02AF-474E-9B62-B08C7E99BF82}" srcOrd="0" destOrd="0" presId="urn:microsoft.com/office/officeart/2005/8/layout/chevron1"/>
    <dgm:cxn modelId="{7087E9D9-1D17-41AD-B441-714ED56128CD}" type="presOf" srcId="{A7EC045C-5C04-433D-9406-B5D60606F6AE}" destId="{CED8D97C-70DF-4575-A86E-74A5E6A3BF63}" srcOrd="0" destOrd="0" presId="urn:microsoft.com/office/officeart/2005/8/layout/chevron1"/>
    <dgm:cxn modelId="{AF159732-1748-478A-82EC-9B688CB754E2}" type="presParOf" srcId="{BD980333-02AF-474E-9B62-B08C7E99BF82}" destId="{CED8D97C-70DF-4575-A86E-74A5E6A3BF63}" srcOrd="0" destOrd="0" presId="urn:microsoft.com/office/officeart/2005/8/layout/chevron1"/>
    <dgm:cxn modelId="{87C1A08C-F575-4382-9A5F-3F5F1049D1C6}" type="presParOf" srcId="{BD980333-02AF-474E-9B62-B08C7E99BF82}" destId="{865C9959-B892-45F0-B518-50DEBC249BB8}" srcOrd="1" destOrd="0" presId="urn:microsoft.com/office/officeart/2005/8/layout/chevron1"/>
    <dgm:cxn modelId="{0EF0B114-0401-4B16-AC03-ED2ACE751D06}" type="presParOf" srcId="{BD980333-02AF-474E-9B62-B08C7E99BF82}" destId="{0DC8EA6B-1B5B-455F-A644-506B92095C28}" srcOrd="2" destOrd="0" presId="urn:microsoft.com/office/officeart/2005/8/layout/chevron1"/>
    <dgm:cxn modelId="{7A8F60FA-E11B-40C8-A99E-972943D3C20F}" type="presParOf" srcId="{BD980333-02AF-474E-9B62-B08C7E99BF82}" destId="{8B495083-CBBC-4572-8C82-41FA8742EB5D}" srcOrd="3" destOrd="0" presId="urn:microsoft.com/office/officeart/2005/8/layout/chevron1"/>
    <dgm:cxn modelId="{191A70E0-A456-46C1-8D65-37090FE7873F}" type="presParOf" srcId="{BD980333-02AF-474E-9B62-B08C7E99BF82}" destId="{1C344224-21C0-4997-8CED-10DC431A10A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43AAD6E-5E01-4B4D-92C1-4DD2B8D247D0}" type="doc">
      <dgm:prSet loTypeId="urn:microsoft.com/office/officeart/2005/8/layout/chevron1" loCatId="process" qsTypeId="urn:microsoft.com/office/officeart/2005/8/quickstyle/simple5" qsCatId="simple" csTypeId="urn:microsoft.com/office/officeart/2005/8/colors/accent2_2" csCatId="accent2" phldr="1"/>
      <dgm:spPr/>
    </dgm:pt>
    <dgm:pt modelId="{A7EC045C-5C04-433D-9406-B5D60606F6AE}">
      <dgm:prSet phldrT="[Text]" custT="1"/>
      <dgm:spPr>
        <a:solidFill>
          <a:srgbClr val="DFDA1C"/>
        </a:solidFill>
      </dgm:spPr>
      <dgm:t>
        <a:bodyPr/>
        <a:lstStyle/>
        <a:p>
          <a:r>
            <a:rPr lang="en-GB" sz="2100" b="1" dirty="0">
              <a:solidFill>
                <a:schemeClr val="tx1"/>
              </a:solidFill>
            </a:rPr>
            <a:t>6.Publications</a:t>
          </a:r>
          <a:endParaRPr lang="en-US" sz="2100" b="1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E71D8E3-0B0D-46DD-A39D-4AFD3C24D78E}" type="parTrans" cxnId="{7A9FC1A4-C11F-43EB-BFB6-789497442CFE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BFFE48A-B09E-485A-ABD7-16B85FB07732}" type="sibTrans" cxnId="{7A9FC1A4-C11F-43EB-BFB6-789497442CFE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ADD4776-8B63-4FCA-9D32-3240DAC3AF9A}">
      <dgm:prSet phldrT="[Text]" custT="1"/>
      <dgm:spPr>
        <a:solidFill>
          <a:srgbClr val="EDEA6F"/>
        </a:solidFill>
      </dgm:spPr>
      <dgm:t>
        <a:bodyPr/>
        <a:lstStyle/>
        <a:p>
          <a:r>
            <a:rPr lang="en-GB" sz="2100" b="1" dirty="0">
              <a:solidFill>
                <a:schemeClr val="tx1"/>
              </a:solidFill>
              <a:hlinkClick xmlns:r="http://schemas.openxmlformats.org/officeDocument/2006/relationships" r:id="rId1" action="ppaction://hlinksldjump"/>
            </a:rPr>
            <a:t>Prepared reports</a:t>
          </a:r>
          <a:endParaRPr lang="en-US" sz="2100" b="1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8FC0E0C2-41EA-4CE9-90D6-87563C18ED24}" type="parTrans" cxnId="{8F046CDC-5452-4858-92D0-237A9E2F130D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498E84B-C522-4A1B-885A-C30448A1A277}" type="sibTrans" cxnId="{8F046CDC-5452-4858-92D0-237A9E2F130D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9EDAA30-CFA3-432D-9F49-D6BD71669248}">
      <dgm:prSet phldrT="[Text]" custT="1"/>
      <dgm:spPr>
        <a:solidFill>
          <a:srgbClr val="EDEA6F"/>
        </a:solidFill>
      </dgm:spPr>
      <dgm:t>
        <a:bodyPr/>
        <a:lstStyle/>
        <a:p>
          <a:r>
            <a:rPr lang="en-GB" sz="2100" b="1" dirty="0">
              <a:solidFill>
                <a:schemeClr val="tx1"/>
              </a:solidFill>
            </a:rPr>
            <a:t>Develop a framework of linkages of road safety data sources and research institutions</a:t>
          </a:r>
          <a:endParaRPr lang="en-US" sz="2100" b="1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060EE57-A167-4FA8-9F4E-50CE223BA335}" type="parTrans" cxnId="{EC360090-E087-4386-9BBC-3E1D0D8BAE9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E73B981-613E-42E3-B7C4-6F23451C391F}" type="sibTrans" cxnId="{EC360090-E087-4386-9BBC-3E1D0D8BAE9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D980333-02AF-474E-9B62-B08C7E99BF82}" type="pres">
      <dgm:prSet presAssocID="{043AAD6E-5E01-4B4D-92C1-4DD2B8D247D0}" presName="Name0" presStyleCnt="0">
        <dgm:presLayoutVars>
          <dgm:dir/>
          <dgm:animLvl val="lvl"/>
          <dgm:resizeHandles val="exact"/>
        </dgm:presLayoutVars>
      </dgm:prSet>
      <dgm:spPr/>
    </dgm:pt>
    <dgm:pt modelId="{CED8D97C-70DF-4575-A86E-74A5E6A3BF63}" type="pres">
      <dgm:prSet presAssocID="{A7EC045C-5C04-433D-9406-B5D60606F6AE}" presName="parTxOnly" presStyleLbl="node1" presStyleIdx="0" presStyleCnt="3" custScaleX="13733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65C9959-B892-45F0-B518-50DEBC249BB8}" type="pres">
      <dgm:prSet presAssocID="{6BFFE48A-B09E-485A-ABD7-16B85FB07732}" presName="parTxOnlySpace" presStyleCnt="0"/>
      <dgm:spPr/>
    </dgm:pt>
    <dgm:pt modelId="{0DC8EA6B-1B5B-455F-A644-506B92095C28}" type="pres">
      <dgm:prSet presAssocID="{EADD4776-8B63-4FCA-9D32-3240DAC3AF9A}" presName="parTxOnly" presStyleLbl="node1" presStyleIdx="1" presStyleCnt="3" custScaleX="9991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B495083-CBBC-4572-8C82-41FA8742EB5D}" type="pres">
      <dgm:prSet presAssocID="{A498E84B-C522-4A1B-885A-C30448A1A277}" presName="parTxOnlySpace" presStyleCnt="0"/>
      <dgm:spPr/>
    </dgm:pt>
    <dgm:pt modelId="{1C344224-21C0-4997-8CED-10DC431A10A2}" type="pres">
      <dgm:prSet presAssocID="{19EDAA30-CFA3-432D-9F49-D6BD71669248}" presName="parTxOnly" presStyleLbl="node1" presStyleIdx="2" presStyleCnt="3" custScaleX="13154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F046CDC-5452-4858-92D0-237A9E2F130D}" srcId="{043AAD6E-5E01-4B4D-92C1-4DD2B8D247D0}" destId="{EADD4776-8B63-4FCA-9D32-3240DAC3AF9A}" srcOrd="1" destOrd="0" parTransId="{8FC0E0C2-41EA-4CE9-90D6-87563C18ED24}" sibTransId="{A498E84B-C522-4A1B-885A-C30448A1A277}"/>
    <dgm:cxn modelId="{EC360090-E087-4386-9BBC-3E1D0D8BAE9B}" srcId="{043AAD6E-5E01-4B4D-92C1-4DD2B8D247D0}" destId="{19EDAA30-CFA3-432D-9F49-D6BD71669248}" srcOrd="2" destOrd="0" parTransId="{D060EE57-A167-4FA8-9F4E-50CE223BA335}" sibTransId="{9E73B981-613E-42E3-B7C4-6F23451C391F}"/>
    <dgm:cxn modelId="{7A9FC1A4-C11F-43EB-BFB6-789497442CFE}" srcId="{043AAD6E-5E01-4B4D-92C1-4DD2B8D247D0}" destId="{A7EC045C-5C04-433D-9406-B5D60606F6AE}" srcOrd="0" destOrd="0" parTransId="{1E71D8E3-0B0D-46DD-A39D-4AFD3C24D78E}" sibTransId="{6BFFE48A-B09E-485A-ABD7-16B85FB07732}"/>
    <dgm:cxn modelId="{184EFA55-1626-49A1-B473-01A6F6E16DA3}" type="presOf" srcId="{19EDAA30-CFA3-432D-9F49-D6BD71669248}" destId="{1C344224-21C0-4997-8CED-10DC431A10A2}" srcOrd="0" destOrd="0" presId="urn:microsoft.com/office/officeart/2005/8/layout/chevron1"/>
    <dgm:cxn modelId="{24C3BD0B-B0BE-4FD5-9B3A-EC36B7429E24}" type="presOf" srcId="{EADD4776-8B63-4FCA-9D32-3240DAC3AF9A}" destId="{0DC8EA6B-1B5B-455F-A644-506B92095C28}" srcOrd="0" destOrd="0" presId="urn:microsoft.com/office/officeart/2005/8/layout/chevron1"/>
    <dgm:cxn modelId="{BEB45A3E-46A3-47D1-9A89-73FA2928A86D}" type="presOf" srcId="{043AAD6E-5E01-4B4D-92C1-4DD2B8D247D0}" destId="{BD980333-02AF-474E-9B62-B08C7E99BF82}" srcOrd="0" destOrd="0" presId="urn:microsoft.com/office/officeart/2005/8/layout/chevron1"/>
    <dgm:cxn modelId="{7087E9D9-1D17-41AD-B441-714ED56128CD}" type="presOf" srcId="{A7EC045C-5C04-433D-9406-B5D60606F6AE}" destId="{CED8D97C-70DF-4575-A86E-74A5E6A3BF63}" srcOrd="0" destOrd="0" presId="urn:microsoft.com/office/officeart/2005/8/layout/chevron1"/>
    <dgm:cxn modelId="{AF159732-1748-478A-82EC-9B688CB754E2}" type="presParOf" srcId="{BD980333-02AF-474E-9B62-B08C7E99BF82}" destId="{CED8D97C-70DF-4575-A86E-74A5E6A3BF63}" srcOrd="0" destOrd="0" presId="urn:microsoft.com/office/officeart/2005/8/layout/chevron1"/>
    <dgm:cxn modelId="{87C1A08C-F575-4382-9A5F-3F5F1049D1C6}" type="presParOf" srcId="{BD980333-02AF-474E-9B62-B08C7E99BF82}" destId="{865C9959-B892-45F0-B518-50DEBC249BB8}" srcOrd="1" destOrd="0" presId="urn:microsoft.com/office/officeart/2005/8/layout/chevron1"/>
    <dgm:cxn modelId="{0EF0B114-0401-4B16-AC03-ED2ACE751D06}" type="presParOf" srcId="{BD980333-02AF-474E-9B62-B08C7E99BF82}" destId="{0DC8EA6B-1B5B-455F-A644-506B92095C28}" srcOrd="2" destOrd="0" presId="urn:microsoft.com/office/officeart/2005/8/layout/chevron1"/>
    <dgm:cxn modelId="{7A8F60FA-E11B-40C8-A99E-972943D3C20F}" type="presParOf" srcId="{BD980333-02AF-474E-9B62-B08C7E99BF82}" destId="{8B495083-CBBC-4572-8C82-41FA8742EB5D}" srcOrd="3" destOrd="0" presId="urn:microsoft.com/office/officeart/2005/8/layout/chevron1"/>
    <dgm:cxn modelId="{191A70E0-A456-46C1-8D65-37090FE7873F}" type="presParOf" srcId="{BD980333-02AF-474E-9B62-B08C7E99BF82}" destId="{1C344224-21C0-4997-8CED-10DC431A10A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D8D97C-70DF-4575-A86E-74A5E6A3BF63}">
      <dsp:nvSpPr>
        <dsp:cNvPr id="0" name=""/>
        <dsp:cNvSpPr/>
      </dsp:nvSpPr>
      <dsp:spPr>
        <a:xfrm>
          <a:off x="1" y="0"/>
          <a:ext cx="6563184" cy="1121374"/>
        </a:xfrm>
        <a:prstGeom prst="chevron">
          <a:avLst/>
        </a:prstGeom>
        <a:solidFill>
          <a:schemeClr val="bg1">
            <a:lumMod val="6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4013" tIns="18288" rIns="34671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cap="none" spc="0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latin typeface="Calibri" panose="020F0502020204030204"/>
              <a:ea typeface="+mn-ea"/>
              <a:cs typeface="+mn-cs"/>
            </a:rPr>
            <a:t>2018-2021</a:t>
          </a:r>
        </a:p>
      </dsp:txBody>
      <dsp:txXfrm>
        <a:off x="560688" y="0"/>
        <a:ext cx="5441810" cy="1121374"/>
      </dsp:txXfrm>
    </dsp:sp>
    <dsp:sp modelId="{57C77956-809B-42DC-8909-5D343228ADE4}">
      <dsp:nvSpPr>
        <dsp:cNvPr id="0" name=""/>
        <dsp:cNvSpPr/>
      </dsp:nvSpPr>
      <dsp:spPr>
        <a:xfrm>
          <a:off x="6039379" y="0"/>
          <a:ext cx="5266516" cy="1121374"/>
        </a:xfrm>
        <a:prstGeom prst="chevron">
          <a:avLst/>
        </a:prstGeom>
        <a:solidFill>
          <a:schemeClr val="bg1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4013" tIns="34671" rIns="34671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b="1" kern="1200" dirty="0">
              <a:solidFill>
                <a:schemeClr val="tx1"/>
              </a:solidFill>
            </a:rPr>
            <a:t>Progress made in accordance with the workplan</a:t>
          </a:r>
          <a:endParaRPr lang="en-US" sz="26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6600066" y="0"/>
        <a:ext cx="4145142" cy="11213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D8D97C-70DF-4575-A86E-74A5E6A3BF63}">
      <dsp:nvSpPr>
        <dsp:cNvPr id="0" name=""/>
        <dsp:cNvSpPr/>
      </dsp:nvSpPr>
      <dsp:spPr>
        <a:xfrm>
          <a:off x="5244" y="365178"/>
          <a:ext cx="3052812" cy="1221125"/>
        </a:xfrm>
        <a:prstGeom prst="chevron">
          <a:avLst/>
        </a:prstGeom>
        <a:solidFill>
          <a:srgbClr val="ED7D31">
            <a:lumMod val="60000"/>
            <a:lumOff val="40000"/>
          </a:srgb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>
              <a:solidFill>
                <a:schemeClr val="tx2">
                  <a:lumMod val="50000"/>
                </a:schemeClr>
              </a:solidFill>
            </a:rPr>
            <a:t>1.Developed the network of the Observatory </a:t>
          </a:r>
          <a:endParaRPr lang="en-US" sz="1600" b="1" kern="1200" cap="none" spc="0" dirty="0">
            <a:ln w="0"/>
            <a:solidFill>
              <a:schemeClr val="tx2">
                <a:lumMod val="50000"/>
              </a:schemeClr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615807" y="365178"/>
        <a:ext cx="1831687" cy="1221125"/>
      </dsp:txXfrm>
    </dsp:sp>
    <dsp:sp modelId="{34128D22-3333-420A-A1E7-7A643408113C}">
      <dsp:nvSpPr>
        <dsp:cNvPr id="0" name=""/>
        <dsp:cNvSpPr/>
      </dsp:nvSpPr>
      <dsp:spPr>
        <a:xfrm>
          <a:off x="2752775" y="365178"/>
          <a:ext cx="3052812" cy="1221125"/>
        </a:xfrm>
        <a:prstGeom prst="chevron">
          <a:avLst/>
        </a:prstGeom>
        <a:solidFill>
          <a:srgbClr val="FBE5D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cap="none" spc="0" dirty="0">
              <a:ln w="0"/>
              <a:solidFill>
                <a:schemeClr val="tx2">
                  <a:lumMod val="50000"/>
                </a:schemeClr>
              </a:solidFill>
              <a:effectLst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latin typeface="Calibri" panose="020F0502020204030204"/>
              <a:ea typeface="+mn-ea"/>
              <a:cs typeface="+mn-cs"/>
              <a:hlinkClick xmlns:r="http://schemas.openxmlformats.org/officeDocument/2006/relationships" r:id="" action="ppaction://hlinksldjump"/>
            </a:rPr>
            <a:t>Ratification and implementation of the Charter</a:t>
          </a:r>
          <a:endParaRPr lang="en-US" sz="1600" b="1" kern="1200" cap="none" spc="0" dirty="0">
            <a:ln w="0"/>
            <a:solidFill>
              <a:schemeClr val="tx2">
                <a:lumMod val="50000"/>
              </a:schemeClr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3363338" y="365178"/>
        <a:ext cx="1831687" cy="1221125"/>
      </dsp:txXfrm>
    </dsp:sp>
    <dsp:sp modelId="{0DC8EA6B-1B5B-455F-A644-506B92095C28}">
      <dsp:nvSpPr>
        <dsp:cNvPr id="0" name=""/>
        <dsp:cNvSpPr/>
      </dsp:nvSpPr>
      <dsp:spPr>
        <a:xfrm>
          <a:off x="5500307" y="365178"/>
          <a:ext cx="3052812" cy="1221125"/>
        </a:xfrm>
        <a:prstGeom prst="chevron">
          <a:avLst/>
        </a:prstGeom>
        <a:solidFill>
          <a:srgbClr val="FBE5D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cap="none" spc="0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latin typeface="Calibri" panose="020F0502020204030204"/>
              <a:ea typeface="+mn-ea"/>
              <a:cs typeface="+mn-cs"/>
            </a:rPr>
            <a:t>Maintained a list of members and up-to-date contact details</a:t>
          </a:r>
          <a:endParaRPr lang="en-US" sz="1600" b="1" kern="1200" cap="none" spc="0" dirty="0">
            <a:ln w="0"/>
            <a:solidFill>
              <a:sysClr val="windowText" lastClr="000000"/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6110870" y="365178"/>
        <a:ext cx="1831687" cy="1221125"/>
      </dsp:txXfrm>
    </dsp:sp>
    <dsp:sp modelId="{56411986-F1B6-45B7-99D3-C72614F2CEF1}">
      <dsp:nvSpPr>
        <dsp:cNvPr id="0" name=""/>
        <dsp:cNvSpPr/>
      </dsp:nvSpPr>
      <dsp:spPr>
        <a:xfrm>
          <a:off x="8247838" y="365178"/>
          <a:ext cx="3052812" cy="1221125"/>
        </a:xfrm>
        <a:prstGeom prst="chevron">
          <a:avLst/>
        </a:prstGeom>
        <a:solidFill>
          <a:srgbClr val="ED7D31">
            <a:lumMod val="20000"/>
            <a:lumOff val="80000"/>
          </a:srgb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cap="none" spc="0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latin typeface="Calibri" panose="020F0502020204030204"/>
              <a:ea typeface="+mn-ea"/>
              <a:cs typeface="+mn-cs"/>
            </a:rPr>
            <a:t>Holding annual meetings (AGM, </a:t>
          </a:r>
          <a:r>
            <a:rPr lang="en-GB" sz="1600" b="1" kern="1200" cap="none" spc="0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latin typeface="Calibri" panose="020F0502020204030204"/>
              <a:ea typeface="+mn-ea"/>
              <a:cs typeface="+mn-cs"/>
              <a:hlinkClick xmlns:r="http://schemas.openxmlformats.org/officeDocument/2006/relationships" r:id="" action="ppaction://hlinksldjump"/>
            </a:rPr>
            <a:t>NDCs</a:t>
          </a:r>
          <a:r>
            <a:rPr lang="en-GB" sz="1600" b="1" kern="1200" cap="none" spc="0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latin typeface="Calibri" panose="020F0502020204030204"/>
              <a:ea typeface="+mn-ea"/>
              <a:cs typeface="+mn-cs"/>
            </a:rPr>
            <a:t>, Global Meeting of Regional Observatories)</a:t>
          </a:r>
          <a:endParaRPr lang="en-US" sz="1600" b="1" kern="1200" cap="none" spc="0" dirty="0">
            <a:ln w="0"/>
            <a:solidFill>
              <a:sysClr val="windowText" lastClr="000000"/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8858401" y="365178"/>
        <a:ext cx="1831687" cy="12211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D8D97C-70DF-4575-A86E-74A5E6A3BF63}">
      <dsp:nvSpPr>
        <dsp:cNvPr id="0" name=""/>
        <dsp:cNvSpPr/>
      </dsp:nvSpPr>
      <dsp:spPr>
        <a:xfrm>
          <a:off x="5244" y="234108"/>
          <a:ext cx="3052812" cy="1221125"/>
        </a:xfrm>
        <a:prstGeom prst="chevron">
          <a:avLst/>
        </a:prstGeom>
        <a:solidFill>
          <a:srgbClr val="5B9BD5">
            <a:lumMod val="75000"/>
          </a:srgb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2.Improved Data Collection</a:t>
          </a:r>
          <a:endParaRPr lang="en-US" sz="2100" b="0" kern="1200" cap="none" spc="0" dirty="0">
            <a:ln w="0"/>
            <a:solidFill>
              <a:sysClr val="windowText" lastClr="000000"/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615807" y="234108"/>
        <a:ext cx="1831687" cy="1221125"/>
      </dsp:txXfrm>
    </dsp:sp>
    <dsp:sp modelId="{0DC8EA6B-1B5B-455F-A644-506B92095C28}">
      <dsp:nvSpPr>
        <dsp:cNvPr id="0" name=""/>
        <dsp:cNvSpPr/>
      </dsp:nvSpPr>
      <dsp:spPr>
        <a:xfrm>
          <a:off x="2752775" y="234108"/>
          <a:ext cx="3052812" cy="1221125"/>
        </a:xfrm>
        <a:prstGeom prst="chevron">
          <a:avLst/>
        </a:prstGeom>
        <a:solidFill>
          <a:srgbClr val="5B9BD5">
            <a:lumMod val="60000"/>
            <a:lumOff val="40000"/>
          </a:srgb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Improved vital registration data</a:t>
          </a:r>
          <a:endParaRPr lang="en-US" sz="2100" b="1" kern="1200" cap="none" spc="0" dirty="0">
            <a:ln w="0"/>
            <a:solidFill>
              <a:sysClr val="windowText" lastClr="000000"/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3363338" y="234108"/>
        <a:ext cx="1831687" cy="1221125"/>
      </dsp:txXfrm>
    </dsp:sp>
    <dsp:sp modelId="{1C344224-21C0-4997-8CED-10DC431A10A2}">
      <dsp:nvSpPr>
        <dsp:cNvPr id="0" name=""/>
        <dsp:cNvSpPr/>
      </dsp:nvSpPr>
      <dsp:spPr>
        <a:xfrm>
          <a:off x="5500307" y="234108"/>
          <a:ext cx="3052812" cy="1221125"/>
        </a:xfrm>
        <a:prstGeom prst="chevron">
          <a:avLst/>
        </a:prstGeom>
        <a:solidFill>
          <a:srgbClr val="5B9BD5">
            <a:lumMod val="60000"/>
            <a:lumOff val="40000"/>
          </a:srgb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  <a:hlinkClick xmlns:r="http://schemas.openxmlformats.org/officeDocument/2006/relationships" r:id="" action="ppaction://hlinksldjump"/>
            </a:rPr>
            <a:t>Tools &amp; methodologies</a:t>
          </a:r>
          <a:endParaRPr lang="en-US" sz="2100" b="1" kern="12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6110870" y="234108"/>
        <a:ext cx="1831687" cy="1221125"/>
      </dsp:txXfrm>
    </dsp:sp>
    <dsp:sp modelId="{157FD8A8-B90B-4B67-B323-598522D13264}">
      <dsp:nvSpPr>
        <dsp:cNvPr id="0" name=""/>
        <dsp:cNvSpPr/>
      </dsp:nvSpPr>
      <dsp:spPr>
        <a:xfrm>
          <a:off x="8247838" y="234108"/>
          <a:ext cx="3052812" cy="1221125"/>
        </a:xfrm>
        <a:prstGeom prst="chevron">
          <a:avLst/>
        </a:prstGeom>
        <a:solidFill>
          <a:srgbClr val="5B9BD5">
            <a:lumMod val="60000"/>
            <a:lumOff val="40000"/>
          </a:srgb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Police-Hospital admission Data Initiative (PDI)</a:t>
          </a:r>
          <a:endParaRPr lang="en-US" sz="2100" b="1" kern="1200" cap="none" spc="0" dirty="0">
            <a:ln w="0"/>
            <a:solidFill>
              <a:sysClr val="windowText" lastClr="000000"/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8858401" y="234108"/>
        <a:ext cx="1831687" cy="12211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D8D97C-70DF-4575-A86E-74A5E6A3BF63}">
      <dsp:nvSpPr>
        <dsp:cNvPr id="0" name=""/>
        <dsp:cNvSpPr/>
      </dsp:nvSpPr>
      <dsp:spPr>
        <a:xfrm>
          <a:off x="2420" y="258081"/>
          <a:ext cx="2876414" cy="1435318"/>
        </a:xfrm>
        <a:prstGeom prst="chevron">
          <a:avLst/>
        </a:prstGeom>
        <a:solidFill>
          <a:srgbClr val="ED7D3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3. Safety Performance Indicators (SPIs), Cooperation</a:t>
          </a:r>
          <a:endParaRPr lang="en-US" sz="1800" b="0" kern="1200" cap="none" spc="0" dirty="0">
            <a:ln w="0"/>
            <a:solidFill>
              <a:sysClr val="windowText" lastClr="000000"/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720079" y="258081"/>
        <a:ext cx="1441096" cy="1435318"/>
      </dsp:txXfrm>
    </dsp:sp>
    <dsp:sp modelId="{0DC8EA6B-1B5B-455F-A644-506B92095C28}">
      <dsp:nvSpPr>
        <dsp:cNvPr id="0" name=""/>
        <dsp:cNvSpPr/>
      </dsp:nvSpPr>
      <dsp:spPr>
        <a:xfrm>
          <a:off x="2520005" y="258081"/>
          <a:ext cx="3585318" cy="1435318"/>
        </a:xfrm>
        <a:prstGeom prst="chevron">
          <a:avLst/>
        </a:prstGeom>
        <a:solidFill>
          <a:srgbClr val="ED7D31">
            <a:lumMod val="60000"/>
            <a:lumOff val="40000"/>
          </a:srgb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Developed meaningful SPIs that, given the available data, could be applied in all </a:t>
          </a:r>
          <a:endParaRPr lang="en-US" sz="1800" b="1" kern="1200" cap="none" spc="0" dirty="0">
            <a:ln w="0"/>
            <a:solidFill>
              <a:sysClr val="windowText" lastClr="000000"/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3237664" y="258081"/>
        <a:ext cx="2150000" cy="1435318"/>
      </dsp:txXfrm>
    </dsp:sp>
    <dsp:sp modelId="{5E334AC5-020C-459D-84E2-B7485CF28286}">
      <dsp:nvSpPr>
        <dsp:cNvPr id="0" name=""/>
        <dsp:cNvSpPr/>
      </dsp:nvSpPr>
      <dsp:spPr>
        <a:xfrm>
          <a:off x="5746494" y="258081"/>
          <a:ext cx="2796108" cy="1435318"/>
        </a:xfrm>
        <a:prstGeom prst="chevron">
          <a:avLst/>
        </a:prstGeom>
        <a:solidFill>
          <a:srgbClr val="ED7D31">
            <a:lumMod val="60000"/>
            <a:lumOff val="40000"/>
          </a:srgb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cap="none" spc="0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latin typeface="Calibri" panose="020F0502020204030204"/>
              <a:ea typeface="+mn-ea"/>
              <a:cs typeface="+mn-cs"/>
              <a:hlinkClick xmlns:r="http://schemas.openxmlformats.org/officeDocument/2006/relationships" r:id="" action="ppaction://hlinksldjump"/>
            </a:rPr>
            <a:t>External coordination</a:t>
          </a:r>
          <a:endParaRPr lang="en-US" sz="1800" b="1" kern="1200" cap="none" spc="0" dirty="0">
            <a:ln w="0"/>
            <a:solidFill>
              <a:sysClr val="windowText" lastClr="000000"/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6464153" y="258081"/>
        <a:ext cx="1360790" cy="1435318"/>
      </dsp:txXfrm>
    </dsp:sp>
    <dsp:sp modelId="{1C344224-21C0-4997-8CED-10DC431A10A2}">
      <dsp:nvSpPr>
        <dsp:cNvPr id="0" name=""/>
        <dsp:cNvSpPr/>
      </dsp:nvSpPr>
      <dsp:spPr>
        <a:xfrm>
          <a:off x="8183773" y="258081"/>
          <a:ext cx="3119701" cy="1435318"/>
        </a:xfrm>
        <a:prstGeom prst="chevron">
          <a:avLst/>
        </a:prstGeom>
        <a:solidFill>
          <a:srgbClr val="ED7D31">
            <a:lumMod val="60000"/>
            <a:lumOff val="40000"/>
          </a:srgb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Identify indicators that deserve work in common</a:t>
          </a:r>
          <a:endParaRPr lang="en-US" sz="1800" b="1" kern="1200" cap="none" spc="0" dirty="0">
            <a:ln w="0"/>
            <a:solidFill>
              <a:sysClr val="windowText" lastClr="000000"/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8901432" y="258081"/>
        <a:ext cx="1684383" cy="143531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D8D97C-70DF-4575-A86E-74A5E6A3BF63}">
      <dsp:nvSpPr>
        <dsp:cNvPr id="0" name=""/>
        <dsp:cNvSpPr/>
      </dsp:nvSpPr>
      <dsp:spPr>
        <a:xfrm>
          <a:off x="1752" y="0"/>
          <a:ext cx="6607225" cy="1233143"/>
        </a:xfrm>
        <a:prstGeom prst="chevron">
          <a:avLst/>
        </a:prstGeom>
        <a:solidFill>
          <a:schemeClr val="bg1">
            <a:lumMod val="6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8014" tIns="18288" rIns="36005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2018-21</a:t>
          </a:r>
        </a:p>
      </dsp:txBody>
      <dsp:txXfrm>
        <a:off x="618324" y="0"/>
        <a:ext cx="5374082" cy="1233143"/>
      </dsp:txXfrm>
    </dsp:sp>
    <dsp:sp modelId="{0DC8EA6B-1B5B-455F-A644-506B92095C28}">
      <dsp:nvSpPr>
        <dsp:cNvPr id="0" name=""/>
        <dsp:cNvSpPr/>
      </dsp:nvSpPr>
      <dsp:spPr>
        <a:xfrm>
          <a:off x="6101300" y="0"/>
          <a:ext cx="5076779" cy="1233143"/>
        </a:xfrm>
        <a:prstGeom prst="chevron">
          <a:avLst/>
        </a:prstGeom>
        <a:solidFill>
          <a:schemeClr val="bg1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8014" tIns="36005" rIns="36005" bIns="3600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b="1" kern="1200">
              <a:solidFill>
                <a:schemeClr val="tx1"/>
              </a:solidFill>
            </a:rPr>
            <a:t>Progress made in accordance with the workplan</a:t>
          </a:r>
          <a:endParaRPr lang="en-US" sz="27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6717872" y="0"/>
        <a:ext cx="3843636" cy="123314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D8D97C-70DF-4575-A86E-74A5E6A3BF63}">
      <dsp:nvSpPr>
        <dsp:cNvPr id="0" name=""/>
        <dsp:cNvSpPr/>
      </dsp:nvSpPr>
      <dsp:spPr>
        <a:xfrm>
          <a:off x="5495" y="572959"/>
          <a:ext cx="3631707" cy="1000070"/>
        </a:xfrm>
        <a:prstGeom prst="chevron">
          <a:avLst/>
        </a:prstGeom>
        <a:solidFill>
          <a:srgbClr val="D2565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dirty="0">
              <a:solidFill>
                <a:schemeClr val="tx1"/>
              </a:solidFill>
            </a:rPr>
            <a:t>4.Capacity development through technical assistance </a:t>
          </a:r>
          <a:endParaRPr lang="en-US" sz="2100" b="1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505530" y="572959"/>
        <a:ext cx="2631637" cy="1000070"/>
      </dsp:txXfrm>
    </dsp:sp>
    <dsp:sp modelId="{0DC8EA6B-1B5B-455F-A644-506B92095C28}">
      <dsp:nvSpPr>
        <dsp:cNvPr id="0" name=""/>
        <dsp:cNvSpPr/>
      </dsp:nvSpPr>
      <dsp:spPr>
        <a:xfrm>
          <a:off x="3387185" y="572959"/>
          <a:ext cx="2498102" cy="1000070"/>
        </a:xfrm>
        <a:prstGeom prst="chevron">
          <a:avLst/>
        </a:prstGeom>
        <a:solidFill>
          <a:srgbClr val="E49898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Minimum data set (MDS)</a:t>
          </a:r>
          <a:endParaRPr lang="en-US" sz="2100" b="1" kern="1200" dirty="0">
            <a:solidFill>
              <a:prstClr val="black"/>
            </a:solidFill>
            <a:latin typeface="Calibri" panose="020F0502020204030204"/>
            <a:ea typeface="+mn-ea"/>
            <a:cs typeface="+mn-cs"/>
          </a:endParaRPr>
        </a:p>
      </dsp:txBody>
      <dsp:txXfrm>
        <a:off x="3887220" y="572959"/>
        <a:ext cx="1498032" cy="1000070"/>
      </dsp:txXfrm>
    </dsp:sp>
    <dsp:sp modelId="{28DB82C4-4F7D-4FF9-9751-D96AAEE0A7F4}">
      <dsp:nvSpPr>
        <dsp:cNvPr id="0" name=""/>
        <dsp:cNvSpPr/>
      </dsp:nvSpPr>
      <dsp:spPr>
        <a:xfrm>
          <a:off x="5635269" y="572959"/>
          <a:ext cx="2500177" cy="1000070"/>
        </a:xfrm>
        <a:prstGeom prst="chevron">
          <a:avLst/>
        </a:prstGeom>
        <a:solidFill>
          <a:srgbClr val="E49898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  <a:hlinkClick xmlns:r="http://schemas.openxmlformats.org/officeDocument/2006/relationships" r:id="" action="ppaction://hlinksldjump"/>
            </a:rPr>
            <a:t>Webinar training</a:t>
          </a:r>
          <a:endParaRPr lang="en-US" sz="2100" b="1" kern="1200" dirty="0">
            <a:solidFill>
              <a:prstClr val="black"/>
            </a:solidFill>
            <a:latin typeface="Calibri" panose="020F0502020204030204"/>
            <a:ea typeface="+mn-ea"/>
            <a:cs typeface="+mn-cs"/>
          </a:endParaRPr>
        </a:p>
      </dsp:txBody>
      <dsp:txXfrm>
        <a:off x="6135304" y="572959"/>
        <a:ext cx="1500107" cy="1000070"/>
      </dsp:txXfrm>
    </dsp:sp>
    <dsp:sp modelId="{1C344224-21C0-4997-8CED-10DC431A10A2}">
      <dsp:nvSpPr>
        <dsp:cNvPr id="0" name=""/>
        <dsp:cNvSpPr/>
      </dsp:nvSpPr>
      <dsp:spPr>
        <a:xfrm>
          <a:off x="7885429" y="572959"/>
          <a:ext cx="3288908" cy="1000070"/>
        </a:xfrm>
        <a:prstGeom prst="chevron">
          <a:avLst/>
        </a:prstGeom>
        <a:solidFill>
          <a:srgbClr val="E49898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dirty="0">
              <a:solidFill>
                <a:schemeClr val="tx1"/>
              </a:solidFill>
            </a:rPr>
            <a:t>12 UN voluntary road safety targets</a:t>
          </a:r>
          <a:endParaRPr lang="en-US" sz="2100" b="1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8385464" y="572959"/>
        <a:ext cx="2288838" cy="100007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D8D97C-70DF-4575-A86E-74A5E6A3BF63}">
      <dsp:nvSpPr>
        <dsp:cNvPr id="0" name=""/>
        <dsp:cNvSpPr/>
      </dsp:nvSpPr>
      <dsp:spPr>
        <a:xfrm>
          <a:off x="1436" y="432119"/>
          <a:ext cx="4400857" cy="1281750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dirty="0">
              <a:solidFill>
                <a:schemeClr val="tx1"/>
              </a:solidFill>
            </a:rPr>
            <a:t>5.Communications </a:t>
          </a:r>
          <a:endParaRPr lang="en-US" sz="2100" b="1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642311" y="432119"/>
        <a:ext cx="3119107" cy="1281750"/>
      </dsp:txXfrm>
    </dsp:sp>
    <dsp:sp modelId="{0DC8EA6B-1B5B-455F-A644-506B92095C28}">
      <dsp:nvSpPr>
        <dsp:cNvPr id="0" name=""/>
        <dsp:cNvSpPr/>
      </dsp:nvSpPr>
      <dsp:spPr>
        <a:xfrm>
          <a:off x="4081857" y="432119"/>
          <a:ext cx="3201716" cy="1281750"/>
        </a:xfrm>
        <a:prstGeom prst="chevron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dirty="0">
              <a:solidFill>
                <a:schemeClr val="tx1"/>
              </a:solidFill>
            </a:rPr>
            <a:t> Articulated indicators of achievement for the decade</a:t>
          </a:r>
          <a:endParaRPr lang="en-US" sz="2100" b="1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4722732" y="432119"/>
        <a:ext cx="1919966" cy="1281750"/>
      </dsp:txXfrm>
    </dsp:sp>
    <dsp:sp modelId="{1C344224-21C0-4997-8CED-10DC431A10A2}">
      <dsp:nvSpPr>
        <dsp:cNvPr id="0" name=""/>
        <dsp:cNvSpPr/>
      </dsp:nvSpPr>
      <dsp:spPr>
        <a:xfrm>
          <a:off x="6963135" y="432119"/>
          <a:ext cx="4215260" cy="1281750"/>
        </a:xfrm>
        <a:prstGeom prst="chevron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>
              <a:solidFill>
                <a:schemeClr val="tx1"/>
              </a:solidFill>
              <a:hlinkClick xmlns:r="http://schemas.openxmlformats.org/officeDocument/2006/relationships" r:id="" action="ppaction://hlinksldjump"/>
            </a:rPr>
            <a:t>Social Networking</a:t>
          </a:r>
          <a:endParaRPr lang="en-US" sz="2100" b="1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604010" y="432119"/>
        <a:ext cx="2933510" cy="128175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D8D97C-70DF-4575-A86E-74A5E6A3BF63}">
      <dsp:nvSpPr>
        <dsp:cNvPr id="0" name=""/>
        <dsp:cNvSpPr/>
      </dsp:nvSpPr>
      <dsp:spPr>
        <a:xfrm>
          <a:off x="1436" y="432119"/>
          <a:ext cx="4400857" cy="1281750"/>
        </a:xfrm>
        <a:prstGeom prst="chevron">
          <a:avLst/>
        </a:prstGeom>
        <a:solidFill>
          <a:srgbClr val="DFDA1C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dirty="0">
              <a:solidFill>
                <a:schemeClr val="tx1"/>
              </a:solidFill>
            </a:rPr>
            <a:t>6.Publications</a:t>
          </a:r>
          <a:endParaRPr lang="en-US" sz="2100" b="1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642311" y="432119"/>
        <a:ext cx="3119107" cy="1281750"/>
      </dsp:txXfrm>
    </dsp:sp>
    <dsp:sp modelId="{0DC8EA6B-1B5B-455F-A644-506B92095C28}">
      <dsp:nvSpPr>
        <dsp:cNvPr id="0" name=""/>
        <dsp:cNvSpPr/>
      </dsp:nvSpPr>
      <dsp:spPr>
        <a:xfrm>
          <a:off x="4081857" y="432119"/>
          <a:ext cx="3201716" cy="1281750"/>
        </a:xfrm>
        <a:prstGeom prst="chevron">
          <a:avLst/>
        </a:prstGeom>
        <a:solidFill>
          <a:srgbClr val="EDEA6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dirty="0">
              <a:solidFill>
                <a:schemeClr val="tx1"/>
              </a:solidFill>
              <a:hlinkClick xmlns:r="http://schemas.openxmlformats.org/officeDocument/2006/relationships" r:id="" action="ppaction://hlinksldjump"/>
            </a:rPr>
            <a:t>Prepared reports</a:t>
          </a:r>
          <a:endParaRPr lang="en-US" sz="2100" b="1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4722732" y="432119"/>
        <a:ext cx="1919966" cy="1281750"/>
      </dsp:txXfrm>
    </dsp:sp>
    <dsp:sp modelId="{1C344224-21C0-4997-8CED-10DC431A10A2}">
      <dsp:nvSpPr>
        <dsp:cNvPr id="0" name=""/>
        <dsp:cNvSpPr/>
      </dsp:nvSpPr>
      <dsp:spPr>
        <a:xfrm>
          <a:off x="6963135" y="432119"/>
          <a:ext cx="4215260" cy="1281750"/>
        </a:xfrm>
        <a:prstGeom prst="chevron">
          <a:avLst/>
        </a:prstGeom>
        <a:solidFill>
          <a:srgbClr val="EDEA6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dirty="0">
              <a:solidFill>
                <a:schemeClr val="tx1"/>
              </a:solidFill>
            </a:rPr>
            <a:t>Develop a framework of linkages of road safety data sources and research institutions</a:t>
          </a:r>
          <a:endParaRPr lang="en-US" sz="2100" b="1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7604010" y="432119"/>
        <a:ext cx="2933510" cy="12817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67014-DA32-4542-820B-CC265FEA6994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2A1CD-43C7-4375-9970-EA71DE89AD7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569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67014-DA32-4542-820B-CC265FEA6994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2A1CD-43C7-4375-9970-EA71DE89AD7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614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67014-DA32-4542-820B-CC265FEA6994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2A1CD-43C7-4375-9970-EA71DE89AD7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283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67014-DA32-4542-820B-CC265FEA6994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2A1CD-43C7-4375-9970-EA71DE89AD7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15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67014-DA32-4542-820B-CC265FEA6994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2A1CD-43C7-4375-9970-EA71DE89AD7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36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67014-DA32-4542-820B-CC265FEA6994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2A1CD-43C7-4375-9970-EA71DE89AD7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902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67014-DA32-4542-820B-CC265FEA6994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2A1CD-43C7-4375-9970-EA71DE89AD7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242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67014-DA32-4542-820B-CC265FEA6994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2A1CD-43C7-4375-9970-EA71DE89AD7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76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67014-DA32-4542-820B-CC265FEA6994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2A1CD-43C7-4375-9970-EA71DE89AD7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671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67014-DA32-4542-820B-CC265FEA6994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2A1CD-43C7-4375-9970-EA71DE89AD7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641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67014-DA32-4542-820B-CC265FEA6994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2A1CD-43C7-4375-9970-EA71DE89AD7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86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67014-DA32-4542-820B-CC265FEA6994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2A1CD-43C7-4375-9970-EA71DE89AD7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377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diagramLayout" Target="../diagrams/layout7.xml"/><Relationship Id="rId18" Type="http://schemas.openxmlformats.org/officeDocument/2006/relationships/diagramLayout" Target="../diagrams/layout8.xml"/><Relationship Id="rId3" Type="http://schemas.openxmlformats.org/officeDocument/2006/relationships/diagramLayout" Target="../diagrams/layout5.xml"/><Relationship Id="rId21" Type="http://schemas.microsoft.com/office/2007/relationships/diagramDrawing" Target="../diagrams/drawing8.xml"/><Relationship Id="rId7" Type="http://schemas.openxmlformats.org/officeDocument/2006/relationships/diagramData" Target="../diagrams/data6.xml"/><Relationship Id="rId12" Type="http://schemas.openxmlformats.org/officeDocument/2006/relationships/diagramData" Target="../diagrams/data7.xml"/><Relationship Id="rId17" Type="http://schemas.openxmlformats.org/officeDocument/2006/relationships/diagramData" Target="../diagrams/data8.xml"/><Relationship Id="rId2" Type="http://schemas.openxmlformats.org/officeDocument/2006/relationships/diagramData" Target="../diagrams/data5.xml"/><Relationship Id="rId16" Type="http://schemas.microsoft.com/office/2007/relationships/diagramDrawing" Target="../diagrams/drawing7.xml"/><Relationship Id="rId20" Type="http://schemas.openxmlformats.org/officeDocument/2006/relationships/diagramColors" Target="../diagrams/colors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5" Type="http://schemas.openxmlformats.org/officeDocument/2006/relationships/diagramColors" Target="../diagrams/colors7.xml"/><Relationship Id="rId10" Type="http://schemas.openxmlformats.org/officeDocument/2006/relationships/diagramColors" Target="../diagrams/colors6.xml"/><Relationship Id="rId19" Type="http://schemas.openxmlformats.org/officeDocument/2006/relationships/diagramQuickStyle" Target="../diagrams/quickStyle8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Relationship Id="rId14" Type="http://schemas.openxmlformats.org/officeDocument/2006/relationships/diagramQuickStyle" Target="../diagrams/quickStyle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2BC26D8-82FB-445E-AA49-62A77D7C1E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B44330D-EA18-4254-AA95-EB49948539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3" t="11435" r="13533" b="13150"/>
          <a:stretch/>
        </p:blipFill>
        <p:spPr>
          <a:xfrm>
            <a:off x="969607" y="1838325"/>
            <a:ext cx="4182373" cy="39913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37806" y="1439316"/>
            <a:ext cx="511638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/>
              <a:t>ARSO Side-Event Meeting</a:t>
            </a:r>
          </a:p>
          <a:p>
            <a:pPr algn="ctr"/>
            <a:r>
              <a:rPr lang="en-US" sz="2600" b="1" dirty="0"/>
              <a:t>Kofi Annan Road Safety Award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4233" y="4583151"/>
            <a:ext cx="65346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00" b="1" dirty="0"/>
              <a:t>Duncan Kibogong</a:t>
            </a:r>
          </a:p>
          <a:p>
            <a:pPr algn="r"/>
            <a:r>
              <a:rPr lang="en-US" sz="2600" b="1" dirty="0"/>
              <a:t>ARSO TSC Member, Kenya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9606" y="641028"/>
            <a:ext cx="10449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Progress Report of the First Generation of Workplan (2018-2021)</a:t>
            </a:r>
          </a:p>
        </p:txBody>
      </p:sp>
    </p:spTree>
    <p:extLst>
      <p:ext uri="{BB962C8B-B14F-4D97-AF65-F5344CB8AC3E}">
        <p14:creationId xmlns:p14="http://schemas.microsoft.com/office/powerpoint/2010/main" val="145032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2BC26D8-82FB-445E-AA49-62A77D7C1E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B44330D-EA18-4254-AA95-EB49948539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59C4680-3D6B-4913-A0C2-BB0366C3D1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094" y="643467"/>
            <a:ext cx="923381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20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428445" y="301925"/>
            <a:ext cx="11335110" cy="6305909"/>
            <a:chOff x="0" y="0"/>
            <a:chExt cx="5913120" cy="3299460"/>
          </a:xfrm>
        </p:grpSpPr>
        <p:graphicFrame>
          <p:nvGraphicFramePr>
            <p:cNvPr id="13" name="Diagram 12"/>
            <p:cNvGraphicFramePr/>
            <p:nvPr>
              <p:extLst>
                <p:ext uri="{D42A27DB-BD31-4B8C-83A1-F6EECF244321}">
                  <p14:modId xmlns:p14="http://schemas.microsoft.com/office/powerpoint/2010/main" val="3073728865"/>
                </p:ext>
              </p:extLst>
            </p:nvPr>
          </p:nvGraphicFramePr>
          <p:xfrm>
            <a:off x="0" y="0"/>
            <a:ext cx="5897880" cy="58674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14" name="Diagram 13"/>
            <p:cNvGraphicFramePr/>
            <p:nvPr>
              <p:extLst>
                <p:ext uri="{D42A27DB-BD31-4B8C-83A1-F6EECF244321}">
                  <p14:modId xmlns:p14="http://schemas.microsoft.com/office/powerpoint/2010/main" val="309652309"/>
                </p:ext>
              </p:extLst>
            </p:nvPr>
          </p:nvGraphicFramePr>
          <p:xfrm>
            <a:off x="15240" y="541020"/>
            <a:ext cx="5897880" cy="10210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graphicFrame>
          <p:nvGraphicFramePr>
            <p:cNvPr id="15" name="Diagram 14"/>
            <p:cNvGraphicFramePr/>
            <p:nvPr>
              <p:extLst>
                <p:ext uri="{D42A27DB-BD31-4B8C-83A1-F6EECF244321}">
                  <p14:modId xmlns:p14="http://schemas.microsoft.com/office/powerpoint/2010/main" val="3410726971"/>
                </p:ext>
              </p:extLst>
            </p:nvPr>
          </p:nvGraphicFramePr>
          <p:xfrm>
            <a:off x="0" y="1408638"/>
            <a:ext cx="5897880" cy="88392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  <p:graphicFrame>
          <p:nvGraphicFramePr>
            <p:cNvPr id="16" name="Diagram 15"/>
            <p:cNvGraphicFramePr/>
            <p:nvPr>
              <p:extLst>
                <p:ext uri="{D42A27DB-BD31-4B8C-83A1-F6EECF244321}">
                  <p14:modId xmlns:p14="http://schemas.microsoft.com/office/powerpoint/2010/main" val="1886737301"/>
                </p:ext>
              </p:extLst>
            </p:nvPr>
          </p:nvGraphicFramePr>
          <p:xfrm>
            <a:off x="0" y="2278380"/>
            <a:ext cx="5897880" cy="10210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7" r:lo="rId18" r:qs="rId19" r:cs="rId20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225239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582890" y="253150"/>
            <a:ext cx="11179833" cy="6668219"/>
            <a:chOff x="3147060" y="746118"/>
            <a:chExt cx="5897880" cy="3172796"/>
          </a:xfrm>
        </p:grpSpPr>
        <p:graphicFrame>
          <p:nvGraphicFramePr>
            <p:cNvPr id="14" name="Diagram 13"/>
            <p:cNvGraphicFramePr/>
            <p:nvPr>
              <p:extLst>
                <p:ext uri="{D42A27DB-BD31-4B8C-83A1-F6EECF244321}">
                  <p14:modId xmlns:p14="http://schemas.microsoft.com/office/powerpoint/2010/main" val="878369999"/>
                </p:ext>
              </p:extLst>
            </p:nvPr>
          </p:nvGraphicFramePr>
          <p:xfrm>
            <a:off x="3147060" y="746118"/>
            <a:ext cx="5897880" cy="58674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15" name="Diagram 14"/>
            <p:cNvGraphicFramePr/>
            <p:nvPr>
              <p:extLst>
                <p:ext uri="{D42A27DB-BD31-4B8C-83A1-F6EECF244321}">
                  <p14:modId xmlns:p14="http://schemas.microsoft.com/office/powerpoint/2010/main" val="2402945485"/>
                </p:ext>
              </p:extLst>
            </p:nvPr>
          </p:nvGraphicFramePr>
          <p:xfrm>
            <a:off x="3147060" y="1213814"/>
            <a:ext cx="5897880" cy="10210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graphicFrame>
          <p:nvGraphicFramePr>
            <p:cNvPr id="16" name="Diagram 15"/>
            <p:cNvGraphicFramePr/>
            <p:nvPr>
              <p:extLst>
                <p:ext uri="{D42A27DB-BD31-4B8C-83A1-F6EECF244321}">
                  <p14:modId xmlns:p14="http://schemas.microsoft.com/office/powerpoint/2010/main" val="4233814051"/>
                </p:ext>
              </p:extLst>
            </p:nvPr>
          </p:nvGraphicFramePr>
          <p:xfrm>
            <a:off x="3147060" y="2052014"/>
            <a:ext cx="5897880" cy="10210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  <p:graphicFrame>
          <p:nvGraphicFramePr>
            <p:cNvPr id="17" name="Diagram 16"/>
            <p:cNvGraphicFramePr/>
            <p:nvPr>
              <p:extLst>
                <p:ext uri="{D42A27DB-BD31-4B8C-83A1-F6EECF244321}">
                  <p14:modId xmlns:p14="http://schemas.microsoft.com/office/powerpoint/2010/main" val="3164573364"/>
                </p:ext>
              </p:extLst>
            </p:nvPr>
          </p:nvGraphicFramePr>
          <p:xfrm>
            <a:off x="3147060" y="2897834"/>
            <a:ext cx="5897880" cy="10210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7" r:lo="rId18" r:qs="rId19" r:cs="rId20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204353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39125" y="5951328"/>
            <a:ext cx="1043796" cy="6661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177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434" y="0"/>
            <a:ext cx="4849565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7" y="1613820"/>
            <a:ext cx="7343671" cy="3630360"/>
          </a:xfrm>
          <a:prstGeom prst="rect">
            <a:avLst/>
          </a:prstGeom>
        </p:spPr>
      </p:pic>
      <p:sp>
        <p:nvSpPr>
          <p:cNvPr id="4" name="Left Arrow 3">
            <a:hlinkClick r:id="rId4" action="ppaction://hlinksldjump"/>
          </p:cNvPr>
          <p:cNvSpPr/>
          <p:nvPr/>
        </p:nvSpPr>
        <p:spPr>
          <a:xfrm>
            <a:off x="310550" y="5960853"/>
            <a:ext cx="1043796" cy="6661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282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654" y="866955"/>
            <a:ext cx="6108346" cy="5124091"/>
          </a:xfrm>
          <a:prstGeom prst="rect">
            <a:avLst/>
          </a:prstGeom>
        </p:spPr>
      </p:pic>
      <p:sp>
        <p:nvSpPr>
          <p:cNvPr id="4" name="Left Arrow 3">
            <a:hlinkClick r:id="rId3" action="ppaction://hlinksldjump"/>
          </p:cNvPr>
          <p:cNvSpPr/>
          <p:nvPr/>
        </p:nvSpPr>
        <p:spPr>
          <a:xfrm>
            <a:off x="310550" y="5960853"/>
            <a:ext cx="1043796" cy="6661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379" y="2869547"/>
            <a:ext cx="3213106" cy="1036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376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00" y="0"/>
            <a:ext cx="10894201" cy="6127988"/>
          </a:xfrm>
          <a:prstGeom prst="rect">
            <a:avLst/>
          </a:prstGeom>
        </p:spPr>
      </p:pic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10550" y="5960853"/>
            <a:ext cx="1043796" cy="6661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241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479102" cy="6270359"/>
          </a:xfrm>
          <a:prstGeom prst="rect">
            <a:avLst/>
          </a:prstGeom>
        </p:spPr>
      </p:pic>
      <p:sp>
        <p:nvSpPr>
          <p:cNvPr id="3" name="Left Arrow 2">
            <a:hlinkClick r:id="rId3" action="ppaction://hlinksldjump"/>
          </p:cNvPr>
          <p:cNvSpPr/>
          <p:nvPr/>
        </p:nvSpPr>
        <p:spPr>
          <a:xfrm>
            <a:off x="310550" y="5960853"/>
            <a:ext cx="1043796" cy="6661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61" r="22711" b="15861"/>
          <a:stretch/>
        </p:blipFill>
        <p:spPr>
          <a:xfrm>
            <a:off x="7686136" y="1324900"/>
            <a:ext cx="4399472" cy="3620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498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1328">
            <a:off x="7799760" y="541567"/>
            <a:ext cx="3880038" cy="50212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1253">
            <a:off x="4252175" y="586518"/>
            <a:ext cx="3767319" cy="53252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2030">
            <a:off x="934014" y="1043627"/>
            <a:ext cx="3764070" cy="53228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Left Arrow 4">
            <a:hlinkClick r:id="rId5" action="ppaction://hlinksldjump"/>
          </p:cNvPr>
          <p:cNvSpPr/>
          <p:nvPr/>
        </p:nvSpPr>
        <p:spPr>
          <a:xfrm>
            <a:off x="310550" y="5960853"/>
            <a:ext cx="1043796" cy="6661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585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3518</TotalTime>
  <Words>155</Words>
  <Application>Microsoft Office PowerPoint</Application>
  <PresentationFormat>Grand écran</PresentationFormat>
  <Paragraphs>31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Yonas Bekele</dc:creator>
  <cp:lastModifiedBy>Compte Microsoft</cp:lastModifiedBy>
  <cp:revision>7</cp:revision>
  <dcterms:created xsi:type="dcterms:W3CDTF">2023-02-19T14:27:17Z</dcterms:created>
  <dcterms:modified xsi:type="dcterms:W3CDTF">2023-09-26T08:23:36Z</dcterms:modified>
</cp:coreProperties>
</file>