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357" r:id="rId4"/>
    <p:sldId id="355" r:id="rId5"/>
    <p:sldId id="358" r:id="rId6"/>
    <p:sldId id="359" r:id="rId7"/>
    <p:sldId id="361" r:id="rId8"/>
    <p:sldId id="360" r:id="rId9"/>
    <p:sldId id="363" r:id="rId10"/>
    <p:sldId id="362" r:id="rId11"/>
    <p:sldId id="364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0084D7-92A1-4E35-91C7-624DDDF7EE59}" v="201" dt="2024-11-18T17:05:40.0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ia Essobmadje" userId="f2482b20-3bc4-407e-8c5e-3c2a547802b7" providerId="ADAL" clId="{B90084D7-92A1-4E35-91C7-624DDDF7EE59}"/>
    <pc:docChg chg="undo redo custSel addSld delSld modSld sldOrd">
      <pc:chgData name="Sonia Essobmadje" userId="f2482b20-3bc4-407e-8c5e-3c2a547802b7" providerId="ADAL" clId="{B90084D7-92A1-4E35-91C7-624DDDF7EE59}" dt="2024-11-18T17:09:25.619" v="3555" actId="20577"/>
      <pc:docMkLst>
        <pc:docMk/>
      </pc:docMkLst>
      <pc:sldChg chg="delSp modSp mod">
        <pc:chgData name="Sonia Essobmadje" userId="f2482b20-3bc4-407e-8c5e-3c2a547802b7" providerId="ADAL" clId="{B90084D7-92A1-4E35-91C7-624DDDF7EE59}" dt="2024-11-18T17:09:25.619" v="3555" actId="20577"/>
        <pc:sldMkLst>
          <pc:docMk/>
          <pc:sldMk cId="0" sldId="256"/>
        </pc:sldMkLst>
        <pc:spChg chg="mod">
          <ac:chgData name="Sonia Essobmadje" userId="f2482b20-3bc4-407e-8c5e-3c2a547802b7" providerId="ADAL" clId="{B90084D7-92A1-4E35-91C7-624DDDF7EE59}" dt="2024-11-18T10:50:38.265" v="421" actId="113"/>
          <ac:spMkLst>
            <pc:docMk/>
            <pc:sldMk cId="0" sldId="256"/>
            <ac:spMk id="5" creationId="{00000000-0000-0000-0000-000000000000}"/>
          </ac:spMkLst>
        </pc:spChg>
        <pc:spChg chg="mod">
          <ac:chgData name="Sonia Essobmadje" userId="f2482b20-3bc4-407e-8c5e-3c2a547802b7" providerId="ADAL" clId="{B90084D7-92A1-4E35-91C7-624DDDF7EE59}" dt="2024-11-18T17:09:25.619" v="3555" actId="20577"/>
          <ac:spMkLst>
            <pc:docMk/>
            <pc:sldMk cId="0" sldId="256"/>
            <ac:spMk id="6" creationId="{6C4F1353-CA44-B121-2F1E-419C0EC3484F}"/>
          </ac:spMkLst>
        </pc:spChg>
        <pc:spChg chg="del">
          <ac:chgData name="Sonia Essobmadje" userId="f2482b20-3bc4-407e-8c5e-3c2a547802b7" providerId="ADAL" clId="{B90084D7-92A1-4E35-91C7-624DDDF7EE59}" dt="2024-11-18T07:58:53.205" v="0" actId="478"/>
          <ac:spMkLst>
            <pc:docMk/>
            <pc:sldMk cId="0" sldId="256"/>
            <ac:spMk id="7" creationId="{354C614F-0323-E732-DE25-63E2359165D7}"/>
          </ac:spMkLst>
        </pc:spChg>
      </pc:sldChg>
      <pc:sldChg chg="del">
        <pc:chgData name="Sonia Essobmadje" userId="f2482b20-3bc4-407e-8c5e-3c2a547802b7" providerId="ADAL" clId="{B90084D7-92A1-4E35-91C7-624DDDF7EE59}" dt="2024-11-18T07:59:42.928" v="94" actId="47"/>
        <pc:sldMkLst>
          <pc:docMk/>
          <pc:sldMk cId="1894758437" sldId="352"/>
        </pc:sldMkLst>
      </pc:sldChg>
      <pc:sldChg chg="delSp modSp add del mod">
        <pc:chgData name="Sonia Essobmadje" userId="f2482b20-3bc4-407e-8c5e-3c2a547802b7" providerId="ADAL" clId="{B90084D7-92A1-4E35-91C7-624DDDF7EE59}" dt="2024-11-18T13:02:33.512" v="1980" actId="47"/>
        <pc:sldMkLst>
          <pc:docMk/>
          <pc:sldMk cId="1286165292" sldId="353"/>
        </pc:sldMkLst>
        <pc:spChg chg="mod">
          <ac:chgData name="Sonia Essobmadje" userId="f2482b20-3bc4-407e-8c5e-3c2a547802b7" providerId="ADAL" clId="{B90084D7-92A1-4E35-91C7-624DDDF7EE59}" dt="2024-11-18T11:52:45.217" v="1456" actId="20577"/>
          <ac:spMkLst>
            <pc:docMk/>
            <pc:sldMk cId="1286165292" sldId="353"/>
            <ac:spMk id="2" creationId="{A06236F2-BF7D-EB57-89F0-482001FAE4E3}"/>
          </ac:spMkLst>
        </pc:spChg>
        <pc:spChg chg="del">
          <ac:chgData name="Sonia Essobmadje" userId="f2482b20-3bc4-407e-8c5e-3c2a547802b7" providerId="ADAL" clId="{B90084D7-92A1-4E35-91C7-624DDDF7EE59}" dt="2024-11-18T11:52:37.749" v="1440" actId="478"/>
          <ac:spMkLst>
            <pc:docMk/>
            <pc:sldMk cId="1286165292" sldId="353"/>
            <ac:spMk id="3" creationId="{00000000-0000-0000-0000-000000000000}"/>
          </ac:spMkLst>
        </pc:spChg>
        <pc:spChg chg="mod">
          <ac:chgData name="Sonia Essobmadje" userId="f2482b20-3bc4-407e-8c5e-3c2a547802b7" providerId="ADAL" clId="{B90084D7-92A1-4E35-91C7-624DDDF7EE59}" dt="2024-11-18T08:59:07.065" v="225" actId="20577"/>
          <ac:spMkLst>
            <pc:docMk/>
            <pc:sldMk cId="1286165292" sldId="353"/>
            <ac:spMk id="4" creationId="{00000000-0000-0000-0000-000000000000}"/>
          </ac:spMkLst>
        </pc:spChg>
      </pc:sldChg>
      <pc:sldChg chg="modSp del mod">
        <pc:chgData name="Sonia Essobmadje" userId="f2482b20-3bc4-407e-8c5e-3c2a547802b7" providerId="ADAL" clId="{B90084D7-92A1-4E35-91C7-624DDDF7EE59}" dt="2024-11-18T11:50:52.715" v="1439" actId="47"/>
        <pc:sldMkLst>
          <pc:docMk/>
          <pc:sldMk cId="3530102202" sldId="354"/>
        </pc:sldMkLst>
        <pc:spChg chg="mod">
          <ac:chgData name="Sonia Essobmadje" userId="f2482b20-3bc4-407e-8c5e-3c2a547802b7" providerId="ADAL" clId="{B90084D7-92A1-4E35-91C7-624DDDF7EE59}" dt="2024-11-18T08:46:45.815" v="141" actId="20577"/>
          <ac:spMkLst>
            <pc:docMk/>
            <pc:sldMk cId="3530102202" sldId="354"/>
            <ac:spMk id="2" creationId="{BF303490-9EE3-432A-AAA4-3BB55A256A5F}"/>
          </ac:spMkLst>
        </pc:spChg>
        <pc:spChg chg="mod">
          <ac:chgData name="Sonia Essobmadje" userId="f2482b20-3bc4-407e-8c5e-3c2a547802b7" providerId="ADAL" clId="{B90084D7-92A1-4E35-91C7-624DDDF7EE59}" dt="2024-11-18T08:46:41.049" v="133" actId="14100"/>
          <ac:spMkLst>
            <pc:docMk/>
            <pc:sldMk cId="3530102202" sldId="354"/>
            <ac:spMk id="3" creationId="{00000000-0000-0000-0000-000000000000}"/>
          </ac:spMkLst>
        </pc:spChg>
        <pc:spChg chg="mod">
          <ac:chgData name="Sonia Essobmadje" userId="f2482b20-3bc4-407e-8c5e-3c2a547802b7" providerId="ADAL" clId="{B90084D7-92A1-4E35-91C7-624DDDF7EE59}" dt="2024-11-18T08:46:43.799" v="138"/>
          <ac:spMkLst>
            <pc:docMk/>
            <pc:sldMk cId="3530102202" sldId="354"/>
            <ac:spMk id="4" creationId="{00000000-0000-0000-0000-000000000000}"/>
          </ac:spMkLst>
        </pc:spChg>
      </pc:sldChg>
      <pc:sldChg chg="del">
        <pc:chgData name="Sonia Essobmadje" userId="f2482b20-3bc4-407e-8c5e-3c2a547802b7" providerId="ADAL" clId="{B90084D7-92A1-4E35-91C7-624DDDF7EE59}" dt="2024-11-18T07:59:46.410" v="95" actId="47"/>
        <pc:sldMkLst>
          <pc:docMk/>
          <pc:sldMk cId="1214417306" sldId="355"/>
        </pc:sldMkLst>
      </pc:sldChg>
      <pc:sldChg chg="add del">
        <pc:chgData name="Sonia Essobmadje" userId="f2482b20-3bc4-407e-8c5e-3c2a547802b7" providerId="ADAL" clId="{B90084D7-92A1-4E35-91C7-624DDDF7EE59}" dt="2024-11-18T08:46:43.390" v="137" actId="2890"/>
        <pc:sldMkLst>
          <pc:docMk/>
          <pc:sldMk cId="1862433881" sldId="355"/>
        </pc:sldMkLst>
      </pc:sldChg>
      <pc:sldChg chg="addSp delSp modSp add mod">
        <pc:chgData name="Sonia Essobmadje" userId="f2482b20-3bc4-407e-8c5e-3c2a547802b7" providerId="ADAL" clId="{B90084D7-92A1-4E35-91C7-624DDDF7EE59}" dt="2024-11-18T16:55:22.794" v="3381" actId="6549"/>
        <pc:sldMkLst>
          <pc:docMk/>
          <pc:sldMk cId="2881834032" sldId="355"/>
        </pc:sldMkLst>
        <pc:spChg chg="mod">
          <ac:chgData name="Sonia Essobmadje" userId="f2482b20-3bc4-407e-8c5e-3c2a547802b7" providerId="ADAL" clId="{B90084D7-92A1-4E35-91C7-624DDDF7EE59}" dt="2024-11-18T16:55:22.794" v="3381" actId="6549"/>
          <ac:spMkLst>
            <pc:docMk/>
            <pc:sldMk cId="2881834032" sldId="355"/>
            <ac:spMk id="2" creationId="{6047E956-9BD6-E55E-97DD-635A73E12E33}"/>
          </ac:spMkLst>
        </pc:spChg>
        <pc:spChg chg="mod">
          <ac:chgData name="Sonia Essobmadje" userId="f2482b20-3bc4-407e-8c5e-3c2a547802b7" providerId="ADAL" clId="{B90084D7-92A1-4E35-91C7-624DDDF7EE59}" dt="2024-11-18T16:53:35.116" v="3364" actId="20577"/>
          <ac:spMkLst>
            <pc:docMk/>
            <pc:sldMk cId="2881834032" sldId="355"/>
            <ac:spMk id="4" creationId="{CD41691A-1D80-5EC9-F552-19475B34E4D9}"/>
          </ac:spMkLst>
        </pc:spChg>
        <pc:spChg chg="add mod">
          <ac:chgData name="Sonia Essobmadje" userId="f2482b20-3bc4-407e-8c5e-3c2a547802b7" providerId="ADAL" clId="{B90084D7-92A1-4E35-91C7-624DDDF7EE59}" dt="2024-11-18T14:17:39.491" v="2531"/>
          <ac:spMkLst>
            <pc:docMk/>
            <pc:sldMk cId="2881834032" sldId="355"/>
            <ac:spMk id="12" creationId="{6344C5E7-5257-F2BD-DC90-DB3886B5E964}"/>
          </ac:spMkLst>
        </pc:spChg>
        <pc:picChg chg="add del mod">
          <ac:chgData name="Sonia Essobmadje" userId="f2482b20-3bc4-407e-8c5e-3c2a547802b7" providerId="ADAL" clId="{B90084D7-92A1-4E35-91C7-624DDDF7EE59}" dt="2024-11-18T11:09:13.490" v="1111" actId="478"/>
          <ac:picMkLst>
            <pc:docMk/>
            <pc:sldMk cId="2881834032" sldId="355"/>
            <ac:picMk id="7" creationId="{A8CDD7FD-BFAC-585F-101F-E300076BAB41}"/>
          </ac:picMkLst>
        </pc:picChg>
        <pc:picChg chg="add mod">
          <ac:chgData name="Sonia Essobmadje" userId="f2482b20-3bc4-407e-8c5e-3c2a547802b7" providerId="ADAL" clId="{B90084D7-92A1-4E35-91C7-624DDDF7EE59}" dt="2024-11-18T11:44:37.793" v="1222" actId="14100"/>
          <ac:picMkLst>
            <pc:docMk/>
            <pc:sldMk cId="2881834032" sldId="355"/>
            <ac:picMk id="9" creationId="{0480D0BF-36A5-9D56-E94B-8BEFDD130711}"/>
          </ac:picMkLst>
        </pc:picChg>
        <pc:picChg chg="add mod">
          <ac:chgData name="Sonia Essobmadje" userId="f2482b20-3bc4-407e-8c5e-3c2a547802b7" providerId="ADAL" clId="{B90084D7-92A1-4E35-91C7-624DDDF7EE59}" dt="2024-11-18T11:44:18.853" v="1218" actId="14100"/>
          <ac:picMkLst>
            <pc:docMk/>
            <pc:sldMk cId="2881834032" sldId="355"/>
            <ac:picMk id="11" creationId="{F20CAA34-4733-DB95-492A-D95E11E3688B}"/>
          </ac:picMkLst>
        </pc:picChg>
        <pc:picChg chg="add mod">
          <ac:chgData name="Sonia Essobmadje" userId="f2482b20-3bc4-407e-8c5e-3c2a547802b7" providerId="ADAL" clId="{B90084D7-92A1-4E35-91C7-624DDDF7EE59}" dt="2024-11-18T11:44:22.176" v="1219" actId="14100"/>
          <ac:picMkLst>
            <pc:docMk/>
            <pc:sldMk cId="2881834032" sldId="355"/>
            <ac:picMk id="16" creationId="{6374B36B-D253-2400-68B5-DFA9F292DF22}"/>
          </ac:picMkLst>
        </pc:picChg>
      </pc:sldChg>
      <pc:sldChg chg="del">
        <pc:chgData name="Sonia Essobmadje" userId="f2482b20-3bc4-407e-8c5e-3c2a547802b7" providerId="ADAL" clId="{B90084D7-92A1-4E35-91C7-624DDDF7EE59}" dt="2024-11-18T07:59:46.554" v="96" actId="47"/>
        <pc:sldMkLst>
          <pc:docMk/>
          <pc:sldMk cId="1431425162" sldId="356"/>
        </pc:sldMkLst>
      </pc:sldChg>
      <pc:sldChg chg="modSp add del mod">
        <pc:chgData name="Sonia Essobmadje" userId="f2482b20-3bc4-407e-8c5e-3c2a547802b7" providerId="ADAL" clId="{B90084D7-92A1-4E35-91C7-624DDDF7EE59}" dt="2024-11-18T13:02:37.757" v="1981" actId="47"/>
        <pc:sldMkLst>
          <pc:docMk/>
          <pc:sldMk cId="2169330534" sldId="356"/>
        </pc:sldMkLst>
        <pc:spChg chg="mod">
          <ac:chgData name="Sonia Essobmadje" userId="f2482b20-3bc4-407e-8c5e-3c2a547802b7" providerId="ADAL" clId="{B90084D7-92A1-4E35-91C7-624DDDF7EE59}" dt="2024-11-18T09:37:42.247" v="352" actId="20577"/>
          <ac:spMkLst>
            <pc:docMk/>
            <pc:sldMk cId="2169330534" sldId="356"/>
            <ac:spMk id="2" creationId="{54D8A3D9-A7D2-6215-584F-3313E6281121}"/>
          </ac:spMkLst>
        </pc:spChg>
      </pc:sldChg>
      <pc:sldChg chg="addSp delSp modSp add mod">
        <pc:chgData name="Sonia Essobmadje" userId="f2482b20-3bc4-407e-8c5e-3c2a547802b7" providerId="ADAL" clId="{B90084D7-92A1-4E35-91C7-624DDDF7EE59}" dt="2024-11-18T16:53:01.094" v="3361"/>
        <pc:sldMkLst>
          <pc:docMk/>
          <pc:sldMk cId="3083125740" sldId="357"/>
        </pc:sldMkLst>
        <pc:spChg chg="mod">
          <ac:chgData name="Sonia Essobmadje" userId="f2482b20-3bc4-407e-8c5e-3c2a547802b7" providerId="ADAL" clId="{B90084D7-92A1-4E35-91C7-624DDDF7EE59}" dt="2024-11-18T10:19:23.689" v="355" actId="5793"/>
          <ac:spMkLst>
            <pc:docMk/>
            <pc:sldMk cId="3083125740" sldId="357"/>
            <ac:spMk id="2" creationId="{43550941-561B-A71E-188B-25F7253B4131}"/>
          </ac:spMkLst>
        </pc:spChg>
        <pc:spChg chg="mod">
          <ac:chgData name="Sonia Essobmadje" userId="f2482b20-3bc4-407e-8c5e-3c2a547802b7" providerId="ADAL" clId="{B90084D7-92A1-4E35-91C7-624DDDF7EE59}" dt="2024-11-18T10:52:46.071" v="578" actId="20578"/>
          <ac:spMkLst>
            <pc:docMk/>
            <pc:sldMk cId="3083125740" sldId="357"/>
            <ac:spMk id="3" creationId="{55F245B3-7055-1469-A994-BE47DB3EC4BE}"/>
          </ac:spMkLst>
        </pc:spChg>
        <pc:spChg chg="mod">
          <ac:chgData name="Sonia Essobmadje" userId="f2482b20-3bc4-407e-8c5e-3c2a547802b7" providerId="ADAL" clId="{B90084D7-92A1-4E35-91C7-624DDDF7EE59}" dt="2024-11-18T16:53:01.094" v="3361"/>
          <ac:spMkLst>
            <pc:docMk/>
            <pc:sldMk cId="3083125740" sldId="357"/>
            <ac:spMk id="4" creationId="{B752A32C-D48B-802C-8E53-FD4793E97C24}"/>
          </ac:spMkLst>
        </pc:spChg>
        <pc:spChg chg="add mod">
          <ac:chgData name="Sonia Essobmadje" userId="f2482b20-3bc4-407e-8c5e-3c2a547802b7" providerId="ADAL" clId="{B90084D7-92A1-4E35-91C7-624DDDF7EE59}" dt="2024-11-18T16:51:10.725" v="3358"/>
          <ac:spMkLst>
            <pc:docMk/>
            <pc:sldMk cId="3083125740" sldId="357"/>
            <ac:spMk id="7" creationId="{6DF6E7C2-4B71-C4BD-2D1F-33561FE81351}"/>
          </ac:spMkLst>
        </pc:spChg>
        <pc:spChg chg="add del mod">
          <ac:chgData name="Sonia Essobmadje" userId="f2482b20-3bc4-407e-8c5e-3c2a547802b7" providerId="ADAL" clId="{B90084D7-92A1-4E35-91C7-624DDDF7EE59}" dt="2024-11-18T14:20:36.423" v="2653" actId="20577"/>
          <ac:spMkLst>
            <pc:docMk/>
            <pc:sldMk cId="3083125740" sldId="357"/>
            <ac:spMk id="18" creationId="{4471A7EA-1F00-393B-5A04-419CFF2CC471}"/>
          </ac:spMkLst>
        </pc:spChg>
        <pc:graphicFrameChg chg="add del mod">
          <ac:chgData name="Sonia Essobmadje" userId="f2482b20-3bc4-407e-8c5e-3c2a547802b7" providerId="ADAL" clId="{B90084D7-92A1-4E35-91C7-624DDDF7EE59}" dt="2024-11-18T11:06:46.505" v="1089" actId="478"/>
          <ac:graphicFrameMkLst>
            <pc:docMk/>
            <pc:sldMk cId="3083125740" sldId="357"/>
            <ac:graphicFrameMk id="8" creationId="{23117969-5302-9C45-F770-2DC7F78B4141}"/>
          </ac:graphicFrameMkLst>
        </pc:graphicFrameChg>
        <pc:graphicFrameChg chg="add mod">
          <ac:chgData name="Sonia Essobmadje" userId="f2482b20-3bc4-407e-8c5e-3c2a547802b7" providerId="ADAL" clId="{B90084D7-92A1-4E35-91C7-624DDDF7EE59}" dt="2024-11-18T14:18:12.347" v="2563" actId="1038"/>
          <ac:graphicFrameMkLst>
            <pc:docMk/>
            <pc:sldMk cId="3083125740" sldId="357"/>
            <ac:graphicFrameMk id="17" creationId="{23117969-5302-9C45-F770-2DC7F78B4141}"/>
          </ac:graphicFrameMkLst>
        </pc:graphicFrameChg>
        <pc:picChg chg="add del mod">
          <ac:chgData name="Sonia Essobmadje" userId="f2482b20-3bc4-407e-8c5e-3c2a547802b7" providerId="ADAL" clId="{B90084D7-92A1-4E35-91C7-624DDDF7EE59}" dt="2024-11-18T10:24:45.745" v="367" actId="478"/>
          <ac:picMkLst>
            <pc:docMk/>
            <pc:sldMk cId="3083125740" sldId="357"/>
            <ac:picMk id="6" creationId="{8D330060-6D86-547D-6A60-3A26E5F31E47}"/>
          </ac:picMkLst>
        </pc:picChg>
        <pc:picChg chg="add del mod">
          <ac:chgData name="Sonia Essobmadje" userId="f2482b20-3bc4-407e-8c5e-3c2a547802b7" providerId="ADAL" clId="{B90084D7-92A1-4E35-91C7-624DDDF7EE59}" dt="2024-11-18T10:41:59.715" v="375" actId="478"/>
          <ac:picMkLst>
            <pc:docMk/>
            <pc:sldMk cId="3083125740" sldId="357"/>
            <ac:picMk id="10" creationId="{C663FAF2-A964-895D-1330-71A9B327F21D}"/>
          </ac:picMkLst>
        </pc:picChg>
        <pc:picChg chg="add del mod">
          <ac:chgData name="Sonia Essobmadje" userId="f2482b20-3bc4-407e-8c5e-3c2a547802b7" providerId="ADAL" clId="{B90084D7-92A1-4E35-91C7-624DDDF7EE59}" dt="2024-11-18T11:07:10.003" v="1096" actId="478"/>
          <ac:picMkLst>
            <pc:docMk/>
            <pc:sldMk cId="3083125740" sldId="357"/>
            <ac:picMk id="11" creationId="{01A7E3F1-F01E-97D8-E233-E69CDF8BDC44}"/>
          </ac:picMkLst>
        </pc:picChg>
        <pc:picChg chg="add del mod">
          <ac:chgData name="Sonia Essobmadje" userId="f2482b20-3bc4-407e-8c5e-3c2a547802b7" providerId="ADAL" clId="{B90084D7-92A1-4E35-91C7-624DDDF7EE59}" dt="2024-11-18T11:08:07.124" v="1100" actId="478"/>
          <ac:picMkLst>
            <pc:docMk/>
            <pc:sldMk cId="3083125740" sldId="357"/>
            <ac:picMk id="12" creationId="{C7052214-E963-9607-5DE0-31E7ED482FC4}"/>
          </ac:picMkLst>
        </pc:picChg>
        <pc:picChg chg="add mod">
          <ac:chgData name="Sonia Essobmadje" userId="f2482b20-3bc4-407e-8c5e-3c2a547802b7" providerId="ADAL" clId="{B90084D7-92A1-4E35-91C7-624DDDF7EE59}" dt="2024-11-18T14:18:12.347" v="2563" actId="1038"/>
          <ac:picMkLst>
            <pc:docMk/>
            <pc:sldMk cId="3083125740" sldId="357"/>
            <ac:picMk id="14" creationId="{B58F7F62-B8AE-BF58-4057-71DB5655D55F}"/>
          </ac:picMkLst>
        </pc:picChg>
        <pc:picChg chg="add del mod">
          <ac:chgData name="Sonia Essobmadje" userId="f2482b20-3bc4-407e-8c5e-3c2a547802b7" providerId="ADAL" clId="{B90084D7-92A1-4E35-91C7-624DDDF7EE59}" dt="2024-11-18T11:09:15.938" v="1112" actId="21"/>
          <ac:picMkLst>
            <pc:docMk/>
            <pc:sldMk cId="3083125740" sldId="357"/>
            <ac:picMk id="16" creationId="{6374B36B-D253-2400-68B5-DFA9F292DF22}"/>
          </ac:picMkLst>
        </pc:picChg>
      </pc:sldChg>
      <pc:sldChg chg="del">
        <pc:chgData name="Sonia Essobmadje" userId="f2482b20-3bc4-407e-8c5e-3c2a547802b7" providerId="ADAL" clId="{B90084D7-92A1-4E35-91C7-624DDDF7EE59}" dt="2024-11-18T07:59:46.786" v="97" actId="47"/>
        <pc:sldMkLst>
          <pc:docMk/>
          <pc:sldMk cId="3106497516" sldId="357"/>
        </pc:sldMkLst>
      </pc:sldChg>
      <pc:sldChg chg="addSp delSp modSp add del mod">
        <pc:chgData name="Sonia Essobmadje" userId="f2482b20-3bc4-407e-8c5e-3c2a547802b7" providerId="ADAL" clId="{B90084D7-92A1-4E35-91C7-624DDDF7EE59}" dt="2024-11-18T10:55:31.080" v="637" actId="47"/>
        <pc:sldMkLst>
          <pc:docMk/>
          <pc:sldMk cId="186925091" sldId="358"/>
        </pc:sldMkLst>
        <pc:spChg chg="del mod">
          <ac:chgData name="Sonia Essobmadje" userId="f2482b20-3bc4-407e-8c5e-3c2a547802b7" providerId="ADAL" clId="{B90084D7-92A1-4E35-91C7-624DDDF7EE59}" dt="2024-11-18T10:54:46.004" v="634" actId="478"/>
          <ac:spMkLst>
            <pc:docMk/>
            <pc:sldMk cId="186925091" sldId="358"/>
            <ac:spMk id="7" creationId="{F72A5CC2-2012-4002-6D10-3B3A0F015055}"/>
          </ac:spMkLst>
        </pc:spChg>
        <pc:graphicFrameChg chg="add del modGraphic">
          <ac:chgData name="Sonia Essobmadje" userId="f2482b20-3bc4-407e-8c5e-3c2a547802b7" providerId="ADAL" clId="{B90084D7-92A1-4E35-91C7-624DDDF7EE59}" dt="2024-11-18T10:55:27.349" v="636" actId="1032"/>
          <ac:graphicFrameMkLst>
            <pc:docMk/>
            <pc:sldMk cId="186925091" sldId="358"/>
            <ac:graphicFrameMk id="6" creationId="{354036E6-90D2-AA5E-47BB-2981F4AB6162}"/>
          </ac:graphicFrameMkLst>
        </pc:graphicFrameChg>
        <pc:graphicFrameChg chg="del">
          <ac:chgData name="Sonia Essobmadje" userId="f2482b20-3bc4-407e-8c5e-3c2a547802b7" providerId="ADAL" clId="{B90084D7-92A1-4E35-91C7-624DDDF7EE59}" dt="2024-11-18T10:53:59.166" v="582" actId="478"/>
          <ac:graphicFrameMkLst>
            <pc:docMk/>
            <pc:sldMk cId="186925091" sldId="358"/>
            <ac:graphicFrameMk id="8" creationId="{B91F5A74-6801-29D1-8BAB-850D2674DD66}"/>
          </ac:graphicFrameMkLst>
        </pc:graphicFrameChg>
        <pc:picChg chg="del">
          <ac:chgData name="Sonia Essobmadje" userId="f2482b20-3bc4-407e-8c5e-3c2a547802b7" providerId="ADAL" clId="{B90084D7-92A1-4E35-91C7-624DDDF7EE59}" dt="2024-11-18T10:53:56.922" v="581" actId="478"/>
          <ac:picMkLst>
            <pc:docMk/>
            <pc:sldMk cId="186925091" sldId="358"/>
            <ac:picMk id="11" creationId="{27CB7517-5F13-FDA5-C5D6-CB28EBBFE3C4}"/>
          </ac:picMkLst>
        </pc:picChg>
      </pc:sldChg>
      <pc:sldChg chg="del">
        <pc:chgData name="Sonia Essobmadje" userId="f2482b20-3bc4-407e-8c5e-3c2a547802b7" providerId="ADAL" clId="{B90084D7-92A1-4E35-91C7-624DDDF7EE59}" dt="2024-11-18T07:59:46.896" v="98" actId="47"/>
        <pc:sldMkLst>
          <pc:docMk/>
          <pc:sldMk cId="3561304154" sldId="358"/>
        </pc:sldMkLst>
      </pc:sldChg>
      <pc:sldChg chg="addSp delSp modSp add mod">
        <pc:chgData name="Sonia Essobmadje" userId="f2482b20-3bc4-407e-8c5e-3c2a547802b7" providerId="ADAL" clId="{B90084D7-92A1-4E35-91C7-624DDDF7EE59}" dt="2024-11-18T16:56:14.425" v="3384"/>
        <pc:sldMkLst>
          <pc:docMk/>
          <pc:sldMk cId="3861065458" sldId="358"/>
        </pc:sldMkLst>
        <pc:spChg chg="mod">
          <ac:chgData name="Sonia Essobmadje" userId="f2482b20-3bc4-407e-8c5e-3c2a547802b7" providerId="ADAL" clId="{B90084D7-92A1-4E35-91C7-624DDDF7EE59}" dt="2024-11-18T16:56:14.425" v="3384"/>
          <ac:spMkLst>
            <pc:docMk/>
            <pc:sldMk cId="3861065458" sldId="358"/>
            <ac:spMk id="2" creationId="{B86C9BEA-E11F-9253-37C1-5B0CA9ADFF6D}"/>
          </ac:spMkLst>
        </pc:spChg>
        <pc:spChg chg="mod">
          <ac:chgData name="Sonia Essobmadje" userId="f2482b20-3bc4-407e-8c5e-3c2a547802b7" providerId="ADAL" clId="{B90084D7-92A1-4E35-91C7-624DDDF7EE59}" dt="2024-11-18T11:54:42.443" v="1544" actId="20577"/>
          <ac:spMkLst>
            <pc:docMk/>
            <pc:sldMk cId="3861065458" sldId="358"/>
            <ac:spMk id="4" creationId="{587B8E8B-89E2-9786-6739-F37483B79905}"/>
          </ac:spMkLst>
        </pc:spChg>
        <pc:spChg chg="add mod">
          <ac:chgData name="Sonia Essobmadje" userId="f2482b20-3bc4-407e-8c5e-3c2a547802b7" providerId="ADAL" clId="{B90084D7-92A1-4E35-91C7-624DDDF7EE59}" dt="2024-11-18T14:15:44.849" v="2503" actId="1035"/>
          <ac:spMkLst>
            <pc:docMk/>
            <pc:sldMk cId="3861065458" sldId="358"/>
            <ac:spMk id="7" creationId="{9726F1D1-8B46-0375-DC9D-79973CA3499E}"/>
          </ac:spMkLst>
        </pc:spChg>
        <pc:graphicFrameChg chg="add mod">
          <ac:chgData name="Sonia Essobmadje" userId="f2482b20-3bc4-407e-8c5e-3c2a547802b7" providerId="ADAL" clId="{B90084D7-92A1-4E35-91C7-624DDDF7EE59}" dt="2024-11-18T14:14:59.096" v="2447" actId="20577"/>
          <ac:graphicFrameMkLst>
            <pc:docMk/>
            <pc:sldMk cId="3861065458" sldId="358"/>
            <ac:graphicFrameMk id="6" creationId="{A3821B35-47EB-3316-A890-CED1E8788AE7}"/>
          </ac:graphicFrameMkLst>
        </pc:graphicFrameChg>
        <pc:picChg chg="del mod">
          <ac:chgData name="Sonia Essobmadje" userId="f2482b20-3bc4-407e-8c5e-3c2a547802b7" providerId="ADAL" clId="{B90084D7-92A1-4E35-91C7-624DDDF7EE59}" dt="2024-11-18T11:54:47.198" v="1547" actId="478"/>
          <ac:picMkLst>
            <pc:docMk/>
            <pc:sldMk cId="3861065458" sldId="358"/>
            <ac:picMk id="9" creationId="{5CF197BB-2405-8D03-26F7-131C6322CEE3}"/>
          </ac:picMkLst>
        </pc:picChg>
        <pc:picChg chg="del">
          <ac:chgData name="Sonia Essobmadje" userId="f2482b20-3bc4-407e-8c5e-3c2a547802b7" providerId="ADAL" clId="{B90084D7-92A1-4E35-91C7-624DDDF7EE59}" dt="2024-11-18T11:54:48.013" v="1548" actId="478"/>
          <ac:picMkLst>
            <pc:docMk/>
            <pc:sldMk cId="3861065458" sldId="358"/>
            <ac:picMk id="11" creationId="{4E482FDA-F64F-3BF0-597B-8C7DC0E4C2D5}"/>
          </ac:picMkLst>
        </pc:picChg>
        <pc:picChg chg="del">
          <ac:chgData name="Sonia Essobmadje" userId="f2482b20-3bc4-407e-8c5e-3c2a547802b7" providerId="ADAL" clId="{B90084D7-92A1-4E35-91C7-624DDDF7EE59}" dt="2024-11-18T11:54:45.919" v="1545" actId="478"/>
          <ac:picMkLst>
            <pc:docMk/>
            <pc:sldMk cId="3861065458" sldId="358"/>
            <ac:picMk id="16" creationId="{C0662AB3-6426-B7BE-5784-B727634FC947}"/>
          </ac:picMkLst>
        </pc:picChg>
      </pc:sldChg>
      <pc:sldChg chg="modSp add del mod">
        <pc:chgData name="Sonia Essobmadje" userId="f2482b20-3bc4-407e-8c5e-3c2a547802b7" providerId="ADAL" clId="{B90084D7-92A1-4E35-91C7-624DDDF7EE59}" dt="2024-11-18T11:09:10.113" v="1110" actId="47"/>
        <pc:sldMkLst>
          <pc:docMk/>
          <pc:sldMk cId="630607563" sldId="359"/>
        </pc:sldMkLst>
        <pc:spChg chg="mod">
          <ac:chgData name="Sonia Essobmadje" userId="f2482b20-3bc4-407e-8c5e-3c2a547802b7" providerId="ADAL" clId="{B90084D7-92A1-4E35-91C7-624DDDF7EE59}" dt="2024-11-18T11:04:15.614" v="1081" actId="1035"/>
          <ac:spMkLst>
            <pc:docMk/>
            <pc:sldMk cId="630607563" sldId="359"/>
            <ac:spMk id="4" creationId="{6BF30E8F-1E26-81A6-1EB4-6D6FCA87AF26}"/>
          </ac:spMkLst>
        </pc:spChg>
        <pc:spChg chg="mod">
          <ac:chgData name="Sonia Essobmadje" userId="f2482b20-3bc4-407e-8c5e-3c2a547802b7" providerId="ADAL" clId="{B90084D7-92A1-4E35-91C7-624DDDF7EE59}" dt="2024-11-18T10:58:56.610" v="960" actId="20577"/>
          <ac:spMkLst>
            <pc:docMk/>
            <pc:sldMk cId="630607563" sldId="359"/>
            <ac:spMk id="7" creationId="{31C3389B-DFA3-1503-83D2-133A706C9A77}"/>
          </ac:spMkLst>
        </pc:spChg>
      </pc:sldChg>
      <pc:sldChg chg="addSp delSp modSp add mod">
        <pc:chgData name="Sonia Essobmadje" userId="f2482b20-3bc4-407e-8c5e-3c2a547802b7" providerId="ADAL" clId="{B90084D7-92A1-4E35-91C7-624DDDF7EE59}" dt="2024-11-18T16:58:10.828" v="3428" actId="27636"/>
        <pc:sldMkLst>
          <pc:docMk/>
          <pc:sldMk cId="2005829322" sldId="359"/>
        </pc:sldMkLst>
        <pc:spChg chg="mod">
          <ac:chgData name="Sonia Essobmadje" userId="f2482b20-3bc4-407e-8c5e-3c2a547802b7" providerId="ADAL" clId="{B90084D7-92A1-4E35-91C7-624DDDF7EE59}" dt="2024-11-18T16:58:10.828" v="3428" actId="27636"/>
          <ac:spMkLst>
            <pc:docMk/>
            <pc:sldMk cId="2005829322" sldId="359"/>
            <ac:spMk id="2" creationId="{95B0CBF0-622A-CE64-C7D8-7A4F09240ACD}"/>
          </ac:spMkLst>
        </pc:spChg>
        <pc:spChg chg="mod">
          <ac:chgData name="Sonia Essobmadje" userId="f2482b20-3bc4-407e-8c5e-3c2a547802b7" providerId="ADAL" clId="{B90084D7-92A1-4E35-91C7-624DDDF7EE59}" dt="2024-11-18T13:02:11.904" v="1979"/>
          <ac:spMkLst>
            <pc:docMk/>
            <pc:sldMk cId="2005829322" sldId="359"/>
            <ac:spMk id="4" creationId="{ACA5D35E-4F84-E7C0-C658-3B79BC99B98C}"/>
          </ac:spMkLst>
        </pc:spChg>
        <pc:spChg chg="add mod">
          <ac:chgData name="Sonia Essobmadje" userId="f2482b20-3bc4-407e-8c5e-3c2a547802b7" providerId="ADAL" clId="{B90084D7-92A1-4E35-91C7-624DDDF7EE59}" dt="2024-11-18T14:12:23.017" v="2409" actId="20577"/>
          <ac:spMkLst>
            <pc:docMk/>
            <pc:sldMk cId="2005829322" sldId="359"/>
            <ac:spMk id="9" creationId="{FE8092F4-4911-88BE-F673-024496A3755E}"/>
          </ac:spMkLst>
        </pc:spChg>
        <pc:graphicFrameChg chg="del">
          <ac:chgData name="Sonia Essobmadje" userId="f2482b20-3bc4-407e-8c5e-3c2a547802b7" providerId="ADAL" clId="{B90084D7-92A1-4E35-91C7-624DDDF7EE59}" dt="2024-11-18T12:01:26.921" v="1570" actId="478"/>
          <ac:graphicFrameMkLst>
            <pc:docMk/>
            <pc:sldMk cId="2005829322" sldId="359"/>
            <ac:graphicFrameMk id="6" creationId="{6B5EAB36-814B-6358-222B-A14E5C00B48E}"/>
          </ac:graphicFrameMkLst>
        </pc:graphicFrameChg>
        <pc:graphicFrameChg chg="add del mod">
          <ac:chgData name="Sonia Essobmadje" userId="f2482b20-3bc4-407e-8c5e-3c2a547802b7" providerId="ADAL" clId="{B90084D7-92A1-4E35-91C7-624DDDF7EE59}" dt="2024-11-18T12:05:35.966" v="1576" actId="478"/>
          <ac:graphicFrameMkLst>
            <pc:docMk/>
            <pc:sldMk cId="2005829322" sldId="359"/>
            <ac:graphicFrameMk id="7" creationId="{93C2FD16-2F5A-D749-70BE-FDC5844EF835}"/>
          </ac:graphicFrameMkLst>
        </pc:graphicFrameChg>
        <pc:graphicFrameChg chg="add mod ord">
          <ac:chgData name="Sonia Essobmadje" userId="f2482b20-3bc4-407e-8c5e-3c2a547802b7" providerId="ADAL" clId="{B90084D7-92A1-4E35-91C7-624DDDF7EE59}" dt="2024-11-18T14:09:18.228" v="2336" actId="1076"/>
          <ac:graphicFrameMkLst>
            <pc:docMk/>
            <pc:sldMk cId="2005829322" sldId="359"/>
            <ac:graphicFrameMk id="8" creationId="{93C2FD16-2F5A-D749-70BE-FDC5844EF835}"/>
          </ac:graphicFrameMkLst>
        </pc:graphicFrameChg>
      </pc:sldChg>
      <pc:sldChg chg="del">
        <pc:chgData name="Sonia Essobmadje" userId="f2482b20-3bc4-407e-8c5e-3c2a547802b7" providerId="ADAL" clId="{B90084D7-92A1-4E35-91C7-624DDDF7EE59}" dt="2024-11-18T07:59:47.100" v="99" actId="47"/>
        <pc:sldMkLst>
          <pc:docMk/>
          <pc:sldMk cId="3365776087" sldId="359"/>
        </pc:sldMkLst>
      </pc:sldChg>
      <pc:sldChg chg="del">
        <pc:chgData name="Sonia Essobmadje" userId="f2482b20-3bc4-407e-8c5e-3c2a547802b7" providerId="ADAL" clId="{B90084D7-92A1-4E35-91C7-624DDDF7EE59}" dt="2024-11-18T07:59:47.289" v="100" actId="47"/>
        <pc:sldMkLst>
          <pc:docMk/>
          <pc:sldMk cId="1444819428" sldId="360"/>
        </pc:sldMkLst>
      </pc:sldChg>
      <pc:sldChg chg="addSp delSp modSp add mod">
        <pc:chgData name="Sonia Essobmadje" userId="f2482b20-3bc4-407e-8c5e-3c2a547802b7" providerId="ADAL" clId="{B90084D7-92A1-4E35-91C7-624DDDF7EE59}" dt="2024-11-18T17:02:53.713" v="3528" actId="27636"/>
        <pc:sldMkLst>
          <pc:docMk/>
          <pc:sldMk cId="3623042299" sldId="360"/>
        </pc:sldMkLst>
        <pc:spChg chg="mod">
          <ac:chgData name="Sonia Essobmadje" userId="f2482b20-3bc4-407e-8c5e-3c2a547802b7" providerId="ADAL" clId="{B90084D7-92A1-4E35-91C7-624DDDF7EE59}" dt="2024-11-18T17:02:53.713" v="3528" actId="27636"/>
          <ac:spMkLst>
            <pc:docMk/>
            <pc:sldMk cId="3623042299" sldId="360"/>
            <ac:spMk id="2" creationId="{204BEFF3-F54E-0DAB-19A5-54043AD2C2C8}"/>
          </ac:spMkLst>
        </pc:spChg>
        <pc:spChg chg="mod">
          <ac:chgData name="Sonia Essobmadje" userId="f2482b20-3bc4-407e-8c5e-3c2a547802b7" providerId="ADAL" clId="{B90084D7-92A1-4E35-91C7-624DDDF7EE59}" dt="2024-11-18T17:01:22.273" v="3507"/>
          <ac:spMkLst>
            <pc:docMk/>
            <pc:sldMk cId="3623042299" sldId="360"/>
            <ac:spMk id="4" creationId="{616D92D9-0C29-0CDB-6D22-3DFC4977B8E9}"/>
          </ac:spMkLst>
        </pc:spChg>
        <pc:spChg chg="add mod">
          <ac:chgData name="Sonia Essobmadje" userId="f2482b20-3bc4-407e-8c5e-3c2a547802b7" providerId="ADAL" clId="{B90084D7-92A1-4E35-91C7-624DDDF7EE59}" dt="2024-11-18T14:08:14.956" v="2279" actId="1076"/>
          <ac:spMkLst>
            <pc:docMk/>
            <pc:sldMk cId="3623042299" sldId="360"/>
            <ac:spMk id="9" creationId="{460052EE-59E8-BC23-6EE5-05422EF567E4}"/>
          </ac:spMkLst>
        </pc:spChg>
        <pc:graphicFrameChg chg="del">
          <ac:chgData name="Sonia Essobmadje" userId="f2482b20-3bc4-407e-8c5e-3c2a547802b7" providerId="ADAL" clId="{B90084D7-92A1-4E35-91C7-624DDDF7EE59}" dt="2024-11-18T12:55:55.898" v="1711" actId="478"/>
          <ac:graphicFrameMkLst>
            <pc:docMk/>
            <pc:sldMk cId="3623042299" sldId="360"/>
            <ac:graphicFrameMk id="8" creationId="{D0979B52-3972-3618-1338-78542F209910}"/>
          </ac:graphicFrameMkLst>
        </pc:graphicFrameChg>
        <pc:picChg chg="add mod">
          <ac:chgData name="Sonia Essobmadje" userId="f2482b20-3bc4-407e-8c5e-3c2a547802b7" providerId="ADAL" clId="{B90084D7-92A1-4E35-91C7-624DDDF7EE59}" dt="2024-11-18T12:56:11.286" v="1717" actId="14100"/>
          <ac:picMkLst>
            <pc:docMk/>
            <pc:sldMk cId="3623042299" sldId="360"/>
            <ac:picMk id="7" creationId="{73A8DF8B-B9CD-6970-9F11-C5D573EC1777}"/>
          </ac:picMkLst>
        </pc:picChg>
      </pc:sldChg>
      <pc:sldChg chg="addSp delSp modSp add mod ord">
        <pc:chgData name="Sonia Essobmadje" userId="f2482b20-3bc4-407e-8c5e-3c2a547802b7" providerId="ADAL" clId="{B90084D7-92A1-4E35-91C7-624DDDF7EE59}" dt="2024-11-18T16:58:55.220" v="3433"/>
        <pc:sldMkLst>
          <pc:docMk/>
          <pc:sldMk cId="830395674" sldId="361"/>
        </pc:sldMkLst>
        <pc:spChg chg="mod">
          <ac:chgData name="Sonia Essobmadje" userId="f2482b20-3bc4-407e-8c5e-3c2a547802b7" providerId="ADAL" clId="{B90084D7-92A1-4E35-91C7-624DDDF7EE59}" dt="2024-11-18T14:16:30.458" v="2512" actId="207"/>
          <ac:spMkLst>
            <pc:docMk/>
            <pc:sldMk cId="830395674" sldId="361"/>
            <ac:spMk id="2" creationId="{A9022B48-9ECE-84CC-CDDF-2C0FF17C9B10}"/>
          </ac:spMkLst>
        </pc:spChg>
        <pc:spChg chg="mod">
          <ac:chgData name="Sonia Essobmadje" userId="f2482b20-3bc4-407e-8c5e-3c2a547802b7" providerId="ADAL" clId="{B90084D7-92A1-4E35-91C7-624DDDF7EE59}" dt="2024-11-18T16:58:55.220" v="3433"/>
          <ac:spMkLst>
            <pc:docMk/>
            <pc:sldMk cId="830395674" sldId="361"/>
            <ac:spMk id="4" creationId="{FA9D563B-6F90-FFA7-7944-C0CD691B9881}"/>
          </ac:spMkLst>
        </pc:spChg>
        <pc:spChg chg="add mod">
          <ac:chgData name="Sonia Essobmadje" userId="f2482b20-3bc4-407e-8c5e-3c2a547802b7" providerId="ADAL" clId="{B90084D7-92A1-4E35-91C7-624DDDF7EE59}" dt="2024-11-18T14:07:49.688" v="2251" actId="2085"/>
          <ac:spMkLst>
            <pc:docMk/>
            <pc:sldMk cId="830395674" sldId="361"/>
            <ac:spMk id="8" creationId="{C60430E5-B861-0E4D-1948-589C9F9DDE54}"/>
          </ac:spMkLst>
        </pc:spChg>
        <pc:graphicFrameChg chg="add mod">
          <ac:chgData name="Sonia Essobmadje" userId="f2482b20-3bc4-407e-8c5e-3c2a547802b7" providerId="ADAL" clId="{B90084D7-92A1-4E35-91C7-624DDDF7EE59}" dt="2024-11-18T14:04:09.480" v="1993" actId="14100"/>
          <ac:graphicFrameMkLst>
            <pc:docMk/>
            <pc:sldMk cId="830395674" sldId="361"/>
            <ac:graphicFrameMk id="6" creationId="{161B4F88-39FF-8306-81DA-EBE561CEA55D}"/>
          </ac:graphicFrameMkLst>
        </pc:graphicFrameChg>
        <pc:picChg chg="del mod">
          <ac:chgData name="Sonia Essobmadje" userId="f2482b20-3bc4-407e-8c5e-3c2a547802b7" providerId="ADAL" clId="{B90084D7-92A1-4E35-91C7-624DDDF7EE59}" dt="2024-11-18T13:59:11.131" v="1984" actId="478"/>
          <ac:picMkLst>
            <pc:docMk/>
            <pc:sldMk cId="830395674" sldId="361"/>
            <ac:picMk id="7" creationId="{E917B70C-A520-6E1E-E0FD-EEC90BB93812}"/>
          </ac:picMkLst>
        </pc:picChg>
      </pc:sldChg>
      <pc:sldChg chg="del">
        <pc:chgData name="Sonia Essobmadje" userId="f2482b20-3bc4-407e-8c5e-3c2a547802b7" providerId="ADAL" clId="{B90084D7-92A1-4E35-91C7-624DDDF7EE59}" dt="2024-11-18T07:59:47.452" v="101" actId="47"/>
        <pc:sldMkLst>
          <pc:docMk/>
          <pc:sldMk cId="2291097917" sldId="361"/>
        </pc:sldMkLst>
      </pc:sldChg>
      <pc:sldChg chg="del">
        <pc:chgData name="Sonia Essobmadje" userId="f2482b20-3bc4-407e-8c5e-3c2a547802b7" providerId="ADAL" clId="{B90084D7-92A1-4E35-91C7-624DDDF7EE59}" dt="2024-11-18T07:59:47.621" v="102" actId="47"/>
        <pc:sldMkLst>
          <pc:docMk/>
          <pc:sldMk cId="616137179" sldId="362"/>
        </pc:sldMkLst>
      </pc:sldChg>
      <pc:sldChg chg="addSp delSp modSp add mod ord">
        <pc:chgData name="Sonia Essobmadje" userId="f2482b20-3bc4-407e-8c5e-3c2a547802b7" providerId="ADAL" clId="{B90084D7-92A1-4E35-91C7-624DDDF7EE59}" dt="2024-11-18T17:06:08.005" v="3546"/>
        <pc:sldMkLst>
          <pc:docMk/>
          <pc:sldMk cId="3326816461" sldId="362"/>
        </pc:sldMkLst>
        <pc:spChg chg="mod">
          <ac:chgData name="Sonia Essobmadje" userId="f2482b20-3bc4-407e-8c5e-3c2a547802b7" providerId="ADAL" clId="{B90084D7-92A1-4E35-91C7-624DDDF7EE59}" dt="2024-11-18T14:42:04.561" v="2795" actId="27636"/>
          <ac:spMkLst>
            <pc:docMk/>
            <pc:sldMk cId="3326816461" sldId="362"/>
            <ac:spMk id="2" creationId="{83B4B6A3-4F7A-6141-729A-57FA631729B8}"/>
          </ac:spMkLst>
        </pc:spChg>
        <pc:spChg chg="mod">
          <ac:chgData name="Sonia Essobmadje" userId="f2482b20-3bc4-407e-8c5e-3c2a547802b7" providerId="ADAL" clId="{B90084D7-92A1-4E35-91C7-624DDDF7EE59}" dt="2024-11-18T14:46:14.699" v="2898" actId="20577"/>
          <ac:spMkLst>
            <pc:docMk/>
            <pc:sldMk cId="3326816461" sldId="362"/>
            <ac:spMk id="4" creationId="{1D372846-8B3D-7B11-263B-59DF2673604C}"/>
          </ac:spMkLst>
        </pc:spChg>
        <pc:spChg chg="mod">
          <ac:chgData name="Sonia Essobmadje" userId="f2482b20-3bc4-407e-8c5e-3c2a547802b7" providerId="ADAL" clId="{B90084D7-92A1-4E35-91C7-624DDDF7EE59}" dt="2024-11-18T14:35:38.883" v="2685"/>
          <ac:spMkLst>
            <pc:docMk/>
            <pc:sldMk cId="3326816461" sldId="362"/>
            <ac:spMk id="8" creationId="{7D5370D9-DF03-9501-2667-140F6802DDD5}"/>
          </ac:spMkLst>
        </pc:spChg>
        <pc:graphicFrameChg chg="del">
          <ac:chgData name="Sonia Essobmadje" userId="f2482b20-3bc4-407e-8c5e-3c2a547802b7" providerId="ADAL" clId="{B90084D7-92A1-4E35-91C7-624DDDF7EE59}" dt="2024-11-18T14:22:15.934" v="2679" actId="478"/>
          <ac:graphicFrameMkLst>
            <pc:docMk/>
            <pc:sldMk cId="3326816461" sldId="362"/>
            <ac:graphicFrameMk id="6" creationId="{CDF73A66-A2FD-E3C0-1A5D-39A7E02537A4}"/>
          </ac:graphicFrameMkLst>
        </pc:graphicFrameChg>
        <pc:graphicFrameChg chg="add mod">
          <ac:chgData name="Sonia Essobmadje" userId="f2482b20-3bc4-407e-8c5e-3c2a547802b7" providerId="ADAL" clId="{B90084D7-92A1-4E35-91C7-624DDDF7EE59}" dt="2024-11-18T14:35:12.976" v="2684" actId="14100"/>
          <ac:graphicFrameMkLst>
            <pc:docMk/>
            <pc:sldMk cId="3326816461" sldId="362"/>
            <ac:graphicFrameMk id="7" creationId="{87EFBCC1-E24D-516A-A91E-CDD450C0D2B2}"/>
          </ac:graphicFrameMkLst>
        </pc:graphicFrameChg>
      </pc:sldChg>
      <pc:sldChg chg="del">
        <pc:chgData name="Sonia Essobmadje" userId="f2482b20-3bc4-407e-8c5e-3c2a547802b7" providerId="ADAL" clId="{B90084D7-92A1-4E35-91C7-624DDDF7EE59}" dt="2024-11-18T07:59:48.222" v="105" actId="47"/>
        <pc:sldMkLst>
          <pc:docMk/>
          <pc:sldMk cId="2468292032" sldId="363"/>
        </pc:sldMkLst>
      </pc:sldChg>
      <pc:sldChg chg="addSp delSp modSp add mod ord">
        <pc:chgData name="Sonia Essobmadje" userId="f2482b20-3bc4-407e-8c5e-3c2a547802b7" providerId="ADAL" clId="{B90084D7-92A1-4E35-91C7-624DDDF7EE59}" dt="2024-11-18T17:05:40.032" v="3542" actId="20577"/>
        <pc:sldMkLst>
          <pc:docMk/>
          <pc:sldMk cId="3835369421" sldId="363"/>
        </pc:sldMkLst>
        <pc:spChg chg="mod">
          <ac:chgData name="Sonia Essobmadje" userId="f2482b20-3bc4-407e-8c5e-3c2a547802b7" providerId="ADAL" clId="{B90084D7-92A1-4E35-91C7-624DDDF7EE59}" dt="2024-11-18T14:45:43.052" v="2866" actId="20577"/>
          <ac:spMkLst>
            <pc:docMk/>
            <pc:sldMk cId="3835369421" sldId="363"/>
            <ac:spMk id="2" creationId="{71DD2019-495A-0D84-1655-333B6F4CC3B3}"/>
          </ac:spMkLst>
        </pc:spChg>
        <pc:spChg chg="mod">
          <ac:chgData name="Sonia Essobmadje" userId="f2482b20-3bc4-407e-8c5e-3c2a547802b7" providerId="ADAL" clId="{B90084D7-92A1-4E35-91C7-624DDDF7EE59}" dt="2024-11-18T17:04:44.458" v="3531"/>
          <ac:spMkLst>
            <pc:docMk/>
            <pc:sldMk cId="3835369421" sldId="363"/>
            <ac:spMk id="4" creationId="{3583A3EA-F1E3-DA44-25E3-78641996DBF8}"/>
          </ac:spMkLst>
        </pc:spChg>
        <pc:spChg chg="mod">
          <ac:chgData name="Sonia Essobmadje" userId="f2482b20-3bc4-407e-8c5e-3c2a547802b7" providerId="ADAL" clId="{B90084D7-92A1-4E35-91C7-624DDDF7EE59}" dt="2024-11-18T14:45:55.711" v="2882" actId="20577"/>
          <ac:spMkLst>
            <pc:docMk/>
            <pc:sldMk cId="3835369421" sldId="363"/>
            <ac:spMk id="8" creationId="{C8046628-0B7D-988D-1112-928B3C26A8E8}"/>
          </ac:spMkLst>
        </pc:spChg>
        <pc:graphicFrameChg chg="add del mod">
          <ac:chgData name="Sonia Essobmadje" userId="f2482b20-3bc4-407e-8c5e-3c2a547802b7" providerId="ADAL" clId="{B90084D7-92A1-4E35-91C7-624DDDF7EE59}" dt="2024-11-18T14:44:47.931" v="2797" actId="478"/>
          <ac:graphicFrameMkLst>
            <pc:docMk/>
            <pc:sldMk cId="3835369421" sldId="363"/>
            <ac:graphicFrameMk id="6" creationId="{7F23B695-2548-E9B8-E42A-7A6189CE0665}"/>
          </ac:graphicFrameMkLst>
        </pc:graphicFrameChg>
        <pc:graphicFrameChg chg="del">
          <ac:chgData name="Sonia Essobmadje" userId="f2482b20-3bc4-407e-8c5e-3c2a547802b7" providerId="ADAL" clId="{B90084D7-92A1-4E35-91C7-624DDDF7EE59}" dt="2024-11-18T14:39:48.658" v="2782" actId="478"/>
          <ac:graphicFrameMkLst>
            <pc:docMk/>
            <pc:sldMk cId="3835369421" sldId="363"/>
            <ac:graphicFrameMk id="7" creationId="{79DC345E-94C0-2A6E-7836-4313947BD13C}"/>
          </ac:graphicFrameMkLst>
        </pc:graphicFrameChg>
        <pc:graphicFrameChg chg="add mod">
          <ac:chgData name="Sonia Essobmadje" userId="f2482b20-3bc4-407e-8c5e-3c2a547802b7" providerId="ADAL" clId="{B90084D7-92A1-4E35-91C7-624DDDF7EE59}" dt="2024-11-18T17:05:40.032" v="3542" actId="20577"/>
          <ac:graphicFrameMkLst>
            <pc:docMk/>
            <pc:sldMk cId="3835369421" sldId="363"/>
            <ac:graphicFrameMk id="9" creationId="{7F23B695-2548-E9B8-E42A-7A6189CE0665}"/>
          </ac:graphicFrameMkLst>
        </pc:graphicFrameChg>
      </pc:sldChg>
      <pc:sldChg chg="addSp delSp modSp add mod">
        <pc:chgData name="Sonia Essobmadje" userId="f2482b20-3bc4-407e-8c5e-3c2a547802b7" providerId="ADAL" clId="{B90084D7-92A1-4E35-91C7-624DDDF7EE59}" dt="2024-11-18T17:08:49.817" v="3554"/>
        <pc:sldMkLst>
          <pc:docMk/>
          <pc:sldMk cId="53792744" sldId="364"/>
        </pc:sldMkLst>
        <pc:spChg chg="del mod">
          <ac:chgData name="Sonia Essobmadje" userId="f2482b20-3bc4-407e-8c5e-3c2a547802b7" providerId="ADAL" clId="{B90084D7-92A1-4E35-91C7-624DDDF7EE59}" dt="2024-11-18T14:47:24.379" v="2937" actId="478"/>
          <ac:spMkLst>
            <pc:docMk/>
            <pc:sldMk cId="53792744" sldId="364"/>
            <ac:spMk id="2" creationId="{9ECA4FCF-D22A-2008-CB7B-4B52B7C1CFE8}"/>
          </ac:spMkLst>
        </pc:spChg>
        <pc:spChg chg="mod">
          <ac:chgData name="Sonia Essobmadje" userId="f2482b20-3bc4-407e-8c5e-3c2a547802b7" providerId="ADAL" clId="{B90084D7-92A1-4E35-91C7-624DDDF7EE59}" dt="2024-11-18T14:55:19.195" v="3354" actId="20577"/>
          <ac:spMkLst>
            <pc:docMk/>
            <pc:sldMk cId="53792744" sldId="364"/>
            <ac:spMk id="4" creationId="{831E30DA-493A-4953-E669-ED4F54C73CF0}"/>
          </ac:spMkLst>
        </pc:spChg>
        <pc:spChg chg="del">
          <ac:chgData name="Sonia Essobmadje" userId="f2482b20-3bc4-407e-8c5e-3c2a547802b7" providerId="ADAL" clId="{B90084D7-92A1-4E35-91C7-624DDDF7EE59}" dt="2024-11-18T14:47:16.897" v="2932" actId="478"/>
          <ac:spMkLst>
            <pc:docMk/>
            <pc:sldMk cId="53792744" sldId="364"/>
            <ac:spMk id="8" creationId="{D54044C3-986C-9174-2295-5CB66EF70B06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10" creationId="{B06ED9F2-A458-9138-92A1-B7E45CCD0478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11" creationId="{47190165-F62D-F299-7E48-2EBB80D37673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12" creationId="{4F836748-BD27-5456-58B7-14DDFA1C75C8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13" creationId="{39A94D90-E1D6-88F9-6A23-BEC556C38CF2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14" creationId="{4B0EB949-47B6-34FE-0AD7-4A7D23289992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15" creationId="{80FBD0C6-49E2-FC52-AC01-9A0D6714D5B7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16" creationId="{A2C888E6-4529-4027-67AA-1613CAD7DAAB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17" creationId="{70AAB70A-BDE3-006A-331D-A729EEE767BD}"/>
          </ac:spMkLst>
        </pc:spChg>
        <pc:spChg chg="mod">
          <ac:chgData name="Sonia Essobmadje" userId="f2482b20-3bc4-407e-8c5e-3c2a547802b7" providerId="ADAL" clId="{B90084D7-92A1-4E35-91C7-624DDDF7EE59}" dt="2024-11-18T17:07:29.512" v="3552" actId="20577"/>
          <ac:spMkLst>
            <pc:docMk/>
            <pc:sldMk cId="53792744" sldId="364"/>
            <ac:spMk id="18" creationId="{38EFD1AC-23B9-3620-AEB2-68A76644542D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19" creationId="{143BBA44-3849-1327-18FE-1B1A400D58E3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20" creationId="{7E1570F0-DFFC-10CC-885B-A7C616F17CC5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21" creationId="{75ECAFE4-5D0A-B76D-6CEB-E0EEF11C0570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22" creationId="{F72A016E-2519-28A0-0F03-024D84AC5116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23" creationId="{0DA7BD87-E29D-6F82-9A89-054D6F4C6821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24" creationId="{EF256A37-3531-C90C-E521-94782D1DEFE8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25" creationId="{40C310AD-06E0-049C-AEAE-34F00A3CF143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26" creationId="{8AD12C94-A6B3-734C-E815-5CAD5C1BE3F3}"/>
          </ac:spMkLst>
        </pc:spChg>
        <pc:spChg chg="mod">
          <ac:chgData name="Sonia Essobmadje" userId="f2482b20-3bc4-407e-8c5e-3c2a547802b7" providerId="ADAL" clId="{B90084D7-92A1-4E35-91C7-624DDDF7EE59}" dt="2024-11-18T17:07:50.366" v="3553"/>
          <ac:spMkLst>
            <pc:docMk/>
            <pc:sldMk cId="53792744" sldId="364"/>
            <ac:spMk id="27" creationId="{02AF72A6-4C84-432C-F54C-89B1B879249F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28" creationId="{3BECA860-C324-40DA-A2BD-698AFAC6BE9D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29" creationId="{FD76EA63-5C17-E6E4-DBD0-CE7974F55EAB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30" creationId="{A871406F-3E55-BE47-1F96-C14EA55EF855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31" creationId="{9E12BCF6-20FA-D0B4-6C7C-ED77708D2E6B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32" creationId="{AD823997-DA3A-A440-F1A7-A55AE749D51D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33" creationId="{3985CB32-7386-CDFA-3069-FEBC1574703B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34" creationId="{A10A1E27-1DE9-1B3F-90BB-255712CB8926}"/>
          </ac:spMkLst>
        </pc:spChg>
        <pc:spChg chg="mod">
          <ac:chgData name="Sonia Essobmadje" userId="f2482b20-3bc4-407e-8c5e-3c2a547802b7" providerId="ADAL" clId="{B90084D7-92A1-4E35-91C7-624DDDF7EE59}" dt="2024-11-18T14:52:49.784" v="3060" actId="18245"/>
          <ac:spMkLst>
            <pc:docMk/>
            <pc:sldMk cId="53792744" sldId="364"/>
            <ac:spMk id="35" creationId="{0DFA9B72-7BBB-2F09-3795-482B1246D4A2}"/>
          </ac:spMkLst>
        </pc:spChg>
        <pc:spChg chg="mod">
          <ac:chgData name="Sonia Essobmadje" userId="f2482b20-3bc4-407e-8c5e-3c2a547802b7" providerId="ADAL" clId="{B90084D7-92A1-4E35-91C7-624DDDF7EE59}" dt="2024-11-18T17:08:49.817" v="3554"/>
          <ac:spMkLst>
            <pc:docMk/>
            <pc:sldMk cId="53792744" sldId="364"/>
            <ac:spMk id="36" creationId="{752F1DDA-2FC7-1593-1A86-C5992DD1EFA2}"/>
          </ac:spMkLst>
        </pc:spChg>
        <pc:grpChg chg="mod">
          <ac:chgData name="Sonia Essobmadje" userId="f2482b20-3bc4-407e-8c5e-3c2a547802b7" providerId="ADAL" clId="{B90084D7-92A1-4E35-91C7-624DDDF7EE59}" dt="2024-11-18T14:52:58.109" v="3063" actId="14100"/>
          <ac:grpSpMkLst>
            <pc:docMk/>
            <pc:sldMk cId="53792744" sldId="364"/>
            <ac:grpSpMk id="9" creationId="{4CB323DB-1E5C-7252-BF4F-1E16CCE9792A}"/>
          </ac:grpSpMkLst>
        </pc:grpChg>
        <pc:graphicFrameChg chg="add del mod modGraphic">
          <ac:chgData name="Sonia Essobmadje" userId="f2482b20-3bc4-407e-8c5e-3c2a547802b7" providerId="ADAL" clId="{B90084D7-92A1-4E35-91C7-624DDDF7EE59}" dt="2024-11-18T14:52:49.784" v="3060" actId="18245"/>
          <ac:graphicFrameMkLst>
            <pc:docMk/>
            <pc:sldMk cId="53792744" sldId="364"/>
            <ac:graphicFrameMk id="6" creationId="{5B9ED241-6D57-D975-B706-28127F6F03E1}"/>
          </ac:graphicFrameMkLst>
        </pc:graphicFrameChg>
        <pc:graphicFrameChg chg="del">
          <ac:chgData name="Sonia Essobmadje" userId="f2482b20-3bc4-407e-8c5e-3c2a547802b7" providerId="ADAL" clId="{B90084D7-92A1-4E35-91C7-624DDDF7EE59}" dt="2024-11-18T14:47:14.064" v="2931" actId="478"/>
          <ac:graphicFrameMkLst>
            <pc:docMk/>
            <pc:sldMk cId="53792744" sldId="364"/>
            <ac:graphicFrameMk id="7" creationId="{33F91FB6-5039-7775-B6D6-C7D2DD33F606}"/>
          </ac:graphicFrameMkLst>
        </pc:graphicFrameChg>
      </pc:sldChg>
      <pc:sldChg chg="del">
        <pc:chgData name="Sonia Essobmadje" userId="f2482b20-3bc4-407e-8c5e-3c2a547802b7" providerId="ADAL" clId="{B90084D7-92A1-4E35-91C7-624DDDF7EE59}" dt="2024-11-18T07:59:48.304" v="106" actId="47"/>
        <pc:sldMkLst>
          <pc:docMk/>
          <pc:sldMk cId="4140485796" sldId="364"/>
        </pc:sldMkLst>
      </pc:sldChg>
      <pc:sldChg chg="del">
        <pc:chgData name="Sonia Essobmadje" userId="f2482b20-3bc4-407e-8c5e-3c2a547802b7" providerId="ADAL" clId="{B90084D7-92A1-4E35-91C7-624DDDF7EE59}" dt="2024-11-18T07:59:48.557" v="107" actId="47"/>
        <pc:sldMkLst>
          <pc:docMk/>
          <pc:sldMk cId="2605377988" sldId="365"/>
        </pc:sldMkLst>
      </pc:sldChg>
      <pc:sldChg chg="del">
        <pc:chgData name="Sonia Essobmadje" userId="f2482b20-3bc4-407e-8c5e-3c2a547802b7" providerId="ADAL" clId="{B90084D7-92A1-4E35-91C7-624DDDF7EE59}" dt="2024-11-18T07:59:48.667" v="108" actId="47"/>
        <pc:sldMkLst>
          <pc:docMk/>
          <pc:sldMk cId="4167424688" sldId="366"/>
        </pc:sldMkLst>
      </pc:sldChg>
      <pc:sldChg chg="del">
        <pc:chgData name="Sonia Essobmadje" userId="f2482b20-3bc4-407e-8c5e-3c2a547802b7" providerId="ADAL" clId="{B90084D7-92A1-4E35-91C7-624DDDF7EE59}" dt="2024-11-18T07:59:48.907" v="109" actId="47"/>
        <pc:sldMkLst>
          <pc:docMk/>
          <pc:sldMk cId="1419788947" sldId="367"/>
        </pc:sldMkLst>
      </pc:sldChg>
      <pc:sldChg chg="del">
        <pc:chgData name="Sonia Essobmadje" userId="f2482b20-3bc4-407e-8c5e-3c2a547802b7" providerId="ADAL" clId="{B90084D7-92A1-4E35-91C7-624DDDF7EE59}" dt="2024-11-18T07:59:49.109" v="110" actId="47"/>
        <pc:sldMkLst>
          <pc:docMk/>
          <pc:sldMk cId="1740200348" sldId="368"/>
        </pc:sldMkLst>
      </pc:sldChg>
      <pc:sldChg chg="del">
        <pc:chgData name="Sonia Essobmadje" userId="f2482b20-3bc4-407e-8c5e-3c2a547802b7" providerId="ADAL" clId="{B90084D7-92A1-4E35-91C7-624DDDF7EE59}" dt="2024-11-18T07:59:49.258" v="111" actId="47"/>
        <pc:sldMkLst>
          <pc:docMk/>
          <pc:sldMk cId="1602631054" sldId="369"/>
        </pc:sldMkLst>
      </pc:sldChg>
      <pc:sldChg chg="del">
        <pc:chgData name="Sonia Essobmadje" userId="f2482b20-3bc4-407e-8c5e-3c2a547802b7" providerId="ADAL" clId="{B90084D7-92A1-4E35-91C7-624DDDF7EE59}" dt="2024-11-18T07:59:49.489" v="112" actId="47"/>
        <pc:sldMkLst>
          <pc:docMk/>
          <pc:sldMk cId="2953302315" sldId="370"/>
        </pc:sldMkLst>
      </pc:sldChg>
      <pc:sldChg chg="del">
        <pc:chgData name="Sonia Essobmadje" userId="f2482b20-3bc4-407e-8c5e-3c2a547802b7" providerId="ADAL" clId="{B90084D7-92A1-4E35-91C7-624DDDF7EE59}" dt="2024-11-18T07:59:49.695" v="113" actId="47"/>
        <pc:sldMkLst>
          <pc:docMk/>
          <pc:sldMk cId="1679714849" sldId="371"/>
        </pc:sldMkLst>
      </pc:sldChg>
      <pc:sldChg chg="del">
        <pc:chgData name="Sonia Essobmadje" userId="f2482b20-3bc4-407e-8c5e-3c2a547802b7" providerId="ADAL" clId="{B90084D7-92A1-4E35-91C7-624DDDF7EE59}" dt="2024-11-18T07:59:49.837" v="114" actId="47"/>
        <pc:sldMkLst>
          <pc:docMk/>
          <pc:sldMk cId="2208555540" sldId="372"/>
        </pc:sldMkLst>
      </pc:sldChg>
      <pc:sldChg chg="del">
        <pc:chgData name="Sonia Essobmadje" userId="f2482b20-3bc4-407e-8c5e-3c2a547802b7" providerId="ADAL" clId="{B90084D7-92A1-4E35-91C7-624DDDF7EE59}" dt="2024-11-18T07:59:50.053" v="115" actId="47"/>
        <pc:sldMkLst>
          <pc:docMk/>
          <pc:sldMk cId="3057097837" sldId="373"/>
        </pc:sldMkLst>
      </pc:sldChg>
      <pc:sldChg chg="del">
        <pc:chgData name="Sonia Essobmadje" userId="f2482b20-3bc4-407e-8c5e-3c2a547802b7" providerId="ADAL" clId="{B90084D7-92A1-4E35-91C7-624DDDF7EE59}" dt="2024-11-18T07:59:50.281" v="116" actId="47"/>
        <pc:sldMkLst>
          <pc:docMk/>
          <pc:sldMk cId="3345225506" sldId="374"/>
        </pc:sldMkLst>
      </pc:sldChg>
      <pc:sldChg chg="del">
        <pc:chgData name="Sonia Essobmadje" userId="f2482b20-3bc4-407e-8c5e-3c2a547802b7" providerId="ADAL" clId="{B90084D7-92A1-4E35-91C7-624DDDF7EE59}" dt="2024-11-18T07:59:50.628" v="117" actId="47"/>
        <pc:sldMkLst>
          <pc:docMk/>
          <pc:sldMk cId="2161003596" sldId="375"/>
        </pc:sldMkLst>
      </pc:sldChg>
      <pc:sldChg chg="del">
        <pc:chgData name="Sonia Essobmadje" userId="f2482b20-3bc4-407e-8c5e-3c2a547802b7" providerId="ADAL" clId="{B90084D7-92A1-4E35-91C7-624DDDF7EE59}" dt="2024-11-18T07:59:47.738" v="103" actId="47"/>
        <pc:sldMkLst>
          <pc:docMk/>
          <pc:sldMk cId="3225009207" sldId="376"/>
        </pc:sldMkLst>
      </pc:sldChg>
      <pc:sldChg chg="del">
        <pc:chgData name="Sonia Essobmadje" userId="f2482b20-3bc4-407e-8c5e-3c2a547802b7" providerId="ADAL" clId="{B90084D7-92A1-4E35-91C7-624DDDF7EE59}" dt="2024-11-18T07:59:48.003" v="104" actId="47"/>
        <pc:sldMkLst>
          <pc:docMk/>
          <pc:sldMk cId="371508548" sldId="37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ssobmadje\Desktop\FSDR%20part%2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ssobmadje\Desktop\FSDR%20part%2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ssobmadje\Desktop\FSDR%20part%20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ssobmadje\Downloads\repor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ssobmadje\Desktop\FSDR%20part%20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ssobmadje\Desktop\FSDR%20part%20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100"/>
              <a:t>FDI inflows</a:t>
            </a:r>
            <a:r>
              <a:rPr lang="en-GB" sz="1100" baseline="0"/>
              <a:t> </a:t>
            </a:r>
            <a:r>
              <a:rPr lang="en-GB" sz="1100"/>
              <a:t>by region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'FDI inflows'!$I$48</c:f>
              <c:strCache>
                <c:ptCount val="1"/>
                <c:pt idx="0">
                  <c:v>World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'FDI inflows'!$J$47:$N$47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'FDI inflows'!$J$48:$N$48</c:f>
              <c:numCache>
                <c:formatCode>0</c:formatCode>
                <c:ptCount val="5"/>
                <c:pt idx="0">
                  <c:v>1729239.1363400002</c:v>
                </c:pt>
                <c:pt idx="1">
                  <c:v>984578.03166999971</c:v>
                </c:pt>
                <c:pt idx="2">
                  <c:v>1621807.6198000007</c:v>
                </c:pt>
                <c:pt idx="3">
                  <c:v>1355748.9192100011</c:v>
                </c:pt>
                <c:pt idx="4">
                  <c:v>1331813.3226599996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C1-4654-8CE6-739FBE0A2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532703"/>
        <c:axId val="273990047"/>
      </c:barChart>
      <c:lineChart>
        <c:grouping val="standard"/>
        <c:varyColors val="0"/>
        <c:ser>
          <c:idx val="1"/>
          <c:order val="1"/>
          <c:tx>
            <c:strRef>
              <c:f>'FDI inflows'!$I$49</c:f>
              <c:strCache>
                <c:ptCount val="1"/>
                <c:pt idx="0">
                  <c:v>Africa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'FDI inflows'!$J$47:$N$47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'FDI inflows'!$J$49:$N$49</c:f>
              <c:numCache>
                <c:formatCode>0</c:formatCode>
                <c:ptCount val="5"/>
                <c:pt idx="0">
                  <c:v>46974.657250000018</c:v>
                </c:pt>
                <c:pt idx="1">
                  <c:v>41048.097399999999</c:v>
                </c:pt>
                <c:pt idx="2">
                  <c:v>82195.842290000001</c:v>
                </c:pt>
                <c:pt idx="3">
                  <c:v>54464.954640000011</c:v>
                </c:pt>
                <c:pt idx="4">
                  <c:v>52632.870509999986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C1-4654-8CE6-739FBE0A2D4A}"/>
            </c:ext>
          </c:extLst>
        </c:ser>
        <c:ser>
          <c:idx val="2"/>
          <c:order val="2"/>
          <c:tx>
            <c:strRef>
              <c:f>'FDI inflows'!$I$50</c:f>
              <c:strCache>
                <c:ptCount val="1"/>
                <c:pt idx="0">
                  <c:v>Developed economies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'FDI inflows'!$J$50:$N$50</c:f>
              <c:numCache>
                <c:formatCode>0</c:formatCode>
                <c:ptCount val="5"/>
                <c:pt idx="0">
                  <c:v>1024750.1863500001</c:v>
                </c:pt>
                <c:pt idx="1">
                  <c:v>337595.24325000006</c:v>
                </c:pt>
                <c:pt idx="2">
                  <c:v>731842.72917999991</c:v>
                </c:pt>
                <c:pt idx="3">
                  <c:v>426197.65065000003</c:v>
                </c:pt>
                <c:pt idx="4">
                  <c:v>464396.64558000007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C1-4654-8CE6-739FBE0A2D4A}"/>
            </c:ext>
          </c:extLst>
        </c:ser>
        <c:ser>
          <c:idx val="3"/>
          <c:order val="3"/>
          <c:tx>
            <c:strRef>
              <c:f>'FDI inflows'!$I$52</c:f>
              <c:strCache>
                <c:ptCount val="1"/>
                <c:pt idx="0">
                  <c:v>Asia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'FDI inflows'!$J$52:$N$52</c:f>
              <c:numCache>
                <c:formatCode>0</c:formatCode>
                <c:ptCount val="5"/>
                <c:pt idx="0">
                  <c:v>497788.42031000002</c:v>
                </c:pt>
                <c:pt idx="1">
                  <c:v>513069.43429</c:v>
                </c:pt>
                <c:pt idx="2">
                  <c:v>666541.6841500001</c:v>
                </c:pt>
                <c:pt idx="3">
                  <c:v>677829.2695800002</c:v>
                </c:pt>
                <c:pt idx="4">
                  <c:v>621143.63189000008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C1-4654-8CE6-739FBE0A2D4A}"/>
            </c:ext>
          </c:extLst>
        </c:ser>
        <c:ser>
          <c:idx val="4"/>
          <c:order val="4"/>
          <c:tx>
            <c:strRef>
              <c:f>'FDI inflows'!$I$54</c:f>
              <c:strCache>
                <c:ptCount val="1"/>
                <c:pt idx="0">
                  <c:v>Oceania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val>
            <c:numRef>
              <c:f>'FDI inflows'!$J$54:$N$54</c:f>
              <c:numCache>
                <c:formatCode>0</c:formatCode>
                <c:ptCount val="5"/>
                <c:pt idx="0">
                  <c:v>1524.6781700000001</c:v>
                </c:pt>
                <c:pt idx="1">
                  <c:v>1021.40502</c:v>
                </c:pt>
                <c:pt idx="2">
                  <c:v>1279.0602599999997</c:v>
                </c:pt>
                <c:pt idx="3">
                  <c:v>1397.7786199999996</c:v>
                </c:pt>
                <c:pt idx="4">
                  <c:v>460.93827000000005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C1-4654-8CE6-739FBE0A2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532703"/>
        <c:axId val="273990047"/>
      </c:lineChart>
      <c:catAx>
        <c:axId val="17453270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Period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90047"/>
        <c:crosses val="autoZero"/>
        <c:auto val="1"/>
        <c:lblAlgn val="ctr"/>
        <c:lblOffset val="100"/>
        <c:noMultiLvlLbl val="0"/>
      </c:catAx>
      <c:valAx>
        <c:axId val="273990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Millions of dollars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327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Global project finance loans 2023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'Project finance'!$C$2</c:f>
              <c:strCache>
                <c:ptCount val="1"/>
                <c:pt idx="0">
                  <c:v>Proceeds (US$ billions)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'Project finance'!$B$3:$B$6</c:f>
              <c:strCache>
                <c:ptCount val="4"/>
                <c:pt idx="0">
                  <c:v>Global</c:v>
                </c:pt>
                <c:pt idx="1">
                  <c:v>Americas</c:v>
                </c:pt>
                <c:pt idx="2">
                  <c:v>EMEA*</c:v>
                </c:pt>
                <c:pt idx="3">
                  <c:v>Asia Pacific &amp; Japan</c:v>
                </c:pt>
              </c:strCache>
            </c:strRef>
          </c:cat>
          <c:val>
            <c:numRef>
              <c:f>'Project finance'!$C$3:$C$6</c:f>
              <c:numCache>
                <c:formatCode>General</c:formatCode>
                <c:ptCount val="4"/>
                <c:pt idx="0">
                  <c:v>355</c:v>
                </c:pt>
                <c:pt idx="1">
                  <c:v>151.1</c:v>
                </c:pt>
                <c:pt idx="2">
                  <c:v>129</c:v>
                </c:pt>
                <c:pt idx="3">
                  <c:v>74.8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1A-4A8D-8411-BFAD33C1C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811535"/>
        <c:axId val="217621519"/>
      </c:barChart>
      <c:lineChart>
        <c:grouping val="standard"/>
        <c:varyColors val="0"/>
        <c:ser>
          <c:idx val="1"/>
          <c:order val="1"/>
          <c:tx>
            <c:strRef>
              <c:f>'Project finance'!$D$2</c:f>
              <c:strCache>
                <c:ptCount val="1"/>
                <c:pt idx="0">
                  <c:v>Number of Deals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'Project finance'!$B$3:$B$6</c:f>
              <c:strCache>
                <c:ptCount val="4"/>
                <c:pt idx="0">
                  <c:v>Global</c:v>
                </c:pt>
                <c:pt idx="1">
                  <c:v>Americas</c:v>
                </c:pt>
                <c:pt idx="2">
                  <c:v>EMEA*</c:v>
                </c:pt>
                <c:pt idx="3">
                  <c:v>Asia Pacific &amp; Japan</c:v>
                </c:pt>
              </c:strCache>
            </c:strRef>
          </c:cat>
          <c:val>
            <c:numRef>
              <c:f>'Project finance'!$D$3:$D$6</c:f>
              <c:numCache>
                <c:formatCode>General</c:formatCode>
                <c:ptCount val="4"/>
                <c:pt idx="0">
                  <c:v>989</c:v>
                </c:pt>
                <c:pt idx="1">
                  <c:v>455</c:v>
                </c:pt>
                <c:pt idx="2">
                  <c:v>279</c:v>
                </c:pt>
                <c:pt idx="3">
                  <c:v>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1A-4A8D-8411-BFAD33C1C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811535"/>
        <c:axId val="217621519"/>
      </c:lineChart>
      <c:catAx>
        <c:axId val="180811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621519"/>
        <c:crosses val="autoZero"/>
        <c:auto val="1"/>
        <c:lblAlgn val="ctr"/>
        <c:lblOffset val="100"/>
        <c:noMultiLvlLbl val="0"/>
      </c:catAx>
      <c:valAx>
        <c:axId val="217621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811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Financing conditions for businesses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'enterprise survey'!$AD$3</c:f>
              <c:strCache>
                <c:ptCount val="1"/>
                <c:pt idx="0">
                  <c:v>Africa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'enterprise survey'!$AE$1:$AH$1</c:f>
              <c:strCache>
                <c:ptCount val="4"/>
                <c:pt idx="0">
                  <c:v>Percent of firms with a bank loan/line of credit (%)</c:v>
                </c:pt>
                <c:pt idx="1">
                  <c:v>Proportion of loans requiring collateral (%)</c:v>
                </c:pt>
                <c:pt idx="2">
                  <c:v>Proportion of investment financed internally (%)</c:v>
                </c:pt>
                <c:pt idx="3">
                  <c:v>Proportion of investment financed by banks (%)</c:v>
                </c:pt>
              </c:strCache>
            </c:strRef>
          </c:cat>
          <c:val>
            <c:numRef>
              <c:f>'enterprise survey'!$AE$3:$AH$3</c:f>
              <c:numCache>
                <c:formatCode>0</c:formatCode>
                <c:ptCount val="4"/>
                <c:pt idx="0">
                  <c:v>21.25</c:v>
                </c:pt>
                <c:pt idx="1">
                  <c:v>81.387234042553175</c:v>
                </c:pt>
                <c:pt idx="2">
                  <c:v>75.887500000000003</c:v>
                </c:pt>
                <c:pt idx="3">
                  <c:v>9.2562499999999979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ED-44A9-BD06-A72C379143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75381647"/>
        <c:axId val="375384527"/>
      </c:barChart>
      <c:lineChart>
        <c:grouping val="standard"/>
        <c:varyColors val="0"/>
        <c:ser>
          <c:idx val="0"/>
          <c:order val="0"/>
          <c:tx>
            <c:strRef>
              <c:f>'enterprise survey'!$AD$2</c:f>
              <c:strCache>
                <c:ptCount val="1"/>
                <c:pt idx="0">
                  <c:v>All Countries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'enterprise survey'!$AE$1:$AH$1</c:f>
              <c:strCache>
                <c:ptCount val="4"/>
                <c:pt idx="0">
                  <c:v>Percent of firms with a bank loan/line of credit (%)</c:v>
                </c:pt>
                <c:pt idx="1">
                  <c:v>Proportion of loans requiring collateral (%)</c:v>
                </c:pt>
                <c:pt idx="2">
                  <c:v>Proportion of investment financed internally (%)</c:v>
                </c:pt>
                <c:pt idx="3">
                  <c:v>Proportion of investment financed by banks (%)</c:v>
                </c:pt>
              </c:strCache>
            </c:strRef>
          </c:cat>
          <c:val>
            <c:numRef>
              <c:f>'enterprise survey'!$AE$2:$AH$2</c:f>
              <c:numCache>
                <c:formatCode>0</c:formatCode>
                <c:ptCount val="4"/>
                <c:pt idx="0">
                  <c:v>33.700000000000003</c:v>
                </c:pt>
                <c:pt idx="1">
                  <c:v>70.8</c:v>
                </c:pt>
                <c:pt idx="2">
                  <c:v>72.900000000000006</c:v>
                </c:pt>
                <c:pt idx="3">
                  <c:v>14.4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ED-44A9-BD06-A72C379143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5381647"/>
        <c:axId val="375384527"/>
      </c:lineChart>
      <c:catAx>
        <c:axId val="375381647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84527"/>
        <c:crosses val="autoZero"/>
        <c:auto val="1"/>
        <c:lblAlgn val="ctr"/>
        <c:lblOffset val="100"/>
        <c:noMultiLvlLbl val="0"/>
      </c:catAx>
      <c:valAx>
        <c:axId val="37538452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Percentage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81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Capital Raised</a:t>
            </a:r>
            <a:r>
              <a:rPr lang="en-GB" baseline="0"/>
              <a:t> in African Stock Exchanges 2018 - 2023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Bonds (All) - Capital raised (Domestic private sector)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Sheet1!$C$3:$H$3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Sheet1!$C$4:$H$4</c:f>
              <c:numCache>
                <c:formatCode>General</c:formatCode>
                <c:ptCount val="6"/>
                <c:pt idx="0">
                  <c:v>67.14</c:v>
                </c:pt>
                <c:pt idx="1">
                  <c:v>5556.92</c:v>
                </c:pt>
                <c:pt idx="2">
                  <c:v>2458.5499999999997</c:v>
                </c:pt>
                <c:pt idx="3">
                  <c:v>2407.5</c:v>
                </c:pt>
                <c:pt idx="4">
                  <c:v>1616.1699999999998</c:v>
                </c:pt>
                <c:pt idx="5">
                  <c:v>1541.3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02-4AB1-B9BA-AD44CAE6380D}"/>
            </c:ext>
          </c:extLst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Bonds (All) - Capital raised (Domestic public sector)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Sheet1!$C$3:$H$3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Sheet1!$C$5:$H$5</c:f>
              <c:numCache>
                <c:formatCode>General</c:formatCode>
                <c:ptCount val="6"/>
                <c:pt idx="0">
                  <c:v>1782.96</c:v>
                </c:pt>
                <c:pt idx="1">
                  <c:v>12128.33</c:v>
                </c:pt>
                <c:pt idx="2">
                  <c:v>28990.129999999997</c:v>
                </c:pt>
                <c:pt idx="3">
                  <c:v>26703.94</c:v>
                </c:pt>
                <c:pt idx="4">
                  <c:v>18117.010000000002</c:v>
                </c:pt>
                <c:pt idx="5">
                  <c:v>27807.99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02-4AB1-B9BA-AD44CAE63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12731727"/>
        <c:axId val="1312732687"/>
      </c:lineChart>
      <c:catAx>
        <c:axId val="13127317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Period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2732687"/>
        <c:crosses val="autoZero"/>
        <c:auto val="1"/>
        <c:lblAlgn val="ctr"/>
        <c:lblOffset val="100"/>
        <c:noMultiLvlLbl val="0"/>
      </c:catAx>
      <c:valAx>
        <c:axId val="13127326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In Millions USD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2731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aseline="0" dirty="0"/>
              <a:t>Remittances and FDI flows to Africa 2019 - 2023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'Remittance inflows'!$K$11</c:f>
              <c:strCache>
                <c:ptCount val="1"/>
                <c:pt idx="0">
                  <c:v>Remittance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'Remittance inflows'!$L$10:$P$10</c:f>
              <c:numCache>
                <c:formatCode>0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'Remittance inflows'!$L$11:$P$11</c:f>
              <c:numCache>
                <c:formatCode>_(* #,##0.00_);_(* \(#,##0.00\);_(* "-"??_);_(@_)</c:formatCode>
                <c:ptCount val="5"/>
                <c:pt idx="0">
                  <c:v>87388.754755394461</c:v>
                </c:pt>
                <c:pt idx="1">
                  <c:v>84141.157250407356</c:v>
                </c:pt>
                <c:pt idx="2">
                  <c:v>98380.325849099419</c:v>
                </c:pt>
                <c:pt idx="3">
                  <c:v>98677.782133730565</c:v>
                </c:pt>
                <c:pt idx="4">
                  <c:v>90299.738529555543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18-4C63-8167-F69617402A3D}"/>
            </c:ext>
          </c:extLst>
        </c:ser>
        <c:ser>
          <c:idx val="1"/>
          <c:order val="1"/>
          <c:tx>
            <c:strRef>
              <c:f>'Remittance inflows'!$K$12</c:f>
              <c:strCache>
                <c:ptCount val="1"/>
                <c:pt idx="0">
                  <c:v>FDI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'Remittance inflows'!$L$12:$P$12</c:f>
              <c:numCache>
                <c:formatCode>_(* #,##0.00_);_(* \(#,##0.00\);_(* "-"??_);_(@_)</c:formatCode>
                <c:ptCount val="5"/>
                <c:pt idx="0">
                  <c:v>46974.657250000018</c:v>
                </c:pt>
                <c:pt idx="1">
                  <c:v>41048.097399999999</c:v>
                </c:pt>
                <c:pt idx="2">
                  <c:v>82195.842290000001</c:v>
                </c:pt>
                <c:pt idx="3">
                  <c:v>54464.954640000011</c:v>
                </c:pt>
                <c:pt idx="4">
                  <c:v>52632.870509999986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18-4C63-8167-F69617402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0754431"/>
        <c:axId val="1610752031"/>
      </c:lineChart>
      <c:catAx>
        <c:axId val="161075443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Period</a:t>
                </a:r>
              </a:p>
            </c:rich>
          </c:tx>
          <c:layout>
            <c:manualLayout>
              <c:xMode val="edge"/>
              <c:yMode val="edge"/>
              <c:x val="0.55787401574803153"/>
              <c:y val="0.878680373286672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0752031"/>
        <c:crosses val="autoZero"/>
        <c:auto val="1"/>
        <c:lblAlgn val="ctr"/>
        <c:lblOffset val="100"/>
        <c:noMultiLvlLbl val="0"/>
      </c:catAx>
      <c:valAx>
        <c:axId val="1610752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in Million</a:t>
                </a:r>
                <a:r>
                  <a:rPr lang="en-GB" baseline="0" dirty="0"/>
                  <a:t> </a:t>
                </a:r>
                <a:r>
                  <a:rPr lang="en-GB" dirty="0"/>
                  <a:t>USD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07544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Remittances (% of GDP), 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'Remittance inflows'!$U$2:$U$55</c:f>
              <c:strCache>
                <c:ptCount val="54"/>
                <c:pt idx="0">
                  <c:v>Algeria</c:v>
                </c:pt>
                <c:pt idx="1">
                  <c:v>Angola</c:v>
                </c:pt>
                <c:pt idx="2">
                  <c:v>Benin</c:v>
                </c:pt>
                <c:pt idx="3">
                  <c:v>Botswana</c:v>
                </c:pt>
                <c:pt idx="4">
                  <c:v>Burkina Faso</c:v>
                </c:pt>
                <c:pt idx="5">
                  <c:v>Burundi</c:v>
                </c:pt>
                <c:pt idx="6">
                  <c:v>Cabo Verde</c:v>
                </c:pt>
                <c:pt idx="7">
                  <c:v>Cameroon</c:v>
                </c:pt>
                <c:pt idx="8">
                  <c:v>Central African Republic</c:v>
                </c:pt>
                <c:pt idx="9">
                  <c:v>Chad</c:v>
                </c:pt>
                <c:pt idx="10">
                  <c:v>Comoros</c:v>
                </c:pt>
                <c:pt idx="11">
                  <c:v>Congo, Dem. Rep.</c:v>
                </c:pt>
                <c:pt idx="12">
                  <c:v>Congo, Rep.</c:v>
                </c:pt>
                <c:pt idx="13">
                  <c:v>Cote d'Ivoire</c:v>
                </c:pt>
                <c:pt idx="14">
                  <c:v>Djibouti</c:v>
                </c:pt>
                <c:pt idx="15">
                  <c:v>Egypt, Arab Rep.</c:v>
                </c:pt>
                <c:pt idx="16">
                  <c:v>Equatorial Guinea</c:v>
                </c:pt>
                <c:pt idx="17">
                  <c:v>Eritrea</c:v>
                </c:pt>
                <c:pt idx="18">
                  <c:v>Eswatini</c:v>
                </c:pt>
                <c:pt idx="19">
                  <c:v>Ethiopia</c:v>
                </c:pt>
                <c:pt idx="20">
                  <c:v>Gabon</c:v>
                </c:pt>
                <c:pt idx="21">
                  <c:v>Gambia, The</c:v>
                </c:pt>
                <c:pt idx="22">
                  <c:v>Ghana</c:v>
                </c:pt>
                <c:pt idx="23">
                  <c:v>Guinea</c:v>
                </c:pt>
                <c:pt idx="24">
                  <c:v>Guinea-Bissau</c:v>
                </c:pt>
                <c:pt idx="25">
                  <c:v>Kenya</c:v>
                </c:pt>
                <c:pt idx="26">
                  <c:v>Lesotho</c:v>
                </c:pt>
                <c:pt idx="27">
                  <c:v>Liberia</c:v>
                </c:pt>
                <c:pt idx="28">
                  <c:v>Libya</c:v>
                </c:pt>
                <c:pt idx="29">
                  <c:v>Madagascar</c:v>
                </c:pt>
                <c:pt idx="30">
                  <c:v>Malawi</c:v>
                </c:pt>
                <c:pt idx="31">
                  <c:v>Mali</c:v>
                </c:pt>
                <c:pt idx="32">
                  <c:v>Mauritania</c:v>
                </c:pt>
                <c:pt idx="33">
                  <c:v>Mauritius</c:v>
                </c:pt>
                <c:pt idx="34">
                  <c:v>Morocco</c:v>
                </c:pt>
                <c:pt idx="35">
                  <c:v>Mozambique</c:v>
                </c:pt>
                <c:pt idx="36">
                  <c:v>Namibia</c:v>
                </c:pt>
                <c:pt idx="37">
                  <c:v>Niger</c:v>
                </c:pt>
                <c:pt idx="38">
                  <c:v>Nigeria</c:v>
                </c:pt>
                <c:pt idx="39">
                  <c:v>Rwanda</c:v>
                </c:pt>
                <c:pt idx="40">
                  <c:v>Sao Tome and Principe</c:v>
                </c:pt>
                <c:pt idx="41">
                  <c:v>Senegal</c:v>
                </c:pt>
                <c:pt idx="42">
                  <c:v>Seychelles</c:v>
                </c:pt>
                <c:pt idx="43">
                  <c:v>Sierra Leone</c:v>
                </c:pt>
                <c:pt idx="44">
                  <c:v>Somalia</c:v>
                </c:pt>
                <c:pt idx="45">
                  <c:v>South Africa</c:v>
                </c:pt>
                <c:pt idx="46">
                  <c:v>South Sudan</c:v>
                </c:pt>
                <c:pt idx="47">
                  <c:v>Sudan</c:v>
                </c:pt>
                <c:pt idx="48">
                  <c:v>Tanzania</c:v>
                </c:pt>
                <c:pt idx="49">
                  <c:v>Togo</c:v>
                </c:pt>
                <c:pt idx="50">
                  <c:v>Tunisia</c:v>
                </c:pt>
                <c:pt idx="51">
                  <c:v>Uganda</c:v>
                </c:pt>
                <c:pt idx="52">
                  <c:v>Zambia</c:v>
                </c:pt>
                <c:pt idx="53">
                  <c:v>Zimbabwe</c:v>
                </c:pt>
              </c:strCache>
            </c:strRef>
          </c:cat>
          <c:val>
            <c:numRef>
              <c:f>'Remittance inflows'!$V$2:$V$55</c:f>
              <c:numCache>
                <c:formatCode>0.0</c:formatCode>
                <c:ptCount val="54"/>
                <c:pt idx="0">
                  <c:v>0.76307326888056792</c:v>
                </c:pt>
                <c:pt idx="1">
                  <c:v>1.2784953714330225E-2</c:v>
                </c:pt>
                <c:pt idx="2">
                  <c:v>1.202441741663324</c:v>
                </c:pt>
                <c:pt idx="3">
                  <c:v>0.29347028613352899</c:v>
                </c:pt>
                <c:pt idx="4">
                  <c:v>2.8404657324400819</c:v>
                </c:pt>
                <c:pt idx="5">
                  <c:v>1.1463147955281303</c:v>
                </c:pt>
                <c:pt idx="6">
                  <c:v>12.535085043065919</c:v>
                </c:pt>
                <c:pt idx="7">
                  <c:v>1.1846889170309245</c:v>
                </c:pt>
                <c:pt idx="8">
                  <c:v>0</c:v>
                </c:pt>
                <c:pt idx="9">
                  <c:v>0</c:v>
                </c:pt>
                <c:pt idx="10">
                  <c:v>20.970149253731343</c:v>
                </c:pt>
                <c:pt idx="11">
                  <c:v>2.0037455123436625</c:v>
                </c:pt>
                <c:pt idx="12">
                  <c:v>0.30478885242673615</c:v>
                </c:pt>
                <c:pt idx="13">
                  <c:v>1.302770066319455</c:v>
                </c:pt>
                <c:pt idx="14">
                  <c:v>1.4404772955712419</c:v>
                </c:pt>
                <c:pt idx="15">
                  <c:v>4.958531031278798</c:v>
                </c:pt>
                <c:pt idx="16">
                  <c:v>0</c:v>
                </c:pt>
                <c:pt idx="17">
                  <c:v>0</c:v>
                </c:pt>
                <c:pt idx="18">
                  <c:v>2.4738706715692729</c:v>
                </c:pt>
                <c:pt idx="19">
                  <c:v>0.35224738590542254</c:v>
                </c:pt>
                <c:pt idx="20">
                  <c:v>8.9933941985194596E-2</c:v>
                </c:pt>
                <c:pt idx="21">
                  <c:v>23.297436050252948</c:v>
                </c:pt>
                <c:pt idx="22">
                  <c:v>6.0733025282217907</c:v>
                </c:pt>
                <c:pt idx="23">
                  <c:v>2.2920047815692244</c:v>
                </c:pt>
                <c:pt idx="24">
                  <c:v>10.467629468832129</c:v>
                </c:pt>
                <c:pt idx="25">
                  <c:v>3.82533226836083</c:v>
                </c:pt>
                <c:pt idx="26">
                  <c:v>21.944004634575968</c:v>
                </c:pt>
                <c:pt idx="27">
                  <c:v>18.223234624145785</c:v>
                </c:pt>
                <c:pt idx="28">
                  <c:v>0</c:v>
                </c:pt>
                <c:pt idx="29">
                  <c:v>2.4458218157421703</c:v>
                </c:pt>
                <c:pt idx="30">
                  <c:v>2.0136902950586677</c:v>
                </c:pt>
                <c:pt idx="31">
                  <c:v>5.5773544768903509</c:v>
                </c:pt>
                <c:pt idx="32">
                  <c:v>1.0366078558546554</c:v>
                </c:pt>
                <c:pt idx="33">
                  <c:v>2.1945679463046397</c:v>
                </c:pt>
                <c:pt idx="34">
                  <c:v>8.1618193563623986</c:v>
                </c:pt>
                <c:pt idx="35">
                  <c:v>3.1122189987991766</c:v>
                </c:pt>
                <c:pt idx="36">
                  <c:v>0.34683870015108864</c:v>
                </c:pt>
                <c:pt idx="37">
                  <c:v>4.3879527157235341</c:v>
                </c:pt>
                <c:pt idx="38">
                  <c:v>5.2139500689473151</c:v>
                </c:pt>
                <c:pt idx="39">
                  <c:v>3.6951533677200143</c:v>
                </c:pt>
                <c:pt idx="40">
                  <c:v>1.524390243902439</c:v>
                </c:pt>
                <c:pt idx="41">
                  <c:v>9.3479383017221469</c:v>
                </c:pt>
                <c:pt idx="42">
                  <c:v>0.53027823982599331</c:v>
                </c:pt>
                <c:pt idx="43">
                  <c:v>8.2336060309026031</c:v>
                </c:pt>
                <c:pt idx="44">
                  <c:v>14.854452054794521</c:v>
                </c:pt>
                <c:pt idx="45">
                  <c:v>0.21271820427630647</c:v>
                </c:pt>
                <c:pt idx="46">
                  <c:v>15.606636742846128</c:v>
                </c:pt>
                <c:pt idx="47">
                  <c:v>3.8886296469124284</c:v>
                </c:pt>
                <c:pt idx="48">
                  <c:v>0.91334620312860992</c:v>
                </c:pt>
                <c:pt idx="49">
                  <c:v>7.1826130339899787</c:v>
                </c:pt>
                <c:pt idx="50">
                  <c:v>5.1674044030185442</c:v>
                </c:pt>
                <c:pt idx="51">
                  <c:v>2.7763403135379385</c:v>
                </c:pt>
                <c:pt idx="52">
                  <c:v>0.84488179107422756</c:v>
                </c:pt>
                <c:pt idx="53">
                  <c:v>9.5676084415965956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4A-4213-AA49-AA89ADB4CC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8938623"/>
        <c:axId val="1608939103"/>
      </c:lineChart>
      <c:catAx>
        <c:axId val="160893862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Countries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8939103"/>
        <c:crosses val="autoZero"/>
        <c:auto val="1"/>
        <c:lblAlgn val="ctr"/>
        <c:lblOffset val="100"/>
        <c:noMultiLvlLbl val="0"/>
      </c:catAx>
      <c:valAx>
        <c:axId val="16089391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Percentage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8938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3542A-3D74-4714-9151-C726AC404735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D6B33-058E-46B4-9166-7C80940F8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46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4882A-299A-F7FF-A94D-B19DD88E50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FB0B52-AC58-8F60-B43E-5D7A266791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68F54-9E91-0BDF-7C81-53EEE1564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006D-0C67-446E-A952-EDCEB55EF91E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5E2CF-85F0-869F-1199-00DDB3930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1D752-2C20-3FB1-73DA-2E9FB8D19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231E-CE1F-494D-9FC9-9E11E401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51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58DA-BDAB-983B-D237-51B85FA43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A0223-F267-1371-E808-9518D1096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10639-94C6-D048-21DE-2B5E219B3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006D-0C67-446E-A952-EDCEB55EF91E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DA8C2-2232-5C6A-175C-B88952C30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B8444-C1A8-0B3F-E4B1-DAD30ED49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231E-CE1F-494D-9FC9-9E11E401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60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95B5-7151-D664-D8DA-305B1A02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F719E-64C4-33B4-4C38-E6BBEDEFB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F8A905-3443-A878-0D15-25ED10053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006D-0C67-446E-A952-EDCEB55EF91E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70D3C-1A48-BD56-6C59-E602FFE48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56C65-1488-C2BE-7872-8AECA9809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231E-CE1F-494D-9FC9-9E11E401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99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A2433-8DF6-FACB-696B-60EA1D4E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B9DB1-D80B-1430-B09D-E75A568EE3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CFA6E-3FBC-89E8-55DD-9534EB513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9C653C-68D3-D542-17CB-E4452AA1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006D-0C67-446E-A952-EDCEB55EF91E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6F28B-D0F7-B6C3-BF02-8C226EEDF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12C0B3-EDB9-1C57-3AC8-B8BC9E107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231E-CE1F-494D-9FC9-9E11E401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15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FCA32-6C7E-AE90-1650-DF50D498F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75E0F0-E41F-B35E-4354-ACCF05C12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9E33BE-DFBD-469D-BECA-76B00F61B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387BF4-A5EA-D14A-750E-FC19D27167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B3EBD5-555D-60F6-F2C5-68FA66742E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4741F9-61FC-1917-0ED5-5436D26B6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006D-0C67-446E-A952-EDCEB55EF91E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13B0F3-F660-5636-B644-29E1D92DE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6C66F1-561B-2061-8595-870569A05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231E-CE1F-494D-9FC9-9E11E401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08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362A8-9810-9BB4-3527-42DAE732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0067E0-F981-129D-0F8D-D81728F38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006D-0C67-446E-A952-EDCEB55EF91E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CFB280-3700-34C3-4941-77E05804E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ADA049-D6E1-26EB-AE4E-A6BCC44BC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231E-CE1F-494D-9FC9-9E11E401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279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585106-25BC-9C38-E1F3-7D992821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006D-0C67-446E-A952-EDCEB55EF91E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3CC0D5-9762-A758-5950-91A85AFD3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F0067-83C2-3192-5660-DDF56AA30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231E-CE1F-494D-9FC9-9E11E401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8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2F878-22D5-A1DB-A0AC-03FFB676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A9C54-0D29-292E-484D-911675FE5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39CD0-1B36-E2EF-02CC-6E91C16B5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DAB837-F887-40A0-3410-DF609486B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006D-0C67-446E-A952-EDCEB55EF91E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05D5A-8DF4-9163-D570-844A41E8D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304DD5-61F2-F68D-CBB3-5BDC24879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231E-CE1F-494D-9FC9-9E11E401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7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BE80E-1671-0BE0-15C5-8598748EC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0AB6A2-3933-C459-D5B0-06278CD8AA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E3828-5583-B1E3-2C99-3540D3045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7F05C-064B-0B3E-68FA-63F00DAB5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006D-0C67-446E-A952-EDCEB55EF91E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8D46D-D12A-3662-82D2-8DB6465A1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D4C68A-E623-170D-C828-6D4C1D171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231E-CE1F-494D-9FC9-9E11E401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12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80253-0669-A987-C745-B5A82748C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6A1ED2-21FE-F385-2001-BCCB2B37DE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C7E52-36AD-B999-131E-05CA7C117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006D-0C67-446E-A952-EDCEB55EF91E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7A70B-76A6-94C9-C3DC-F373367D1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876D8-549E-FB30-F2D6-9B698524F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231E-CE1F-494D-9FC9-9E11E401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23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6AACDD-BD90-669A-2B19-9B11FE51FB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85104E-E5B6-10BA-9580-85A88BC20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74084-6D65-C37C-4293-FC1B55334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006D-0C67-446E-A952-EDCEB55EF91E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90B5-CBED-3C16-BBE3-86DFAF4E9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1C53C-DE17-AC5E-E8A3-153A444E1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231E-CE1F-494D-9FC9-9E11E401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94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spc="-5"/>
              <a:t>Slide</a:t>
            </a:r>
            <a:r>
              <a:rPr spc="204"/>
              <a:t> </a:t>
            </a:r>
            <a:r>
              <a:t>/  </a:t>
            </a:r>
            <a:r>
              <a:rPr spc="145"/>
              <a:t> </a:t>
            </a:r>
            <a:fld id="{81D60167-4931-47E6-BA6A-407CBD079E47}" type="slidenum">
              <a:rPr sz="1575" baseline="2645" dirty="0"/>
              <a:t>‹#›</a:t>
            </a:fld>
            <a:endParaRPr sz="1575" baseline="2645"/>
          </a:p>
        </p:txBody>
      </p:sp>
    </p:spTree>
    <p:extLst>
      <p:ext uri="{BB962C8B-B14F-4D97-AF65-F5344CB8AC3E}">
        <p14:creationId xmlns:p14="http://schemas.microsoft.com/office/powerpoint/2010/main" val="2241526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spc="-5"/>
              <a:t>Slide</a:t>
            </a:r>
            <a:r>
              <a:rPr spc="204"/>
              <a:t> </a:t>
            </a:r>
            <a:r>
              <a:t>/  </a:t>
            </a:r>
            <a:r>
              <a:rPr spc="145"/>
              <a:t> </a:t>
            </a:r>
            <a:fld id="{81D60167-4931-47E6-BA6A-407CBD079E47}" type="slidenum">
              <a:rPr sz="1575" baseline="2645" dirty="0"/>
              <a:t>‹#›</a:t>
            </a:fld>
            <a:endParaRPr sz="1575" baseline="2645"/>
          </a:p>
        </p:txBody>
      </p:sp>
    </p:spTree>
    <p:extLst>
      <p:ext uri="{BB962C8B-B14F-4D97-AF65-F5344CB8AC3E}">
        <p14:creationId xmlns:p14="http://schemas.microsoft.com/office/powerpoint/2010/main" val="3431590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spc="-5"/>
              <a:t>Slide</a:t>
            </a:r>
            <a:r>
              <a:rPr spc="204"/>
              <a:t> </a:t>
            </a:r>
            <a:r>
              <a:t>/  </a:t>
            </a:r>
            <a:r>
              <a:rPr spc="145"/>
              <a:t> </a:t>
            </a:r>
            <a:fld id="{81D60167-4931-47E6-BA6A-407CBD079E47}" type="slidenum">
              <a:rPr sz="1575" baseline="2645" dirty="0"/>
              <a:t>‹#›</a:t>
            </a:fld>
            <a:endParaRPr sz="1575" baseline="2645"/>
          </a:p>
        </p:txBody>
      </p:sp>
    </p:spTree>
    <p:extLst>
      <p:ext uri="{BB962C8B-B14F-4D97-AF65-F5344CB8AC3E}">
        <p14:creationId xmlns:p14="http://schemas.microsoft.com/office/powerpoint/2010/main" val="2790455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956797" y="6235446"/>
            <a:ext cx="645795" cy="0"/>
          </a:xfrm>
          <a:custGeom>
            <a:avLst/>
            <a:gdLst/>
            <a:ahLst/>
            <a:cxnLst/>
            <a:rect l="l" t="t" r="r" b="b"/>
            <a:pathLst>
              <a:path w="645795">
                <a:moveTo>
                  <a:pt x="0" y="0"/>
                </a:moveTo>
                <a:lnTo>
                  <a:pt x="6457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92239"/>
            <a:ext cx="11802050" cy="36575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87095" y="64007"/>
            <a:ext cx="11216640" cy="885825"/>
          </a:xfrm>
          <a:custGeom>
            <a:avLst/>
            <a:gdLst/>
            <a:ahLst/>
            <a:cxnLst/>
            <a:rect l="l" t="t" r="r" b="b"/>
            <a:pathLst>
              <a:path w="11216640" h="885825">
                <a:moveTo>
                  <a:pt x="11069066" y="0"/>
                </a:moveTo>
                <a:lnTo>
                  <a:pt x="147574" y="0"/>
                </a:lnTo>
                <a:lnTo>
                  <a:pt x="100931" y="7520"/>
                </a:lnTo>
                <a:lnTo>
                  <a:pt x="60421" y="28464"/>
                </a:lnTo>
                <a:lnTo>
                  <a:pt x="28475" y="60405"/>
                </a:lnTo>
                <a:lnTo>
                  <a:pt x="7524" y="100917"/>
                </a:lnTo>
                <a:lnTo>
                  <a:pt x="0" y="147574"/>
                </a:lnTo>
                <a:lnTo>
                  <a:pt x="0" y="737870"/>
                </a:lnTo>
                <a:lnTo>
                  <a:pt x="7524" y="784526"/>
                </a:lnTo>
                <a:lnTo>
                  <a:pt x="28475" y="825038"/>
                </a:lnTo>
                <a:lnTo>
                  <a:pt x="60421" y="856979"/>
                </a:lnTo>
                <a:lnTo>
                  <a:pt x="100931" y="877923"/>
                </a:lnTo>
                <a:lnTo>
                  <a:pt x="147574" y="885444"/>
                </a:lnTo>
                <a:lnTo>
                  <a:pt x="11069066" y="885444"/>
                </a:lnTo>
                <a:lnTo>
                  <a:pt x="11115722" y="877923"/>
                </a:lnTo>
                <a:lnTo>
                  <a:pt x="11156234" y="856979"/>
                </a:lnTo>
                <a:lnTo>
                  <a:pt x="11188175" y="825038"/>
                </a:lnTo>
                <a:lnTo>
                  <a:pt x="11209119" y="784526"/>
                </a:lnTo>
                <a:lnTo>
                  <a:pt x="11216640" y="737870"/>
                </a:lnTo>
                <a:lnTo>
                  <a:pt x="11216640" y="147574"/>
                </a:lnTo>
                <a:lnTo>
                  <a:pt x="11209119" y="100917"/>
                </a:lnTo>
                <a:lnTo>
                  <a:pt x="11188175" y="60405"/>
                </a:lnTo>
                <a:lnTo>
                  <a:pt x="11156234" y="28464"/>
                </a:lnTo>
                <a:lnTo>
                  <a:pt x="11115722" y="7520"/>
                </a:lnTo>
                <a:lnTo>
                  <a:pt x="11069066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spc="-5"/>
              <a:t>Slide</a:t>
            </a:r>
            <a:r>
              <a:rPr spc="204"/>
              <a:t> </a:t>
            </a:r>
            <a:r>
              <a:t>/  </a:t>
            </a:r>
            <a:r>
              <a:rPr spc="145"/>
              <a:t> </a:t>
            </a:r>
            <a:fld id="{81D60167-4931-47E6-BA6A-407CBD079E47}" type="slidenum">
              <a:rPr sz="1575" baseline="2645" dirty="0"/>
              <a:t>‹#›</a:t>
            </a:fld>
            <a:endParaRPr sz="1575" baseline="2645"/>
          </a:p>
        </p:txBody>
      </p:sp>
    </p:spTree>
    <p:extLst>
      <p:ext uri="{BB962C8B-B14F-4D97-AF65-F5344CB8AC3E}">
        <p14:creationId xmlns:p14="http://schemas.microsoft.com/office/powerpoint/2010/main" val="258187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88407"/>
            <a:ext cx="12191999" cy="206959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06243" y="277368"/>
            <a:ext cx="3784088" cy="17769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spc="-5"/>
              <a:t>Slide</a:t>
            </a:r>
            <a:r>
              <a:rPr spc="204"/>
              <a:t> </a:t>
            </a:r>
            <a:r>
              <a:t>/  </a:t>
            </a:r>
            <a:r>
              <a:rPr spc="145"/>
              <a:t> </a:t>
            </a:r>
            <a:fld id="{81D60167-4931-47E6-BA6A-407CBD079E47}" type="slidenum">
              <a:rPr sz="1575" baseline="2645" dirty="0"/>
              <a:t>‹#›</a:t>
            </a:fld>
            <a:endParaRPr sz="1575" baseline="2645"/>
          </a:p>
        </p:txBody>
      </p:sp>
    </p:spTree>
    <p:extLst>
      <p:ext uri="{BB962C8B-B14F-4D97-AF65-F5344CB8AC3E}">
        <p14:creationId xmlns:p14="http://schemas.microsoft.com/office/powerpoint/2010/main" val="2487473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8C07EF-0416-7469-BAD6-437E15F50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C4BDA-93C2-469F-020A-D77C50724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8BF0E-1715-4B10-5B89-0E6ED85527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D006D-0C67-446E-A952-EDCEB55EF91E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BF9AC-87C3-3903-1DC6-93E90846F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2F2D1-106F-7963-1149-723FFFFE2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A231E-CE1F-494D-9FC9-9E11E401B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17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956797" y="6235446"/>
            <a:ext cx="645795" cy="0"/>
          </a:xfrm>
          <a:custGeom>
            <a:avLst/>
            <a:gdLst/>
            <a:ahLst/>
            <a:cxnLst/>
            <a:rect l="l" t="t" r="r" b="b"/>
            <a:pathLst>
              <a:path w="645795">
                <a:moveTo>
                  <a:pt x="0" y="0"/>
                </a:moveTo>
                <a:lnTo>
                  <a:pt x="6457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6492239"/>
            <a:ext cx="11802050" cy="3657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25164" y="209549"/>
            <a:ext cx="574167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25269" y="1702476"/>
            <a:ext cx="7915909" cy="4154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969243" y="6308547"/>
            <a:ext cx="603250" cy="165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spc="-5"/>
              <a:t>Slide</a:t>
            </a:r>
            <a:r>
              <a:rPr spc="204"/>
              <a:t> </a:t>
            </a:r>
            <a:r>
              <a:t>/  </a:t>
            </a:r>
            <a:r>
              <a:rPr spc="145"/>
              <a:t> </a:t>
            </a:r>
            <a:fld id="{81D60167-4931-47E6-BA6A-407CBD079E47}" type="slidenum">
              <a:rPr sz="1575" baseline="2645" dirty="0"/>
              <a:t>‹#›</a:t>
            </a:fld>
            <a:endParaRPr sz="1575" baseline="2645"/>
          </a:p>
        </p:txBody>
      </p:sp>
    </p:spTree>
    <p:extLst>
      <p:ext uri="{BB962C8B-B14F-4D97-AF65-F5344CB8AC3E}">
        <p14:creationId xmlns:p14="http://schemas.microsoft.com/office/powerpoint/2010/main" val="350636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28255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895" y="5222747"/>
            <a:ext cx="2636380" cy="12369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8827" y="434340"/>
            <a:ext cx="4376928" cy="37795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33085" y="2517599"/>
            <a:ext cx="7848599" cy="1484509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76225" marR="5080" indent="-264160" algn="ctr">
              <a:lnSpc>
                <a:spcPct val="100800"/>
              </a:lnSpc>
              <a:spcBef>
                <a:spcPts val="65"/>
              </a:spcBef>
            </a:pPr>
            <a:r>
              <a:rPr lang="en-US" sz="3200" b="1" dirty="0"/>
              <a:t>Domestic and International private business and finance – FDI, remittances, domestic financial markets</a:t>
            </a:r>
            <a:endParaRPr lang="en-US" sz="12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4F1353-CA44-B121-2F1E-419C0EC3484F}"/>
              </a:ext>
            </a:extLst>
          </p:cNvPr>
          <p:cNvSpPr txBox="1"/>
          <p:nvPr/>
        </p:nvSpPr>
        <p:spPr>
          <a:xfrm>
            <a:off x="7556045" y="4830253"/>
            <a:ext cx="439782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Sonia Essobmadje, CFA</a:t>
            </a:r>
          </a:p>
          <a:p>
            <a:r>
              <a:rPr lang="en-US" dirty="0"/>
              <a:t>Chief of Section, Finance and Domestic Resource Mobilization</a:t>
            </a:r>
          </a:p>
          <a:p>
            <a:r>
              <a:rPr lang="en-US" dirty="0"/>
              <a:t>Macroeconomics, Finance and Governance Division</a:t>
            </a:r>
          </a:p>
          <a:p>
            <a:r>
              <a:rPr lang="en-US" dirty="0"/>
              <a:t>UNECA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38A1-C580-60BB-21B9-1DB3EBE68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55F245B3-7055-1469-A994-BE47DB3EC4BE}"/>
              </a:ext>
            </a:extLst>
          </p:cNvPr>
          <p:cNvSpPr/>
          <p:nvPr/>
        </p:nvSpPr>
        <p:spPr>
          <a:xfrm>
            <a:off x="387095" y="166115"/>
            <a:ext cx="11153140" cy="885825"/>
          </a:xfrm>
          <a:custGeom>
            <a:avLst/>
            <a:gdLst/>
            <a:ahLst/>
            <a:cxnLst/>
            <a:rect l="l" t="t" r="r" b="b"/>
            <a:pathLst>
              <a:path w="11153140" h="885825">
                <a:moveTo>
                  <a:pt x="11005058" y="0"/>
                </a:moveTo>
                <a:lnTo>
                  <a:pt x="147574" y="0"/>
                </a:lnTo>
                <a:lnTo>
                  <a:pt x="100931" y="7520"/>
                </a:lnTo>
                <a:lnTo>
                  <a:pt x="60421" y="28464"/>
                </a:lnTo>
                <a:lnTo>
                  <a:pt x="28475" y="60405"/>
                </a:lnTo>
                <a:lnTo>
                  <a:pt x="7524" y="100917"/>
                </a:lnTo>
                <a:lnTo>
                  <a:pt x="0" y="147574"/>
                </a:lnTo>
                <a:lnTo>
                  <a:pt x="0" y="737869"/>
                </a:lnTo>
                <a:lnTo>
                  <a:pt x="7524" y="784526"/>
                </a:lnTo>
                <a:lnTo>
                  <a:pt x="28475" y="825038"/>
                </a:lnTo>
                <a:lnTo>
                  <a:pt x="60421" y="856979"/>
                </a:lnTo>
                <a:lnTo>
                  <a:pt x="100931" y="877923"/>
                </a:lnTo>
                <a:lnTo>
                  <a:pt x="147574" y="885443"/>
                </a:lnTo>
                <a:lnTo>
                  <a:pt x="11005058" y="885443"/>
                </a:lnTo>
                <a:lnTo>
                  <a:pt x="11051714" y="877923"/>
                </a:lnTo>
                <a:lnTo>
                  <a:pt x="11092226" y="856979"/>
                </a:lnTo>
                <a:lnTo>
                  <a:pt x="11124167" y="825038"/>
                </a:lnTo>
                <a:lnTo>
                  <a:pt x="11145111" y="784526"/>
                </a:lnTo>
                <a:lnTo>
                  <a:pt x="11152632" y="737869"/>
                </a:lnTo>
                <a:lnTo>
                  <a:pt x="11152632" y="147574"/>
                </a:lnTo>
                <a:lnTo>
                  <a:pt x="11145111" y="100917"/>
                </a:lnTo>
                <a:lnTo>
                  <a:pt x="11124167" y="60405"/>
                </a:lnTo>
                <a:lnTo>
                  <a:pt x="11092226" y="28464"/>
                </a:lnTo>
                <a:lnTo>
                  <a:pt x="11051714" y="7520"/>
                </a:lnTo>
                <a:lnTo>
                  <a:pt x="11005058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752A32C-D48B-802C-8E53-FD4793E97C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867" y="192531"/>
            <a:ext cx="10409733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800" i="1" spc="-10" dirty="0"/>
              <a:t>Africa's mixed FDI performance reflects the continent's diverse investment climate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08B1C7E-4324-28EF-B7C3-263BBF0D968E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</a:t>
            </a:r>
            <a:r>
              <a:rPr kumimoji="0" sz="1050" b="0" i="0" u="none" strike="noStrike" kern="1200" cap="none" spc="204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  </a:t>
            </a:r>
            <a:r>
              <a:rPr kumimoji="0" sz="1050" b="0" i="0" u="none" strike="noStrike" kern="1200" cap="none" spc="14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fld id="{81D60167-4931-47E6-BA6A-407CBD079E47}" type="slidenum">
              <a:rPr kumimoji="0" sz="1575" b="0" i="0" u="none" strike="noStrike" kern="1200" cap="none" spc="0" normalizeH="0" baseline="2645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2700" marR="0" lvl="0" indent="0" algn="l" defTabSz="914400" rtl="0" eaLnBrk="1" fontAlgn="auto" latinLnBrk="0" hangingPunct="1">
                <a:lnSpc>
                  <a:spcPts val="1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sz="1575" b="0" i="0" u="none" strike="noStrike" kern="1200" cap="none" spc="0" normalizeH="0" baseline="2645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3550941-561B-A71E-188B-25F7253B4131}"/>
              </a:ext>
            </a:extLst>
          </p:cNvPr>
          <p:cNvSpPr txBox="1">
            <a:spLocks/>
          </p:cNvSpPr>
          <p:nvPr/>
        </p:nvSpPr>
        <p:spPr>
          <a:xfrm>
            <a:off x="705865" y="150457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400" dirty="0">
              <a:solidFill>
                <a:sysClr val="windowText" lastClr="000000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F6E7C2-4B71-C4BD-2D1F-33561FE81351}"/>
              </a:ext>
            </a:extLst>
          </p:cNvPr>
          <p:cNvSpPr txBox="1">
            <a:spLocks/>
          </p:cNvSpPr>
          <p:nvPr/>
        </p:nvSpPr>
        <p:spPr>
          <a:xfrm>
            <a:off x="6346372" y="1075996"/>
            <a:ext cx="5587173" cy="488054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lnSpc>
                <a:spcPct val="115000"/>
              </a:lnSpc>
              <a:spcBef>
                <a:spcPts val="0"/>
              </a:spcBef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Rising protectionism and political uncertainty, as well as recent crises, have contributed to this slowdown.</a:t>
            </a:r>
          </a:p>
          <a:p>
            <a:pPr marL="0" algn="just">
              <a:lnSpc>
                <a:spcPct val="115000"/>
              </a:lnSpc>
              <a:spcBef>
                <a:spcPts val="0"/>
              </a:spcBef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Africa received 4% of the global FDI flows.</a:t>
            </a:r>
          </a:p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Several factors contribute to this persistent trend of low FDI in the region:</a:t>
            </a:r>
          </a:p>
          <a:p>
            <a:pPr marL="457200" lvl="1" algn="just">
              <a:lnSpc>
                <a:spcPct val="115000"/>
              </a:lnSpc>
              <a:spcBef>
                <a:spcPts val="0"/>
              </a:spcBef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Macroeconomic and political risks</a:t>
            </a:r>
          </a:p>
          <a:p>
            <a:pPr marL="457200" lvl="1" algn="just">
              <a:lnSpc>
                <a:spcPct val="115000"/>
              </a:lnSpc>
              <a:spcBef>
                <a:spcPts val="0"/>
              </a:spcBef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Infrastructure deficits and shortage of skilled </a:t>
            </a:r>
            <a:r>
              <a:rPr lang="en-US" sz="2000" dirty="0" err="1">
                <a:solidFill>
                  <a:sysClr val="windowText" lastClr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labour</a:t>
            </a:r>
            <a:endParaRPr lang="en-US" sz="2000" dirty="0">
              <a:solidFill>
                <a:sysClr val="windowText" lastClr="000000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algn="just">
              <a:lnSpc>
                <a:spcPct val="115000"/>
              </a:lnSpc>
              <a:spcBef>
                <a:spcPts val="0"/>
              </a:spcBef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Information shortages and negative perceptions about the investment climate</a:t>
            </a:r>
          </a:p>
          <a:p>
            <a:pPr marL="0" algn="just">
              <a:lnSpc>
                <a:spcPct val="115000"/>
              </a:lnSpc>
              <a:spcBef>
                <a:spcPts val="0"/>
              </a:spcBef>
              <a:defRPr/>
            </a:pPr>
            <a:endParaRPr lang="en-US" sz="2400" dirty="0">
              <a:solidFill>
                <a:sysClr val="windowText" lastClr="000000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58F7F62-B8AE-BF58-4057-71DB5655D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58" y="1078356"/>
            <a:ext cx="5677672" cy="2754390"/>
          </a:xfrm>
          <a:prstGeom prst="rect">
            <a:avLst/>
          </a:prstGeom>
        </p:spPr>
      </p:pic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23117969-5302-9C45-F770-2DC7F78B41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4748587"/>
              </p:ext>
            </p:extLst>
          </p:nvPr>
        </p:nvGraphicFramePr>
        <p:xfrm>
          <a:off x="472757" y="3756478"/>
          <a:ext cx="5775643" cy="2806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4471A7EA-1F00-393B-5A04-419CFF2CC471}"/>
              </a:ext>
            </a:extLst>
          </p:cNvPr>
          <p:cNvSpPr/>
          <p:nvPr/>
        </p:nvSpPr>
        <p:spPr>
          <a:xfrm rot="16200000">
            <a:off x="-2843038" y="2880700"/>
            <a:ext cx="6189950" cy="441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i="1" dirty="0">
                <a:solidFill>
                  <a:schemeClr val="tx1"/>
                </a:solidFill>
              </a:rPr>
              <a:t>Note: Graph 1 Source: UN, Financing for Sustainable Development Report 2024. Graph 2: data from UNCTAD </a:t>
            </a:r>
          </a:p>
        </p:txBody>
      </p:sp>
    </p:spTree>
    <p:extLst>
      <p:ext uri="{BB962C8B-B14F-4D97-AF65-F5344CB8AC3E}">
        <p14:creationId xmlns:p14="http://schemas.microsoft.com/office/powerpoint/2010/main" val="3083125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9BD0A-6972-E791-2F69-D0C8CCFD4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A4E9ABE2-28C4-044F-2C96-E06112BF0319}"/>
              </a:ext>
            </a:extLst>
          </p:cNvPr>
          <p:cNvSpPr/>
          <p:nvPr/>
        </p:nvSpPr>
        <p:spPr>
          <a:xfrm>
            <a:off x="387095" y="166115"/>
            <a:ext cx="11153140" cy="885825"/>
          </a:xfrm>
          <a:custGeom>
            <a:avLst/>
            <a:gdLst/>
            <a:ahLst/>
            <a:cxnLst/>
            <a:rect l="l" t="t" r="r" b="b"/>
            <a:pathLst>
              <a:path w="11153140" h="885825">
                <a:moveTo>
                  <a:pt x="11005058" y="0"/>
                </a:moveTo>
                <a:lnTo>
                  <a:pt x="147574" y="0"/>
                </a:lnTo>
                <a:lnTo>
                  <a:pt x="100931" y="7520"/>
                </a:lnTo>
                <a:lnTo>
                  <a:pt x="60421" y="28464"/>
                </a:lnTo>
                <a:lnTo>
                  <a:pt x="28475" y="60405"/>
                </a:lnTo>
                <a:lnTo>
                  <a:pt x="7524" y="100917"/>
                </a:lnTo>
                <a:lnTo>
                  <a:pt x="0" y="147574"/>
                </a:lnTo>
                <a:lnTo>
                  <a:pt x="0" y="737869"/>
                </a:lnTo>
                <a:lnTo>
                  <a:pt x="7524" y="784526"/>
                </a:lnTo>
                <a:lnTo>
                  <a:pt x="28475" y="825038"/>
                </a:lnTo>
                <a:lnTo>
                  <a:pt x="60421" y="856979"/>
                </a:lnTo>
                <a:lnTo>
                  <a:pt x="100931" y="877923"/>
                </a:lnTo>
                <a:lnTo>
                  <a:pt x="147574" y="885443"/>
                </a:lnTo>
                <a:lnTo>
                  <a:pt x="11005058" y="885443"/>
                </a:lnTo>
                <a:lnTo>
                  <a:pt x="11051714" y="877923"/>
                </a:lnTo>
                <a:lnTo>
                  <a:pt x="11092226" y="856979"/>
                </a:lnTo>
                <a:lnTo>
                  <a:pt x="11124167" y="825038"/>
                </a:lnTo>
                <a:lnTo>
                  <a:pt x="11145111" y="784526"/>
                </a:lnTo>
                <a:lnTo>
                  <a:pt x="11152632" y="737869"/>
                </a:lnTo>
                <a:lnTo>
                  <a:pt x="11152632" y="147574"/>
                </a:lnTo>
                <a:lnTo>
                  <a:pt x="11145111" y="100917"/>
                </a:lnTo>
                <a:lnTo>
                  <a:pt x="11124167" y="60405"/>
                </a:lnTo>
                <a:lnTo>
                  <a:pt x="11092226" y="28464"/>
                </a:lnTo>
                <a:lnTo>
                  <a:pt x="11051714" y="7520"/>
                </a:lnTo>
                <a:lnTo>
                  <a:pt x="11005058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D41691A-1D80-5EC9-F552-19475B34E4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867" y="183006"/>
            <a:ext cx="10409733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800" i="1" spc="-10" dirty="0"/>
              <a:t>A slow dynamism in private sector’s contribution to sustainable growth and development</a:t>
            </a:r>
            <a:endParaRPr sz="2800" i="1" spc="-10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7067E5F-1EF5-1BE1-FC97-0615784955DB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</a:t>
            </a:r>
            <a:r>
              <a:rPr kumimoji="0" sz="1050" b="0" i="0" u="none" strike="noStrike" kern="1200" cap="none" spc="204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  </a:t>
            </a:r>
            <a:r>
              <a:rPr kumimoji="0" sz="1050" b="0" i="0" u="none" strike="noStrike" kern="1200" cap="none" spc="14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fld id="{81D60167-4931-47E6-BA6A-407CBD079E47}" type="slidenum">
              <a:rPr kumimoji="0" sz="1575" b="0" i="0" u="none" strike="noStrike" kern="1200" cap="none" spc="0" normalizeH="0" baseline="2645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2700" marR="0" lvl="0" indent="0" algn="l" defTabSz="914400" rtl="0" eaLnBrk="1" fontAlgn="auto" latinLnBrk="0" hangingPunct="1">
                <a:lnSpc>
                  <a:spcPts val="1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575" b="0" i="0" u="none" strike="noStrike" kern="1200" cap="none" spc="0" normalizeH="0" baseline="2645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047E956-9BD6-E55E-97DD-635A73E12E33}"/>
              </a:ext>
            </a:extLst>
          </p:cNvPr>
          <p:cNvSpPr txBox="1">
            <a:spLocks/>
          </p:cNvSpPr>
          <p:nvPr/>
        </p:nvSpPr>
        <p:spPr>
          <a:xfrm>
            <a:off x="2307771" y="5028216"/>
            <a:ext cx="8381999" cy="13631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Limited industrialization and economic diversification</a:t>
            </a:r>
          </a:p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="1" dirty="0">
                <a:solidFill>
                  <a:sysClr val="windowText" lastClr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Volatile growth prospects</a:t>
            </a:r>
          </a:p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="1" dirty="0">
                <a:solidFill>
                  <a:sysClr val="windowText" lastClr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Low labor productivity</a:t>
            </a:r>
          </a:p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="1" dirty="0">
                <a:solidFill>
                  <a:sysClr val="windowText" lastClr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Limited access to finance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374B36B-D253-2400-68B5-DFA9F292D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10" y="1542271"/>
            <a:ext cx="4823350" cy="2712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80D0BF-36A5-9D56-E94B-8BEFDD130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759" y="1196065"/>
            <a:ext cx="4348498" cy="3512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0CAA34-4733-DB95-492A-D95E11E36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9142" y="1227120"/>
            <a:ext cx="4823351" cy="337202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344C5E7-5257-F2BD-DC90-DB3886B5E964}"/>
              </a:ext>
            </a:extLst>
          </p:cNvPr>
          <p:cNvSpPr/>
          <p:nvPr/>
        </p:nvSpPr>
        <p:spPr>
          <a:xfrm>
            <a:off x="911967" y="4566043"/>
            <a:ext cx="8248850" cy="375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i="1" dirty="0">
                <a:solidFill>
                  <a:schemeClr val="tx1"/>
                </a:solidFill>
              </a:rPr>
              <a:t>Source: UN, Financing for Sustainable Development Report 2024</a:t>
            </a:r>
          </a:p>
        </p:txBody>
      </p:sp>
    </p:spTree>
    <p:extLst>
      <p:ext uri="{BB962C8B-B14F-4D97-AF65-F5344CB8AC3E}">
        <p14:creationId xmlns:p14="http://schemas.microsoft.com/office/powerpoint/2010/main" val="2881834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531E0-A81C-3202-DCBF-24B18969F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9E94D3EA-330F-739F-768E-9DB28E36E8A9}"/>
              </a:ext>
            </a:extLst>
          </p:cNvPr>
          <p:cNvSpPr/>
          <p:nvPr/>
        </p:nvSpPr>
        <p:spPr>
          <a:xfrm>
            <a:off x="387095" y="166115"/>
            <a:ext cx="11153140" cy="885825"/>
          </a:xfrm>
          <a:custGeom>
            <a:avLst/>
            <a:gdLst/>
            <a:ahLst/>
            <a:cxnLst/>
            <a:rect l="l" t="t" r="r" b="b"/>
            <a:pathLst>
              <a:path w="11153140" h="885825">
                <a:moveTo>
                  <a:pt x="11005058" y="0"/>
                </a:moveTo>
                <a:lnTo>
                  <a:pt x="147574" y="0"/>
                </a:lnTo>
                <a:lnTo>
                  <a:pt x="100931" y="7520"/>
                </a:lnTo>
                <a:lnTo>
                  <a:pt x="60421" y="28464"/>
                </a:lnTo>
                <a:lnTo>
                  <a:pt x="28475" y="60405"/>
                </a:lnTo>
                <a:lnTo>
                  <a:pt x="7524" y="100917"/>
                </a:lnTo>
                <a:lnTo>
                  <a:pt x="0" y="147574"/>
                </a:lnTo>
                <a:lnTo>
                  <a:pt x="0" y="737869"/>
                </a:lnTo>
                <a:lnTo>
                  <a:pt x="7524" y="784526"/>
                </a:lnTo>
                <a:lnTo>
                  <a:pt x="28475" y="825038"/>
                </a:lnTo>
                <a:lnTo>
                  <a:pt x="60421" y="856979"/>
                </a:lnTo>
                <a:lnTo>
                  <a:pt x="100931" y="877923"/>
                </a:lnTo>
                <a:lnTo>
                  <a:pt x="147574" y="885443"/>
                </a:lnTo>
                <a:lnTo>
                  <a:pt x="11005058" y="885443"/>
                </a:lnTo>
                <a:lnTo>
                  <a:pt x="11051714" y="877923"/>
                </a:lnTo>
                <a:lnTo>
                  <a:pt x="11092226" y="856979"/>
                </a:lnTo>
                <a:lnTo>
                  <a:pt x="11124167" y="825038"/>
                </a:lnTo>
                <a:lnTo>
                  <a:pt x="11145111" y="784526"/>
                </a:lnTo>
                <a:lnTo>
                  <a:pt x="11152632" y="737869"/>
                </a:lnTo>
                <a:lnTo>
                  <a:pt x="11152632" y="147574"/>
                </a:lnTo>
                <a:lnTo>
                  <a:pt x="11145111" y="100917"/>
                </a:lnTo>
                <a:lnTo>
                  <a:pt x="11124167" y="60405"/>
                </a:lnTo>
                <a:lnTo>
                  <a:pt x="11092226" y="28464"/>
                </a:lnTo>
                <a:lnTo>
                  <a:pt x="11051714" y="7520"/>
                </a:lnTo>
                <a:lnTo>
                  <a:pt x="11005058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587B8E8B-89E2-9786-6739-F37483B799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867" y="183006"/>
            <a:ext cx="10409733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800" i="1" spc="-10" dirty="0"/>
              <a:t>Infrastructure development remains constrained by limited access to long-term finance</a:t>
            </a:r>
            <a:endParaRPr sz="2800" i="1" spc="-10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6D237C9-F3D8-B889-8AD9-265504A349FE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</a:t>
            </a:r>
            <a:r>
              <a:rPr kumimoji="0" sz="1050" b="0" i="0" u="none" strike="noStrike" kern="1200" cap="none" spc="204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  </a:t>
            </a:r>
            <a:r>
              <a:rPr kumimoji="0" sz="1050" b="0" i="0" u="none" strike="noStrike" kern="1200" cap="none" spc="14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fld id="{81D60167-4931-47E6-BA6A-407CBD079E47}" type="slidenum">
              <a:rPr kumimoji="0" sz="1575" b="0" i="0" u="none" strike="noStrike" kern="1200" cap="none" spc="0" normalizeH="0" baseline="2645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2700" marR="0" lvl="0" indent="0" algn="l" defTabSz="914400" rtl="0" eaLnBrk="1" fontAlgn="auto" latinLnBrk="0" hangingPunct="1">
                <a:lnSpc>
                  <a:spcPts val="1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sz="1575" b="0" i="0" u="none" strike="noStrike" kern="1200" cap="none" spc="0" normalizeH="0" baseline="2645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86C9BEA-E11F-9253-37C1-5B0CA9ADFF6D}"/>
              </a:ext>
            </a:extLst>
          </p:cNvPr>
          <p:cNvSpPr txBox="1">
            <a:spLocks/>
          </p:cNvSpPr>
          <p:nvPr/>
        </p:nvSpPr>
        <p:spPr>
          <a:xfrm>
            <a:off x="2525944" y="5121534"/>
            <a:ext cx="8110199" cy="136319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Africa received roughly 1% of project finance loans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lnSpc>
                <a:spcPct val="115000"/>
              </a:lnSpc>
              <a:spcBef>
                <a:spcPts val="0"/>
              </a:spcBef>
              <a:defRPr/>
            </a:pPr>
            <a:r>
              <a:rPr lang="en-US" sz="2200" b="1" dirty="0">
                <a:solidFill>
                  <a:sysClr val="windowText" lastClr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Rising global interest rates have increased borrowing costs, making it more expensive to finance large-scale projects.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821B35-47EB-3316-A890-CED1E8788A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7776032"/>
              </p:ext>
            </p:extLst>
          </p:nvPr>
        </p:nvGraphicFramePr>
        <p:xfrm>
          <a:off x="1524000" y="1175657"/>
          <a:ext cx="8969828" cy="349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726F1D1-8B46-0375-DC9D-79973CA3499E}"/>
              </a:ext>
            </a:extLst>
          </p:cNvPr>
          <p:cNvSpPr/>
          <p:nvPr/>
        </p:nvSpPr>
        <p:spPr>
          <a:xfrm>
            <a:off x="981777" y="4708059"/>
            <a:ext cx="8248850" cy="375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i="1" dirty="0">
                <a:solidFill>
                  <a:schemeClr val="tx1"/>
                </a:solidFill>
              </a:rPr>
              <a:t>Note: Data from LSEG Deals Intelligence, 2023</a:t>
            </a:r>
          </a:p>
          <a:p>
            <a:r>
              <a:rPr lang="en-US" sz="1600" i="1" dirty="0">
                <a:solidFill>
                  <a:schemeClr val="tx1"/>
                </a:solidFill>
              </a:rPr>
              <a:t>* EMEA: Europe, Middle East, Africa</a:t>
            </a:r>
          </a:p>
        </p:txBody>
      </p:sp>
    </p:spTree>
    <p:extLst>
      <p:ext uri="{BB962C8B-B14F-4D97-AF65-F5344CB8AC3E}">
        <p14:creationId xmlns:p14="http://schemas.microsoft.com/office/powerpoint/2010/main" val="3861065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5BD22-C169-5C7B-265C-8579C06E6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04070BFA-085F-2123-6F8A-77F66DCFFF9F}"/>
              </a:ext>
            </a:extLst>
          </p:cNvPr>
          <p:cNvSpPr/>
          <p:nvPr/>
        </p:nvSpPr>
        <p:spPr>
          <a:xfrm>
            <a:off x="387095" y="166115"/>
            <a:ext cx="11153140" cy="885825"/>
          </a:xfrm>
          <a:custGeom>
            <a:avLst/>
            <a:gdLst/>
            <a:ahLst/>
            <a:cxnLst/>
            <a:rect l="l" t="t" r="r" b="b"/>
            <a:pathLst>
              <a:path w="11153140" h="885825">
                <a:moveTo>
                  <a:pt x="11005058" y="0"/>
                </a:moveTo>
                <a:lnTo>
                  <a:pt x="147574" y="0"/>
                </a:lnTo>
                <a:lnTo>
                  <a:pt x="100931" y="7520"/>
                </a:lnTo>
                <a:lnTo>
                  <a:pt x="60421" y="28464"/>
                </a:lnTo>
                <a:lnTo>
                  <a:pt x="28475" y="60405"/>
                </a:lnTo>
                <a:lnTo>
                  <a:pt x="7524" y="100917"/>
                </a:lnTo>
                <a:lnTo>
                  <a:pt x="0" y="147574"/>
                </a:lnTo>
                <a:lnTo>
                  <a:pt x="0" y="737869"/>
                </a:lnTo>
                <a:lnTo>
                  <a:pt x="7524" y="784526"/>
                </a:lnTo>
                <a:lnTo>
                  <a:pt x="28475" y="825038"/>
                </a:lnTo>
                <a:lnTo>
                  <a:pt x="60421" y="856979"/>
                </a:lnTo>
                <a:lnTo>
                  <a:pt x="100931" y="877923"/>
                </a:lnTo>
                <a:lnTo>
                  <a:pt x="147574" y="885443"/>
                </a:lnTo>
                <a:lnTo>
                  <a:pt x="11005058" y="885443"/>
                </a:lnTo>
                <a:lnTo>
                  <a:pt x="11051714" y="877923"/>
                </a:lnTo>
                <a:lnTo>
                  <a:pt x="11092226" y="856979"/>
                </a:lnTo>
                <a:lnTo>
                  <a:pt x="11124167" y="825038"/>
                </a:lnTo>
                <a:lnTo>
                  <a:pt x="11145111" y="784526"/>
                </a:lnTo>
                <a:lnTo>
                  <a:pt x="11152632" y="737869"/>
                </a:lnTo>
                <a:lnTo>
                  <a:pt x="11152632" y="147574"/>
                </a:lnTo>
                <a:lnTo>
                  <a:pt x="11145111" y="100917"/>
                </a:lnTo>
                <a:lnTo>
                  <a:pt x="11124167" y="60405"/>
                </a:lnTo>
                <a:lnTo>
                  <a:pt x="11092226" y="28464"/>
                </a:lnTo>
                <a:lnTo>
                  <a:pt x="11051714" y="7520"/>
                </a:lnTo>
                <a:lnTo>
                  <a:pt x="11005058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CA5D35E-4F84-E7C0-C658-3B79BC99B9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867" y="183006"/>
            <a:ext cx="1040973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800" i="1" spc="-10" dirty="0"/>
              <a:t>Access to finance remains a major constraint for businesses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C97F092A-2516-E22C-CDBE-AF183DB36431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</a:t>
            </a:r>
            <a:r>
              <a:rPr kumimoji="0" sz="1050" b="0" i="0" u="none" strike="noStrike" kern="1200" cap="none" spc="204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  </a:t>
            </a:r>
            <a:r>
              <a:rPr kumimoji="0" sz="1050" b="0" i="0" u="none" strike="noStrike" kern="1200" cap="none" spc="14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fld id="{81D60167-4931-47E6-BA6A-407CBD079E47}" type="slidenum">
              <a:rPr kumimoji="0" sz="1575" b="0" i="0" u="none" strike="noStrike" kern="1200" cap="none" spc="0" normalizeH="0" baseline="2645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2700" marR="0" lvl="0" indent="0" algn="l" defTabSz="914400" rtl="0" eaLnBrk="1" fontAlgn="auto" latinLnBrk="0" hangingPunct="1">
                <a:lnSpc>
                  <a:spcPts val="1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575" b="0" i="0" u="none" strike="noStrike" kern="1200" cap="none" spc="0" normalizeH="0" baseline="2645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5B0CBF0-622A-CE64-C7D8-7A4F09240ACD}"/>
              </a:ext>
            </a:extLst>
          </p:cNvPr>
          <p:cNvSpPr txBox="1">
            <a:spLocks/>
          </p:cNvSpPr>
          <p:nvPr/>
        </p:nvSpPr>
        <p:spPr>
          <a:xfrm>
            <a:off x="8322644" y="1851877"/>
            <a:ext cx="3869356" cy="27274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The percentage of African companies benefiting from a bank loan remained relatively low compared to other regions.</a:t>
            </a:r>
          </a:p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On average, the region also has the highest proportion of loans requiring a collateral (81%).</a:t>
            </a:r>
            <a:endParaRPr lang="en-US" sz="2200" b="1" dirty="0">
              <a:solidFill>
                <a:sysClr val="windowText" lastClr="000000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3C2FD16-2F5A-D749-70BE-FDC5844EF8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8709177"/>
              </p:ext>
            </p:extLst>
          </p:nvPr>
        </p:nvGraphicFramePr>
        <p:xfrm>
          <a:off x="0" y="1318843"/>
          <a:ext cx="8512629" cy="3635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FE8092F4-4911-88BE-F673-024496A3755E}"/>
              </a:ext>
            </a:extLst>
          </p:cNvPr>
          <p:cNvSpPr/>
          <p:nvPr/>
        </p:nvSpPr>
        <p:spPr>
          <a:xfrm>
            <a:off x="981777" y="4871685"/>
            <a:ext cx="8248850" cy="375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i="1" dirty="0">
                <a:solidFill>
                  <a:schemeClr val="tx1"/>
                </a:solidFill>
              </a:rPr>
              <a:t>Note: Data from the latest World Bank Enterprise Surveys on 48 African countries</a:t>
            </a:r>
          </a:p>
        </p:txBody>
      </p:sp>
    </p:spTree>
    <p:extLst>
      <p:ext uri="{BB962C8B-B14F-4D97-AF65-F5344CB8AC3E}">
        <p14:creationId xmlns:p14="http://schemas.microsoft.com/office/powerpoint/2010/main" val="2005829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1280D-4892-CCB7-ACB7-244F9F7FD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536D3D86-64C6-2CF1-D404-838CBBBF05CC}"/>
              </a:ext>
            </a:extLst>
          </p:cNvPr>
          <p:cNvSpPr/>
          <p:nvPr/>
        </p:nvSpPr>
        <p:spPr>
          <a:xfrm>
            <a:off x="387095" y="166115"/>
            <a:ext cx="11153140" cy="885825"/>
          </a:xfrm>
          <a:custGeom>
            <a:avLst/>
            <a:gdLst/>
            <a:ahLst/>
            <a:cxnLst/>
            <a:rect l="l" t="t" r="r" b="b"/>
            <a:pathLst>
              <a:path w="11153140" h="885825">
                <a:moveTo>
                  <a:pt x="11005058" y="0"/>
                </a:moveTo>
                <a:lnTo>
                  <a:pt x="147574" y="0"/>
                </a:lnTo>
                <a:lnTo>
                  <a:pt x="100931" y="7520"/>
                </a:lnTo>
                <a:lnTo>
                  <a:pt x="60421" y="28464"/>
                </a:lnTo>
                <a:lnTo>
                  <a:pt x="28475" y="60405"/>
                </a:lnTo>
                <a:lnTo>
                  <a:pt x="7524" y="100917"/>
                </a:lnTo>
                <a:lnTo>
                  <a:pt x="0" y="147574"/>
                </a:lnTo>
                <a:lnTo>
                  <a:pt x="0" y="737869"/>
                </a:lnTo>
                <a:lnTo>
                  <a:pt x="7524" y="784526"/>
                </a:lnTo>
                <a:lnTo>
                  <a:pt x="28475" y="825038"/>
                </a:lnTo>
                <a:lnTo>
                  <a:pt x="60421" y="856979"/>
                </a:lnTo>
                <a:lnTo>
                  <a:pt x="100931" y="877923"/>
                </a:lnTo>
                <a:lnTo>
                  <a:pt x="147574" y="885443"/>
                </a:lnTo>
                <a:lnTo>
                  <a:pt x="11005058" y="885443"/>
                </a:lnTo>
                <a:lnTo>
                  <a:pt x="11051714" y="877923"/>
                </a:lnTo>
                <a:lnTo>
                  <a:pt x="11092226" y="856979"/>
                </a:lnTo>
                <a:lnTo>
                  <a:pt x="11124167" y="825038"/>
                </a:lnTo>
                <a:lnTo>
                  <a:pt x="11145111" y="784526"/>
                </a:lnTo>
                <a:lnTo>
                  <a:pt x="11152632" y="737869"/>
                </a:lnTo>
                <a:lnTo>
                  <a:pt x="11152632" y="147574"/>
                </a:lnTo>
                <a:lnTo>
                  <a:pt x="11145111" y="100917"/>
                </a:lnTo>
                <a:lnTo>
                  <a:pt x="11124167" y="60405"/>
                </a:lnTo>
                <a:lnTo>
                  <a:pt x="11092226" y="28464"/>
                </a:lnTo>
                <a:lnTo>
                  <a:pt x="11051714" y="7520"/>
                </a:lnTo>
                <a:lnTo>
                  <a:pt x="11005058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A9D563B-6F90-FFA7-7944-C0CD691B98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867" y="183006"/>
            <a:ext cx="10409733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800" i="1" spc="-10" dirty="0"/>
              <a:t>The potential for leveraging capital markets to mobilize resources remains untapped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87EB243-4D26-A9F1-CF23-1D42F4E5EB0F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</a:t>
            </a:r>
            <a:r>
              <a:rPr kumimoji="0" sz="1050" b="0" i="0" u="none" strike="noStrike" kern="1200" cap="none" spc="204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  </a:t>
            </a:r>
            <a:r>
              <a:rPr kumimoji="0" sz="1050" b="0" i="0" u="none" strike="noStrike" kern="1200" cap="none" spc="14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fld id="{81D60167-4931-47E6-BA6A-407CBD079E47}" type="slidenum">
              <a:rPr kumimoji="0" sz="1575" b="0" i="0" u="none" strike="noStrike" kern="1200" cap="none" spc="0" normalizeH="0" baseline="2645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2700" marR="0" lvl="0" indent="0" algn="l" defTabSz="914400" rtl="0" eaLnBrk="1" fontAlgn="auto" latinLnBrk="0" hangingPunct="1">
                <a:lnSpc>
                  <a:spcPts val="1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1575" b="0" i="0" u="none" strike="noStrike" kern="1200" cap="none" spc="0" normalizeH="0" baseline="2645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9022B48-9ECE-84CC-CDDF-2C0FF17C9B10}"/>
              </a:ext>
            </a:extLst>
          </p:cNvPr>
          <p:cNvSpPr txBox="1">
            <a:spLocks/>
          </p:cNvSpPr>
          <p:nvPr/>
        </p:nvSpPr>
        <p:spPr>
          <a:xfrm>
            <a:off x="1649602" y="5584179"/>
            <a:ext cx="8628125" cy="7636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Markets are dominated by government securities issuances, crowding out private sector </a:t>
            </a:r>
            <a:endParaRPr lang="en-US" sz="2200" b="1" dirty="0">
              <a:solidFill>
                <a:sysClr val="windowText" lastClr="000000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61B4F88-39FF-8306-81DA-EBE561CEA5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5117956"/>
              </p:ext>
            </p:extLst>
          </p:nvPr>
        </p:nvGraphicFramePr>
        <p:xfrm>
          <a:off x="2577180" y="1390038"/>
          <a:ext cx="7163586" cy="337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60430E5-B861-0E4D-1948-589C9F9DDE54}"/>
              </a:ext>
            </a:extLst>
          </p:cNvPr>
          <p:cNvSpPr/>
          <p:nvPr/>
        </p:nvSpPr>
        <p:spPr>
          <a:xfrm>
            <a:off x="2040556" y="4841507"/>
            <a:ext cx="8248850" cy="375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i="1" dirty="0">
                <a:solidFill>
                  <a:schemeClr val="tx1"/>
                </a:solidFill>
              </a:rPr>
              <a:t>Note: Data from WFE Statistics Portal based on the reporting of 17 African exchanges </a:t>
            </a:r>
          </a:p>
        </p:txBody>
      </p:sp>
    </p:spTree>
    <p:extLst>
      <p:ext uri="{BB962C8B-B14F-4D97-AF65-F5344CB8AC3E}">
        <p14:creationId xmlns:p14="http://schemas.microsoft.com/office/powerpoint/2010/main" val="830395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3AA43-9475-F946-3C21-B3C9FE81E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25C439CB-93BE-1905-A015-BC557D7E36DA}"/>
              </a:ext>
            </a:extLst>
          </p:cNvPr>
          <p:cNvSpPr/>
          <p:nvPr/>
        </p:nvSpPr>
        <p:spPr>
          <a:xfrm>
            <a:off x="387095" y="166115"/>
            <a:ext cx="11153140" cy="885825"/>
          </a:xfrm>
          <a:custGeom>
            <a:avLst/>
            <a:gdLst/>
            <a:ahLst/>
            <a:cxnLst/>
            <a:rect l="l" t="t" r="r" b="b"/>
            <a:pathLst>
              <a:path w="11153140" h="885825">
                <a:moveTo>
                  <a:pt x="11005058" y="0"/>
                </a:moveTo>
                <a:lnTo>
                  <a:pt x="147574" y="0"/>
                </a:lnTo>
                <a:lnTo>
                  <a:pt x="100931" y="7520"/>
                </a:lnTo>
                <a:lnTo>
                  <a:pt x="60421" y="28464"/>
                </a:lnTo>
                <a:lnTo>
                  <a:pt x="28475" y="60405"/>
                </a:lnTo>
                <a:lnTo>
                  <a:pt x="7524" y="100917"/>
                </a:lnTo>
                <a:lnTo>
                  <a:pt x="0" y="147574"/>
                </a:lnTo>
                <a:lnTo>
                  <a:pt x="0" y="737869"/>
                </a:lnTo>
                <a:lnTo>
                  <a:pt x="7524" y="784526"/>
                </a:lnTo>
                <a:lnTo>
                  <a:pt x="28475" y="825038"/>
                </a:lnTo>
                <a:lnTo>
                  <a:pt x="60421" y="856979"/>
                </a:lnTo>
                <a:lnTo>
                  <a:pt x="100931" y="877923"/>
                </a:lnTo>
                <a:lnTo>
                  <a:pt x="147574" y="885443"/>
                </a:lnTo>
                <a:lnTo>
                  <a:pt x="11005058" y="885443"/>
                </a:lnTo>
                <a:lnTo>
                  <a:pt x="11051714" y="877923"/>
                </a:lnTo>
                <a:lnTo>
                  <a:pt x="11092226" y="856979"/>
                </a:lnTo>
                <a:lnTo>
                  <a:pt x="11124167" y="825038"/>
                </a:lnTo>
                <a:lnTo>
                  <a:pt x="11145111" y="784526"/>
                </a:lnTo>
                <a:lnTo>
                  <a:pt x="11152632" y="737869"/>
                </a:lnTo>
                <a:lnTo>
                  <a:pt x="11152632" y="147574"/>
                </a:lnTo>
                <a:lnTo>
                  <a:pt x="11145111" y="100917"/>
                </a:lnTo>
                <a:lnTo>
                  <a:pt x="11124167" y="60405"/>
                </a:lnTo>
                <a:lnTo>
                  <a:pt x="11092226" y="28464"/>
                </a:lnTo>
                <a:lnTo>
                  <a:pt x="11051714" y="7520"/>
                </a:lnTo>
                <a:lnTo>
                  <a:pt x="11005058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16D92D9-0C29-0CDB-6D22-3DFC4977B8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867" y="183006"/>
            <a:ext cx="1040973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800" i="1" spc="-10" dirty="0"/>
              <a:t>Liquidity across the continent remains a major concern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ED42356-C2CA-52CE-DA77-2D1B185CBB45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</a:t>
            </a:r>
            <a:r>
              <a:rPr kumimoji="0" sz="1050" b="0" i="0" u="none" strike="noStrike" kern="1200" cap="none" spc="204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  </a:t>
            </a:r>
            <a:r>
              <a:rPr kumimoji="0" sz="1050" b="0" i="0" u="none" strike="noStrike" kern="1200" cap="none" spc="14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fld id="{81D60167-4931-47E6-BA6A-407CBD079E47}" type="slidenum">
              <a:rPr kumimoji="0" sz="1575" b="0" i="0" u="none" strike="noStrike" kern="1200" cap="none" spc="0" normalizeH="0" baseline="2645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2700" marR="0" lvl="0" indent="0" algn="l" defTabSz="914400" rtl="0" eaLnBrk="1" fontAlgn="auto" latinLnBrk="0" hangingPunct="1">
                <a:lnSpc>
                  <a:spcPts val="1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1575" b="0" i="0" u="none" strike="noStrike" kern="1200" cap="none" spc="0" normalizeH="0" baseline="2645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04BEFF3-F54E-0DAB-19A5-54043AD2C2C8}"/>
              </a:ext>
            </a:extLst>
          </p:cNvPr>
          <p:cNvSpPr txBox="1">
            <a:spLocks/>
          </p:cNvSpPr>
          <p:nvPr/>
        </p:nvSpPr>
        <p:spPr>
          <a:xfrm>
            <a:off x="7772401" y="2305930"/>
            <a:ext cx="3800092" cy="294098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Markets remain small overall</a:t>
            </a:r>
          </a:p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="1" dirty="0">
                <a:solidFill>
                  <a:sysClr val="windowText" lastClr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Limited secondary market activity</a:t>
            </a:r>
          </a:p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="1" dirty="0">
                <a:solidFill>
                  <a:sysClr val="windowText" lastClr="000000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Opportunity to diversify financial instruments with green/sustainable finance and Islamic finance products remains.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A8DF8B-B9CD-6970-9F11-C5D573EC1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0" y="1068831"/>
            <a:ext cx="6263939" cy="52005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0052EE-59E8-BC23-6EE5-05422EF567E4}"/>
              </a:ext>
            </a:extLst>
          </p:cNvPr>
          <p:cNvSpPr/>
          <p:nvPr/>
        </p:nvSpPr>
        <p:spPr>
          <a:xfrm>
            <a:off x="4302493" y="6233651"/>
            <a:ext cx="3080084" cy="240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i="1" dirty="0">
                <a:solidFill>
                  <a:schemeClr val="tx1"/>
                </a:solidFill>
              </a:rPr>
              <a:t>Source: AFMI report 2024</a:t>
            </a:r>
          </a:p>
        </p:txBody>
      </p:sp>
    </p:spTree>
    <p:extLst>
      <p:ext uri="{BB962C8B-B14F-4D97-AF65-F5344CB8AC3E}">
        <p14:creationId xmlns:p14="http://schemas.microsoft.com/office/powerpoint/2010/main" val="3623042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3525D-794B-2153-332B-CD43E3B8B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2DE07E6F-5FCA-015B-9DCC-2F543A310BAA}"/>
              </a:ext>
            </a:extLst>
          </p:cNvPr>
          <p:cNvSpPr/>
          <p:nvPr/>
        </p:nvSpPr>
        <p:spPr>
          <a:xfrm>
            <a:off x="387095" y="166115"/>
            <a:ext cx="11153140" cy="885825"/>
          </a:xfrm>
          <a:custGeom>
            <a:avLst/>
            <a:gdLst/>
            <a:ahLst/>
            <a:cxnLst/>
            <a:rect l="l" t="t" r="r" b="b"/>
            <a:pathLst>
              <a:path w="11153140" h="885825">
                <a:moveTo>
                  <a:pt x="11005058" y="0"/>
                </a:moveTo>
                <a:lnTo>
                  <a:pt x="147574" y="0"/>
                </a:lnTo>
                <a:lnTo>
                  <a:pt x="100931" y="7520"/>
                </a:lnTo>
                <a:lnTo>
                  <a:pt x="60421" y="28464"/>
                </a:lnTo>
                <a:lnTo>
                  <a:pt x="28475" y="60405"/>
                </a:lnTo>
                <a:lnTo>
                  <a:pt x="7524" y="100917"/>
                </a:lnTo>
                <a:lnTo>
                  <a:pt x="0" y="147574"/>
                </a:lnTo>
                <a:lnTo>
                  <a:pt x="0" y="737869"/>
                </a:lnTo>
                <a:lnTo>
                  <a:pt x="7524" y="784526"/>
                </a:lnTo>
                <a:lnTo>
                  <a:pt x="28475" y="825038"/>
                </a:lnTo>
                <a:lnTo>
                  <a:pt x="60421" y="856979"/>
                </a:lnTo>
                <a:lnTo>
                  <a:pt x="100931" y="877923"/>
                </a:lnTo>
                <a:lnTo>
                  <a:pt x="147574" y="885443"/>
                </a:lnTo>
                <a:lnTo>
                  <a:pt x="11005058" y="885443"/>
                </a:lnTo>
                <a:lnTo>
                  <a:pt x="11051714" y="877923"/>
                </a:lnTo>
                <a:lnTo>
                  <a:pt x="11092226" y="856979"/>
                </a:lnTo>
                <a:lnTo>
                  <a:pt x="11124167" y="825038"/>
                </a:lnTo>
                <a:lnTo>
                  <a:pt x="11145111" y="784526"/>
                </a:lnTo>
                <a:lnTo>
                  <a:pt x="11152632" y="737869"/>
                </a:lnTo>
                <a:lnTo>
                  <a:pt x="11152632" y="147574"/>
                </a:lnTo>
                <a:lnTo>
                  <a:pt x="11145111" y="100917"/>
                </a:lnTo>
                <a:lnTo>
                  <a:pt x="11124167" y="60405"/>
                </a:lnTo>
                <a:lnTo>
                  <a:pt x="11092226" y="28464"/>
                </a:lnTo>
                <a:lnTo>
                  <a:pt x="11051714" y="7520"/>
                </a:lnTo>
                <a:lnTo>
                  <a:pt x="11005058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583A3EA-F1E3-DA44-25E3-78641996DB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867" y="183006"/>
            <a:ext cx="1040973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800" i="1" spc="-10" dirty="0"/>
              <a:t>Capitalizing on remittances for development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9BF3AB08-4A1D-2DE9-C5DE-DED0A280ABD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</a:t>
            </a:r>
            <a:r>
              <a:rPr kumimoji="0" sz="1050" b="0" i="0" u="none" strike="noStrike" kern="1200" cap="none" spc="204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  </a:t>
            </a:r>
            <a:r>
              <a:rPr kumimoji="0" sz="1050" b="0" i="0" u="none" strike="noStrike" kern="1200" cap="none" spc="14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fld id="{81D60167-4931-47E6-BA6A-407CBD079E47}" type="slidenum">
              <a:rPr kumimoji="0" sz="1575" b="0" i="0" u="none" strike="noStrike" kern="1200" cap="none" spc="0" normalizeH="0" baseline="2645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2700" marR="0" lvl="0" indent="0" algn="l" defTabSz="914400" rtl="0" eaLnBrk="1" fontAlgn="auto" latinLnBrk="0" hangingPunct="1">
                <a:lnSpc>
                  <a:spcPts val="1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1575" b="0" i="0" u="none" strike="noStrike" kern="1200" cap="none" spc="0" normalizeH="0" baseline="2645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1DD2019-495A-0D84-1655-333B6F4CC3B3}"/>
              </a:ext>
            </a:extLst>
          </p:cNvPr>
          <p:cNvSpPr txBox="1">
            <a:spLocks/>
          </p:cNvSpPr>
          <p:nvPr/>
        </p:nvSpPr>
        <p:spPr>
          <a:xfrm>
            <a:off x="1649602" y="5584179"/>
            <a:ext cx="8628125" cy="7636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Remittance flows are less volatile than FDI flows</a:t>
            </a:r>
            <a:endParaRPr lang="en-US" sz="2200" b="1" dirty="0">
              <a:solidFill>
                <a:sysClr val="windowText" lastClr="000000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046628-0B7D-988D-1112-928B3C26A8E8}"/>
              </a:ext>
            </a:extLst>
          </p:cNvPr>
          <p:cNvSpPr/>
          <p:nvPr/>
        </p:nvSpPr>
        <p:spPr>
          <a:xfrm>
            <a:off x="2040556" y="4841507"/>
            <a:ext cx="8248850" cy="375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i="1" dirty="0">
                <a:solidFill>
                  <a:schemeClr val="tx1"/>
                </a:solidFill>
              </a:rPr>
              <a:t>Note: Data from World Bank-KNOMAD, June 2024 and from UNCTAD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F23B695-2548-E9B8-E42A-7A6189CE06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4832099"/>
              </p:ext>
            </p:extLst>
          </p:nvPr>
        </p:nvGraphicFramePr>
        <p:xfrm>
          <a:off x="1251857" y="1432747"/>
          <a:ext cx="8164285" cy="3041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5369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A0C3B-365F-8106-E241-9DA867E1A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78A3FF08-48E4-2231-4C88-90AA7C849082}"/>
              </a:ext>
            </a:extLst>
          </p:cNvPr>
          <p:cNvSpPr/>
          <p:nvPr/>
        </p:nvSpPr>
        <p:spPr>
          <a:xfrm>
            <a:off x="387095" y="166115"/>
            <a:ext cx="11153140" cy="885825"/>
          </a:xfrm>
          <a:custGeom>
            <a:avLst/>
            <a:gdLst/>
            <a:ahLst/>
            <a:cxnLst/>
            <a:rect l="l" t="t" r="r" b="b"/>
            <a:pathLst>
              <a:path w="11153140" h="885825">
                <a:moveTo>
                  <a:pt x="11005058" y="0"/>
                </a:moveTo>
                <a:lnTo>
                  <a:pt x="147574" y="0"/>
                </a:lnTo>
                <a:lnTo>
                  <a:pt x="100931" y="7520"/>
                </a:lnTo>
                <a:lnTo>
                  <a:pt x="60421" y="28464"/>
                </a:lnTo>
                <a:lnTo>
                  <a:pt x="28475" y="60405"/>
                </a:lnTo>
                <a:lnTo>
                  <a:pt x="7524" y="100917"/>
                </a:lnTo>
                <a:lnTo>
                  <a:pt x="0" y="147574"/>
                </a:lnTo>
                <a:lnTo>
                  <a:pt x="0" y="737869"/>
                </a:lnTo>
                <a:lnTo>
                  <a:pt x="7524" y="784526"/>
                </a:lnTo>
                <a:lnTo>
                  <a:pt x="28475" y="825038"/>
                </a:lnTo>
                <a:lnTo>
                  <a:pt x="60421" y="856979"/>
                </a:lnTo>
                <a:lnTo>
                  <a:pt x="100931" y="877923"/>
                </a:lnTo>
                <a:lnTo>
                  <a:pt x="147574" y="885443"/>
                </a:lnTo>
                <a:lnTo>
                  <a:pt x="11005058" y="885443"/>
                </a:lnTo>
                <a:lnTo>
                  <a:pt x="11051714" y="877923"/>
                </a:lnTo>
                <a:lnTo>
                  <a:pt x="11092226" y="856979"/>
                </a:lnTo>
                <a:lnTo>
                  <a:pt x="11124167" y="825038"/>
                </a:lnTo>
                <a:lnTo>
                  <a:pt x="11145111" y="784526"/>
                </a:lnTo>
                <a:lnTo>
                  <a:pt x="11152632" y="737869"/>
                </a:lnTo>
                <a:lnTo>
                  <a:pt x="11152632" y="147574"/>
                </a:lnTo>
                <a:lnTo>
                  <a:pt x="11145111" y="100917"/>
                </a:lnTo>
                <a:lnTo>
                  <a:pt x="11124167" y="60405"/>
                </a:lnTo>
                <a:lnTo>
                  <a:pt x="11092226" y="28464"/>
                </a:lnTo>
                <a:lnTo>
                  <a:pt x="11051714" y="7520"/>
                </a:lnTo>
                <a:lnTo>
                  <a:pt x="11005058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D372846-8B3D-7B11-263B-59DF267360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867" y="183006"/>
            <a:ext cx="1040973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800" i="1" spc="-10" dirty="0"/>
              <a:t>Leverage remittances for development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A7BB328-B949-F151-3E82-7707605BE27A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</a:t>
            </a:r>
            <a:r>
              <a:rPr kumimoji="0" sz="1050" b="0" i="0" u="none" strike="noStrike" kern="1200" cap="none" spc="204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  </a:t>
            </a:r>
            <a:r>
              <a:rPr kumimoji="0" sz="1050" b="0" i="0" u="none" strike="noStrike" kern="1200" cap="none" spc="14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fld id="{81D60167-4931-47E6-BA6A-407CBD079E47}" type="slidenum">
              <a:rPr kumimoji="0" sz="1575" b="0" i="0" u="none" strike="noStrike" kern="1200" cap="none" spc="0" normalizeH="0" baseline="2645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2700" marR="0" lvl="0" indent="0" algn="l" defTabSz="914400" rtl="0" eaLnBrk="1" fontAlgn="auto" latinLnBrk="0" hangingPunct="1">
                <a:lnSpc>
                  <a:spcPts val="1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sz="1575" b="0" i="0" u="none" strike="noStrike" kern="1200" cap="none" spc="0" normalizeH="0" baseline="2645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3B4B6A3-4F7A-6141-729A-57FA631729B8}"/>
              </a:ext>
            </a:extLst>
          </p:cNvPr>
          <p:cNvSpPr txBox="1">
            <a:spLocks/>
          </p:cNvSpPr>
          <p:nvPr/>
        </p:nvSpPr>
        <p:spPr>
          <a:xfrm>
            <a:off x="1649602" y="5584179"/>
            <a:ext cx="8628125" cy="7636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Remittance has become Africa's largest source of external financial flows</a:t>
            </a:r>
            <a:endParaRPr lang="en-US" sz="2200" b="1" dirty="0">
              <a:solidFill>
                <a:sysClr val="windowText" lastClr="000000"/>
              </a:solidFill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5370D9-DF03-9501-2667-140F6802DDD5}"/>
              </a:ext>
            </a:extLst>
          </p:cNvPr>
          <p:cNvSpPr/>
          <p:nvPr/>
        </p:nvSpPr>
        <p:spPr>
          <a:xfrm>
            <a:off x="2040556" y="4841507"/>
            <a:ext cx="8248850" cy="375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i="1" dirty="0">
                <a:solidFill>
                  <a:schemeClr val="tx1"/>
                </a:solidFill>
              </a:rPr>
              <a:t>Note: Data from World Bank-KNOMAD, June 2024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7EFBCC1-E24D-516A-A91E-CDD450C0D2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3896244"/>
              </p:ext>
            </p:extLst>
          </p:nvPr>
        </p:nvGraphicFramePr>
        <p:xfrm>
          <a:off x="783771" y="1292547"/>
          <a:ext cx="10003972" cy="3548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6816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5A75D-1AEC-971D-A96C-DA05210E1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5D485F55-0525-E9A3-9FD3-3C2730C34EEA}"/>
              </a:ext>
            </a:extLst>
          </p:cNvPr>
          <p:cNvSpPr/>
          <p:nvPr/>
        </p:nvSpPr>
        <p:spPr>
          <a:xfrm>
            <a:off x="387095" y="166115"/>
            <a:ext cx="11153140" cy="885825"/>
          </a:xfrm>
          <a:custGeom>
            <a:avLst/>
            <a:gdLst/>
            <a:ahLst/>
            <a:cxnLst/>
            <a:rect l="l" t="t" r="r" b="b"/>
            <a:pathLst>
              <a:path w="11153140" h="885825">
                <a:moveTo>
                  <a:pt x="11005058" y="0"/>
                </a:moveTo>
                <a:lnTo>
                  <a:pt x="147574" y="0"/>
                </a:lnTo>
                <a:lnTo>
                  <a:pt x="100931" y="7520"/>
                </a:lnTo>
                <a:lnTo>
                  <a:pt x="60421" y="28464"/>
                </a:lnTo>
                <a:lnTo>
                  <a:pt x="28475" y="60405"/>
                </a:lnTo>
                <a:lnTo>
                  <a:pt x="7524" y="100917"/>
                </a:lnTo>
                <a:lnTo>
                  <a:pt x="0" y="147574"/>
                </a:lnTo>
                <a:lnTo>
                  <a:pt x="0" y="737869"/>
                </a:lnTo>
                <a:lnTo>
                  <a:pt x="7524" y="784526"/>
                </a:lnTo>
                <a:lnTo>
                  <a:pt x="28475" y="825038"/>
                </a:lnTo>
                <a:lnTo>
                  <a:pt x="60421" y="856979"/>
                </a:lnTo>
                <a:lnTo>
                  <a:pt x="100931" y="877923"/>
                </a:lnTo>
                <a:lnTo>
                  <a:pt x="147574" y="885443"/>
                </a:lnTo>
                <a:lnTo>
                  <a:pt x="11005058" y="885443"/>
                </a:lnTo>
                <a:lnTo>
                  <a:pt x="11051714" y="877923"/>
                </a:lnTo>
                <a:lnTo>
                  <a:pt x="11092226" y="856979"/>
                </a:lnTo>
                <a:lnTo>
                  <a:pt x="11124167" y="825038"/>
                </a:lnTo>
                <a:lnTo>
                  <a:pt x="11145111" y="784526"/>
                </a:lnTo>
                <a:lnTo>
                  <a:pt x="11152632" y="737869"/>
                </a:lnTo>
                <a:lnTo>
                  <a:pt x="11152632" y="147574"/>
                </a:lnTo>
                <a:lnTo>
                  <a:pt x="11145111" y="100917"/>
                </a:lnTo>
                <a:lnTo>
                  <a:pt x="11124167" y="60405"/>
                </a:lnTo>
                <a:lnTo>
                  <a:pt x="11092226" y="28464"/>
                </a:lnTo>
                <a:lnTo>
                  <a:pt x="11051714" y="7520"/>
                </a:lnTo>
                <a:lnTo>
                  <a:pt x="11005058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31E30DA-493A-4953-E669-ED4F54C73C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867" y="183006"/>
            <a:ext cx="1040973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800" i="1" spc="-10" dirty="0"/>
              <a:t>3 key action-oriented recommendations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92B3F77-6562-8A66-004E-5E2E56C52B7F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Slide</a:t>
            </a:r>
            <a:r>
              <a:rPr kumimoji="0" sz="1050" b="0" i="0" u="none" strike="noStrike" kern="1200" cap="none" spc="204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  </a:t>
            </a:r>
            <a:r>
              <a:rPr kumimoji="0" sz="1050" b="0" i="0" u="none" strike="noStrike" kern="1200" cap="none" spc="14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fld id="{81D60167-4931-47E6-BA6A-407CBD079E47}" type="slidenum">
              <a:rPr kumimoji="0" sz="1575" b="0" i="0" u="none" strike="noStrike" kern="1200" cap="none" spc="0" normalizeH="0" baseline="2645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2700" marR="0" lvl="0" indent="0" algn="l" defTabSz="914400" rtl="0" eaLnBrk="1" fontAlgn="auto" latinLnBrk="0" hangingPunct="1">
                <a:lnSpc>
                  <a:spcPts val="1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sz="1575" b="0" i="0" u="none" strike="noStrike" kern="1200" cap="none" spc="0" normalizeH="0" baseline="2645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CB323DB-1E5C-7252-BF4F-1E16CCE9792A}"/>
              </a:ext>
            </a:extLst>
          </p:cNvPr>
          <p:cNvGrpSpPr/>
          <p:nvPr/>
        </p:nvGrpSpPr>
        <p:grpSpPr>
          <a:xfrm>
            <a:off x="1545770" y="1021825"/>
            <a:ext cx="9731829" cy="5412984"/>
            <a:chOff x="2976134" y="1021825"/>
            <a:chExt cx="6873660" cy="541298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06ED9F2-A458-9138-92A1-B7E45CCD0478}"/>
                </a:ext>
              </a:extLst>
            </p:cNvPr>
            <p:cNvSpPr/>
            <p:nvPr/>
          </p:nvSpPr>
          <p:spPr>
            <a:xfrm>
              <a:off x="2976134" y="1021825"/>
              <a:ext cx="6378281" cy="579843"/>
            </a:xfrm>
            <a:custGeom>
              <a:avLst/>
              <a:gdLst>
                <a:gd name="connsiteX0" fmla="*/ 0 w 6378281"/>
                <a:gd name="connsiteY0" fmla="*/ 0 h 579843"/>
                <a:gd name="connsiteX1" fmla="*/ 6378281 w 6378281"/>
                <a:gd name="connsiteY1" fmla="*/ 0 h 579843"/>
                <a:gd name="connsiteX2" fmla="*/ 6378281 w 6378281"/>
                <a:gd name="connsiteY2" fmla="*/ 579843 h 579843"/>
                <a:gd name="connsiteX3" fmla="*/ 0 w 6378281"/>
                <a:gd name="connsiteY3" fmla="*/ 579843 h 579843"/>
                <a:gd name="connsiteX4" fmla="*/ 0 w 6378281"/>
                <a:gd name="connsiteY4" fmla="*/ 0 h 579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8281" h="579843">
                  <a:moveTo>
                    <a:pt x="0" y="0"/>
                  </a:moveTo>
                  <a:lnTo>
                    <a:pt x="6378281" y="0"/>
                  </a:lnTo>
                  <a:lnTo>
                    <a:pt x="6378281" y="579843"/>
                  </a:lnTo>
                  <a:lnTo>
                    <a:pt x="0" y="5798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99060" numCol="1" spcCol="1270" anchor="b" anchorCtr="0">
              <a:noAutofit/>
            </a:bodyPr>
            <a:lstStyle/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600" kern="1200" dirty="0"/>
                <a:t> </a:t>
              </a:r>
            </a:p>
          </p:txBody>
        </p:sp>
        <p:sp>
          <p:nvSpPr>
            <p:cNvPr id="11" name="Arrow: Chevron 10">
              <a:extLst>
                <a:ext uri="{FF2B5EF4-FFF2-40B4-BE49-F238E27FC236}">
                  <a16:creationId xmlns:a16="http://schemas.microsoft.com/office/drawing/2014/main" id="{47190165-F62D-F299-7E48-2EBB80D37673}"/>
                </a:ext>
              </a:extLst>
            </p:cNvPr>
            <p:cNvSpPr/>
            <p:nvPr/>
          </p:nvSpPr>
          <p:spPr>
            <a:xfrm>
              <a:off x="2976134" y="1601668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4F836748-BD27-5456-58B7-14DDFA1C75C8}"/>
                </a:ext>
              </a:extLst>
            </p:cNvPr>
            <p:cNvSpPr/>
            <p:nvPr/>
          </p:nvSpPr>
          <p:spPr>
            <a:xfrm>
              <a:off x="3872637" y="1601668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Arrow: Chevron 12">
              <a:extLst>
                <a:ext uri="{FF2B5EF4-FFF2-40B4-BE49-F238E27FC236}">
                  <a16:creationId xmlns:a16="http://schemas.microsoft.com/office/drawing/2014/main" id="{39A94D90-E1D6-88F9-6A23-BEC556C38CF2}"/>
                </a:ext>
              </a:extLst>
            </p:cNvPr>
            <p:cNvSpPr/>
            <p:nvPr/>
          </p:nvSpPr>
          <p:spPr>
            <a:xfrm>
              <a:off x="4769848" y="1601668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4B0EB949-47B6-34FE-0AD7-4A7D23289992}"/>
                </a:ext>
              </a:extLst>
            </p:cNvPr>
            <p:cNvSpPr/>
            <p:nvPr/>
          </p:nvSpPr>
          <p:spPr>
            <a:xfrm>
              <a:off x="5666351" y="1601668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Arrow: Chevron 14">
              <a:extLst>
                <a:ext uri="{FF2B5EF4-FFF2-40B4-BE49-F238E27FC236}">
                  <a16:creationId xmlns:a16="http://schemas.microsoft.com/office/drawing/2014/main" id="{80FBD0C6-49E2-FC52-AC01-9A0D6714D5B7}"/>
                </a:ext>
              </a:extLst>
            </p:cNvPr>
            <p:cNvSpPr/>
            <p:nvPr/>
          </p:nvSpPr>
          <p:spPr>
            <a:xfrm>
              <a:off x="6563563" y="1601668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A2C888E6-4529-4027-67AA-1613CAD7DAAB}"/>
                </a:ext>
              </a:extLst>
            </p:cNvPr>
            <p:cNvSpPr/>
            <p:nvPr/>
          </p:nvSpPr>
          <p:spPr>
            <a:xfrm>
              <a:off x="7460066" y="1601668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Arrow: Chevron 16">
              <a:extLst>
                <a:ext uri="{FF2B5EF4-FFF2-40B4-BE49-F238E27FC236}">
                  <a16:creationId xmlns:a16="http://schemas.microsoft.com/office/drawing/2014/main" id="{70AAB70A-BDE3-006A-331D-A729EEE767BD}"/>
                </a:ext>
              </a:extLst>
            </p:cNvPr>
            <p:cNvSpPr/>
            <p:nvPr/>
          </p:nvSpPr>
          <p:spPr>
            <a:xfrm>
              <a:off x="8357277" y="1601668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8EFD1AC-23B9-3620-AEB2-68A76644542D}"/>
                </a:ext>
              </a:extLst>
            </p:cNvPr>
            <p:cNvSpPr/>
            <p:nvPr/>
          </p:nvSpPr>
          <p:spPr>
            <a:xfrm>
              <a:off x="2976134" y="1719785"/>
              <a:ext cx="6461199" cy="944930"/>
            </a:xfrm>
            <a:custGeom>
              <a:avLst/>
              <a:gdLst>
                <a:gd name="connsiteX0" fmla="*/ 0 w 6461199"/>
                <a:gd name="connsiteY0" fmla="*/ 0 h 944930"/>
                <a:gd name="connsiteX1" fmla="*/ 6461199 w 6461199"/>
                <a:gd name="connsiteY1" fmla="*/ 0 h 944930"/>
                <a:gd name="connsiteX2" fmla="*/ 6461199 w 6461199"/>
                <a:gd name="connsiteY2" fmla="*/ 944930 h 944930"/>
                <a:gd name="connsiteX3" fmla="*/ 0 w 6461199"/>
                <a:gd name="connsiteY3" fmla="*/ 944930 h 944930"/>
                <a:gd name="connsiteX4" fmla="*/ 0 w 6461199"/>
                <a:gd name="connsiteY4" fmla="*/ 0 h 94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1199" h="944930">
                  <a:moveTo>
                    <a:pt x="0" y="0"/>
                  </a:moveTo>
                  <a:lnTo>
                    <a:pt x="6461199" y="0"/>
                  </a:lnTo>
                  <a:lnTo>
                    <a:pt x="6461199" y="944930"/>
                  </a:lnTo>
                  <a:lnTo>
                    <a:pt x="0" y="9449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20" tIns="58420" rIns="58420" bIns="58420" numCol="1" spcCol="1270" anchor="ctr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300" kern="1200" dirty="0"/>
                <a:t>Don’t just focus on finance, tackle the underlying issues that make critical sectors inefficient.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43BBA44-3849-1327-18FE-1B1A400D58E3}"/>
                </a:ext>
              </a:extLst>
            </p:cNvPr>
            <p:cNvSpPr/>
            <p:nvPr/>
          </p:nvSpPr>
          <p:spPr>
            <a:xfrm>
              <a:off x="2976134" y="2847813"/>
              <a:ext cx="6378281" cy="579843"/>
            </a:xfrm>
            <a:custGeom>
              <a:avLst/>
              <a:gdLst>
                <a:gd name="connsiteX0" fmla="*/ 0 w 6378281"/>
                <a:gd name="connsiteY0" fmla="*/ 0 h 579843"/>
                <a:gd name="connsiteX1" fmla="*/ 6378281 w 6378281"/>
                <a:gd name="connsiteY1" fmla="*/ 0 h 579843"/>
                <a:gd name="connsiteX2" fmla="*/ 6378281 w 6378281"/>
                <a:gd name="connsiteY2" fmla="*/ 579843 h 579843"/>
                <a:gd name="connsiteX3" fmla="*/ 0 w 6378281"/>
                <a:gd name="connsiteY3" fmla="*/ 579843 h 579843"/>
                <a:gd name="connsiteX4" fmla="*/ 0 w 6378281"/>
                <a:gd name="connsiteY4" fmla="*/ 0 h 579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8281" h="579843">
                  <a:moveTo>
                    <a:pt x="0" y="0"/>
                  </a:moveTo>
                  <a:lnTo>
                    <a:pt x="6378281" y="0"/>
                  </a:lnTo>
                  <a:lnTo>
                    <a:pt x="6378281" y="579843"/>
                  </a:lnTo>
                  <a:lnTo>
                    <a:pt x="0" y="5798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99060" numCol="1" spcCol="1270" anchor="b" anchorCtr="0">
              <a:noAutofit/>
            </a:bodyPr>
            <a:lstStyle/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600" kern="1200"/>
            </a:p>
          </p:txBody>
        </p:sp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7E1570F0-DFFC-10CC-885B-A7C616F17CC5}"/>
                </a:ext>
              </a:extLst>
            </p:cNvPr>
            <p:cNvSpPr/>
            <p:nvPr/>
          </p:nvSpPr>
          <p:spPr>
            <a:xfrm>
              <a:off x="2976134" y="3427657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75ECAFE4-5D0A-B76D-6CEB-E0EEF11C0570}"/>
                </a:ext>
              </a:extLst>
            </p:cNvPr>
            <p:cNvSpPr/>
            <p:nvPr/>
          </p:nvSpPr>
          <p:spPr>
            <a:xfrm>
              <a:off x="3872637" y="3427657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F72A016E-2519-28A0-0F03-024D84AC5116}"/>
                </a:ext>
              </a:extLst>
            </p:cNvPr>
            <p:cNvSpPr/>
            <p:nvPr/>
          </p:nvSpPr>
          <p:spPr>
            <a:xfrm>
              <a:off x="4769848" y="3427657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0DA7BD87-E29D-6F82-9A89-054D6F4C6821}"/>
                </a:ext>
              </a:extLst>
            </p:cNvPr>
            <p:cNvSpPr/>
            <p:nvPr/>
          </p:nvSpPr>
          <p:spPr>
            <a:xfrm>
              <a:off x="5666351" y="3427657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EF256A37-3531-C90C-E521-94782D1DEFE8}"/>
                </a:ext>
              </a:extLst>
            </p:cNvPr>
            <p:cNvSpPr/>
            <p:nvPr/>
          </p:nvSpPr>
          <p:spPr>
            <a:xfrm>
              <a:off x="6563563" y="3427657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Arrow: Chevron 24">
              <a:extLst>
                <a:ext uri="{FF2B5EF4-FFF2-40B4-BE49-F238E27FC236}">
                  <a16:creationId xmlns:a16="http://schemas.microsoft.com/office/drawing/2014/main" id="{40C310AD-06E0-049C-AEAE-34F00A3CF143}"/>
                </a:ext>
              </a:extLst>
            </p:cNvPr>
            <p:cNvSpPr/>
            <p:nvPr/>
          </p:nvSpPr>
          <p:spPr>
            <a:xfrm>
              <a:off x="7460066" y="3427657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Arrow: Chevron 25">
              <a:extLst>
                <a:ext uri="{FF2B5EF4-FFF2-40B4-BE49-F238E27FC236}">
                  <a16:creationId xmlns:a16="http://schemas.microsoft.com/office/drawing/2014/main" id="{8AD12C94-A6B3-734C-E815-5CAD5C1BE3F3}"/>
                </a:ext>
              </a:extLst>
            </p:cNvPr>
            <p:cNvSpPr/>
            <p:nvPr/>
          </p:nvSpPr>
          <p:spPr>
            <a:xfrm>
              <a:off x="8357277" y="3427657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2AF72A6-4C84-432C-F54C-89B1B879249F}"/>
                </a:ext>
              </a:extLst>
            </p:cNvPr>
            <p:cNvSpPr/>
            <p:nvPr/>
          </p:nvSpPr>
          <p:spPr>
            <a:xfrm>
              <a:off x="2976134" y="3545774"/>
              <a:ext cx="6461199" cy="944930"/>
            </a:xfrm>
            <a:custGeom>
              <a:avLst/>
              <a:gdLst>
                <a:gd name="connsiteX0" fmla="*/ 0 w 6461199"/>
                <a:gd name="connsiteY0" fmla="*/ 0 h 944930"/>
                <a:gd name="connsiteX1" fmla="*/ 6461199 w 6461199"/>
                <a:gd name="connsiteY1" fmla="*/ 0 h 944930"/>
                <a:gd name="connsiteX2" fmla="*/ 6461199 w 6461199"/>
                <a:gd name="connsiteY2" fmla="*/ 944930 h 944930"/>
                <a:gd name="connsiteX3" fmla="*/ 0 w 6461199"/>
                <a:gd name="connsiteY3" fmla="*/ 944930 h 944930"/>
                <a:gd name="connsiteX4" fmla="*/ 0 w 6461199"/>
                <a:gd name="connsiteY4" fmla="*/ 0 h 94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1199" h="944930">
                  <a:moveTo>
                    <a:pt x="0" y="0"/>
                  </a:moveTo>
                  <a:lnTo>
                    <a:pt x="6461199" y="0"/>
                  </a:lnTo>
                  <a:lnTo>
                    <a:pt x="6461199" y="944930"/>
                  </a:lnTo>
                  <a:lnTo>
                    <a:pt x="0" y="9449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20" tIns="58420" rIns="58420" bIns="58420" numCol="1" spcCol="1270" anchor="ctr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300" dirty="0"/>
                <a:t>Anchor your industrialization strategy on an efficient industrial fabric.</a:t>
              </a:r>
              <a:endParaRPr lang="en-US" sz="2300" kern="120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BECA860-C324-40DA-A2BD-698AFAC6BE9D}"/>
                </a:ext>
              </a:extLst>
            </p:cNvPr>
            <p:cNvSpPr/>
            <p:nvPr/>
          </p:nvSpPr>
          <p:spPr>
            <a:xfrm>
              <a:off x="2976134" y="4673802"/>
              <a:ext cx="6378281" cy="579843"/>
            </a:xfrm>
            <a:custGeom>
              <a:avLst/>
              <a:gdLst>
                <a:gd name="connsiteX0" fmla="*/ 0 w 6378281"/>
                <a:gd name="connsiteY0" fmla="*/ 0 h 579843"/>
                <a:gd name="connsiteX1" fmla="*/ 6378281 w 6378281"/>
                <a:gd name="connsiteY1" fmla="*/ 0 h 579843"/>
                <a:gd name="connsiteX2" fmla="*/ 6378281 w 6378281"/>
                <a:gd name="connsiteY2" fmla="*/ 579843 h 579843"/>
                <a:gd name="connsiteX3" fmla="*/ 0 w 6378281"/>
                <a:gd name="connsiteY3" fmla="*/ 579843 h 579843"/>
                <a:gd name="connsiteX4" fmla="*/ 0 w 6378281"/>
                <a:gd name="connsiteY4" fmla="*/ 0 h 579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8281" h="579843">
                  <a:moveTo>
                    <a:pt x="0" y="0"/>
                  </a:moveTo>
                  <a:lnTo>
                    <a:pt x="6378281" y="0"/>
                  </a:lnTo>
                  <a:lnTo>
                    <a:pt x="6378281" y="579843"/>
                  </a:lnTo>
                  <a:lnTo>
                    <a:pt x="0" y="5798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99060" numCol="1" spcCol="1270" anchor="b" anchorCtr="0">
              <a:noAutofit/>
            </a:bodyPr>
            <a:lstStyle/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600" kern="1200"/>
            </a:p>
          </p:txBody>
        </p:sp>
        <p:sp>
          <p:nvSpPr>
            <p:cNvPr id="29" name="Arrow: Chevron 28">
              <a:extLst>
                <a:ext uri="{FF2B5EF4-FFF2-40B4-BE49-F238E27FC236}">
                  <a16:creationId xmlns:a16="http://schemas.microsoft.com/office/drawing/2014/main" id="{FD76EA63-5C17-E6E4-DBD0-CE7974F55EAB}"/>
                </a:ext>
              </a:extLst>
            </p:cNvPr>
            <p:cNvSpPr/>
            <p:nvPr/>
          </p:nvSpPr>
          <p:spPr>
            <a:xfrm>
              <a:off x="2976134" y="5253646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Arrow: Chevron 29">
              <a:extLst>
                <a:ext uri="{FF2B5EF4-FFF2-40B4-BE49-F238E27FC236}">
                  <a16:creationId xmlns:a16="http://schemas.microsoft.com/office/drawing/2014/main" id="{A871406F-3E55-BE47-1F96-C14EA55EF855}"/>
                </a:ext>
              </a:extLst>
            </p:cNvPr>
            <p:cNvSpPr/>
            <p:nvPr/>
          </p:nvSpPr>
          <p:spPr>
            <a:xfrm>
              <a:off x="3872637" y="5253646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Arrow: Chevron 30">
              <a:extLst>
                <a:ext uri="{FF2B5EF4-FFF2-40B4-BE49-F238E27FC236}">
                  <a16:creationId xmlns:a16="http://schemas.microsoft.com/office/drawing/2014/main" id="{9E12BCF6-20FA-D0B4-6C7C-ED77708D2E6B}"/>
                </a:ext>
              </a:extLst>
            </p:cNvPr>
            <p:cNvSpPr/>
            <p:nvPr/>
          </p:nvSpPr>
          <p:spPr>
            <a:xfrm>
              <a:off x="4769848" y="5253646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Arrow: Chevron 31">
              <a:extLst>
                <a:ext uri="{FF2B5EF4-FFF2-40B4-BE49-F238E27FC236}">
                  <a16:creationId xmlns:a16="http://schemas.microsoft.com/office/drawing/2014/main" id="{AD823997-DA3A-A440-F1A7-A55AE749D51D}"/>
                </a:ext>
              </a:extLst>
            </p:cNvPr>
            <p:cNvSpPr/>
            <p:nvPr/>
          </p:nvSpPr>
          <p:spPr>
            <a:xfrm>
              <a:off x="5666351" y="5253646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3" name="Arrow: Chevron 32">
              <a:extLst>
                <a:ext uri="{FF2B5EF4-FFF2-40B4-BE49-F238E27FC236}">
                  <a16:creationId xmlns:a16="http://schemas.microsoft.com/office/drawing/2014/main" id="{3985CB32-7386-CDFA-3069-FEBC1574703B}"/>
                </a:ext>
              </a:extLst>
            </p:cNvPr>
            <p:cNvSpPr/>
            <p:nvPr/>
          </p:nvSpPr>
          <p:spPr>
            <a:xfrm>
              <a:off x="6563563" y="5253646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4" name="Arrow: Chevron 33">
              <a:extLst>
                <a:ext uri="{FF2B5EF4-FFF2-40B4-BE49-F238E27FC236}">
                  <a16:creationId xmlns:a16="http://schemas.microsoft.com/office/drawing/2014/main" id="{A10A1E27-1DE9-1B3F-90BB-255712CB8926}"/>
                </a:ext>
              </a:extLst>
            </p:cNvPr>
            <p:cNvSpPr/>
            <p:nvPr/>
          </p:nvSpPr>
          <p:spPr>
            <a:xfrm>
              <a:off x="7460066" y="5253646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5" name="Arrow: Chevron 34">
              <a:extLst>
                <a:ext uri="{FF2B5EF4-FFF2-40B4-BE49-F238E27FC236}">
                  <a16:creationId xmlns:a16="http://schemas.microsoft.com/office/drawing/2014/main" id="{0DFA9B72-7BBB-2F09-3795-482B1246D4A2}"/>
                </a:ext>
              </a:extLst>
            </p:cNvPr>
            <p:cNvSpPr/>
            <p:nvPr/>
          </p:nvSpPr>
          <p:spPr>
            <a:xfrm>
              <a:off x="8357277" y="5253646"/>
              <a:ext cx="1492517" cy="1181163"/>
            </a:xfrm>
            <a:prstGeom prst="chevron">
              <a:avLst>
                <a:gd name="adj" fmla="val 7061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52F1DDA-2FC7-1593-1A86-C5992DD1EFA2}"/>
                </a:ext>
              </a:extLst>
            </p:cNvPr>
            <p:cNvSpPr/>
            <p:nvPr/>
          </p:nvSpPr>
          <p:spPr>
            <a:xfrm>
              <a:off x="2976134" y="5371762"/>
              <a:ext cx="6461199" cy="944930"/>
            </a:xfrm>
            <a:custGeom>
              <a:avLst/>
              <a:gdLst>
                <a:gd name="connsiteX0" fmla="*/ 0 w 6461199"/>
                <a:gd name="connsiteY0" fmla="*/ 0 h 944930"/>
                <a:gd name="connsiteX1" fmla="*/ 6461199 w 6461199"/>
                <a:gd name="connsiteY1" fmla="*/ 0 h 944930"/>
                <a:gd name="connsiteX2" fmla="*/ 6461199 w 6461199"/>
                <a:gd name="connsiteY2" fmla="*/ 944930 h 944930"/>
                <a:gd name="connsiteX3" fmla="*/ 0 w 6461199"/>
                <a:gd name="connsiteY3" fmla="*/ 944930 h 944930"/>
                <a:gd name="connsiteX4" fmla="*/ 0 w 6461199"/>
                <a:gd name="connsiteY4" fmla="*/ 0 h 94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1199" h="944930">
                  <a:moveTo>
                    <a:pt x="0" y="0"/>
                  </a:moveTo>
                  <a:lnTo>
                    <a:pt x="6461199" y="0"/>
                  </a:lnTo>
                  <a:lnTo>
                    <a:pt x="6461199" y="944930"/>
                  </a:lnTo>
                  <a:lnTo>
                    <a:pt x="0" y="94493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20" tIns="58420" rIns="58420" bIns="58420" numCol="1" spcCol="1270" anchor="ctr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300" dirty="0"/>
                <a:t>Leverage the development of the capital market to accelerate resource mobilization.</a:t>
              </a:r>
              <a:endParaRPr lang="en-US" sz="23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3792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0BD94FF-8E64-D91B-1E99-D586F326BDC5}"/>
              </a:ext>
            </a:extLst>
          </p:cNvPr>
          <p:cNvSpPr txBox="1">
            <a:spLocks/>
          </p:cNvSpPr>
          <p:nvPr/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Thank you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32BE15-8947-9D87-3385-618AFC042692}"/>
              </a:ext>
            </a:extLst>
          </p:cNvPr>
          <p:cNvSpPr/>
          <p:nvPr/>
        </p:nvSpPr>
        <p:spPr>
          <a:xfrm>
            <a:off x="3396343" y="2416629"/>
            <a:ext cx="6281057" cy="17743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Lucida Handwriting" panose="03010101010101010101" pitchFamily="66" charset="0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ategic Planning Oversight  Results Division (SPORD)" id="{48FA1338-0A4A-46E7-9F09-BB7FA52CD50C}" vid="{AE73B965-854D-4081-9B59-860263B0C01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0f9e35db-544f-4f60-bdcc-5ea416e6dc70}" enabled="0" method="" siteId="{0f9e35db-544f-4f60-bdcc-5ea416e6dc7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5493</TotalTime>
  <Words>530</Words>
  <Application>Microsoft Office PowerPoint</Application>
  <PresentationFormat>Widescreen</PresentationFormat>
  <Paragraphs>75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Lucida Handwriting</vt:lpstr>
      <vt:lpstr>Office Theme</vt:lpstr>
      <vt:lpstr>1_Office Theme</vt:lpstr>
      <vt:lpstr>Domestic and International private business and finance – FDI, remittances, domestic financial markets</vt:lpstr>
      <vt:lpstr>Africa's mixed FDI performance reflects the continent's diverse investment climate</vt:lpstr>
      <vt:lpstr>A slow dynamism in private sector’s contribution to sustainable growth and development</vt:lpstr>
      <vt:lpstr>Infrastructure development remains constrained by limited access to long-term finance</vt:lpstr>
      <vt:lpstr>Access to finance remains a major constraint for businesses</vt:lpstr>
      <vt:lpstr>The potential for leveraging capital markets to mobilize resources remains untapped</vt:lpstr>
      <vt:lpstr>Liquidity across the continent remains a major concern</vt:lpstr>
      <vt:lpstr>Capitalizing on remittances for development</vt:lpstr>
      <vt:lpstr>Leverage remittances for development</vt:lpstr>
      <vt:lpstr>3 key action-oriented recommendations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Sonia Essobmadje</cp:lastModifiedBy>
  <cp:revision>48</cp:revision>
  <dcterms:created xsi:type="dcterms:W3CDTF">2024-09-14T19:23:13Z</dcterms:created>
  <dcterms:modified xsi:type="dcterms:W3CDTF">2024-11-18T17:09:33Z</dcterms:modified>
</cp:coreProperties>
</file>