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  <p:sldMasterId id="2147483692" r:id="rId4"/>
    <p:sldMasterId id="2147483717" r:id="rId5"/>
  </p:sldMasterIdLst>
  <p:notesMasterIdLst>
    <p:notesMasterId r:id="rId8"/>
  </p:notesMasterIdLst>
  <p:sldIdLst>
    <p:sldId id="835" r:id="rId6"/>
    <p:sldId id="83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64" d="100"/>
          <a:sy n="64" d="100"/>
        </p:scale>
        <p:origin x="69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 Nonguierma" userId="08bd1526-5699-409a-9bdc-be22eab70e4f" providerId="ADAL" clId="{7EC83FEB-B6BE-4990-A656-361678C94A0C}"/>
    <pc:docChg chg="undo custSel addSld delSld modSld addMainMaster modMainMaster">
      <pc:chgData name="Andre Nonguierma" userId="08bd1526-5699-409a-9bdc-be22eab70e4f" providerId="ADAL" clId="{7EC83FEB-B6BE-4990-A656-361678C94A0C}" dt="2023-08-16T00:00:23.108" v="521"/>
      <pc:docMkLst>
        <pc:docMk/>
      </pc:docMkLst>
      <pc:sldChg chg="del">
        <pc:chgData name="Andre Nonguierma" userId="08bd1526-5699-409a-9bdc-be22eab70e4f" providerId="ADAL" clId="{7EC83FEB-B6BE-4990-A656-361678C94A0C}" dt="2023-08-16T00:00:07.708" v="519" actId="47"/>
        <pc:sldMkLst>
          <pc:docMk/>
          <pc:sldMk cId="1442999800" sldId="307"/>
        </pc:sldMkLst>
      </pc:sldChg>
      <pc:sldChg chg="addSp modSp mod">
        <pc:chgData name="Andre Nonguierma" userId="08bd1526-5699-409a-9bdc-be22eab70e4f" providerId="ADAL" clId="{7EC83FEB-B6BE-4990-A656-361678C94A0C}" dt="2023-08-16T00:00:17.301" v="520"/>
        <pc:sldMkLst>
          <pc:docMk/>
          <pc:sldMk cId="3649868667" sldId="352"/>
        </pc:sldMkLst>
        <pc:spChg chg="mod">
          <ac:chgData name="Andre Nonguierma" userId="08bd1526-5699-409a-9bdc-be22eab70e4f" providerId="ADAL" clId="{7EC83FEB-B6BE-4990-A656-361678C94A0C}" dt="2023-08-15T23:59:52.961" v="517" actId="207"/>
          <ac:spMkLst>
            <pc:docMk/>
            <pc:sldMk cId="3649868667" sldId="352"/>
            <ac:spMk id="2" creationId="{2C2BFAE1-45D3-4B3B-81D2-0BF25FA84FB8}"/>
          </ac:spMkLst>
        </pc:spChg>
        <pc:picChg chg="add mod">
          <ac:chgData name="Andre Nonguierma" userId="08bd1526-5699-409a-9bdc-be22eab70e4f" providerId="ADAL" clId="{7EC83FEB-B6BE-4990-A656-361678C94A0C}" dt="2023-08-16T00:00:17.301" v="520"/>
          <ac:picMkLst>
            <pc:docMk/>
            <pc:sldMk cId="3649868667" sldId="352"/>
            <ac:picMk id="30" creationId="{2D037AE3-F547-4258-8D75-CAAEB2763924}"/>
          </ac:picMkLst>
        </pc:picChg>
      </pc:sldChg>
      <pc:sldChg chg="del">
        <pc:chgData name="Andre Nonguierma" userId="08bd1526-5699-409a-9bdc-be22eab70e4f" providerId="ADAL" clId="{7EC83FEB-B6BE-4990-A656-361678C94A0C}" dt="2023-08-15T23:59:59.861" v="518" actId="47"/>
        <pc:sldMkLst>
          <pc:docMk/>
          <pc:sldMk cId="807646309" sldId="353"/>
        </pc:sldMkLst>
      </pc:sldChg>
      <pc:sldChg chg="addSp modSp mod">
        <pc:chgData name="Andre Nonguierma" userId="08bd1526-5699-409a-9bdc-be22eab70e4f" providerId="ADAL" clId="{7EC83FEB-B6BE-4990-A656-361678C94A0C}" dt="2023-08-16T00:00:23.108" v="521"/>
        <pc:sldMkLst>
          <pc:docMk/>
          <pc:sldMk cId="324968541" sldId="354"/>
        </pc:sldMkLst>
        <pc:spChg chg="mod">
          <ac:chgData name="Andre Nonguierma" userId="08bd1526-5699-409a-9bdc-be22eab70e4f" providerId="ADAL" clId="{7EC83FEB-B6BE-4990-A656-361678C94A0C}" dt="2023-08-15T23:50:41.983" v="476" actId="6549"/>
          <ac:spMkLst>
            <pc:docMk/>
            <pc:sldMk cId="324968541" sldId="354"/>
            <ac:spMk id="2" creationId="{2C2BFAE1-45D3-4B3B-81D2-0BF25FA84FB8}"/>
          </ac:spMkLst>
        </pc:spChg>
        <pc:spChg chg="mod">
          <ac:chgData name="Andre Nonguierma" userId="08bd1526-5699-409a-9bdc-be22eab70e4f" providerId="ADAL" clId="{7EC83FEB-B6BE-4990-A656-361678C94A0C}" dt="2023-08-15T23:33:47.395" v="102" actId="6549"/>
          <ac:spMkLst>
            <pc:docMk/>
            <pc:sldMk cId="324968541" sldId="354"/>
            <ac:spMk id="7" creationId="{82567E0C-016A-2C6D-47DE-96FE427593E4}"/>
          </ac:spMkLst>
        </pc:spChg>
        <pc:spChg chg="mod">
          <ac:chgData name="Andre Nonguierma" userId="08bd1526-5699-409a-9bdc-be22eab70e4f" providerId="ADAL" clId="{7EC83FEB-B6BE-4990-A656-361678C94A0C}" dt="2023-08-15T23:33:19.126" v="94" actId="6549"/>
          <ac:spMkLst>
            <pc:docMk/>
            <pc:sldMk cId="324968541" sldId="354"/>
            <ac:spMk id="8" creationId="{1501D644-4292-4D53-C122-C1CB4DF6EC75}"/>
          </ac:spMkLst>
        </pc:spChg>
        <pc:spChg chg="mod">
          <ac:chgData name="Andre Nonguierma" userId="08bd1526-5699-409a-9bdc-be22eab70e4f" providerId="ADAL" clId="{7EC83FEB-B6BE-4990-A656-361678C94A0C}" dt="2023-08-15T23:41:52.895" v="292" actId="12"/>
          <ac:spMkLst>
            <pc:docMk/>
            <pc:sldMk cId="324968541" sldId="354"/>
            <ac:spMk id="9" creationId="{0AE64AF3-A356-B452-9D76-706166007B78}"/>
          </ac:spMkLst>
        </pc:spChg>
        <pc:spChg chg="mod">
          <ac:chgData name="Andre Nonguierma" userId="08bd1526-5699-409a-9bdc-be22eab70e4f" providerId="ADAL" clId="{7EC83FEB-B6BE-4990-A656-361678C94A0C}" dt="2023-08-15T23:38:25.723" v="196" actId="20577"/>
          <ac:spMkLst>
            <pc:docMk/>
            <pc:sldMk cId="324968541" sldId="354"/>
            <ac:spMk id="10" creationId="{CF27F70E-B033-3BF8-52EF-584B2E6DD222}"/>
          </ac:spMkLst>
        </pc:spChg>
        <pc:spChg chg="mod">
          <ac:chgData name="Andre Nonguierma" userId="08bd1526-5699-409a-9bdc-be22eab70e4f" providerId="ADAL" clId="{7EC83FEB-B6BE-4990-A656-361678C94A0C}" dt="2023-08-15T23:49:14.520" v="400" actId="20577"/>
          <ac:spMkLst>
            <pc:docMk/>
            <pc:sldMk cId="324968541" sldId="354"/>
            <ac:spMk id="11" creationId="{3A8EC8C0-8C86-6645-C089-60235659E60E}"/>
          </ac:spMkLst>
        </pc:spChg>
        <pc:spChg chg="mod">
          <ac:chgData name="Andre Nonguierma" userId="08bd1526-5699-409a-9bdc-be22eab70e4f" providerId="ADAL" clId="{7EC83FEB-B6BE-4990-A656-361678C94A0C}" dt="2023-08-15T23:47:41.190" v="383" actId="20577"/>
          <ac:spMkLst>
            <pc:docMk/>
            <pc:sldMk cId="324968541" sldId="354"/>
            <ac:spMk id="12" creationId="{911CBB1D-1907-38F9-CAEA-3579DAC76512}"/>
          </ac:spMkLst>
        </pc:spChg>
        <pc:spChg chg="mod">
          <ac:chgData name="Andre Nonguierma" userId="08bd1526-5699-409a-9bdc-be22eab70e4f" providerId="ADAL" clId="{7EC83FEB-B6BE-4990-A656-361678C94A0C}" dt="2023-08-15T23:46:46.380" v="371" actId="6549"/>
          <ac:spMkLst>
            <pc:docMk/>
            <pc:sldMk cId="324968541" sldId="354"/>
            <ac:spMk id="14" creationId="{D0A3A44E-BE73-89D3-2331-7D0405B7F792}"/>
          </ac:spMkLst>
        </pc:spChg>
        <pc:spChg chg="mod">
          <ac:chgData name="Andre Nonguierma" userId="08bd1526-5699-409a-9bdc-be22eab70e4f" providerId="ADAL" clId="{7EC83FEB-B6BE-4990-A656-361678C94A0C}" dt="2023-08-15T23:46:00.625" v="367" actId="20577"/>
          <ac:spMkLst>
            <pc:docMk/>
            <pc:sldMk cId="324968541" sldId="354"/>
            <ac:spMk id="15" creationId="{6D16E4DB-D598-0CCE-05C3-9343D8F196A2}"/>
          </ac:spMkLst>
        </pc:spChg>
        <pc:spChg chg="mod">
          <ac:chgData name="Andre Nonguierma" userId="08bd1526-5699-409a-9bdc-be22eab70e4f" providerId="ADAL" clId="{7EC83FEB-B6BE-4990-A656-361678C94A0C}" dt="2023-08-15T23:34:49.957" v="137" actId="20577"/>
          <ac:spMkLst>
            <pc:docMk/>
            <pc:sldMk cId="324968541" sldId="354"/>
            <ac:spMk id="17" creationId="{97169847-7583-3096-1258-74FF3CD02999}"/>
          </ac:spMkLst>
        </pc:spChg>
        <pc:spChg chg="mod">
          <ac:chgData name="Andre Nonguierma" userId="08bd1526-5699-409a-9bdc-be22eab70e4f" providerId="ADAL" clId="{7EC83FEB-B6BE-4990-A656-361678C94A0C}" dt="2023-08-15T23:32:27.986" v="78" actId="20577"/>
          <ac:spMkLst>
            <pc:docMk/>
            <pc:sldMk cId="324968541" sldId="354"/>
            <ac:spMk id="18" creationId="{3F323D93-993D-2DE0-632C-76F7B1DD4591}"/>
          </ac:spMkLst>
        </pc:spChg>
        <pc:spChg chg="mod">
          <ac:chgData name="Andre Nonguierma" userId="08bd1526-5699-409a-9bdc-be22eab70e4f" providerId="ADAL" clId="{7EC83FEB-B6BE-4990-A656-361678C94A0C}" dt="2023-08-15T23:36:43.556" v="180" actId="20577"/>
          <ac:spMkLst>
            <pc:docMk/>
            <pc:sldMk cId="324968541" sldId="354"/>
            <ac:spMk id="23" creationId="{CB3E68B7-21D1-609E-7D1B-41495FAD7831}"/>
          </ac:spMkLst>
        </pc:spChg>
        <pc:spChg chg="mod">
          <ac:chgData name="Andre Nonguierma" userId="08bd1526-5699-409a-9bdc-be22eab70e4f" providerId="ADAL" clId="{7EC83FEB-B6BE-4990-A656-361678C94A0C}" dt="2023-08-15T23:29:09.648" v="18" actId="20577"/>
          <ac:spMkLst>
            <pc:docMk/>
            <pc:sldMk cId="324968541" sldId="354"/>
            <ac:spMk id="24" creationId="{82B4BE28-EE5F-B4B2-D07F-F9CAA6B2E7BC}"/>
          </ac:spMkLst>
        </pc:spChg>
        <pc:spChg chg="mod">
          <ac:chgData name="Andre Nonguierma" userId="08bd1526-5699-409a-9bdc-be22eab70e4f" providerId="ADAL" clId="{7EC83FEB-B6BE-4990-A656-361678C94A0C}" dt="2023-08-15T23:37:13.426" v="189" actId="20577"/>
          <ac:spMkLst>
            <pc:docMk/>
            <pc:sldMk cId="324968541" sldId="354"/>
            <ac:spMk id="25" creationId="{7EF68CED-A94E-B2C7-8448-C54853BF206F}"/>
          </ac:spMkLst>
        </pc:spChg>
        <pc:spChg chg="mod">
          <ac:chgData name="Andre Nonguierma" userId="08bd1526-5699-409a-9bdc-be22eab70e4f" providerId="ADAL" clId="{7EC83FEB-B6BE-4990-A656-361678C94A0C}" dt="2023-08-15T23:35:54.217" v="177" actId="6549"/>
          <ac:spMkLst>
            <pc:docMk/>
            <pc:sldMk cId="324968541" sldId="354"/>
            <ac:spMk id="26" creationId="{9D25D18B-8A1E-9CF1-94CC-5A9758844FFC}"/>
          </ac:spMkLst>
        </pc:spChg>
        <pc:spChg chg="mod">
          <ac:chgData name="Andre Nonguierma" userId="08bd1526-5699-409a-9bdc-be22eab70e4f" providerId="ADAL" clId="{7EC83FEB-B6BE-4990-A656-361678C94A0C}" dt="2023-08-15T23:44:57.599" v="351" actId="6549"/>
          <ac:spMkLst>
            <pc:docMk/>
            <pc:sldMk cId="324968541" sldId="354"/>
            <ac:spMk id="27" creationId="{E5301348-76E2-F6F7-455F-50C2586EB693}"/>
          </ac:spMkLst>
        </pc:spChg>
        <pc:spChg chg="mod">
          <ac:chgData name="Andre Nonguierma" userId="08bd1526-5699-409a-9bdc-be22eab70e4f" providerId="ADAL" clId="{7EC83FEB-B6BE-4990-A656-361678C94A0C}" dt="2023-08-15T23:42:57.859" v="302" actId="6549"/>
          <ac:spMkLst>
            <pc:docMk/>
            <pc:sldMk cId="324968541" sldId="354"/>
            <ac:spMk id="28" creationId="{9831E69B-11DA-C70A-12C9-A2D257D9627B}"/>
          </ac:spMkLst>
        </pc:spChg>
        <pc:picChg chg="add mod">
          <ac:chgData name="Andre Nonguierma" userId="08bd1526-5699-409a-9bdc-be22eab70e4f" providerId="ADAL" clId="{7EC83FEB-B6BE-4990-A656-361678C94A0C}" dt="2023-08-16T00:00:23.108" v="521"/>
          <ac:picMkLst>
            <pc:docMk/>
            <pc:sldMk cId="324968541" sldId="354"/>
            <ac:picMk id="30" creationId="{5959F4B5-DD98-4220-89DF-915A71A95A48}"/>
          </ac:picMkLst>
        </pc:picChg>
      </pc:sldChg>
      <pc:sldChg chg="modSp add del mod">
        <pc:chgData name="Andre Nonguierma" userId="08bd1526-5699-409a-9bdc-be22eab70e4f" providerId="ADAL" clId="{7EC83FEB-B6BE-4990-A656-361678C94A0C}" dt="2023-08-15T23:54:28.498" v="484" actId="1076"/>
        <pc:sldMkLst>
          <pc:docMk/>
          <pc:sldMk cId="1387564988" sldId="835"/>
        </pc:sldMkLst>
        <pc:picChg chg="mod">
          <ac:chgData name="Andre Nonguierma" userId="08bd1526-5699-409a-9bdc-be22eab70e4f" providerId="ADAL" clId="{7EC83FEB-B6BE-4990-A656-361678C94A0C}" dt="2023-08-15T23:54:28.498" v="484" actId="1076"/>
          <ac:picMkLst>
            <pc:docMk/>
            <pc:sldMk cId="1387564988" sldId="835"/>
            <ac:picMk id="13" creationId="{BD8BD698-CD71-4920-9650-08E71FB81B55}"/>
          </ac:picMkLst>
        </pc:picChg>
      </pc:sldChg>
      <pc:sldChg chg="add del">
        <pc:chgData name="Andre Nonguierma" userId="08bd1526-5699-409a-9bdc-be22eab70e4f" providerId="ADAL" clId="{7EC83FEB-B6BE-4990-A656-361678C94A0C}" dt="2023-08-15T23:54:18.004" v="482"/>
        <pc:sldMkLst>
          <pc:docMk/>
          <pc:sldMk cId="132374447" sldId="836"/>
        </pc:sldMkLst>
      </pc:sldChg>
      <pc:sldChg chg="addSp modSp add mod">
        <pc:chgData name="Andre Nonguierma" userId="08bd1526-5699-409a-9bdc-be22eab70e4f" providerId="ADAL" clId="{7EC83FEB-B6BE-4990-A656-361678C94A0C}" dt="2023-08-15T23:59:07.910" v="515" actId="14100"/>
        <pc:sldMkLst>
          <pc:docMk/>
          <pc:sldMk cId="2512861448" sldId="836"/>
        </pc:sldMkLst>
        <pc:picChg chg="add mod ord modCrop">
          <ac:chgData name="Andre Nonguierma" userId="08bd1526-5699-409a-9bdc-be22eab70e4f" providerId="ADAL" clId="{7EC83FEB-B6BE-4990-A656-361678C94A0C}" dt="2023-08-15T23:59:07.910" v="515" actId="14100"/>
          <ac:picMkLst>
            <pc:docMk/>
            <pc:sldMk cId="2512861448" sldId="836"/>
            <ac:picMk id="19" creationId="{CCCCEE87-5544-4AF6-9656-5551F3514314}"/>
          </ac:picMkLst>
        </pc:picChg>
      </pc:sldChg>
      <pc:sldMasterChg chg="new mod addSldLayout">
        <pc:chgData name="Andre Nonguierma" userId="08bd1526-5699-409a-9bdc-be22eab70e4f" providerId="ADAL" clId="{7EC83FEB-B6BE-4990-A656-361678C94A0C}" dt="2023-08-15T23:53:29.530" v="477" actId="6938"/>
        <pc:sldMasterMkLst>
          <pc:docMk/>
          <pc:sldMasterMk cId="398334164" sldId="2147483705"/>
        </pc:sldMasterMkLst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284781229" sldId="2147483706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1740303444" sldId="2147483707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2673073282" sldId="2147483708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2019281523" sldId="2147483709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2996393297" sldId="2147483710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976235063" sldId="2147483711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1708666781" sldId="2147483712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918311404" sldId="2147483713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2271686706" sldId="2147483714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3068028530" sldId="2147483715"/>
          </pc:sldLayoutMkLst>
        </pc:sldLayoutChg>
        <pc:sldLayoutChg chg="new replId">
          <pc:chgData name="Andre Nonguierma" userId="08bd1526-5699-409a-9bdc-be22eab70e4f" providerId="ADAL" clId="{7EC83FEB-B6BE-4990-A656-361678C94A0C}" dt="2023-08-15T23:53:29.530" v="477" actId="6938"/>
          <pc:sldLayoutMkLst>
            <pc:docMk/>
            <pc:sldMasterMk cId="398334164" sldId="2147483705"/>
            <pc:sldLayoutMk cId="4014088209" sldId="214748371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E9CE6E-F6B5-4635-BDE2-CBA35BB4E9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430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0333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0BD09-9CB9-4582-B230-F0B04510C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BE07B-865C-47FD-BFCC-D791D2EF8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400B-D0ED-4D78-9601-781A426F2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8E5C1-26ED-494F-8E7E-989765B90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9BD65-185A-41C5-B10C-74360E93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78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ED189-D1EA-4B5C-8E78-E709693A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A49DC-A53B-40EB-B116-DCD04EBDD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81EED-76EF-43AF-9B53-DB6962B10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36037-9C7E-475A-BBAC-CB3100DF8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5C6F7-F489-4F04-9172-50A13C7D1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30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4AD6C-B7F5-48D9-9845-79AD2D410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F033A-7893-4F48-BF3D-28D32B60F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1C369-319B-4173-A505-D09E2A79D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6A68-ABAA-4A41-8B2F-8837A9EE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72EB7-AEBC-462F-ADFA-DE091726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7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EFFBA-F5BA-4DD2-BC44-3CDEBA251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6E53C-43F2-4CBE-8C7D-70A3DFCF45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E19D1-C2E8-4997-8723-3228BFFDB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264DF-BD2B-4BF7-B46C-C8DE65F7D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38083-408A-4450-A096-9A0C6EFD4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3156C4-E652-4AFF-8C3F-06BD44396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8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DED25-5299-4E05-82FA-AA0216647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FCC50-6143-47E9-9DA7-1BEBDC47B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20683-0383-4101-A4A3-4CE0D7CE9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A5A131-9BF6-4556-B0DF-CE4002489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1FB8B-51FF-487E-BA85-B7A14F66E5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D8C92-4F32-4AAA-9C6D-7FDB5A733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7B59D6-7B99-4A05-9D56-8DC4E18B6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70D37F-BF2B-4284-AFAA-B6DE33FE5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39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AA519-B9DB-46B8-A259-EC8C9112F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079A5-947A-4CC7-B9DF-B344AC4E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C4A536-68BD-4997-A15C-3DBBD724F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411A4-39E8-423E-8D10-76223C4B5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23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E6DB13-F8B5-4F6B-A9EB-974F5728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BC6D14-2A2B-4D5A-A534-8176ED9F9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FD6F7-E400-45D8-8090-6B60F8BB1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666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01A92-1DDD-4FC6-8273-11C301D5E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DBEAE-5253-4F38-ACAB-44252F0C6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9C8C0-D17B-45B1-B72B-B2D36415FF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28BB7-F4BF-4C48-AC66-B2A26341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4DD81-F3E0-4ED8-AB82-3EBD75FBB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B5FDED-21A6-49F9-A0E0-168C8A07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831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109C4-8160-4292-91B3-3FC7EC6A2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0D03C3-6260-4F24-9254-65B2C5DE63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7F2C-804F-4866-A3E6-5F42362BA2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9E19B-BAC8-42EB-B4A8-06E643D0B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E86ED-199E-4BC3-A998-FFECB358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5CB23B-FD3E-45DC-A89C-75E557C7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686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179BE-ACDF-4686-98DA-4735A4D74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48966-5C6B-4C86-B61A-5DE2197B22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EE4E4-D32D-4B6D-B5D3-602FBC380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CCD9E-AD5C-4A96-B67D-5F490728B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9134F-CE8E-4EE8-9360-AD41DB38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028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F10A2B-5E5F-4E4E-9684-332B10D920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5F1FF1-797F-443A-8ABB-F1136568C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7030E-EC45-46E1-866B-BD7CC77A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98C2F-E071-4803-A84B-1CDE665CF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86F63-CDDD-499A-B30D-BC4071FEF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08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ADD85-C6A4-4DB1-A6E4-FB78D592F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EE118-58FF-403E-AE2E-CF9B3F5F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7AF55-9913-4382-A643-44897D23E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1314-9097-492A-8CE2-15B5874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ACEB6-B611-4A15-AE9A-C4203D57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45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5EA96-01DE-4CCA-A060-39D20032E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E323B-7925-4914-97CB-5AE43794B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175" y="-408527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E716D-496D-46E8-AD4C-E6FF82C16E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413" y="3246437"/>
            <a:ext cx="2743200" cy="365125"/>
          </a:xfrm>
        </p:spPr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E837B-603F-4A4E-AB14-E43EBAEEB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3063875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06F57-850E-4C28-9D8D-E747F9E4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2575" y="4075064"/>
            <a:ext cx="2743200" cy="365125"/>
          </a:xfrm>
        </p:spPr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88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48EFB-09AC-4C2F-99B8-B670F5277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9B38B9-2878-41DA-A4C8-2009EFC8D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B96E9-6520-4D85-BB4D-ADC39A51B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377B8C-61BB-406A-BB0C-5FB18858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0F5D2-32E9-48F3-8B1E-F86F1247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565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44A72-EE2F-4985-9441-6ECA82E72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756EC-C9F3-4A73-BD8B-FC2B88693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EC92C5-B323-4070-854F-AE51A07ABE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AA7C9-F16D-4587-A15F-9289EBC3C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1D32E-C6AE-4C38-A0BD-CF84098A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BC872-4210-41C8-AA67-DB9F1073B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9E75C-F7CB-451A-B866-FB809940D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CDB20-4563-4AFC-9DD5-E9F7CCDCC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7CB977-09C7-4BD3-8AE2-57A20E3CE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64489-BE1B-4310-8028-186F8C8E3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32F65-2B0E-4FE1-AFF6-F97C8AD14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1B2CA-8D34-48C4-9C05-E05E35639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62A50E-E639-4FCE-AD97-2EBE07377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767980-E6F5-45F4-B824-B5FEC60CC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813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A8803-F48E-4EA3-A4E9-3E1D1CE96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CE504E-11A8-4533-90DA-27CF97B66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8D960-DF47-404D-8280-DD4FCA244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63B4A-35BB-4D54-B11C-CBA26B5F3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5507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BFD15F-5E1E-4820-B6B2-0A5FF33C6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A80E37-B739-4B8D-8506-ACE587F31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94ADB7-CB75-49B4-AFC3-CFD081CB8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601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35A97-3717-48AE-B0F3-328E62DA7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84315-9229-4860-8411-4FF616DA6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0AAAF-C277-4663-9BE0-623C1399B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7C7C4-BD97-49A6-BE47-746B458A1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83C478-2F8C-4296-A9CB-1AC89CC8E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2DB76-4478-41EA-B579-35BBA44CA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858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8585-4422-4FFF-A49F-F59FEF441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37EE13-86BE-43AB-9041-7773B82B4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4CBAB-959B-4EB8-8FB4-3F0475871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752FA-6E1F-4431-B8C6-513972B4A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91BEAA-6B3B-41F2-BC04-9E4D46342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A0819-E45A-40B0-B816-4855D4987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3590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5F39-94FC-4C2D-8554-50681E7BD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228030-C526-4918-94D5-36839531F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796D8-8572-4D81-A446-778B4DF8B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05427-486A-49BE-A607-913F72B22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AFE03-5A7D-434D-8440-8B0866DD1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286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DBE7AF-EA5F-41B5-B6D2-178214D1B8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51A65A-0064-4918-9DA5-E4A934B251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23657-99D7-4ABC-855F-62ABFA73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7E5C2-02B2-411A-9F78-69124AF40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CEB36-CE4B-4FC3-8EB0-1EE17B14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02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1CD52B-4158-4CE3-AA3B-4A5A950BC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409C5-5885-4784-B462-016678098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B5F36-9CD2-4C9B-8E56-9CD33470D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B56DC-0F76-47C1-BD6F-1CE3C0D9DFBD}" type="datetimeFigureOut">
              <a:rPr lang="en-GB" smtClean="0"/>
              <a:t>16/08/2023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E9945-9442-477D-91BB-C0B25B6A4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C79E9-35DF-429A-8A8F-ED99C48A7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AE489-FE58-4722-9660-D630BBFE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3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61275A-1286-41F8-9DE5-06AA43D2D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3CA39F-FA05-4AB8-9441-0BF5E874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248DD-2126-462A-A031-5136A85E3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62097-ADA7-493C-B66F-4F107CD41436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FFB62-A836-446C-A8FC-F70B79421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2C12C-C1C4-4FF5-A0FC-E9899E2F72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4099D-845A-446F-A84C-445AFECB3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59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8FDDA1-DF95-4A9D-86D0-5383A4B9DBB3}"/>
              </a:ext>
            </a:extLst>
          </p:cNvPr>
          <p:cNvSpPr/>
          <p:nvPr/>
        </p:nvSpPr>
        <p:spPr>
          <a:xfrm>
            <a:off x="47661" y="1509979"/>
            <a:ext cx="8463776" cy="1763332"/>
          </a:xfrm>
          <a:prstGeom prst="rect">
            <a:avLst/>
          </a:prstGeom>
          <a:solidFill>
            <a:srgbClr val="9CBEBD"/>
          </a:solidFill>
          <a:ln w="15875" cap="flat" cmpd="sng" algn="ctr">
            <a:noFill/>
            <a:prstDash val="solid"/>
          </a:ln>
          <a:effectLst/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AF8999-0B21-4A1A-BA75-DCA8FBBC5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6" y="433065"/>
            <a:ext cx="10953168" cy="1076914"/>
          </a:xfrm>
        </p:spPr>
        <p:txBody>
          <a:bodyPr>
            <a:normAutofit/>
          </a:bodyPr>
          <a:lstStyle/>
          <a:p>
            <a:r>
              <a:rPr kumimoji="0" lang="en-US" sz="5000" b="0" i="0" u="none" strike="noStrike" kern="1200" cap="all" spc="10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UN-GGIM</a:t>
            </a:r>
            <a:r>
              <a:rPr kumimoji="0" lang="en-US" sz="5000" b="0" i="0" u="none" strike="noStrike" kern="1200" cap="all" spc="10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:</a:t>
            </a:r>
            <a:r>
              <a:rPr kumimoji="0" lang="en-US" sz="5000" b="0" i="0" u="none" strike="noStrike" kern="1200" cap="all" spc="100" normalizeH="0" baseline="0" noProof="0" dirty="0">
                <a:ln>
                  <a:noFill/>
                </a:ln>
                <a:solidFill>
                  <a:srgbClr val="3399FF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kumimoji="0" lang="en-US" sz="5000" b="0" i="0" u="none" strike="noStrike" kern="1200" cap="all" spc="100" normalizeH="0" baseline="0" noProof="0" dirty="0">
                <a:ln>
                  <a:noFill/>
                </a:ln>
                <a:solidFill>
                  <a:srgbClr val="2E2B21"/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Africa</a:t>
            </a:r>
            <a:r>
              <a:rPr kumimoji="0" lang="en-US" sz="5000" b="0" i="0" u="none" strike="noStrike" kern="1200" cap="all" spc="100" normalizeH="0" baseline="0" noProof="0" dirty="0">
                <a:ln>
                  <a:noFill/>
                </a:ln>
                <a:solidFill>
                  <a:srgbClr val="2E2B21">
                    <a:lumMod val="90000"/>
                    <a:lumOff val="10000"/>
                  </a:srgbClr>
                </a:solidFill>
                <a:effectLst/>
                <a:uLnTx/>
                <a:uFillTx/>
                <a:latin typeface="Tw Cen MT Condensed" panose="020B0606020104020203"/>
                <a:ea typeface="+mj-ea"/>
                <a:cs typeface="+mj-cs"/>
              </a:rPr>
              <a:t> </a:t>
            </a:r>
            <a:r>
              <a:rPr lang="en-US" sz="4600" dirty="0"/>
              <a:t>| </a:t>
            </a:r>
            <a:r>
              <a:rPr lang="en-US" sz="4600" dirty="0">
                <a:solidFill>
                  <a:srgbClr val="FF6600"/>
                </a:solidFill>
              </a:rPr>
              <a:t>Ninth Session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8BD698-CD71-4920-9650-08E71FB81B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57" t="11382" r="40108" b="5485"/>
          <a:stretch/>
        </p:blipFill>
        <p:spPr>
          <a:xfrm>
            <a:off x="8115346" y="-1921268"/>
            <a:ext cx="3728784" cy="4708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15FD7D-9619-456E-A29B-70EE91C56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345" y="-46956"/>
            <a:ext cx="1652239" cy="160337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47527C3-ABDF-4718-BC3F-6A88F62758D8}"/>
              </a:ext>
            </a:extLst>
          </p:cNvPr>
          <p:cNvSpPr txBox="1">
            <a:spLocks/>
          </p:cNvSpPr>
          <p:nvPr/>
        </p:nvSpPr>
        <p:spPr>
          <a:xfrm>
            <a:off x="47661" y="3315399"/>
            <a:ext cx="8790297" cy="2339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Andre Nonguierma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Chief, GiMS | UNECA</a:t>
            </a:r>
            <a:br>
              <a:rPr kumimoji="0" lang="en-US" sz="70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60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UN-GGIM: Africa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0000"/>
                  <a:lumOff val="10000"/>
                </a:prstClr>
              </a:solidFill>
              <a:effectLst/>
              <a:uLnTx/>
              <a:uFillTx/>
              <a:latin typeface="Calibri Light" panose="020F0302020204030204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UN-GGIM.IX | CAPE Town – RSA | 16 August 2023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0" i="0" u="none" strike="noStrike" kern="1200" cap="all" spc="200" normalizeH="0" baseline="0" noProof="0" dirty="0">
              <a:ln>
                <a:noFill/>
              </a:ln>
              <a:solidFill>
                <a:prstClr val="black">
                  <a:lumMod val="90000"/>
                  <a:lumOff val="10000"/>
                </a:prst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all" spc="200" normalizeH="0" baseline="0" noProof="0" dirty="0">
                <a:ln>
                  <a:noFill/>
                </a:ln>
                <a:solidFill>
                  <a:prstClr val="black">
                    <a:lumMod val="90000"/>
                    <a:lumOff val="10000"/>
                  </a:prstClr>
                </a:solidFill>
                <a:effectLst/>
                <a:uLnTx/>
                <a:uFillTx/>
                <a:latin typeface="Calibri Light" panose="020F0302020204030204"/>
                <a:ea typeface="Times New Roman" panose="02020603050405020304" pitchFamily="18" charset="0"/>
                <a:cs typeface="Times New Roman" panose="02020603050405020304" pitchFamily="18" charset="0"/>
              </a:rPr>
              <a:t>Working together towards cooperation and coordination UN-GGIM Regional Committees</a:t>
            </a:r>
          </a:p>
        </p:txBody>
      </p:sp>
    </p:spTree>
    <p:extLst>
      <p:ext uri="{BB962C8B-B14F-4D97-AF65-F5344CB8AC3E}">
        <p14:creationId xmlns:p14="http://schemas.microsoft.com/office/powerpoint/2010/main" val="138756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UN-GGIM</a:t>
            </a:r>
            <a:r>
              <a:rPr lang="en-US" dirty="0">
                <a:solidFill>
                  <a:srgbClr val="FFFF00"/>
                </a:solidFill>
              </a:rPr>
              <a:t>:</a:t>
            </a:r>
            <a:r>
              <a:rPr lang="en-US" dirty="0"/>
              <a:t> Africa | 8</a:t>
            </a:r>
            <a:r>
              <a:rPr lang="en-US" baseline="30000" dirty="0"/>
              <a:t>th</a:t>
            </a:r>
            <a:r>
              <a:rPr lang="en-US" dirty="0"/>
              <a:t> Session | Recommendations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B948468-576D-9745-380A-9DB230C00D1B}"/>
              </a:ext>
            </a:extLst>
          </p:cNvPr>
          <p:cNvGrpSpPr/>
          <p:nvPr/>
        </p:nvGrpSpPr>
        <p:grpSpPr>
          <a:xfrm>
            <a:off x="946274" y="1332621"/>
            <a:ext cx="3319272" cy="1416285"/>
            <a:chOff x="952760" y="3036178"/>
            <a:chExt cx="3319272" cy="1416285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A8EC8C0-8C86-6645-C089-60235659E60E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91440" bIns="9144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Review of the WG compositions, operations and mandat.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enhance their engagement with the private sector 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1CBB1D-1907-38F9-CAEA-3579DAC7651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1. UN-GGIM: Africa Govern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1BE92B1-5E08-A84A-4A9B-FAA143EEB019}"/>
              </a:ext>
            </a:extLst>
          </p:cNvPr>
          <p:cNvGrpSpPr/>
          <p:nvPr/>
        </p:nvGrpSpPr>
        <p:grpSpPr>
          <a:xfrm>
            <a:off x="946274" y="2941795"/>
            <a:ext cx="3319272" cy="1416285"/>
            <a:chOff x="952760" y="3036178"/>
            <a:chExt cx="3319272" cy="141628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E64AF3-A356-B452-9D76-706166007B78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operationalize of the IGIF through Country-level Action Plans.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Secretariat to review the Africa Gi4SD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for SDG Data Alliance 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F27F70E-B033-3BF8-52EF-584B2E6DD22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4. IGIF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ED3F83-E32C-7997-AFF9-77F5D67C100F}"/>
              </a:ext>
            </a:extLst>
          </p:cNvPr>
          <p:cNvGrpSpPr/>
          <p:nvPr/>
        </p:nvGrpSpPr>
        <p:grpSpPr>
          <a:xfrm>
            <a:off x="946274" y="4550970"/>
            <a:ext cx="3319272" cy="1416285"/>
            <a:chOff x="952760" y="3036178"/>
            <a:chExt cx="3319272" cy="14162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2567E0C-016A-2C6D-47DE-96FE427593E4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form both domestic and international collaborations for resource mobilization..</a:t>
              </a: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01D644-4292-4D53-C122-C1CB4DF6EC75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6. Financing Geospatial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73B2B30-8C1A-2980-75F1-2AE08C0B3534}"/>
              </a:ext>
            </a:extLst>
          </p:cNvPr>
          <p:cNvGrpSpPr/>
          <p:nvPr/>
        </p:nvGrpSpPr>
        <p:grpSpPr>
          <a:xfrm>
            <a:off x="4436364" y="1335153"/>
            <a:ext cx="3319272" cy="1416285"/>
            <a:chOff x="952760" y="3036178"/>
            <a:chExt cx="3319272" cy="1416285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0A3A44E-BE73-89D3-2331-7D0405B7F792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Memorandum of Understanding (MoU) with Trimble completed.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D16E4DB-D598-0CCE-05C3-9343D8F196A2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 Executive Working Groups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FE0534-B03D-6328-71BA-691FEA88DC00}"/>
              </a:ext>
            </a:extLst>
          </p:cNvPr>
          <p:cNvGrpSpPr/>
          <p:nvPr/>
        </p:nvGrpSpPr>
        <p:grpSpPr>
          <a:xfrm>
            <a:off x="4436364" y="4550970"/>
            <a:ext cx="3319272" cy="1416285"/>
            <a:chOff x="952760" y="3036178"/>
            <a:chExt cx="3319272" cy="1416285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7169847-7583-3096-1258-74FF3CD02999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EB1E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submit and validate their  geographies.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UN-GGIM: Africa to establish  a sub-working group on standard &amp; Geonyms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F323D93-993D-2DE0-632C-76F7B1DD4591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7. SALB &amp;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GeoNyms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256CFC-9E14-EB46-AFBD-53BE1F18FA74}"/>
              </a:ext>
            </a:extLst>
          </p:cNvPr>
          <p:cNvGrpSpPr/>
          <p:nvPr/>
        </p:nvGrpSpPr>
        <p:grpSpPr>
          <a:xfrm>
            <a:off x="8034528" y="1332621"/>
            <a:ext cx="3319272" cy="1416285"/>
            <a:chOff x="952760" y="3036178"/>
            <a:chExt cx="3319272" cy="14162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5301348-76E2-F6F7-455F-50C2586EB693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consider Geospatial Knowledge Infrastructure.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ECA to support how to operationalize Geospatial Information Knowledge</a:t>
              </a: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31E69B-11DA-C70A-12C9-A2D257D9627B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3. infrastructure Framework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3EDD74-CEB4-97C6-6274-ACDA9CC470D4}"/>
              </a:ext>
            </a:extLst>
          </p:cNvPr>
          <p:cNvGrpSpPr/>
          <p:nvPr/>
        </p:nvGrpSpPr>
        <p:grpSpPr>
          <a:xfrm>
            <a:off x="8034528" y="2941795"/>
            <a:ext cx="3319272" cy="1416285"/>
            <a:chOff x="952760" y="3036178"/>
            <a:chExt cx="3319272" cy="14162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EF68CED-A94E-B2C7-8448-C54853BF206F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solidFill>
              <a:schemeClr val="bg1"/>
            </a:solidFill>
            <a:ln w="28575">
              <a:solidFill>
                <a:srgbClr val="05ACC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82880"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Member States to apply the Global Geospatial Statistic Framework in all domains of applicability, particularly to the 2020 Population and Housing Census. 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25D18B-8A1E-9CF1-94CC-5A9758844FF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5. Integration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/>
                  <a:ea typeface="+mn-ea"/>
                  <a:cs typeface="+mn-cs"/>
                </a:rPr>
                <a:t>GEO&amp;Stats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E26A939-D436-C845-CABD-0114A369A137}"/>
              </a:ext>
            </a:extLst>
          </p:cNvPr>
          <p:cNvGrpSpPr/>
          <p:nvPr/>
        </p:nvGrpSpPr>
        <p:grpSpPr>
          <a:xfrm>
            <a:off x="8034528" y="4550970"/>
            <a:ext cx="3319272" cy="1416285"/>
            <a:chOff x="952760" y="3036178"/>
            <a:chExt cx="3319272" cy="1416285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B3E68B7-21D1-609E-7D1B-41495FAD7831}"/>
                </a:ext>
              </a:extLst>
            </p:cNvPr>
            <p:cNvSpPr/>
            <p:nvPr/>
          </p:nvSpPr>
          <p:spPr>
            <a:xfrm>
              <a:off x="952760" y="3201263"/>
              <a:ext cx="3319272" cy="1251200"/>
            </a:xfrm>
            <a:prstGeom prst="roundRect">
              <a:avLst>
                <a:gd name="adj" fmla="val 15145"/>
              </a:avLst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Expedite the research study on the modernization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share the outcomes of the study on the Modernization </a:t>
              </a: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B4BE28-EE5F-B4B2-D07F-F9CAA6B2E7BC}"/>
                </a:ext>
              </a:extLst>
            </p:cNvPr>
            <p:cNvSpPr/>
            <p:nvPr/>
          </p:nvSpPr>
          <p:spPr>
            <a:xfrm>
              <a:off x="1094949" y="3036178"/>
              <a:ext cx="3046538" cy="331361"/>
            </a:xfrm>
            <a:custGeom>
              <a:avLst/>
              <a:gdLst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37522 w 3046538"/>
                <a:gd name="connsiteY17" fmla="*/ 52906 h 331361"/>
                <a:gd name="connsiteX18" fmla="*/ 243006 w 3046538"/>
                <a:gd name="connsiteY18" fmla="*/ 44772 h 331361"/>
                <a:gd name="connsiteX19" fmla="*/ 351094 w 3046538"/>
                <a:gd name="connsiteY19" fmla="*/ 0 h 331361"/>
                <a:gd name="connsiteX0" fmla="*/ 351094 w 3046538"/>
                <a:gd name="connsiteY0" fmla="*/ 0 h 331361"/>
                <a:gd name="connsiteX1" fmla="*/ 2683799 w 3046538"/>
                <a:gd name="connsiteY1" fmla="*/ 0 h 331361"/>
                <a:gd name="connsiteX2" fmla="*/ 2743299 w 3046538"/>
                <a:gd name="connsiteY2" fmla="*/ 12013 h 331361"/>
                <a:gd name="connsiteX3" fmla="*/ 2743789 w 3046538"/>
                <a:gd name="connsiteY3" fmla="*/ 12343 h 331361"/>
                <a:gd name="connsiteX4" fmla="*/ 2747886 w 3046538"/>
                <a:gd name="connsiteY4" fmla="*/ 13140 h 331361"/>
                <a:gd name="connsiteX5" fmla="*/ 2802334 w 3046538"/>
                <a:gd name="connsiteY5" fmla="*/ 49296 h 331361"/>
                <a:gd name="connsiteX6" fmla="*/ 3046538 w 3046538"/>
                <a:gd name="connsiteY6" fmla="*/ 165680 h 331361"/>
                <a:gd name="connsiteX7" fmla="*/ 2802334 w 3046538"/>
                <a:gd name="connsiteY7" fmla="*/ 282064 h 331361"/>
                <a:gd name="connsiteX8" fmla="*/ 2747886 w 3046538"/>
                <a:gd name="connsiteY8" fmla="*/ 318220 h 331361"/>
                <a:gd name="connsiteX9" fmla="*/ 2743791 w 3046538"/>
                <a:gd name="connsiteY9" fmla="*/ 319017 h 331361"/>
                <a:gd name="connsiteX10" fmla="*/ 2743299 w 3046538"/>
                <a:gd name="connsiteY10" fmla="*/ 319349 h 331361"/>
                <a:gd name="connsiteX11" fmla="*/ 2683799 w 3046538"/>
                <a:gd name="connsiteY11" fmla="*/ 331361 h 331361"/>
                <a:gd name="connsiteX12" fmla="*/ 351094 w 3046538"/>
                <a:gd name="connsiteY12" fmla="*/ 331361 h 331361"/>
                <a:gd name="connsiteX13" fmla="*/ 243006 w 3046538"/>
                <a:gd name="connsiteY13" fmla="*/ 286589 h 331361"/>
                <a:gd name="connsiteX14" fmla="*/ 193128 w 3046538"/>
                <a:gd name="connsiteY14" fmla="*/ 241208 h 331361"/>
                <a:gd name="connsiteX15" fmla="*/ 0 w 3046538"/>
                <a:gd name="connsiteY15" fmla="*/ 165680 h 331361"/>
                <a:gd name="connsiteX16" fmla="*/ 193128 w 3046538"/>
                <a:gd name="connsiteY16" fmla="*/ 90152 h 331361"/>
                <a:gd name="connsiteX17" fmla="*/ 243006 w 3046538"/>
                <a:gd name="connsiteY17" fmla="*/ 44772 h 331361"/>
                <a:gd name="connsiteX18" fmla="*/ 351094 w 3046538"/>
                <a:gd name="connsiteY18" fmla="*/ 0 h 33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46538" h="331361">
                  <a:moveTo>
                    <a:pt x="351094" y="0"/>
                  </a:moveTo>
                  <a:lnTo>
                    <a:pt x="2683799" y="0"/>
                  </a:lnTo>
                  <a:cubicBezTo>
                    <a:pt x="2704905" y="0"/>
                    <a:pt x="2725011" y="4278"/>
                    <a:pt x="2743299" y="12013"/>
                  </a:cubicBezTo>
                  <a:lnTo>
                    <a:pt x="2743789" y="12343"/>
                  </a:lnTo>
                  <a:lnTo>
                    <a:pt x="2747886" y="13140"/>
                  </a:lnTo>
                  <a:cubicBezTo>
                    <a:pt x="2767699" y="21175"/>
                    <a:pt x="2786265" y="33227"/>
                    <a:pt x="2802334" y="49296"/>
                  </a:cubicBezTo>
                  <a:cubicBezTo>
                    <a:pt x="2862432" y="109394"/>
                    <a:pt x="2943833" y="148189"/>
                    <a:pt x="3046538" y="165680"/>
                  </a:cubicBezTo>
                  <a:cubicBezTo>
                    <a:pt x="2943833" y="183171"/>
                    <a:pt x="2862432" y="221967"/>
                    <a:pt x="2802334" y="282064"/>
                  </a:cubicBezTo>
                  <a:cubicBezTo>
                    <a:pt x="2786265" y="298133"/>
                    <a:pt x="2767699" y="310186"/>
                    <a:pt x="2747886" y="318220"/>
                  </a:cubicBezTo>
                  <a:lnTo>
                    <a:pt x="2743791" y="319017"/>
                  </a:lnTo>
                  <a:lnTo>
                    <a:pt x="2743299" y="319349"/>
                  </a:lnTo>
                  <a:cubicBezTo>
                    <a:pt x="2725011" y="327084"/>
                    <a:pt x="2704905" y="331361"/>
                    <a:pt x="2683799" y="331361"/>
                  </a:cubicBezTo>
                  <a:lnTo>
                    <a:pt x="351094" y="331361"/>
                  </a:lnTo>
                  <a:cubicBezTo>
                    <a:pt x="308883" y="331361"/>
                    <a:pt x="270668" y="314252"/>
                    <a:pt x="243006" y="286589"/>
                  </a:cubicBezTo>
                  <a:lnTo>
                    <a:pt x="193128" y="241208"/>
                  </a:lnTo>
                  <a:cubicBezTo>
                    <a:pt x="140512" y="204273"/>
                    <a:pt x="76137" y="179097"/>
                    <a:pt x="0" y="165680"/>
                  </a:cubicBezTo>
                  <a:cubicBezTo>
                    <a:pt x="76137" y="152264"/>
                    <a:pt x="140512" y="127088"/>
                    <a:pt x="193128" y="90152"/>
                  </a:cubicBezTo>
                  <a:lnTo>
                    <a:pt x="243006" y="44772"/>
                  </a:lnTo>
                  <a:cubicBezTo>
                    <a:pt x="270668" y="17110"/>
                    <a:pt x="308883" y="0"/>
                    <a:pt x="3510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8.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Modernisation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CCCCEE87-5544-4AF6-9656-5551F35143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114"/>
          <a:stretch/>
        </p:blipFill>
        <p:spPr>
          <a:xfrm>
            <a:off x="1" y="5967255"/>
            <a:ext cx="12274826" cy="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5BFA73D-D556-4AFD-C0CA-2CF2195E96EF}"/>
              </a:ext>
            </a:extLst>
          </p:cNvPr>
          <p:cNvSpPr txBox="1"/>
          <p:nvPr/>
        </p:nvSpPr>
        <p:spPr>
          <a:xfrm>
            <a:off x="4436364" y="2865107"/>
            <a:ext cx="3319272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UN-GGIM: Africa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Eighth Session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Resolutions</a:t>
            </a:r>
          </a:p>
        </p:txBody>
      </p:sp>
    </p:spTree>
    <p:extLst>
      <p:ext uri="{BB962C8B-B14F-4D97-AF65-F5344CB8AC3E}">
        <p14:creationId xmlns:p14="http://schemas.microsoft.com/office/powerpoint/2010/main" val="2512861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249</Words>
  <Application>Microsoft Office PowerPoint</Application>
  <PresentationFormat>Widescreen</PresentationFormat>
  <Paragraphs>36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Tw Cen MT Condensed</vt:lpstr>
      <vt:lpstr>Template PresentationGO</vt:lpstr>
      <vt:lpstr>Template PresentationGO Dark</vt:lpstr>
      <vt:lpstr>1_Custom Design</vt:lpstr>
      <vt:lpstr>Custom Design</vt:lpstr>
      <vt:lpstr>Office Theme</vt:lpstr>
      <vt:lpstr>UN-GGIM: Africa | Ninth Session</vt:lpstr>
      <vt:lpstr>UN-GGIM: Africa | 8th Session | Recommendations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Mind Map Textboxes</dc:title>
  <dc:creator>PresentationGO.com</dc:creator>
  <dc:description>© Copyright PresentationGO.com - Do not distribute or sale without written permission.</dc:description>
  <cp:lastModifiedBy>Andre Nonguierma</cp:lastModifiedBy>
  <cp:revision>20</cp:revision>
  <dcterms:created xsi:type="dcterms:W3CDTF">2014-11-26T05:14:11Z</dcterms:created>
  <dcterms:modified xsi:type="dcterms:W3CDTF">2023-08-16T09:20:32Z</dcterms:modified>
  <cp:category>Charts &amp; Diagrams</cp:category>
</cp:coreProperties>
</file>