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fntdata" ContentType="application/x-fontdata"/>
  <Default Extension="vml" ContentType="application/vnd.openxmlformats-officedocument.vmlDrawing"/>
  <Default Extension="tiff" ContentType="image/tiff"/>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2.xml" ContentType="application/vnd.openxmlformats-officedocument.themeOverr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3.xml" ContentType="application/vnd.openxmlformats-officedocument.themeOverr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theme/themeOverride4.xml" ContentType="application/vnd.openxmlformats-officedocument.themeOverrid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24"/>
  </p:notesMasterIdLst>
  <p:sldIdLst>
    <p:sldId id="258" r:id="rId2"/>
    <p:sldId id="260" r:id="rId3"/>
    <p:sldId id="261" r:id="rId4"/>
    <p:sldId id="275" r:id="rId5"/>
    <p:sldId id="276" r:id="rId6"/>
    <p:sldId id="265" r:id="rId7"/>
    <p:sldId id="277" r:id="rId8"/>
    <p:sldId id="278" r:id="rId9"/>
    <p:sldId id="279" r:id="rId10"/>
    <p:sldId id="280" r:id="rId11"/>
    <p:sldId id="281" r:id="rId12"/>
    <p:sldId id="282" r:id="rId13"/>
    <p:sldId id="283" r:id="rId14"/>
    <p:sldId id="284" r:id="rId15"/>
    <p:sldId id="285" r:id="rId16"/>
    <p:sldId id="291" r:id="rId17"/>
    <p:sldId id="290" r:id="rId18"/>
    <p:sldId id="286" r:id="rId19"/>
    <p:sldId id="287" r:id="rId20"/>
    <p:sldId id="288" r:id="rId21"/>
    <p:sldId id="289" r:id="rId22"/>
    <p:sldId id="259" r:id="rId23"/>
  </p:sldIdLst>
  <p:sldSz cx="18288000" cy="10287000"/>
  <p:notesSz cx="6858000" cy="9144000"/>
  <p:embeddedFontLst>
    <p:embeddedFont>
      <p:font typeface="Century Gothic" panose="020B0502020202020204" pitchFamily="34" charset="0"/>
      <p:regular r:id="rId25"/>
      <p:bold r:id="rId26"/>
      <p:italic r:id="rId27"/>
      <p:boldItalic r:id="rId28"/>
    </p:embeddedFont>
    <p:embeddedFont>
      <p:font typeface="Calibri" panose="020F0502020204030204" pitchFamily="34" charset="0"/>
      <p:regular r:id="rId29"/>
      <p:bold r:id="rId30"/>
      <p:italic r:id="rId31"/>
      <p:boldItalic r:id="rId32"/>
    </p:embeddedFont>
    <p:embeddedFont>
      <p:font typeface="Tahoma" panose="020B0604030504040204" pitchFamily="34" charset="0"/>
      <p:regular r:id="rId33"/>
      <p:bold r:id="rId34"/>
    </p:embeddedFont>
    <p:embeddedFont>
      <p:font typeface="MS PGothic" panose="020B0600070205080204" pitchFamily="34" charset="-128"/>
      <p:regular r:id="rId3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cção Predefinida" id="{05F899F2-1673-47C4-B391-EBF60CAD1C24}">
          <p14:sldIdLst>
            <p14:sldId id="258"/>
          </p14:sldIdLst>
        </p14:section>
        <p14:section name="Secção Sem Título" id="{D5DA11AF-ECC7-4A95-8318-84EEB153EF6C}">
          <p14:sldIdLst>
            <p14:sldId id="260"/>
            <p14:sldId id="261"/>
            <p14:sldId id="275"/>
            <p14:sldId id="276"/>
            <p14:sldId id="265"/>
            <p14:sldId id="277"/>
            <p14:sldId id="278"/>
            <p14:sldId id="279"/>
            <p14:sldId id="280"/>
            <p14:sldId id="281"/>
            <p14:sldId id="282"/>
            <p14:sldId id="283"/>
            <p14:sldId id="284"/>
            <p14:sldId id="285"/>
            <p14:sldId id="291"/>
            <p14:sldId id="290"/>
            <p14:sldId id="286"/>
            <p14:sldId id="287"/>
            <p14:sldId id="288"/>
            <p14:sldId id="289"/>
            <p14:sldId id="259"/>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00" autoAdjust="0"/>
    <p:restoredTop sz="94622" autoAdjust="0"/>
  </p:normalViewPr>
  <p:slideViewPr>
    <p:cSldViewPr>
      <p:cViewPr varScale="1">
        <p:scale>
          <a:sx n="46" d="100"/>
          <a:sy n="46" d="100"/>
        </p:scale>
        <p:origin x="372" y="4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2.fntdata"/><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font" Target="fonts/font10.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1.fntdata"/><Relationship Id="rId33" Type="http://schemas.openxmlformats.org/officeDocument/2006/relationships/font" Target="fonts/font9.fntdata"/><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5.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32" Type="http://schemas.openxmlformats.org/officeDocument/2006/relationships/font" Target="fonts/font8.fntdata"/><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4.fntdata"/><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7.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3.fntdata"/><Relationship Id="rId30" Type="http://schemas.openxmlformats.org/officeDocument/2006/relationships/font" Target="fonts/font6.fntdata"/><Relationship Id="rId35" Type="http://schemas.openxmlformats.org/officeDocument/2006/relationships/font" Target="fonts/font11.fntdata"/><Relationship Id="rId8" Type="http://schemas.openxmlformats.org/officeDocument/2006/relationships/slide" Target="slides/slide7.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oleObject" Target="file:///\\var\folders\9_\v89m85_10tbfcq5twvtf4pkw0000gn\T\com.microsoft.Outlook\Outlook%20Temp\criacao%20de%20contas%20estatisticaS_100822%5b3%5d.xlsx" TargetMode="External"/></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oleObject" Target="file:///\\var\folders\9_\v89m85_10tbfcq5twvtf4pkw0000gn\T\com.microsoft.Outlook\Outlook%20Temp\criacao%20de%20contas%20estatisticaS_100822%5b3%5d.xlsx" TargetMode="External"/></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oleObject" Target="file:///\\Users\daftyne\Documents\INAGE%202024\Balanc&#807;o%202024\CorreioGOV\CorreioGOV_Contas_de_Email_Anual.xlsx" TargetMode="Externa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oleObject" Target="file:///\\Users\daftyne\Downloads\Graficos%20PS.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doughnutChart>
        <c:varyColors val="1"/>
        <c:ser>
          <c:idx val="0"/>
          <c:order val="0"/>
          <c:spPr>
            <a:pattFill prst="pct90">
              <a:fgClr>
                <a:srgbClr val="002060"/>
              </a:fgClr>
              <a:bgClr>
                <a:schemeClr val="bg1"/>
              </a:bgClr>
            </a:pattFill>
          </c:spPr>
          <c:dPt>
            <c:idx val="0"/>
            <c:bubble3D val="0"/>
            <c:spPr>
              <a:pattFill prst="pct80">
                <a:fgClr>
                  <a:srgbClr val="941651"/>
                </a:fgClr>
                <a:bgClr>
                  <a:srgbClr val="FFFFFF"/>
                </a:bgClr>
              </a:patt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1-7853-408D-B13A-44AA447458CA}"/>
              </c:ext>
            </c:extLst>
          </c:dPt>
          <c:dPt>
            <c:idx val="1"/>
            <c:bubble3D val="0"/>
            <c:spPr>
              <a:pattFill prst="divot">
                <a:fgClr>
                  <a:srgbClr val="C00000"/>
                </a:fgClr>
                <a:bgClr>
                  <a:srgbClr val="FFFFFF"/>
                </a:bgClr>
              </a:patt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3-7853-408D-B13A-44AA447458CA}"/>
              </c:ext>
            </c:extLst>
          </c:dPt>
          <c:dLbls>
            <c:dLbl>
              <c:idx val="0"/>
              <c:layout>
                <c:manualLayout>
                  <c:x val="0.1189681632139591"/>
                  <c:y val="-0.15552019568144276"/>
                </c:manualLayout>
              </c:layout>
              <c:showLegendKey val="0"/>
              <c:showVal val="0"/>
              <c:showCatName val="0"/>
              <c:showSerName val="0"/>
              <c:showPercent val="1"/>
              <c:showBubbleSize val="0"/>
              <c:extLst>
                <c:ext xmlns:c15="http://schemas.microsoft.com/office/drawing/2012/chart" uri="{CE6537A1-D6FC-4f65-9D91-7224C49458BB}">
                  <c15:layout/>
                </c:ext>
                <c:ext xmlns:c16="http://schemas.microsoft.com/office/drawing/2014/chart" uri="{C3380CC4-5D6E-409C-BE32-E72D297353CC}">
                  <c16:uniqueId val="{00000001-7853-408D-B13A-44AA447458CA}"/>
                </c:ext>
              </c:extLst>
            </c:dLbl>
            <c:dLbl>
              <c:idx val="1"/>
              <c:layout>
                <c:manualLayout>
                  <c:x val="-0.19159713666962658"/>
                  <c:y val="-0.30528108270626769"/>
                </c:manualLayout>
              </c:layout>
              <c:showLegendKey val="0"/>
              <c:showVal val="0"/>
              <c:showCatName val="0"/>
              <c:showSerName val="0"/>
              <c:showPercent val="1"/>
              <c:showBubbleSize val="0"/>
              <c:extLst>
                <c:ext xmlns:c15="http://schemas.microsoft.com/office/drawing/2012/chart" uri="{CE6537A1-D6FC-4f65-9D91-7224C49458BB}">
                  <c15:layout/>
                </c:ext>
                <c:ext xmlns:c16="http://schemas.microsoft.com/office/drawing/2014/chart" uri="{C3380CC4-5D6E-409C-BE32-E72D297353CC}">
                  <c16:uniqueId val="{00000003-7853-408D-B13A-44AA447458CA}"/>
                </c:ext>
              </c:extLst>
            </c:dLbl>
            <c:spPr>
              <a:noFill/>
              <a:ln>
                <a:noFill/>
              </a:ln>
              <a:effectLst/>
            </c:spPr>
            <c:txPr>
              <a:bodyPr rot="0" spcFirstLastPara="1" vertOverflow="ellipsis" vert="horz" wrap="square" lIns="38100" tIns="19050" rIns="38100" bIns="19050" anchor="ctr" anchorCtr="1">
                <a:spAutoFit/>
              </a:bodyPr>
              <a:lstStyle/>
              <a:p>
                <a:pPr>
                  <a:defRPr sz="2000" b="1" i="1" u="none" strike="noStrike" kern="1200" baseline="0">
                    <a:solidFill>
                      <a:srgbClr val="C00000"/>
                    </a:solidFill>
                    <a:latin typeface="Arial" panose="020B0604020202020204" pitchFamily="34" charset="0"/>
                    <a:ea typeface="+mn-ea"/>
                    <a:cs typeface="Arial" panose="020B0604020202020204" pitchFamily="34" charset="0"/>
                  </a:defRPr>
                </a:pPr>
                <a:endParaRPr lang="pt-PT"/>
              </a:p>
            </c:txPr>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Sheet1!$E$27:$E$28</c:f>
              <c:strCache>
                <c:ptCount val="2"/>
                <c:pt idx="0">
                  <c:v>Contas a Nivel Central</c:v>
                </c:pt>
                <c:pt idx="1">
                  <c:v>Contas a Nivel Provincial</c:v>
                </c:pt>
              </c:strCache>
            </c:strRef>
          </c:cat>
          <c:val>
            <c:numRef>
              <c:f>Sheet1!$F$27:$F$28</c:f>
              <c:numCache>
                <c:formatCode>General</c:formatCode>
                <c:ptCount val="2"/>
                <c:pt idx="0">
                  <c:v>6294</c:v>
                </c:pt>
                <c:pt idx="1">
                  <c:v>14170</c:v>
                </c:pt>
              </c:numCache>
            </c:numRef>
          </c:val>
          <c:extLst>
            <c:ext xmlns:c16="http://schemas.microsoft.com/office/drawing/2014/chart" uri="{C3380CC4-5D6E-409C-BE32-E72D297353CC}">
              <c16:uniqueId val="{00000004-7853-408D-B13A-44AA447458CA}"/>
            </c:ext>
          </c:extLst>
        </c:ser>
        <c:dLbls>
          <c:showLegendKey val="0"/>
          <c:showVal val="0"/>
          <c:showCatName val="0"/>
          <c:showSerName val="0"/>
          <c:showPercent val="1"/>
          <c:showBubbleSize val="0"/>
          <c:showLeaderLines val="1"/>
        </c:dLbls>
        <c:firstSliceAng val="0"/>
        <c:holeSize val="50"/>
      </c:doughnutChart>
      <c:spPr>
        <a:noFill/>
        <a:ln>
          <a:noFill/>
        </a:ln>
        <a:effectLst/>
      </c:spPr>
    </c:plotArea>
    <c:legend>
      <c:legendPos val="t"/>
      <c:layout>
        <c:manualLayout>
          <c:xMode val="edge"/>
          <c:yMode val="edge"/>
          <c:x val="9.7302519492887637E-2"/>
          <c:y val="0.92164179104477617"/>
          <c:w val="0.86651100530572134"/>
          <c:h val="6.2948642613703143E-2"/>
        </c:manualLayout>
      </c:layout>
      <c:overlay val="0"/>
      <c:spPr>
        <a:noFill/>
        <a:ln>
          <a:noFill/>
        </a:ln>
        <a:effectLst/>
      </c:spPr>
      <c:txPr>
        <a:bodyPr rot="0" spcFirstLastPara="1" vertOverflow="ellipsis" vert="horz" wrap="square" anchor="ctr" anchorCtr="1"/>
        <a:lstStyle/>
        <a:p>
          <a:pPr>
            <a:defRPr sz="1100" b="0" i="0" u="none" strike="noStrike" kern="1200" baseline="0">
              <a:solidFill>
                <a:schemeClr val="tx1"/>
              </a:solidFill>
              <a:latin typeface="Arial" panose="020B0604020202020204" pitchFamily="34" charset="0"/>
              <a:ea typeface="+mn-ea"/>
              <a:cs typeface="Arial" panose="020B0604020202020204" pitchFamily="34" charset="0"/>
            </a:defRPr>
          </a:pPr>
          <a:endParaRPr lang="pt-P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pt-PT"/>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Sheet1!$J$2</c:f>
              <c:strCache>
                <c:ptCount val="1"/>
                <c:pt idx="0">
                  <c:v>CEP</c:v>
                </c:pt>
              </c:strCache>
            </c:strRef>
          </c:tx>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mn-lt"/>
                    <a:ea typeface="+mn-ea"/>
                    <a:cs typeface="+mn-cs"/>
                  </a:defRPr>
                </a:pPr>
                <a:endParaRPr lang="pt-PT"/>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2">
                          <a:lumMod val="35000"/>
                          <a:lumOff val="65000"/>
                        </a:schemeClr>
                      </a:solidFill>
                    </a:ln>
                    <a:effectLst/>
                  </c:spPr>
                </c15:leaderLines>
              </c:ext>
            </c:extLst>
          </c:dLbls>
          <c:cat>
            <c:strRef>
              <c:f>Sheet1!$I$3:$I$13</c:f>
              <c:strCache>
                <c:ptCount val="11"/>
                <c:pt idx="0">
                  <c:v>Niassa</c:v>
                </c:pt>
                <c:pt idx="1">
                  <c:v>Cabo Delgado</c:v>
                </c:pt>
                <c:pt idx="2">
                  <c:v>Nampula</c:v>
                </c:pt>
                <c:pt idx="3">
                  <c:v>Zambezia</c:v>
                </c:pt>
                <c:pt idx="4">
                  <c:v>Tete</c:v>
                </c:pt>
                <c:pt idx="5">
                  <c:v>Manica</c:v>
                </c:pt>
                <c:pt idx="6">
                  <c:v>Sofala</c:v>
                </c:pt>
                <c:pt idx="7">
                  <c:v>Inhambane</c:v>
                </c:pt>
                <c:pt idx="8">
                  <c:v>Gaza</c:v>
                </c:pt>
                <c:pt idx="9">
                  <c:v>Maputo Prov.</c:v>
                </c:pt>
                <c:pt idx="10">
                  <c:v>Maputo Cidade</c:v>
                </c:pt>
              </c:strCache>
            </c:strRef>
          </c:cat>
          <c:val>
            <c:numRef>
              <c:f>Sheet1!$J$3:$J$13</c:f>
              <c:numCache>
                <c:formatCode>General</c:formatCode>
                <c:ptCount val="11"/>
                <c:pt idx="0">
                  <c:v>2705</c:v>
                </c:pt>
                <c:pt idx="1">
                  <c:v>30</c:v>
                </c:pt>
                <c:pt idx="2">
                  <c:v>677</c:v>
                </c:pt>
                <c:pt idx="3">
                  <c:v>148</c:v>
                </c:pt>
                <c:pt idx="4">
                  <c:v>330</c:v>
                </c:pt>
                <c:pt idx="5">
                  <c:v>864</c:v>
                </c:pt>
                <c:pt idx="6">
                  <c:v>219</c:v>
                </c:pt>
                <c:pt idx="7">
                  <c:v>950</c:v>
                </c:pt>
                <c:pt idx="8">
                  <c:v>108</c:v>
                </c:pt>
                <c:pt idx="9">
                  <c:v>58</c:v>
                </c:pt>
              </c:numCache>
            </c:numRef>
          </c:val>
          <c:extLst>
            <c:ext xmlns:c16="http://schemas.microsoft.com/office/drawing/2014/chart" uri="{C3380CC4-5D6E-409C-BE32-E72D297353CC}">
              <c16:uniqueId val="{00000000-5476-42EA-8B2B-76F029E015B7}"/>
            </c:ext>
          </c:extLst>
        </c:ser>
        <c:dLbls>
          <c:showLegendKey val="0"/>
          <c:showVal val="1"/>
          <c:showCatName val="0"/>
          <c:showSerName val="0"/>
          <c:showPercent val="0"/>
          <c:showBubbleSize val="0"/>
        </c:dLbls>
        <c:gapWidth val="269"/>
        <c:axId val="708007343"/>
        <c:axId val="684588863"/>
      </c:barChart>
      <c:lineChart>
        <c:grouping val="standard"/>
        <c:varyColors val="0"/>
        <c:ser>
          <c:idx val="1"/>
          <c:order val="1"/>
          <c:tx>
            <c:strRef>
              <c:f>Sheet1!$K$2</c:f>
              <c:strCache>
                <c:ptCount val="1"/>
                <c:pt idx="0">
                  <c:v>CREP</c:v>
                </c:pt>
              </c:strCache>
            </c:strRef>
          </c:tx>
          <c:spPr>
            <a:ln w="31750" cap="rnd">
              <a:solidFill>
                <a:schemeClr val="accent2"/>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C00000"/>
                    </a:solidFill>
                    <a:latin typeface="+mn-lt"/>
                    <a:ea typeface="+mn-ea"/>
                    <a:cs typeface="+mn-cs"/>
                  </a:defRPr>
                </a:pPr>
                <a:endParaRPr lang="pt-PT"/>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2">
                          <a:lumMod val="35000"/>
                          <a:lumOff val="65000"/>
                        </a:schemeClr>
                      </a:solidFill>
                    </a:ln>
                    <a:effectLst/>
                  </c:spPr>
                </c15:leaderLines>
              </c:ext>
            </c:extLst>
          </c:dLbls>
          <c:cat>
            <c:strRef>
              <c:f>Sheet1!$I$3:$I$13</c:f>
              <c:strCache>
                <c:ptCount val="11"/>
                <c:pt idx="0">
                  <c:v>Niassa</c:v>
                </c:pt>
                <c:pt idx="1">
                  <c:v>Cabo Delgado</c:v>
                </c:pt>
                <c:pt idx="2">
                  <c:v>Nampula</c:v>
                </c:pt>
                <c:pt idx="3">
                  <c:v>Zambezia</c:v>
                </c:pt>
                <c:pt idx="4">
                  <c:v>Tete</c:v>
                </c:pt>
                <c:pt idx="5">
                  <c:v>Manica</c:v>
                </c:pt>
                <c:pt idx="6">
                  <c:v>Sofala</c:v>
                </c:pt>
                <c:pt idx="7">
                  <c:v>Inhambane</c:v>
                </c:pt>
                <c:pt idx="8">
                  <c:v>Gaza</c:v>
                </c:pt>
                <c:pt idx="9">
                  <c:v>Maputo Prov.</c:v>
                </c:pt>
                <c:pt idx="10">
                  <c:v>Maputo Cidade</c:v>
                </c:pt>
              </c:strCache>
            </c:strRef>
          </c:cat>
          <c:val>
            <c:numRef>
              <c:f>Sheet1!$K$3:$K$13</c:f>
              <c:numCache>
                <c:formatCode>General</c:formatCode>
                <c:ptCount val="11"/>
                <c:pt idx="0">
                  <c:v>1288</c:v>
                </c:pt>
                <c:pt idx="1">
                  <c:v>212</c:v>
                </c:pt>
                <c:pt idx="2">
                  <c:v>902</c:v>
                </c:pt>
                <c:pt idx="3">
                  <c:v>245</c:v>
                </c:pt>
                <c:pt idx="4">
                  <c:v>1575</c:v>
                </c:pt>
                <c:pt idx="5">
                  <c:v>857</c:v>
                </c:pt>
                <c:pt idx="6">
                  <c:v>298</c:v>
                </c:pt>
                <c:pt idx="7">
                  <c:v>2525</c:v>
                </c:pt>
                <c:pt idx="8">
                  <c:v>237</c:v>
                </c:pt>
                <c:pt idx="9">
                  <c:v>680</c:v>
                </c:pt>
              </c:numCache>
            </c:numRef>
          </c:val>
          <c:smooth val="0"/>
          <c:extLst>
            <c:ext xmlns:c16="http://schemas.microsoft.com/office/drawing/2014/chart" uri="{C3380CC4-5D6E-409C-BE32-E72D297353CC}">
              <c16:uniqueId val="{00000001-5476-42EA-8B2B-76F029E015B7}"/>
            </c:ext>
          </c:extLst>
        </c:ser>
        <c:dLbls>
          <c:showLegendKey val="0"/>
          <c:showVal val="1"/>
          <c:showCatName val="0"/>
          <c:showSerName val="0"/>
          <c:showPercent val="0"/>
          <c:showBubbleSize val="0"/>
        </c:dLbls>
        <c:marker val="1"/>
        <c:smooth val="0"/>
        <c:axId val="680087711"/>
        <c:axId val="682869887"/>
      </c:lineChart>
      <c:catAx>
        <c:axId val="680087711"/>
        <c:scaling>
          <c:orientation val="minMax"/>
        </c:scaling>
        <c:delete val="0"/>
        <c:axPos val="b"/>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2"/>
                </a:solidFill>
                <a:latin typeface="+mn-lt"/>
                <a:ea typeface="+mn-ea"/>
                <a:cs typeface="+mn-cs"/>
              </a:defRPr>
            </a:pPr>
            <a:endParaRPr lang="pt-PT"/>
          </a:p>
        </c:txPr>
        <c:crossAx val="682869887"/>
        <c:crosses val="autoZero"/>
        <c:auto val="1"/>
        <c:lblAlgn val="ctr"/>
        <c:lblOffset val="100"/>
        <c:noMultiLvlLbl val="0"/>
      </c:catAx>
      <c:valAx>
        <c:axId val="682869887"/>
        <c:scaling>
          <c:orientation val="minMax"/>
        </c:scaling>
        <c:delete val="0"/>
        <c:axPos val="l"/>
        <c:majorGridlines>
          <c:spPr>
            <a:ln w="9525" cap="flat" cmpd="sng" algn="ctr">
              <a:solidFill>
                <a:schemeClr val="tx2">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2"/>
                </a:solidFill>
                <a:latin typeface="+mn-lt"/>
                <a:ea typeface="+mn-ea"/>
                <a:cs typeface="+mn-cs"/>
              </a:defRPr>
            </a:pPr>
            <a:endParaRPr lang="pt-PT"/>
          </a:p>
        </c:txPr>
        <c:crossAx val="680087711"/>
        <c:crosses val="autoZero"/>
        <c:crossBetween val="between"/>
      </c:valAx>
      <c:valAx>
        <c:axId val="684588863"/>
        <c:scaling>
          <c:orientation val="minMax"/>
        </c:scaling>
        <c:delete val="0"/>
        <c:axPos val="r"/>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2"/>
                </a:solidFill>
                <a:latin typeface="+mn-lt"/>
                <a:ea typeface="+mn-ea"/>
                <a:cs typeface="+mn-cs"/>
              </a:defRPr>
            </a:pPr>
            <a:endParaRPr lang="pt-PT"/>
          </a:p>
        </c:txPr>
        <c:crossAx val="708007343"/>
        <c:crosses val="max"/>
        <c:crossBetween val="between"/>
      </c:valAx>
      <c:catAx>
        <c:axId val="708007343"/>
        <c:scaling>
          <c:orientation val="minMax"/>
        </c:scaling>
        <c:delete val="1"/>
        <c:axPos val="b"/>
        <c:numFmt formatCode="General" sourceLinked="1"/>
        <c:majorTickMark val="none"/>
        <c:minorTickMark val="none"/>
        <c:tickLblPos val="nextTo"/>
        <c:crossAx val="684588863"/>
        <c:crosses val="autoZero"/>
        <c:auto val="1"/>
        <c:lblAlgn val="ctr"/>
        <c:lblOffset val="100"/>
        <c:noMultiLvlLbl val="0"/>
      </c:catAx>
      <c:spPr>
        <a:noFill/>
        <a:ln>
          <a:noFill/>
        </a:ln>
        <a:effectLst/>
      </c:spPr>
    </c:plotArea>
    <c:legend>
      <c:legendPos val="b"/>
      <c:layout>
        <c:manualLayout>
          <c:xMode val="edge"/>
          <c:yMode val="edge"/>
          <c:x val="0.33851896602687881"/>
          <c:y val="0.80366837461891372"/>
          <c:w val="0.22642447544921082"/>
          <c:h val="9.9990644051681926E-2"/>
        </c:manualLayout>
      </c:layout>
      <c:overlay val="0"/>
      <c:spPr>
        <a:noFill/>
        <a:ln>
          <a:noFill/>
        </a:ln>
        <a:effectLst/>
      </c:spPr>
      <c:txPr>
        <a:bodyPr rot="0" spcFirstLastPara="1" vertOverflow="ellipsis" vert="horz" wrap="square" anchor="ctr" anchorCtr="1"/>
        <a:lstStyle/>
        <a:p>
          <a:pPr>
            <a:defRPr sz="1100" b="1" i="0" u="none" strike="noStrike" kern="1200" baseline="0">
              <a:solidFill>
                <a:schemeClr val="tx1"/>
              </a:solidFill>
              <a:latin typeface="+mn-lt"/>
              <a:ea typeface="+mn-ea"/>
              <a:cs typeface="+mn-cs"/>
            </a:defRPr>
          </a:pPr>
          <a:endParaRPr lang="pt-P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pt-PT"/>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solidFill>
                <a:latin typeface="+mn-lt"/>
                <a:ea typeface="+mn-ea"/>
                <a:cs typeface="+mn-cs"/>
              </a:defRPr>
            </a:pPr>
            <a:r>
              <a:rPr lang="en-US" sz="1050" b="1" dirty="0" err="1">
                <a:solidFill>
                  <a:schemeClr val="tx1"/>
                </a:solidFill>
                <a:latin typeface="Century Gothic" panose="020B0502020202020204" pitchFamily="34" charset="0"/>
              </a:rPr>
              <a:t>Número</a:t>
            </a:r>
            <a:r>
              <a:rPr lang="en-US" sz="1050" b="1" dirty="0">
                <a:solidFill>
                  <a:schemeClr val="tx1"/>
                </a:solidFill>
                <a:latin typeface="Century Gothic" panose="020B0502020202020204" pitchFamily="34" charset="0"/>
              </a:rPr>
              <a:t> de </a:t>
            </a:r>
            <a:r>
              <a:rPr lang="en-US" sz="1050" b="1" dirty="0" err="1">
                <a:solidFill>
                  <a:schemeClr val="tx1"/>
                </a:solidFill>
                <a:latin typeface="Century Gothic" panose="020B0502020202020204" pitchFamily="34" charset="0"/>
              </a:rPr>
              <a:t>contas</a:t>
            </a:r>
            <a:endParaRPr lang="en-US" sz="1050" b="1" dirty="0">
              <a:solidFill>
                <a:schemeClr val="tx1"/>
              </a:solidFill>
              <a:latin typeface="Century Gothic" panose="020B0502020202020204" pitchFamily="34" charset="0"/>
            </a:endParaRPr>
          </a:p>
        </c:rich>
      </c:tx>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solidFill>
              <a:latin typeface="+mn-lt"/>
              <a:ea typeface="+mn-ea"/>
              <a:cs typeface="+mn-cs"/>
            </a:defRPr>
          </a:pPr>
          <a:endParaRPr lang="pt-PT"/>
        </a:p>
      </c:txPr>
    </c:title>
    <c:autoTitleDeleted val="0"/>
    <c:plotArea>
      <c:layout/>
      <c:lineChart>
        <c:grouping val="standard"/>
        <c:varyColors val="0"/>
        <c:ser>
          <c:idx val="0"/>
          <c:order val="0"/>
          <c:tx>
            <c:strRef>
              <c:f>Sheet2!$G$16</c:f>
              <c:strCache>
                <c:ptCount val="1"/>
                <c:pt idx="0">
                  <c:v>Número de contas</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dLbls>
            <c:dLbl>
              <c:idx val="0"/>
              <c:layout>
                <c:manualLayout>
                  <c:x val="-5.402540580842121E-2"/>
                  <c:y val="-8.078421855091418E-2"/>
                </c:manualLayout>
              </c:layout>
              <c:dLblPos val="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0-DDA8-45A9-9F66-E9C507E38591}"/>
                </c:ext>
              </c:extLst>
            </c:dLbl>
            <c:dLbl>
              <c:idx val="1"/>
              <c:layout>
                <c:manualLayout>
                  <c:x val="1.3362248769299184E-2"/>
                  <c:y val="-3.7285023946575749E-2"/>
                </c:manualLayout>
              </c:layout>
              <c:dLblPos val="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1-DDA8-45A9-9F66-E9C507E38591}"/>
                </c:ext>
              </c:extLst>
            </c:dLbl>
            <c:dLbl>
              <c:idx val="2"/>
              <c:layout>
                <c:manualLayout>
                  <c:x val="-3.8305113138657518E-2"/>
                  <c:y val="-6.2141706577626243E-2"/>
                </c:manualLayout>
              </c:layout>
              <c:dLblPos val="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2-DDA8-45A9-9F66-E9C507E38591}"/>
                </c:ext>
              </c:extLst>
            </c:dLbl>
            <c:dLbl>
              <c:idx val="3"/>
              <c:layout>
                <c:manualLayout>
                  <c:x val="-4.8785308251833311E-2"/>
                  <c:y val="-8.0784218550914125E-2"/>
                </c:manualLayout>
              </c:layout>
              <c:dLblPos val="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3-DDA8-45A9-9F66-E9C507E38591}"/>
                </c:ext>
              </c:extLst>
            </c:dLbl>
            <c:dLbl>
              <c:idx val="4"/>
              <c:layout>
                <c:manualLayout>
                  <c:x val="-2.772011607434997E-2"/>
                  <c:y val="-9.3212559866439365E-2"/>
                </c:manualLayout>
              </c:layout>
              <c:dLblPos val="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4-DDA8-45A9-9F66-E9C507E38591}"/>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070C0"/>
                    </a:solidFill>
                    <a:latin typeface="Century Gothic" panose="020B0502020202020204" pitchFamily="34" charset="0"/>
                    <a:ea typeface="+mn-ea"/>
                    <a:cs typeface="+mn-cs"/>
                  </a:defRPr>
                </a:pPr>
                <a:endParaRPr lang="pt-PT"/>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Sheet2!$H$15:$L$15</c:f>
              <c:numCache>
                <c:formatCode>General</c:formatCode>
                <c:ptCount val="5"/>
                <c:pt idx="0">
                  <c:v>2020</c:v>
                </c:pt>
                <c:pt idx="1">
                  <c:v>2021</c:v>
                </c:pt>
                <c:pt idx="2">
                  <c:v>2022</c:v>
                </c:pt>
                <c:pt idx="3">
                  <c:v>2023</c:v>
                </c:pt>
                <c:pt idx="4">
                  <c:v>2024</c:v>
                </c:pt>
              </c:numCache>
            </c:numRef>
          </c:cat>
          <c:val>
            <c:numRef>
              <c:f>Sheet2!$H$16:$L$16</c:f>
              <c:numCache>
                <c:formatCode>General</c:formatCode>
                <c:ptCount val="5"/>
                <c:pt idx="0">
                  <c:v>5264</c:v>
                </c:pt>
                <c:pt idx="1">
                  <c:v>10898</c:v>
                </c:pt>
                <c:pt idx="2">
                  <c:v>8855</c:v>
                </c:pt>
                <c:pt idx="3">
                  <c:v>6773</c:v>
                </c:pt>
                <c:pt idx="4">
                  <c:v>3355</c:v>
                </c:pt>
              </c:numCache>
            </c:numRef>
          </c:val>
          <c:smooth val="0"/>
          <c:extLst>
            <c:ext xmlns:c16="http://schemas.microsoft.com/office/drawing/2014/chart" uri="{C3380CC4-5D6E-409C-BE32-E72D297353CC}">
              <c16:uniqueId val="{00000005-DDA8-45A9-9F66-E9C507E38591}"/>
            </c:ext>
          </c:extLst>
        </c:ser>
        <c:dLbls>
          <c:dLblPos val="ctr"/>
          <c:showLegendKey val="0"/>
          <c:showVal val="1"/>
          <c:showCatName val="0"/>
          <c:showSerName val="0"/>
          <c:showPercent val="0"/>
          <c:showBubbleSize val="0"/>
        </c:dLbls>
        <c:marker val="1"/>
        <c:smooth val="0"/>
        <c:axId val="259907856"/>
        <c:axId val="511335200"/>
      </c:lineChart>
      <c:catAx>
        <c:axId val="2599078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1" i="0" u="none" strike="noStrike" kern="1200" baseline="0">
                <a:solidFill>
                  <a:schemeClr val="tx1"/>
                </a:solidFill>
                <a:latin typeface="+mn-lt"/>
                <a:ea typeface="+mn-ea"/>
                <a:cs typeface="+mn-cs"/>
              </a:defRPr>
            </a:pPr>
            <a:endParaRPr lang="pt-PT"/>
          </a:p>
        </c:txPr>
        <c:crossAx val="511335200"/>
        <c:crosses val="autoZero"/>
        <c:auto val="1"/>
        <c:lblAlgn val="ctr"/>
        <c:lblOffset val="100"/>
        <c:noMultiLvlLbl val="0"/>
      </c:catAx>
      <c:valAx>
        <c:axId val="5113352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pt-PT"/>
          </a:p>
        </c:txPr>
        <c:crossAx val="25990785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pt-PT"/>
    </a:p>
  </c:txPr>
  <c:externalData r:id="rId4">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5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3.6170659789202392E-2"/>
          <c:y val="5.547434677607712E-2"/>
          <c:w val="0.61095815442439905"/>
          <c:h val="0.92820966887801781"/>
        </c:manualLayout>
      </c:layout>
      <c:pie3DChart>
        <c:varyColors val="1"/>
        <c:ser>
          <c:idx val="0"/>
          <c:order val="0"/>
          <c:tx>
            <c:strRef>
              <c:f>Sheet1!$B$1</c:f>
              <c:strCache>
                <c:ptCount val="1"/>
                <c:pt idx="0">
                  <c:v>Utilização espaço de armazenamento em TB</c:v>
                </c:pt>
              </c:strCache>
            </c:strRef>
          </c:tx>
          <c:dPt>
            <c:idx val="0"/>
            <c:bubble3D val="0"/>
            <c:spPr>
              <a:solidFill>
                <a:schemeClr val="accent1"/>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01-099E-46DF-8558-3260A9A3A4AA}"/>
              </c:ext>
            </c:extLst>
          </c:dPt>
          <c:dPt>
            <c:idx val="1"/>
            <c:bubble3D val="0"/>
            <c:spPr>
              <a:solidFill>
                <a:schemeClr val="accent2"/>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03-099E-46DF-8558-3260A9A3A4AA}"/>
              </c:ext>
            </c:extLst>
          </c:dPt>
          <c:dPt>
            <c:idx val="2"/>
            <c:bubble3D val="0"/>
            <c:spPr>
              <a:solidFill>
                <a:schemeClr val="accent3"/>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05-099E-46DF-8558-3260A9A3A4AA}"/>
              </c:ext>
            </c:extLst>
          </c:dPt>
          <c:dLbls>
            <c:spPr>
              <a:pattFill prst="pct75">
                <a:fgClr>
                  <a:srgbClr val="000000">
                    <a:lumMod val="75000"/>
                    <a:lumOff val="25000"/>
                  </a:srgbClr>
                </a:fgClr>
                <a:bgClr>
                  <a:srgbClr val="000000">
                    <a:lumMod val="65000"/>
                    <a:lumOff val="35000"/>
                  </a:srgbClr>
                </a:bgClr>
              </a:pattFill>
              <a:ln>
                <a:noFill/>
              </a:ln>
              <a:effectLst>
                <a:outerShdw blurRad="50800" dist="38100" dir="2700000" algn="tl" rotWithShape="0">
                  <a:prstClr val="black">
                    <a:alpha val="40000"/>
                  </a:prstClr>
                </a:outerShdw>
              </a:effectLst>
            </c:spPr>
            <c:txPr>
              <a:bodyPr rot="0" spcFirstLastPara="1" vertOverflow="clip" horzOverflow="clip"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pt-PT"/>
              </a:p>
            </c:txPr>
            <c:dLblPos val="ctr"/>
            <c:showLegendKey val="0"/>
            <c:showVal val="0"/>
            <c:showCatName val="1"/>
            <c:showSerName val="0"/>
            <c:showPercent val="1"/>
            <c:showBubbleSize val="0"/>
            <c:showLeaderLines val="0"/>
            <c:extLst>
              <c:ext xmlns:c15="http://schemas.microsoft.com/office/drawing/2012/chart" uri="{CE6537A1-D6FC-4f65-9D91-7224C49458BB}">
                <c15:spPr xmlns:c15="http://schemas.microsoft.com/office/drawing/2012/chart">
                  <a:prstGeom prst="wedgeRectCallout">
                    <a:avLst/>
                  </a:prstGeom>
                  <a:pattFill prst="pct75">
                    <a:fgClr>
                      <a:schemeClr val="dk1">
                        <a:lumMod val="75000"/>
                        <a:lumOff val="25000"/>
                      </a:schemeClr>
                    </a:fgClr>
                    <a:bgClr>
                      <a:schemeClr val="dk1">
                        <a:lumMod val="65000"/>
                        <a:lumOff val="35000"/>
                      </a:schemeClr>
                    </a:bgClr>
                  </a:pattFill>
                  <a:ln>
                    <a:noFill/>
                  </a:ln>
                </c15:spPr>
                <c15:layout/>
              </c:ext>
            </c:extLst>
          </c:dLbls>
          <c:cat>
            <c:strRef>
              <c:f>Sheet1!$A$2:$A$4</c:f>
              <c:strCache>
                <c:ptCount val="3"/>
                <c:pt idx="0">
                  <c:v>Aplicações hospedadas</c:v>
                </c:pt>
                <c:pt idx="1">
                  <c:v>Serviços e desaster recovery</c:v>
                </c:pt>
                <c:pt idx="2">
                  <c:v>Não Utilizado</c:v>
                </c:pt>
              </c:strCache>
            </c:strRef>
          </c:cat>
          <c:val>
            <c:numRef>
              <c:f>Sheet1!$B$2:$B$4</c:f>
              <c:numCache>
                <c:formatCode>General</c:formatCode>
                <c:ptCount val="3"/>
                <c:pt idx="0">
                  <c:v>336</c:v>
                </c:pt>
                <c:pt idx="1">
                  <c:v>190</c:v>
                </c:pt>
                <c:pt idx="2">
                  <c:v>74</c:v>
                </c:pt>
              </c:numCache>
            </c:numRef>
          </c:val>
          <c:extLst>
            <c:ext xmlns:c16="http://schemas.microsoft.com/office/drawing/2014/chart" uri="{C3380CC4-5D6E-409C-BE32-E72D297353CC}">
              <c16:uniqueId val="{00000006-099E-46DF-8558-3260A9A3A4AA}"/>
            </c:ext>
          </c:extLst>
        </c:ser>
        <c:dLbls>
          <c:dLblPos val="ctr"/>
          <c:showLegendKey val="0"/>
          <c:showVal val="0"/>
          <c:showCatName val="1"/>
          <c:showSerName val="0"/>
          <c:showPercent val="0"/>
          <c:showBubbleSize val="0"/>
          <c:showLeaderLines val="0"/>
        </c:dLbls>
      </c:pie3DChart>
      <c:spPr>
        <a:noFill/>
        <a:ln>
          <a:noFill/>
        </a:ln>
        <a:effectLst/>
      </c:spPr>
    </c:plotArea>
    <c:legend>
      <c:legendPos val="r"/>
      <c:layout>
        <c:manualLayout>
          <c:xMode val="edge"/>
          <c:yMode val="edge"/>
          <c:x val="0.66691382967350099"/>
          <c:y val="0.36807123121499002"/>
          <c:w val="0.32281317698790202"/>
          <c:h val="0.47270430047154899"/>
        </c:manualLayout>
      </c:layout>
      <c:overlay val="0"/>
      <c:spPr>
        <a:solidFill>
          <a:schemeClr val="lt1">
            <a:lumMod val="95000"/>
            <a:alpha val="39000"/>
          </a:schemeClr>
        </a:solidFill>
        <a:ln>
          <a:noFill/>
        </a:ln>
        <a:effectLst/>
      </c:spPr>
      <c:txPr>
        <a:bodyPr rot="0" spcFirstLastPara="1" vertOverflow="ellipsis" vert="horz" wrap="square" anchor="ctr" anchorCtr="1"/>
        <a:lstStyle/>
        <a:p>
          <a:pPr>
            <a:defRPr sz="1197" b="0" i="0" u="none" strike="noStrike" kern="1200" baseline="0">
              <a:solidFill>
                <a:schemeClr val="dk1">
                  <a:lumMod val="75000"/>
                  <a:lumOff val="25000"/>
                </a:schemeClr>
              </a:solidFill>
              <a:latin typeface="+mn-lt"/>
              <a:ea typeface="+mn-ea"/>
              <a:cs typeface="+mn-cs"/>
            </a:defRPr>
          </a:pPr>
          <a:endParaRPr lang="pt-PT"/>
        </a:p>
      </c:txPr>
    </c:legend>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pt-PT"/>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5060297959724903"/>
          <c:y val="0.18831972103145508"/>
          <c:w val="0.50106543318954311"/>
          <c:h val="0.79145459416019293"/>
        </c:manualLayout>
      </c:layout>
      <c:doughnutChart>
        <c:varyColors val="1"/>
        <c:ser>
          <c:idx val="0"/>
          <c:order val="0"/>
          <c:dPt>
            <c:idx val="0"/>
            <c:bubble3D val="0"/>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a:sp3d/>
            </c:spPr>
            <c:extLst>
              <c:ext xmlns:c16="http://schemas.microsoft.com/office/drawing/2014/chart" uri="{C3380CC4-5D6E-409C-BE32-E72D297353CC}">
                <c16:uniqueId val="{00000001-A7ED-43FB-8C72-714C174AD37F}"/>
              </c:ext>
            </c:extLst>
          </c:dPt>
          <c:dPt>
            <c:idx val="1"/>
            <c:bubble3D val="0"/>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a:outerShdw blurRad="57150" dist="19050" dir="5400000" algn="ctr" rotWithShape="0">
                  <a:srgbClr val="000000">
                    <a:alpha val="63000"/>
                  </a:srgbClr>
                </a:outerShdw>
              </a:effectLst>
              <a:sp3d/>
            </c:spPr>
            <c:extLst>
              <c:ext xmlns:c16="http://schemas.microsoft.com/office/drawing/2014/chart" uri="{C3380CC4-5D6E-409C-BE32-E72D297353CC}">
                <c16:uniqueId val="{00000003-A7ED-43FB-8C72-714C174AD37F}"/>
              </c:ext>
            </c:extLst>
          </c:dPt>
          <c:dPt>
            <c:idx val="2"/>
            <c:bubble3D val="0"/>
            <c:spPr>
              <a:gradFill rotWithShape="1">
                <a:gsLst>
                  <a:gs pos="0">
                    <a:schemeClr val="accent3">
                      <a:satMod val="103000"/>
                      <a:lumMod val="102000"/>
                      <a:tint val="94000"/>
                    </a:schemeClr>
                  </a:gs>
                  <a:gs pos="50000">
                    <a:schemeClr val="accent3">
                      <a:satMod val="110000"/>
                      <a:lumMod val="100000"/>
                      <a:shade val="100000"/>
                    </a:schemeClr>
                  </a:gs>
                  <a:gs pos="100000">
                    <a:schemeClr val="accent3">
                      <a:lumMod val="99000"/>
                      <a:satMod val="120000"/>
                      <a:shade val="78000"/>
                    </a:schemeClr>
                  </a:gs>
                </a:gsLst>
                <a:lin ang="5400000" scaled="0"/>
              </a:gradFill>
              <a:ln>
                <a:noFill/>
              </a:ln>
              <a:effectLst>
                <a:outerShdw blurRad="57150" dist="19050" dir="5400000" algn="ctr" rotWithShape="0">
                  <a:srgbClr val="000000">
                    <a:alpha val="63000"/>
                  </a:srgbClr>
                </a:outerShdw>
              </a:effectLst>
              <a:sp3d/>
            </c:spPr>
            <c:extLst>
              <c:ext xmlns:c16="http://schemas.microsoft.com/office/drawing/2014/chart" uri="{C3380CC4-5D6E-409C-BE32-E72D297353CC}">
                <c16:uniqueId val="{00000005-A7ED-43FB-8C72-714C174AD37F}"/>
              </c:ext>
            </c:extLst>
          </c:dPt>
          <c:dPt>
            <c:idx val="3"/>
            <c:bubble3D val="0"/>
            <c:spPr>
              <a:gradFill rotWithShape="1">
                <a:gsLst>
                  <a:gs pos="0">
                    <a:schemeClr val="accent4">
                      <a:satMod val="103000"/>
                      <a:lumMod val="102000"/>
                      <a:tint val="94000"/>
                    </a:schemeClr>
                  </a:gs>
                  <a:gs pos="50000">
                    <a:schemeClr val="accent4">
                      <a:satMod val="110000"/>
                      <a:lumMod val="100000"/>
                      <a:shade val="100000"/>
                    </a:schemeClr>
                  </a:gs>
                  <a:gs pos="100000">
                    <a:schemeClr val="accent4">
                      <a:lumMod val="99000"/>
                      <a:satMod val="120000"/>
                      <a:shade val="78000"/>
                    </a:schemeClr>
                  </a:gs>
                </a:gsLst>
                <a:lin ang="5400000" scaled="0"/>
              </a:gradFill>
              <a:ln>
                <a:noFill/>
              </a:ln>
              <a:effectLst>
                <a:outerShdw blurRad="57150" dist="19050" dir="5400000" algn="ctr" rotWithShape="0">
                  <a:srgbClr val="000000">
                    <a:alpha val="63000"/>
                  </a:srgbClr>
                </a:outerShdw>
              </a:effectLst>
              <a:sp3d/>
            </c:spPr>
            <c:extLst>
              <c:ext xmlns:c16="http://schemas.microsoft.com/office/drawing/2014/chart" uri="{C3380CC4-5D6E-409C-BE32-E72D297353CC}">
                <c16:uniqueId val="{00000007-A7ED-43FB-8C72-714C174AD37F}"/>
              </c:ext>
            </c:extLst>
          </c:dPt>
          <c:dPt>
            <c:idx val="4"/>
            <c:bubble3D val="0"/>
            <c:spPr>
              <a:gradFill rotWithShape="1">
                <a:gsLst>
                  <a:gs pos="0">
                    <a:schemeClr val="accent5">
                      <a:satMod val="103000"/>
                      <a:lumMod val="102000"/>
                      <a:tint val="94000"/>
                    </a:schemeClr>
                  </a:gs>
                  <a:gs pos="50000">
                    <a:schemeClr val="accent5">
                      <a:satMod val="110000"/>
                      <a:lumMod val="100000"/>
                      <a:shade val="100000"/>
                    </a:schemeClr>
                  </a:gs>
                  <a:gs pos="100000">
                    <a:schemeClr val="accent5">
                      <a:lumMod val="99000"/>
                      <a:satMod val="120000"/>
                      <a:shade val="78000"/>
                    </a:schemeClr>
                  </a:gs>
                </a:gsLst>
                <a:lin ang="5400000" scaled="0"/>
              </a:gradFill>
              <a:ln>
                <a:noFill/>
              </a:ln>
              <a:effectLst>
                <a:outerShdw blurRad="57150" dist="19050" dir="5400000" algn="ctr" rotWithShape="0">
                  <a:srgbClr val="000000">
                    <a:alpha val="63000"/>
                  </a:srgbClr>
                </a:outerShdw>
              </a:effectLst>
              <a:sp3d/>
            </c:spPr>
            <c:extLst>
              <c:ext xmlns:c16="http://schemas.microsoft.com/office/drawing/2014/chart" uri="{C3380CC4-5D6E-409C-BE32-E72D297353CC}">
                <c16:uniqueId val="{00000009-A7ED-43FB-8C72-714C174AD37F}"/>
              </c:ext>
            </c:extLst>
          </c:dPt>
          <c:dLbls>
            <c:dLbl>
              <c:idx val="0"/>
              <c:layout>
                <c:manualLayout>
                  <c:x val="0.19807357222799565"/>
                  <c:y val="-9.9248603595189847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1-A7ED-43FB-8C72-714C174AD37F}"/>
                </c:ext>
              </c:extLst>
            </c:dLbl>
            <c:dLbl>
              <c:idx val="1"/>
              <c:layout>
                <c:manualLayout>
                  <c:x val="0.3041960624316285"/>
                  <c:y val="6.5917685401279846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3-A7ED-43FB-8C72-714C174AD37F}"/>
                </c:ext>
              </c:extLst>
            </c:dLbl>
            <c:dLbl>
              <c:idx val="2"/>
              <c:layout>
                <c:manualLayout>
                  <c:x val="-0.17676070014962567"/>
                  <c:y val="0.26062932772489211"/>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5-A7ED-43FB-8C72-714C174AD37F}"/>
                </c:ext>
              </c:extLst>
            </c:dLbl>
            <c:dLbl>
              <c:idx val="3"/>
              <c:layout>
                <c:manualLayout>
                  <c:x val="-0.21263772582681678"/>
                  <c:y val="-8.4986954151649377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7-A7ED-43FB-8C72-714C174AD37F}"/>
                </c:ext>
              </c:extLst>
            </c:dLbl>
            <c:dLbl>
              <c:idx val="4"/>
              <c:layout>
                <c:manualLayout>
                  <c:x val="-1.4201497434943606E-2"/>
                  <c:y val="-0.18696668902332425"/>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9-A7ED-43FB-8C72-714C174AD37F}"/>
                </c:ext>
              </c:extLst>
            </c:dLbl>
            <c:spPr>
              <a:noFill/>
              <a:ln>
                <a:noFill/>
              </a:ln>
              <a:effectLst/>
            </c:spPr>
            <c:txPr>
              <a:bodyPr rot="0" spcFirstLastPara="1" vertOverflow="ellipsis" vert="horz" wrap="square" lIns="38100" tIns="19050" rIns="38100" bIns="19050" anchor="ctr" anchorCtr="1">
                <a:spAutoFit/>
              </a:bodyPr>
              <a:lstStyle/>
              <a:p>
                <a:pPr>
                  <a:defRPr sz="700" b="0" i="0" u="none" strike="noStrike" kern="1200" baseline="0">
                    <a:ln>
                      <a:noFill/>
                    </a:ln>
                    <a:solidFill>
                      <a:sysClr val="windowText" lastClr="000000"/>
                    </a:solidFill>
                    <a:latin typeface="Arial" panose="020B0604020202020204" pitchFamily="34" charset="0"/>
                    <a:ea typeface="+mn-ea"/>
                    <a:cs typeface="Arial" panose="020B0604020202020204" pitchFamily="34" charset="0"/>
                  </a:defRPr>
                </a:pPr>
                <a:endParaRPr lang="pt-PT"/>
              </a:p>
            </c:txPr>
            <c:showLegendKey val="0"/>
            <c:showVal val="1"/>
            <c:showCatName val="1"/>
            <c:showSerName val="0"/>
            <c:showPercent val="0"/>
            <c:showBubbleSize val="0"/>
            <c:showLeaderLines val="1"/>
            <c:leaderLines>
              <c:spPr>
                <a:ln w="9525">
                  <a:solidFill>
                    <a:srgbClr val="000000">
                      <a:alpha val="54000"/>
                    </a:srgbClr>
                  </a:solidFill>
                </a:ln>
                <a:effectLst/>
              </c:spPr>
            </c:leaderLines>
            <c:extLst>
              <c:ext xmlns:c15="http://schemas.microsoft.com/office/drawing/2012/chart" uri="{CE6537A1-D6FC-4f65-9D91-7224C49458BB}"/>
            </c:extLst>
          </c:dLbls>
          <c:cat>
            <c:strRef>
              <c:f>('Cobertura por Nível (3)'!$C$6,'Cobertura por Nível (3)'!$C$7,'Cobertura por Nível (3)'!$C$8,'Cobertura por Nível (3)'!$C$9,'Cobertura por Nível (3)'!$C$10)</c:f>
              <c:strCache>
                <c:ptCount val="5"/>
                <c:pt idx="0">
                  <c:v>Nível Central</c:v>
                </c:pt>
                <c:pt idx="1">
                  <c:v>Nível Provincial</c:v>
                </c:pt>
                <c:pt idx="2">
                  <c:v>Governos Distritais</c:v>
                </c:pt>
                <c:pt idx="3">
                  <c:v>Instituições Distritais</c:v>
                </c:pt>
                <c:pt idx="4">
                  <c:v>Nível Municipal</c:v>
                </c:pt>
              </c:strCache>
            </c:strRef>
          </c:cat>
          <c:val>
            <c:numRef>
              <c:f>('Cobertura por Nível (3)'!$R$6,'Cobertura por Nível (3)'!$R$7,'Cobertura por Nível (3)'!$R$8,'Cobertura por Nível (3)'!$R$9,'Cobertura por Nível (3)'!$R$10)</c:f>
              <c:numCache>
                <c:formatCode>0.0%</c:formatCode>
                <c:ptCount val="5"/>
                <c:pt idx="0">
                  <c:v>0.26746724890829693</c:v>
                </c:pt>
                <c:pt idx="1">
                  <c:v>0.40938864628820959</c:v>
                </c:pt>
                <c:pt idx="2">
                  <c:v>0.15065502183406113</c:v>
                </c:pt>
                <c:pt idx="3">
                  <c:v>0.15283842794759825</c:v>
                </c:pt>
                <c:pt idx="4">
                  <c:v>1.9650655021834062E-2</c:v>
                </c:pt>
              </c:numCache>
            </c:numRef>
          </c:val>
          <c:extLst>
            <c:ext xmlns:c16="http://schemas.microsoft.com/office/drawing/2014/chart" uri="{C3380CC4-5D6E-409C-BE32-E72D297353CC}">
              <c16:uniqueId val="{0000000A-A7ED-43FB-8C72-714C174AD37F}"/>
            </c:ext>
          </c:extLst>
        </c:ser>
        <c:dLbls>
          <c:showLegendKey val="0"/>
          <c:showVal val="1"/>
          <c:showCatName val="1"/>
          <c:showSerName val="0"/>
          <c:showPercent val="0"/>
          <c:showBubbleSize val="0"/>
          <c:showLeaderLines val="1"/>
        </c:dLbls>
        <c:firstSliceAng val="0"/>
        <c:holeSize val="50"/>
      </c:doughnutChart>
      <c:spPr>
        <a:noFill/>
        <a:ln>
          <a:noFill/>
        </a:ln>
        <a:effectLst/>
      </c:spPr>
    </c:plotArea>
    <c:plotVisOnly val="1"/>
    <c:dispBlanksAs val="gap"/>
    <c:showDLblsOverMax val="0"/>
  </c:chart>
  <c:spPr>
    <a:solidFill>
      <a:schemeClr val="bg1"/>
    </a:solidFill>
    <a:ln>
      <a:noFill/>
    </a:ln>
    <a:effectLst/>
  </c:spPr>
  <c:txPr>
    <a:bodyPr/>
    <a:lstStyle/>
    <a:p>
      <a:pPr>
        <a:defRPr/>
      </a:pPr>
      <a:endParaRPr lang="pt-PT"/>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8">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lt1"/>
    </cs:fontRef>
    <cs:defRPr sz="900" b="1"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scene3d>
        <a:camera prst="orthographicFront"/>
        <a:lightRig rig="brightRoom" dir="t"/>
      </a:scene3d>
      <a:sp3d prstMaterial="flat">
        <a:bevelT w="50800" h="101600" prst="angle"/>
        <a:contourClr>
          <a:srgbClr val="000000"/>
        </a:contourClr>
      </a:sp3d>
    </cs:spPr>
  </cs:dataPoint>
  <cs:dataPoint3D>
    <cs:lnRef idx="0"/>
    <cs:fillRef idx="0">
      <cs:styleClr val="auto"/>
    </cs:fillRef>
    <cs:effectRef idx="0"/>
    <cs:fontRef idx="minor">
      <a:schemeClr val="tx1"/>
    </cs:fontRef>
    <cs:spPr>
      <a:solidFill>
        <a:schemeClr val="phClr"/>
      </a:solidFill>
      <a:ln w="1905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1" i="0" kern="1200" cap="all" spc="50"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26">
  <cs:axisTitle>
    <cs:lnRef idx="0"/>
    <cs:fillRef idx="0"/>
    <cs:effectRef idx="0"/>
    <cs:fontRef idx="minor">
      <a:schemeClr val="tx2"/>
    </cs:fontRef>
    <cs:defRPr sz="900"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900" kern="1200"/>
  </cs:chartArea>
  <cs:dataLabel>
    <cs:lnRef idx="0"/>
    <cs:fillRef idx="0"/>
    <cs:effectRef idx="0"/>
    <cs:fontRef idx="minor">
      <a:schemeClr val="tx2"/>
    </cs:fontRef>
    <cs:defRPr sz="900"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dk1">
            <a:lumMod val="75000"/>
            <a:lumOff val="25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dk1">
            <a:lumMod val="75000"/>
            <a:lumOff val="25000"/>
          </a:schemeClr>
        </a:solidFill>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900"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900"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1600"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900"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900" kern="1200"/>
  </cs:valueAxis>
  <cs:wall>
    <cs:lnRef idx="0"/>
    <cs:fillRef idx="0"/>
    <cs:effectRef idx="0"/>
    <cs:fontRef idx="minor">
      <a:schemeClr val="tx2"/>
    </cs:fontRef>
  </cs:wall>
</cs:chartStyle>
</file>

<file path=ppt/charts/style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64">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charts/style5.xml><?xml version="1.0" encoding="utf-8"?>
<cs:chartStyle xmlns:cs="http://schemas.microsoft.com/office/drawing/2012/chartStyle" xmlns:a="http://schemas.openxmlformats.org/drawingml/2006/main" id="268">
  <cs:axisTitle>
    <cs:lnRef idx="0"/>
    <cs:fillRef idx="0"/>
    <cs:effectRef idx="0"/>
    <cs:fontRef idx="minor">
      <a:schemeClr val="lt1">
        <a:lumMod val="85000"/>
      </a:schemeClr>
    </cs:fontRef>
    <cs:defRPr sz="900" b="1" kern="1200" cap="all"/>
  </cs:axisTitle>
  <cs:category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900"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000" kern="1200"/>
  </cs:chartArea>
  <cs:dataLabel>
    <cs:lnRef idx="0"/>
    <cs:fillRef idx="0"/>
    <cs:effectRef idx="0"/>
    <cs:fontRef idx="minor">
      <a:schemeClr val="lt1">
        <a:lumMod val="85000"/>
      </a:schemeClr>
    </cs:fontRef>
    <cs:defRPr sz="900" kern="1200"/>
  </cs:dataLabel>
  <cs:dataLabelCallout>
    <cs:lnRef idx="0"/>
    <cs:fillRef idx="0"/>
    <cs:effectRef idx="0"/>
    <cs:fontRef idx="minor">
      <a:schemeClr val="dk1">
        <a:lumMod val="65000"/>
        <a:lumOff val="35000"/>
      </a:schemeClr>
    </cs:fontRef>
    <cs:spPr>
      <a:solidFill>
        <a:schemeClr val="lt1"/>
      </a:solidFill>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900" kern="1200"/>
  </cs:dataTable>
  <cs:downBar>
    <cs:lnRef idx="0"/>
    <cs:fillRef idx="0"/>
    <cs:effectRef idx="0"/>
    <cs:fontRef idx="minor">
      <a:schemeClr val="tx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tx1"/>
    </cs:fontRef>
    <cs:spPr>
      <a:ln w="9525">
        <a:solidFill>
          <a:schemeClr val="lt1">
            <a:lumMod val="95000"/>
            <a:alpha val="54000"/>
          </a:schemeClr>
        </a:solidFill>
        <a:prstDash val="dash"/>
      </a:ln>
    </cs:spPr>
  </cs:dropLine>
  <cs:errorBar>
    <cs:lnRef idx="0"/>
    <cs:fillRef idx="0"/>
    <cs:effectRef idx="0"/>
    <cs:fontRef idx="minor">
      <a:schemeClr val="tx1"/>
    </cs:fontRef>
    <cs:spPr>
      <a:ln w="9525" cap="flat" cmpd="sng" algn="ctr">
        <a:solidFill>
          <a:schemeClr val="lt1">
            <a:lumMod val="9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lt1">
            <a:lumMod val="95000"/>
            <a:alpha val="10000"/>
          </a:schemeClr>
        </a:solidFill>
        <a:round/>
      </a:ln>
    </cs:spPr>
  </cs:gridlineMajor>
  <cs:gridlineMinor>
    <cs:lnRef idx="0"/>
    <cs:fillRef idx="0"/>
    <cs:effectRef idx="0"/>
    <cs:fontRef idx="minor">
      <a:schemeClr val="tx1"/>
    </cs:fontRef>
    <cs:spPr>
      <a:ln>
        <a:solidFill>
          <a:schemeClr val="lt1">
            <a:lumMod val="95000"/>
            <a:alpha val="5000"/>
          </a:schemeClr>
        </a:solidFill>
      </a:ln>
    </cs:spPr>
  </cs:gridlineMinor>
  <cs:hiLoLine>
    <cs:lnRef idx="0"/>
    <cs:fillRef idx="0"/>
    <cs:effectRef idx="0"/>
    <cs:fontRef idx="minor">
      <a:schemeClr val="tx1"/>
    </cs:fontRef>
    <cs:spPr>
      <a:ln w="9525">
        <a:solidFill>
          <a:schemeClr val="lt1">
            <a:lumMod val="95000"/>
            <a:alpha val="54000"/>
          </a:schemeClr>
        </a:solidFill>
        <a:prstDash val="dash"/>
      </a:ln>
    </cs:spPr>
  </cs:hiLoLine>
  <cs:leaderLine>
    <cs:lnRef idx="0"/>
    <cs:fillRef idx="0"/>
    <cs:effectRef idx="0"/>
    <cs:fontRef idx="minor">
      <a:schemeClr val="tx1"/>
    </cs:fontRef>
    <cs:spPr>
      <a:ln w="9525">
        <a:solidFill>
          <a:schemeClr val="lt1">
            <a:lumMod val="95000"/>
            <a:alpha val="54000"/>
          </a:schemeClr>
        </a:solidFill>
      </a:ln>
    </cs:spPr>
  </cs:leaderLine>
  <cs:legend>
    <cs:lnRef idx="0"/>
    <cs:fillRef idx="0"/>
    <cs:effectRef idx="0"/>
    <cs:fontRef idx="minor">
      <a:schemeClr val="lt1">
        <a:lumMod val="85000"/>
      </a:schemeClr>
    </cs:fontRef>
    <cs:defRPr sz="900" kern="1200"/>
  </cs:legend>
  <cs:plotArea>
    <cs:lnRef idx="0"/>
    <cs:fillRef idx="0"/>
    <cs:effectRef idx="0"/>
    <cs:fontRef idx="minor">
      <a:schemeClr val="tx1"/>
    </cs:fontRef>
  </cs:plotArea>
  <cs:plotArea3D>
    <cs:lnRef idx="0"/>
    <cs:fillRef idx="0"/>
    <cs:effectRef idx="0"/>
    <cs:fontRef idx="minor">
      <a:schemeClr val="tx1"/>
    </cs:fontRef>
  </cs:plotArea3D>
  <cs:series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900"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1600"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tx1"/>
    </cs:fontRef>
    <cs:spPr>
      <a:ln w="19050" cap="rnd">
        <a:solidFill>
          <a:schemeClr val="phClr"/>
        </a:solidFill>
      </a:ln>
    </cs:spPr>
  </cs:trendline>
  <cs:trendlineLabel>
    <cs:lnRef idx="0"/>
    <cs:fillRef idx="0"/>
    <cs:effectRef idx="0"/>
    <cs:fontRef idx="minor">
      <a:schemeClr val="lt1">
        <a:lumMod val="85000"/>
      </a:schemeClr>
    </cs:fontRef>
    <cs:defRPr sz="900" kern="1200"/>
  </cs:trendlineLabel>
  <cs:upBar>
    <cs:lnRef idx="0"/>
    <cs:fillRef idx="0"/>
    <cs:effectRef idx="0"/>
    <cs:fontRef idx="minor">
      <a:schemeClr val="tx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900" kern="1200"/>
  </cs:valueAxis>
  <cs:wall>
    <cs:lnRef idx="0"/>
    <cs:fillRef idx="0"/>
    <cs:effectRef idx="0"/>
    <cs:fontRef idx="minor">
      <a:schemeClr val="tx1"/>
    </cs:fontRef>
  </cs:wall>
</cs:chartStyle>
</file>

<file path=ppt/drawings/_rels/vmlDrawing1.vml.rels><?xml version="1.0" encoding="UTF-8" standalone="yes"?>
<Relationships xmlns="http://schemas.openxmlformats.org/package/2006/relationships"><Relationship Id="rId1" Type="http://schemas.openxmlformats.org/officeDocument/2006/relationships/image" Target="../media/image24.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B76C0B7-7072-4656-A105-13B3B09B3C87}" type="datetimeFigureOut">
              <a:rPr lang="en-US" smtClean="0"/>
              <a:t>14-May-25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C9B449D-6FAB-455B-B528-0516A687B287}" type="slidenum">
              <a:rPr lang="en-US" smtClean="0"/>
              <a:t>‹#›</a:t>
            </a:fld>
            <a:endParaRPr lang="en-US"/>
          </a:p>
        </p:txBody>
      </p:sp>
    </p:spTree>
    <p:extLst>
      <p:ext uri="{BB962C8B-B14F-4D97-AF65-F5344CB8AC3E}">
        <p14:creationId xmlns:p14="http://schemas.microsoft.com/office/powerpoint/2010/main" val="19440672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C9B449D-6FAB-455B-B528-0516A687B287}" type="slidenum">
              <a:rPr lang="en-US" smtClean="0"/>
              <a:t>22</a:t>
            </a:fld>
            <a:endParaRPr lang="en-US"/>
          </a:p>
        </p:txBody>
      </p:sp>
    </p:spTree>
    <p:extLst>
      <p:ext uri="{BB962C8B-B14F-4D97-AF65-F5344CB8AC3E}">
        <p14:creationId xmlns:p14="http://schemas.microsoft.com/office/powerpoint/2010/main" val="12646606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14-May-25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14-May-25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14-May-25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14-May-25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14-May-25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14-May-25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14-May-25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14-May-25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14-May-25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14-May-25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14-May-25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14-May-25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2.jpeg"/><Relationship Id="rId7" Type="http://schemas.openxmlformats.org/officeDocument/2006/relationships/image" Target="../media/image7.jpe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6.jpeg"/><Relationship Id="rId5" Type="http://schemas.openxmlformats.org/officeDocument/2006/relationships/image" Target="../media/image5.png"/><Relationship Id="rId4" Type="http://schemas.openxmlformats.org/officeDocument/2006/relationships/image" Target="../media/image4.png"/><Relationship Id="rId9" Type="http://schemas.openxmlformats.org/officeDocument/2006/relationships/image" Target="../media/image9.png"/></Relationships>
</file>

<file path=ppt/slides/_rels/slide5.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2.jpeg"/><Relationship Id="rId7" Type="http://schemas.openxmlformats.org/officeDocument/2006/relationships/image" Target="../media/image13.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 Id="rId9" Type="http://schemas.openxmlformats.org/officeDocument/2006/relationships/image" Target="../media/image15.png"/></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2.jpeg"/><Relationship Id="rId7" Type="http://schemas.openxmlformats.org/officeDocument/2006/relationships/image" Target="../media/image21.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 Id="rId9" Type="http://schemas.openxmlformats.org/officeDocument/2006/relationships/image" Target="../media/image23.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image" Target="../media/image24.emf"/><Relationship Id="rId5" Type="http://schemas.openxmlformats.org/officeDocument/2006/relationships/oleObject" Target="file:///\\localhost\Users\amancioubisse\Documents\INTIC\INTIC2021\16%20Monitoria%20e%20Avaliacao\Apresentacao\Macintosh%20HD:Users:amancioubisse:Documents:INTIC:INTIC2021:16%20Monitoria%20e%20Avaliacao:09.06.21:Lista%20de%20Projectos.docx!OLE_LINK4" TargetMode="External"/><Relationship Id="rId4" Type="http://schemas.openxmlformats.org/officeDocument/2006/relationships/image" Target="../media/image2.jpeg"/></Relationships>
</file>

<file path=ppt/slides/_rels/slide10.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28.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1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9.png"/></Relationships>
</file>

<file path=ppt/slides/_rels/slide12.xml.rels><?xml version="1.0" encoding="UTF-8" standalone="yes"?>
<Relationships xmlns="http://schemas.openxmlformats.org/package/2006/relationships"><Relationship Id="rId8" Type="http://schemas.openxmlformats.org/officeDocument/2006/relationships/chart" Target="../charts/chart3.xml"/><Relationship Id="rId3" Type="http://schemas.openxmlformats.org/officeDocument/2006/relationships/image" Target="../media/image2.jpeg"/><Relationship Id="rId7" Type="http://schemas.openxmlformats.org/officeDocument/2006/relationships/chart" Target="../charts/chart2.xml"/><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chart" Target="../charts/chart1.xml"/><Relationship Id="rId5" Type="http://schemas.openxmlformats.org/officeDocument/2006/relationships/image" Target="../media/image31.png"/><Relationship Id="rId4" Type="http://schemas.openxmlformats.org/officeDocument/2006/relationships/image" Target="../media/image30.png"/></Relationships>
</file>

<file path=ppt/slides/_rels/slide1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chart" Target="../charts/chart4.xml"/><Relationship Id="rId4" Type="http://schemas.openxmlformats.org/officeDocument/2006/relationships/image" Target="../media/image32.jpeg"/></Relationships>
</file>

<file path=ppt/slides/_rels/slide1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chart" Target="../charts/chart5.xml"/></Relationships>
</file>

<file path=ppt/slides/_rels/slide1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35.png"/><Relationship Id="rId5" Type="http://schemas.openxmlformats.org/officeDocument/2006/relationships/image" Target="../media/image34.tiff"/><Relationship Id="rId4" Type="http://schemas.openxmlformats.org/officeDocument/2006/relationships/image" Target="../media/image33.tiff"/></Relationships>
</file>

<file path=ppt/slides/_rels/slide16.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39.jpe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17.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43.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42.jpeg"/><Relationship Id="rId5" Type="http://schemas.openxmlformats.org/officeDocument/2006/relationships/image" Target="../media/image41.jpeg"/><Relationship Id="rId4" Type="http://schemas.openxmlformats.org/officeDocument/2006/relationships/image" Target="../media/image40.jpeg"/></Relationships>
</file>

<file path=ppt/slides/_rels/slide1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45.png"/><Relationship Id="rId5" Type="http://schemas.openxmlformats.org/officeDocument/2006/relationships/image" Target="../media/image28.png"/><Relationship Id="rId4" Type="http://schemas.openxmlformats.org/officeDocument/2006/relationships/image" Target="../media/image44.png"/></Relationships>
</file>

<file path=ppt/slides/_rels/slide1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2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4204813-5A16-2803-F9DB-65BBC15E1204}"/>
              </a:ext>
            </a:extLst>
          </p:cNvPr>
          <p:cNvSpPr txBox="1"/>
          <p:nvPr/>
        </p:nvSpPr>
        <p:spPr>
          <a:xfrm>
            <a:off x="3048000" y="2705100"/>
            <a:ext cx="12687300" cy="1754326"/>
          </a:xfrm>
          <a:prstGeom prst="rect">
            <a:avLst/>
          </a:prstGeom>
          <a:noFill/>
        </p:spPr>
        <p:txBody>
          <a:bodyPr wrap="square">
            <a:spAutoFit/>
          </a:bodyPr>
          <a:lstStyle/>
          <a:p>
            <a:pPr algn="ctr"/>
            <a:r>
              <a:rPr lang="en-US" sz="3600" b="1" i="1" dirty="0">
                <a:latin typeface="Century Gothic" panose="020B0502020202020204" pitchFamily="34" charset="0"/>
              </a:rPr>
              <a:t>World Summit on the Information Society in Africa (WSIS+20) 2025 Africa Regional Review, </a:t>
            </a:r>
            <a:r>
              <a:rPr lang="en-US" sz="3600" b="1" i="1" dirty="0" err="1">
                <a:latin typeface="Century Gothic" panose="020B0502020202020204" pitchFamily="34" charset="0"/>
              </a:rPr>
              <a:t>Cotonou</a:t>
            </a:r>
            <a:r>
              <a:rPr lang="en-US" sz="3600" b="1" i="1" dirty="0">
                <a:latin typeface="Century Gothic" panose="020B0502020202020204" pitchFamily="34" charset="0"/>
              </a:rPr>
              <a:t>, 14 -16 May, 2025 </a:t>
            </a:r>
            <a:endParaRPr lang="pt-PT" sz="3600" b="1" i="1" dirty="0">
              <a:latin typeface="Century Gothic" panose="020B0502020202020204" pitchFamily="34" charset="0"/>
            </a:endParaRPr>
          </a:p>
        </p:txBody>
      </p:sp>
      <p:sp>
        <p:nvSpPr>
          <p:cNvPr id="5" name="TextBox 4">
            <a:extLst>
              <a:ext uri="{FF2B5EF4-FFF2-40B4-BE49-F238E27FC236}">
                <a16:creationId xmlns:a16="http://schemas.microsoft.com/office/drawing/2014/main" id="{7C5DE177-FF6E-DF5A-87B9-9D677C113154}"/>
              </a:ext>
            </a:extLst>
          </p:cNvPr>
          <p:cNvSpPr txBox="1"/>
          <p:nvPr/>
        </p:nvSpPr>
        <p:spPr>
          <a:xfrm>
            <a:off x="4114800" y="7962900"/>
            <a:ext cx="10210800" cy="646331"/>
          </a:xfrm>
          <a:prstGeom prst="rect">
            <a:avLst/>
          </a:prstGeom>
          <a:noFill/>
        </p:spPr>
        <p:txBody>
          <a:bodyPr wrap="square">
            <a:spAutoFit/>
          </a:bodyPr>
          <a:lstStyle/>
          <a:p>
            <a:pPr algn="ctr"/>
            <a:r>
              <a:rPr lang="en-US" sz="3600" b="1" dirty="0" err="1" smtClean="0">
                <a:latin typeface="Times New Roman" panose="02020603050405020304" pitchFamily="18" charset="0"/>
                <a:cs typeface="Times New Roman" panose="02020603050405020304" pitchFamily="18" charset="0"/>
              </a:rPr>
              <a:t>Cotonou</a:t>
            </a:r>
            <a:r>
              <a:rPr lang="en-US" sz="3600" b="1" dirty="0" smtClean="0">
                <a:latin typeface="Times New Roman" panose="02020603050405020304" pitchFamily="18" charset="0"/>
                <a:cs typeface="Times New Roman" panose="02020603050405020304" pitchFamily="18" charset="0"/>
              </a:rPr>
              <a:t>, May 14, </a:t>
            </a:r>
            <a:r>
              <a:rPr lang="en-US" sz="3600" b="1" dirty="0">
                <a:latin typeface="Times New Roman" panose="02020603050405020304" pitchFamily="18" charset="0"/>
                <a:cs typeface="Times New Roman" panose="02020603050405020304" pitchFamily="18" charset="0"/>
              </a:rPr>
              <a:t>2025</a:t>
            </a:r>
          </a:p>
        </p:txBody>
      </p:sp>
      <p:pic>
        <p:nvPicPr>
          <p:cNvPr id="4" name="Picture 3" descr="WhatsApp Image 2025-05-06 at 0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9600" y="9258300"/>
            <a:ext cx="1905000" cy="102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a:extLst>
              <a:ext uri="{FF2B5EF4-FFF2-40B4-BE49-F238E27FC236}">
                <a16:creationId xmlns:a16="http://schemas.microsoft.com/office/drawing/2014/main" id="{C4204813-5A16-2803-F9DB-65BBC15E1204}"/>
              </a:ext>
            </a:extLst>
          </p:cNvPr>
          <p:cNvSpPr txBox="1"/>
          <p:nvPr/>
        </p:nvSpPr>
        <p:spPr>
          <a:xfrm>
            <a:off x="2876550" y="4762500"/>
            <a:ext cx="12687300" cy="1200329"/>
          </a:xfrm>
          <a:prstGeom prst="rect">
            <a:avLst/>
          </a:prstGeom>
          <a:noFill/>
        </p:spPr>
        <p:txBody>
          <a:bodyPr wrap="square">
            <a:spAutoFit/>
          </a:bodyPr>
          <a:lstStyle/>
          <a:p>
            <a:pPr algn="ctr">
              <a:spcAft>
                <a:spcPts val="300"/>
              </a:spcAft>
            </a:pPr>
            <a:r>
              <a:rPr lang="en-US" sz="3600" b="1" dirty="0">
                <a:solidFill>
                  <a:srgbClr val="C00000"/>
                </a:solidFill>
                <a:latin typeface="Century Gothic" panose="020B0502020202020204" pitchFamily="34" charset="0"/>
              </a:rPr>
              <a:t>Mozambique presentation on the implementation of the WSIS : results, challenges and perspectives</a:t>
            </a:r>
            <a:endParaRPr lang="en-GB" sz="3600" b="1" dirty="0">
              <a:solidFill>
                <a:srgbClr val="C00000"/>
              </a:solidFill>
              <a:latin typeface="Century Gothic" panose="020B0502020202020204" pitchFamily="34" charset="0"/>
            </a:endParaRPr>
          </a:p>
        </p:txBody>
      </p:sp>
    </p:spTree>
    <p:extLst>
      <p:ext uri="{BB962C8B-B14F-4D97-AF65-F5344CB8AC3E}">
        <p14:creationId xmlns:p14="http://schemas.microsoft.com/office/powerpoint/2010/main" val="270331691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2A23166E-861D-1364-6A7D-461FB1CBDD3A}"/>
            </a:ext>
          </a:extLst>
        </p:cNvPr>
        <p:cNvGrpSpPr/>
        <p:nvPr/>
      </p:nvGrpSpPr>
      <p:grpSpPr>
        <a:xfrm>
          <a:off x="0" y="0"/>
          <a:ext cx="0" cy="0"/>
          <a:chOff x="0" y="0"/>
          <a:chExt cx="0" cy="0"/>
        </a:xfrm>
      </p:grpSpPr>
      <p:sp>
        <p:nvSpPr>
          <p:cNvPr id="2" name="CaixaDeTexto 1"/>
          <p:cNvSpPr txBox="1"/>
          <p:nvPr/>
        </p:nvSpPr>
        <p:spPr>
          <a:xfrm>
            <a:off x="3124200" y="1734234"/>
            <a:ext cx="7620000" cy="523220"/>
          </a:xfrm>
          <a:prstGeom prst="rect">
            <a:avLst/>
          </a:prstGeom>
          <a:noFill/>
        </p:spPr>
        <p:txBody>
          <a:bodyPr wrap="square" rtlCol="0">
            <a:spAutoFit/>
          </a:bodyPr>
          <a:lstStyle/>
          <a:p>
            <a:r>
              <a:rPr lang="pt-PT" sz="2800" b="1" dirty="0" err="1" smtClean="0">
                <a:latin typeface="Arial" pitchFamily="34" charset="0"/>
                <a:cs typeface="Arial" pitchFamily="34" charset="0"/>
              </a:rPr>
              <a:t>Contents</a:t>
            </a:r>
            <a:r>
              <a:rPr lang="pt-PT" sz="2800" b="1" dirty="0" smtClean="0">
                <a:latin typeface="Arial" pitchFamily="34" charset="0"/>
                <a:cs typeface="Arial" pitchFamily="34" charset="0"/>
              </a:rPr>
              <a:t> </a:t>
            </a:r>
            <a:endParaRPr lang="pt-PT" sz="2800" b="1" dirty="0">
              <a:latin typeface="Arial" pitchFamily="34" charset="0"/>
              <a:cs typeface="Arial" pitchFamily="34" charset="0"/>
            </a:endParaRPr>
          </a:p>
        </p:txBody>
      </p:sp>
      <p:sp>
        <p:nvSpPr>
          <p:cNvPr id="4" name="CaixaDeTexto 3"/>
          <p:cNvSpPr txBox="1"/>
          <p:nvPr/>
        </p:nvSpPr>
        <p:spPr>
          <a:xfrm>
            <a:off x="2525842" y="2437654"/>
            <a:ext cx="13018957" cy="6232475"/>
          </a:xfrm>
          <a:prstGeom prst="rect">
            <a:avLst/>
          </a:prstGeom>
          <a:noFill/>
        </p:spPr>
        <p:txBody>
          <a:bodyPr wrap="square" rtlCol="0">
            <a:spAutoFit/>
          </a:bodyPr>
          <a:lstStyle/>
          <a:p>
            <a:pPr marL="971001" lvl="1" indent="-520179">
              <a:spcBef>
                <a:spcPts val="600"/>
              </a:spcBef>
              <a:spcAft>
                <a:spcPts val="1200"/>
              </a:spcAft>
              <a:buFont typeface="+mj-lt"/>
              <a:buAutoNum type="arabicPeriod"/>
              <a:defRPr/>
            </a:pPr>
            <a:r>
              <a:rPr lang="en-US" sz="2400" b="1" dirty="0">
                <a:latin typeface="Arial" panose="020B0604020202020204" pitchFamily="34" charset="0"/>
                <a:cs typeface="Arial" panose="020B0604020202020204" pitchFamily="34" charset="0"/>
              </a:rPr>
              <a:t>Introduction;</a:t>
            </a:r>
          </a:p>
          <a:p>
            <a:pPr marL="971001" lvl="1" indent="-520179">
              <a:spcBef>
                <a:spcPts val="600"/>
              </a:spcBef>
              <a:spcAft>
                <a:spcPts val="1200"/>
              </a:spcAft>
              <a:buFont typeface="+mj-lt"/>
              <a:buAutoNum type="arabicPeriod"/>
              <a:defRPr/>
            </a:pPr>
            <a:r>
              <a:rPr lang="en-US" sz="2400" b="1" dirty="0">
                <a:latin typeface="Arial" panose="020B0604020202020204" pitchFamily="34" charset="0"/>
                <a:cs typeface="Arial" panose="020B0604020202020204" pitchFamily="34" charset="0"/>
              </a:rPr>
              <a:t>Legal, Regulatory Framework and ICT Guiding Instruments in Mozambique;</a:t>
            </a:r>
          </a:p>
          <a:p>
            <a:pPr marL="985451" lvl="1" indent="-534629">
              <a:spcBef>
                <a:spcPts val="600"/>
              </a:spcBef>
              <a:spcAft>
                <a:spcPts val="1200"/>
              </a:spcAft>
              <a:buFont typeface="+mj-lt"/>
              <a:buAutoNum type="arabicPeriod"/>
              <a:defRPr/>
            </a:pPr>
            <a:r>
              <a:rPr lang="en-US" sz="2400" b="1" dirty="0">
                <a:latin typeface="Arial" panose="020B0604020202020204" pitchFamily="34" charset="0"/>
                <a:cs typeface="Arial" panose="020B0604020202020204" pitchFamily="34" charset="0"/>
              </a:rPr>
              <a:t>Vision and Mission of the Information Society Policy and Strategy;</a:t>
            </a:r>
          </a:p>
          <a:p>
            <a:pPr marL="985451" lvl="1" indent="-534629">
              <a:spcBef>
                <a:spcPts val="600"/>
              </a:spcBef>
              <a:spcAft>
                <a:spcPts val="1200"/>
              </a:spcAft>
              <a:buFont typeface="+mj-lt"/>
              <a:buAutoNum type="arabicPeriod"/>
              <a:defRPr/>
            </a:pPr>
            <a:r>
              <a:rPr lang="en-US" sz="2400" b="1" dirty="0">
                <a:latin typeface="Arial" panose="020B0604020202020204" pitchFamily="34" charset="0"/>
                <a:cs typeface="Arial" panose="020B0604020202020204" pitchFamily="34" charset="0"/>
              </a:rPr>
              <a:t>Development axes defined by the Information Society Policy and Strategy;</a:t>
            </a:r>
          </a:p>
          <a:p>
            <a:pPr marL="985451" lvl="1" indent="-534629">
              <a:spcBef>
                <a:spcPts val="600"/>
              </a:spcBef>
              <a:spcAft>
                <a:spcPts val="1200"/>
              </a:spcAft>
              <a:buFont typeface="+mj-lt"/>
              <a:buAutoNum type="arabicPeriod"/>
              <a:defRPr/>
            </a:pPr>
            <a:r>
              <a:rPr lang="en-US" sz="2400" b="1" dirty="0">
                <a:latin typeface="Arial" panose="020B0604020202020204" pitchFamily="34" charset="0"/>
                <a:cs typeface="Arial" panose="020B0604020202020204" pitchFamily="34" charset="0"/>
              </a:rPr>
              <a:t>Implementers of the Information Society Policy and Strategy;</a:t>
            </a:r>
          </a:p>
          <a:p>
            <a:pPr marL="985451" lvl="1" indent="-534629">
              <a:spcBef>
                <a:spcPts val="600"/>
              </a:spcBef>
              <a:spcAft>
                <a:spcPts val="1200"/>
              </a:spcAft>
              <a:buFont typeface="+mj-lt"/>
              <a:buAutoNum type="arabicPeriod"/>
              <a:defRPr/>
            </a:pPr>
            <a:r>
              <a:rPr lang="en-US" sz="2400" b="1" dirty="0">
                <a:latin typeface="Arial" panose="020B0604020202020204" pitchFamily="34" charset="0"/>
                <a:cs typeface="Arial" panose="020B0604020202020204" pitchFamily="34" charset="0"/>
              </a:rPr>
              <a:t>Complementary Instruments to the Electronic Transactions Law;</a:t>
            </a:r>
          </a:p>
          <a:p>
            <a:pPr marL="985451" lvl="1" indent="-534629">
              <a:spcBef>
                <a:spcPts val="600"/>
              </a:spcBef>
              <a:spcAft>
                <a:spcPts val="1200"/>
              </a:spcAft>
              <a:buFont typeface="+mj-lt"/>
              <a:buAutoNum type="arabicPeriod"/>
              <a:defRPr/>
            </a:pPr>
            <a:r>
              <a:rPr lang="en-US" sz="2400" b="1" dirty="0">
                <a:latin typeface="Arial" panose="020B0604020202020204" pitchFamily="34" charset="0"/>
                <a:cs typeface="Arial" panose="020B0604020202020204" pitchFamily="34" charset="0"/>
              </a:rPr>
              <a:t>Electronic Governance Initiatives: Axis 5 of the Strategic Plan for the Information Society (2019-2028);</a:t>
            </a:r>
          </a:p>
          <a:p>
            <a:pPr marL="985451" lvl="1" indent="-534629">
              <a:spcBef>
                <a:spcPts val="600"/>
              </a:spcBef>
              <a:spcAft>
                <a:spcPts val="1200"/>
              </a:spcAft>
              <a:buFont typeface="+mj-lt"/>
              <a:buAutoNum type="arabicPeriod"/>
              <a:defRPr/>
            </a:pPr>
            <a:r>
              <a:rPr lang="en-US" sz="2400" b="1" dirty="0">
                <a:latin typeface="Arial" panose="020B0604020202020204" pitchFamily="34" charset="0"/>
                <a:cs typeface="Arial" panose="020B0604020202020204" pitchFamily="34" charset="0"/>
              </a:rPr>
              <a:t>African Union Convention on Cyber Security and Data Protection;</a:t>
            </a:r>
          </a:p>
          <a:p>
            <a:pPr marL="985451" lvl="1" indent="-534629">
              <a:spcBef>
                <a:spcPts val="600"/>
              </a:spcBef>
              <a:spcAft>
                <a:spcPts val="1200"/>
              </a:spcAft>
              <a:buFont typeface="+mj-lt"/>
              <a:buAutoNum type="arabicPeriod"/>
              <a:defRPr/>
            </a:pPr>
            <a:r>
              <a:rPr lang="en-US" sz="2400" b="1" dirty="0">
                <a:latin typeface="Arial" panose="020B0604020202020204" pitchFamily="34" charset="0"/>
                <a:cs typeface="Arial" panose="020B0604020202020204" pitchFamily="34" charset="0"/>
              </a:rPr>
              <a:t>Challenges;</a:t>
            </a:r>
          </a:p>
          <a:p>
            <a:pPr marL="985451" lvl="1" indent="-534629">
              <a:spcBef>
                <a:spcPts val="600"/>
              </a:spcBef>
              <a:spcAft>
                <a:spcPts val="1200"/>
              </a:spcAft>
              <a:buFont typeface="+mj-lt"/>
              <a:buAutoNum type="arabicPeriod"/>
              <a:defRPr/>
            </a:pPr>
            <a:r>
              <a:rPr lang="en-US" sz="2400" b="1" dirty="0">
                <a:latin typeface="Arial" panose="020B0604020202020204" pitchFamily="34" charset="0"/>
                <a:cs typeface="Arial" panose="020B0604020202020204" pitchFamily="34" charset="0"/>
              </a:rPr>
              <a:t>Perspectives</a:t>
            </a:r>
            <a:r>
              <a:rPr lang="en-US" sz="2400" b="1" dirty="0" smtClean="0">
                <a:latin typeface="Arial" panose="020B0604020202020204" pitchFamily="34" charset="0"/>
                <a:cs typeface="Arial" panose="020B0604020202020204" pitchFamily="34" charset="0"/>
              </a:rPr>
              <a:t>.</a:t>
            </a:r>
            <a:endParaRPr lang="en-US" sz="2400" b="1" dirty="0">
              <a:latin typeface="Arial" panose="020B0604020202020204" pitchFamily="34" charset="0"/>
              <a:cs typeface="Arial" panose="020B0604020202020204" pitchFamily="34" charset="0"/>
            </a:endParaRPr>
          </a:p>
        </p:txBody>
      </p:sp>
      <p:pic>
        <p:nvPicPr>
          <p:cNvPr id="5" name="Picture 3" descr="WhatsApp Image 2025-05-06 at 0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9600" y="9258300"/>
            <a:ext cx="1905000" cy="102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5554520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B2C8A4E5-15D2-04EA-554F-E39D021FCC9E}"/>
            </a:ext>
          </a:extLst>
        </p:cNvPr>
        <p:cNvGrpSpPr/>
        <p:nvPr/>
      </p:nvGrpSpPr>
      <p:grpSpPr>
        <a:xfrm>
          <a:off x="0" y="0"/>
          <a:ext cx="0" cy="0"/>
          <a:chOff x="0" y="0"/>
          <a:chExt cx="0" cy="0"/>
        </a:xfrm>
      </p:grpSpPr>
      <p:pic>
        <p:nvPicPr>
          <p:cNvPr id="5" name="Picture 3" descr="WhatsApp Image 2025-05-06 at 0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9600" y="9258300"/>
            <a:ext cx="1905000" cy="102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aixaDeTexto 3"/>
          <p:cNvSpPr txBox="1"/>
          <p:nvPr/>
        </p:nvSpPr>
        <p:spPr>
          <a:xfrm>
            <a:off x="2493364" y="1682235"/>
            <a:ext cx="13018957" cy="523220"/>
          </a:xfrm>
          <a:prstGeom prst="rect">
            <a:avLst/>
          </a:prstGeom>
          <a:noFill/>
        </p:spPr>
        <p:txBody>
          <a:bodyPr wrap="square" rtlCol="0">
            <a:spAutoFit/>
          </a:bodyPr>
          <a:lstStyle/>
          <a:p>
            <a:pPr marL="450822" lvl="1">
              <a:spcBef>
                <a:spcPts val="600"/>
              </a:spcBef>
              <a:spcAft>
                <a:spcPts val="1200"/>
              </a:spcAft>
              <a:defRPr/>
            </a:pPr>
            <a:r>
              <a:rPr lang="pt-PT" sz="2800" b="1" dirty="0">
                <a:latin typeface="Tahoma" panose="020B0604030504040204" pitchFamily="34" charset="0"/>
                <a:ea typeface="Tahoma" panose="020B0604030504040204" pitchFamily="34" charset="0"/>
                <a:cs typeface="Tahoma" panose="020B0604030504040204" pitchFamily="34" charset="0"/>
              </a:rPr>
              <a:t>1</a:t>
            </a:r>
            <a:r>
              <a:rPr lang="pt-PT" sz="2400" b="1" dirty="0">
                <a:latin typeface="Tahoma" panose="020B0604030504040204" pitchFamily="34" charset="0"/>
                <a:ea typeface="Tahoma" panose="020B0604030504040204" pitchFamily="34" charset="0"/>
                <a:cs typeface="Tahoma" panose="020B0604030504040204" pitchFamily="34" charset="0"/>
              </a:rPr>
              <a:t>. </a:t>
            </a:r>
            <a:r>
              <a:rPr lang="pt-PT" sz="2400" b="1" dirty="0" err="1">
                <a:latin typeface="Tahoma" panose="020B0604030504040204" pitchFamily="34" charset="0"/>
                <a:ea typeface="Tahoma" panose="020B0604030504040204" pitchFamily="34" charset="0"/>
                <a:cs typeface="Tahoma" panose="020B0604030504040204" pitchFamily="34" charset="0"/>
              </a:rPr>
              <a:t>Introduction</a:t>
            </a:r>
            <a:endParaRPr lang="en-US" sz="2800" b="1" dirty="0" smtClean="0">
              <a:latin typeface="Tahoma" panose="020B0604030504040204" pitchFamily="34" charset="0"/>
              <a:ea typeface="Tahoma" panose="020B0604030504040204" pitchFamily="34" charset="0"/>
              <a:cs typeface="Tahoma" panose="020B0604030504040204" pitchFamily="34" charset="0"/>
            </a:endParaRPr>
          </a:p>
        </p:txBody>
      </p:sp>
      <p:sp>
        <p:nvSpPr>
          <p:cNvPr id="4" name="CaixaDeTexto 3"/>
          <p:cNvSpPr txBox="1"/>
          <p:nvPr/>
        </p:nvSpPr>
        <p:spPr>
          <a:xfrm>
            <a:off x="5943600" y="3543300"/>
            <a:ext cx="9568721" cy="461665"/>
          </a:xfrm>
          <a:prstGeom prst="rect">
            <a:avLst/>
          </a:prstGeom>
          <a:noFill/>
        </p:spPr>
        <p:txBody>
          <a:bodyPr wrap="square" rtlCol="0">
            <a:spAutoFit/>
          </a:bodyPr>
          <a:lstStyle/>
          <a:p>
            <a:pPr marL="450822" lvl="1">
              <a:spcBef>
                <a:spcPts val="600"/>
              </a:spcBef>
              <a:spcAft>
                <a:spcPts val="1200"/>
              </a:spcAft>
              <a:defRPr/>
            </a:pPr>
            <a:endParaRPr lang="en-US" sz="2400" b="1" dirty="0" smtClean="0">
              <a:latin typeface="Arial" panose="020B0604020202020204" pitchFamily="34" charset="0"/>
              <a:cs typeface="Arial" panose="020B0604020202020204" pitchFamily="34" charset="0"/>
            </a:endParaRPr>
          </a:p>
        </p:txBody>
      </p:sp>
      <p:pic>
        <p:nvPicPr>
          <p:cNvPr id="6" name="Picture 2" descr="Mozambique map hi-res stock photography and images - Alamy">
            <a:extLst>
              <a:ext uri="{FF2B5EF4-FFF2-40B4-BE49-F238E27FC236}">
                <a16:creationId xmlns:a16="http://schemas.microsoft.com/office/drawing/2014/main" id="{D6554D19-7ADA-94F9-E56C-4DA6EE7CC0D3}"/>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7172"/>
          <a:stretch/>
        </p:blipFill>
        <p:spPr bwMode="auto">
          <a:xfrm>
            <a:off x="1567095" y="2614194"/>
            <a:ext cx="4386498" cy="6308724"/>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6629400" y="2614194"/>
            <a:ext cx="9144000" cy="4893647"/>
          </a:xfrm>
          <a:prstGeom prst="rect">
            <a:avLst/>
          </a:prstGeom>
        </p:spPr>
        <p:txBody>
          <a:bodyPr>
            <a:spAutoFit/>
          </a:bodyPr>
          <a:lstStyle/>
          <a:p>
            <a:r>
              <a:rPr lang="en-GB" sz="2400" dirty="0">
                <a:latin typeface="Tahoma" panose="020B0604030504040204" pitchFamily="34" charset="0"/>
                <a:ea typeface="Tahoma" panose="020B0604030504040204" pitchFamily="34" charset="0"/>
                <a:cs typeface="Tahoma" panose="020B0604030504040204" pitchFamily="34" charset="0"/>
              </a:rPr>
              <a:t>Mozambique is a country located on the East coast of Africa:</a:t>
            </a:r>
          </a:p>
          <a:p>
            <a:endParaRPr lang="en-GB" sz="2400" dirty="0">
              <a:latin typeface="Tahoma" panose="020B0604030504040204" pitchFamily="34" charset="0"/>
              <a:ea typeface="Tahoma" panose="020B0604030504040204" pitchFamily="34" charset="0"/>
              <a:cs typeface="Tahoma" panose="020B0604030504040204" pitchFamily="34" charset="0"/>
            </a:endParaRPr>
          </a:p>
          <a:p>
            <a:pPr marL="312108" indent="-312108">
              <a:buFont typeface="Arial" panose="020B0604020202020204" pitchFamily="34" charset="0"/>
              <a:buChar char="•"/>
            </a:pPr>
            <a:r>
              <a:rPr lang="en-GB" sz="2400" b="1" dirty="0">
                <a:latin typeface="Tahoma" panose="020B0604030504040204" pitchFamily="34" charset="0"/>
                <a:ea typeface="Tahoma" panose="020B0604030504040204" pitchFamily="34" charset="0"/>
                <a:cs typeface="Tahoma" panose="020B0604030504040204" pitchFamily="34" charset="0"/>
              </a:rPr>
              <a:t>Total area</a:t>
            </a:r>
            <a:r>
              <a:rPr lang="en-GB" sz="2400" dirty="0">
                <a:latin typeface="Tahoma" panose="020B0604030504040204" pitchFamily="34" charset="0"/>
                <a:ea typeface="Tahoma" panose="020B0604030504040204" pitchFamily="34" charset="0"/>
                <a:cs typeface="Tahoma" panose="020B0604030504040204" pitchFamily="34" charset="0"/>
              </a:rPr>
              <a:t>:  799 380 km2;</a:t>
            </a:r>
          </a:p>
          <a:p>
            <a:pPr marL="312108" indent="-312108">
              <a:buFont typeface="Arial" panose="020B0604020202020204" pitchFamily="34" charset="0"/>
              <a:buChar char="•"/>
            </a:pPr>
            <a:endParaRPr lang="en-GB" sz="2400" dirty="0">
              <a:latin typeface="Tahoma" panose="020B0604030504040204" pitchFamily="34" charset="0"/>
              <a:ea typeface="Tahoma" panose="020B0604030504040204" pitchFamily="34" charset="0"/>
              <a:cs typeface="Tahoma" panose="020B0604030504040204" pitchFamily="34" charset="0"/>
            </a:endParaRPr>
          </a:p>
          <a:p>
            <a:pPr marL="312108" indent="-312108">
              <a:buFont typeface="Arial" panose="020B0604020202020204" pitchFamily="34" charset="0"/>
              <a:buChar char="•"/>
            </a:pPr>
            <a:r>
              <a:rPr lang="en-GB" sz="2400" b="1" dirty="0">
                <a:latin typeface="Tahoma" panose="020B0604030504040204" pitchFamily="34" charset="0"/>
                <a:ea typeface="Tahoma" panose="020B0604030504040204" pitchFamily="34" charset="0"/>
                <a:cs typeface="Tahoma" panose="020B0604030504040204" pitchFamily="34" charset="0"/>
              </a:rPr>
              <a:t>Capital</a:t>
            </a:r>
            <a:r>
              <a:rPr lang="en-GB" sz="2400" dirty="0">
                <a:latin typeface="Tahoma" panose="020B0604030504040204" pitchFamily="34" charset="0"/>
                <a:ea typeface="Tahoma" panose="020B0604030504040204" pitchFamily="34" charset="0"/>
                <a:cs typeface="Tahoma" panose="020B0604030504040204" pitchFamily="34" charset="0"/>
              </a:rPr>
              <a:t>:  Maputo;</a:t>
            </a:r>
          </a:p>
          <a:p>
            <a:pPr marL="312108" indent="-312108">
              <a:buFont typeface="Arial" panose="020B0604020202020204" pitchFamily="34" charset="0"/>
              <a:buChar char="•"/>
            </a:pPr>
            <a:endParaRPr lang="en-GB" sz="2400" dirty="0">
              <a:latin typeface="Tahoma" panose="020B0604030504040204" pitchFamily="34" charset="0"/>
              <a:ea typeface="Tahoma" panose="020B0604030504040204" pitchFamily="34" charset="0"/>
              <a:cs typeface="Tahoma" panose="020B0604030504040204" pitchFamily="34" charset="0"/>
            </a:endParaRPr>
          </a:p>
          <a:p>
            <a:pPr marL="312108" indent="-312108">
              <a:buFont typeface="Arial" panose="020B0604020202020204" pitchFamily="34" charset="0"/>
              <a:buChar char="•"/>
            </a:pPr>
            <a:r>
              <a:rPr lang="en-GB" sz="2400" b="1" dirty="0">
                <a:latin typeface="Tahoma" panose="020B0604030504040204" pitchFamily="34" charset="0"/>
                <a:ea typeface="Tahoma" panose="020B0604030504040204" pitchFamily="34" charset="0"/>
                <a:cs typeface="Tahoma" panose="020B0604030504040204" pitchFamily="34" charset="0"/>
              </a:rPr>
              <a:t>Official Language:</a:t>
            </a:r>
            <a:r>
              <a:rPr lang="en-GB" sz="2400" dirty="0">
                <a:latin typeface="Tahoma" panose="020B0604030504040204" pitchFamily="34" charset="0"/>
                <a:ea typeface="Tahoma" panose="020B0604030504040204" pitchFamily="34" charset="0"/>
                <a:cs typeface="Tahoma" panose="020B0604030504040204" pitchFamily="34" charset="0"/>
              </a:rPr>
              <a:t> Portuguese;</a:t>
            </a:r>
          </a:p>
          <a:p>
            <a:pPr marL="312108" indent="-312108">
              <a:buFont typeface="Arial" panose="020B0604020202020204" pitchFamily="34" charset="0"/>
              <a:buChar char="•"/>
            </a:pPr>
            <a:endParaRPr lang="en-GB" sz="2400" dirty="0">
              <a:latin typeface="Tahoma" panose="020B0604030504040204" pitchFamily="34" charset="0"/>
              <a:ea typeface="Tahoma" panose="020B0604030504040204" pitchFamily="34" charset="0"/>
              <a:cs typeface="Tahoma" panose="020B0604030504040204" pitchFamily="34" charset="0"/>
            </a:endParaRPr>
          </a:p>
          <a:p>
            <a:pPr marL="312108" indent="-312108">
              <a:buFont typeface="Arial" panose="020B0604020202020204" pitchFamily="34" charset="0"/>
              <a:buChar char="•"/>
            </a:pPr>
            <a:r>
              <a:rPr lang="en-GB" sz="2400" b="1" dirty="0">
                <a:latin typeface="Tahoma" panose="020B0604030504040204" pitchFamily="34" charset="0"/>
                <a:ea typeface="Tahoma" panose="020B0604030504040204" pitchFamily="34" charset="0"/>
                <a:cs typeface="Tahoma" panose="020B0604030504040204" pitchFamily="34" charset="0"/>
              </a:rPr>
              <a:t>Population:</a:t>
            </a:r>
            <a:r>
              <a:rPr lang="en-GB" sz="2400" dirty="0">
                <a:latin typeface="Tahoma" panose="020B0604030504040204" pitchFamily="34" charset="0"/>
                <a:ea typeface="Tahoma" panose="020B0604030504040204" pitchFamily="34" charset="0"/>
                <a:cs typeface="Tahoma" panose="020B0604030504040204" pitchFamily="34" charset="0"/>
              </a:rPr>
              <a:t> 34 million;</a:t>
            </a:r>
          </a:p>
          <a:p>
            <a:pPr marL="312108" indent="-312108">
              <a:buFont typeface="Arial" panose="020B0604020202020204" pitchFamily="34" charset="0"/>
              <a:buChar char="•"/>
            </a:pPr>
            <a:endParaRPr lang="en-GB" sz="2400" dirty="0">
              <a:latin typeface="Tahoma" panose="020B0604030504040204" pitchFamily="34" charset="0"/>
              <a:ea typeface="Tahoma" panose="020B0604030504040204" pitchFamily="34" charset="0"/>
              <a:cs typeface="Tahoma" panose="020B0604030504040204" pitchFamily="34" charset="0"/>
            </a:endParaRPr>
          </a:p>
          <a:p>
            <a:pPr marL="312108" indent="-312108">
              <a:buFont typeface="Arial" panose="020B0604020202020204" pitchFamily="34" charset="0"/>
              <a:buChar char="•"/>
            </a:pPr>
            <a:r>
              <a:rPr lang="en-GB" sz="2400" b="1" dirty="0">
                <a:latin typeface="Tahoma" panose="020B0604030504040204" pitchFamily="34" charset="0"/>
                <a:ea typeface="Tahoma" panose="020B0604030504040204" pitchFamily="34" charset="0"/>
                <a:cs typeface="Tahoma" panose="020B0604030504040204" pitchFamily="34" charset="0"/>
              </a:rPr>
              <a:t>Internet Users</a:t>
            </a:r>
            <a:r>
              <a:rPr lang="en-GB" sz="2400" dirty="0">
                <a:latin typeface="Tahoma" panose="020B0604030504040204" pitchFamily="34" charset="0"/>
                <a:ea typeface="Tahoma" panose="020B0604030504040204" pitchFamily="34" charset="0"/>
                <a:cs typeface="Tahoma" panose="020B0604030504040204" pitchFamily="34" charset="0"/>
              </a:rPr>
              <a:t>: 7.96 million;</a:t>
            </a:r>
          </a:p>
          <a:p>
            <a:pPr marL="312108" indent="-312108">
              <a:buFont typeface="Arial" panose="020B0604020202020204" pitchFamily="34" charset="0"/>
              <a:buChar char="•"/>
            </a:pPr>
            <a:endParaRPr lang="en-GB" sz="2400" dirty="0">
              <a:latin typeface="Tahoma" panose="020B0604030504040204" pitchFamily="34" charset="0"/>
              <a:ea typeface="Tahoma" panose="020B0604030504040204" pitchFamily="34" charset="0"/>
              <a:cs typeface="Tahoma" panose="020B0604030504040204" pitchFamily="34" charset="0"/>
            </a:endParaRPr>
          </a:p>
          <a:p>
            <a:pPr marL="312108" indent="-312108">
              <a:buFont typeface="Arial" panose="020B0604020202020204" pitchFamily="34" charset="0"/>
              <a:buChar char="•"/>
            </a:pPr>
            <a:r>
              <a:rPr lang="en-GB" sz="2400" b="1" dirty="0">
                <a:latin typeface="Tahoma" panose="020B0604030504040204" pitchFamily="34" charset="0"/>
                <a:ea typeface="Tahoma" panose="020B0604030504040204" pitchFamily="34" charset="0"/>
                <a:cs typeface="Tahoma" panose="020B0604030504040204" pitchFamily="34" charset="0"/>
              </a:rPr>
              <a:t>Mobile Phones Users</a:t>
            </a:r>
            <a:r>
              <a:rPr lang="en-GB" sz="2400" dirty="0">
                <a:latin typeface="Tahoma" panose="020B0604030504040204" pitchFamily="34" charset="0"/>
                <a:ea typeface="Tahoma" panose="020B0604030504040204" pitchFamily="34" charset="0"/>
                <a:cs typeface="Tahoma" panose="020B0604030504040204" pitchFamily="34" charset="0"/>
              </a:rPr>
              <a:t>: 18.91 million. </a:t>
            </a:r>
          </a:p>
        </p:txBody>
      </p:sp>
      <p:sp>
        <p:nvSpPr>
          <p:cNvPr id="7" name="Slide Number Placeholder 5"/>
          <p:cNvSpPr>
            <a:spLocks noGrp="1"/>
          </p:cNvSpPr>
          <p:nvPr>
            <p:ph type="sldNum" sz="quarter" idx="4294967295"/>
          </p:nvPr>
        </p:nvSpPr>
        <p:spPr>
          <a:xfrm>
            <a:off x="12115800" y="9534525"/>
            <a:ext cx="1628775" cy="476250"/>
          </a:xfrm>
        </p:spPr>
        <p:txBody>
          <a:bodyPr/>
          <a:lstStyle/>
          <a:p>
            <a:fld id="{FFAAE9B2-36E1-4349-96E1-839A449297AF}" type="slidenum">
              <a:rPr lang="pt-PT" sz="2000" smtClean="0">
                <a:solidFill>
                  <a:schemeClr val="bg1"/>
                </a:solidFill>
              </a:rPr>
              <a:pPr/>
              <a:t>3</a:t>
            </a:fld>
            <a:endParaRPr lang="pt-PT" sz="2000" dirty="0">
              <a:solidFill>
                <a:schemeClr val="bg1"/>
              </a:solidFill>
            </a:endParaRPr>
          </a:p>
        </p:txBody>
      </p:sp>
    </p:spTree>
    <p:extLst>
      <p:ext uri="{BB962C8B-B14F-4D97-AF65-F5344CB8AC3E}">
        <p14:creationId xmlns:p14="http://schemas.microsoft.com/office/powerpoint/2010/main" val="319385900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B2C8A4E5-15D2-04EA-554F-E39D021FCC9E}"/>
            </a:ext>
          </a:extLst>
        </p:cNvPr>
        <p:cNvGrpSpPr/>
        <p:nvPr/>
      </p:nvGrpSpPr>
      <p:grpSpPr>
        <a:xfrm>
          <a:off x="0" y="0"/>
          <a:ext cx="0" cy="0"/>
          <a:chOff x="0" y="0"/>
          <a:chExt cx="0" cy="0"/>
        </a:xfrm>
      </p:grpSpPr>
      <p:pic>
        <p:nvPicPr>
          <p:cNvPr id="5" name="Picture 3" descr="WhatsApp Image 2025-05-06 at 0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9600" y="9258300"/>
            <a:ext cx="1905000" cy="102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aixaDeTexto 3"/>
          <p:cNvSpPr txBox="1"/>
          <p:nvPr/>
        </p:nvSpPr>
        <p:spPr>
          <a:xfrm>
            <a:off x="2493364" y="1682235"/>
            <a:ext cx="13018957" cy="461665"/>
          </a:xfrm>
          <a:prstGeom prst="rect">
            <a:avLst/>
          </a:prstGeom>
          <a:noFill/>
        </p:spPr>
        <p:txBody>
          <a:bodyPr wrap="square" rtlCol="0">
            <a:spAutoFit/>
          </a:bodyPr>
          <a:lstStyle/>
          <a:p>
            <a:pPr marL="450822" lvl="1">
              <a:spcBef>
                <a:spcPts val="600"/>
              </a:spcBef>
              <a:spcAft>
                <a:spcPts val="1200"/>
              </a:spcAft>
              <a:defRPr/>
            </a:pPr>
            <a:r>
              <a:rPr lang="pt-PT" sz="2400" b="1" dirty="0">
                <a:latin typeface="Tahoma" panose="020B0604030504040204" pitchFamily="34" charset="0"/>
                <a:ea typeface="Tahoma" panose="020B0604030504040204" pitchFamily="34" charset="0"/>
                <a:cs typeface="Tahoma" panose="020B0604030504040204" pitchFamily="34" charset="0"/>
              </a:rPr>
              <a:t>1. </a:t>
            </a:r>
            <a:r>
              <a:rPr lang="pt-PT" sz="2400" b="1" dirty="0" err="1">
                <a:latin typeface="Tahoma" panose="020B0604030504040204" pitchFamily="34" charset="0"/>
                <a:ea typeface="Tahoma" panose="020B0604030504040204" pitchFamily="34" charset="0"/>
                <a:cs typeface="Tahoma" panose="020B0604030504040204" pitchFamily="34" charset="0"/>
              </a:rPr>
              <a:t>Introduction</a:t>
            </a:r>
            <a:r>
              <a:rPr lang="pt-PT" sz="2400" b="1" dirty="0">
                <a:latin typeface="Tahoma" panose="020B0604030504040204" pitchFamily="34" charset="0"/>
                <a:ea typeface="Tahoma" panose="020B0604030504040204" pitchFamily="34" charset="0"/>
                <a:cs typeface="Tahoma" panose="020B0604030504040204" pitchFamily="34" charset="0"/>
              </a:rPr>
              <a:t> (</a:t>
            </a:r>
            <a:r>
              <a:rPr lang="pt-PT" sz="2400" b="1" dirty="0" err="1">
                <a:latin typeface="Tahoma" panose="020B0604030504040204" pitchFamily="34" charset="0"/>
                <a:ea typeface="Tahoma" panose="020B0604030504040204" pitchFamily="34" charset="0"/>
                <a:cs typeface="Tahoma" panose="020B0604030504040204" pitchFamily="34" charset="0"/>
              </a:rPr>
              <a:t>cont</a:t>
            </a:r>
            <a:r>
              <a:rPr lang="pt-PT" sz="2400" b="1" dirty="0">
                <a:latin typeface="Tahoma" panose="020B0604030504040204" pitchFamily="34" charset="0"/>
                <a:ea typeface="Tahoma" panose="020B0604030504040204" pitchFamily="34" charset="0"/>
                <a:cs typeface="Tahoma" panose="020B0604030504040204" pitchFamily="34" charset="0"/>
              </a:rPr>
              <a:t>.)</a:t>
            </a:r>
            <a:endParaRPr lang="en-US" sz="2400" b="1" dirty="0" smtClean="0">
              <a:latin typeface="Tahoma" panose="020B0604030504040204" pitchFamily="34" charset="0"/>
              <a:ea typeface="Tahoma" panose="020B0604030504040204" pitchFamily="34" charset="0"/>
              <a:cs typeface="Tahoma" panose="020B0604030504040204" pitchFamily="34" charset="0"/>
            </a:endParaRPr>
          </a:p>
        </p:txBody>
      </p:sp>
      <p:sp>
        <p:nvSpPr>
          <p:cNvPr id="4" name="CaixaDeTexto 3"/>
          <p:cNvSpPr txBox="1"/>
          <p:nvPr/>
        </p:nvSpPr>
        <p:spPr>
          <a:xfrm>
            <a:off x="5943600" y="3543300"/>
            <a:ext cx="9568721" cy="461665"/>
          </a:xfrm>
          <a:prstGeom prst="rect">
            <a:avLst/>
          </a:prstGeom>
          <a:noFill/>
        </p:spPr>
        <p:txBody>
          <a:bodyPr wrap="square" rtlCol="0">
            <a:spAutoFit/>
          </a:bodyPr>
          <a:lstStyle/>
          <a:p>
            <a:pPr marL="450822" lvl="1">
              <a:spcBef>
                <a:spcPts val="600"/>
              </a:spcBef>
              <a:spcAft>
                <a:spcPts val="1200"/>
              </a:spcAft>
              <a:defRPr/>
            </a:pPr>
            <a:endParaRPr lang="en-US" sz="2400" b="1" dirty="0" smtClean="0">
              <a:latin typeface="Arial" panose="020B0604020202020204" pitchFamily="34" charset="0"/>
              <a:cs typeface="Arial" panose="020B0604020202020204" pitchFamily="34" charset="0"/>
            </a:endParaRPr>
          </a:p>
        </p:txBody>
      </p:sp>
      <p:sp>
        <p:nvSpPr>
          <p:cNvPr id="2" name="Rectangle 1"/>
          <p:cNvSpPr/>
          <p:nvPr/>
        </p:nvSpPr>
        <p:spPr>
          <a:xfrm>
            <a:off x="7315200" y="2358267"/>
            <a:ext cx="9144000" cy="3785652"/>
          </a:xfrm>
          <a:prstGeom prst="rect">
            <a:avLst/>
          </a:prstGeom>
          <a:solidFill>
            <a:srgbClr val="92D050"/>
          </a:solidFill>
        </p:spPr>
        <p:txBody>
          <a:bodyPr>
            <a:spAutoFit/>
          </a:bodyPr>
          <a:lstStyle/>
          <a:p>
            <a:r>
              <a:rPr lang="en-US" sz="2400" dirty="0">
                <a:latin typeface="Tahoma" panose="020B0604030504040204" pitchFamily="34" charset="0"/>
                <a:ea typeface="Tahoma" panose="020B0604030504040204" pitchFamily="34" charset="0"/>
                <a:cs typeface="Tahoma" panose="020B0604030504040204" pitchFamily="34" charset="0"/>
              </a:rPr>
              <a:t>ICT offers a wide range of digital content and platforms that</a:t>
            </a:r>
            <a:r>
              <a:rPr lang="pt-BR" sz="2400" dirty="0">
                <a:latin typeface="Tahoma" panose="020B0604030504040204" pitchFamily="34" charset="0"/>
                <a:ea typeface="Tahoma" panose="020B0604030504040204" pitchFamily="34" charset="0"/>
                <a:cs typeface="Tahoma" panose="020B0604030504040204" pitchFamily="34" charset="0"/>
              </a:rPr>
              <a:t>:</a:t>
            </a:r>
          </a:p>
          <a:p>
            <a:pPr marL="328002" lvl="1" indent="-312108">
              <a:buFont typeface="Wingdings" panose="05000000000000000000" pitchFamily="2" charset="2"/>
              <a:buChar char="Ø"/>
            </a:pPr>
            <a:r>
              <a:rPr lang="pt-BR" sz="2400" dirty="0">
                <a:latin typeface="Tahoma" panose="020B0604030504040204" pitchFamily="34" charset="0"/>
                <a:ea typeface="Tahoma" panose="020B0604030504040204" pitchFamily="34" charset="0"/>
                <a:cs typeface="Tahoma" panose="020B0604030504040204" pitchFamily="34" charset="0"/>
              </a:rPr>
              <a:t>inform and entertain;</a:t>
            </a:r>
          </a:p>
          <a:p>
            <a:pPr marL="328002" lvl="1" indent="-312108">
              <a:buFont typeface="Wingdings" panose="05000000000000000000" pitchFamily="2" charset="2"/>
              <a:buChar char="Ø"/>
            </a:pPr>
            <a:r>
              <a:rPr lang="pt-BR" sz="2400" dirty="0">
                <a:latin typeface="Tahoma" panose="020B0604030504040204" pitchFamily="34" charset="0"/>
                <a:ea typeface="Tahoma" panose="020B0604030504040204" pitchFamily="34" charset="0"/>
                <a:cs typeface="Tahoma" panose="020B0604030504040204" pitchFamily="34" charset="0"/>
              </a:rPr>
              <a:t>enable social relationships;</a:t>
            </a:r>
          </a:p>
          <a:p>
            <a:pPr marL="328002" lvl="1" indent="-312108">
              <a:buFont typeface="Wingdings" panose="05000000000000000000" pitchFamily="2" charset="2"/>
              <a:buChar char="Ø"/>
            </a:pPr>
            <a:r>
              <a:rPr lang="pt-BR" sz="2400" dirty="0">
                <a:latin typeface="Tahoma" panose="020B0604030504040204" pitchFamily="34" charset="0"/>
                <a:ea typeface="Tahoma" panose="020B0604030504040204" pitchFamily="34" charset="0"/>
                <a:cs typeface="Tahoma" panose="020B0604030504040204" pitchFamily="34" charset="0"/>
              </a:rPr>
              <a:t>facilitate governance processes;</a:t>
            </a:r>
          </a:p>
          <a:p>
            <a:pPr marL="328002" lvl="1" indent="-312108">
              <a:buFont typeface="Wingdings" panose="05000000000000000000" pitchFamily="2" charset="2"/>
              <a:buChar char="Ø"/>
            </a:pPr>
            <a:r>
              <a:rPr lang="pt-BR" sz="2400" dirty="0">
                <a:latin typeface="Tahoma" panose="020B0604030504040204" pitchFamily="34" charset="0"/>
                <a:ea typeface="Tahoma" panose="020B0604030504040204" pitchFamily="34" charset="0"/>
                <a:cs typeface="Tahoma" panose="020B0604030504040204" pitchFamily="34" charset="0"/>
              </a:rPr>
              <a:t>boost e-commerce;</a:t>
            </a:r>
          </a:p>
          <a:p>
            <a:pPr marL="328002" lvl="1" indent="-312108">
              <a:buFont typeface="Wingdings" panose="05000000000000000000" pitchFamily="2" charset="2"/>
              <a:buChar char="Ø"/>
            </a:pPr>
            <a:r>
              <a:rPr lang="pt-BR" sz="2400" dirty="0">
                <a:latin typeface="Tahoma" panose="020B0604030504040204" pitchFamily="34" charset="0"/>
                <a:ea typeface="Tahoma" panose="020B0604030504040204" pitchFamily="34" charset="0"/>
                <a:cs typeface="Tahoma" panose="020B0604030504040204" pitchFamily="34" charset="0"/>
              </a:rPr>
              <a:t>Enable inclusion of the processes;</a:t>
            </a:r>
          </a:p>
          <a:p>
            <a:pPr marL="328002" lvl="1" indent="-312108">
              <a:buFont typeface="Wingdings" panose="05000000000000000000" pitchFamily="2" charset="2"/>
              <a:buChar char="Ø"/>
            </a:pPr>
            <a:r>
              <a:rPr lang="pt-BR" sz="2400" dirty="0">
                <a:latin typeface="Tahoma" panose="020B0604030504040204" pitchFamily="34" charset="0"/>
                <a:ea typeface="Tahoma" panose="020B0604030504040204" pitchFamily="34" charset="0"/>
                <a:cs typeface="Tahoma" panose="020B0604030504040204" pitchFamily="34" charset="0"/>
              </a:rPr>
              <a:t>They facilitate entrepreneurship;</a:t>
            </a:r>
          </a:p>
          <a:p>
            <a:pPr marL="328002" lvl="1" indent="-312108">
              <a:buFont typeface="Wingdings" panose="05000000000000000000" pitchFamily="2" charset="2"/>
              <a:buChar char="Ø"/>
            </a:pPr>
            <a:r>
              <a:rPr lang="en-US" sz="2400" dirty="0">
                <a:latin typeface="Tahoma" panose="020B0604030504040204" pitchFamily="34" charset="0"/>
                <a:ea typeface="Tahoma" panose="020B0604030504040204" pitchFamily="34" charset="0"/>
                <a:cs typeface="Tahoma" panose="020B0604030504040204" pitchFamily="34" charset="0"/>
              </a:rPr>
              <a:t>They make it easier to report abuse</a:t>
            </a:r>
            <a:r>
              <a:rPr lang="pt-BR" sz="2400" dirty="0">
                <a:latin typeface="Tahoma" panose="020B0604030504040204" pitchFamily="34" charset="0"/>
                <a:ea typeface="Tahoma" panose="020B0604030504040204" pitchFamily="34" charset="0"/>
                <a:cs typeface="Tahoma" panose="020B0604030504040204" pitchFamily="34" charset="0"/>
              </a:rPr>
              <a:t>;</a:t>
            </a:r>
          </a:p>
          <a:p>
            <a:pPr marL="328002" lvl="1" indent="-312108">
              <a:buFont typeface="Wingdings" panose="05000000000000000000" pitchFamily="2" charset="2"/>
              <a:buChar char="Ø"/>
            </a:pPr>
            <a:r>
              <a:rPr lang="pt-BR" sz="2400" dirty="0">
                <a:latin typeface="Tahoma" panose="020B0604030504040204" pitchFamily="34" charset="0"/>
                <a:ea typeface="Tahoma" panose="020B0604030504040204" pitchFamily="34" charset="0"/>
                <a:cs typeface="Tahoma" panose="020B0604030504040204" pitchFamily="34" charset="0"/>
              </a:rPr>
              <a:t>Speed up financial transactions; and</a:t>
            </a:r>
          </a:p>
          <a:p>
            <a:pPr marL="328002" lvl="1" indent="-312108">
              <a:buFont typeface="Wingdings" panose="05000000000000000000" pitchFamily="2" charset="2"/>
              <a:buChar char="Ø"/>
            </a:pPr>
            <a:r>
              <a:rPr lang="en-US" sz="2400" dirty="0">
                <a:latin typeface="Tahoma" panose="020B0604030504040204" pitchFamily="34" charset="0"/>
                <a:ea typeface="Tahoma" panose="020B0604030504040204" pitchFamily="34" charset="0"/>
                <a:cs typeface="Tahoma" panose="020B0604030504040204" pitchFamily="34" charset="0"/>
              </a:rPr>
              <a:t>Promote the fight against corruption</a:t>
            </a:r>
            <a:r>
              <a:rPr lang="pt-BR" sz="2400" dirty="0">
                <a:latin typeface="Tahoma" panose="020B0604030504040204" pitchFamily="34" charset="0"/>
                <a:ea typeface="Tahoma" panose="020B0604030504040204" pitchFamily="34" charset="0"/>
                <a:cs typeface="Tahoma" panose="020B0604030504040204" pitchFamily="34" charset="0"/>
              </a:rPr>
              <a:t>.</a:t>
            </a:r>
            <a:endParaRPr lang="en-US" sz="2400" dirty="0">
              <a:latin typeface="Tahoma" panose="020B0604030504040204" pitchFamily="34" charset="0"/>
              <a:ea typeface="Tahoma" panose="020B0604030504040204" pitchFamily="34" charset="0"/>
              <a:cs typeface="Tahoma" panose="020B0604030504040204" pitchFamily="34" charset="0"/>
            </a:endParaRPr>
          </a:p>
        </p:txBody>
      </p:sp>
      <p:sp>
        <p:nvSpPr>
          <p:cNvPr id="7" name="Slide Number Placeholder 5"/>
          <p:cNvSpPr>
            <a:spLocks noGrp="1"/>
          </p:cNvSpPr>
          <p:nvPr>
            <p:ph type="sldNum" sz="quarter" idx="4294967295"/>
          </p:nvPr>
        </p:nvSpPr>
        <p:spPr>
          <a:xfrm>
            <a:off x="12115800" y="9534525"/>
            <a:ext cx="1628775" cy="476250"/>
          </a:xfrm>
        </p:spPr>
        <p:txBody>
          <a:bodyPr/>
          <a:lstStyle/>
          <a:p>
            <a:fld id="{FFAAE9B2-36E1-4349-96E1-839A449297AF}" type="slidenum">
              <a:rPr lang="pt-PT" sz="2000" smtClean="0">
                <a:solidFill>
                  <a:schemeClr val="bg1"/>
                </a:solidFill>
              </a:rPr>
              <a:pPr/>
              <a:t>4</a:t>
            </a:fld>
            <a:endParaRPr lang="pt-PT" sz="2000" dirty="0">
              <a:solidFill>
                <a:schemeClr val="bg1"/>
              </a:solidFill>
            </a:endParaRPr>
          </a:p>
        </p:txBody>
      </p:sp>
      <p:pic>
        <p:nvPicPr>
          <p:cNvPr id="8" name="Picture 2" descr="https://1.bp.blogspot.com/-drjef5wZHb0/VWZOgyEPqFI/AAAAAAAAATs/V_SFG66QwhQ/s400/MariliaA_Acessibilidade-redes_Imagem.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59045" y="2485638"/>
            <a:ext cx="2096287" cy="1675853"/>
          </a:xfrm>
          <a:prstGeom prst="rect">
            <a:avLst/>
          </a:prstGeom>
          <a:noFill/>
          <a:extLst>
            <a:ext uri="{909E8E84-426E-40dd-AFC4-6F175D3DCCD1}">
              <a14:hiddenFill xmlns="" xmlns:a14="http://schemas.microsoft.com/office/drawing/2010/main">
                <a:solidFill>
                  <a:srgbClr val="FFFFFF"/>
                </a:solidFill>
              </a14:hiddenFill>
            </a:ext>
          </a:extLst>
        </p:spPr>
      </p:pic>
      <p:pic>
        <p:nvPicPr>
          <p:cNvPr id="9" name="Picture 8"/>
          <p:cNvPicPr>
            <a:picLocks noChangeAspect="1"/>
          </p:cNvPicPr>
          <p:nvPr/>
        </p:nvPicPr>
        <p:blipFill>
          <a:blip r:embed="rId5"/>
          <a:stretch>
            <a:fillRect/>
          </a:stretch>
        </p:blipFill>
        <p:spPr>
          <a:xfrm rot="20574872">
            <a:off x="1312306" y="4379945"/>
            <a:ext cx="2339859" cy="1924903"/>
          </a:xfrm>
          <a:prstGeom prst="rect">
            <a:avLst/>
          </a:prstGeom>
        </p:spPr>
      </p:pic>
      <p:pic>
        <p:nvPicPr>
          <p:cNvPr id="10" name="Picture 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1172841">
            <a:off x="4331566" y="2929165"/>
            <a:ext cx="2053572" cy="1770568"/>
          </a:xfrm>
          <a:prstGeom prst="rect">
            <a:avLst/>
          </a:prstGeom>
        </p:spPr>
      </p:pic>
      <p:pic>
        <p:nvPicPr>
          <p:cNvPr id="11" name="Picture 10"/>
          <p:cNvPicPr>
            <a:picLocks noChangeAspect="1"/>
          </p:cNvPicPr>
          <p:nvPr/>
        </p:nvPicPr>
        <p:blipFill rotWithShape="1">
          <a:blip r:embed="rId7" cstate="print">
            <a:extLst>
              <a:ext uri="{28A0092B-C50C-407E-A947-70E740481C1C}">
                <a14:useLocalDpi xmlns:a14="http://schemas.microsoft.com/office/drawing/2010/main" val="0"/>
              </a:ext>
            </a:extLst>
          </a:blip>
          <a:srcRect t="3726" b="58845"/>
          <a:stretch/>
        </p:blipFill>
        <p:spPr>
          <a:xfrm rot="20349005">
            <a:off x="2786689" y="5245207"/>
            <a:ext cx="2615702" cy="1833198"/>
          </a:xfrm>
          <a:prstGeom prst="rect">
            <a:avLst/>
          </a:prstGeom>
        </p:spPr>
      </p:pic>
      <p:pic>
        <p:nvPicPr>
          <p:cNvPr id="12" name="Picture 11"/>
          <p:cNvPicPr>
            <a:picLocks noChangeAspect="1"/>
          </p:cNvPicPr>
          <p:nvPr/>
        </p:nvPicPr>
        <p:blipFill rotWithShape="1">
          <a:blip r:embed="rId8"/>
          <a:srcRect t="9235" b="5974"/>
          <a:stretch/>
        </p:blipFill>
        <p:spPr>
          <a:xfrm rot="20992858">
            <a:off x="4057865" y="6425275"/>
            <a:ext cx="2685755" cy="2407231"/>
          </a:xfrm>
          <a:prstGeom prst="rect">
            <a:avLst/>
          </a:prstGeom>
        </p:spPr>
      </p:pic>
      <p:pic>
        <p:nvPicPr>
          <p:cNvPr id="13" name="Picture 12"/>
          <p:cNvPicPr>
            <a:picLocks noChangeAspect="1"/>
          </p:cNvPicPr>
          <p:nvPr/>
        </p:nvPicPr>
        <p:blipFill rotWithShape="1">
          <a:blip r:embed="rId9"/>
          <a:srcRect t="27418" b="7839"/>
          <a:stretch/>
        </p:blipFill>
        <p:spPr>
          <a:xfrm rot="1088268">
            <a:off x="1738543" y="7253428"/>
            <a:ext cx="1613815" cy="1748908"/>
          </a:xfrm>
          <a:prstGeom prst="rect">
            <a:avLst/>
          </a:prstGeom>
        </p:spPr>
      </p:pic>
      <p:sp>
        <p:nvSpPr>
          <p:cNvPr id="14" name="Rectangle 13"/>
          <p:cNvSpPr/>
          <p:nvPr/>
        </p:nvSpPr>
        <p:spPr>
          <a:xfrm>
            <a:off x="7315200" y="6606096"/>
            <a:ext cx="9144000" cy="1938992"/>
          </a:xfrm>
          <a:prstGeom prst="rect">
            <a:avLst/>
          </a:prstGeom>
          <a:solidFill>
            <a:srgbClr val="FF0000"/>
          </a:solidFill>
        </p:spPr>
        <p:txBody>
          <a:bodyPr>
            <a:spAutoFit/>
          </a:bodyPr>
          <a:lstStyle/>
          <a:p>
            <a:r>
              <a:rPr lang="en-US" sz="2400" b="1" dirty="0">
                <a:solidFill>
                  <a:schemeClr val="bg1"/>
                </a:solidFill>
                <a:latin typeface="Tahoma" panose="020B0604030504040204" pitchFamily="34" charset="0"/>
                <a:ea typeface="Tahoma" panose="020B0604030504040204" pitchFamily="34" charset="0"/>
                <a:cs typeface="Tahoma" panose="020B0604030504040204" pitchFamily="34" charset="0"/>
              </a:rPr>
              <a:t>In cyberspace we find malicious content and crimes </a:t>
            </a:r>
            <a:r>
              <a:rPr lang="pt-BR" sz="2400" b="1" dirty="0">
                <a:solidFill>
                  <a:schemeClr val="bg1"/>
                </a:solidFill>
                <a:latin typeface="Tahoma" panose="020B0604030504040204" pitchFamily="34" charset="0"/>
                <a:ea typeface="Tahoma" panose="020B0604030504040204" pitchFamily="34" charset="0"/>
                <a:cs typeface="Tahoma" panose="020B0604030504040204" pitchFamily="34" charset="0"/>
              </a:rPr>
              <a:t>:</a:t>
            </a:r>
          </a:p>
          <a:p>
            <a:pPr marL="312108" indent="-312108">
              <a:buFont typeface="Wingdings" panose="05000000000000000000" pitchFamily="2" charset="2"/>
              <a:buChar char="Ø"/>
            </a:pPr>
            <a:r>
              <a:rPr lang="pt-BR" sz="2400" b="1" dirty="0">
                <a:solidFill>
                  <a:schemeClr val="bg1"/>
                </a:solidFill>
                <a:latin typeface="Tahoma" panose="020B0604030504040204" pitchFamily="34" charset="0"/>
                <a:ea typeface="Tahoma" panose="020B0604030504040204" pitchFamily="34" charset="0"/>
                <a:cs typeface="Tahoma" panose="020B0604030504040204" pitchFamily="34" charset="0"/>
              </a:rPr>
              <a:t>scam,</a:t>
            </a:r>
          </a:p>
          <a:p>
            <a:pPr marL="312108" indent="-312108">
              <a:buFont typeface="Wingdings" panose="05000000000000000000" pitchFamily="2" charset="2"/>
              <a:buChar char="Ø"/>
            </a:pPr>
            <a:r>
              <a:rPr lang="pt-BR" sz="2400" b="1" dirty="0">
                <a:solidFill>
                  <a:schemeClr val="bg1"/>
                </a:solidFill>
                <a:latin typeface="Tahoma" panose="020B0604030504040204" pitchFamily="34" charset="0"/>
                <a:ea typeface="Tahoma" panose="020B0604030504040204" pitchFamily="34" charset="0"/>
                <a:cs typeface="Tahoma" panose="020B0604030504040204" pitchFamily="34" charset="0"/>
              </a:rPr>
              <a:t>False information/news,</a:t>
            </a:r>
          </a:p>
          <a:p>
            <a:pPr marL="312108" indent="-312108">
              <a:buFont typeface="Wingdings" panose="05000000000000000000" pitchFamily="2" charset="2"/>
              <a:buChar char="Ø"/>
            </a:pPr>
            <a:r>
              <a:rPr lang="pt-BR" sz="2400" b="1" dirty="0">
                <a:solidFill>
                  <a:schemeClr val="bg1"/>
                </a:solidFill>
                <a:latin typeface="Tahoma" panose="020B0604030504040204" pitchFamily="34" charset="0"/>
                <a:ea typeface="Tahoma" panose="020B0604030504040204" pitchFamily="34" charset="0"/>
                <a:cs typeface="Tahoma" panose="020B0604030504040204" pitchFamily="34" charset="0"/>
              </a:rPr>
              <a:t>Drug trafficking,</a:t>
            </a:r>
          </a:p>
          <a:p>
            <a:pPr marL="312108" indent="-312108">
              <a:buFont typeface="Wingdings" panose="05000000000000000000" pitchFamily="2" charset="2"/>
              <a:buChar char="Ø"/>
            </a:pPr>
            <a:r>
              <a:rPr lang="en-US" sz="2400" b="1" dirty="0">
                <a:solidFill>
                  <a:schemeClr val="bg1"/>
                </a:solidFill>
                <a:latin typeface="Tahoma" panose="020B0604030504040204" pitchFamily="34" charset="0"/>
                <a:ea typeface="Tahoma" panose="020B0604030504040204" pitchFamily="34" charset="0"/>
                <a:cs typeface="Tahoma" panose="020B0604030504040204" pitchFamily="34" charset="0"/>
              </a:rPr>
              <a:t>Abuse of women and children</a:t>
            </a:r>
            <a:r>
              <a:rPr lang="pt-BR" sz="2400" b="1" dirty="0">
                <a:solidFill>
                  <a:schemeClr val="bg1"/>
                </a:solidFill>
                <a:latin typeface="Tahoma" panose="020B0604030504040204" pitchFamily="34" charset="0"/>
                <a:ea typeface="Tahoma" panose="020B0604030504040204" pitchFamily="34" charset="0"/>
                <a:cs typeface="Tahoma" panose="020B0604030504040204" pitchFamily="34" charset="0"/>
              </a:rPr>
              <a:t>.</a:t>
            </a:r>
          </a:p>
        </p:txBody>
      </p:sp>
    </p:spTree>
    <p:extLst>
      <p:ext uri="{BB962C8B-B14F-4D97-AF65-F5344CB8AC3E}">
        <p14:creationId xmlns:p14="http://schemas.microsoft.com/office/powerpoint/2010/main" val="350976923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B2C8A4E5-15D2-04EA-554F-E39D021FCC9E}"/>
            </a:ext>
          </a:extLst>
        </p:cNvPr>
        <p:cNvGrpSpPr/>
        <p:nvPr/>
      </p:nvGrpSpPr>
      <p:grpSpPr>
        <a:xfrm>
          <a:off x="0" y="0"/>
          <a:ext cx="0" cy="0"/>
          <a:chOff x="0" y="0"/>
          <a:chExt cx="0" cy="0"/>
        </a:xfrm>
      </p:grpSpPr>
      <p:pic>
        <p:nvPicPr>
          <p:cNvPr id="5" name="Picture 3" descr="WhatsApp Image 2025-05-06 at 0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9600" y="9258300"/>
            <a:ext cx="1905000" cy="102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aixaDeTexto 3"/>
          <p:cNvSpPr txBox="1"/>
          <p:nvPr/>
        </p:nvSpPr>
        <p:spPr>
          <a:xfrm>
            <a:off x="2493364" y="1682235"/>
            <a:ext cx="13018957" cy="461665"/>
          </a:xfrm>
          <a:prstGeom prst="rect">
            <a:avLst/>
          </a:prstGeom>
          <a:noFill/>
        </p:spPr>
        <p:txBody>
          <a:bodyPr wrap="square" rtlCol="0">
            <a:spAutoFit/>
          </a:bodyPr>
          <a:lstStyle/>
          <a:p>
            <a:pPr marL="450822" lvl="1">
              <a:spcBef>
                <a:spcPts val="600"/>
              </a:spcBef>
              <a:spcAft>
                <a:spcPts val="1200"/>
              </a:spcAft>
              <a:defRPr/>
            </a:pPr>
            <a:r>
              <a:rPr lang="pt-PT" sz="2400" b="1" dirty="0" smtClean="0">
                <a:latin typeface="Tahoma" panose="020B0604030504040204" pitchFamily="34" charset="0"/>
                <a:ea typeface="Tahoma" panose="020B0604030504040204" pitchFamily="34" charset="0"/>
                <a:cs typeface="Tahoma" panose="020B0604030504040204" pitchFamily="34" charset="0"/>
              </a:rPr>
              <a:t>2</a:t>
            </a:r>
            <a:r>
              <a:rPr lang="pt-PT" sz="2400" b="1" dirty="0">
                <a:latin typeface="Tahoma" panose="020B0604030504040204" pitchFamily="34" charset="0"/>
                <a:ea typeface="Tahoma" panose="020B0604030504040204" pitchFamily="34" charset="0"/>
                <a:cs typeface="Tahoma" panose="020B0604030504040204" pitchFamily="34" charset="0"/>
              </a:rPr>
              <a:t>. </a:t>
            </a:r>
            <a:r>
              <a:rPr lang="en-US" sz="2400" b="1" dirty="0">
                <a:latin typeface="Tahoma" panose="020B0604030504040204" pitchFamily="34" charset="0"/>
                <a:ea typeface="Tahoma" panose="020B0604030504040204" pitchFamily="34" charset="0"/>
                <a:cs typeface="Tahoma" panose="020B0604030504040204" pitchFamily="34" charset="0"/>
              </a:rPr>
              <a:t>Legal, Regulatory Framework and ICT Guiding Instruments in </a:t>
            </a:r>
            <a:r>
              <a:rPr lang="en-US" sz="2400" b="1" dirty="0" smtClean="0">
                <a:latin typeface="Tahoma" panose="020B0604030504040204" pitchFamily="34" charset="0"/>
                <a:ea typeface="Tahoma" panose="020B0604030504040204" pitchFamily="34" charset="0"/>
                <a:cs typeface="Tahoma" panose="020B0604030504040204" pitchFamily="34" charset="0"/>
              </a:rPr>
              <a:t>Mozambique</a:t>
            </a:r>
            <a:endParaRPr lang="pt-PT" sz="2400" b="1" dirty="0">
              <a:latin typeface="Tahoma" panose="020B0604030504040204" pitchFamily="34" charset="0"/>
              <a:ea typeface="Tahoma" panose="020B0604030504040204" pitchFamily="34" charset="0"/>
              <a:cs typeface="Tahoma" panose="020B0604030504040204" pitchFamily="34" charset="0"/>
            </a:endParaRPr>
          </a:p>
        </p:txBody>
      </p:sp>
      <p:sp>
        <p:nvSpPr>
          <p:cNvPr id="4" name="CaixaDeTexto 3"/>
          <p:cNvSpPr txBox="1"/>
          <p:nvPr/>
        </p:nvSpPr>
        <p:spPr>
          <a:xfrm>
            <a:off x="5943600" y="3543300"/>
            <a:ext cx="9568721" cy="461665"/>
          </a:xfrm>
          <a:prstGeom prst="rect">
            <a:avLst/>
          </a:prstGeom>
          <a:noFill/>
        </p:spPr>
        <p:txBody>
          <a:bodyPr wrap="square" rtlCol="0">
            <a:spAutoFit/>
          </a:bodyPr>
          <a:lstStyle/>
          <a:p>
            <a:pPr marL="450822" lvl="1">
              <a:spcBef>
                <a:spcPts val="600"/>
              </a:spcBef>
              <a:spcAft>
                <a:spcPts val="1200"/>
              </a:spcAft>
              <a:defRPr/>
            </a:pPr>
            <a:endParaRPr lang="en-US" sz="2400" b="1" dirty="0" smtClean="0">
              <a:latin typeface="Arial" panose="020B0604020202020204" pitchFamily="34" charset="0"/>
              <a:cs typeface="Arial" panose="020B0604020202020204" pitchFamily="34" charset="0"/>
            </a:endParaRPr>
          </a:p>
        </p:txBody>
      </p:sp>
      <p:sp>
        <p:nvSpPr>
          <p:cNvPr id="7" name="Slide Number Placeholder 5"/>
          <p:cNvSpPr>
            <a:spLocks noGrp="1"/>
          </p:cNvSpPr>
          <p:nvPr>
            <p:ph type="sldNum" sz="quarter" idx="4294967295"/>
          </p:nvPr>
        </p:nvSpPr>
        <p:spPr>
          <a:xfrm>
            <a:off x="12115800" y="9534525"/>
            <a:ext cx="1628775" cy="476250"/>
          </a:xfrm>
        </p:spPr>
        <p:txBody>
          <a:bodyPr/>
          <a:lstStyle/>
          <a:p>
            <a:fld id="{FFAAE9B2-36E1-4349-96E1-839A449297AF}" type="slidenum">
              <a:rPr lang="pt-PT" sz="2000" smtClean="0">
                <a:solidFill>
                  <a:schemeClr val="bg1"/>
                </a:solidFill>
              </a:rPr>
              <a:pPr/>
              <a:t>5</a:t>
            </a:fld>
            <a:endParaRPr lang="pt-PT" sz="2000" dirty="0">
              <a:solidFill>
                <a:schemeClr val="bg1"/>
              </a:solidFill>
            </a:endParaRPr>
          </a:p>
        </p:txBody>
      </p:sp>
      <p:sp>
        <p:nvSpPr>
          <p:cNvPr id="15" name="CaixaDeTexto 3"/>
          <p:cNvSpPr txBox="1"/>
          <p:nvPr/>
        </p:nvSpPr>
        <p:spPr>
          <a:xfrm>
            <a:off x="2493363" y="2381934"/>
            <a:ext cx="13018957" cy="461665"/>
          </a:xfrm>
          <a:prstGeom prst="rect">
            <a:avLst/>
          </a:prstGeom>
          <a:noFill/>
        </p:spPr>
        <p:txBody>
          <a:bodyPr wrap="square" rtlCol="0">
            <a:spAutoFit/>
          </a:bodyPr>
          <a:lstStyle/>
          <a:p>
            <a:pPr marL="450822" lvl="1">
              <a:spcBef>
                <a:spcPts val="600"/>
              </a:spcBef>
              <a:spcAft>
                <a:spcPts val="1200"/>
              </a:spcAft>
              <a:defRPr/>
            </a:pPr>
            <a:r>
              <a:rPr lang="en-US" sz="2400" b="1" dirty="0">
                <a:latin typeface="Tahoma" panose="020B0604030504040204" pitchFamily="34" charset="0"/>
                <a:ea typeface="Tahoma" panose="020B0604030504040204" pitchFamily="34" charset="0"/>
                <a:cs typeface="Tahoma" panose="020B0604030504040204" pitchFamily="34" charset="0"/>
              </a:rPr>
              <a:t>Approved legal, regulatory and guiding instruments</a:t>
            </a:r>
            <a:endParaRPr lang="pt-PT" sz="2400" b="1" dirty="0">
              <a:latin typeface="Tahoma" panose="020B0604030504040204" pitchFamily="34" charset="0"/>
              <a:ea typeface="Tahoma" panose="020B0604030504040204" pitchFamily="34" charset="0"/>
              <a:cs typeface="Tahoma" panose="020B0604030504040204" pitchFamily="34" charset="0"/>
            </a:endParaRPr>
          </a:p>
        </p:txBody>
      </p:sp>
      <p:pic>
        <p:nvPicPr>
          <p:cNvPr id="17" name="Picture 16">
            <a:extLst>
              <a:ext uri="{FF2B5EF4-FFF2-40B4-BE49-F238E27FC236}">
                <a16:creationId xmlns:a16="http://schemas.microsoft.com/office/drawing/2014/main" id="{DE1624B7-92AC-204D-8269-B54D133DEAA1}"/>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294884" y="3081634"/>
            <a:ext cx="1123529" cy="108918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8" name="Partilhar com o Governo da Província de Sofala a essência da Lei de Transacções Electrónicas, capitalizando o que a mesma irá trazer ou mudar no quotidiano da vida do cidadão, do sector privado, da academia e da administração pública, quanto à Dignidade,">
            <a:extLst>
              <a:ext uri="{FF2B5EF4-FFF2-40B4-BE49-F238E27FC236}">
                <a16:creationId xmlns:a16="http://schemas.microsoft.com/office/drawing/2014/main" id="{EB696E44-F865-F541-8026-57961E9860F2}"/>
              </a:ext>
            </a:extLst>
          </p:cNvPr>
          <p:cNvSpPr txBox="1">
            <a:spLocks/>
          </p:cNvSpPr>
          <p:nvPr/>
        </p:nvSpPr>
        <p:spPr>
          <a:xfrm>
            <a:off x="2629436" y="3178812"/>
            <a:ext cx="6788448" cy="978025"/>
          </a:xfrm>
          <a:prstGeom prst="rect">
            <a:avLst/>
          </a:prstGeom>
          <a:noFill/>
          <a:ln/>
        </p:spPr>
        <p:style>
          <a:lnRef idx="1">
            <a:schemeClr val="accent2"/>
          </a:lnRef>
          <a:fillRef idx="2">
            <a:schemeClr val="accent2"/>
          </a:fillRef>
          <a:effectRef idx="1">
            <a:schemeClr val="accent2"/>
          </a:effectRef>
          <a:fontRef idx="minor">
            <a:schemeClr val="dk1"/>
          </a:fontRef>
        </p:style>
        <p:txBody>
          <a:bodyPr/>
          <a:lstStyle>
            <a:lvl1pPr>
              <a:spcBef>
                <a:spcPct val="20000"/>
              </a:spcBef>
              <a:buChar char="•"/>
              <a:defRPr sz="3200">
                <a:solidFill>
                  <a:schemeClr val="tx1"/>
                </a:solidFill>
                <a:latin typeface="Tahoma" panose="020B0604030504040204" pitchFamily="34" charset="0"/>
                <a:ea typeface="MS PGothic" panose="020B0600070205080204" pitchFamily="34" charset="-128"/>
              </a:defRPr>
            </a:lvl1pPr>
            <a:lvl2pPr marL="742950" indent="-285750">
              <a:spcBef>
                <a:spcPct val="20000"/>
              </a:spcBef>
              <a:buFont typeface="Wingdings" pitchFamily="2" charset="2"/>
              <a:buChar char="Ø"/>
              <a:defRPr sz="2800">
                <a:solidFill>
                  <a:schemeClr val="tx1"/>
                </a:solidFill>
                <a:latin typeface="Tahoma" panose="020B0604030504040204" pitchFamily="34" charset="0"/>
                <a:ea typeface="MS PGothic" panose="020B0600070205080204" pitchFamily="34" charset="-128"/>
              </a:defRPr>
            </a:lvl2pPr>
            <a:lvl3pPr marL="1143000" indent="-228600">
              <a:spcBef>
                <a:spcPct val="20000"/>
              </a:spcBef>
              <a:buFont typeface="Wingdings" pitchFamily="2" charset="2"/>
              <a:buChar char="ü"/>
              <a:defRPr sz="2400">
                <a:solidFill>
                  <a:schemeClr val="tx1"/>
                </a:solidFill>
                <a:latin typeface="Tahoma" panose="020B0604030504040204" pitchFamily="34" charset="0"/>
                <a:ea typeface="MS PGothic" panose="020B0600070205080204" pitchFamily="34" charset="-128"/>
              </a:defRPr>
            </a:lvl3pPr>
            <a:lvl4pPr marL="1600200" indent="-228600">
              <a:spcBef>
                <a:spcPct val="20000"/>
              </a:spcBef>
              <a:buChar char="–"/>
              <a:defRPr sz="2000">
                <a:solidFill>
                  <a:schemeClr val="tx1"/>
                </a:solidFill>
                <a:latin typeface="Tahoma" panose="020B0604030504040204" pitchFamily="34" charset="0"/>
                <a:ea typeface="MS PGothic" panose="020B0600070205080204" pitchFamily="34" charset="-128"/>
              </a:defRPr>
            </a:lvl4pPr>
            <a:lvl5pPr marL="2057400" indent="-228600">
              <a:spcBef>
                <a:spcPct val="20000"/>
              </a:spcBef>
              <a:buChar char="»"/>
              <a:defRPr sz="2000">
                <a:solidFill>
                  <a:schemeClr val="tx1"/>
                </a:solidFill>
                <a:latin typeface="Tahom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ea typeface="MS PGothic" panose="020B0600070205080204" pitchFamily="34" charset="-128"/>
              </a:defRPr>
            </a:lvl9pPr>
          </a:lstStyle>
          <a:p>
            <a:pPr>
              <a:buNone/>
            </a:pPr>
            <a:r>
              <a:rPr lang="en-US" sz="2000" b="1" dirty="0" smtClean="0">
                <a:ea typeface="Tahoma" panose="020B0604030504040204" pitchFamily="34" charset="0"/>
                <a:cs typeface="Tahoma" panose="020B0604030504040204" pitchFamily="34" charset="0"/>
              </a:rPr>
              <a:t>Law </a:t>
            </a:r>
            <a:r>
              <a:rPr lang="en-US" sz="2000" b="1" dirty="0">
                <a:ea typeface="Tahoma" panose="020B0604030504040204" pitchFamily="34" charset="0"/>
                <a:cs typeface="Tahoma" panose="020B0604030504040204" pitchFamily="34" charset="0"/>
              </a:rPr>
              <a:t>3/2017 of January </a:t>
            </a:r>
            <a:r>
              <a:rPr lang="en-US" sz="2000" b="1" dirty="0" smtClean="0">
                <a:ea typeface="Tahoma" panose="020B0604030504040204" pitchFamily="34" charset="0"/>
                <a:cs typeface="Tahoma" panose="020B0604030504040204" pitchFamily="34" charset="0"/>
              </a:rPr>
              <a:t>9</a:t>
            </a:r>
            <a:r>
              <a:rPr lang="en-US" sz="2000" b="1" baseline="30000" dirty="0" smtClean="0">
                <a:ea typeface="Tahoma" panose="020B0604030504040204" pitchFamily="34" charset="0"/>
                <a:cs typeface="Tahoma" panose="020B0604030504040204" pitchFamily="34" charset="0"/>
              </a:rPr>
              <a:t>th</a:t>
            </a:r>
            <a:r>
              <a:rPr lang="en-US" sz="2000" b="1" dirty="0" smtClean="0">
                <a:ea typeface="Tahoma" panose="020B0604030504040204" pitchFamily="34" charset="0"/>
                <a:cs typeface="Tahoma" panose="020B0604030504040204" pitchFamily="34" charset="0"/>
              </a:rPr>
              <a:t> – approve the </a:t>
            </a:r>
            <a:r>
              <a:rPr lang="en-US" sz="2000" b="1" dirty="0" smtClean="0">
                <a:solidFill>
                  <a:srgbClr val="FF0000"/>
                </a:solidFill>
                <a:ea typeface="Tahoma" panose="020B0604030504040204" pitchFamily="34" charset="0"/>
                <a:cs typeface="Tahoma" panose="020B0604030504040204" pitchFamily="34" charset="0"/>
              </a:rPr>
              <a:t>Electronic Transaction Law</a:t>
            </a:r>
            <a:endParaRPr lang="pt-BR" sz="2000" dirty="0">
              <a:solidFill>
                <a:srgbClr val="FF0000"/>
              </a:solidFill>
              <a:ea typeface="Tahoma" panose="020B0604030504040204" pitchFamily="34" charset="0"/>
              <a:cs typeface="Tahoma" panose="020B0604030504040204" pitchFamily="34" charset="0"/>
            </a:endParaRPr>
          </a:p>
        </p:txBody>
      </p:sp>
      <p:sp>
        <p:nvSpPr>
          <p:cNvPr id="20" name="Freeform 19">
            <a:extLst>
              <a:ext uri="{FF2B5EF4-FFF2-40B4-BE49-F238E27FC236}">
                <a16:creationId xmlns:a16="http://schemas.microsoft.com/office/drawing/2014/main" id="{BFEA69A4-39ED-212B-0E8B-6EE61B313C2E}"/>
              </a:ext>
            </a:extLst>
          </p:cNvPr>
          <p:cNvSpPr/>
          <p:nvPr/>
        </p:nvSpPr>
        <p:spPr>
          <a:xfrm>
            <a:off x="2594432" y="5390860"/>
            <a:ext cx="6823452" cy="1081176"/>
          </a:xfrm>
          <a:custGeom>
            <a:avLst/>
            <a:gdLst>
              <a:gd name="connsiteX0" fmla="*/ 0 w 2997252"/>
              <a:gd name="connsiteY0" fmla="*/ 0 h 936641"/>
              <a:gd name="connsiteX1" fmla="*/ 2997252 w 2997252"/>
              <a:gd name="connsiteY1" fmla="*/ 0 h 936641"/>
              <a:gd name="connsiteX2" fmla="*/ 2997252 w 2997252"/>
              <a:gd name="connsiteY2" fmla="*/ 936641 h 936641"/>
              <a:gd name="connsiteX3" fmla="*/ 0 w 2997252"/>
              <a:gd name="connsiteY3" fmla="*/ 936641 h 936641"/>
              <a:gd name="connsiteX4" fmla="*/ 0 w 2997252"/>
              <a:gd name="connsiteY4" fmla="*/ 0 h 9366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97252" h="936641">
                <a:moveTo>
                  <a:pt x="0" y="0"/>
                </a:moveTo>
                <a:lnTo>
                  <a:pt x="2997252" y="0"/>
                </a:lnTo>
                <a:lnTo>
                  <a:pt x="2997252" y="936641"/>
                </a:lnTo>
                <a:lnTo>
                  <a:pt x="0" y="936641"/>
                </a:lnTo>
                <a:lnTo>
                  <a:pt x="0" y="0"/>
                </a:lnTo>
                <a:close/>
              </a:path>
            </a:pathLst>
          </a:custGeom>
          <a:solidFill>
            <a:schemeClr val="accent2">
              <a:lumMod val="40000"/>
              <a:lumOff val="60000"/>
            </a:schemeClr>
          </a:solidFill>
        </p:spPr>
        <p:style>
          <a:lnRef idx="1">
            <a:schemeClr val="accent2"/>
          </a:lnRef>
          <a:fillRef idx="3">
            <a:schemeClr val="accent2"/>
          </a:fillRef>
          <a:effectRef idx="2">
            <a:schemeClr val="accent2"/>
          </a:effectRef>
          <a:fontRef idx="minor">
            <a:schemeClr val="dk1">
              <a:hueOff val="0"/>
              <a:satOff val="0"/>
              <a:lumOff val="0"/>
              <a:alphaOff val="0"/>
            </a:schemeClr>
          </a:fontRef>
        </p:style>
        <p:txBody>
          <a:bodyPr spcFirstLastPara="0" vert="horz" wrap="square" lIns="577474" tIns="38148" rIns="38148" bIns="38148" numCol="1" spcCol="1270" anchor="ctr" anchorCtr="0">
            <a:noAutofit/>
          </a:bodyPr>
          <a:lstStyle/>
          <a:p>
            <a:pPr defTabSz="445042">
              <a:lnSpc>
                <a:spcPct val="90000"/>
              </a:lnSpc>
              <a:spcAft>
                <a:spcPct val="35000"/>
              </a:spcAft>
            </a:pPr>
            <a:r>
              <a:rPr lang="en-US" sz="2000" b="1" dirty="0">
                <a:solidFill>
                  <a:schemeClr val="tx1"/>
                </a:solidFill>
                <a:latin typeface="Tahoma" panose="020B0604030504040204" pitchFamily="34" charset="0"/>
                <a:ea typeface="Tahoma" panose="020B0604030504040204" pitchFamily="34" charset="0"/>
                <a:cs typeface="Tahoma" panose="020B0604030504040204" pitchFamily="34" charset="0"/>
              </a:rPr>
              <a:t>Resolution No. 17/2018, of June 21 - approves the </a:t>
            </a:r>
            <a:r>
              <a:rPr lang="en-US" sz="2000" b="1" dirty="0">
                <a:solidFill>
                  <a:srgbClr val="FF0000"/>
                </a:solidFill>
                <a:latin typeface="Tahoma" panose="020B0604030504040204" pitchFamily="34" charset="0"/>
                <a:ea typeface="Tahoma" panose="020B0604030504040204" pitchFamily="34" charset="0"/>
                <a:cs typeface="Tahoma" panose="020B0604030504040204" pitchFamily="34" charset="0"/>
              </a:rPr>
              <a:t>Information Society Policy</a:t>
            </a:r>
            <a:endParaRPr lang="pt-BR" sz="2000" b="1" dirty="0">
              <a:solidFill>
                <a:srgbClr val="FF0000"/>
              </a:solidFill>
              <a:latin typeface="Tahoma" panose="020B0604030504040204" pitchFamily="34" charset="0"/>
              <a:ea typeface="Tahoma" panose="020B0604030504040204" pitchFamily="34" charset="0"/>
              <a:cs typeface="Tahoma" panose="020B0604030504040204" pitchFamily="34" charset="0"/>
            </a:endParaRPr>
          </a:p>
        </p:txBody>
      </p:sp>
      <p:sp>
        <p:nvSpPr>
          <p:cNvPr id="21" name="Rectangle 20">
            <a:extLst>
              <a:ext uri="{FF2B5EF4-FFF2-40B4-BE49-F238E27FC236}">
                <a16:creationId xmlns:a16="http://schemas.microsoft.com/office/drawing/2014/main" id="{7EA17CCD-849F-6755-DEAF-5745204D7E05}"/>
              </a:ext>
            </a:extLst>
          </p:cNvPr>
          <p:cNvSpPr/>
          <p:nvPr/>
        </p:nvSpPr>
        <p:spPr>
          <a:xfrm>
            <a:off x="1200973" y="5389940"/>
            <a:ext cx="1323906" cy="1108687"/>
          </a:xfrm>
          <a:prstGeom prst="rect">
            <a:avLst/>
          </a:prstGeom>
          <a:blipFill rotWithShape="1">
            <a:blip r:embed="rId5" cstate="email">
              <a:extLst>
                <a:ext uri="{28A0092B-C50C-407E-A947-70E740481C1C}">
                  <a14:useLocalDpi xmlns:a14="http://schemas.microsoft.com/office/drawing/2010/main"/>
                </a:ext>
              </a:extLst>
            </a:blip>
            <a:stretch>
              <a:fillRect/>
            </a:stretch>
          </a:blipFill>
        </p:spPr>
        <p:style>
          <a:lnRef idx="3">
            <a:schemeClr val="lt1">
              <a:hueOff val="0"/>
              <a:satOff val="0"/>
              <a:lumOff val="0"/>
              <a:alphaOff val="0"/>
            </a:schemeClr>
          </a:lnRef>
          <a:fillRef idx="1">
            <a:scrgbClr r="0" g="0" b="0"/>
          </a:fillRef>
          <a:effectRef idx="1">
            <a:schemeClr val="accent1">
              <a:tint val="50000"/>
              <a:hueOff val="0"/>
              <a:satOff val="0"/>
              <a:lumOff val="0"/>
              <a:alphaOff val="0"/>
            </a:schemeClr>
          </a:effectRef>
          <a:fontRef idx="minor">
            <a:schemeClr val="lt1">
              <a:hueOff val="0"/>
              <a:satOff val="0"/>
              <a:lumOff val="0"/>
              <a:alphaOff val="0"/>
            </a:schemeClr>
          </a:fontRef>
        </p:style>
      </p:sp>
      <p:sp>
        <p:nvSpPr>
          <p:cNvPr id="22" name="Freeform 21">
            <a:extLst>
              <a:ext uri="{FF2B5EF4-FFF2-40B4-BE49-F238E27FC236}">
                <a16:creationId xmlns:a16="http://schemas.microsoft.com/office/drawing/2014/main" id="{9BB013D9-7A98-F6CF-B8E7-824378A0F6B3}"/>
              </a:ext>
            </a:extLst>
          </p:cNvPr>
          <p:cNvSpPr/>
          <p:nvPr/>
        </p:nvSpPr>
        <p:spPr>
          <a:xfrm>
            <a:off x="2608655" y="4338635"/>
            <a:ext cx="6774593" cy="852568"/>
          </a:xfrm>
          <a:custGeom>
            <a:avLst/>
            <a:gdLst>
              <a:gd name="connsiteX0" fmla="*/ 0 w 2997252"/>
              <a:gd name="connsiteY0" fmla="*/ 0 h 936641"/>
              <a:gd name="connsiteX1" fmla="*/ 2997252 w 2997252"/>
              <a:gd name="connsiteY1" fmla="*/ 0 h 936641"/>
              <a:gd name="connsiteX2" fmla="*/ 2997252 w 2997252"/>
              <a:gd name="connsiteY2" fmla="*/ 936641 h 936641"/>
              <a:gd name="connsiteX3" fmla="*/ 0 w 2997252"/>
              <a:gd name="connsiteY3" fmla="*/ 936641 h 936641"/>
              <a:gd name="connsiteX4" fmla="*/ 0 w 2997252"/>
              <a:gd name="connsiteY4" fmla="*/ 0 h 9366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97252" h="936641">
                <a:moveTo>
                  <a:pt x="0" y="0"/>
                </a:moveTo>
                <a:lnTo>
                  <a:pt x="2997252" y="0"/>
                </a:lnTo>
                <a:lnTo>
                  <a:pt x="2997252" y="936641"/>
                </a:lnTo>
                <a:lnTo>
                  <a:pt x="0" y="936641"/>
                </a:lnTo>
                <a:lnTo>
                  <a:pt x="0" y="0"/>
                </a:lnTo>
                <a:close/>
              </a:path>
            </a:pathLst>
          </a:custGeom>
        </p:spPr>
        <p:style>
          <a:lnRef idx="1">
            <a:schemeClr val="dk1"/>
          </a:lnRef>
          <a:fillRef idx="2">
            <a:schemeClr val="dk1"/>
          </a:fillRef>
          <a:effectRef idx="1">
            <a:schemeClr val="dk1"/>
          </a:effectRef>
          <a:fontRef idx="minor">
            <a:schemeClr val="dk1">
              <a:hueOff val="0"/>
              <a:satOff val="0"/>
              <a:lumOff val="0"/>
              <a:alphaOff val="0"/>
            </a:schemeClr>
          </a:fontRef>
        </p:style>
        <p:txBody>
          <a:bodyPr spcFirstLastPara="0" vert="horz" wrap="square" lIns="577474" tIns="38148" rIns="38148" bIns="38148" numCol="1" spcCol="1270" anchor="ctr" anchorCtr="0">
            <a:noAutofit/>
          </a:bodyPr>
          <a:lstStyle/>
          <a:p>
            <a:pPr defTabSz="445042">
              <a:lnSpc>
                <a:spcPct val="90000"/>
              </a:lnSpc>
              <a:spcAft>
                <a:spcPct val="35000"/>
              </a:spcAft>
            </a:pPr>
            <a:r>
              <a:rPr lang="en-US" sz="2000" b="1" dirty="0">
                <a:latin typeface="Tahoma" panose="020B0604030504040204" pitchFamily="34" charset="0"/>
                <a:ea typeface="Tahoma" panose="020B0604030504040204" pitchFamily="34" charset="0"/>
                <a:cs typeface="Tahoma" panose="020B0604030504040204" pitchFamily="34" charset="0"/>
              </a:rPr>
              <a:t>Decree No. 67/2017, of December </a:t>
            </a:r>
            <a:r>
              <a:rPr lang="en-US" sz="2000" b="1" dirty="0" smtClean="0">
                <a:latin typeface="Tahoma" panose="020B0604030504040204" pitchFamily="34" charset="0"/>
                <a:ea typeface="Tahoma" panose="020B0604030504040204" pitchFamily="34" charset="0"/>
                <a:cs typeface="Tahoma" panose="020B0604030504040204" pitchFamily="34" charset="0"/>
              </a:rPr>
              <a:t>1</a:t>
            </a:r>
            <a:r>
              <a:rPr lang="en-US" sz="2000" b="1" baseline="30000" dirty="0" smtClean="0">
                <a:latin typeface="Tahoma" panose="020B0604030504040204" pitchFamily="34" charset="0"/>
                <a:ea typeface="Tahoma" panose="020B0604030504040204" pitchFamily="34" charset="0"/>
                <a:cs typeface="Tahoma" panose="020B0604030504040204" pitchFamily="34" charset="0"/>
              </a:rPr>
              <a:t>st</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smtClean="0">
                <a:latin typeface="Tahoma" panose="020B0604030504040204" pitchFamily="34" charset="0"/>
                <a:ea typeface="Tahoma" panose="020B0604030504040204" pitchFamily="34" charset="0"/>
                <a:cs typeface="Tahoma" panose="020B0604030504040204" pitchFamily="34" charset="0"/>
              </a:rPr>
              <a:t>- approves </a:t>
            </a:r>
            <a:r>
              <a:rPr lang="en-US" sz="2000" b="1" dirty="0">
                <a:latin typeface="Tahoma" panose="020B0604030504040204" pitchFamily="34" charset="0"/>
                <a:ea typeface="Tahoma" panose="020B0604030504040204" pitchFamily="34" charset="0"/>
                <a:cs typeface="Tahoma" panose="020B0604030504040204" pitchFamily="34" charset="0"/>
              </a:rPr>
              <a:t>the </a:t>
            </a:r>
            <a:r>
              <a:rPr lang="en-US" sz="2000" b="1" dirty="0">
                <a:solidFill>
                  <a:srgbClr val="FF0000"/>
                </a:solidFill>
                <a:latin typeface="Tahoma" panose="020B0604030504040204" pitchFamily="34" charset="0"/>
                <a:ea typeface="Tahoma" panose="020B0604030504040204" pitchFamily="34" charset="0"/>
                <a:cs typeface="Tahoma" panose="020B0604030504040204" pitchFamily="34" charset="0"/>
              </a:rPr>
              <a:t>e-Government Interoperability Framework</a:t>
            </a:r>
            <a:r>
              <a:rPr lang="pt-PT" sz="1050" b="1" dirty="0" smtClean="0">
                <a:latin typeface="Tahoma" panose="020B0604030504040204" pitchFamily="34" charset="0"/>
                <a:ea typeface="Tahoma" panose="020B0604030504040204" pitchFamily="34" charset="0"/>
                <a:cs typeface="Tahoma" panose="020B0604030504040204" pitchFamily="34" charset="0"/>
              </a:rPr>
              <a:t>;</a:t>
            </a:r>
            <a:endParaRPr lang="pt-BR" sz="1050" dirty="0">
              <a:latin typeface="Tahoma" panose="020B0604030504040204" pitchFamily="34" charset="0"/>
              <a:ea typeface="Tahoma" panose="020B0604030504040204" pitchFamily="34" charset="0"/>
              <a:cs typeface="Tahoma" panose="020B0604030504040204" pitchFamily="34" charset="0"/>
            </a:endParaRPr>
          </a:p>
        </p:txBody>
      </p:sp>
      <p:sp>
        <p:nvSpPr>
          <p:cNvPr id="23" name="Rectangle 22">
            <a:extLst>
              <a:ext uri="{FF2B5EF4-FFF2-40B4-BE49-F238E27FC236}">
                <a16:creationId xmlns:a16="http://schemas.microsoft.com/office/drawing/2014/main" id="{C55C563F-B738-4BCB-2553-1A6F656FAE64}"/>
              </a:ext>
            </a:extLst>
          </p:cNvPr>
          <p:cNvSpPr/>
          <p:nvPr/>
        </p:nvSpPr>
        <p:spPr>
          <a:xfrm>
            <a:off x="1284750" y="4211503"/>
            <a:ext cx="1233115" cy="1079219"/>
          </a:xfrm>
          <a:prstGeom prst="rect">
            <a:avLst/>
          </a:prstGeom>
          <a:blipFill rotWithShape="1">
            <a:blip r:embed="rId6" cstate="email">
              <a:extLst>
                <a:ext uri="{28A0092B-C50C-407E-A947-70E740481C1C}">
                  <a14:useLocalDpi xmlns:a14="http://schemas.microsoft.com/office/drawing/2010/main"/>
                </a:ext>
              </a:extLst>
            </a:blip>
            <a:srcRect/>
            <a:stretch>
              <a:fillRect/>
            </a:stretch>
          </a:blipFill>
        </p:spPr>
        <p:style>
          <a:lnRef idx="3">
            <a:schemeClr val="lt1">
              <a:hueOff val="0"/>
              <a:satOff val="0"/>
              <a:lumOff val="0"/>
              <a:alphaOff val="0"/>
            </a:schemeClr>
          </a:lnRef>
          <a:fillRef idx="1">
            <a:scrgbClr r="0" g="0" b="0"/>
          </a:fillRef>
          <a:effectRef idx="1">
            <a:schemeClr val="accent1">
              <a:tint val="50000"/>
              <a:hueOff val="0"/>
              <a:satOff val="0"/>
              <a:lumOff val="0"/>
              <a:alphaOff val="0"/>
            </a:schemeClr>
          </a:effectRef>
          <a:fontRef idx="minor">
            <a:schemeClr val="lt1">
              <a:hueOff val="0"/>
              <a:satOff val="0"/>
              <a:lumOff val="0"/>
              <a:alphaOff val="0"/>
            </a:schemeClr>
          </a:fontRef>
        </p:style>
      </p:sp>
      <p:sp>
        <p:nvSpPr>
          <p:cNvPr id="24" name="Freeform 23">
            <a:extLst>
              <a:ext uri="{FF2B5EF4-FFF2-40B4-BE49-F238E27FC236}">
                <a16:creationId xmlns:a16="http://schemas.microsoft.com/office/drawing/2014/main" id="{A7754953-6A81-9A8F-9AB9-33180D91BFFE}"/>
              </a:ext>
            </a:extLst>
          </p:cNvPr>
          <p:cNvSpPr/>
          <p:nvPr/>
        </p:nvSpPr>
        <p:spPr>
          <a:xfrm>
            <a:off x="2552587" y="6619393"/>
            <a:ext cx="6865297" cy="1119071"/>
          </a:xfrm>
          <a:custGeom>
            <a:avLst/>
            <a:gdLst>
              <a:gd name="connsiteX0" fmla="*/ 0 w 2997252"/>
              <a:gd name="connsiteY0" fmla="*/ 0 h 936641"/>
              <a:gd name="connsiteX1" fmla="*/ 2997252 w 2997252"/>
              <a:gd name="connsiteY1" fmla="*/ 0 h 936641"/>
              <a:gd name="connsiteX2" fmla="*/ 2997252 w 2997252"/>
              <a:gd name="connsiteY2" fmla="*/ 936641 h 936641"/>
              <a:gd name="connsiteX3" fmla="*/ 0 w 2997252"/>
              <a:gd name="connsiteY3" fmla="*/ 936641 h 936641"/>
              <a:gd name="connsiteX4" fmla="*/ 0 w 2997252"/>
              <a:gd name="connsiteY4" fmla="*/ 0 h 9366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97252" h="936641">
                <a:moveTo>
                  <a:pt x="0" y="0"/>
                </a:moveTo>
                <a:lnTo>
                  <a:pt x="2997252" y="0"/>
                </a:lnTo>
                <a:lnTo>
                  <a:pt x="2997252" y="936641"/>
                </a:lnTo>
                <a:lnTo>
                  <a:pt x="0" y="936641"/>
                </a:lnTo>
                <a:lnTo>
                  <a:pt x="0" y="0"/>
                </a:lnTo>
                <a:close/>
              </a:path>
            </a:pathLst>
          </a:custGeom>
        </p:spPr>
        <p:style>
          <a:lnRef idx="1">
            <a:schemeClr val="accent5"/>
          </a:lnRef>
          <a:fillRef idx="2">
            <a:schemeClr val="accent5"/>
          </a:fillRef>
          <a:effectRef idx="1">
            <a:schemeClr val="accent5"/>
          </a:effectRef>
          <a:fontRef idx="minor">
            <a:schemeClr val="dk1">
              <a:hueOff val="0"/>
              <a:satOff val="0"/>
              <a:lumOff val="0"/>
              <a:alphaOff val="0"/>
            </a:schemeClr>
          </a:fontRef>
        </p:style>
        <p:txBody>
          <a:bodyPr spcFirstLastPara="0" vert="horz" wrap="square" lIns="577474" tIns="38148" rIns="38148" bIns="38148" numCol="1" spcCol="1270" anchor="ctr" anchorCtr="0">
            <a:noAutofit/>
          </a:bodyPr>
          <a:lstStyle/>
          <a:p>
            <a:pPr algn="just" defTabSz="445042">
              <a:lnSpc>
                <a:spcPct val="90000"/>
              </a:lnSpc>
              <a:spcAft>
                <a:spcPct val="35000"/>
              </a:spcAft>
            </a:pPr>
            <a:r>
              <a:rPr lang="en-US" b="1" dirty="0">
                <a:latin typeface="Tahoma" panose="020B0604030504040204" pitchFamily="34" charset="0"/>
                <a:ea typeface="Tahoma" panose="020B0604030504040204" pitchFamily="34" charset="0"/>
                <a:cs typeface="Tahoma" panose="020B0604030504040204" pitchFamily="34" charset="0"/>
              </a:rPr>
              <a:t>Resolution No. 5/ 2019 of June </a:t>
            </a:r>
            <a:r>
              <a:rPr lang="en-US" b="1" dirty="0" smtClean="0">
                <a:latin typeface="Tahoma" panose="020B0604030504040204" pitchFamily="34" charset="0"/>
                <a:ea typeface="Tahoma" panose="020B0604030504040204" pitchFamily="34" charset="0"/>
                <a:cs typeface="Tahoma" panose="020B0604030504040204" pitchFamily="34" charset="0"/>
              </a:rPr>
              <a:t>20 - ratifies </a:t>
            </a:r>
            <a:r>
              <a:rPr lang="en-US" b="1" dirty="0">
                <a:latin typeface="Tahoma" panose="020B0604030504040204" pitchFamily="34" charset="0"/>
                <a:ea typeface="Tahoma" panose="020B0604030504040204" pitchFamily="34" charset="0"/>
                <a:cs typeface="Tahoma" panose="020B0604030504040204" pitchFamily="34" charset="0"/>
              </a:rPr>
              <a:t>the </a:t>
            </a:r>
            <a:r>
              <a:rPr lang="en-US" b="1" dirty="0">
                <a:solidFill>
                  <a:srgbClr val="FF0000"/>
                </a:solidFill>
                <a:latin typeface="Tahoma" panose="020B0604030504040204" pitchFamily="34" charset="0"/>
                <a:ea typeface="Tahoma" panose="020B0604030504040204" pitchFamily="34" charset="0"/>
                <a:cs typeface="Tahoma" panose="020B0604030504040204" pitchFamily="34" charset="0"/>
              </a:rPr>
              <a:t>African Union Convention on Cybersecurity and Personal Data Protection</a:t>
            </a:r>
            <a:r>
              <a:rPr lang="en-US" b="1" dirty="0">
                <a:latin typeface="Tahoma" panose="020B0604030504040204" pitchFamily="34" charset="0"/>
                <a:ea typeface="Tahoma" panose="020B0604030504040204" pitchFamily="34" charset="0"/>
                <a:cs typeface="Tahoma" panose="020B0604030504040204" pitchFamily="34" charset="0"/>
              </a:rPr>
              <a:t> (Malabo Convention</a:t>
            </a:r>
            <a:r>
              <a:rPr lang="en-US" b="1" dirty="0" smtClean="0">
                <a:latin typeface="Tahoma" panose="020B0604030504040204" pitchFamily="34" charset="0"/>
                <a:ea typeface="Tahoma" panose="020B0604030504040204" pitchFamily="34" charset="0"/>
                <a:cs typeface="Tahoma" panose="020B0604030504040204" pitchFamily="34" charset="0"/>
              </a:rPr>
              <a:t>)</a:t>
            </a:r>
            <a:endParaRPr lang="pt-BR" dirty="0">
              <a:latin typeface="Tahoma" panose="020B0604030504040204" pitchFamily="34" charset="0"/>
              <a:ea typeface="Tahoma" panose="020B0604030504040204" pitchFamily="34" charset="0"/>
              <a:cs typeface="Tahoma" panose="020B0604030504040204" pitchFamily="34" charset="0"/>
            </a:endParaRPr>
          </a:p>
        </p:txBody>
      </p:sp>
      <p:sp>
        <p:nvSpPr>
          <p:cNvPr id="25" name="Rectangle 24">
            <a:extLst>
              <a:ext uri="{FF2B5EF4-FFF2-40B4-BE49-F238E27FC236}">
                <a16:creationId xmlns:a16="http://schemas.microsoft.com/office/drawing/2014/main" id="{33838795-C83E-4A6C-6C2E-11AE11ACAED3}"/>
              </a:ext>
            </a:extLst>
          </p:cNvPr>
          <p:cNvSpPr/>
          <p:nvPr/>
        </p:nvSpPr>
        <p:spPr>
          <a:xfrm>
            <a:off x="1228682" y="6569901"/>
            <a:ext cx="1233115" cy="1097363"/>
          </a:xfrm>
          <a:prstGeom prst="rect">
            <a:avLst/>
          </a:prstGeom>
          <a:blipFill rotWithShape="1">
            <a:blip r:embed="rId7" cstate="email">
              <a:extLst>
                <a:ext uri="{28A0092B-C50C-407E-A947-70E740481C1C}">
                  <a14:useLocalDpi xmlns:a14="http://schemas.microsoft.com/office/drawing/2010/main"/>
                </a:ext>
              </a:extLst>
            </a:blip>
            <a:stretch>
              <a:fillRect/>
            </a:stretch>
          </a:blipFill>
        </p:spPr>
        <p:style>
          <a:lnRef idx="3">
            <a:schemeClr val="lt1">
              <a:hueOff val="0"/>
              <a:satOff val="0"/>
              <a:lumOff val="0"/>
              <a:alphaOff val="0"/>
            </a:schemeClr>
          </a:lnRef>
          <a:fillRef idx="1">
            <a:scrgbClr r="0" g="0" b="0"/>
          </a:fillRef>
          <a:effectRef idx="1">
            <a:schemeClr val="accent1">
              <a:tint val="50000"/>
              <a:hueOff val="0"/>
              <a:satOff val="0"/>
              <a:lumOff val="0"/>
              <a:alphaOff val="0"/>
            </a:schemeClr>
          </a:effectRef>
          <a:fontRef idx="minor">
            <a:schemeClr val="lt1">
              <a:hueOff val="0"/>
              <a:satOff val="0"/>
              <a:lumOff val="0"/>
              <a:alphaOff val="0"/>
            </a:schemeClr>
          </a:fontRef>
        </p:style>
      </p:sp>
      <p:sp>
        <p:nvSpPr>
          <p:cNvPr id="26" name="Freeform 25">
            <a:extLst>
              <a:ext uri="{FF2B5EF4-FFF2-40B4-BE49-F238E27FC236}">
                <a16:creationId xmlns:a16="http://schemas.microsoft.com/office/drawing/2014/main" id="{583BCD73-BCE3-D658-ADA6-96461CB63D6A}"/>
              </a:ext>
            </a:extLst>
          </p:cNvPr>
          <p:cNvSpPr/>
          <p:nvPr/>
        </p:nvSpPr>
        <p:spPr>
          <a:xfrm>
            <a:off x="2562208" y="7885821"/>
            <a:ext cx="6855676" cy="1067019"/>
          </a:xfrm>
          <a:custGeom>
            <a:avLst/>
            <a:gdLst>
              <a:gd name="connsiteX0" fmla="*/ 0 w 2997252"/>
              <a:gd name="connsiteY0" fmla="*/ 0 h 936641"/>
              <a:gd name="connsiteX1" fmla="*/ 2997252 w 2997252"/>
              <a:gd name="connsiteY1" fmla="*/ 0 h 936641"/>
              <a:gd name="connsiteX2" fmla="*/ 2997252 w 2997252"/>
              <a:gd name="connsiteY2" fmla="*/ 936641 h 936641"/>
              <a:gd name="connsiteX3" fmla="*/ 0 w 2997252"/>
              <a:gd name="connsiteY3" fmla="*/ 936641 h 936641"/>
              <a:gd name="connsiteX4" fmla="*/ 0 w 2997252"/>
              <a:gd name="connsiteY4" fmla="*/ 0 h 9366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97252" h="936641">
                <a:moveTo>
                  <a:pt x="0" y="0"/>
                </a:moveTo>
                <a:lnTo>
                  <a:pt x="2997252" y="0"/>
                </a:lnTo>
                <a:lnTo>
                  <a:pt x="2997252" y="936641"/>
                </a:lnTo>
                <a:lnTo>
                  <a:pt x="0" y="936641"/>
                </a:lnTo>
                <a:lnTo>
                  <a:pt x="0" y="0"/>
                </a:lnTo>
                <a:close/>
              </a:path>
            </a:pathLst>
          </a:custGeom>
          <a:solidFill>
            <a:schemeClr val="accent4">
              <a:lumMod val="40000"/>
              <a:lumOff val="60000"/>
            </a:schemeClr>
          </a:solidFill>
        </p:spPr>
        <p:style>
          <a:lnRef idx="1">
            <a:schemeClr val="accent1">
              <a:hueOff val="0"/>
              <a:satOff val="0"/>
              <a:lumOff val="0"/>
              <a:alphaOff val="0"/>
            </a:schemeClr>
          </a:lnRef>
          <a:fillRef idx="1">
            <a:scrgbClr r="0" g="0" b="0"/>
          </a:fillRef>
          <a:effectRef idx="0">
            <a:schemeClr val="lt1">
              <a:alpha val="40000"/>
              <a:hueOff val="0"/>
              <a:satOff val="0"/>
              <a:lumOff val="0"/>
              <a:alphaOff val="0"/>
            </a:schemeClr>
          </a:effectRef>
          <a:fontRef idx="minor">
            <a:schemeClr val="dk1">
              <a:hueOff val="0"/>
              <a:satOff val="0"/>
              <a:lumOff val="0"/>
              <a:alphaOff val="0"/>
            </a:schemeClr>
          </a:fontRef>
        </p:style>
        <p:txBody>
          <a:bodyPr spcFirstLastPara="0" vert="horz" wrap="square" lIns="577474" tIns="38148" rIns="38148" bIns="38148" numCol="1" spcCol="1270" anchor="ctr" anchorCtr="0">
            <a:noAutofit/>
          </a:bodyPr>
          <a:lstStyle/>
          <a:p>
            <a:pPr algn="just" defTabSz="445042">
              <a:lnSpc>
                <a:spcPct val="90000"/>
              </a:lnSpc>
              <a:spcAft>
                <a:spcPct val="35000"/>
              </a:spcAft>
            </a:pPr>
            <a:r>
              <a:rPr lang="en-US" b="1" dirty="0">
                <a:latin typeface="Tahoma" panose="020B0604030504040204" pitchFamily="34" charset="0"/>
                <a:ea typeface="Tahoma" panose="020B0604030504040204" pitchFamily="34" charset="0"/>
                <a:cs typeface="Tahoma" panose="020B0604030504040204" pitchFamily="34" charset="0"/>
              </a:rPr>
              <a:t>Decree No. 59/2019 of July 3rd - approves the </a:t>
            </a:r>
            <a:r>
              <a:rPr lang="en-US" b="1" dirty="0">
                <a:solidFill>
                  <a:srgbClr val="FF0000"/>
                </a:solidFill>
                <a:latin typeface="Tahoma" panose="020B0604030504040204" pitchFamily="34" charset="0"/>
                <a:ea typeface="Tahoma" panose="020B0604030504040204" pitchFamily="34" charset="0"/>
                <a:cs typeface="Tahoma" panose="020B0604030504040204" pitchFamily="34" charset="0"/>
              </a:rPr>
              <a:t>Regulation of the Digital Certification System of </a:t>
            </a:r>
            <a:r>
              <a:rPr lang="en-US" b="1" dirty="0" smtClean="0">
                <a:solidFill>
                  <a:srgbClr val="FF0000"/>
                </a:solidFill>
                <a:latin typeface="Tahoma" panose="020B0604030504040204" pitchFamily="34" charset="0"/>
                <a:ea typeface="Tahoma" panose="020B0604030504040204" pitchFamily="34" charset="0"/>
                <a:cs typeface="Tahoma" panose="020B0604030504040204" pitchFamily="34" charset="0"/>
              </a:rPr>
              <a:t>Mozambique</a:t>
            </a:r>
            <a:r>
              <a:rPr lang="pt-BR" sz="1050" b="1" dirty="0">
                <a:solidFill>
                  <a:srgbClr val="FF0000"/>
                </a:solidFill>
                <a:latin typeface="Calibri"/>
                <a:cs typeface="Calibri"/>
              </a:rPr>
              <a:t>.</a:t>
            </a:r>
            <a:endParaRPr lang="pt-PT" sz="1050" dirty="0">
              <a:solidFill>
                <a:srgbClr val="FF0000"/>
              </a:solidFill>
              <a:latin typeface="Calibri"/>
              <a:cs typeface="Calibri"/>
            </a:endParaRPr>
          </a:p>
        </p:txBody>
      </p:sp>
      <p:sp>
        <p:nvSpPr>
          <p:cNvPr id="27" name="Rectangle 26">
            <a:extLst>
              <a:ext uri="{FF2B5EF4-FFF2-40B4-BE49-F238E27FC236}">
                <a16:creationId xmlns:a16="http://schemas.microsoft.com/office/drawing/2014/main" id="{519F4CE9-FEC1-326D-154D-CE95AD1CF78E}"/>
              </a:ext>
            </a:extLst>
          </p:cNvPr>
          <p:cNvSpPr/>
          <p:nvPr/>
        </p:nvSpPr>
        <p:spPr>
          <a:xfrm>
            <a:off x="1305532" y="7862481"/>
            <a:ext cx="1066801" cy="1002379"/>
          </a:xfrm>
          <a:prstGeom prst="rect">
            <a:avLst/>
          </a:prstGeom>
          <a:blipFill rotWithShape="1">
            <a:blip r:embed="rId6" cstate="email">
              <a:extLst>
                <a:ext uri="{28A0092B-C50C-407E-A947-70E740481C1C}">
                  <a14:useLocalDpi xmlns:a14="http://schemas.microsoft.com/office/drawing/2010/main"/>
                </a:ext>
              </a:extLst>
            </a:blip>
            <a:srcRect/>
            <a:stretch>
              <a:fillRect/>
            </a:stretch>
          </a:blipFill>
        </p:spPr>
        <p:style>
          <a:lnRef idx="3">
            <a:schemeClr val="lt1">
              <a:hueOff val="0"/>
              <a:satOff val="0"/>
              <a:lumOff val="0"/>
              <a:alphaOff val="0"/>
            </a:schemeClr>
          </a:lnRef>
          <a:fillRef idx="1">
            <a:scrgbClr r="0" g="0" b="0"/>
          </a:fillRef>
          <a:effectRef idx="1">
            <a:schemeClr val="accent1">
              <a:tint val="50000"/>
              <a:hueOff val="0"/>
              <a:satOff val="0"/>
              <a:lumOff val="0"/>
              <a:alphaOff val="0"/>
            </a:schemeClr>
          </a:effectRef>
          <a:fontRef idx="minor">
            <a:schemeClr val="lt1">
              <a:hueOff val="0"/>
              <a:satOff val="0"/>
              <a:lumOff val="0"/>
              <a:alphaOff val="0"/>
            </a:schemeClr>
          </a:fontRef>
        </p:style>
      </p:sp>
      <p:sp>
        <p:nvSpPr>
          <p:cNvPr id="28" name="Freeform 27">
            <a:extLst>
              <a:ext uri="{FF2B5EF4-FFF2-40B4-BE49-F238E27FC236}">
                <a16:creationId xmlns:a16="http://schemas.microsoft.com/office/drawing/2014/main" id="{FCBD04E5-1467-C7D4-9379-4CC7B97221CE}"/>
              </a:ext>
            </a:extLst>
          </p:cNvPr>
          <p:cNvSpPr/>
          <p:nvPr/>
        </p:nvSpPr>
        <p:spPr>
          <a:xfrm>
            <a:off x="10943717" y="3082122"/>
            <a:ext cx="7049126" cy="1152839"/>
          </a:xfrm>
          <a:custGeom>
            <a:avLst/>
            <a:gdLst>
              <a:gd name="connsiteX0" fmla="*/ 0 w 2997252"/>
              <a:gd name="connsiteY0" fmla="*/ 0 h 936641"/>
              <a:gd name="connsiteX1" fmla="*/ 2997252 w 2997252"/>
              <a:gd name="connsiteY1" fmla="*/ 0 h 936641"/>
              <a:gd name="connsiteX2" fmla="*/ 2997252 w 2997252"/>
              <a:gd name="connsiteY2" fmla="*/ 936641 h 936641"/>
              <a:gd name="connsiteX3" fmla="*/ 0 w 2997252"/>
              <a:gd name="connsiteY3" fmla="*/ 936641 h 936641"/>
              <a:gd name="connsiteX4" fmla="*/ 0 w 2997252"/>
              <a:gd name="connsiteY4" fmla="*/ 0 h 9366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97252" h="936641">
                <a:moveTo>
                  <a:pt x="0" y="0"/>
                </a:moveTo>
                <a:lnTo>
                  <a:pt x="2997252" y="0"/>
                </a:lnTo>
                <a:lnTo>
                  <a:pt x="2997252" y="936641"/>
                </a:lnTo>
                <a:lnTo>
                  <a:pt x="0" y="936641"/>
                </a:lnTo>
                <a:lnTo>
                  <a:pt x="0" y="0"/>
                </a:lnTo>
                <a:close/>
              </a:path>
            </a:pathLst>
          </a:custGeom>
        </p:spPr>
        <p:style>
          <a:lnRef idx="0">
            <a:schemeClr val="accent1"/>
          </a:lnRef>
          <a:fillRef idx="3">
            <a:schemeClr val="accent1"/>
          </a:fillRef>
          <a:effectRef idx="3">
            <a:schemeClr val="accent1"/>
          </a:effectRef>
          <a:fontRef idx="minor">
            <a:schemeClr val="dk1">
              <a:hueOff val="0"/>
              <a:satOff val="0"/>
              <a:lumOff val="0"/>
              <a:alphaOff val="0"/>
            </a:schemeClr>
          </a:fontRef>
        </p:style>
        <p:txBody>
          <a:bodyPr spcFirstLastPara="0" vert="horz" wrap="square" lIns="577474" tIns="38148" rIns="38148" bIns="38148" numCol="1" spcCol="1270" anchor="ctr" anchorCtr="0">
            <a:noAutofit/>
          </a:bodyPr>
          <a:lstStyle/>
          <a:p>
            <a:pPr algn="just" defTabSz="445042">
              <a:lnSpc>
                <a:spcPct val="90000"/>
              </a:lnSpc>
              <a:spcAft>
                <a:spcPct val="35000"/>
              </a:spcAft>
            </a:pPr>
            <a:r>
              <a:rPr lang="en-US" b="1" dirty="0">
                <a:latin typeface="Tahoma" panose="020B0604030504040204" pitchFamily="34" charset="0"/>
                <a:ea typeface="Tahoma" panose="020B0604030504040204" pitchFamily="34" charset="0"/>
                <a:cs typeface="Tahoma" panose="020B0604030504040204" pitchFamily="34" charset="0"/>
              </a:rPr>
              <a:t>Resolution No. 59/ 2019 of October </a:t>
            </a:r>
            <a:r>
              <a:rPr lang="en-US" b="1" dirty="0" smtClean="0">
                <a:latin typeface="Tahoma" panose="020B0604030504040204" pitchFamily="34" charset="0"/>
                <a:ea typeface="Tahoma" panose="020B0604030504040204" pitchFamily="34" charset="0"/>
                <a:cs typeface="Tahoma" panose="020B0604030504040204" pitchFamily="34" charset="0"/>
              </a:rPr>
              <a:t>16 - approves </a:t>
            </a:r>
            <a:r>
              <a:rPr lang="en-US" b="1" dirty="0">
                <a:latin typeface="Tahoma" panose="020B0604030504040204" pitchFamily="34" charset="0"/>
                <a:ea typeface="Tahoma" panose="020B0604030504040204" pitchFamily="34" charset="0"/>
                <a:cs typeface="Tahoma" panose="020B0604030504040204" pitchFamily="34" charset="0"/>
              </a:rPr>
              <a:t>the </a:t>
            </a:r>
            <a:r>
              <a:rPr lang="en-US" b="1" dirty="0">
                <a:solidFill>
                  <a:srgbClr val="FF0000"/>
                </a:solidFill>
                <a:latin typeface="Tahoma" panose="020B0604030504040204" pitchFamily="34" charset="0"/>
                <a:ea typeface="Tahoma" panose="020B0604030504040204" pitchFamily="34" charset="0"/>
                <a:cs typeface="Tahoma" panose="020B0604030504040204" pitchFamily="34" charset="0"/>
              </a:rPr>
              <a:t>Strategic Plan for the Information Society</a:t>
            </a:r>
            <a:endParaRPr lang="pt-BR" dirty="0">
              <a:solidFill>
                <a:srgbClr val="FF0000"/>
              </a:solidFill>
              <a:latin typeface="Tahoma" panose="020B0604030504040204" pitchFamily="34" charset="0"/>
              <a:ea typeface="Tahoma" panose="020B0604030504040204" pitchFamily="34" charset="0"/>
              <a:cs typeface="Tahoma" panose="020B0604030504040204" pitchFamily="34" charset="0"/>
            </a:endParaRPr>
          </a:p>
        </p:txBody>
      </p:sp>
      <p:sp>
        <p:nvSpPr>
          <p:cNvPr id="29" name="Rectangle 28">
            <a:extLst>
              <a:ext uri="{FF2B5EF4-FFF2-40B4-BE49-F238E27FC236}">
                <a16:creationId xmlns:a16="http://schemas.microsoft.com/office/drawing/2014/main" id="{39723847-1A4F-AC36-326E-B6E6CF52A534}"/>
              </a:ext>
            </a:extLst>
          </p:cNvPr>
          <p:cNvSpPr/>
          <p:nvPr/>
        </p:nvSpPr>
        <p:spPr>
          <a:xfrm>
            <a:off x="9645111" y="3054400"/>
            <a:ext cx="1108731" cy="1164656"/>
          </a:xfrm>
          <a:prstGeom prst="rect">
            <a:avLst/>
          </a:prstGeom>
          <a:blipFill rotWithShape="1">
            <a:blip r:embed="rId6" cstate="email">
              <a:extLst>
                <a:ext uri="{28A0092B-C50C-407E-A947-70E740481C1C}">
                  <a14:useLocalDpi xmlns:a14="http://schemas.microsoft.com/office/drawing/2010/main"/>
                </a:ext>
              </a:extLst>
            </a:blip>
            <a:stretch>
              <a:fillRect/>
            </a:stretch>
          </a:blipFill>
        </p:spPr>
        <p:style>
          <a:lnRef idx="3">
            <a:schemeClr val="lt1">
              <a:hueOff val="0"/>
              <a:satOff val="0"/>
              <a:lumOff val="0"/>
              <a:alphaOff val="0"/>
            </a:schemeClr>
          </a:lnRef>
          <a:fillRef idx="1">
            <a:scrgbClr r="0" g="0" b="0"/>
          </a:fillRef>
          <a:effectRef idx="1">
            <a:schemeClr val="accent1">
              <a:tint val="50000"/>
              <a:hueOff val="0"/>
              <a:satOff val="0"/>
              <a:lumOff val="0"/>
              <a:alphaOff val="0"/>
            </a:schemeClr>
          </a:effectRef>
          <a:fontRef idx="minor">
            <a:schemeClr val="lt1">
              <a:hueOff val="0"/>
              <a:satOff val="0"/>
              <a:lumOff val="0"/>
              <a:alphaOff val="0"/>
            </a:schemeClr>
          </a:fontRef>
        </p:style>
      </p:sp>
      <p:sp>
        <p:nvSpPr>
          <p:cNvPr id="30" name="Freeform 29">
            <a:extLst>
              <a:ext uri="{FF2B5EF4-FFF2-40B4-BE49-F238E27FC236}">
                <a16:creationId xmlns:a16="http://schemas.microsoft.com/office/drawing/2014/main" id="{FAC6E3C6-5446-907F-939D-078A9C126116}"/>
              </a:ext>
            </a:extLst>
          </p:cNvPr>
          <p:cNvSpPr/>
          <p:nvPr/>
        </p:nvSpPr>
        <p:spPr>
          <a:xfrm>
            <a:off x="10920219" y="4313663"/>
            <a:ext cx="7049126" cy="1098897"/>
          </a:xfrm>
          <a:custGeom>
            <a:avLst/>
            <a:gdLst>
              <a:gd name="connsiteX0" fmla="*/ 0 w 2997252"/>
              <a:gd name="connsiteY0" fmla="*/ 0 h 936641"/>
              <a:gd name="connsiteX1" fmla="*/ 2997252 w 2997252"/>
              <a:gd name="connsiteY1" fmla="*/ 0 h 936641"/>
              <a:gd name="connsiteX2" fmla="*/ 2997252 w 2997252"/>
              <a:gd name="connsiteY2" fmla="*/ 936641 h 936641"/>
              <a:gd name="connsiteX3" fmla="*/ 0 w 2997252"/>
              <a:gd name="connsiteY3" fmla="*/ 936641 h 936641"/>
              <a:gd name="connsiteX4" fmla="*/ 0 w 2997252"/>
              <a:gd name="connsiteY4" fmla="*/ 0 h 9366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97252" h="936641">
                <a:moveTo>
                  <a:pt x="0" y="0"/>
                </a:moveTo>
                <a:lnTo>
                  <a:pt x="2997252" y="0"/>
                </a:lnTo>
                <a:lnTo>
                  <a:pt x="2997252" y="936641"/>
                </a:lnTo>
                <a:lnTo>
                  <a:pt x="0" y="936641"/>
                </a:lnTo>
                <a:lnTo>
                  <a:pt x="0" y="0"/>
                </a:lnTo>
                <a:close/>
              </a:path>
            </a:pathLst>
          </a:custGeom>
        </p:spPr>
        <p:style>
          <a:lnRef idx="1">
            <a:schemeClr val="accent5"/>
          </a:lnRef>
          <a:fillRef idx="2">
            <a:schemeClr val="accent5"/>
          </a:fillRef>
          <a:effectRef idx="1">
            <a:schemeClr val="accent5"/>
          </a:effectRef>
          <a:fontRef idx="minor">
            <a:schemeClr val="dk1">
              <a:hueOff val="0"/>
              <a:satOff val="0"/>
              <a:lumOff val="0"/>
              <a:alphaOff val="0"/>
            </a:schemeClr>
          </a:fontRef>
        </p:style>
        <p:txBody>
          <a:bodyPr spcFirstLastPara="0" vert="horz" wrap="square" lIns="577474" tIns="38148" rIns="38148" bIns="38148" numCol="1" spcCol="1270" anchor="ctr" anchorCtr="0">
            <a:noAutofit/>
          </a:bodyPr>
          <a:lstStyle/>
          <a:p>
            <a:pPr algn="just" defTabSz="445042">
              <a:lnSpc>
                <a:spcPct val="90000"/>
              </a:lnSpc>
              <a:spcAft>
                <a:spcPct val="35000"/>
              </a:spcAft>
            </a:pPr>
            <a:r>
              <a:rPr lang="en-US" b="1" dirty="0">
                <a:ln/>
                <a:latin typeface="Tahoma" panose="020B0604030504040204" pitchFamily="34" charset="0"/>
                <a:ea typeface="Tahoma" panose="020B0604030504040204" pitchFamily="34" charset="0"/>
                <a:cs typeface="Tahoma" panose="020B0604030504040204" pitchFamily="34" charset="0"/>
              </a:rPr>
              <a:t>Decree No. 82/2020, of September </a:t>
            </a:r>
            <a:r>
              <a:rPr lang="en-US" b="1" dirty="0" smtClean="0">
                <a:ln/>
                <a:latin typeface="Tahoma" panose="020B0604030504040204" pitchFamily="34" charset="0"/>
                <a:ea typeface="Tahoma" panose="020B0604030504040204" pitchFamily="34" charset="0"/>
                <a:cs typeface="Tahoma" panose="020B0604030504040204" pitchFamily="34" charset="0"/>
              </a:rPr>
              <a:t>10</a:t>
            </a:r>
            <a:r>
              <a:rPr lang="en-US" b="1" baseline="30000" dirty="0" smtClean="0">
                <a:ln/>
                <a:latin typeface="Tahoma" panose="020B0604030504040204" pitchFamily="34" charset="0"/>
                <a:ea typeface="Tahoma" panose="020B0604030504040204" pitchFamily="34" charset="0"/>
                <a:cs typeface="Tahoma" panose="020B0604030504040204" pitchFamily="34" charset="0"/>
              </a:rPr>
              <a:t>th</a:t>
            </a:r>
            <a:r>
              <a:rPr lang="en-US" b="1" dirty="0" smtClean="0">
                <a:ln/>
                <a:latin typeface="Tahoma" panose="020B0604030504040204" pitchFamily="34" charset="0"/>
                <a:ea typeface="Tahoma" panose="020B0604030504040204" pitchFamily="34" charset="0"/>
                <a:cs typeface="Tahoma" panose="020B0604030504040204" pitchFamily="34" charset="0"/>
              </a:rPr>
              <a:t>- approves </a:t>
            </a:r>
            <a:r>
              <a:rPr lang="en-US" b="1" dirty="0">
                <a:ln/>
                <a:latin typeface="Tahoma" panose="020B0604030504040204" pitchFamily="34" charset="0"/>
                <a:ea typeface="Tahoma" panose="020B0604030504040204" pitchFamily="34" charset="0"/>
                <a:cs typeface="Tahoma" panose="020B0604030504040204" pitchFamily="34" charset="0"/>
              </a:rPr>
              <a:t>the </a:t>
            </a:r>
            <a:r>
              <a:rPr lang="en-US" b="1" dirty="0">
                <a:ln/>
                <a:solidFill>
                  <a:srgbClr val="FF0000"/>
                </a:solidFill>
                <a:latin typeface="Tahoma" panose="020B0604030504040204" pitchFamily="34" charset="0"/>
                <a:ea typeface="Tahoma" panose="020B0604030504040204" pitchFamily="34" charset="0"/>
                <a:cs typeface="Tahoma" panose="020B0604030504040204" pitchFamily="34" charset="0"/>
              </a:rPr>
              <a:t>Regulation on the Use of the Domain “.</a:t>
            </a:r>
            <a:r>
              <a:rPr lang="en-US" b="1" dirty="0" err="1">
                <a:ln/>
                <a:solidFill>
                  <a:srgbClr val="FF0000"/>
                </a:solidFill>
                <a:latin typeface="Tahoma" panose="020B0604030504040204" pitchFamily="34" charset="0"/>
                <a:ea typeface="Tahoma" panose="020B0604030504040204" pitchFamily="34" charset="0"/>
                <a:cs typeface="Tahoma" panose="020B0604030504040204" pitchFamily="34" charset="0"/>
              </a:rPr>
              <a:t>mz</a:t>
            </a:r>
            <a:r>
              <a:rPr lang="en-US" b="1" dirty="0">
                <a:ln/>
                <a:solidFill>
                  <a:srgbClr val="FF0000"/>
                </a:solidFill>
                <a:latin typeface="Tahoma" panose="020B0604030504040204" pitchFamily="34" charset="0"/>
                <a:ea typeface="Tahoma" panose="020B0604030504040204" pitchFamily="34" charset="0"/>
                <a:cs typeface="Tahoma" panose="020B0604030504040204" pitchFamily="34" charset="0"/>
              </a:rPr>
              <a:t>” Mozambique</a:t>
            </a:r>
            <a:endParaRPr lang="en-US" dirty="0">
              <a:solidFill>
                <a:srgbClr val="FF0000"/>
              </a:solidFill>
              <a:latin typeface="Tahoma" panose="020B0604030504040204" pitchFamily="34" charset="0"/>
              <a:ea typeface="Tahoma" panose="020B0604030504040204" pitchFamily="34" charset="0"/>
              <a:cs typeface="Tahoma" panose="020B0604030504040204" pitchFamily="34" charset="0"/>
            </a:endParaRPr>
          </a:p>
        </p:txBody>
      </p:sp>
      <p:sp>
        <p:nvSpPr>
          <p:cNvPr id="31" name="Rectangle 30">
            <a:extLst>
              <a:ext uri="{FF2B5EF4-FFF2-40B4-BE49-F238E27FC236}">
                <a16:creationId xmlns:a16="http://schemas.microsoft.com/office/drawing/2014/main" id="{7C740A6D-FA60-87D2-B15D-4BB9A8F255CE}"/>
              </a:ext>
            </a:extLst>
          </p:cNvPr>
          <p:cNvSpPr/>
          <p:nvPr/>
        </p:nvSpPr>
        <p:spPr>
          <a:xfrm>
            <a:off x="9626679" y="4301101"/>
            <a:ext cx="1094877" cy="1111459"/>
          </a:xfrm>
          <a:prstGeom prst="rect">
            <a:avLst/>
          </a:prstGeom>
          <a:blipFill rotWithShape="1">
            <a:blip r:embed="rId8" cstate="email">
              <a:extLst>
                <a:ext uri="{28A0092B-C50C-407E-A947-70E740481C1C}">
                  <a14:useLocalDpi xmlns:a14="http://schemas.microsoft.com/office/drawing/2010/main"/>
                </a:ext>
              </a:extLst>
            </a:blip>
            <a:stretch>
              <a:fillRect/>
            </a:stretch>
          </a:blipFill>
        </p:spPr>
        <p:style>
          <a:lnRef idx="3">
            <a:schemeClr val="lt1">
              <a:hueOff val="0"/>
              <a:satOff val="0"/>
              <a:lumOff val="0"/>
              <a:alphaOff val="0"/>
            </a:schemeClr>
          </a:lnRef>
          <a:fillRef idx="1">
            <a:scrgbClr r="0" g="0" b="0"/>
          </a:fillRef>
          <a:effectRef idx="1">
            <a:schemeClr val="accent1">
              <a:tint val="50000"/>
              <a:hueOff val="0"/>
              <a:satOff val="0"/>
              <a:lumOff val="0"/>
              <a:alphaOff val="0"/>
            </a:schemeClr>
          </a:effectRef>
          <a:fontRef idx="minor">
            <a:schemeClr val="lt1">
              <a:hueOff val="0"/>
              <a:satOff val="0"/>
              <a:lumOff val="0"/>
              <a:alphaOff val="0"/>
            </a:schemeClr>
          </a:fontRef>
        </p:style>
      </p:sp>
      <p:sp>
        <p:nvSpPr>
          <p:cNvPr id="32" name="Freeform 31">
            <a:extLst>
              <a:ext uri="{FF2B5EF4-FFF2-40B4-BE49-F238E27FC236}">
                <a16:creationId xmlns:a16="http://schemas.microsoft.com/office/drawing/2014/main" id="{7170F38D-86C6-0318-0497-43D5F822897B}"/>
              </a:ext>
            </a:extLst>
          </p:cNvPr>
          <p:cNvSpPr/>
          <p:nvPr/>
        </p:nvSpPr>
        <p:spPr>
          <a:xfrm>
            <a:off x="10892510" y="5564365"/>
            <a:ext cx="7049126" cy="934262"/>
          </a:xfrm>
          <a:custGeom>
            <a:avLst/>
            <a:gdLst>
              <a:gd name="connsiteX0" fmla="*/ 0 w 2997252"/>
              <a:gd name="connsiteY0" fmla="*/ 0 h 936641"/>
              <a:gd name="connsiteX1" fmla="*/ 2997252 w 2997252"/>
              <a:gd name="connsiteY1" fmla="*/ 0 h 936641"/>
              <a:gd name="connsiteX2" fmla="*/ 2997252 w 2997252"/>
              <a:gd name="connsiteY2" fmla="*/ 936641 h 936641"/>
              <a:gd name="connsiteX3" fmla="*/ 0 w 2997252"/>
              <a:gd name="connsiteY3" fmla="*/ 936641 h 936641"/>
              <a:gd name="connsiteX4" fmla="*/ 0 w 2997252"/>
              <a:gd name="connsiteY4" fmla="*/ 0 h 9366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97252" h="936641">
                <a:moveTo>
                  <a:pt x="0" y="0"/>
                </a:moveTo>
                <a:lnTo>
                  <a:pt x="2997252" y="0"/>
                </a:lnTo>
                <a:lnTo>
                  <a:pt x="2997252" y="936641"/>
                </a:lnTo>
                <a:lnTo>
                  <a:pt x="0" y="936641"/>
                </a:lnTo>
                <a:lnTo>
                  <a:pt x="0" y="0"/>
                </a:lnTo>
                <a:close/>
              </a:path>
            </a:pathLst>
          </a:custGeom>
        </p:spPr>
        <p:style>
          <a:lnRef idx="1">
            <a:schemeClr val="accent1">
              <a:hueOff val="0"/>
              <a:satOff val="0"/>
              <a:lumOff val="0"/>
              <a:alphaOff val="0"/>
            </a:schemeClr>
          </a:lnRef>
          <a:fillRef idx="1">
            <a:schemeClr val="lt1">
              <a:alpha val="40000"/>
              <a:hueOff val="0"/>
              <a:satOff val="0"/>
              <a:lumOff val="0"/>
              <a:alphaOff val="0"/>
            </a:schemeClr>
          </a:fillRef>
          <a:effectRef idx="0">
            <a:schemeClr val="lt1">
              <a:alpha val="40000"/>
              <a:hueOff val="0"/>
              <a:satOff val="0"/>
              <a:lumOff val="0"/>
              <a:alphaOff val="0"/>
            </a:schemeClr>
          </a:effectRef>
          <a:fontRef idx="minor">
            <a:schemeClr val="dk1">
              <a:hueOff val="0"/>
              <a:satOff val="0"/>
              <a:lumOff val="0"/>
              <a:alphaOff val="0"/>
            </a:schemeClr>
          </a:fontRef>
        </p:style>
        <p:txBody>
          <a:bodyPr spcFirstLastPara="0" vert="horz" wrap="square" lIns="577474" tIns="38148" rIns="38148" bIns="38148" numCol="1" spcCol="1270" anchor="ctr" anchorCtr="0">
            <a:noAutofit/>
          </a:bodyPr>
          <a:lstStyle/>
          <a:p>
            <a:pPr algn="just" defTabSz="445042">
              <a:lnSpc>
                <a:spcPct val="90000"/>
              </a:lnSpc>
              <a:spcAft>
                <a:spcPct val="35000"/>
              </a:spcAft>
            </a:pPr>
            <a:r>
              <a:rPr lang="en-US" b="1" dirty="0">
                <a:ln/>
                <a:latin typeface="Tahoma" panose="020B0604030504040204" pitchFamily="34" charset="0"/>
                <a:ea typeface="Tahoma" panose="020B0604030504040204" pitchFamily="34" charset="0"/>
                <a:cs typeface="Tahoma" panose="020B0604030504040204" pitchFamily="34" charset="0"/>
              </a:rPr>
              <a:t>Resolution No. 69/2021, of December 31st - approves the </a:t>
            </a:r>
            <a:r>
              <a:rPr lang="en-US" b="1" dirty="0">
                <a:ln/>
                <a:solidFill>
                  <a:srgbClr val="FF0000"/>
                </a:solidFill>
                <a:latin typeface="Tahoma" panose="020B0604030504040204" pitchFamily="34" charset="0"/>
                <a:ea typeface="Tahoma" panose="020B0604030504040204" pitchFamily="34" charset="0"/>
                <a:cs typeface="Tahoma" panose="020B0604030504040204" pitchFamily="34" charset="0"/>
              </a:rPr>
              <a:t>National Cyber Security Policy and its Implementation Strategy</a:t>
            </a:r>
            <a:endParaRPr lang="pt-PT" dirty="0">
              <a:solidFill>
                <a:srgbClr val="FF0000"/>
              </a:solidFill>
              <a:latin typeface="Tahoma" panose="020B0604030504040204" pitchFamily="34" charset="0"/>
              <a:ea typeface="Tahoma" panose="020B0604030504040204" pitchFamily="34" charset="0"/>
              <a:cs typeface="Tahoma" panose="020B0604030504040204" pitchFamily="34" charset="0"/>
            </a:endParaRPr>
          </a:p>
        </p:txBody>
      </p:sp>
      <p:sp>
        <p:nvSpPr>
          <p:cNvPr id="33" name="Rectangle 32">
            <a:extLst>
              <a:ext uri="{FF2B5EF4-FFF2-40B4-BE49-F238E27FC236}">
                <a16:creationId xmlns:a16="http://schemas.microsoft.com/office/drawing/2014/main" id="{CDF86E96-FB72-5C43-B83D-9C347AD670F0}"/>
              </a:ext>
            </a:extLst>
          </p:cNvPr>
          <p:cNvSpPr/>
          <p:nvPr/>
        </p:nvSpPr>
        <p:spPr>
          <a:xfrm>
            <a:off x="9624329" y="5502392"/>
            <a:ext cx="1117519" cy="1072718"/>
          </a:xfrm>
          <a:prstGeom prst="rect">
            <a:avLst/>
          </a:prstGeom>
          <a:blipFill rotWithShape="1">
            <a:blip r:embed="rId9" cstate="email">
              <a:extLst>
                <a:ext uri="{28A0092B-C50C-407E-A947-70E740481C1C}">
                  <a14:useLocalDpi xmlns:a14="http://schemas.microsoft.com/office/drawing/2010/main"/>
                </a:ext>
              </a:extLst>
            </a:blip>
            <a:stretch>
              <a:fillRect/>
            </a:stretch>
          </a:blipFill>
        </p:spPr>
        <p:style>
          <a:lnRef idx="3">
            <a:schemeClr val="lt1">
              <a:hueOff val="0"/>
              <a:satOff val="0"/>
              <a:lumOff val="0"/>
              <a:alphaOff val="0"/>
            </a:schemeClr>
          </a:lnRef>
          <a:fillRef idx="1">
            <a:scrgbClr r="0" g="0" b="0"/>
          </a:fillRef>
          <a:effectRef idx="1">
            <a:schemeClr val="accent1">
              <a:tint val="50000"/>
              <a:hueOff val="0"/>
              <a:satOff val="0"/>
              <a:lumOff val="0"/>
              <a:alphaOff val="0"/>
            </a:schemeClr>
          </a:effectRef>
          <a:fontRef idx="minor">
            <a:schemeClr val="lt1">
              <a:hueOff val="0"/>
              <a:satOff val="0"/>
              <a:lumOff val="0"/>
              <a:alphaOff val="0"/>
            </a:schemeClr>
          </a:fontRef>
        </p:style>
      </p:sp>
      <p:sp>
        <p:nvSpPr>
          <p:cNvPr id="34" name="Freeform 33">
            <a:extLst>
              <a:ext uri="{FF2B5EF4-FFF2-40B4-BE49-F238E27FC236}">
                <a16:creationId xmlns:a16="http://schemas.microsoft.com/office/drawing/2014/main" id="{90EE632B-F45B-9687-6ECC-D06E336D9EED}"/>
              </a:ext>
            </a:extLst>
          </p:cNvPr>
          <p:cNvSpPr/>
          <p:nvPr/>
        </p:nvSpPr>
        <p:spPr>
          <a:xfrm>
            <a:off x="10885583" y="6619393"/>
            <a:ext cx="7056053" cy="1119071"/>
          </a:xfrm>
          <a:custGeom>
            <a:avLst/>
            <a:gdLst>
              <a:gd name="connsiteX0" fmla="*/ 0 w 2997252"/>
              <a:gd name="connsiteY0" fmla="*/ 0 h 936641"/>
              <a:gd name="connsiteX1" fmla="*/ 2997252 w 2997252"/>
              <a:gd name="connsiteY1" fmla="*/ 0 h 936641"/>
              <a:gd name="connsiteX2" fmla="*/ 2997252 w 2997252"/>
              <a:gd name="connsiteY2" fmla="*/ 936641 h 936641"/>
              <a:gd name="connsiteX3" fmla="*/ 0 w 2997252"/>
              <a:gd name="connsiteY3" fmla="*/ 936641 h 936641"/>
              <a:gd name="connsiteX4" fmla="*/ 0 w 2997252"/>
              <a:gd name="connsiteY4" fmla="*/ 0 h 9366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97252" h="936641">
                <a:moveTo>
                  <a:pt x="0" y="0"/>
                </a:moveTo>
                <a:lnTo>
                  <a:pt x="2997252" y="0"/>
                </a:lnTo>
                <a:lnTo>
                  <a:pt x="2997252" y="936641"/>
                </a:lnTo>
                <a:lnTo>
                  <a:pt x="0" y="936641"/>
                </a:lnTo>
                <a:lnTo>
                  <a:pt x="0" y="0"/>
                </a:lnTo>
                <a:close/>
              </a:path>
            </a:pathLst>
          </a:custGeom>
          <a:gradFill rotWithShape="0">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p:spPr>
        <p:style>
          <a:lnRef idx="1">
            <a:schemeClr val="accent1">
              <a:hueOff val="0"/>
              <a:satOff val="0"/>
              <a:lumOff val="0"/>
              <a:alphaOff val="0"/>
            </a:schemeClr>
          </a:lnRef>
          <a:fillRef idx="1">
            <a:scrgbClr r="0" g="0" b="0"/>
          </a:fillRef>
          <a:effectRef idx="0">
            <a:schemeClr val="lt1">
              <a:alpha val="40000"/>
              <a:hueOff val="0"/>
              <a:satOff val="0"/>
              <a:lumOff val="0"/>
              <a:alphaOff val="0"/>
            </a:schemeClr>
          </a:effectRef>
          <a:fontRef idx="minor">
            <a:schemeClr val="dk1">
              <a:hueOff val="0"/>
              <a:satOff val="0"/>
              <a:lumOff val="0"/>
              <a:alphaOff val="0"/>
            </a:schemeClr>
          </a:fontRef>
        </p:style>
        <p:txBody>
          <a:bodyPr spcFirstLastPara="0" vert="horz" wrap="square" lIns="577474" tIns="38148" rIns="38148" bIns="38148" numCol="1" spcCol="1270" anchor="ctr" anchorCtr="0">
            <a:noAutofit/>
          </a:bodyPr>
          <a:lstStyle/>
          <a:p>
            <a:pPr defTabSz="445042">
              <a:lnSpc>
                <a:spcPct val="90000"/>
              </a:lnSpc>
              <a:spcAft>
                <a:spcPct val="35000"/>
              </a:spcAft>
            </a:pPr>
            <a:r>
              <a:rPr lang="en-US" b="1" dirty="0">
                <a:latin typeface="Tahoma" panose="020B0604030504040204" pitchFamily="34" charset="0"/>
                <a:ea typeface="Tahoma" panose="020B0604030504040204" pitchFamily="34" charset="0"/>
                <a:cs typeface="Tahoma" panose="020B0604030504040204" pitchFamily="34" charset="0"/>
              </a:rPr>
              <a:t>Decree No. 59/2023 of October 27 - approves the </a:t>
            </a:r>
            <a:r>
              <a:rPr lang="en-US" b="1" dirty="0">
                <a:solidFill>
                  <a:srgbClr val="FF0000"/>
                </a:solidFill>
                <a:latin typeface="Tahoma" panose="020B0604030504040204" pitchFamily="34" charset="0"/>
                <a:ea typeface="Tahoma" panose="020B0604030504040204" pitchFamily="34" charset="0"/>
                <a:cs typeface="Tahoma" panose="020B0604030504040204" pitchFamily="34" charset="0"/>
              </a:rPr>
              <a:t>Regulation on the Registration and Licensing of Intermediary Providers of Electronic Services and Operators of Digital Platforms</a:t>
            </a:r>
            <a:endParaRPr lang="pt-PT" b="1" dirty="0">
              <a:solidFill>
                <a:srgbClr val="FF0000"/>
              </a:solidFill>
              <a:latin typeface="Tahoma" panose="020B0604030504040204" pitchFamily="34" charset="0"/>
              <a:ea typeface="Tahoma" panose="020B0604030504040204" pitchFamily="34" charset="0"/>
              <a:cs typeface="Tahoma" panose="020B0604030504040204" pitchFamily="34" charset="0"/>
            </a:endParaRPr>
          </a:p>
        </p:txBody>
      </p:sp>
      <p:sp>
        <p:nvSpPr>
          <p:cNvPr id="35" name="Rectangle 34">
            <a:extLst>
              <a:ext uri="{FF2B5EF4-FFF2-40B4-BE49-F238E27FC236}">
                <a16:creationId xmlns:a16="http://schemas.microsoft.com/office/drawing/2014/main" id="{4F6F879D-0ABC-26D3-9CDE-DFC4804BAD4F}"/>
              </a:ext>
            </a:extLst>
          </p:cNvPr>
          <p:cNvSpPr/>
          <p:nvPr/>
        </p:nvSpPr>
        <p:spPr>
          <a:xfrm>
            <a:off x="9631256" y="6660656"/>
            <a:ext cx="1090300" cy="1077808"/>
          </a:xfrm>
          <a:prstGeom prst="rect">
            <a:avLst/>
          </a:prstGeom>
          <a:blipFill rotWithShape="1">
            <a:blip r:embed="rId6" cstate="email">
              <a:extLst>
                <a:ext uri="{28A0092B-C50C-407E-A947-70E740481C1C}">
                  <a14:useLocalDpi xmlns:a14="http://schemas.microsoft.com/office/drawing/2010/main"/>
                </a:ext>
              </a:extLst>
            </a:blip>
            <a:srcRect/>
            <a:stretch>
              <a:fillRect/>
            </a:stretch>
          </a:blipFill>
        </p:spPr>
        <p:style>
          <a:lnRef idx="3">
            <a:schemeClr val="lt1">
              <a:hueOff val="0"/>
              <a:satOff val="0"/>
              <a:lumOff val="0"/>
              <a:alphaOff val="0"/>
            </a:schemeClr>
          </a:lnRef>
          <a:fillRef idx="1">
            <a:scrgbClr r="0" g="0" b="0"/>
          </a:fillRef>
          <a:effectRef idx="1">
            <a:schemeClr val="accent1">
              <a:tint val="50000"/>
              <a:hueOff val="0"/>
              <a:satOff val="0"/>
              <a:lumOff val="0"/>
              <a:alphaOff val="0"/>
            </a:schemeClr>
          </a:effectRef>
          <a:fontRef idx="minor">
            <a:schemeClr val="lt1">
              <a:hueOff val="0"/>
              <a:satOff val="0"/>
              <a:lumOff val="0"/>
              <a:alphaOff val="0"/>
            </a:schemeClr>
          </a:fontRef>
        </p:style>
      </p:sp>
      <p:sp>
        <p:nvSpPr>
          <p:cNvPr id="36" name="Freeform 35">
            <a:extLst>
              <a:ext uri="{FF2B5EF4-FFF2-40B4-BE49-F238E27FC236}">
                <a16:creationId xmlns:a16="http://schemas.microsoft.com/office/drawing/2014/main" id="{6D3540AA-C39D-43AC-6842-E354939AC28C}"/>
              </a:ext>
            </a:extLst>
          </p:cNvPr>
          <p:cNvSpPr/>
          <p:nvPr/>
        </p:nvSpPr>
        <p:spPr>
          <a:xfrm>
            <a:off x="10920218" y="7824010"/>
            <a:ext cx="7021417" cy="742032"/>
          </a:xfrm>
          <a:custGeom>
            <a:avLst/>
            <a:gdLst>
              <a:gd name="connsiteX0" fmla="*/ 0 w 2997252"/>
              <a:gd name="connsiteY0" fmla="*/ 0 h 936641"/>
              <a:gd name="connsiteX1" fmla="*/ 2997252 w 2997252"/>
              <a:gd name="connsiteY1" fmla="*/ 0 h 936641"/>
              <a:gd name="connsiteX2" fmla="*/ 2997252 w 2997252"/>
              <a:gd name="connsiteY2" fmla="*/ 936641 h 936641"/>
              <a:gd name="connsiteX3" fmla="*/ 0 w 2997252"/>
              <a:gd name="connsiteY3" fmla="*/ 936641 h 936641"/>
              <a:gd name="connsiteX4" fmla="*/ 0 w 2997252"/>
              <a:gd name="connsiteY4" fmla="*/ 0 h 9366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97252" h="936641">
                <a:moveTo>
                  <a:pt x="0" y="0"/>
                </a:moveTo>
                <a:lnTo>
                  <a:pt x="2997252" y="0"/>
                </a:lnTo>
                <a:lnTo>
                  <a:pt x="2997252" y="936641"/>
                </a:lnTo>
                <a:lnTo>
                  <a:pt x="0" y="936641"/>
                </a:lnTo>
                <a:lnTo>
                  <a:pt x="0" y="0"/>
                </a:lnTo>
                <a:close/>
              </a:path>
            </a:pathLst>
          </a:custGeom>
        </p:spPr>
        <p:style>
          <a:lnRef idx="0">
            <a:schemeClr val="accent1"/>
          </a:lnRef>
          <a:fillRef idx="3">
            <a:schemeClr val="accent1"/>
          </a:fillRef>
          <a:effectRef idx="3">
            <a:schemeClr val="accent1"/>
          </a:effectRef>
          <a:fontRef idx="minor">
            <a:schemeClr val="dk1">
              <a:hueOff val="0"/>
              <a:satOff val="0"/>
              <a:lumOff val="0"/>
              <a:alphaOff val="0"/>
            </a:schemeClr>
          </a:fontRef>
        </p:style>
        <p:txBody>
          <a:bodyPr spcFirstLastPara="0" vert="horz" wrap="square" lIns="577474" tIns="38148" rIns="38148" bIns="38148" numCol="1" spcCol="1270" anchor="ctr" anchorCtr="0">
            <a:noAutofit/>
          </a:bodyPr>
          <a:lstStyle/>
          <a:p>
            <a:pPr defTabSz="445042">
              <a:lnSpc>
                <a:spcPct val="90000"/>
              </a:lnSpc>
              <a:spcAft>
                <a:spcPct val="35000"/>
              </a:spcAft>
            </a:pPr>
            <a:r>
              <a:rPr lang="pt-PT" b="1" dirty="0">
                <a:latin typeface="Tahoma" panose="020B0604030504040204" pitchFamily="34" charset="0"/>
                <a:ea typeface="Tahoma" panose="020B0604030504040204" pitchFamily="34" charset="0"/>
                <a:cs typeface="Tahoma" panose="020B0604030504040204" pitchFamily="34" charset="0"/>
              </a:rPr>
              <a:t>Decreto N.º 42/2024, de  18 de Junho</a:t>
            </a:r>
            <a:br>
              <a:rPr lang="pt-PT" b="1" dirty="0">
                <a:latin typeface="Tahoma" panose="020B0604030504040204" pitchFamily="34" charset="0"/>
                <a:ea typeface="Tahoma" panose="020B0604030504040204" pitchFamily="34" charset="0"/>
                <a:cs typeface="Tahoma" panose="020B0604030504040204" pitchFamily="34" charset="0"/>
              </a:rPr>
            </a:br>
            <a:r>
              <a:rPr lang="pt-PT" dirty="0">
                <a:latin typeface="Tahoma" panose="020B0604030504040204" pitchFamily="34" charset="0"/>
                <a:ea typeface="Tahoma" panose="020B0604030504040204" pitchFamily="34" charset="0"/>
                <a:cs typeface="Tahoma" panose="020B0604030504040204" pitchFamily="34" charset="0"/>
              </a:rPr>
              <a:t>Aprova o</a:t>
            </a:r>
            <a:r>
              <a:rPr lang="pt-PT" b="1" dirty="0">
                <a:latin typeface="Tahoma" panose="020B0604030504040204" pitchFamily="34" charset="0"/>
                <a:ea typeface="Tahoma" panose="020B0604030504040204" pitchFamily="34" charset="0"/>
                <a:cs typeface="Tahoma" panose="020B0604030504040204" pitchFamily="34" charset="0"/>
              </a:rPr>
              <a:t> </a:t>
            </a:r>
            <a:r>
              <a:rPr lang="en-MZ" b="1" dirty="0">
                <a:latin typeface="Tahoma" panose="020B0604030504040204" pitchFamily="34" charset="0"/>
                <a:ea typeface="Tahoma" panose="020B0604030504040204" pitchFamily="34" charset="0"/>
                <a:cs typeface="Tahoma" panose="020B0604030504040204" pitchFamily="34" charset="0"/>
              </a:rPr>
              <a:t>Regulamento do Repositório Científico de Moçambique</a:t>
            </a:r>
            <a:endParaRPr lang="pt-PT" b="1" dirty="0">
              <a:latin typeface="Tahoma" panose="020B0604030504040204" pitchFamily="34" charset="0"/>
              <a:ea typeface="Tahoma" panose="020B0604030504040204" pitchFamily="34" charset="0"/>
              <a:cs typeface="Tahoma" panose="020B0604030504040204" pitchFamily="34" charset="0"/>
            </a:endParaRPr>
          </a:p>
        </p:txBody>
      </p:sp>
      <p:sp>
        <p:nvSpPr>
          <p:cNvPr id="37" name="Rectangle 36">
            <a:extLst>
              <a:ext uri="{FF2B5EF4-FFF2-40B4-BE49-F238E27FC236}">
                <a16:creationId xmlns:a16="http://schemas.microsoft.com/office/drawing/2014/main" id="{19CB8FD4-E2CD-A1F7-04D2-27E07AD633D3}"/>
              </a:ext>
            </a:extLst>
          </p:cNvPr>
          <p:cNvSpPr/>
          <p:nvPr/>
        </p:nvSpPr>
        <p:spPr>
          <a:xfrm>
            <a:off x="9627621" y="7809572"/>
            <a:ext cx="1257961" cy="756468"/>
          </a:xfrm>
          <a:prstGeom prst="rect">
            <a:avLst/>
          </a:prstGeom>
          <a:blipFill rotWithShape="1">
            <a:blip r:embed="rId6" cstate="email">
              <a:extLst>
                <a:ext uri="{28A0092B-C50C-407E-A947-70E740481C1C}">
                  <a14:useLocalDpi xmlns:a14="http://schemas.microsoft.com/office/drawing/2010/main"/>
                </a:ext>
              </a:extLst>
            </a:blip>
            <a:srcRect/>
            <a:stretch>
              <a:fillRect/>
            </a:stretch>
          </a:blipFill>
        </p:spPr>
        <p:style>
          <a:lnRef idx="3">
            <a:schemeClr val="lt1">
              <a:hueOff val="0"/>
              <a:satOff val="0"/>
              <a:lumOff val="0"/>
              <a:alphaOff val="0"/>
            </a:schemeClr>
          </a:lnRef>
          <a:fillRef idx="1">
            <a:scrgbClr r="0" g="0" b="0"/>
          </a:fillRef>
          <a:effectRef idx="1">
            <a:schemeClr val="accent1">
              <a:tint val="50000"/>
              <a:hueOff val="0"/>
              <a:satOff val="0"/>
              <a:lumOff val="0"/>
              <a:alphaOff val="0"/>
            </a:schemeClr>
          </a:effectRef>
          <a:fontRef idx="minor">
            <a:schemeClr val="lt1">
              <a:hueOff val="0"/>
              <a:satOff val="0"/>
              <a:lumOff val="0"/>
              <a:alphaOff val="0"/>
            </a:schemeClr>
          </a:fontRef>
        </p:style>
      </p:sp>
      <p:sp>
        <p:nvSpPr>
          <p:cNvPr id="40" name="TextBox 39">
            <a:extLst>
              <a:ext uri="{FF2B5EF4-FFF2-40B4-BE49-F238E27FC236}">
                <a16:creationId xmlns:a16="http://schemas.microsoft.com/office/drawing/2014/main" id="{49B4F27B-9CB3-7B0C-16D6-038DDA42273D}"/>
              </a:ext>
            </a:extLst>
          </p:cNvPr>
          <p:cNvSpPr txBox="1"/>
          <p:nvPr/>
        </p:nvSpPr>
        <p:spPr>
          <a:xfrm>
            <a:off x="10943717" y="8648122"/>
            <a:ext cx="6997918" cy="832322"/>
          </a:xfrm>
          <a:prstGeom prst="rect">
            <a:avLst/>
          </a:prstGeom>
        </p:spPr>
        <p:style>
          <a:lnRef idx="2">
            <a:schemeClr val="dk1"/>
          </a:lnRef>
          <a:fillRef idx="1">
            <a:schemeClr val="lt1"/>
          </a:fillRef>
          <a:effectRef idx="0">
            <a:schemeClr val="dk1"/>
          </a:effectRef>
          <a:fontRef idx="minor">
            <a:schemeClr val="dk1"/>
          </a:fontRef>
        </p:style>
        <p:txBody>
          <a:bodyPr spcFirstLastPara="0" vert="horz" wrap="square" lIns="577474" tIns="38148" rIns="38148" bIns="38148" numCol="1" spcCol="1270" anchor="ctr" anchorCtr="0">
            <a:noAutofit/>
          </a:bodyPr>
          <a:lstStyle/>
          <a:p>
            <a:pPr defTabSz="445042">
              <a:lnSpc>
                <a:spcPct val="90000"/>
              </a:lnSpc>
              <a:spcAft>
                <a:spcPct val="35000"/>
              </a:spcAft>
            </a:pPr>
            <a:r>
              <a:rPr lang="en-US" b="1" dirty="0">
                <a:solidFill>
                  <a:schemeClr val="dk1">
                    <a:hueOff val="0"/>
                    <a:satOff val="0"/>
                    <a:lumOff val="0"/>
                    <a:alphaOff val="0"/>
                  </a:schemeClr>
                </a:solidFill>
                <a:latin typeface="Tahoma" panose="020B0604030504040204" pitchFamily="34" charset="0"/>
                <a:ea typeface="Tahoma" panose="020B0604030504040204" pitchFamily="34" charset="0"/>
                <a:cs typeface="Tahoma" panose="020B0604030504040204" pitchFamily="34" charset="0"/>
              </a:rPr>
              <a:t>Resolution no. 39/2024, of July 23rd - approve the  </a:t>
            </a:r>
            <a:r>
              <a:rPr lang="en-US" b="1" dirty="0">
                <a:solidFill>
                  <a:srgbClr val="FF0000"/>
                </a:solidFill>
                <a:latin typeface="Tahoma" panose="020B0604030504040204" pitchFamily="34" charset="0"/>
                <a:ea typeface="Tahoma" panose="020B0604030504040204" pitchFamily="34" charset="0"/>
                <a:cs typeface="Tahoma" panose="020B0604030504040204" pitchFamily="34" charset="0"/>
              </a:rPr>
              <a:t>National Policy and Strategy for Science, Technology and Innovation</a:t>
            </a:r>
            <a:r>
              <a:rPr lang="en-US" b="1" dirty="0">
                <a:solidFill>
                  <a:schemeClr val="dk1">
                    <a:hueOff val="0"/>
                    <a:satOff val="0"/>
                    <a:lumOff val="0"/>
                    <a:alphaOff val="0"/>
                  </a:schemeClr>
                </a:solidFill>
                <a:latin typeface="Tahoma" panose="020B0604030504040204" pitchFamily="34" charset="0"/>
                <a:ea typeface="Tahoma" panose="020B0604030504040204" pitchFamily="34" charset="0"/>
                <a:cs typeface="Tahoma" panose="020B0604030504040204" pitchFamily="34" charset="0"/>
              </a:rPr>
              <a:t>.</a:t>
            </a:r>
            <a:endParaRPr lang="pt-PT" b="1" dirty="0">
              <a:latin typeface="Tahoma" panose="020B0604030504040204" pitchFamily="34" charset="0"/>
              <a:ea typeface="Tahoma" panose="020B0604030504040204" pitchFamily="34" charset="0"/>
              <a:cs typeface="Tahoma" panose="020B0604030504040204" pitchFamily="34" charset="0"/>
            </a:endParaRPr>
          </a:p>
        </p:txBody>
      </p:sp>
      <p:sp>
        <p:nvSpPr>
          <p:cNvPr id="41" name="Rectangle 40">
            <a:extLst>
              <a:ext uri="{FF2B5EF4-FFF2-40B4-BE49-F238E27FC236}">
                <a16:creationId xmlns:a16="http://schemas.microsoft.com/office/drawing/2014/main" id="{CCEBB8AD-8C3C-D173-2DF9-9396D69DB16C}"/>
              </a:ext>
            </a:extLst>
          </p:cNvPr>
          <p:cNvSpPr/>
          <p:nvPr/>
        </p:nvSpPr>
        <p:spPr>
          <a:xfrm>
            <a:off x="9582150" y="8533005"/>
            <a:ext cx="1139406" cy="756468"/>
          </a:xfrm>
          <a:prstGeom prst="rect">
            <a:avLst/>
          </a:prstGeom>
          <a:blipFill rotWithShape="1">
            <a:blip r:embed="rId6" cstate="email">
              <a:extLst>
                <a:ext uri="{28A0092B-C50C-407E-A947-70E740481C1C}">
                  <a14:useLocalDpi xmlns:a14="http://schemas.microsoft.com/office/drawing/2010/main"/>
                </a:ext>
              </a:extLst>
            </a:blip>
            <a:srcRect/>
            <a:stretch>
              <a:fillRect/>
            </a:stretch>
          </a:blipFill>
        </p:spPr>
        <p:style>
          <a:lnRef idx="3">
            <a:schemeClr val="lt1">
              <a:hueOff val="0"/>
              <a:satOff val="0"/>
              <a:lumOff val="0"/>
              <a:alphaOff val="0"/>
            </a:schemeClr>
          </a:lnRef>
          <a:fillRef idx="1">
            <a:scrgbClr r="0" g="0" b="0"/>
          </a:fillRef>
          <a:effectRef idx="1">
            <a:schemeClr val="accent1">
              <a:tint val="50000"/>
              <a:hueOff val="0"/>
              <a:satOff val="0"/>
              <a:lumOff val="0"/>
              <a:alphaOff val="0"/>
            </a:schemeClr>
          </a:effectRef>
          <a:fontRef idx="minor">
            <a:schemeClr val="lt1">
              <a:hueOff val="0"/>
              <a:satOff val="0"/>
              <a:lumOff val="0"/>
              <a:alphaOff val="0"/>
            </a:schemeClr>
          </a:fontRef>
        </p:style>
      </p:sp>
    </p:spTree>
    <p:extLst>
      <p:ext uri="{BB962C8B-B14F-4D97-AF65-F5344CB8AC3E}">
        <p14:creationId xmlns:p14="http://schemas.microsoft.com/office/powerpoint/2010/main" val="72583902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F8EDE577-D4DD-0E0D-1646-5C87EBF2675D}"/>
            </a:ext>
          </a:extLst>
        </p:cNvPr>
        <p:cNvGrpSpPr/>
        <p:nvPr/>
      </p:nvGrpSpPr>
      <p:grpSpPr>
        <a:xfrm>
          <a:off x="0" y="0"/>
          <a:ext cx="0" cy="0"/>
          <a:chOff x="0" y="0"/>
          <a:chExt cx="0" cy="0"/>
        </a:xfrm>
      </p:grpSpPr>
      <p:pic>
        <p:nvPicPr>
          <p:cNvPr id="5" name="Picture 3" descr="WhatsApp Image 2025-05-06 at 0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9600" y="9258300"/>
            <a:ext cx="1905000" cy="102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lide Number Placeholder 5"/>
          <p:cNvSpPr>
            <a:spLocks noGrp="1"/>
          </p:cNvSpPr>
          <p:nvPr>
            <p:ph type="sldNum" sz="quarter" idx="4294967295"/>
          </p:nvPr>
        </p:nvSpPr>
        <p:spPr>
          <a:xfrm>
            <a:off x="12115800" y="9534525"/>
            <a:ext cx="1628775" cy="476250"/>
          </a:xfrm>
        </p:spPr>
        <p:txBody>
          <a:bodyPr/>
          <a:lstStyle/>
          <a:p>
            <a:fld id="{FFAAE9B2-36E1-4349-96E1-839A449297AF}" type="slidenum">
              <a:rPr lang="pt-PT" sz="2000" smtClean="0">
                <a:solidFill>
                  <a:schemeClr val="bg1"/>
                </a:solidFill>
              </a:rPr>
              <a:pPr/>
              <a:t>6</a:t>
            </a:fld>
            <a:endParaRPr lang="pt-PT" sz="2000" dirty="0">
              <a:solidFill>
                <a:schemeClr val="bg1"/>
              </a:solidFill>
            </a:endParaRPr>
          </a:p>
        </p:txBody>
      </p:sp>
      <p:sp>
        <p:nvSpPr>
          <p:cNvPr id="4" name="Partilhar com o Governo da Província de Sofala a essência da Lei de Transacções Electrónicas, capitalizando o que a mesma irá trazer ou mudar no quotidiano da vida do cidadão, do sector privado, da academia e da administração pública, quanto à Dignidade,"/>
          <p:cNvSpPr txBox="1">
            <a:spLocks/>
          </p:cNvSpPr>
          <p:nvPr/>
        </p:nvSpPr>
        <p:spPr>
          <a:xfrm>
            <a:off x="3962400" y="2742020"/>
            <a:ext cx="12319076" cy="1296690"/>
          </a:xfrm>
          <a:prstGeom prst="rect">
            <a:avLst/>
          </a:prstGeom>
          <a:gradFill>
            <a:gsLst>
              <a:gs pos="0">
                <a:schemeClr val="dk1">
                  <a:tint val="50000"/>
                  <a:satMod val="300000"/>
                </a:schemeClr>
              </a:gs>
              <a:gs pos="35000">
                <a:schemeClr val="dk1">
                  <a:tint val="37000"/>
                  <a:satMod val="300000"/>
                </a:schemeClr>
              </a:gs>
              <a:gs pos="100000">
                <a:schemeClr val="dk1">
                  <a:tint val="15000"/>
                  <a:satMod val="350000"/>
                </a:schemeClr>
              </a:gs>
            </a:gsLst>
            <a:lin ang="16200000" scaled="1"/>
          </a:gradFill>
          <a:ln>
            <a:noFill/>
          </a:ln>
        </p:spPr>
        <p:style>
          <a:lnRef idx="2">
            <a:schemeClr val="accent4"/>
          </a:lnRef>
          <a:fillRef idx="1">
            <a:schemeClr val="lt1"/>
          </a:fillRef>
          <a:effectRef idx="0">
            <a:schemeClr val="accent4"/>
          </a:effectRef>
          <a:fontRef idx="minor">
            <a:schemeClr val="dk1"/>
          </a:fontRef>
        </p:style>
        <p:txBody>
          <a:bodyPr/>
          <a:lstStyle>
            <a:lvl1pPr>
              <a:spcBef>
                <a:spcPct val="20000"/>
              </a:spcBef>
              <a:buChar char="•"/>
              <a:defRPr sz="3200">
                <a:solidFill>
                  <a:schemeClr val="tx1"/>
                </a:solidFill>
                <a:latin typeface="Tahoma" panose="020B0604030504040204" pitchFamily="34" charset="0"/>
                <a:ea typeface="MS PGothic" panose="020B0600070205080204" pitchFamily="34" charset="-128"/>
              </a:defRPr>
            </a:lvl1pPr>
            <a:lvl2pPr marL="742950" indent="-285750">
              <a:spcBef>
                <a:spcPct val="20000"/>
              </a:spcBef>
              <a:buFont typeface="Wingdings" pitchFamily="2" charset="2"/>
              <a:buChar char="Ø"/>
              <a:defRPr sz="2800">
                <a:solidFill>
                  <a:schemeClr val="tx1"/>
                </a:solidFill>
                <a:latin typeface="Tahoma" panose="020B0604030504040204" pitchFamily="34" charset="0"/>
                <a:ea typeface="MS PGothic" panose="020B0600070205080204" pitchFamily="34" charset="-128"/>
              </a:defRPr>
            </a:lvl2pPr>
            <a:lvl3pPr marL="1143000" indent="-228600">
              <a:spcBef>
                <a:spcPct val="20000"/>
              </a:spcBef>
              <a:buFont typeface="Wingdings" pitchFamily="2" charset="2"/>
              <a:buChar char="ü"/>
              <a:defRPr sz="2400">
                <a:solidFill>
                  <a:schemeClr val="tx1"/>
                </a:solidFill>
                <a:latin typeface="Tahoma" panose="020B0604030504040204" pitchFamily="34" charset="0"/>
                <a:ea typeface="MS PGothic" panose="020B0600070205080204" pitchFamily="34" charset="-128"/>
              </a:defRPr>
            </a:lvl3pPr>
            <a:lvl4pPr marL="1600200" indent="-228600">
              <a:spcBef>
                <a:spcPct val="20000"/>
              </a:spcBef>
              <a:buChar char="–"/>
              <a:defRPr sz="2000">
                <a:solidFill>
                  <a:schemeClr val="tx1"/>
                </a:solidFill>
                <a:latin typeface="Tahoma" panose="020B0604030504040204" pitchFamily="34" charset="0"/>
                <a:ea typeface="MS PGothic" panose="020B0600070205080204" pitchFamily="34" charset="-128"/>
              </a:defRPr>
            </a:lvl4pPr>
            <a:lvl5pPr marL="2057400" indent="-228600">
              <a:spcBef>
                <a:spcPct val="20000"/>
              </a:spcBef>
              <a:buChar char="»"/>
              <a:defRPr sz="2000">
                <a:solidFill>
                  <a:schemeClr val="tx1"/>
                </a:solidFill>
                <a:latin typeface="Tahom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ea typeface="MS PGothic" panose="020B0600070205080204" pitchFamily="34" charset="-128"/>
              </a:defRPr>
            </a:lvl9pPr>
          </a:lstStyle>
          <a:p>
            <a:pPr algn="just">
              <a:buNone/>
            </a:pPr>
            <a:r>
              <a:rPr lang="en-US" sz="2000" b="1" dirty="0">
                <a:solidFill>
                  <a:srgbClr val="C00000"/>
                </a:solidFill>
                <a:ea typeface="Tahoma" panose="020B0604030504040204" pitchFamily="34" charset="0"/>
                <a:cs typeface="Tahoma" panose="020B0604030504040204" pitchFamily="34" charset="0"/>
              </a:rPr>
              <a:t>1) Electronic Transactions Law (LTE) - </a:t>
            </a:r>
            <a:r>
              <a:rPr lang="en-US" sz="2000" dirty="0">
                <a:ea typeface="Tahoma" panose="020B0604030504040204" pitchFamily="34" charset="0"/>
                <a:cs typeface="Tahoma" panose="020B0604030504040204" pitchFamily="34" charset="0"/>
              </a:rPr>
              <a:t>Law 3/2017, of January 9 - establishes the principles, general rules and legal framework for electronic transactions in general, e-commerce and e-government in particular, with a view to ensuring protection in the use of Information and Communication Technologies.</a:t>
            </a:r>
            <a:r>
              <a:rPr lang="pt-PT" sz="2000" dirty="0">
                <a:ea typeface="Tahoma" panose="020B0604030504040204" pitchFamily="34" charset="0"/>
                <a:cs typeface="Tahoma" panose="020B0604030504040204" pitchFamily="34" charset="0"/>
              </a:rPr>
              <a:t>.</a:t>
            </a:r>
            <a:r>
              <a:rPr lang="en-US" sz="2000" dirty="0">
                <a:ea typeface="Tahoma" panose="020B0604030504040204" pitchFamily="34" charset="0"/>
                <a:cs typeface="Tahoma" panose="020B0604030504040204" pitchFamily="34" charset="0"/>
              </a:rPr>
              <a:t> </a:t>
            </a:r>
            <a:endParaRPr lang="pt-BR" sz="2000" dirty="0">
              <a:ea typeface="Tahoma" panose="020B0604030504040204" pitchFamily="34" charset="0"/>
              <a:cs typeface="Tahoma" panose="020B0604030504040204" pitchFamily="34" charset="0"/>
            </a:endParaRPr>
          </a:p>
          <a:p>
            <a:pPr algn="just">
              <a:buNone/>
            </a:pPr>
            <a:endParaRPr lang="pt-BR" sz="2184" dirty="0">
              <a:latin typeface="Times New Roman" panose="02020603050405020304" pitchFamily="18" charset="0"/>
              <a:cs typeface="Times New Roman" panose="02020603050405020304" pitchFamily="18" charset="0"/>
            </a:endParaRPr>
          </a:p>
        </p:txBody>
      </p:sp>
      <p:pic>
        <p:nvPicPr>
          <p:cNvPr id="6" name="Picture 5">
            <a:extLst>
              <a:ext uri="{FF2B5EF4-FFF2-40B4-BE49-F238E27FC236}">
                <a16:creationId xmlns:a16="http://schemas.microsoft.com/office/drawing/2014/main" id="{DE1624B7-92AC-204D-8269-B54D133DEAA1}"/>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2179685" y="2677539"/>
            <a:ext cx="1401715" cy="1625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7" name="Pictur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179685" y="4644705"/>
            <a:ext cx="1401715" cy="1644689"/>
          </a:xfrm>
          <a:prstGeom prst="rect">
            <a:avLst/>
          </a:prstGeom>
        </p:spPr>
      </p:pic>
      <p:sp>
        <p:nvSpPr>
          <p:cNvPr id="8" name="Partilhar com o Governo da Província de Sofala a essência da Lei de Transacções Electrónicas, capitalizando o que a mesma irá trazer ou mudar no quotidiano da vida do cidadão, do sector privado, da academia e da administração pública, quanto à Dignidade,"/>
          <p:cNvSpPr txBox="1">
            <a:spLocks/>
          </p:cNvSpPr>
          <p:nvPr/>
        </p:nvSpPr>
        <p:spPr>
          <a:xfrm>
            <a:off x="3962400" y="4634931"/>
            <a:ext cx="12319076" cy="1678156"/>
          </a:xfrm>
          <a:prstGeom prst="rect">
            <a:avLst/>
          </a:prstGeom>
          <a:solidFill>
            <a:schemeClr val="accent1">
              <a:lumMod val="40000"/>
              <a:lumOff val="60000"/>
            </a:schemeClr>
          </a:solidFill>
          <a:ln>
            <a:solidFill>
              <a:schemeClr val="accent1">
                <a:alpha val="0"/>
              </a:schemeClr>
            </a:solidFill>
          </a:ln>
        </p:spPr>
        <p:style>
          <a:lnRef idx="2">
            <a:schemeClr val="accent1"/>
          </a:lnRef>
          <a:fillRef idx="1">
            <a:schemeClr val="lt1"/>
          </a:fillRef>
          <a:effectRef idx="0">
            <a:schemeClr val="accent1"/>
          </a:effectRef>
          <a:fontRef idx="minor">
            <a:schemeClr val="dk1"/>
          </a:fontRef>
        </p:style>
        <p:txBody>
          <a:bodyPr/>
          <a:lstStyle>
            <a:lvl1pPr>
              <a:spcBef>
                <a:spcPct val="20000"/>
              </a:spcBef>
              <a:buChar char="•"/>
              <a:defRPr sz="3200">
                <a:solidFill>
                  <a:schemeClr val="tx1"/>
                </a:solidFill>
                <a:latin typeface="Tahoma" panose="020B0604030504040204" pitchFamily="34" charset="0"/>
                <a:ea typeface="MS PGothic" panose="020B0600070205080204" pitchFamily="34" charset="-128"/>
              </a:defRPr>
            </a:lvl1pPr>
            <a:lvl2pPr marL="742950" indent="-285750">
              <a:spcBef>
                <a:spcPct val="20000"/>
              </a:spcBef>
              <a:buFont typeface="Wingdings" pitchFamily="2" charset="2"/>
              <a:buChar char="Ø"/>
              <a:defRPr sz="2800">
                <a:solidFill>
                  <a:schemeClr val="tx1"/>
                </a:solidFill>
                <a:latin typeface="Tahoma" panose="020B0604030504040204" pitchFamily="34" charset="0"/>
                <a:ea typeface="MS PGothic" panose="020B0600070205080204" pitchFamily="34" charset="-128"/>
              </a:defRPr>
            </a:lvl2pPr>
            <a:lvl3pPr marL="1143000" indent="-228600">
              <a:spcBef>
                <a:spcPct val="20000"/>
              </a:spcBef>
              <a:buFont typeface="Wingdings" pitchFamily="2" charset="2"/>
              <a:buChar char="ü"/>
              <a:defRPr sz="2400">
                <a:solidFill>
                  <a:schemeClr val="tx1"/>
                </a:solidFill>
                <a:latin typeface="Tahoma" panose="020B0604030504040204" pitchFamily="34" charset="0"/>
                <a:ea typeface="MS PGothic" panose="020B0600070205080204" pitchFamily="34" charset="-128"/>
              </a:defRPr>
            </a:lvl3pPr>
            <a:lvl4pPr marL="1600200" indent="-228600">
              <a:spcBef>
                <a:spcPct val="20000"/>
              </a:spcBef>
              <a:buChar char="–"/>
              <a:defRPr sz="2000">
                <a:solidFill>
                  <a:schemeClr val="tx1"/>
                </a:solidFill>
                <a:latin typeface="Tahoma" panose="020B0604030504040204" pitchFamily="34" charset="0"/>
                <a:ea typeface="MS PGothic" panose="020B0600070205080204" pitchFamily="34" charset="-128"/>
              </a:defRPr>
            </a:lvl4pPr>
            <a:lvl5pPr marL="2057400" indent="-228600">
              <a:spcBef>
                <a:spcPct val="20000"/>
              </a:spcBef>
              <a:buChar char="»"/>
              <a:defRPr sz="2000">
                <a:solidFill>
                  <a:schemeClr val="tx1"/>
                </a:solidFill>
                <a:latin typeface="Tahom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ea typeface="MS PGothic" panose="020B0600070205080204" pitchFamily="34" charset="-128"/>
              </a:defRPr>
            </a:lvl9pPr>
          </a:lstStyle>
          <a:p>
            <a:pPr algn="just">
              <a:buNone/>
            </a:pPr>
            <a:r>
              <a:rPr lang="en-US" sz="2002" b="1" dirty="0">
                <a:solidFill>
                  <a:srgbClr val="C00000"/>
                </a:solidFill>
                <a:ea typeface="Tahoma" panose="020B0604030504040204" pitchFamily="34" charset="0"/>
                <a:cs typeface="Tahoma" panose="020B0604030504040204" pitchFamily="34" charset="0"/>
              </a:rPr>
              <a:t>2. Information Society Policy - </a:t>
            </a:r>
            <a:r>
              <a:rPr lang="en-US" sz="2002" dirty="0">
                <a:ea typeface="Tahoma" panose="020B0604030504040204" pitchFamily="34" charset="0"/>
                <a:cs typeface="Tahoma" panose="020B0604030504040204" pitchFamily="34" charset="0"/>
              </a:rPr>
              <a:t>Resolution no. 17/2018, of June 21 - establishes the guidelines for sustainable development, aiming to make Mozambique an inclusive and competitive society through the </a:t>
            </a:r>
            <a:r>
              <a:rPr lang="en-US" sz="2002" dirty="0" err="1">
                <a:ea typeface="Tahoma" panose="020B0604030504040204" pitchFamily="34" charset="0"/>
                <a:cs typeface="Tahoma" panose="020B0604030504040204" pitchFamily="34" charset="0"/>
              </a:rPr>
              <a:t>massification</a:t>
            </a:r>
            <a:r>
              <a:rPr lang="en-US" sz="2002" dirty="0">
                <a:ea typeface="Tahoma" panose="020B0604030504040204" pitchFamily="34" charset="0"/>
                <a:cs typeface="Tahoma" panose="020B0604030504040204" pitchFamily="34" charset="0"/>
              </a:rPr>
              <a:t> of Information and Communication Technologies (ICT).</a:t>
            </a:r>
            <a:endParaRPr lang="pt-BR" sz="2002" dirty="0">
              <a:ea typeface="Tahoma" panose="020B0604030504040204" pitchFamily="34" charset="0"/>
              <a:cs typeface="Tahoma" panose="020B0604030504040204" pitchFamily="34" charset="0"/>
            </a:endParaRPr>
          </a:p>
        </p:txBody>
      </p:sp>
      <p:pic>
        <p:nvPicPr>
          <p:cNvPr id="9" name="Picture 3"/>
          <p:cNvPicPr>
            <a:picLocks noChangeAspect="1" noChangeArrowheads="1"/>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2179685" y="6743699"/>
            <a:ext cx="1401715" cy="1676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 name="Partilhar com o Governo da Província de Sofala a essência da Lei de Transacções Electrónicas, capitalizando o que a mesma irá trazer ou mudar no quotidiano da vida do cidadão, do sector privado, da academia e da administração pública, quanto à Dignidade,"/>
          <p:cNvSpPr txBox="1">
            <a:spLocks/>
          </p:cNvSpPr>
          <p:nvPr/>
        </p:nvSpPr>
        <p:spPr>
          <a:xfrm>
            <a:off x="3962400" y="6743700"/>
            <a:ext cx="12319076" cy="1676400"/>
          </a:xfrm>
          <a:prstGeom prst="rect">
            <a:avLst/>
          </a:prstGeom>
          <a:pattFill prst="pct50">
            <a:fgClr>
              <a:srgbClr val="FFC000"/>
            </a:fgClr>
            <a:bgClr>
              <a:schemeClr val="bg1"/>
            </a:bgClr>
          </a:pattFill>
          <a:ln>
            <a:noFill/>
          </a:ln>
        </p:spPr>
        <p:style>
          <a:lnRef idx="2">
            <a:schemeClr val="accent4"/>
          </a:lnRef>
          <a:fillRef idx="1">
            <a:schemeClr val="lt1"/>
          </a:fillRef>
          <a:effectRef idx="0">
            <a:schemeClr val="accent4"/>
          </a:effectRef>
          <a:fontRef idx="minor">
            <a:schemeClr val="dk1"/>
          </a:fontRef>
        </p:style>
        <p:txBody>
          <a:bodyPr/>
          <a:lstStyle>
            <a:lvl1pPr>
              <a:spcBef>
                <a:spcPct val="20000"/>
              </a:spcBef>
              <a:buChar char="•"/>
              <a:defRPr sz="3200">
                <a:solidFill>
                  <a:schemeClr val="tx1"/>
                </a:solidFill>
                <a:latin typeface="Tahoma" panose="020B0604030504040204" pitchFamily="34" charset="0"/>
                <a:ea typeface="MS PGothic" panose="020B0600070205080204" pitchFamily="34" charset="-128"/>
              </a:defRPr>
            </a:lvl1pPr>
            <a:lvl2pPr marL="742950" indent="-285750">
              <a:spcBef>
                <a:spcPct val="20000"/>
              </a:spcBef>
              <a:buFont typeface="Wingdings" pitchFamily="2" charset="2"/>
              <a:buChar char="Ø"/>
              <a:defRPr sz="2800">
                <a:solidFill>
                  <a:schemeClr val="tx1"/>
                </a:solidFill>
                <a:latin typeface="Tahoma" panose="020B0604030504040204" pitchFamily="34" charset="0"/>
                <a:ea typeface="MS PGothic" panose="020B0600070205080204" pitchFamily="34" charset="-128"/>
              </a:defRPr>
            </a:lvl2pPr>
            <a:lvl3pPr marL="1143000" indent="-228600">
              <a:spcBef>
                <a:spcPct val="20000"/>
              </a:spcBef>
              <a:buFont typeface="Wingdings" pitchFamily="2" charset="2"/>
              <a:buChar char="ü"/>
              <a:defRPr sz="2400">
                <a:solidFill>
                  <a:schemeClr val="tx1"/>
                </a:solidFill>
                <a:latin typeface="Tahoma" panose="020B0604030504040204" pitchFamily="34" charset="0"/>
                <a:ea typeface="MS PGothic" panose="020B0600070205080204" pitchFamily="34" charset="-128"/>
              </a:defRPr>
            </a:lvl3pPr>
            <a:lvl4pPr marL="1600200" indent="-228600">
              <a:spcBef>
                <a:spcPct val="20000"/>
              </a:spcBef>
              <a:buChar char="–"/>
              <a:defRPr sz="2000">
                <a:solidFill>
                  <a:schemeClr val="tx1"/>
                </a:solidFill>
                <a:latin typeface="Tahoma" panose="020B0604030504040204" pitchFamily="34" charset="0"/>
                <a:ea typeface="MS PGothic" panose="020B0600070205080204" pitchFamily="34" charset="-128"/>
              </a:defRPr>
            </a:lvl4pPr>
            <a:lvl5pPr marL="2057400" indent="-228600">
              <a:spcBef>
                <a:spcPct val="20000"/>
              </a:spcBef>
              <a:buChar char="»"/>
              <a:defRPr sz="2000">
                <a:solidFill>
                  <a:schemeClr val="tx1"/>
                </a:solidFill>
                <a:latin typeface="Tahom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ea typeface="MS PGothic" panose="020B0600070205080204" pitchFamily="34" charset="-128"/>
              </a:defRPr>
            </a:lvl9pPr>
          </a:lstStyle>
          <a:p>
            <a:pPr algn="just" eaLnBrk="1" hangingPunct="1">
              <a:spcBef>
                <a:spcPts val="600"/>
              </a:spcBef>
              <a:buFontTx/>
              <a:buNone/>
              <a:defRPr/>
            </a:pPr>
            <a:r>
              <a:rPr lang="en-US" altLang="en-US" sz="2000" b="1" dirty="0">
                <a:solidFill>
                  <a:srgbClr val="C00000"/>
                </a:solidFill>
                <a:ea typeface="Tahoma" panose="020B0604030504040204" pitchFamily="34" charset="0"/>
                <a:cs typeface="Tahoma" panose="020B0604030504040204" pitchFamily="34" charset="0"/>
              </a:rPr>
              <a:t>3. Strategic Plan for the Information Society (2019-2028) and the respective Operational Plan - </a:t>
            </a:r>
            <a:r>
              <a:rPr lang="en-US" altLang="en-US" sz="2000" dirty="0">
                <a:ea typeface="Tahoma" panose="020B0604030504040204" pitchFamily="34" charset="0"/>
                <a:cs typeface="Tahoma" panose="020B0604030504040204" pitchFamily="34" charset="0"/>
              </a:rPr>
              <a:t>Resolution no. 52/2019, of October 16 - presents 120 initiatives to be developed, and these are described in the Operational Plan for the Information Society, which has a 5-year time horizon.</a:t>
            </a:r>
            <a:endParaRPr lang="pt-BR" altLang="en-US" sz="2000" dirty="0">
              <a:ea typeface="Tahoma" panose="020B0604030504040204" pitchFamily="34" charset="0"/>
              <a:cs typeface="Tahoma" panose="020B0604030504040204" pitchFamily="34" charset="0"/>
            </a:endParaRPr>
          </a:p>
        </p:txBody>
      </p:sp>
      <p:sp>
        <p:nvSpPr>
          <p:cNvPr id="11" name="CaixaDeTexto 3"/>
          <p:cNvSpPr txBox="1"/>
          <p:nvPr/>
        </p:nvSpPr>
        <p:spPr>
          <a:xfrm>
            <a:off x="2493364" y="1682235"/>
            <a:ext cx="13018957" cy="461665"/>
          </a:xfrm>
          <a:prstGeom prst="rect">
            <a:avLst/>
          </a:prstGeom>
          <a:noFill/>
        </p:spPr>
        <p:txBody>
          <a:bodyPr wrap="square" rtlCol="0">
            <a:spAutoFit/>
          </a:bodyPr>
          <a:lstStyle/>
          <a:p>
            <a:pPr marL="450822" lvl="1">
              <a:spcBef>
                <a:spcPts val="600"/>
              </a:spcBef>
              <a:spcAft>
                <a:spcPts val="1200"/>
              </a:spcAft>
              <a:defRPr/>
            </a:pPr>
            <a:r>
              <a:rPr lang="pt-PT" sz="2400" b="1" dirty="0" smtClean="0">
                <a:latin typeface="Tahoma" panose="020B0604030504040204" pitchFamily="34" charset="0"/>
                <a:ea typeface="Tahoma" panose="020B0604030504040204" pitchFamily="34" charset="0"/>
                <a:cs typeface="Tahoma" panose="020B0604030504040204" pitchFamily="34" charset="0"/>
              </a:rPr>
              <a:t>2</a:t>
            </a:r>
            <a:r>
              <a:rPr lang="pt-PT" sz="2400" b="1" dirty="0">
                <a:latin typeface="Tahoma" panose="020B0604030504040204" pitchFamily="34" charset="0"/>
                <a:ea typeface="Tahoma" panose="020B0604030504040204" pitchFamily="34" charset="0"/>
                <a:cs typeface="Tahoma" panose="020B0604030504040204" pitchFamily="34" charset="0"/>
              </a:rPr>
              <a:t>. </a:t>
            </a:r>
            <a:r>
              <a:rPr lang="en-US" sz="2400" b="1" dirty="0">
                <a:latin typeface="Tahoma" panose="020B0604030504040204" pitchFamily="34" charset="0"/>
                <a:ea typeface="Tahoma" panose="020B0604030504040204" pitchFamily="34" charset="0"/>
                <a:cs typeface="Tahoma" panose="020B0604030504040204" pitchFamily="34" charset="0"/>
              </a:rPr>
              <a:t>Legal, Regulatory Framework and ICT Guiding Instruments in </a:t>
            </a:r>
            <a:r>
              <a:rPr lang="en-US" sz="2400" b="1" dirty="0" smtClean="0">
                <a:latin typeface="Tahoma" panose="020B0604030504040204" pitchFamily="34" charset="0"/>
                <a:ea typeface="Tahoma" panose="020B0604030504040204" pitchFamily="34" charset="0"/>
                <a:cs typeface="Tahoma" panose="020B0604030504040204" pitchFamily="34" charset="0"/>
              </a:rPr>
              <a:t>Mozambique</a:t>
            </a:r>
            <a:endParaRPr lang="pt-PT" sz="2400" b="1"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19677608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F8EDE577-D4DD-0E0D-1646-5C87EBF2675D}"/>
            </a:ext>
          </a:extLst>
        </p:cNvPr>
        <p:cNvGrpSpPr/>
        <p:nvPr/>
      </p:nvGrpSpPr>
      <p:grpSpPr>
        <a:xfrm>
          <a:off x="0" y="0"/>
          <a:ext cx="0" cy="0"/>
          <a:chOff x="0" y="0"/>
          <a:chExt cx="0" cy="0"/>
        </a:xfrm>
      </p:grpSpPr>
      <p:pic>
        <p:nvPicPr>
          <p:cNvPr id="5" name="Picture 3" descr="WhatsApp Image 2025-05-06 at 0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9600" y="9258300"/>
            <a:ext cx="1905000" cy="102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lide Number Placeholder 5"/>
          <p:cNvSpPr>
            <a:spLocks noGrp="1"/>
          </p:cNvSpPr>
          <p:nvPr>
            <p:ph type="sldNum" sz="quarter" idx="4294967295"/>
          </p:nvPr>
        </p:nvSpPr>
        <p:spPr>
          <a:xfrm>
            <a:off x="12115800" y="9534525"/>
            <a:ext cx="1628775" cy="476250"/>
          </a:xfrm>
        </p:spPr>
        <p:txBody>
          <a:bodyPr/>
          <a:lstStyle/>
          <a:p>
            <a:fld id="{FFAAE9B2-36E1-4349-96E1-839A449297AF}" type="slidenum">
              <a:rPr lang="pt-PT" sz="2000" smtClean="0">
                <a:solidFill>
                  <a:schemeClr val="bg1"/>
                </a:solidFill>
              </a:rPr>
              <a:pPr/>
              <a:t>7</a:t>
            </a:fld>
            <a:endParaRPr lang="pt-PT" sz="2000" dirty="0">
              <a:solidFill>
                <a:schemeClr val="bg1"/>
              </a:solidFill>
            </a:endParaRPr>
          </a:p>
        </p:txBody>
      </p:sp>
      <p:sp>
        <p:nvSpPr>
          <p:cNvPr id="11" name="CaixaDeTexto 3"/>
          <p:cNvSpPr txBox="1"/>
          <p:nvPr/>
        </p:nvSpPr>
        <p:spPr>
          <a:xfrm>
            <a:off x="2493818" y="1849742"/>
            <a:ext cx="13018957" cy="461665"/>
          </a:xfrm>
          <a:prstGeom prst="rect">
            <a:avLst/>
          </a:prstGeom>
          <a:noFill/>
        </p:spPr>
        <p:txBody>
          <a:bodyPr wrap="square" rtlCol="0">
            <a:spAutoFit/>
          </a:bodyPr>
          <a:lstStyle/>
          <a:p>
            <a:r>
              <a:rPr lang="pt-PT" sz="2400" b="1" dirty="0">
                <a:latin typeface="Tahoma" panose="020B0604030504040204" pitchFamily="34" charset="0"/>
                <a:ea typeface="Tahoma" panose="020B0604030504040204" pitchFamily="34" charset="0"/>
                <a:cs typeface="Tahoma" panose="020B0604030504040204" pitchFamily="34" charset="0"/>
              </a:rPr>
              <a:t>3. </a:t>
            </a:r>
            <a:r>
              <a:rPr lang="en-US" sz="2400" b="1" dirty="0">
                <a:latin typeface="Tahoma" panose="020B0604030504040204" pitchFamily="34" charset="0"/>
                <a:ea typeface="Tahoma" panose="020B0604030504040204" pitchFamily="34" charset="0"/>
                <a:cs typeface="Tahoma" panose="020B0604030504040204" pitchFamily="34" charset="0"/>
              </a:rPr>
              <a:t>Vision and Mission of the Information Society Policy and Strategy</a:t>
            </a:r>
            <a:endParaRPr lang="pt-PT" sz="2400" b="1" dirty="0">
              <a:latin typeface="Tahoma" panose="020B0604030504040204" pitchFamily="34" charset="0"/>
              <a:ea typeface="Tahoma" panose="020B0604030504040204" pitchFamily="34" charset="0"/>
              <a:cs typeface="Tahoma" panose="020B0604030504040204" pitchFamily="34" charset="0"/>
            </a:endParaRPr>
          </a:p>
        </p:txBody>
      </p:sp>
      <p:sp>
        <p:nvSpPr>
          <p:cNvPr id="12" name="Retângulo 8"/>
          <p:cNvSpPr/>
          <p:nvPr/>
        </p:nvSpPr>
        <p:spPr>
          <a:xfrm>
            <a:off x="2132650" y="2604527"/>
            <a:ext cx="1252098" cy="335363"/>
          </a:xfrm>
          <a:prstGeom prst="rect">
            <a:avLst/>
          </a:prstGeom>
          <a:solidFill>
            <a:srgbClr val="2D2D8A">
              <a:lumMod val="60000"/>
              <a:lumOff val="40000"/>
            </a:srgbClr>
          </a:solidFill>
          <a:ln w="12700" cap="flat" cmpd="sng" algn="ctr">
            <a:noFill/>
            <a:prstDash val="solid"/>
          </a:ln>
          <a:effectLst/>
        </p:spPr>
        <p:txBody>
          <a:bodyPr anchor="ctr"/>
          <a:lstStyle/>
          <a:p>
            <a:pPr defTabSz="832287">
              <a:defRPr/>
            </a:pPr>
            <a:r>
              <a:rPr lang="pt-PT" sz="2000" b="1" kern="0" dirty="0">
                <a:solidFill>
                  <a:srgbClr val="FFFFFF"/>
                </a:solidFill>
                <a:latin typeface="Tahoma"/>
                <a:ea typeface="+mn-ea"/>
              </a:rPr>
              <a:t>VISION</a:t>
            </a:r>
          </a:p>
        </p:txBody>
      </p:sp>
      <p:sp>
        <p:nvSpPr>
          <p:cNvPr id="13" name="Retângulo 7"/>
          <p:cNvSpPr/>
          <p:nvPr/>
        </p:nvSpPr>
        <p:spPr>
          <a:xfrm>
            <a:off x="1997542" y="2964630"/>
            <a:ext cx="14309258" cy="807270"/>
          </a:xfrm>
          <a:prstGeom prst="rect">
            <a:avLst/>
          </a:prstGeom>
          <a:noFill/>
          <a:ln w="12700" cap="flat" cmpd="sng" algn="ctr">
            <a:solidFill>
              <a:srgbClr val="9A0000"/>
            </a:solidFill>
            <a:prstDash val="solid"/>
          </a:ln>
          <a:effectLst/>
        </p:spPr>
        <p:txBody>
          <a:bodyPr/>
          <a:lstStyle/>
          <a:p>
            <a:pPr marL="140910" defTabSz="832287">
              <a:lnSpc>
                <a:spcPct val="110000"/>
              </a:lnSpc>
              <a:spcAft>
                <a:spcPts val="484"/>
              </a:spcAft>
              <a:defRPr/>
            </a:pPr>
            <a:r>
              <a:rPr lang="en-US" sz="2000" kern="0" dirty="0">
                <a:solidFill>
                  <a:srgbClr val="000000"/>
                </a:solidFill>
                <a:latin typeface="Tahoma"/>
                <a:ea typeface="+mn-ea"/>
              </a:rPr>
              <a:t>To make Mozambique a country in which everyone, without discrimination, has access to and makes use of Information and Communication Technologies for their own benefit and that of society in general.</a:t>
            </a:r>
            <a:endParaRPr lang="pt-PT" kern="0" dirty="0">
              <a:solidFill>
                <a:srgbClr val="000000"/>
              </a:solidFill>
              <a:latin typeface="Tahoma"/>
              <a:ea typeface="+mn-ea"/>
            </a:endParaRPr>
          </a:p>
        </p:txBody>
      </p:sp>
      <p:sp>
        <p:nvSpPr>
          <p:cNvPr id="14" name="Retângulo 9"/>
          <p:cNvSpPr/>
          <p:nvPr/>
        </p:nvSpPr>
        <p:spPr>
          <a:xfrm>
            <a:off x="1997542" y="4472284"/>
            <a:ext cx="14309258" cy="1003725"/>
          </a:xfrm>
          <a:prstGeom prst="rect">
            <a:avLst/>
          </a:prstGeom>
          <a:noFill/>
          <a:ln w="12700" cap="flat" cmpd="sng" algn="ctr">
            <a:solidFill>
              <a:srgbClr val="9A0000"/>
            </a:solidFill>
            <a:prstDash val="solid"/>
          </a:ln>
          <a:effectLst/>
        </p:spPr>
        <p:txBody>
          <a:bodyPr/>
          <a:lstStyle/>
          <a:p>
            <a:pPr marL="140910" defTabSz="832287">
              <a:lnSpc>
                <a:spcPct val="110000"/>
              </a:lnSpc>
              <a:spcAft>
                <a:spcPts val="484"/>
              </a:spcAft>
              <a:defRPr/>
            </a:pPr>
            <a:r>
              <a:rPr lang="en-US" sz="2000" kern="0" dirty="0">
                <a:solidFill>
                  <a:srgbClr val="000000"/>
                </a:solidFill>
                <a:latin typeface="Tahoma"/>
                <a:ea typeface="+mn-ea"/>
              </a:rPr>
              <a:t>Promoting the development of the Information Society in a sustainable way, modernizing public administration, creating skills in citizens and stimulating productivity and socio-economic development.</a:t>
            </a:r>
            <a:endParaRPr lang="pt-PT" sz="2000" kern="0" dirty="0">
              <a:solidFill>
                <a:srgbClr val="000000"/>
              </a:solidFill>
              <a:latin typeface="Tahoma"/>
              <a:ea typeface="+mn-ea"/>
            </a:endParaRPr>
          </a:p>
        </p:txBody>
      </p:sp>
      <p:sp>
        <p:nvSpPr>
          <p:cNvPr id="15" name="Retângulo 10"/>
          <p:cNvSpPr/>
          <p:nvPr/>
        </p:nvSpPr>
        <p:spPr>
          <a:xfrm>
            <a:off x="2153959" y="4000500"/>
            <a:ext cx="1656041" cy="326855"/>
          </a:xfrm>
          <a:prstGeom prst="rect">
            <a:avLst/>
          </a:prstGeom>
          <a:solidFill>
            <a:srgbClr val="2D2D8A">
              <a:lumMod val="60000"/>
              <a:lumOff val="40000"/>
            </a:srgbClr>
          </a:solidFill>
          <a:ln w="12700" cap="flat" cmpd="sng" algn="ctr">
            <a:noFill/>
            <a:prstDash val="solid"/>
          </a:ln>
          <a:effectLst/>
        </p:spPr>
        <p:txBody>
          <a:bodyPr anchor="ctr"/>
          <a:lstStyle/>
          <a:p>
            <a:pPr defTabSz="832287">
              <a:defRPr/>
            </a:pPr>
            <a:r>
              <a:rPr lang="pt-PT" sz="2000" b="1" kern="0" dirty="0">
                <a:solidFill>
                  <a:srgbClr val="FFFFFF"/>
                </a:solidFill>
                <a:latin typeface="Tahoma"/>
                <a:ea typeface="+mn-ea"/>
              </a:rPr>
              <a:t>MISSION</a:t>
            </a:r>
          </a:p>
        </p:txBody>
      </p:sp>
      <p:graphicFrame>
        <p:nvGraphicFramePr>
          <p:cNvPr id="16" name="Table 15"/>
          <p:cNvGraphicFramePr>
            <a:graphicFrameLocks noGrp="1"/>
          </p:cNvGraphicFramePr>
          <p:nvPr>
            <p:extLst>
              <p:ext uri="{D42A27DB-BD31-4B8C-83A1-F6EECF244321}">
                <p14:modId xmlns:p14="http://schemas.microsoft.com/office/powerpoint/2010/main" val="140700877"/>
              </p:ext>
            </p:extLst>
          </p:nvPr>
        </p:nvGraphicFramePr>
        <p:xfrm>
          <a:off x="3581400" y="5517615"/>
          <a:ext cx="4555657" cy="3505200"/>
        </p:xfrm>
        <a:graphic>
          <a:graphicData uri="http://schemas.openxmlformats.org/drawingml/2006/table">
            <a:tbl>
              <a:tblPr firstRow="1" firstCol="1" bandRow="1"/>
              <a:tblGrid>
                <a:gridCol w="4555657">
                  <a:extLst>
                    <a:ext uri="{9D8B030D-6E8A-4147-A177-3AD203B41FA5}">
                      <a16:colId xmlns:a16="http://schemas.microsoft.com/office/drawing/2014/main" val="20000"/>
                    </a:ext>
                  </a:extLst>
                </a:gridCol>
              </a:tblGrid>
              <a:tr h="560139">
                <a:tc>
                  <a:txBody>
                    <a:bodyPr/>
                    <a:lstStyle>
                      <a:lvl1pPr marL="0" algn="l" defTabSz="993404" rtl="0" eaLnBrk="1" latinLnBrk="0" hangingPunct="1">
                        <a:defRPr sz="2000" b="1" kern="1200">
                          <a:solidFill>
                            <a:schemeClr val="lt1"/>
                          </a:solidFill>
                          <a:latin typeface="Tahoma"/>
                        </a:defRPr>
                      </a:lvl1pPr>
                      <a:lvl2pPr marL="496702" algn="l" defTabSz="993404" rtl="0" eaLnBrk="1" latinLnBrk="0" hangingPunct="1">
                        <a:defRPr sz="2000" b="1" kern="1200">
                          <a:solidFill>
                            <a:schemeClr val="lt1"/>
                          </a:solidFill>
                          <a:latin typeface="Tahoma"/>
                        </a:defRPr>
                      </a:lvl2pPr>
                      <a:lvl3pPr marL="993404" algn="l" defTabSz="993404" rtl="0" eaLnBrk="1" latinLnBrk="0" hangingPunct="1">
                        <a:defRPr sz="2000" b="1" kern="1200">
                          <a:solidFill>
                            <a:schemeClr val="lt1"/>
                          </a:solidFill>
                          <a:latin typeface="Tahoma"/>
                        </a:defRPr>
                      </a:lvl3pPr>
                      <a:lvl4pPr marL="1490106" algn="l" defTabSz="993404" rtl="0" eaLnBrk="1" latinLnBrk="0" hangingPunct="1">
                        <a:defRPr sz="2000" b="1" kern="1200">
                          <a:solidFill>
                            <a:schemeClr val="lt1"/>
                          </a:solidFill>
                          <a:latin typeface="Tahoma"/>
                        </a:defRPr>
                      </a:lvl4pPr>
                      <a:lvl5pPr marL="1986808" algn="l" defTabSz="993404" rtl="0" eaLnBrk="1" latinLnBrk="0" hangingPunct="1">
                        <a:defRPr sz="2000" b="1" kern="1200">
                          <a:solidFill>
                            <a:schemeClr val="lt1"/>
                          </a:solidFill>
                          <a:latin typeface="Tahoma"/>
                        </a:defRPr>
                      </a:lvl5pPr>
                      <a:lvl6pPr marL="2483510" algn="l" defTabSz="993404" rtl="0" eaLnBrk="1" latinLnBrk="0" hangingPunct="1">
                        <a:defRPr sz="2000" b="1" kern="1200">
                          <a:solidFill>
                            <a:schemeClr val="lt1"/>
                          </a:solidFill>
                          <a:latin typeface="Tahoma"/>
                        </a:defRPr>
                      </a:lvl6pPr>
                      <a:lvl7pPr marL="2980212" algn="l" defTabSz="993404" rtl="0" eaLnBrk="1" latinLnBrk="0" hangingPunct="1">
                        <a:defRPr sz="2000" b="1" kern="1200">
                          <a:solidFill>
                            <a:schemeClr val="lt1"/>
                          </a:solidFill>
                          <a:latin typeface="Tahoma"/>
                        </a:defRPr>
                      </a:lvl7pPr>
                      <a:lvl8pPr marL="3476915" algn="l" defTabSz="993404" rtl="0" eaLnBrk="1" latinLnBrk="0" hangingPunct="1">
                        <a:defRPr sz="2000" b="1" kern="1200">
                          <a:solidFill>
                            <a:schemeClr val="lt1"/>
                          </a:solidFill>
                          <a:latin typeface="Tahoma"/>
                        </a:defRPr>
                      </a:lvl8pPr>
                      <a:lvl9pPr marL="3973617" algn="l" defTabSz="993404" rtl="0" eaLnBrk="1" latinLnBrk="0" hangingPunct="1">
                        <a:defRPr sz="2000" b="1" kern="1200">
                          <a:solidFill>
                            <a:schemeClr val="lt1"/>
                          </a:solidFill>
                          <a:latin typeface="Tahoma"/>
                        </a:defRPr>
                      </a:lvl9pPr>
                    </a:lstStyle>
                    <a:p>
                      <a:pPr marL="0" marR="0" algn="ctr">
                        <a:lnSpc>
                          <a:spcPct val="120000"/>
                        </a:lnSpc>
                        <a:spcBef>
                          <a:spcPts val="0"/>
                        </a:spcBef>
                        <a:spcAft>
                          <a:spcPts val="0"/>
                        </a:spcAft>
                      </a:pPr>
                      <a:r>
                        <a:rPr lang="pt-PT" sz="2400" dirty="0">
                          <a:solidFill>
                            <a:schemeClr val="tx1"/>
                          </a:solidFill>
                          <a:effectLst/>
                          <a:latin typeface="Tahoma" panose="020B0604030504040204" pitchFamily="34" charset="0"/>
                          <a:ea typeface="Tahoma" panose="020B0604030504040204" pitchFamily="34" charset="0"/>
                          <a:cs typeface="Tahoma" panose="020B0604030504040204" pitchFamily="34" charset="0"/>
                        </a:rPr>
                        <a:t> </a:t>
                      </a:r>
                      <a:r>
                        <a:rPr lang="pt-PT" sz="2400" b="1" kern="1200" dirty="0" err="1" smtClean="0">
                          <a:solidFill>
                            <a:schemeClr val="tx1"/>
                          </a:solidFill>
                          <a:latin typeface="Tahoma" panose="020B0604030504040204" pitchFamily="34" charset="0"/>
                          <a:ea typeface="Tahoma" panose="020B0604030504040204" pitchFamily="34" charset="0"/>
                          <a:cs typeface="Tahoma" panose="020B0604030504040204" pitchFamily="34" charset="0"/>
                        </a:rPr>
                        <a:t>Guiding</a:t>
                      </a:r>
                      <a:r>
                        <a:rPr lang="pt-PT" sz="2400" b="1" kern="1200" dirty="0" smtClean="0">
                          <a:solidFill>
                            <a:schemeClr val="tx1"/>
                          </a:solidFill>
                          <a:latin typeface="Tahoma" panose="020B0604030504040204" pitchFamily="34" charset="0"/>
                          <a:ea typeface="Tahoma" panose="020B0604030504040204" pitchFamily="34" charset="0"/>
                          <a:cs typeface="Tahoma" panose="020B0604030504040204" pitchFamily="34" charset="0"/>
                        </a:rPr>
                        <a:t> </a:t>
                      </a:r>
                      <a:r>
                        <a:rPr lang="pt-PT" sz="2400" b="1" kern="1200" dirty="0" err="1" smtClean="0">
                          <a:solidFill>
                            <a:schemeClr val="tx1"/>
                          </a:solidFill>
                          <a:latin typeface="Tahoma" panose="020B0604030504040204" pitchFamily="34" charset="0"/>
                          <a:ea typeface="Tahoma" panose="020B0604030504040204" pitchFamily="34" charset="0"/>
                          <a:cs typeface="Tahoma" panose="020B0604030504040204" pitchFamily="34" charset="0"/>
                        </a:rPr>
                        <a:t>Principles</a:t>
                      </a:r>
                      <a:endParaRPr lang="pt-PT" sz="2400" b="1" kern="1200" dirty="0">
                        <a:solidFill>
                          <a:schemeClr val="tx1"/>
                        </a:solidFill>
                        <a:latin typeface="Tahoma" panose="020B0604030504040204" pitchFamily="34" charset="0"/>
                        <a:ea typeface="Tahoma" panose="020B0604030504040204" pitchFamily="34" charset="0"/>
                        <a:cs typeface="Tahoma" panose="020B0604030504040204" pitchFamily="34" charset="0"/>
                      </a:endParaRPr>
                    </a:p>
                  </a:txBody>
                  <a:tcPr marL="62435" marR="62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2D2D8A">
                        <a:lumMod val="40000"/>
                        <a:lumOff val="60000"/>
                      </a:srgbClr>
                    </a:solidFill>
                  </a:tcPr>
                </a:tc>
                <a:extLst>
                  <a:ext uri="{0D108BD9-81ED-4DB2-BD59-A6C34878D82A}">
                    <a16:rowId xmlns:a16="http://schemas.microsoft.com/office/drawing/2014/main" val="10000"/>
                  </a:ext>
                </a:extLst>
              </a:tr>
              <a:tr h="485911">
                <a:tc>
                  <a:txBody>
                    <a:bodyPr/>
                    <a:lstStyle>
                      <a:lvl1pPr marL="0" algn="l" defTabSz="993404" rtl="0" eaLnBrk="1" latinLnBrk="0" hangingPunct="1">
                        <a:defRPr sz="2000" b="1" kern="1200">
                          <a:solidFill>
                            <a:schemeClr val="lt1"/>
                          </a:solidFill>
                          <a:latin typeface="Tahoma"/>
                        </a:defRPr>
                      </a:lvl1pPr>
                      <a:lvl2pPr marL="496702" algn="l" defTabSz="993404" rtl="0" eaLnBrk="1" latinLnBrk="0" hangingPunct="1">
                        <a:defRPr sz="2000" b="1" kern="1200">
                          <a:solidFill>
                            <a:schemeClr val="lt1"/>
                          </a:solidFill>
                          <a:latin typeface="Tahoma"/>
                        </a:defRPr>
                      </a:lvl2pPr>
                      <a:lvl3pPr marL="993404" algn="l" defTabSz="993404" rtl="0" eaLnBrk="1" latinLnBrk="0" hangingPunct="1">
                        <a:defRPr sz="2000" b="1" kern="1200">
                          <a:solidFill>
                            <a:schemeClr val="lt1"/>
                          </a:solidFill>
                          <a:latin typeface="Tahoma"/>
                        </a:defRPr>
                      </a:lvl3pPr>
                      <a:lvl4pPr marL="1490106" algn="l" defTabSz="993404" rtl="0" eaLnBrk="1" latinLnBrk="0" hangingPunct="1">
                        <a:defRPr sz="2000" b="1" kern="1200">
                          <a:solidFill>
                            <a:schemeClr val="lt1"/>
                          </a:solidFill>
                          <a:latin typeface="Tahoma"/>
                        </a:defRPr>
                      </a:lvl4pPr>
                      <a:lvl5pPr marL="1986808" algn="l" defTabSz="993404" rtl="0" eaLnBrk="1" latinLnBrk="0" hangingPunct="1">
                        <a:defRPr sz="2000" b="1" kern="1200">
                          <a:solidFill>
                            <a:schemeClr val="lt1"/>
                          </a:solidFill>
                          <a:latin typeface="Tahoma"/>
                        </a:defRPr>
                      </a:lvl5pPr>
                      <a:lvl6pPr marL="2483510" algn="l" defTabSz="993404" rtl="0" eaLnBrk="1" latinLnBrk="0" hangingPunct="1">
                        <a:defRPr sz="2000" b="1" kern="1200">
                          <a:solidFill>
                            <a:schemeClr val="lt1"/>
                          </a:solidFill>
                          <a:latin typeface="Tahoma"/>
                        </a:defRPr>
                      </a:lvl6pPr>
                      <a:lvl7pPr marL="2980212" algn="l" defTabSz="993404" rtl="0" eaLnBrk="1" latinLnBrk="0" hangingPunct="1">
                        <a:defRPr sz="2000" b="1" kern="1200">
                          <a:solidFill>
                            <a:schemeClr val="lt1"/>
                          </a:solidFill>
                          <a:latin typeface="Tahoma"/>
                        </a:defRPr>
                      </a:lvl7pPr>
                      <a:lvl8pPr marL="3476915" algn="l" defTabSz="993404" rtl="0" eaLnBrk="1" latinLnBrk="0" hangingPunct="1">
                        <a:defRPr sz="2000" b="1" kern="1200">
                          <a:solidFill>
                            <a:schemeClr val="lt1"/>
                          </a:solidFill>
                          <a:latin typeface="Tahoma"/>
                        </a:defRPr>
                      </a:lvl8pPr>
                      <a:lvl9pPr marL="3973617" algn="l" defTabSz="993404" rtl="0" eaLnBrk="1" latinLnBrk="0" hangingPunct="1">
                        <a:defRPr sz="2000" b="1" kern="1200">
                          <a:solidFill>
                            <a:schemeClr val="lt1"/>
                          </a:solidFill>
                          <a:latin typeface="Tahoma"/>
                        </a:defRPr>
                      </a:lvl9pPr>
                    </a:lstStyle>
                    <a:p>
                      <a:pPr marL="342900" marR="0" lvl="0" indent="-342900" algn="l" defTabSz="914400" rtl="0" eaLnBrk="1" fontAlgn="auto" latinLnBrk="0" hangingPunct="1">
                        <a:lnSpc>
                          <a:spcPct val="120000"/>
                        </a:lnSpc>
                        <a:spcBef>
                          <a:spcPts val="0"/>
                        </a:spcBef>
                        <a:spcAft>
                          <a:spcPts val="0"/>
                        </a:spcAft>
                        <a:buClrTx/>
                        <a:buSzTx/>
                        <a:buFont typeface="+mj-lt"/>
                        <a:buAutoNum type="arabicPeriod"/>
                        <a:tabLst/>
                        <a:defRPr/>
                      </a:pPr>
                      <a:r>
                        <a:rPr lang="pt-PT" sz="2000" b="0" dirty="0" err="1" smtClean="0">
                          <a:solidFill>
                            <a:schemeClr val="tx1"/>
                          </a:solidFill>
                          <a:latin typeface="Tahoma" panose="020B0604030504040204" pitchFamily="34" charset="0"/>
                          <a:ea typeface="Tahoma" panose="020B0604030504040204" pitchFamily="34" charset="0"/>
                          <a:cs typeface="Tahoma" panose="020B0604030504040204" pitchFamily="34" charset="0"/>
                        </a:rPr>
                        <a:t>Info-inclusion</a:t>
                      </a:r>
                      <a:r>
                        <a:rPr lang="pt-PT" sz="2000" b="0" dirty="0" smtClean="0">
                          <a:solidFill>
                            <a:schemeClr val="tx1"/>
                          </a:solidFill>
                          <a:latin typeface="Tahoma" panose="020B0604030504040204" pitchFamily="34" charset="0"/>
                          <a:ea typeface="Tahoma" panose="020B0604030504040204" pitchFamily="34" charset="0"/>
                          <a:cs typeface="Tahoma" panose="020B0604030504040204" pitchFamily="34" charset="0"/>
                        </a:rPr>
                        <a:t> </a:t>
                      </a:r>
                      <a:endParaRPr lang="pt-PT" sz="2000" b="0" dirty="0">
                        <a:solidFill>
                          <a:schemeClr val="tx1"/>
                        </a:solidFill>
                        <a:latin typeface="Tahoma" panose="020B0604030504040204" pitchFamily="34" charset="0"/>
                        <a:ea typeface="Tahoma" panose="020B0604030504040204" pitchFamily="34" charset="0"/>
                        <a:cs typeface="Tahoma" panose="020B0604030504040204" pitchFamily="34" charset="0"/>
                      </a:endParaRPr>
                    </a:p>
                  </a:txBody>
                  <a:tcPr marL="62435" marR="62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92D050"/>
                    </a:solidFill>
                  </a:tcPr>
                </a:tc>
                <a:extLst>
                  <a:ext uri="{0D108BD9-81ED-4DB2-BD59-A6C34878D82A}">
                    <a16:rowId xmlns:a16="http://schemas.microsoft.com/office/drawing/2014/main" val="10001"/>
                  </a:ext>
                </a:extLst>
              </a:tr>
              <a:tr h="485911">
                <a:tc>
                  <a:txBody>
                    <a:bodyPr/>
                    <a:lstStyle>
                      <a:lvl1pPr marL="0" algn="l" defTabSz="993404" rtl="0" eaLnBrk="1" latinLnBrk="0" hangingPunct="1">
                        <a:defRPr sz="2000" b="1" kern="1200">
                          <a:solidFill>
                            <a:schemeClr val="lt1"/>
                          </a:solidFill>
                          <a:latin typeface="Tahoma"/>
                        </a:defRPr>
                      </a:lvl1pPr>
                      <a:lvl2pPr marL="496702" algn="l" defTabSz="993404" rtl="0" eaLnBrk="1" latinLnBrk="0" hangingPunct="1">
                        <a:defRPr sz="2000" b="1" kern="1200">
                          <a:solidFill>
                            <a:schemeClr val="lt1"/>
                          </a:solidFill>
                          <a:latin typeface="Tahoma"/>
                        </a:defRPr>
                      </a:lvl2pPr>
                      <a:lvl3pPr marL="993404" algn="l" defTabSz="993404" rtl="0" eaLnBrk="1" latinLnBrk="0" hangingPunct="1">
                        <a:defRPr sz="2000" b="1" kern="1200">
                          <a:solidFill>
                            <a:schemeClr val="lt1"/>
                          </a:solidFill>
                          <a:latin typeface="Tahoma"/>
                        </a:defRPr>
                      </a:lvl3pPr>
                      <a:lvl4pPr marL="1490106" algn="l" defTabSz="993404" rtl="0" eaLnBrk="1" latinLnBrk="0" hangingPunct="1">
                        <a:defRPr sz="2000" b="1" kern="1200">
                          <a:solidFill>
                            <a:schemeClr val="lt1"/>
                          </a:solidFill>
                          <a:latin typeface="Tahoma"/>
                        </a:defRPr>
                      </a:lvl4pPr>
                      <a:lvl5pPr marL="1986808" algn="l" defTabSz="993404" rtl="0" eaLnBrk="1" latinLnBrk="0" hangingPunct="1">
                        <a:defRPr sz="2000" b="1" kern="1200">
                          <a:solidFill>
                            <a:schemeClr val="lt1"/>
                          </a:solidFill>
                          <a:latin typeface="Tahoma"/>
                        </a:defRPr>
                      </a:lvl5pPr>
                      <a:lvl6pPr marL="2483510" algn="l" defTabSz="993404" rtl="0" eaLnBrk="1" latinLnBrk="0" hangingPunct="1">
                        <a:defRPr sz="2000" b="1" kern="1200">
                          <a:solidFill>
                            <a:schemeClr val="lt1"/>
                          </a:solidFill>
                          <a:latin typeface="Tahoma"/>
                        </a:defRPr>
                      </a:lvl6pPr>
                      <a:lvl7pPr marL="2980212" algn="l" defTabSz="993404" rtl="0" eaLnBrk="1" latinLnBrk="0" hangingPunct="1">
                        <a:defRPr sz="2000" b="1" kern="1200">
                          <a:solidFill>
                            <a:schemeClr val="lt1"/>
                          </a:solidFill>
                          <a:latin typeface="Tahoma"/>
                        </a:defRPr>
                      </a:lvl7pPr>
                      <a:lvl8pPr marL="3476915" algn="l" defTabSz="993404" rtl="0" eaLnBrk="1" latinLnBrk="0" hangingPunct="1">
                        <a:defRPr sz="2000" b="1" kern="1200">
                          <a:solidFill>
                            <a:schemeClr val="lt1"/>
                          </a:solidFill>
                          <a:latin typeface="Tahoma"/>
                        </a:defRPr>
                      </a:lvl8pPr>
                      <a:lvl9pPr marL="3973617" algn="l" defTabSz="993404" rtl="0" eaLnBrk="1" latinLnBrk="0" hangingPunct="1">
                        <a:defRPr sz="2000" b="1" kern="1200">
                          <a:solidFill>
                            <a:schemeClr val="lt1"/>
                          </a:solidFill>
                          <a:latin typeface="Tahoma"/>
                        </a:defRPr>
                      </a:lvl9pPr>
                    </a:lstStyle>
                    <a:p>
                      <a:pPr marL="0" marR="0" lvl="0" indent="0" algn="l" defTabSz="914400" rtl="0" eaLnBrk="1" fontAlgn="auto" latinLnBrk="0" hangingPunct="1">
                        <a:lnSpc>
                          <a:spcPct val="120000"/>
                        </a:lnSpc>
                        <a:spcBef>
                          <a:spcPts val="0"/>
                        </a:spcBef>
                        <a:spcAft>
                          <a:spcPts val="0"/>
                        </a:spcAft>
                        <a:buClrTx/>
                        <a:buSzTx/>
                        <a:buFont typeface="+mj-lt"/>
                        <a:buNone/>
                        <a:tabLst/>
                        <a:defRPr/>
                      </a:pPr>
                      <a:r>
                        <a:rPr lang="pt-PT" sz="2000" b="0" dirty="0">
                          <a:solidFill>
                            <a:schemeClr val="tx1"/>
                          </a:solidFill>
                          <a:latin typeface="Tahoma" panose="020B0604030504040204" pitchFamily="34" charset="0"/>
                          <a:ea typeface="Tahoma" panose="020B0604030504040204" pitchFamily="34" charset="0"/>
                          <a:cs typeface="Tahoma" panose="020B0604030504040204" pitchFamily="34" charset="0"/>
                        </a:rPr>
                        <a:t>2. </a:t>
                      </a:r>
                      <a:r>
                        <a:rPr lang="pt-PT" sz="2000" b="0" dirty="0" err="1" smtClean="0">
                          <a:solidFill>
                            <a:schemeClr val="tx1"/>
                          </a:solidFill>
                          <a:latin typeface="Tahoma" panose="020B0604030504040204" pitchFamily="34" charset="0"/>
                          <a:ea typeface="Tahoma" panose="020B0604030504040204" pitchFamily="34" charset="0"/>
                          <a:cs typeface="Tahoma" panose="020B0604030504040204" pitchFamily="34" charset="0"/>
                        </a:rPr>
                        <a:t>Integration</a:t>
                      </a:r>
                      <a:r>
                        <a:rPr lang="pt-PT" sz="2000" b="0" dirty="0" smtClean="0">
                          <a:solidFill>
                            <a:schemeClr val="tx1"/>
                          </a:solidFill>
                          <a:latin typeface="Tahoma" panose="020B0604030504040204" pitchFamily="34" charset="0"/>
                          <a:ea typeface="Tahoma" panose="020B0604030504040204" pitchFamily="34" charset="0"/>
                          <a:cs typeface="Tahoma" panose="020B0604030504040204" pitchFamily="34" charset="0"/>
                        </a:rPr>
                        <a:t> </a:t>
                      </a:r>
                      <a:endParaRPr lang="pt-PT" sz="2000" b="0" dirty="0">
                        <a:solidFill>
                          <a:schemeClr val="tx1"/>
                        </a:solidFill>
                        <a:latin typeface="Tahoma" panose="020B0604030504040204" pitchFamily="34" charset="0"/>
                        <a:ea typeface="Tahoma" panose="020B0604030504040204" pitchFamily="34" charset="0"/>
                        <a:cs typeface="Tahoma" panose="020B0604030504040204" pitchFamily="34" charset="0"/>
                      </a:endParaRPr>
                    </a:p>
                  </a:txBody>
                  <a:tcPr marL="62435" marR="62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92D050"/>
                    </a:solidFill>
                  </a:tcPr>
                </a:tc>
                <a:extLst>
                  <a:ext uri="{0D108BD9-81ED-4DB2-BD59-A6C34878D82A}">
                    <a16:rowId xmlns:a16="http://schemas.microsoft.com/office/drawing/2014/main" val="10002"/>
                  </a:ext>
                </a:extLst>
              </a:tr>
              <a:tr h="502085">
                <a:tc>
                  <a:txBody>
                    <a:bodyPr/>
                    <a:lstStyle>
                      <a:lvl1pPr marL="0" algn="l" defTabSz="993404" rtl="0" eaLnBrk="1" latinLnBrk="0" hangingPunct="1">
                        <a:defRPr sz="2000" b="1" kern="1200">
                          <a:solidFill>
                            <a:schemeClr val="lt1"/>
                          </a:solidFill>
                          <a:latin typeface="Tahoma"/>
                        </a:defRPr>
                      </a:lvl1pPr>
                      <a:lvl2pPr marL="496702" algn="l" defTabSz="993404" rtl="0" eaLnBrk="1" latinLnBrk="0" hangingPunct="1">
                        <a:defRPr sz="2000" b="1" kern="1200">
                          <a:solidFill>
                            <a:schemeClr val="lt1"/>
                          </a:solidFill>
                          <a:latin typeface="Tahoma"/>
                        </a:defRPr>
                      </a:lvl2pPr>
                      <a:lvl3pPr marL="993404" algn="l" defTabSz="993404" rtl="0" eaLnBrk="1" latinLnBrk="0" hangingPunct="1">
                        <a:defRPr sz="2000" b="1" kern="1200">
                          <a:solidFill>
                            <a:schemeClr val="lt1"/>
                          </a:solidFill>
                          <a:latin typeface="Tahoma"/>
                        </a:defRPr>
                      </a:lvl3pPr>
                      <a:lvl4pPr marL="1490106" algn="l" defTabSz="993404" rtl="0" eaLnBrk="1" latinLnBrk="0" hangingPunct="1">
                        <a:defRPr sz="2000" b="1" kern="1200">
                          <a:solidFill>
                            <a:schemeClr val="lt1"/>
                          </a:solidFill>
                          <a:latin typeface="Tahoma"/>
                        </a:defRPr>
                      </a:lvl4pPr>
                      <a:lvl5pPr marL="1986808" algn="l" defTabSz="993404" rtl="0" eaLnBrk="1" latinLnBrk="0" hangingPunct="1">
                        <a:defRPr sz="2000" b="1" kern="1200">
                          <a:solidFill>
                            <a:schemeClr val="lt1"/>
                          </a:solidFill>
                          <a:latin typeface="Tahoma"/>
                        </a:defRPr>
                      </a:lvl5pPr>
                      <a:lvl6pPr marL="2483510" algn="l" defTabSz="993404" rtl="0" eaLnBrk="1" latinLnBrk="0" hangingPunct="1">
                        <a:defRPr sz="2000" b="1" kern="1200">
                          <a:solidFill>
                            <a:schemeClr val="lt1"/>
                          </a:solidFill>
                          <a:latin typeface="Tahoma"/>
                        </a:defRPr>
                      </a:lvl6pPr>
                      <a:lvl7pPr marL="2980212" algn="l" defTabSz="993404" rtl="0" eaLnBrk="1" latinLnBrk="0" hangingPunct="1">
                        <a:defRPr sz="2000" b="1" kern="1200">
                          <a:solidFill>
                            <a:schemeClr val="lt1"/>
                          </a:solidFill>
                          <a:latin typeface="Tahoma"/>
                        </a:defRPr>
                      </a:lvl7pPr>
                      <a:lvl8pPr marL="3476915" algn="l" defTabSz="993404" rtl="0" eaLnBrk="1" latinLnBrk="0" hangingPunct="1">
                        <a:defRPr sz="2000" b="1" kern="1200">
                          <a:solidFill>
                            <a:schemeClr val="lt1"/>
                          </a:solidFill>
                          <a:latin typeface="Tahoma"/>
                        </a:defRPr>
                      </a:lvl8pPr>
                      <a:lvl9pPr marL="3973617" algn="l" defTabSz="993404" rtl="0" eaLnBrk="1" latinLnBrk="0" hangingPunct="1">
                        <a:defRPr sz="2000" b="1" kern="1200">
                          <a:solidFill>
                            <a:schemeClr val="lt1"/>
                          </a:solidFill>
                          <a:latin typeface="Tahoma"/>
                        </a:defRPr>
                      </a:lvl9pPr>
                    </a:lstStyle>
                    <a:p>
                      <a:pPr marL="0" marR="0" lvl="0" indent="0" algn="l" defTabSz="914400" rtl="0" eaLnBrk="1" fontAlgn="auto" latinLnBrk="0" hangingPunct="1">
                        <a:lnSpc>
                          <a:spcPct val="120000"/>
                        </a:lnSpc>
                        <a:spcBef>
                          <a:spcPts val="0"/>
                        </a:spcBef>
                        <a:spcAft>
                          <a:spcPts val="0"/>
                        </a:spcAft>
                        <a:buClrTx/>
                        <a:buSzTx/>
                        <a:buFont typeface="+mj-lt"/>
                        <a:buNone/>
                        <a:tabLst/>
                        <a:defRPr/>
                      </a:pPr>
                      <a:r>
                        <a:rPr lang="pt-PT" sz="2000" b="0" dirty="0">
                          <a:solidFill>
                            <a:schemeClr val="tx1"/>
                          </a:solidFill>
                          <a:latin typeface="Tahoma" panose="020B0604030504040204" pitchFamily="34" charset="0"/>
                          <a:ea typeface="Tahoma" panose="020B0604030504040204" pitchFamily="34" charset="0"/>
                          <a:cs typeface="Tahoma" panose="020B0604030504040204" pitchFamily="34" charset="0"/>
                        </a:rPr>
                        <a:t>3. </a:t>
                      </a:r>
                      <a:r>
                        <a:rPr lang="pt-PT" sz="2000" b="0" dirty="0" err="1" smtClean="0">
                          <a:solidFill>
                            <a:schemeClr val="tx1"/>
                          </a:solidFill>
                          <a:latin typeface="Tahoma" panose="020B0604030504040204" pitchFamily="34" charset="0"/>
                          <a:ea typeface="Tahoma" panose="020B0604030504040204" pitchFamily="34" charset="0"/>
                          <a:cs typeface="Tahoma" panose="020B0604030504040204" pitchFamily="34" charset="0"/>
                        </a:rPr>
                        <a:t>Coordination</a:t>
                      </a:r>
                      <a:r>
                        <a:rPr lang="pt-PT" sz="2000" b="0" dirty="0" smtClean="0">
                          <a:solidFill>
                            <a:schemeClr val="tx1"/>
                          </a:solidFill>
                          <a:latin typeface="Tahoma" panose="020B0604030504040204" pitchFamily="34" charset="0"/>
                          <a:ea typeface="Tahoma" panose="020B0604030504040204" pitchFamily="34" charset="0"/>
                          <a:cs typeface="Tahoma" panose="020B0604030504040204" pitchFamily="34" charset="0"/>
                        </a:rPr>
                        <a:t> </a:t>
                      </a:r>
                      <a:endParaRPr lang="pt-PT" sz="2000" b="0" dirty="0">
                        <a:solidFill>
                          <a:schemeClr val="tx1"/>
                        </a:solidFill>
                        <a:latin typeface="Tahoma" panose="020B0604030504040204" pitchFamily="34" charset="0"/>
                        <a:ea typeface="Tahoma" panose="020B0604030504040204" pitchFamily="34" charset="0"/>
                        <a:cs typeface="Tahoma" panose="020B0604030504040204" pitchFamily="34" charset="0"/>
                      </a:endParaRPr>
                    </a:p>
                  </a:txBody>
                  <a:tcPr marL="62435" marR="62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92D050"/>
                    </a:solidFill>
                  </a:tcPr>
                </a:tc>
                <a:extLst>
                  <a:ext uri="{0D108BD9-81ED-4DB2-BD59-A6C34878D82A}">
                    <a16:rowId xmlns:a16="http://schemas.microsoft.com/office/drawing/2014/main" val="10003"/>
                  </a:ext>
                </a:extLst>
              </a:tr>
              <a:tr h="485911">
                <a:tc>
                  <a:txBody>
                    <a:bodyPr/>
                    <a:lstStyle>
                      <a:lvl1pPr marL="0" algn="l" defTabSz="993404" rtl="0" eaLnBrk="1" latinLnBrk="0" hangingPunct="1">
                        <a:defRPr sz="2000" b="1" kern="1200">
                          <a:solidFill>
                            <a:schemeClr val="lt1"/>
                          </a:solidFill>
                          <a:latin typeface="Tahoma"/>
                        </a:defRPr>
                      </a:lvl1pPr>
                      <a:lvl2pPr marL="496702" algn="l" defTabSz="993404" rtl="0" eaLnBrk="1" latinLnBrk="0" hangingPunct="1">
                        <a:defRPr sz="2000" b="1" kern="1200">
                          <a:solidFill>
                            <a:schemeClr val="lt1"/>
                          </a:solidFill>
                          <a:latin typeface="Tahoma"/>
                        </a:defRPr>
                      </a:lvl2pPr>
                      <a:lvl3pPr marL="993404" algn="l" defTabSz="993404" rtl="0" eaLnBrk="1" latinLnBrk="0" hangingPunct="1">
                        <a:defRPr sz="2000" b="1" kern="1200">
                          <a:solidFill>
                            <a:schemeClr val="lt1"/>
                          </a:solidFill>
                          <a:latin typeface="Tahoma"/>
                        </a:defRPr>
                      </a:lvl3pPr>
                      <a:lvl4pPr marL="1490106" algn="l" defTabSz="993404" rtl="0" eaLnBrk="1" latinLnBrk="0" hangingPunct="1">
                        <a:defRPr sz="2000" b="1" kern="1200">
                          <a:solidFill>
                            <a:schemeClr val="lt1"/>
                          </a:solidFill>
                          <a:latin typeface="Tahoma"/>
                        </a:defRPr>
                      </a:lvl4pPr>
                      <a:lvl5pPr marL="1986808" algn="l" defTabSz="993404" rtl="0" eaLnBrk="1" latinLnBrk="0" hangingPunct="1">
                        <a:defRPr sz="2000" b="1" kern="1200">
                          <a:solidFill>
                            <a:schemeClr val="lt1"/>
                          </a:solidFill>
                          <a:latin typeface="Tahoma"/>
                        </a:defRPr>
                      </a:lvl5pPr>
                      <a:lvl6pPr marL="2483510" algn="l" defTabSz="993404" rtl="0" eaLnBrk="1" latinLnBrk="0" hangingPunct="1">
                        <a:defRPr sz="2000" b="1" kern="1200">
                          <a:solidFill>
                            <a:schemeClr val="lt1"/>
                          </a:solidFill>
                          <a:latin typeface="Tahoma"/>
                        </a:defRPr>
                      </a:lvl6pPr>
                      <a:lvl7pPr marL="2980212" algn="l" defTabSz="993404" rtl="0" eaLnBrk="1" latinLnBrk="0" hangingPunct="1">
                        <a:defRPr sz="2000" b="1" kern="1200">
                          <a:solidFill>
                            <a:schemeClr val="lt1"/>
                          </a:solidFill>
                          <a:latin typeface="Tahoma"/>
                        </a:defRPr>
                      </a:lvl7pPr>
                      <a:lvl8pPr marL="3476915" algn="l" defTabSz="993404" rtl="0" eaLnBrk="1" latinLnBrk="0" hangingPunct="1">
                        <a:defRPr sz="2000" b="1" kern="1200">
                          <a:solidFill>
                            <a:schemeClr val="lt1"/>
                          </a:solidFill>
                          <a:latin typeface="Tahoma"/>
                        </a:defRPr>
                      </a:lvl8pPr>
                      <a:lvl9pPr marL="3973617" algn="l" defTabSz="993404" rtl="0" eaLnBrk="1" latinLnBrk="0" hangingPunct="1">
                        <a:defRPr sz="2000" b="1" kern="1200">
                          <a:solidFill>
                            <a:schemeClr val="lt1"/>
                          </a:solidFill>
                          <a:latin typeface="Tahoma"/>
                        </a:defRPr>
                      </a:lvl9pPr>
                    </a:lstStyle>
                    <a:p>
                      <a:pPr marL="0" marR="0" lvl="0" indent="0" algn="l" defTabSz="914400" rtl="0" eaLnBrk="1" fontAlgn="auto" latinLnBrk="0" hangingPunct="1">
                        <a:lnSpc>
                          <a:spcPct val="120000"/>
                        </a:lnSpc>
                        <a:spcBef>
                          <a:spcPts val="0"/>
                        </a:spcBef>
                        <a:spcAft>
                          <a:spcPts val="0"/>
                        </a:spcAft>
                        <a:buClrTx/>
                        <a:buSzTx/>
                        <a:buFont typeface="+mj-lt"/>
                        <a:buNone/>
                        <a:tabLst/>
                        <a:defRPr/>
                      </a:pPr>
                      <a:r>
                        <a:rPr lang="pt-PT" sz="2000" b="0" dirty="0">
                          <a:solidFill>
                            <a:schemeClr val="tx1"/>
                          </a:solidFill>
                          <a:latin typeface="Tahoma" panose="020B0604030504040204" pitchFamily="34" charset="0"/>
                          <a:ea typeface="Tahoma" panose="020B0604030504040204" pitchFamily="34" charset="0"/>
                          <a:cs typeface="Tahoma" panose="020B0604030504040204" pitchFamily="34" charset="0"/>
                        </a:rPr>
                        <a:t>4. </a:t>
                      </a:r>
                      <a:r>
                        <a:rPr lang="pt-PT" sz="2000" b="0" dirty="0" err="1" smtClean="0">
                          <a:solidFill>
                            <a:schemeClr val="tx1"/>
                          </a:solidFill>
                          <a:latin typeface="Tahoma" panose="020B0604030504040204" pitchFamily="34" charset="0"/>
                          <a:ea typeface="Tahoma" panose="020B0604030504040204" pitchFamily="34" charset="0"/>
                          <a:cs typeface="Tahoma" panose="020B0604030504040204" pitchFamily="34" charset="0"/>
                        </a:rPr>
                        <a:t>Sustainability</a:t>
                      </a:r>
                      <a:r>
                        <a:rPr lang="pt-PT" sz="2000" b="0" dirty="0" smtClean="0">
                          <a:solidFill>
                            <a:schemeClr val="tx1"/>
                          </a:solidFill>
                          <a:latin typeface="Tahoma" panose="020B0604030504040204" pitchFamily="34" charset="0"/>
                          <a:ea typeface="Tahoma" panose="020B0604030504040204" pitchFamily="34" charset="0"/>
                          <a:cs typeface="Tahoma" panose="020B0604030504040204" pitchFamily="34" charset="0"/>
                        </a:rPr>
                        <a:t> </a:t>
                      </a:r>
                      <a:endParaRPr lang="pt-PT" sz="2000" b="0" dirty="0">
                        <a:solidFill>
                          <a:schemeClr val="tx1"/>
                        </a:solidFill>
                        <a:latin typeface="Tahoma" panose="020B0604030504040204" pitchFamily="34" charset="0"/>
                        <a:ea typeface="Tahoma" panose="020B0604030504040204" pitchFamily="34" charset="0"/>
                        <a:cs typeface="Tahoma" panose="020B0604030504040204" pitchFamily="34" charset="0"/>
                      </a:endParaRPr>
                    </a:p>
                  </a:txBody>
                  <a:tcPr marL="62435" marR="62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92D050"/>
                    </a:solidFill>
                  </a:tcPr>
                </a:tc>
                <a:extLst>
                  <a:ext uri="{0D108BD9-81ED-4DB2-BD59-A6C34878D82A}">
                    <a16:rowId xmlns:a16="http://schemas.microsoft.com/office/drawing/2014/main" val="10004"/>
                  </a:ext>
                </a:extLst>
              </a:tr>
              <a:tr h="485911">
                <a:tc>
                  <a:txBody>
                    <a:bodyPr/>
                    <a:lstStyle>
                      <a:lvl1pPr marL="0" algn="l" defTabSz="993404" rtl="0" eaLnBrk="1" latinLnBrk="0" hangingPunct="1">
                        <a:defRPr sz="2000" b="1" kern="1200">
                          <a:solidFill>
                            <a:schemeClr val="lt1"/>
                          </a:solidFill>
                          <a:latin typeface="Tahoma"/>
                        </a:defRPr>
                      </a:lvl1pPr>
                      <a:lvl2pPr marL="496702" algn="l" defTabSz="993404" rtl="0" eaLnBrk="1" latinLnBrk="0" hangingPunct="1">
                        <a:defRPr sz="2000" b="1" kern="1200">
                          <a:solidFill>
                            <a:schemeClr val="lt1"/>
                          </a:solidFill>
                          <a:latin typeface="Tahoma"/>
                        </a:defRPr>
                      </a:lvl2pPr>
                      <a:lvl3pPr marL="993404" algn="l" defTabSz="993404" rtl="0" eaLnBrk="1" latinLnBrk="0" hangingPunct="1">
                        <a:defRPr sz="2000" b="1" kern="1200">
                          <a:solidFill>
                            <a:schemeClr val="lt1"/>
                          </a:solidFill>
                          <a:latin typeface="Tahoma"/>
                        </a:defRPr>
                      </a:lvl3pPr>
                      <a:lvl4pPr marL="1490106" algn="l" defTabSz="993404" rtl="0" eaLnBrk="1" latinLnBrk="0" hangingPunct="1">
                        <a:defRPr sz="2000" b="1" kern="1200">
                          <a:solidFill>
                            <a:schemeClr val="lt1"/>
                          </a:solidFill>
                          <a:latin typeface="Tahoma"/>
                        </a:defRPr>
                      </a:lvl4pPr>
                      <a:lvl5pPr marL="1986808" algn="l" defTabSz="993404" rtl="0" eaLnBrk="1" latinLnBrk="0" hangingPunct="1">
                        <a:defRPr sz="2000" b="1" kern="1200">
                          <a:solidFill>
                            <a:schemeClr val="lt1"/>
                          </a:solidFill>
                          <a:latin typeface="Tahoma"/>
                        </a:defRPr>
                      </a:lvl5pPr>
                      <a:lvl6pPr marL="2483510" algn="l" defTabSz="993404" rtl="0" eaLnBrk="1" latinLnBrk="0" hangingPunct="1">
                        <a:defRPr sz="2000" b="1" kern="1200">
                          <a:solidFill>
                            <a:schemeClr val="lt1"/>
                          </a:solidFill>
                          <a:latin typeface="Tahoma"/>
                        </a:defRPr>
                      </a:lvl6pPr>
                      <a:lvl7pPr marL="2980212" algn="l" defTabSz="993404" rtl="0" eaLnBrk="1" latinLnBrk="0" hangingPunct="1">
                        <a:defRPr sz="2000" b="1" kern="1200">
                          <a:solidFill>
                            <a:schemeClr val="lt1"/>
                          </a:solidFill>
                          <a:latin typeface="Tahoma"/>
                        </a:defRPr>
                      </a:lvl7pPr>
                      <a:lvl8pPr marL="3476915" algn="l" defTabSz="993404" rtl="0" eaLnBrk="1" latinLnBrk="0" hangingPunct="1">
                        <a:defRPr sz="2000" b="1" kern="1200">
                          <a:solidFill>
                            <a:schemeClr val="lt1"/>
                          </a:solidFill>
                          <a:latin typeface="Tahoma"/>
                        </a:defRPr>
                      </a:lvl8pPr>
                      <a:lvl9pPr marL="3973617" algn="l" defTabSz="993404" rtl="0" eaLnBrk="1" latinLnBrk="0" hangingPunct="1">
                        <a:defRPr sz="2000" b="1" kern="1200">
                          <a:solidFill>
                            <a:schemeClr val="lt1"/>
                          </a:solidFill>
                          <a:latin typeface="Tahoma"/>
                        </a:defRPr>
                      </a:lvl9pPr>
                    </a:lstStyle>
                    <a:p>
                      <a:pPr marL="0" marR="0" lvl="0" indent="0" algn="l" defTabSz="914400" rtl="0" eaLnBrk="1" fontAlgn="auto" latinLnBrk="0" hangingPunct="1">
                        <a:lnSpc>
                          <a:spcPct val="120000"/>
                        </a:lnSpc>
                        <a:spcBef>
                          <a:spcPts val="0"/>
                        </a:spcBef>
                        <a:spcAft>
                          <a:spcPts val="0"/>
                        </a:spcAft>
                        <a:buClrTx/>
                        <a:buSzTx/>
                        <a:buFont typeface="+mj-lt"/>
                        <a:buNone/>
                        <a:tabLst/>
                        <a:defRPr/>
                      </a:pPr>
                      <a:r>
                        <a:rPr lang="pt-PT" sz="2000" b="0" dirty="0">
                          <a:solidFill>
                            <a:schemeClr val="tx1"/>
                          </a:solidFill>
                          <a:latin typeface="Tahoma" panose="020B0604030504040204" pitchFamily="34" charset="0"/>
                          <a:ea typeface="Tahoma" panose="020B0604030504040204" pitchFamily="34" charset="0"/>
                          <a:cs typeface="Tahoma" panose="020B0604030504040204" pitchFamily="34" charset="0"/>
                        </a:rPr>
                        <a:t>5.</a:t>
                      </a:r>
                      <a:r>
                        <a:rPr lang="pt-PT" sz="2000" b="0" baseline="0" dirty="0">
                          <a:solidFill>
                            <a:schemeClr val="tx1"/>
                          </a:solidFill>
                          <a:latin typeface="Tahoma" panose="020B0604030504040204" pitchFamily="34" charset="0"/>
                          <a:ea typeface="Tahoma" panose="020B0604030504040204" pitchFamily="34" charset="0"/>
                          <a:cs typeface="Tahoma" panose="020B0604030504040204" pitchFamily="34" charset="0"/>
                        </a:rPr>
                        <a:t> </a:t>
                      </a:r>
                      <a:r>
                        <a:rPr lang="pt-PT" sz="2000" b="0" baseline="0" dirty="0" err="1" smtClean="0">
                          <a:solidFill>
                            <a:schemeClr val="tx1"/>
                          </a:solidFill>
                          <a:latin typeface="Tahoma" panose="020B0604030504040204" pitchFamily="34" charset="0"/>
                          <a:ea typeface="Tahoma" panose="020B0604030504040204" pitchFamily="34" charset="0"/>
                          <a:cs typeface="Tahoma" panose="020B0604030504040204" pitchFamily="34" charset="0"/>
                        </a:rPr>
                        <a:t>Good</a:t>
                      </a:r>
                      <a:r>
                        <a:rPr lang="pt-PT" sz="2000" b="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 </a:t>
                      </a:r>
                      <a:r>
                        <a:rPr lang="pt-PT" sz="2000" b="0" baseline="0" dirty="0" err="1" smtClean="0">
                          <a:solidFill>
                            <a:schemeClr val="tx1"/>
                          </a:solidFill>
                          <a:latin typeface="Tahoma" panose="020B0604030504040204" pitchFamily="34" charset="0"/>
                          <a:ea typeface="Tahoma" panose="020B0604030504040204" pitchFamily="34" charset="0"/>
                          <a:cs typeface="Tahoma" panose="020B0604030504040204" pitchFamily="34" charset="0"/>
                        </a:rPr>
                        <a:t>Governance</a:t>
                      </a:r>
                      <a:r>
                        <a:rPr lang="pt-PT" sz="2000" b="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 </a:t>
                      </a:r>
                      <a:endParaRPr lang="pt-PT" sz="2000" b="0" dirty="0">
                        <a:solidFill>
                          <a:schemeClr val="tx1"/>
                        </a:solidFill>
                        <a:latin typeface="Tahoma" panose="020B0604030504040204" pitchFamily="34" charset="0"/>
                        <a:ea typeface="Tahoma" panose="020B0604030504040204" pitchFamily="34" charset="0"/>
                        <a:cs typeface="Tahoma" panose="020B0604030504040204" pitchFamily="34" charset="0"/>
                      </a:endParaRPr>
                    </a:p>
                  </a:txBody>
                  <a:tcPr marL="62435" marR="62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92D050"/>
                    </a:solidFill>
                  </a:tcPr>
                </a:tc>
                <a:extLst>
                  <a:ext uri="{0D108BD9-81ED-4DB2-BD59-A6C34878D82A}">
                    <a16:rowId xmlns:a16="http://schemas.microsoft.com/office/drawing/2014/main" val="10005"/>
                  </a:ext>
                </a:extLst>
              </a:tr>
              <a:tr h="499332">
                <a:tc>
                  <a:txBody>
                    <a:bodyPr/>
                    <a:lstStyle>
                      <a:lvl1pPr marL="0" algn="l" defTabSz="993404" rtl="0" eaLnBrk="1" latinLnBrk="0" hangingPunct="1">
                        <a:defRPr sz="2000" b="1" kern="1200">
                          <a:solidFill>
                            <a:schemeClr val="lt1"/>
                          </a:solidFill>
                          <a:latin typeface="Tahoma"/>
                        </a:defRPr>
                      </a:lvl1pPr>
                      <a:lvl2pPr marL="496702" algn="l" defTabSz="993404" rtl="0" eaLnBrk="1" latinLnBrk="0" hangingPunct="1">
                        <a:defRPr sz="2000" b="1" kern="1200">
                          <a:solidFill>
                            <a:schemeClr val="lt1"/>
                          </a:solidFill>
                          <a:latin typeface="Tahoma"/>
                        </a:defRPr>
                      </a:lvl2pPr>
                      <a:lvl3pPr marL="993404" algn="l" defTabSz="993404" rtl="0" eaLnBrk="1" latinLnBrk="0" hangingPunct="1">
                        <a:defRPr sz="2000" b="1" kern="1200">
                          <a:solidFill>
                            <a:schemeClr val="lt1"/>
                          </a:solidFill>
                          <a:latin typeface="Tahoma"/>
                        </a:defRPr>
                      </a:lvl3pPr>
                      <a:lvl4pPr marL="1490106" algn="l" defTabSz="993404" rtl="0" eaLnBrk="1" latinLnBrk="0" hangingPunct="1">
                        <a:defRPr sz="2000" b="1" kern="1200">
                          <a:solidFill>
                            <a:schemeClr val="lt1"/>
                          </a:solidFill>
                          <a:latin typeface="Tahoma"/>
                        </a:defRPr>
                      </a:lvl4pPr>
                      <a:lvl5pPr marL="1986808" algn="l" defTabSz="993404" rtl="0" eaLnBrk="1" latinLnBrk="0" hangingPunct="1">
                        <a:defRPr sz="2000" b="1" kern="1200">
                          <a:solidFill>
                            <a:schemeClr val="lt1"/>
                          </a:solidFill>
                          <a:latin typeface="Tahoma"/>
                        </a:defRPr>
                      </a:lvl5pPr>
                      <a:lvl6pPr marL="2483510" algn="l" defTabSz="993404" rtl="0" eaLnBrk="1" latinLnBrk="0" hangingPunct="1">
                        <a:defRPr sz="2000" b="1" kern="1200">
                          <a:solidFill>
                            <a:schemeClr val="lt1"/>
                          </a:solidFill>
                          <a:latin typeface="Tahoma"/>
                        </a:defRPr>
                      </a:lvl6pPr>
                      <a:lvl7pPr marL="2980212" algn="l" defTabSz="993404" rtl="0" eaLnBrk="1" latinLnBrk="0" hangingPunct="1">
                        <a:defRPr sz="2000" b="1" kern="1200">
                          <a:solidFill>
                            <a:schemeClr val="lt1"/>
                          </a:solidFill>
                          <a:latin typeface="Tahoma"/>
                        </a:defRPr>
                      </a:lvl7pPr>
                      <a:lvl8pPr marL="3476915" algn="l" defTabSz="993404" rtl="0" eaLnBrk="1" latinLnBrk="0" hangingPunct="1">
                        <a:defRPr sz="2000" b="1" kern="1200">
                          <a:solidFill>
                            <a:schemeClr val="lt1"/>
                          </a:solidFill>
                          <a:latin typeface="Tahoma"/>
                        </a:defRPr>
                      </a:lvl8pPr>
                      <a:lvl9pPr marL="3973617" algn="l" defTabSz="993404" rtl="0" eaLnBrk="1" latinLnBrk="0" hangingPunct="1">
                        <a:defRPr sz="2000" b="1" kern="1200">
                          <a:solidFill>
                            <a:schemeClr val="lt1"/>
                          </a:solidFill>
                          <a:latin typeface="Tahoma"/>
                        </a:defRPr>
                      </a:lvl9pPr>
                    </a:lstStyle>
                    <a:p>
                      <a:pPr marL="0" marR="0" indent="0" algn="l">
                        <a:lnSpc>
                          <a:spcPct val="120000"/>
                        </a:lnSpc>
                        <a:spcBef>
                          <a:spcPts val="0"/>
                        </a:spcBef>
                        <a:spcAft>
                          <a:spcPts val="0"/>
                        </a:spcAft>
                        <a:buFont typeface="+mj-lt"/>
                        <a:buNone/>
                      </a:pPr>
                      <a:r>
                        <a:rPr lang="pt-PT" sz="2000" b="0" dirty="0">
                          <a:solidFill>
                            <a:schemeClr val="tx1"/>
                          </a:solidFill>
                          <a:latin typeface="Tahoma" panose="020B0604030504040204" pitchFamily="34" charset="0"/>
                          <a:ea typeface="Tahoma" panose="020B0604030504040204" pitchFamily="34" charset="0"/>
                          <a:cs typeface="Tahoma" panose="020B0604030504040204" pitchFamily="34" charset="0"/>
                        </a:rPr>
                        <a:t>6. </a:t>
                      </a:r>
                      <a:r>
                        <a:rPr lang="pt-PT" sz="2000" b="0" dirty="0" err="1" smtClean="0">
                          <a:solidFill>
                            <a:schemeClr val="tx1"/>
                          </a:solidFill>
                          <a:latin typeface="Tahoma" panose="020B0604030504040204" pitchFamily="34" charset="0"/>
                          <a:ea typeface="Tahoma" panose="020B0604030504040204" pitchFamily="34" charset="0"/>
                          <a:cs typeface="Tahoma" panose="020B0604030504040204" pitchFamily="34" charset="0"/>
                        </a:rPr>
                        <a:t>Information</a:t>
                      </a:r>
                      <a:r>
                        <a:rPr lang="pt-PT" sz="2000" b="0" dirty="0" smtClean="0">
                          <a:solidFill>
                            <a:schemeClr val="tx1"/>
                          </a:solidFill>
                          <a:latin typeface="Tahoma" panose="020B0604030504040204" pitchFamily="34" charset="0"/>
                          <a:ea typeface="Tahoma" panose="020B0604030504040204" pitchFamily="34" charset="0"/>
                          <a:cs typeface="Tahoma" panose="020B0604030504040204" pitchFamily="34" charset="0"/>
                        </a:rPr>
                        <a:t> </a:t>
                      </a:r>
                      <a:r>
                        <a:rPr lang="pt-PT" sz="2000" b="0" dirty="0" err="1" smtClean="0">
                          <a:solidFill>
                            <a:schemeClr val="tx1"/>
                          </a:solidFill>
                          <a:latin typeface="Tahoma" panose="020B0604030504040204" pitchFamily="34" charset="0"/>
                          <a:ea typeface="Tahoma" panose="020B0604030504040204" pitchFamily="34" charset="0"/>
                          <a:cs typeface="Tahoma" panose="020B0604030504040204" pitchFamily="34" charset="0"/>
                        </a:rPr>
                        <a:t>Security</a:t>
                      </a:r>
                      <a:endParaRPr lang="pt-PT" sz="2000" b="0" dirty="0">
                        <a:solidFill>
                          <a:schemeClr val="tx1"/>
                        </a:solidFill>
                        <a:effectLst/>
                        <a:latin typeface="Tahoma" panose="020B0604030504040204" pitchFamily="34" charset="0"/>
                        <a:ea typeface="Tahoma" panose="020B0604030504040204" pitchFamily="34" charset="0"/>
                        <a:cs typeface="Tahoma" panose="020B0604030504040204" pitchFamily="34" charset="0"/>
                      </a:endParaRPr>
                    </a:p>
                  </a:txBody>
                  <a:tcPr marL="62435" marR="62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92D050"/>
                    </a:solidFill>
                  </a:tcPr>
                </a:tc>
                <a:extLst>
                  <a:ext uri="{0D108BD9-81ED-4DB2-BD59-A6C34878D82A}">
                    <a16:rowId xmlns:a16="http://schemas.microsoft.com/office/drawing/2014/main" val="10006"/>
                  </a:ext>
                </a:extLst>
              </a:tr>
            </a:tbl>
          </a:graphicData>
        </a:graphic>
      </p:graphicFrame>
      <p:graphicFrame>
        <p:nvGraphicFramePr>
          <p:cNvPr id="17" name="Table 16"/>
          <p:cNvGraphicFramePr>
            <a:graphicFrameLocks noGrp="1"/>
          </p:cNvGraphicFramePr>
          <p:nvPr>
            <p:extLst>
              <p:ext uri="{D42A27DB-BD31-4B8C-83A1-F6EECF244321}">
                <p14:modId xmlns:p14="http://schemas.microsoft.com/office/powerpoint/2010/main" val="1860377300"/>
              </p:ext>
            </p:extLst>
          </p:nvPr>
        </p:nvGraphicFramePr>
        <p:xfrm>
          <a:off x="8839200" y="5476010"/>
          <a:ext cx="5591175" cy="3487879"/>
        </p:xfrm>
        <a:graphic>
          <a:graphicData uri="http://schemas.openxmlformats.org/drawingml/2006/table">
            <a:tbl>
              <a:tblPr firstRow="1" firstCol="1" bandRow="1"/>
              <a:tblGrid>
                <a:gridCol w="5591175">
                  <a:extLst>
                    <a:ext uri="{9D8B030D-6E8A-4147-A177-3AD203B41FA5}">
                      <a16:colId xmlns:a16="http://schemas.microsoft.com/office/drawing/2014/main" val="20000"/>
                    </a:ext>
                  </a:extLst>
                </a:gridCol>
              </a:tblGrid>
              <a:tr h="510408">
                <a:tc>
                  <a:txBody>
                    <a:bodyPr/>
                    <a:lstStyle>
                      <a:lvl1pPr marL="0" algn="l" defTabSz="993404" rtl="0" eaLnBrk="1" latinLnBrk="0" hangingPunct="1">
                        <a:defRPr sz="2000" b="1" kern="1200">
                          <a:solidFill>
                            <a:schemeClr val="lt1"/>
                          </a:solidFill>
                          <a:latin typeface="Tahoma"/>
                        </a:defRPr>
                      </a:lvl1pPr>
                      <a:lvl2pPr marL="496702" algn="l" defTabSz="993404" rtl="0" eaLnBrk="1" latinLnBrk="0" hangingPunct="1">
                        <a:defRPr sz="2000" b="1" kern="1200">
                          <a:solidFill>
                            <a:schemeClr val="lt1"/>
                          </a:solidFill>
                          <a:latin typeface="Tahoma"/>
                        </a:defRPr>
                      </a:lvl2pPr>
                      <a:lvl3pPr marL="993404" algn="l" defTabSz="993404" rtl="0" eaLnBrk="1" latinLnBrk="0" hangingPunct="1">
                        <a:defRPr sz="2000" b="1" kern="1200">
                          <a:solidFill>
                            <a:schemeClr val="lt1"/>
                          </a:solidFill>
                          <a:latin typeface="Tahoma"/>
                        </a:defRPr>
                      </a:lvl3pPr>
                      <a:lvl4pPr marL="1490106" algn="l" defTabSz="993404" rtl="0" eaLnBrk="1" latinLnBrk="0" hangingPunct="1">
                        <a:defRPr sz="2000" b="1" kern="1200">
                          <a:solidFill>
                            <a:schemeClr val="lt1"/>
                          </a:solidFill>
                          <a:latin typeface="Tahoma"/>
                        </a:defRPr>
                      </a:lvl4pPr>
                      <a:lvl5pPr marL="1986808" algn="l" defTabSz="993404" rtl="0" eaLnBrk="1" latinLnBrk="0" hangingPunct="1">
                        <a:defRPr sz="2000" b="1" kern="1200">
                          <a:solidFill>
                            <a:schemeClr val="lt1"/>
                          </a:solidFill>
                          <a:latin typeface="Tahoma"/>
                        </a:defRPr>
                      </a:lvl5pPr>
                      <a:lvl6pPr marL="2483510" algn="l" defTabSz="993404" rtl="0" eaLnBrk="1" latinLnBrk="0" hangingPunct="1">
                        <a:defRPr sz="2000" b="1" kern="1200">
                          <a:solidFill>
                            <a:schemeClr val="lt1"/>
                          </a:solidFill>
                          <a:latin typeface="Tahoma"/>
                        </a:defRPr>
                      </a:lvl6pPr>
                      <a:lvl7pPr marL="2980212" algn="l" defTabSz="993404" rtl="0" eaLnBrk="1" latinLnBrk="0" hangingPunct="1">
                        <a:defRPr sz="2000" b="1" kern="1200">
                          <a:solidFill>
                            <a:schemeClr val="lt1"/>
                          </a:solidFill>
                          <a:latin typeface="Tahoma"/>
                        </a:defRPr>
                      </a:lvl7pPr>
                      <a:lvl8pPr marL="3476915" algn="l" defTabSz="993404" rtl="0" eaLnBrk="1" latinLnBrk="0" hangingPunct="1">
                        <a:defRPr sz="2000" b="1" kern="1200">
                          <a:solidFill>
                            <a:schemeClr val="lt1"/>
                          </a:solidFill>
                          <a:latin typeface="Tahoma"/>
                        </a:defRPr>
                      </a:lvl8pPr>
                      <a:lvl9pPr marL="3973617" algn="l" defTabSz="993404" rtl="0" eaLnBrk="1" latinLnBrk="0" hangingPunct="1">
                        <a:defRPr sz="2000" b="1" kern="1200">
                          <a:solidFill>
                            <a:schemeClr val="lt1"/>
                          </a:solidFill>
                          <a:latin typeface="Tahoma"/>
                        </a:defRPr>
                      </a:lvl9pPr>
                    </a:lstStyle>
                    <a:p>
                      <a:pPr marL="0" marR="0" algn="ctr">
                        <a:lnSpc>
                          <a:spcPct val="120000"/>
                        </a:lnSpc>
                        <a:spcBef>
                          <a:spcPts val="0"/>
                        </a:spcBef>
                        <a:spcAft>
                          <a:spcPts val="0"/>
                        </a:spcAft>
                      </a:pPr>
                      <a:r>
                        <a:rPr lang="pt-PT" sz="2400" dirty="0">
                          <a:solidFill>
                            <a:schemeClr val="tx1"/>
                          </a:solidFill>
                          <a:effectLst/>
                          <a:latin typeface="Tahoma" panose="020B0604030504040204" pitchFamily="34" charset="0"/>
                          <a:ea typeface="Tahoma" panose="020B0604030504040204" pitchFamily="34" charset="0"/>
                          <a:cs typeface="Tahoma" panose="020B0604030504040204" pitchFamily="34" charset="0"/>
                        </a:rPr>
                        <a:t> </a:t>
                      </a:r>
                      <a:r>
                        <a:rPr lang="pt-PT" sz="2400" b="1" kern="1200" dirty="0" err="1" smtClean="0">
                          <a:solidFill>
                            <a:schemeClr val="tx1"/>
                          </a:solidFill>
                          <a:latin typeface="Tahoma" panose="020B0604030504040204" pitchFamily="34" charset="0"/>
                          <a:ea typeface="Tahoma" panose="020B0604030504040204" pitchFamily="34" charset="0"/>
                          <a:cs typeface="Tahoma" panose="020B0604030504040204" pitchFamily="34" charset="0"/>
                        </a:rPr>
                        <a:t>Actors</a:t>
                      </a:r>
                      <a:endParaRPr lang="pt-PT" sz="2400" b="1" kern="1200" dirty="0">
                        <a:solidFill>
                          <a:schemeClr val="tx1"/>
                        </a:solidFill>
                        <a:latin typeface="Tahoma" panose="020B0604030504040204" pitchFamily="34" charset="0"/>
                        <a:ea typeface="Tahoma" panose="020B0604030504040204" pitchFamily="34" charset="0"/>
                        <a:cs typeface="Tahoma" panose="020B0604030504040204" pitchFamily="34" charset="0"/>
                      </a:endParaRPr>
                    </a:p>
                  </a:txBody>
                  <a:tcPr marL="62419" marR="624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2D2D8A">
                        <a:lumMod val="40000"/>
                        <a:lumOff val="60000"/>
                      </a:srgbClr>
                    </a:solidFill>
                  </a:tcPr>
                </a:tc>
                <a:extLst>
                  <a:ext uri="{0D108BD9-81ED-4DB2-BD59-A6C34878D82A}">
                    <a16:rowId xmlns:a16="http://schemas.microsoft.com/office/drawing/2014/main" val="10000"/>
                  </a:ext>
                </a:extLst>
              </a:tr>
              <a:tr h="425353">
                <a:tc>
                  <a:txBody>
                    <a:bodyPr/>
                    <a:lstStyle>
                      <a:lvl1pPr marL="0" algn="l" defTabSz="993404" rtl="0" eaLnBrk="1" latinLnBrk="0" hangingPunct="1">
                        <a:defRPr sz="2000" b="1" kern="1200">
                          <a:solidFill>
                            <a:schemeClr val="lt1"/>
                          </a:solidFill>
                          <a:latin typeface="Tahoma"/>
                        </a:defRPr>
                      </a:lvl1pPr>
                      <a:lvl2pPr marL="496702" algn="l" defTabSz="993404" rtl="0" eaLnBrk="1" latinLnBrk="0" hangingPunct="1">
                        <a:defRPr sz="2000" b="1" kern="1200">
                          <a:solidFill>
                            <a:schemeClr val="lt1"/>
                          </a:solidFill>
                          <a:latin typeface="Tahoma"/>
                        </a:defRPr>
                      </a:lvl2pPr>
                      <a:lvl3pPr marL="993404" algn="l" defTabSz="993404" rtl="0" eaLnBrk="1" latinLnBrk="0" hangingPunct="1">
                        <a:defRPr sz="2000" b="1" kern="1200">
                          <a:solidFill>
                            <a:schemeClr val="lt1"/>
                          </a:solidFill>
                          <a:latin typeface="Tahoma"/>
                        </a:defRPr>
                      </a:lvl3pPr>
                      <a:lvl4pPr marL="1490106" algn="l" defTabSz="993404" rtl="0" eaLnBrk="1" latinLnBrk="0" hangingPunct="1">
                        <a:defRPr sz="2000" b="1" kern="1200">
                          <a:solidFill>
                            <a:schemeClr val="lt1"/>
                          </a:solidFill>
                          <a:latin typeface="Tahoma"/>
                        </a:defRPr>
                      </a:lvl4pPr>
                      <a:lvl5pPr marL="1986808" algn="l" defTabSz="993404" rtl="0" eaLnBrk="1" latinLnBrk="0" hangingPunct="1">
                        <a:defRPr sz="2000" b="1" kern="1200">
                          <a:solidFill>
                            <a:schemeClr val="lt1"/>
                          </a:solidFill>
                          <a:latin typeface="Tahoma"/>
                        </a:defRPr>
                      </a:lvl5pPr>
                      <a:lvl6pPr marL="2483510" algn="l" defTabSz="993404" rtl="0" eaLnBrk="1" latinLnBrk="0" hangingPunct="1">
                        <a:defRPr sz="2000" b="1" kern="1200">
                          <a:solidFill>
                            <a:schemeClr val="lt1"/>
                          </a:solidFill>
                          <a:latin typeface="Tahoma"/>
                        </a:defRPr>
                      </a:lvl6pPr>
                      <a:lvl7pPr marL="2980212" algn="l" defTabSz="993404" rtl="0" eaLnBrk="1" latinLnBrk="0" hangingPunct="1">
                        <a:defRPr sz="2000" b="1" kern="1200">
                          <a:solidFill>
                            <a:schemeClr val="lt1"/>
                          </a:solidFill>
                          <a:latin typeface="Tahoma"/>
                        </a:defRPr>
                      </a:lvl7pPr>
                      <a:lvl8pPr marL="3476915" algn="l" defTabSz="993404" rtl="0" eaLnBrk="1" latinLnBrk="0" hangingPunct="1">
                        <a:defRPr sz="2000" b="1" kern="1200">
                          <a:solidFill>
                            <a:schemeClr val="lt1"/>
                          </a:solidFill>
                          <a:latin typeface="Tahoma"/>
                        </a:defRPr>
                      </a:lvl8pPr>
                      <a:lvl9pPr marL="3973617" algn="l" defTabSz="993404" rtl="0" eaLnBrk="1" latinLnBrk="0" hangingPunct="1">
                        <a:defRPr sz="2000" b="1" kern="1200">
                          <a:solidFill>
                            <a:schemeClr val="lt1"/>
                          </a:solidFill>
                          <a:latin typeface="Tahoma"/>
                        </a:defRPr>
                      </a:lvl9pPr>
                    </a:lstStyle>
                    <a:p>
                      <a:pPr marL="269875" marR="0" lvl="0" indent="-269875" algn="l" defTabSz="914400" rtl="0" eaLnBrk="1" fontAlgn="auto" latinLnBrk="0" hangingPunct="1">
                        <a:lnSpc>
                          <a:spcPct val="120000"/>
                        </a:lnSpc>
                        <a:spcBef>
                          <a:spcPts val="0"/>
                        </a:spcBef>
                        <a:spcAft>
                          <a:spcPts val="0"/>
                        </a:spcAft>
                        <a:buClrTx/>
                        <a:buSzTx/>
                        <a:buFont typeface="+mj-lt"/>
                        <a:buAutoNum type="arabicPeriod"/>
                        <a:tabLst/>
                        <a:defRPr/>
                      </a:pPr>
                      <a:r>
                        <a:rPr lang="pt-PT" sz="2000" b="0" kern="1200" dirty="0" err="1" smtClean="0">
                          <a:solidFill>
                            <a:schemeClr val="tx1"/>
                          </a:solidFill>
                          <a:latin typeface="Tahoma" panose="020B0604030504040204" pitchFamily="34" charset="0"/>
                          <a:ea typeface="Tahoma" panose="020B0604030504040204" pitchFamily="34" charset="0"/>
                          <a:cs typeface="Tahoma" panose="020B0604030504040204" pitchFamily="34" charset="0"/>
                        </a:rPr>
                        <a:t>Government</a:t>
                      </a:r>
                      <a:endParaRPr lang="pt-PT" sz="2000" b="0" kern="1200" dirty="0">
                        <a:solidFill>
                          <a:schemeClr val="tx1"/>
                        </a:solidFill>
                        <a:latin typeface="Tahoma" panose="020B0604030504040204" pitchFamily="34" charset="0"/>
                        <a:ea typeface="Tahoma" panose="020B0604030504040204" pitchFamily="34" charset="0"/>
                        <a:cs typeface="Tahoma" panose="020B0604030504040204" pitchFamily="34" charset="0"/>
                      </a:endParaRPr>
                    </a:p>
                  </a:txBody>
                  <a:tcPr marL="62419" marR="624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92D050"/>
                    </a:solidFill>
                  </a:tcPr>
                </a:tc>
                <a:extLst>
                  <a:ext uri="{0D108BD9-81ED-4DB2-BD59-A6C34878D82A}">
                    <a16:rowId xmlns:a16="http://schemas.microsoft.com/office/drawing/2014/main" val="10001"/>
                  </a:ext>
                </a:extLst>
              </a:tr>
              <a:tr h="425353">
                <a:tc>
                  <a:txBody>
                    <a:bodyPr/>
                    <a:lstStyle>
                      <a:lvl1pPr marL="0" algn="l" defTabSz="993404" rtl="0" eaLnBrk="1" latinLnBrk="0" hangingPunct="1">
                        <a:defRPr sz="2000" b="1" kern="1200">
                          <a:solidFill>
                            <a:schemeClr val="lt1"/>
                          </a:solidFill>
                          <a:latin typeface="Tahoma"/>
                        </a:defRPr>
                      </a:lvl1pPr>
                      <a:lvl2pPr marL="496702" algn="l" defTabSz="993404" rtl="0" eaLnBrk="1" latinLnBrk="0" hangingPunct="1">
                        <a:defRPr sz="2000" b="1" kern="1200">
                          <a:solidFill>
                            <a:schemeClr val="lt1"/>
                          </a:solidFill>
                          <a:latin typeface="Tahoma"/>
                        </a:defRPr>
                      </a:lvl2pPr>
                      <a:lvl3pPr marL="993404" algn="l" defTabSz="993404" rtl="0" eaLnBrk="1" latinLnBrk="0" hangingPunct="1">
                        <a:defRPr sz="2000" b="1" kern="1200">
                          <a:solidFill>
                            <a:schemeClr val="lt1"/>
                          </a:solidFill>
                          <a:latin typeface="Tahoma"/>
                        </a:defRPr>
                      </a:lvl3pPr>
                      <a:lvl4pPr marL="1490106" algn="l" defTabSz="993404" rtl="0" eaLnBrk="1" latinLnBrk="0" hangingPunct="1">
                        <a:defRPr sz="2000" b="1" kern="1200">
                          <a:solidFill>
                            <a:schemeClr val="lt1"/>
                          </a:solidFill>
                          <a:latin typeface="Tahoma"/>
                        </a:defRPr>
                      </a:lvl4pPr>
                      <a:lvl5pPr marL="1986808" algn="l" defTabSz="993404" rtl="0" eaLnBrk="1" latinLnBrk="0" hangingPunct="1">
                        <a:defRPr sz="2000" b="1" kern="1200">
                          <a:solidFill>
                            <a:schemeClr val="lt1"/>
                          </a:solidFill>
                          <a:latin typeface="Tahoma"/>
                        </a:defRPr>
                      </a:lvl5pPr>
                      <a:lvl6pPr marL="2483510" algn="l" defTabSz="993404" rtl="0" eaLnBrk="1" latinLnBrk="0" hangingPunct="1">
                        <a:defRPr sz="2000" b="1" kern="1200">
                          <a:solidFill>
                            <a:schemeClr val="lt1"/>
                          </a:solidFill>
                          <a:latin typeface="Tahoma"/>
                        </a:defRPr>
                      </a:lvl6pPr>
                      <a:lvl7pPr marL="2980212" algn="l" defTabSz="993404" rtl="0" eaLnBrk="1" latinLnBrk="0" hangingPunct="1">
                        <a:defRPr sz="2000" b="1" kern="1200">
                          <a:solidFill>
                            <a:schemeClr val="lt1"/>
                          </a:solidFill>
                          <a:latin typeface="Tahoma"/>
                        </a:defRPr>
                      </a:lvl7pPr>
                      <a:lvl8pPr marL="3476915" algn="l" defTabSz="993404" rtl="0" eaLnBrk="1" latinLnBrk="0" hangingPunct="1">
                        <a:defRPr sz="2000" b="1" kern="1200">
                          <a:solidFill>
                            <a:schemeClr val="lt1"/>
                          </a:solidFill>
                          <a:latin typeface="Tahoma"/>
                        </a:defRPr>
                      </a:lvl8pPr>
                      <a:lvl9pPr marL="3973617" algn="l" defTabSz="993404" rtl="0" eaLnBrk="1" latinLnBrk="0" hangingPunct="1">
                        <a:defRPr sz="2000" b="1" kern="1200">
                          <a:solidFill>
                            <a:schemeClr val="lt1"/>
                          </a:solidFill>
                          <a:latin typeface="Tahoma"/>
                        </a:defRPr>
                      </a:lvl9pPr>
                    </a:lstStyle>
                    <a:p>
                      <a:pPr marL="0" marR="0" lvl="0" indent="0" algn="l" defTabSz="914400" rtl="0" eaLnBrk="1" fontAlgn="auto" latinLnBrk="0" hangingPunct="1">
                        <a:lnSpc>
                          <a:spcPct val="120000"/>
                        </a:lnSpc>
                        <a:spcBef>
                          <a:spcPts val="0"/>
                        </a:spcBef>
                        <a:spcAft>
                          <a:spcPts val="0"/>
                        </a:spcAft>
                        <a:buClrTx/>
                        <a:buSzTx/>
                        <a:buFont typeface="+mj-lt"/>
                        <a:buNone/>
                        <a:tabLst/>
                        <a:defRPr/>
                      </a:pPr>
                      <a:r>
                        <a:rPr lang="pt-PT" sz="2000" b="0" kern="1200" dirty="0">
                          <a:solidFill>
                            <a:schemeClr val="tx1"/>
                          </a:solidFill>
                          <a:latin typeface="Tahoma" panose="020B0604030504040204" pitchFamily="34" charset="0"/>
                          <a:ea typeface="Tahoma" panose="020B0604030504040204" pitchFamily="34" charset="0"/>
                          <a:cs typeface="Tahoma" panose="020B0604030504040204" pitchFamily="34" charset="0"/>
                        </a:rPr>
                        <a:t>2. </a:t>
                      </a:r>
                      <a:r>
                        <a:rPr lang="pt-PT" sz="2000" b="0" kern="1200" dirty="0" err="1" smtClean="0">
                          <a:solidFill>
                            <a:schemeClr val="tx1"/>
                          </a:solidFill>
                          <a:latin typeface="Tahoma" panose="020B0604030504040204" pitchFamily="34" charset="0"/>
                          <a:ea typeface="Tahoma" panose="020B0604030504040204" pitchFamily="34" charset="0"/>
                          <a:cs typeface="Tahoma" panose="020B0604030504040204" pitchFamily="34" charset="0"/>
                        </a:rPr>
                        <a:t>Private</a:t>
                      </a:r>
                      <a:r>
                        <a:rPr lang="pt-PT" sz="2000" b="0" kern="1200" dirty="0" smtClean="0">
                          <a:solidFill>
                            <a:schemeClr val="tx1"/>
                          </a:solidFill>
                          <a:latin typeface="Tahoma" panose="020B0604030504040204" pitchFamily="34" charset="0"/>
                          <a:ea typeface="Tahoma" panose="020B0604030504040204" pitchFamily="34" charset="0"/>
                          <a:cs typeface="Tahoma" panose="020B0604030504040204" pitchFamily="34" charset="0"/>
                        </a:rPr>
                        <a:t> Sector</a:t>
                      </a:r>
                      <a:endParaRPr lang="pt-PT" sz="2000" b="0" kern="1200" dirty="0">
                        <a:solidFill>
                          <a:schemeClr val="tx1"/>
                        </a:solidFill>
                        <a:latin typeface="Tahoma" panose="020B0604030504040204" pitchFamily="34" charset="0"/>
                        <a:ea typeface="Tahoma" panose="020B0604030504040204" pitchFamily="34" charset="0"/>
                        <a:cs typeface="Tahoma" panose="020B0604030504040204" pitchFamily="34" charset="0"/>
                      </a:endParaRPr>
                    </a:p>
                  </a:txBody>
                  <a:tcPr marL="62419" marR="624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92D050"/>
                    </a:solidFill>
                  </a:tcPr>
                </a:tc>
                <a:extLst>
                  <a:ext uri="{0D108BD9-81ED-4DB2-BD59-A6C34878D82A}">
                    <a16:rowId xmlns:a16="http://schemas.microsoft.com/office/drawing/2014/main" val="10002"/>
                  </a:ext>
                </a:extLst>
              </a:tr>
              <a:tr h="425353">
                <a:tc>
                  <a:txBody>
                    <a:bodyPr/>
                    <a:lstStyle>
                      <a:lvl1pPr marL="0" algn="l" defTabSz="993404" rtl="0" eaLnBrk="1" latinLnBrk="0" hangingPunct="1">
                        <a:defRPr sz="2000" b="1" kern="1200">
                          <a:solidFill>
                            <a:schemeClr val="lt1"/>
                          </a:solidFill>
                          <a:latin typeface="Tahoma"/>
                        </a:defRPr>
                      </a:lvl1pPr>
                      <a:lvl2pPr marL="496702" algn="l" defTabSz="993404" rtl="0" eaLnBrk="1" latinLnBrk="0" hangingPunct="1">
                        <a:defRPr sz="2000" b="1" kern="1200">
                          <a:solidFill>
                            <a:schemeClr val="lt1"/>
                          </a:solidFill>
                          <a:latin typeface="Tahoma"/>
                        </a:defRPr>
                      </a:lvl2pPr>
                      <a:lvl3pPr marL="993404" algn="l" defTabSz="993404" rtl="0" eaLnBrk="1" latinLnBrk="0" hangingPunct="1">
                        <a:defRPr sz="2000" b="1" kern="1200">
                          <a:solidFill>
                            <a:schemeClr val="lt1"/>
                          </a:solidFill>
                          <a:latin typeface="Tahoma"/>
                        </a:defRPr>
                      </a:lvl3pPr>
                      <a:lvl4pPr marL="1490106" algn="l" defTabSz="993404" rtl="0" eaLnBrk="1" latinLnBrk="0" hangingPunct="1">
                        <a:defRPr sz="2000" b="1" kern="1200">
                          <a:solidFill>
                            <a:schemeClr val="lt1"/>
                          </a:solidFill>
                          <a:latin typeface="Tahoma"/>
                        </a:defRPr>
                      </a:lvl4pPr>
                      <a:lvl5pPr marL="1986808" algn="l" defTabSz="993404" rtl="0" eaLnBrk="1" latinLnBrk="0" hangingPunct="1">
                        <a:defRPr sz="2000" b="1" kern="1200">
                          <a:solidFill>
                            <a:schemeClr val="lt1"/>
                          </a:solidFill>
                          <a:latin typeface="Tahoma"/>
                        </a:defRPr>
                      </a:lvl5pPr>
                      <a:lvl6pPr marL="2483510" algn="l" defTabSz="993404" rtl="0" eaLnBrk="1" latinLnBrk="0" hangingPunct="1">
                        <a:defRPr sz="2000" b="1" kern="1200">
                          <a:solidFill>
                            <a:schemeClr val="lt1"/>
                          </a:solidFill>
                          <a:latin typeface="Tahoma"/>
                        </a:defRPr>
                      </a:lvl6pPr>
                      <a:lvl7pPr marL="2980212" algn="l" defTabSz="993404" rtl="0" eaLnBrk="1" latinLnBrk="0" hangingPunct="1">
                        <a:defRPr sz="2000" b="1" kern="1200">
                          <a:solidFill>
                            <a:schemeClr val="lt1"/>
                          </a:solidFill>
                          <a:latin typeface="Tahoma"/>
                        </a:defRPr>
                      </a:lvl7pPr>
                      <a:lvl8pPr marL="3476915" algn="l" defTabSz="993404" rtl="0" eaLnBrk="1" latinLnBrk="0" hangingPunct="1">
                        <a:defRPr sz="2000" b="1" kern="1200">
                          <a:solidFill>
                            <a:schemeClr val="lt1"/>
                          </a:solidFill>
                          <a:latin typeface="Tahoma"/>
                        </a:defRPr>
                      </a:lvl8pPr>
                      <a:lvl9pPr marL="3973617" algn="l" defTabSz="993404" rtl="0" eaLnBrk="1" latinLnBrk="0" hangingPunct="1">
                        <a:defRPr sz="2000" b="1" kern="1200">
                          <a:solidFill>
                            <a:schemeClr val="lt1"/>
                          </a:solidFill>
                          <a:latin typeface="Tahoma"/>
                        </a:defRPr>
                      </a:lvl9pPr>
                    </a:lstStyle>
                    <a:p>
                      <a:pPr marL="0" marR="0" lvl="0" indent="0" algn="l" defTabSz="914400" rtl="0" eaLnBrk="1" fontAlgn="auto" latinLnBrk="0" hangingPunct="1">
                        <a:lnSpc>
                          <a:spcPct val="120000"/>
                        </a:lnSpc>
                        <a:spcBef>
                          <a:spcPts val="0"/>
                        </a:spcBef>
                        <a:spcAft>
                          <a:spcPts val="0"/>
                        </a:spcAft>
                        <a:buClrTx/>
                        <a:buSzTx/>
                        <a:buFont typeface="+mj-lt"/>
                        <a:buNone/>
                        <a:tabLst/>
                        <a:defRPr/>
                      </a:pPr>
                      <a:r>
                        <a:rPr lang="pt-PT" sz="2000" b="0" kern="1200" dirty="0">
                          <a:solidFill>
                            <a:schemeClr val="tx1"/>
                          </a:solidFill>
                          <a:latin typeface="Tahoma" panose="020B0604030504040204" pitchFamily="34" charset="0"/>
                          <a:ea typeface="Tahoma" panose="020B0604030504040204" pitchFamily="34" charset="0"/>
                          <a:cs typeface="Tahoma" panose="020B0604030504040204" pitchFamily="34" charset="0"/>
                        </a:rPr>
                        <a:t>3. </a:t>
                      </a:r>
                      <a:r>
                        <a:rPr lang="pt-PT" sz="2000" b="0" kern="1200" dirty="0" smtClean="0">
                          <a:solidFill>
                            <a:schemeClr val="tx1"/>
                          </a:solidFill>
                          <a:latin typeface="Tahoma" panose="020B0604030504040204" pitchFamily="34" charset="0"/>
                          <a:ea typeface="Tahoma" panose="020B0604030504040204" pitchFamily="34" charset="0"/>
                          <a:cs typeface="Tahoma" panose="020B0604030504040204" pitchFamily="34" charset="0"/>
                        </a:rPr>
                        <a:t>Academia</a:t>
                      </a:r>
                      <a:endParaRPr lang="pt-PT" sz="2000" b="0" kern="1200" dirty="0">
                        <a:solidFill>
                          <a:schemeClr val="tx1"/>
                        </a:solidFill>
                        <a:latin typeface="Tahoma" panose="020B0604030504040204" pitchFamily="34" charset="0"/>
                        <a:ea typeface="Tahoma" panose="020B0604030504040204" pitchFamily="34" charset="0"/>
                        <a:cs typeface="Tahoma" panose="020B0604030504040204" pitchFamily="34" charset="0"/>
                      </a:endParaRPr>
                    </a:p>
                  </a:txBody>
                  <a:tcPr marL="62419" marR="624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92D050"/>
                    </a:solidFill>
                  </a:tcPr>
                </a:tc>
                <a:extLst>
                  <a:ext uri="{0D108BD9-81ED-4DB2-BD59-A6C34878D82A}">
                    <a16:rowId xmlns:a16="http://schemas.microsoft.com/office/drawing/2014/main" val="10003"/>
                  </a:ext>
                </a:extLst>
              </a:tr>
              <a:tr h="425353">
                <a:tc>
                  <a:txBody>
                    <a:bodyPr/>
                    <a:lstStyle>
                      <a:lvl1pPr marL="0" algn="l" defTabSz="993404" rtl="0" eaLnBrk="1" latinLnBrk="0" hangingPunct="1">
                        <a:defRPr sz="2000" b="1" kern="1200">
                          <a:solidFill>
                            <a:schemeClr val="lt1"/>
                          </a:solidFill>
                          <a:latin typeface="Tahoma"/>
                        </a:defRPr>
                      </a:lvl1pPr>
                      <a:lvl2pPr marL="496702" algn="l" defTabSz="993404" rtl="0" eaLnBrk="1" latinLnBrk="0" hangingPunct="1">
                        <a:defRPr sz="2000" b="1" kern="1200">
                          <a:solidFill>
                            <a:schemeClr val="lt1"/>
                          </a:solidFill>
                          <a:latin typeface="Tahoma"/>
                        </a:defRPr>
                      </a:lvl2pPr>
                      <a:lvl3pPr marL="993404" algn="l" defTabSz="993404" rtl="0" eaLnBrk="1" latinLnBrk="0" hangingPunct="1">
                        <a:defRPr sz="2000" b="1" kern="1200">
                          <a:solidFill>
                            <a:schemeClr val="lt1"/>
                          </a:solidFill>
                          <a:latin typeface="Tahoma"/>
                        </a:defRPr>
                      </a:lvl3pPr>
                      <a:lvl4pPr marL="1490106" algn="l" defTabSz="993404" rtl="0" eaLnBrk="1" latinLnBrk="0" hangingPunct="1">
                        <a:defRPr sz="2000" b="1" kern="1200">
                          <a:solidFill>
                            <a:schemeClr val="lt1"/>
                          </a:solidFill>
                          <a:latin typeface="Tahoma"/>
                        </a:defRPr>
                      </a:lvl4pPr>
                      <a:lvl5pPr marL="1986808" algn="l" defTabSz="993404" rtl="0" eaLnBrk="1" latinLnBrk="0" hangingPunct="1">
                        <a:defRPr sz="2000" b="1" kern="1200">
                          <a:solidFill>
                            <a:schemeClr val="lt1"/>
                          </a:solidFill>
                          <a:latin typeface="Tahoma"/>
                        </a:defRPr>
                      </a:lvl5pPr>
                      <a:lvl6pPr marL="2483510" algn="l" defTabSz="993404" rtl="0" eaLnBrk="1" latinLnBrk="0" hangingPunct="1">
                        <a:defRPr sz="2000" b="1" kern="1200">
                          <a:solidFill>
                            <a:schemeClr val="lt1"/>
                          </a:solidFill>
                          <a:latin typeface="Tahoma"/>
                        </a:defRPr>
                      </a:lvl6pPr>
                      <a:lvl7pPr marL="2980212" algn="l" defTabSz="993404" rtl="0" eaLnBrk="1" latinLnBrk="0" hangingPunct="1">
                        <a:defRPr sz="2000" b="1" kern="1200">
                          <a:solidFill>
                            <a:schemeClr val="lt1"/>
                          </a:solidFill>
                          <a:latin typeface="Tahoma"/>
                        </a:defRPr>
                      </a:lvl7pPr>
                      <a:lvl8pPr marL="3476915" algn="l" defTabSz="993404" rtl="0" eaLnBrk="1" latinLnBrk="0" hangingPunct="1">
                        <a:defRPr sz="2000" b="1" kern="1200">
                          <a:solidFill>
                            <a:schemeClr val="lt1"/>
                          </a:solidFill>
                          <a:latin typeface="Tahoma"/>
                        </a:defRPr>
                      </a:lvl8pPr>
                      <a:lvl9pPr marL="3973617" algn="l" defTabSz="993404" rtl="0" eaLnBrk="1" latinLnBrk="0" hangingPunct="1">
                        <a:defRPr sz="2000" b="1" kern="1200">
                          <a:solidFill>
                            <a:schemeClr val="lt1"/>
                          </a:solidFill>
                          <a:latin typeface="Tahoma"/>
                        </a:defRPr>
                      </a:lvl9pPr>
                    </a:lstStyle>
                    <a:p>
                      <a:pPr marL="0" marR="0" lvl="0" indent="0" algn="l" defTabSz="914400" rtl="0" eaLnBrk="1" fontAlgn="auto" latinLnBrk="0" hangingPunct="1">
                        <a:lnSpc>
                          <a:spcPct val="120000"/>
                        </a:lnSpc>
                        <a:spcBef>
                          <a:spcPts val="0"/>
                        </a:spcBef>
                        <a:spcAft>
                          <a:spcPts val="0"/>
                        </a:spcAft>
                        <a:buClrTx/>
                        <a:buSzTx/>
                        <a:buFont typeface="+mj-lt"/>
                        <a:buNone/>
                        <a:tabLst/>
                        <a:defRPr/>
                      </a:pPr>
                      <a:r>
                        <a:rPr lang="pt-PT" sz="2000" b="0" kern="1200" dirty="0">
                          <a:solidFill>
                            <a:schemeClr val="tx1"/>
                          </a:solidFill>
                          <a:latin typeface="Tahoma" panose="020B0604030504040204" pitchFamily="34" charset="0"/>
                          <a:ea typeface="Tahoma" panose="020B0604030504040204" pitchFamily="34" charset="0"/>
                          <a:cs typeface="Tahoma" panose="020B0604030504040204" pitchFamily="34" charset="0"/>
                        </a:rPr>
                        <a:t>4. </a:t>
                      </a:r>
                      <a:r>
                        <a:rPr lang="pt-PT" sz="2000" b="0" kern="1200" dirty="0" smtClean="0">
                          <a:solidFill>
                            <a:schemeClr val="tx1"/>
                          </a:solidFill>
                          <a:latin typeface="Tahoma" panose="020B0604030504040204" pitchFamily="34" charset="0"/>
                          <a:ea typeface="Tahoma" panose="020B0604030504040204" pitchFamily="34" charset="0"/>
                          <a:cs typeface="Tahoma" panose="020B0604030504040204" pitchFamily="34" charset="0"/>
                        </a:rPr>
                        <a:t>Civil </a:t>
                      </a:r>
                      <a:r>
                        <a:rPr lang="pt-PT" sz="2000" b="0" kern="1200" dirty="0" err="1" smtClean="0">
                          <a:solidFill>
                            <a:schemeClr val="tx1"/>
                          </a:solidFill>
                          <a:latin typeface="Tahoma" panose="020B0604030504040204" pitchFamily="34" charset="0"/>
                          <a:ea typeface="Tahoma" panose="020B0604030504040204" pitchFamily="34" charset="0"/>
                          <a:cs typeface="Tahoma" panose="020B0604030504040204" pitchFamily="34" charset="0"/>
                        </a:rPr>
                        <a:t>Society</a:t>
                      </a:r>
                      <a:r>
                        <a:rPr lang="pt-PT" sz="2000" b="0" kern="1200" dirty="0" smtClean="0">
                          <a:solidFill>
                            <a:schemeClr val="tx1"/>
                          </a:solidFill>
                          <a:latin typeface="Tahoma" panose="020B0604030504040204" pitchFamily="34" charset="0"/>
                          <a:ea typeface="Tahoma" panose="020B0604030504040204" pitchFamily="34" charset="0"/>
                          <a:cs typeface="Tahoma" panose="020B0604030504040204" pitchFamily="34" charset="0"/>
                        </a:rPr>
                        <a:t> </a:t>
                      </a:r>
                      <a:r>
                        <a:rPr lang="pt-PT" sz="2000" b="0" kern="1200" dirty="0" err="1" smtClean="0">
                          <a:solidFill>
                            <a:schemeClr val="tx1"/>
                          </a:solidFill>
                          <a:latin typeface="Tahoma" panose="020B0604030504040204" pitchFamily="34" charset="0"/>
                          <a:ea typeface="Tahoma" panose="020B0604030504040204" pitchFamily="34" charset="0"/>
                          <a:cs typeface="Tahoma" panose="020B0604030504040204" pitchFamily="34" charset="0"/>
                        </a:rPr>
                        <a:t>Organizations</a:t>
                      </a:r>
                      <a:endParaRPr lang="pt-PT" sz="2000" b="0" kern="1200" dirty="0">
                        <a:solidFill>
                          <a:schemeClr val="tx1"/>
                        </a:solidFill>
                        <a:latin typeface="Tahoma" panose="020B0604030504040204" pitchFamily="34" charset="0"/>
                        <a:ea typeface="Tahoma" panose="020B0604030504040204" pitchFamily="34" charset="0"/>
                        <a:cs typeface="Tahoma" panose="020B0604030504040204" pitchFamily="34" charset="0"/>
                      </a:endParaRPr>
                    </a:p>
                  </a:txBody>
                  <a:tcPr marL="62419" marR="624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92D050"/>
                    </a:solidFill>
                  </a:tcPr>
                </a:tc>
                <a:extLst>
                  <a:ext uri="{0D108BD9-81ED-4DB2-BD59-A6C34878D82A}">
                    <a16:rowId xmlns:a16="http://schemas.microsoft.com/office/drawing/2014/main" val="10004"/>
                  </a:ext>
                </a:extLst>
              </a:tr>
              <a:tr h="425353">
                <a:tc>
                  <a:txBody>
                    <a:bodyPr/>
                    <a:lstStyle>
                      <a:lvl1pPr marL="0" algn="l" defTabSz="993404" rtl="0" eaLnBrk="1" latinLnBrk="0" hangingPunct="1">
                        <a:defRPr sz="2000" b="1" kern="1200">
                          <a:solidFill>
                            <a:schemeClr val="lt1"/>
                          </a:solidFill>
                          <a:latin typeface="Tahoma"/>
                        </a:defRPr>
                      </a:lvl1pPr>
                      <a:lvl2pPr marL="496702" algn="l" defTabSz="993404" rtl="0" eaLnBrk="1" latinLnBrk="0" hangingPunct="1">
                        <a:defRPr sz="2000" b="1" kern="1200">
                          <a:solidFill>
                            <a:schemeClr val="lt1"/>
                          </a:solidFill>
                          <a:latin typeface="Tahoma"/>
                        </a:defRPr>
                      </a:lvl2pPr>
                      <a:lvl3pPr marL="993404" algn="l" defTabSz="993404" rtl="0" eaLnBrk="1" latinLnBrk="0" hangingPunct="1">
                        <a:defRPr sz="2000" b="1" kern="1200">
                          <a:solidFill>
                            <a:schemeClr val="lt1"/>
                          </a:solidFill>
                          <a:latin typeface="Tahoma"/>
                        </a:defRPr>
                      </a:lvl3pPr>
                      <a:lvl4pPr marL="1490106" algn="l" defTabSz="993404" rtl="0" eaLnBrk="1" latinLnBrk="0" hangingPunct="1">
                        <a:defRPr sz="2000" b="1" kern="1200">
                          <a:solidFill>
                            <a:schemeClr val="lt1"/>
                          </a:solidFill>
                          <a:latin typeface="Tahoma"/>
                        </a:defRPr>
                      </a:lvl4pPr>
                      <a:lvl5pPr marL="1986808" algn="l" defTabSz="993404" rtl="0" eaLnBrk="1" latinLnBrk="0" hangingPunct="1">
                        <a:defRPr sz="2000" b="1" kern="1200">
                          <a:solidFill>
                            <a:schemeClr val="lt1"/>
                          </a:solidFill>
                          <a:latin typeface="Tahoma"/>
                        </a:defRPr>
                      </a:lvl5pPr>
                      <a:lvl6pPr marL="2483510" algn="l" defTabSz="993404" rtl="0" eaLnBrk="1" latinLnBrk="0" hangingPunct="1">
                        <a:defRPr sz="2000" b="1" kern="1200">
                          <a:solidFill>
                            <a:schemeClr val="lt1"/>
                          </a:solidFill>
                          <a:latin typeface="Tahoma"/>
                        </a:defRPr>
                      </a:lvl6pPr>
                      <a:lvl7pPr marL="2980212" algn="l" defTabSz="993404" rtl="0" eaLnBrk="1" latinLnBrk="0" hangingPunct="1">
                        <a:defRPr sz="2000" b="1" kern="1200">
                          <a:solidFill>
                            <a:schemeClr val="lt1"/>
                          </a:solidFill>
                          <a:latin typeface="Tahoma"/>
                        </a:defRPr>
                      </a:lvl7pPr>
                      <a:lvl8pPr marL="3476915" algn="l" defTabSz="993404" rtl="0" eaLnBrk="1" latinLnBrk="0" hangingPunct="1">
                        <a:defRPr sz="2000" b="1" kern="1200">
                          <a:solidFill>
                            <a:schemeClr val="lt1"/>
                          </a:solidFill>
                          <a:latin typeface="Tahoma"/>
                        </a:defRPr>
                      </a:lvl8pPr>
                      <a:lvl9pPr marL="3973617" algn="l" defTabSz="993404" rtl="0" eaLnBrk="1" latinLnBrk="0" hangingPunct="1">
                        <a:defRPr sz="2000" b="1" kern="1200">
                          <a:solidFill>
                            <a:schemeClr val="lt1"/>
                          </a:solidFill>
                          <a:latin typeface="Tahoma"/>
                        </a:defRPr>
                      </a:lvl9pPr>
                    </a:lstStyle>
                    <a:p>
                      <a:pPr marL="0" marR="0" lvl="0" indent="0" algn="l" defTabSz="914400" rtl="0" eaLnBrk="1" fontAlgn="auto" latinLnBrk="0" hangingPunct="1">
                        <a:lnSpc>
                          <a:spcPct val="120000"/>
                        </a:lnSpc>
                        <a:spcBef>
                          <a:spcPts val="0"/>
                        </a:spcBef>
                        <a:spcAft>
                          <a:spcPts val="0"/>
                        </a:spcAft>
                        <a:buClrTx/>
                        <a:buSzTx/>
                        <a:buFont typeface="+mj-lt"/>
                        <a:buNone/>
                        <a:tabLst/>
                        <a:defRPr/>
                      </a:pPr>
                      <a:r>
                        <a:rPr lang="pt-PT" sz="2000" b="0" kern="1200" dirty="0">
                          <a:solidFill>
                            <a:schemeClr val="tx1"/>
                          </a:solidFill>
                          <a:latin typeface="Tahoma" panose="020B0604030504040204" pitchFamily="34" charset="0"/>
                          <a:ea typeface="Tahoma" panose="020B0604030504040204" pitchFamily="34" charset="0"/>
                          <a:cs typeface="Tahoma" panose="020B0604030504040204" pitchFamily="34" charset="0"/>
                        </a:rPr>
                        <a:t>5. </a:t>
                      </a:r>
                      <a:r>
                        <a:rPr lang="pt-PT" sz="2000" b="0" kern="1200" dirty="0" err="1" smtClean="0">
                          <a:solidFill>
                            <a:schemeClr val="tx1"/>
                          </a:solidFill>
                          <a:latin typeface="Tahoma" panose="020B0604030504040204" pitchFamily="34" charset="0"/>
                          <a:ea typeface="Tahoma" panose="020B0604030504040204" pitchFamily="34" charset="0"/>
                          <a:cs typeface="Tahoma" panose="020B0604030504040204" pitchFamily="34" charset="0"/>
                        </a:rPr>
                        <a:t>International</a:t>
                      </a:r>
                      <a:r>
                        <a:rPr lang="pt-PT" sz="2000" b="0" kern="1200" dirty="0" smtClean="0">
                          <a:solidFill>
                            <a:schemeClr val="tx1"/>
                          </a:solidFill>
                          <a:latin typeface="Tahoma" panose="020B0604030504040204" pitchFamily="34" charset="0"/>
                          <a:ea typeface="Tahoma" panose="020B0604030504040204" pitchFamily="34" charset="0"/>
                          <a:cs typeface="Tahoma" panose="020B0604030504040204" pitchFamily="34" charset="0"/>
                        </a:rPr>
                        <a:t> </a:t>
                      </a:r>
                      <a:r>
                        <a:rPr lang="pt-PT" sz="2000" b="0" kern="1200" dirty="0" err="1" smtClean="0">
                          <a:solidFill>
                            <a:schemeClr val="tx1"/>
                          </a:solidFill>
                          <a:latin typeface="Tahoma" panose="020B0604030504040204" pitchFamily="34" charset="0"/>
                          <a:ea typeface="Tahoma" panose="020B0604030504040204" pitchFamily="34" charset="0"/>
                          <a:cs typeface="Tahoma" panose="020B0604030504040204" pitchFamily="34" charset="0"/>
                        </a:rPr>
                        <a:t>Organizations</a:t>
                      </a:r>
                      <a:endParaRPr lang="pt-PT" sz="2000" b="0" kern="1200" dirty="0">
                        <a:solidFill>
                          <a:schemeClr val="tx1"/>
                        </a:solidFill>
                        <a:latin typeface="Tahoma" panose="020B0604030504040204" pitchFamily="34" charset="0"/>
                        <a:ea typeface="Tahoma" panose="020B0604030504040204" pitchFamily="34" charset="0"/>
                        <a:cs typeface="Tahoma" panose="020B0604030504040204" pitchFamily="34" charset="0"/>
                      </a:endParaRPr>
                    </a:p>
                  </a:txBody>
                  <a:tcPr marL="62419" marR="624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92D050"/>
                    </a:solidFill>
                  </a:tcPr>
                </a:tc>
                <a:extLst>
                  <a:ext uri="{0D108BD9-81ED-4DB2-BD59-A6C34878D82A}">
                    <a16:rowId xmlns:a16="http://schemas.microsoft.com/office/drawing/2014/main" val="10005"/>
                  </a:ext>
                </a:extLst>
              </a:tr>
              <a:tr h="425353">
                <a:tc>
                  <a:txBody>
                    <a:bodyPr/>
                    <a:lstStyle>
                      <a:lvl1pPr marL="0" algn="l" defTabSz="993404" rtl="0" eaLnBrk="1" latinLnBrk="0" hangingPunct="1">
                        <a:defRPr sz="2000" b="1" kern="1200">
                          <a:solidFill>
                            <a:schemeClr val="lt1"/>
                          </a:solidFill>
                          <a:latin typeface="Tahoma"/>
                        </a:defRPr>
                      </a:lvl1pPr>
                      <a:lvl2pPr marL="496702" algn="l" defTabSz="993404" rtl="0" eaLnBrk="1" latinLnBrk="0" hangingPunct="1">
                        <a:defRPr sz="2000" b="1" kern="1200">
                          <a:solidFill>
                            <a:schemeClr val="lt1"/>
                          </a:solidFill>
                          <a:latin typeface="Tahoma"/>
                        </a:defRPr>
                      </a:lvl2pPr>
                      <a:lvl3pPr marL="993404" algn="l" defTabSz="993404" rtl="0" eaLnBrk="1" latinLnBrk="0" hangingPunct="1">
                        <a:defRPr sz="2000" b="1" kern="1200">
                          <a:solidFill>
                            <a:schemeClr val="lt1"/>
                          </a:solidFill>
                          <a:latin typeface="Tahoma"/>
                        </a:defRPr>
                      </a:lvl3pPr>
                      <a:lvl4pPr marL="1490106" algn="l" defTabSz="993404" rtl="0" eaLnBrk="1" latinLnBrk="0" hangingPunct="1">
                        <a:defRPr sz="2000" b="1" kern="1200">
                          <a:solidFill>
                            <a:schemeClr val="lt1"/>
                          </a:solidFill>
                          <a:latin typeface="Tahoma"/>
                        </a:defRPr>
                      </a:lvl4pPr>
                      <a:lvl5pPr marL="1986808" algn="l" defTabSz="993404" rtl="0" eaLnBrk="1" latinLnBrk="0" hangingPunct="1">
                        <a:defRPr sz="2000" b="1" kern="1200">
                          <a:solidFill>
                            <a:schemeClr val="lt1"/>
                          </a:solidFill>
                          <a:latin typeface="Tahoma"/>
                        </a:defRPr>
                      </a:lvl5pPr>
                      <a:lvl6pPr marL="2483510" algn="l" defTabSz="993404" rtl="0" eaLnBrk="1" latinLnBrk="0" hangingPunct="1">
                        <a:defRPr sz="2000" b="1" kern="1200">
                          <a:solidFill>
                            <a:schemeClr val="lt1"/>
                          </a:solidFill>
                          <a:latin typeface="Tahoma"/>
                        </a:defRPr>
                      </a:lvl6pPr>
                      <a:lvl7pPr marL="2980212" algn="l" defTabSz="993404" rtl="0" eaLnBrk="1" latinLnBrk="0" hangingPunct="1">
                        <a:defRPr sz="2000" b="1" kern="1200">
                          <a:solidFill>
                            <a:schemeClr val="lt1"/>
                          </a:solidFill>
                          <a:latin typeface="Tahoma"/>
                        </a:defRPr>
                      </a:lvl7pPr>
                      <a:lvl8pPr marL="3476915" algn="l" defTabSz="993404" rtl="0" eaLnBrk="1" latinLnBrk="0" hangingPunct="1">
                        <a:defRPr sz="2000" b="1" kern="1200">
                          <a:solidFill>
                            <a:schemeClr val="lt1"/>
                          </a:solidFill>
                          <a:latin typeface="Tahoma"/>
                        </a:defRPr>
                      </a:lvl8pPr>
                      <a:lvl9pPr marL="3973617" algn="l" defTabSz="993404" rtl="0" eaLnBrk="1" latinLnBrk="0" hangingPunct="1">
                        <a:defRPr sz="2000" b="1" kern="1200">
                          <a:solidFill>
                            <a:schemeClr val="lt1"/>
                          </a:solidFill>
                          <a:latin typeface="Tahoma"/>
                        </a:defRPr>
                      </a:lvl9pPr>
                    </a:lstStyle>
                    <a:p>
                      <a:pPr marL="0" marR="0" lvl="0" indent="0" algn="l" defTabSz="914400" rtl="0" eaLnBrk="1" fontAlgn="auto" latinLnBrk="0" hangingPunct="1">
                        <a:lnSpc>
                          <a:spcPct val="120000"/>
                        </a:lnSpc>
                        <a:spcBef>
                          <a:spcPts val="0"/>
                        </a:spcBef>
                        <a:spcAft>
                          <a:spcPts val="0"/>
                        </a:spcAft>
                        <a:buClrTx/>
                        <a:buSzTx/>
                        <a:buFont typeface="+mj-lt"/>
                        <a:buNone/>
                        <a:tabLst/>
                        <a:defRPr/>
                      </a:pPr>
                      <a:r>
                        <a:rPr lang="pt-PT" sz="2000" b="0" kern="1200" dirty="0">
                          <a:solidFill>
                            <a:schemeClr val="tx1"/>
                          </a:solidFill>
                          <a:latin typeface="Tahoma" panose="020B0604030504040204" pitchFamily="34" charset="0"/>
                          <a:ea typeface="Tahoma" panose="020B0604030504040204" pitchFamily="34" charset="0"/>
                          <a:cs typeface="Tahoma" panose="020B0604030504040204" pitchFamily="34" charset="0"/>
                        </a:rPr>
                        <a:t>6. </a:t>
                      </a:r>
                      <a:r>
                        <a:rPr lang="pt-PT" sz="2000" b="0" kern="1200" dirty="0" smtClean="0">
                          <a:solidFill>
                            <a:schemeClr val="tx1"/>
                          </a:solidFill>
                          <a:latin typeface="Tahoma" panose="020B0604030504040204" pitchFamily="34" charset="0"/>
                          <a:ea typeface="Tahoma" panose="020B0604030504040204" pitchFamily="34" charset="0"/>
                          <a:cs typeface="Tahoma" panose="020B0604030504040204" pitchFamily="34" charset="0"/>
                        </a:rPr>
                        <a:t>Media</a:t>
                      </a:r>
                      <a:endParaRPr lang="pt-PT" sz="2000" b="0" kern="1200" dirty="0">
                        <a:solidFill>
                          <a:schemeClr val="tx1"/>
                        </a:solidFill>
                        <a:latin typeface="Tahoma" panose="020B0604030504040204" pitchFamily="34" charset="0"/>
                        <a:ea typeface="Tahoma" panose="020B0604030504040204" pitchFamily="34" charset="0"/>
                        <a:cs typeface="Tahoma" panose="020B0604030504040204" pitchFamily="34" charset="0"/>
                      </a:endParaRPr>
                    </a:p>
                  </a:txBody>
                  <a:tcPr marL="62419" marR="624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92D050"/>
                    </a:solidFill>
                  </a:tcPr>
                </a:tc>
                <a:extLst>
                  <a:ext uri="{0D108BD9-81ED-4DB2-BD59-A6C34878D82A}">
                    <a16:rowId xmlns:a16="http://schemas.microsoft.com/office/drawing/2014/main" val="10006"/>
                  </a:ext>
                </a:extLst>
              </a:tr>
              <a:tr h="425353">
                <a:tc>
                  <a:txBody>
                    <a:bodyPr/>
                    <a:lstStyle>
                      <a:lvl1pPr marL="0" algn="l" defTabSz="993404" rtl="0" eaLnBrk="1" latinLnBrk="0" hangingPunct="1">
                        <a:defRPr sz="2000" b="1" kern="1200">
                          <a:solidFill>
                            <a:schemeClr val="lt1"/>
                          </a:solidFill>
                          <a:latin typeface="Tahoma"/>
                        </a:defRPr>
                      </a:lvl1pPr>
                      <a:lvl2pPr marL="496702" algn="l" defTabSz="993404" rtl="0" eaLnBrk="1" latinLnBrk="0" hangingPunct="1">
                        <a:defRPr sz="2000" b="1" kern="1200">
                          <a:solidFill>
                            <a:schemeClr val="lt1"/>
                          </a:solidFill>
                          <a:latin typeface="Tahoma"/>
                        </a:defRPr>
                      </a:lvl2pPr>
                      <a:lvl3pPr marL="993404" algn="l" defTabSz="993404" rtl="0" eaLnBrk="1" latinLnBrk="0" hangingPunct="1">
                        <a:defRPr sz="2000" b="1" kern="1200">
                          <a:solidFill>
                            <a:schemeClr val="lt1"/>
                          </a:solidFill>
                          <a:latin typeface="Tahoma"/>
                        </a:defRPr>
                      </a:lvl3pPr>
                      <a:lvl4pPr marL="1490106" algn="l" defTabSz="993404" rtl="0" eaLnBrk="1" latinLnBrk="0" hangingPunct="1">
                        <a:defRPr sz="2000" b="1" kern="1200">
                          <a:solidFill>
                            <a:schemeClr val="lt1"/>
                          </a:solidFill>
                          <a:latin typeface="Tahoma"/>
                        </a:defRPr>
                      </a:lvl4pPr>
                      <a:lvl5pPr marL="1986808" algn="l" defTabSz="993404" rtl="0" eaLnBrk="1" latinLnBrk="0" hangingPunct="1">
                        <a:defRPr sz="2000" b="1" kern="1200">
                          <a:solidFill>
                            <a:schemeClr val="lt1"/>
                          </a:solidFill>
                          <a:latin typeface="Tahoma"/>
                        </a:defRPr>
                      </a:lvl5pPr>
                      <a:lvl6pPr marL="2483510" algn="l" defTabSz="993404" rtl="0" eaLnBrk="1" latinLnBrk="0" hangingPunct="1">
                        <a:defRPr sz="2000" b="1" kern="1200">
                          <a:solidFill>
                            <a:schemeClr val="lt1"/>
                          </a:solidFill>
                          <a:latin typeface="Tahoma"/>
                        </a:defRPr>
                      </a:lvl6pPr>
                      <a:lvl7pPr marL="2980212" algn="l" defTabSz="993404" rtl="0" eaLnBrk="1" latinLnBrk="0" hangingPunct="1">
                        <a:defRPr sz="2000" b="1" kern="1200">
                          <a:solidFill>
                            <a:schemeClr val="lt1"/>
                          </a:solidFill>
                          <a:latin typeface="Tahoma"/>
                        </a:defRPr>
                      </a:lvl7pPr>
                      <a:lvl8pPr marL="3476915" algn="l" defTabSz="993404" rtl="0" eaLnBrk="1" latinLnBrk="0" hangingPunct="1">
                        <a:defRPr sz="2000" b="1" kern="1200">
                          <a:solidFill>
                            <a:schemeClr val="lt1"/>
                          </a:solidFill>
                          <a:latin typeface="Tahoma"/>
                        </a:defRPr>
                      </a:lvl8pPr>
                      <a:lvl9pPr marL="3973617" algn="l" defTabSz="993404" rtl="0" eaLnBrk="1" latinLnBrk="0" hangingPunct="1">
                        <a:defRPr sz="2000" b="1" kern="1200">
                          <a:solidFill>
                            <a:schemeClr val="lt1"/>
                          </a:solidFill>
                          <a:latin typeface="Tahoma"/>
                        </a:defRPr>
                      </a:lvl9pPr>
                    </a:lstStyle>
                    <a:p>
                      <a:pPr marL="0" marR="0" lvl="0" indent="0" algn="l" defTabSz="914400" rtl="0" eaLnBrk="1" fontAlgn="auto" latinLnBrk="0" hangingPunct="1">
                        <a:lnSpc>
                          <a:spcPct val="120000"/>
                        </a:lnSpc>
                        <a:spcBef>
                          <a:spcPts val="0"/>
                        </a:spcBef>
                        <a:spcAft>
                          <a:spcPts val="0"/>
                        </a:spcAft>
                        <a:buClrTx/>
                        <a:buSzTx/>
                        <a:buFont typeface="+mj-lt"/>
                        <a:buNone/>
                        <a:tabLst/>
                        <a:defRPr/>
                      </a:pPr>
                      <a:r>
                        <a:rPr lang="pt-PT" sz="2000" b="0" kern="1200" dirty="0">
                          <a:solidFill>
                            <a:schemeClr val="tx1"/>
                          </a:solidFill>
                          <a:latin typeface="Tahoma" panose="020B0604030504040204" pitchFamily="34" charset="0"/>
                          <a:ea typeface="Tahoma" panose="020B0604030504040204" pitchFamily="34" charset="0"/>
                          <a:cs typeface="Tahoma" panose="020B0604030504040204" pitchFamily="34" charset="0"/>
                        </a:rPr>
                        <a:t>7. </a:t>
                      </a:r>
                      <a:r>
                        <a:rPr lang="pt-PT" sz="2000" b="0" kern="1200" dirty="0" err="1" smtClean="0">
                          <a:solidFill>
                            <a:schemeClr val="tx1"/>
                          </a:solidFill>
                          <a:latin typeface="Tahoma" panose="020B0604030504040204" pitchFamily="34" charset="0"/>
                          <a:ea typeface="Tahoma" panose="020B0604030504040204" pitchFamily="34" charset="0"/>
                          <a:cs typeface="Tahoma" panose="020B0604030504040204" pitchFamily="34" charset="0"/>
                        </a:rPr>
                        <a:t>Citizen</a:t>
                      </a:r>
                      <a:endParaRPr lang="pt-PT" sz="2000" b="0" kern="1200" dirty="0">
                        <a:solidFill>
                          <a:schemeClr val="tx1"/>
                        </a:solidFill>
                        <a:latin typeface="Tahoma" panose="020B0604030504040204" pitchFamily="34" charset="0"/>
                        <a:ea typeface="Tahoma" panose="020B0604030504040204" pitchFamily="34" charset="0"/>
                        <a:cs typeface="Tahoma" panose="020B0604030504040204" pitchFamily="34" charset="0"/>
                      </a:endParaRPr>
                    </a:p>
                  </a:txBody>
                  <a:tcPr marL="62419" marR="624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92D050"/>
                    </a:solidFill>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145020983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F8EDE577-D4DD-0E0D-1646-5C87EBF2675D}"/>
            </a:ext>
          </a:extLst>
        </p:cNvPr>
        <p:cNvGrpSpPr/>
        <p:nvPr/>
      </p:nvGrpSpPr>
      <p:grpSpPr>
        <a:xfrm>
          <a:off x="0" y="0"/>
          <a:ext cx="0" cy="0"/>
          <a:chOff x="0" y="0"/>
          <a:chExt cx="0" cy="0"/>
        </a:xfrm>
      </p:grpSpPr>
      <p:pic>
        <p:nvPicPr>
          <p:cNvPr id="5" name="Picture 3" descr="WhatsApp Image 2025-05-06 at 0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9600" y="9258300"/>
            <a:ext cx="1905000" cy="102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lide Number Placeholder 5"/>
          <p:cNvSpPr>
            <a:spLocks noGrp="1"/>
          </p:cNvSpPr>
          <p:nvPr>
            <p:ph type="sldNum" sz="quarter" idx="4294967295"/>
          </p:nvPr>
        </p:nvSpPr>
        <p:spPr>
          <a:xfrm>
            <a:off x="12115800" y="9534525"/>
            <a:ext cx="1628775" cy="476250"/>
          </a:xfrm>
        </p:spPr>
        <p:txBody>
          <a:bodyPr/>
          <a:lstStyle/>
          <a:p>
            <a:fld id="{FFAAE9B2-36E1-4349-96E1-839A449297AF}" type="slidenum">
              <a:rPr lang="pt-PT" sz="2000" smtClean="0">
                <a:solidFill>
                  <a:schemeClr val="bg1"/>
                </a:solidFill>
              </a:rPr>
              <a:pPr/>
              <a:t>8</a:t>
            </a:fld>
            <a:endParaRPr lang="pt-PT" sz="2000" dirty="0">
              <a:solidFill>
                <a:schemeClr val="bg1"/>
              </a:solidFill>
            </a:endParaRPr>
          </a:p>
        </p:txBody>
      </p:sp>
      <p:sp>
        <p:nvSpPr>
          <p:cNvPr id="11" name="CaixaDeTexto 3"/>
          <p:cNvSpPr txBox="1"/>
          <p:nvPr/>
        </p:nvSpPr>
        <p:spPr>
          <a:xfrm>
            <a:off x="2493818" y="1849742"/>
            <a:ext cx="13018957" cy="461665"/>
          </a:xfrm>
          <a:prstGeom prst="rect">
            <a:avLst/>
          </a:prstGeom>
          <a:noFill/>
        </p:spPr>
        <p:txBody>
          <a:bodyPr wrap="square" rtlCol="0">
            <a:spAutoFit/>
          </a:bodyPr>
          <a:lstStyle/>
          <a:p>
            <a:r>
              <a:rPr lang="pt-PT" sz="2400" b="1" dirty="0" smtClean="0">
                <a:latin typeface="Tahoma" panose="020B0604030504040204" pitchFamily="34" charset="0"/>
                <a:ea typeface="Tahoma" panose="020B0604030504040204" pitchFamily="34" charset="0"/>
                <a:cs typeface="Tahoma" panose="020B0604030504040204" pitchFamily="34" charset="0"/>
              </a:rPr>
              <a:t>4</a:t>
            </a:r>
            <a:r>
              <a:rPr lang="pt-PT" sz="2400" b="1" dirty="0">
                <a:latin typeface="Tahoma" panose="020B0604030504040204" pitchFamily="34" charset="0"/>
                <a:ea typeface="Tahoma" panose="020B0604030504040204" pitchFamily="34" charset="0"/>
                <a:cs typeface="Tahoma" panose="020B0604030504040204" pitchFamily="34" charset="0"/>
              </a:rPr>
              <a:t>. </a:t>
            </a:r>
            <a:r>
              <a:rPr lang="en-US" sz="2400" b="1" dirty="0">
                <a:latin typeface="Tahoma" panose="020B0604030504040204" pitchFamily="34" charset="0"/>
                <a:ea typeface="Tahoma" panose="020B0604030504040204" pitchFamily="34" charset="0"/>
                <a:cs typeface="Tahoma" panose="020B0604030504040204" pitchFamily="34" charset="0"/>
              </a:rPr>
              <a:t>Development axes defined by the Information Society Policy and Strategy</a:t>
            </a:r>
            <a:r>
              <a:rPr lang="pt-PT" sz="2400" b="1" dirty="0">
                <a:latin typeface="Tahoma" panose="020B0604030504040204" pitchFamily="34" charset="0"/>
                <a:ea typeface="Tahoma" panose="020B0604030504040204" pitchFamily="34" charset="0"/>
                <a:cs typeface="Tahoma" panose="020B0604030504040204" pitchFamily="34" charset="0"/>
              </a:rPr>
              <a:t> </a:t>
            </a:r>
          </a:p>
        </p:txBody>
      </p:sp>
      <p:sp>
        <p:nvSpPr>
          <p:cNvPr id="18" name="Retângulo 7"/>
          <p:cNvSpPr/>
          <p:nvPr/>
        </p:nvSpPr>
        <p:spPr bwMode="auto">
          <a:xfrm>
            <a:off x="3264550" y="2400831"/>
            <a:ext cx="11096629" cy="1507515"/>
          </a:xfrm>
          <a:prstGeom prst="rect">
            <a:avLst/>
          </a:prstGeom>
          <a:noFill/>
          <a:ln w="12700" cap="flat" cmpd="sng" algn="ctr">
            <a:solidFill>
              <a:srgbClr val="9A0000"/>
            </a:solidFill>
            <a:prstDash val="solid"/>
          </a:ln>
          <a:effectLst/>
        </p:spPr>
        <p:txBody>
          <a:bodyPr/>
          <a:lstStyle/>
          <a:p>
            <a:pPr marL="815415" defTabSz="832287">
              <a:spcAft>
                <a:spcPts val="331"/>
              </a:spcAft>
              <a:defRPr/>
            </a:pPr>
            <a:r>
              <a:rPr lang="pt-PT" sz="2000" b="1" kern="0" cap="small" dirty="0" err="1" smtClean="0">
                <a:solidFill>
                  <a:srgbClr val="000000">
                    <a:lumMod val="85000"/>
                    <a:lumOff val="15000"/>
                  </a:srgbClr>
                </a:solidFill>
                <a:latin typeface="Tahoma"/>
              </a:rPr>
              <a:t>Axis</a:t>
            </a:r>
            <a:r>
              <a:rPr lang="pt-PT" sz="2000" b="1" kern="0" cap="small" dirty="0" smtClean="0">
                <a:solidFill>
                  <a:srgbClr val="000000">
                    <a:lumMod val="85000"/>
                    <a:lumOff val="15000"/>
                  </a:srgbClr>
                </a:solidFill>
                <a:latin typeface="Tahoma"/>
              </a:rPr>
              <a:t> </a:t>
            </a:r>
            <a:r>
              <a:rPr lang="pt-PT" sz="2000" b="1" kern="0" cap="small" dirty="0">
                <a:solidFill>
                  <a:srgbClr val="000000">
                    <a:lumMod val="85000"/>
                    <a:lumOff val="15000"/>
                  </a:srgbClr>
                </a:solidFill>
                <a:latin typeface="Tahoma"/>
              </a:rPr>
              <a:t>1 – </a:t>
            </a:r>
            <a:r>
              <a:rPr lang="pt-PT" sz="2000" b="1" kern="0" cap="small" dirty="0" err="1">
                <a:solidFill>
                  <a:srgbClr val="000000"/>
                </a:solidFill>
                <a:latin typeface="Tahoma"/>
              </a:rPr>
              <a:t>Education</a:t>
            </a:r>
            <a:r>
              <a:rPr lang="pt-PT" sz="2000" b="1" kern="0" cap="small" dirty="0">
                <a:solidFill>
                  <a:srgbClr val="000000"/>
                </a:solidFill>
                <a:latin typeface="Tahoma"/>
              </a:rPr>
              <a:t> </a:t>
            </a:r>
            <a:r>
              <a:rPr lang="pt-PT" sz="2000" b="1" kern="0" cap="small" dirty="0" err="1">
                <a:solidFill>
                  <a:srgbClr val="000000"/>
                </a:solidFill>
                <a:latin typeface="Tahoma"/>
              </a:rPr>
              <a:t>and</a:t>
            </a:r>
            <a:r>
              <a:rPr lang="pt-PT" sz="2000" b="1" kern="0" cap="small" dirty="0">
                <a:solidFill>
                  <a:srgbClr val="000000"/>
                </a:solidFill>
                <a:latin typeface="Tahoma"/>
              </a:rPr>
              <a:t> </a:t>
            </a:r>
            <a:r>
              <a:rPr lang="pt-PT" sz="2000" b="1" kern="0" cap="small" dirty="0" err="1">
                <a:solidFill>
                  <a:srgbClr val="000000"/>
                </a:solidFill>
                <a:latin typeface="Tahoma"/>
              </a:rPr>
              <a:t>Human</a:t>
            </a:r>
            <a:r>
              <a:rPr lang="pt-PT" sz="2000" b="1" kern="0" cap="small" dirty="0">
                <a:solidFill>
                  <a:srgbClr val="000000"/>
                </a:solidFill>
                <a:latin typeface="Tahoma"/>
              </a:rPr>
              <a:t> </a:t>
            </a:r>
            <a:r>
              <a:rPr lang="pt-PT" sz="2000" b="1" kern="0" cap="small" dirty="0" err="1">
                <a:solidFill>
                  <a:srgbClr val="000000"/>
                </a:solidFill>
                <a:latin typeface="Tahoma"/>
              </a:rPr>
              <a:t>Development</a:t>
            </a:r>
            <a:endParaRPr lang="pt-PT" sz="2000" b="1" kern="0" cap="small" dirty="0">
              <a:solidFill>
                <a:srgbClr val="000000"/>
              </a:solidFill>
              <a:latin typeface="Tahoma"/>
            </a:endParaRPr>
          </a:p>
          <a:p>
            <a:pPr marL="979671" defTabSz="1141505">
              <a:spcAft>
                <a:spcPts val="331"/>
              </a:spcAft>
              <a:defRPr/>
            </a:pPr>
            <a:r>
              <a:rPr lang="pt-PT" sz="2000" kern="0" dirty="0">
                <a:solidFill>
                  <a:srgbClr val="000000"/>
                </a:solidFill>
                <a:latin typeface="Tahoma"/>
              </a:rPr>
              <a:t>1.1. </a:t>
            </a:r>
            <a:r>
              <a:rPr lang="en-US" sz="2000" kern="0" dirty="0">
                <a:latin typeface="Tahoma"/>
              </a:rPr>
              <a:t>ICT in the Education </a:t>
            </a:r>
            <a:r>
              <a:rPr lang="en-US" sz="2000" kern="0" dirty="0" smtClean="0">
                <a:latin typeface="Tahoma"/>
              </a:rPr>
              <a:t>System</a:t>
            </a:r>
          </a:p>
          <a:p>
            <a:pPr marL="979671" defTabSz="1141505">
              <a:spcAft>
                <a:spcPts val="331"/>
              </a:spcAft>
              <a:defRPr/>
            </a:pPr>
            <a:r>
              <a:rPr lang="pt-PT" sz="2000" kern="0" dirty="0" smtClean="0">
                <a:solidFill>
                  <a:srgbClr val="000000"/>
                </a:solidFill>
                <a:latin typeface="Tahoma"/>
              </a:rPr>
              <a:t>1.2</a:t>
            </a:r>
            <a:r>
              <a:rPr lang="pt-PT" sz="2000" kern="0" dirty="0">
                <a:solidFill>
                  <a:srgbClr val="000000"/>
                </a:solidFill>
                <a:latin typeface="Tahoma"/>
              </a:rPr>
              <a:t>. </a:t>
            </a:r>
            <a:r>
              <a:rPr lang="en-US" sz="2000" kern="0" dirty="0">
                <a:solidFill>
                  <a:srgbClr val="000000"/>
                </a:solidFill>
                <a:latin typeface="Tahoma"/>
              </a:rPr>
              <a:t>Research and Development and Knowledge </a:t>
            </a:r>
            <a:r>
              <a:rPr lang="en-US" sz="2000" kern="0" dirty="0" smtClean="0">
                <a:solidFill>
                  <a:srgbClr val="000000"/>
                </a:solidFill>
                <a:latin typeface="Tahoma"/>
              </a:rPr>
              <a:t>Sharing</a:t>
            </a:r>
          </a:p>
          <a:p>
            <a:pPr marL="979671" defTabSz="1141505">
              <a:spcAft>
                <a:spcPts val="331"/>
              </a:spcAft>
              <a:defRPr/>
            </a:pPr>
            <a:r>
              <a:rPr lang="pt-PT" sz="2000" kern="0" dirty="0" smtClean="0">
                <a:solidFill>
                  <a:srgbClr val="000000"/>
                </a:solidFill>
                <a:latin typeface="Tahoma"/>
              </a:rPr>
              <a:t>1.3</a:t>
            </a:r>
            <a:r>
              <a:rPr lang="pt-PT" sz="2000" kern="0" dirty="0">
                <a:solidFill>
                  <a:srgbClr val="000000"/>
                </a:solidFill>
                <a:latin typeface="Tahoma"/>
              </a:rPr>
              <a:t>. </a:t>
            </a:r>
            <a:r>
              <a:rPr lang="pt-PT" sz="2000" kern="0" dirty="0" err="1">
                <a:solidFill>
                  <a:srgbClr val="000000"/>
                </a:solidFill>
                <a:latin typeface="Tahoma"/>
              </a:rPr>
              <a:t>Human</a:t>
            </a:r>
            <a:r>
              <a:rPr lang="pt-PT" sz="2000" kern="0" dirty="0">
                <a:solidFill>
                  <a:srgbClr val="000000"/>
                </a:solidFill>
                <a:latin typeface="Tahoma"/>
              </a:rPr>
              <a:t> </a:t>
            </a:r>
            <a:r>
              <a:rPr lang="pt-PT" sz="2000" kern="0" dirty="0" err="1">
                <a:solidFill>
                  <a:srgbClr val="000000"/>
                </a:solidFill>
                <a:latin typeface="Tahoma"/>
              </a:rPr>
              <a:t>Resources</a:t>
            </a:r>
            <a:r>
              <a:rPr lang="pt-PT" sz="2000" kern="0" dirty="0">
                <a:solidFill>
                  <a:srgbClr val="000000"/>
                </a:solidFill>
                <a:latin typeface="Tahoma"/>
              </a:rPr>
              <a:t> </a:t>
            </a:r>
            <a:r>
              <a:rPr lang="pt-PT" sz="2000" kern="0" dirty="0" err="1">
                <a:solidFill>
                  <a:srgbClr val="000000"/>
                </a:solidFill>
                <a:latin typeface="Tahoma"/>
              </a:rPr>
              <a:t>Development</a:t>
            </a:r>
            <a:endParaRPr lang="pt-PT" sz="2000" kern="0" dirty="0">
              <a:solidFill>
                <a:srgbClr val="000000"/>
              </a:solidFill>
              <a:latin typeface="Tahoma"/>
            </a:endParaRPr>
          </a:p>
        </p:txBody>
      </p:sp>
      <p:sp>
        <p:nvSpPr>
          <p:cNvPr id="19" name="Retângulo 8"/>
          <p:cNvSpPr/>
          <p:nvPr/>
        </p:nvSpPr>
        <p:spPr bwMode="auto">
          <a:xfrm>
            <a:off x="3298244" y="3974776"/>
            <a:ext cx="11089366" cy="1409822"/>
          </a:xfrm>
          <a:prstGeom prst="rect">
            <a:avLst/>
          </a:prstGeom>
          <a:noFill/>
          <a:ln w="12700" cap="flat" cmpd="sng" algn="ctr">
            <a:solidFill>
              <a:srgbClr val="9A0000"/>
            </a:solidFill>
            <a:prstDash val="solid"/>
          </a:ln>
          <a:effectLst/>
        </p:spPr>
        <p:txBody>
          <a:bodyPr/>
          <a:lstStyle/>
          <a:p>
            <a:pPr marL="815415" defTabSz="832287">
              <a:spcAft>
                <a:spcPts val="331"/>
              </a:spcAft>
              <a:defRPr/>
            </a:pPr>
            <a:r>
              <a:rPr lang="pt-PT" sz="2000" b="1" kern="0" cap="small" dirty="0" err="1" smtClean="0">
                <a:solidFill>
                  <a:srgbClr val="000000"/>
                </a:solidFill>
                <a:latin typeface="Tahoma"/>
              </a:rPr>
              <a:t>Axis</a:t>
            </a:r>
            <a:r>
              <a:rPr lang="pt-PT" sz="2000" b="1" kern="0" cap="small" dirty="0" smtClean="0">
                <a:solidFill>
                  <a:srgbClr val="000000"/>
                </a:solidFill>
                <a:latin typeface="Tahoma"/>
              </a:rPr>
              <a:t> </a:t>
            </a:r>
            <a:r>
              <a:rPr lang="pt-PT" sz="2000" b="1" kern="0" cap="small" dirty="0">
                <a:solidFill>
                  <a:srgbClr val="000000"/>
                </a:solidFill>
                <a:latin typeface="Tahoma"/>
              </a:rPr>
              <a:t>2 – </a:t>
            </a:r>
            <a:r>
              <a:rPr lang="pt-PT" sz="2000" b="1" kern="0" cap="small" dirty="0" err="1" smtClean="0">
                <a:solidFill>
                  <a:srgbClr val="000000"/>
                </a:solidFill>
                <a:latin typeface="Tahoma"/>
              </a:rPr>
              <a:t>Health</a:t>
            </a:r>
            <a:endParaRPr lang="pt-PT" sz="2000" b="1" kern="0" cap="small" dirty="0" smtClean="0">
              <a:solidFill>
                <a:srgbClr val="000000"/>
              </a:solidFill>
              <a:latin typeface="Tahoma"/>
            </a:endParaRPr>
          </a:p>
          <a:p>
            <a:pPr marL="815415" defTabSz="832287">
              <a:spcAft>
                <a:spcPts val="331"/>
              </a:spcAft>
              <a:defRPr/>
            </a:pPr>
            <a:r>
              <a:rPr lang="pt-PT" sz="2000" b="1" kern="0" cap="small" dirty="0">
                <a:solidFill>
                  <a:srgbClr val="000000"/>
                </a:solidFill>
                <a:latin typeface="Tahoma"/>
              </a:rPr>
              <a:t> </a:t>
            </a:r>
            <a:r>
              <a:rPr lang="pt-PT" sz="2000" b="1" kern="0" cap="small" dirty="0" smtClean="0">
                <a:solidFill>
                  <a:srgbClr val="000000"/>
                </a:solidFill>
                <a:latin typeface="Tahoma"/>
              </a:rPr>
              <a:t>   </a:t>
            </a:r>
            <a:r>
              <a:rPr lang="pt-PT" sz="2000" kern="0" dirty="0" smtClean="0">
                <a:solidFill>
                  <a:srgbClr val="000000"/>
                </a:solidFill>
                <a:latin typeface="Tahoma"/>
              </a:rPr>
              <a:t>2.1</a:t>
            </a:r>
            <a:r>
              <a:rPr lang="pt-PT" sz="2000" kern="0" dirty="0">
                <a:solidFill>
                  <a:srgbClr val="000000"/>
                </a:solidFill>
                <a:latin typeface="Tahoma"/>
              </a:rPr>
              <a:t>. </a:t>
            </a:r>
            <a:r>
              <a:rPr lang="pt-PT" sz="2000" kern="0" dirty="0" err="1">
                <a:solidFill>
                  <a:srgbClr val="000000"/>
                </a:solidFill>
                <a:latin typeface="Tahoma"/>
              </a:rPr>
              <a:t>Preventive</a:t>
            </a:r>
            <a:r>
              <a:rPr lang="pt-PT" sz="2000" kern="0" dirty="0">
                <a:solidFill>
                  <a:srgbClr val="000000"/>
                </a:solidFill>
                <a:latin typeface="Tahoma"/>
              </a:rPr>
              <a:t> </a:t>
            </a:r>
            <a:r>
              <a:rPr lang="pt-PT" sz="2000" kern="0" dirty="0" err="1">
                <a:solidFill>
                  <a:srgbClr val="000000"/>
                </a:solidFill>
                <a:latin typeface="Tahoma"/>
              </a:rPr>
              <a:t>and</a:t>
            </a:r>
            <a:r>
              <a:rPr lang="pt-PT" sz="2000" kern="0" dirty="0">
                <a:solidFill>
                  <a:srgbClr val="000000"/>
                </a:solidFill>
                <a:latin typeface="Tahoma"/>
              </a:rPr>
              <a:t> </a:t>
            </a:r>
            <a:r>
              <a:rPr lang="pt-PT" sz="2000" kern="0" dirty="0" err="1">
                <a:solidFill>
                  <a:srgbClr val="000000"/>
                </a:solidFill>
                <a:latin typeface="Tahoma"/>
              </a:rPr>
              <a:t>Promotional</a:t>
            </a:r>
            <a:r>
              <a:rPr lang="pt-PT" sz="2000" kern="0" dirty="0">
                <a:solidFill>
                  <a:srgbClr val="000000"/>
                </a:solidFill>
                <a:latin typeface="Tahoma"/>
              </a:rPr>
              <a:t> </a:t>
            </a:r>
            <a:r>
              <a:rPr lang="pt-PT" sz="2000" kern="0" dirty="0" err="1" smtClean="0">
                <a:solidFill>
                  <a:srgbClr val="000000"/>
                </a:solidFill>
                <a:latin typeface="Tahoma"/>
              </a:rPr>
              <a:t>Care</a:t>
            </a:r>
            <a:endParaRPr lang="pt-PT" sz="2000" kern="0" dirty="0" smtClean="0">
              <a:solidFill>
                <a:srgbClr val="000000"/>
              </a:solidFill>
              <a:latin typeface="Tahoma"/>
            </a:endParaRPr>
          </a:p>
          <a:p>
            <a:pPr marL="815415" defTabSz="832287">
              <a:spcAft>
                <a:spcPts val="331"/>
              </a:spcAft>
              <a:defRPr/>
            </a:pPr>
            <a:r>
              <a:rPr lang="pt-PT" sz="2000" kern="0" dirty="0">
                <a:solidFill>
                  <a:srgbClr val="000000"/>
                </a:solidFill>
                <a:latin typeface="Tahoma"/>
              </a:rPr>
              <a:t> </a:t>
            </a:r>
            <a:r>
              <a:rPr lang="pt-PT" sz="2000" kern="0" dirty="0" smtClean="0">
                <a:solidFill>
                  <a:srgbClr val="000000"/>
                </a:solidFill>
                <a:latin typeface="Tahoma"/>
              </a:rPr>
              <a:t>   2.2</a:t>
            </a:r>
            <a:r>
              <a:rPr lang="pt-PT" sz="2000" kern="0" dirty="0">
                <a:solidFill>
                  <a:srgbClr val="000000"/>
                </a:solidFill>
                <a:latin typeface="Tahoma"/>
              </a:rPr>
              <a:t>. </a:t>
            </a:r>
            <a:r>
              <a:rPr lang="pt-PT" sz="2000" kern="0" dirty="0" err="1">
                <a:solidFill>
                  <a:srgbClr val="000000"/>
                </a:solidFill>
                <a:latin typeface="Tahoma"/>
              </a:rPr>
              <a:t>Curative</a:t>
            </a:r>
            <a:r>
              <a:rPr lang="pt-PT" sz="2000" kern="0" dirty="0">
                <a:solidFill>
                  <a:srgbClr val="000000"/>
                </a:solidFill>
                <a:latin typeface="Tahoma"/>
              </a:rPr>
              <a:t> </a:t>
            </a:r>
            <a:r>
              <a:rPr lang="pt-PT" sz="2000" kern="0" dirty="0" err="1" smtClean="0">
                <a:solidFill>
                  <a:srgbClr val="000000"/>
                </a:solidFill>
                <a:latin typeface="Tahoma"/>
              </a:rPr>
              <a:t>Care</a:t>
            </a:r>
            <a:endParaRPr lang="pt-PT" sz="2000" kern="0" dirty="0" smtClean="0">
              <a:solidFill>
                <a:srgbClr val="000000"/>
              </a:solidFill>
              <a:latin typeface="Tahoma"/>
            </a:endParaRPr>
          </a:p>
          <a:p>
            <a:pPr marL="815415" defTabSz="832287">
              <a:spcAft>
                <a:spcPts val="331"/>
              </a:spcAft>
              <a:defRPr/>
            </a:pPr>
            <a:r>
              <a:rPr lang="pt-PT" sz="2000" kern="0" dirty="0">
                <a:solidFill>
                  <a:srgbClr val="000000"/>
                </a:solidFill>
                <a:latin typeface="Tahoma"/>
              </a:rPr>
              <a:t> </a:t>
            </a:r>
            <a:r>
              <a:rPr lang="pt-PT" sz="2000" kern="0" dirty="0" smtClean="0">
                <a:solidFill>
                  <a:srgbClr val="000000"/>
                </a:solidFill>
                <a:latin typeface="Tahoma"/>
              </a:rPr>
              <a:t>   2.3</a:t>
            </a:r>
            <a:r>
              <a:rPr lang="pt-PT" sz="2000" kern="0" dirty="0">
                <a:solidFill>
                  <a:srgbClr val="000000"/>
                </a:solidFill>
                <a:latin typeface="Tahoma"/>
              </a:rPr>
              <a:t>. </a:t>
            </a:r>
            <a:r>
              <a:rPr lang="pt-PT" sz="2000" kern="0" dirty="0" err="1">
                <a:solidFill>
                  <a:srgbClr val="000000"/>
                </a:solidFill>
                <a:latin typeface="Tahoma"/>
              </a:rPr>
              <a:t>Health</a:t>
            </a:r>
            <a:r>
              <a:rPr lang="pt-PT" sz="2000" kern="0" dirty="0">
                <a:solidFill>
                  <a:srgbClr val="000000"/>
                </a:solidFill>
                <a:latin typeface="Tahoma"/>
              </a:rPr>
              <a:t> </a:t>
            </a:r>
            <a:r>
              <a:rPr lang="pt-PT" sz="2000" kern="0" dirty="0" err="1">
                <a:solidFill>
                  <a:srgbClr val="000000"/>
                </a:solidFill>
                <a:latin typeface="Tahoma"/>
              </a:rPr>
              <a:t>Logistics</a:t>
            </a:r>
            <a:endParaRPr lang="pt-PT" sz="2000" kern="0" dirty="0">
              <a:solidFill>
                <a:srgbClr val="000000"/>
              </a:solidFill>
              <a:latin typeface="Tahoma"/>
            </a:endParaRPr>
          </a:p>
        </p:txBody>
      </p:sp>
      <p:sp>
        <p:nvSpPr>
          <p:cNvPr id="20" name="Retângulo 9"/>
          <p:cNvSpPr/>
          <p:nvPr/>
        </p:nvSpPr>
        <p:spPr bwMode="auto">
          <a:xfrm>
            <a:off x="3298244" y="5463760"/>
            <a:ext cx="11103556" cy="1652368"/>
          </a:xfrm>
          <a:prstGeom prst="rect">
            <a:avLst/>
          </a:prstGeom>
          <a:noFill/>
          <a:ln w="12700" cap="flat" cmpd="sng" algn="ctr">
            <a:solidFill>
              <a:srgbClr val="9A0000"/>
            </a:solidFill>
            <a:prstDash val="solid"/>
          </a:ln>
          <a:effectLst/>
        </p:spPr>
        <p:txBody>
          <a:bodyPr/>
          <a:lstStyle/>
          <a:p>
            <a:pPr marL="815415" defTabSz="832287">
              <a:spcAft>
                <a:spcPts val="331"/>
              </a:spcAft>
              <a:defRPr/>
            </a:pPr>
            <a:r>
              <a:rPr lang="pt-PT" sz="2000" b="1" kern="0" cap="small" dirty="0" err="1" smtClean="0">
                <a:solidFill>
                  <a:srgbClr val="000000">
                    <a:lumMod val="85000"/>
                    <a:lumOff val="15000"/>
                  </a:srgbClr>
                </a:solidFill>
                <a:latin typeface="Tahoma"/>
                <a:ea typeface="+mn-ea"/>
              </a:rPr>
              <a:t>Axis</a:t>
            </a:r>
            <a:r>
              <a:rPr lang="pt-PT" sz="2000" b="1" kern="0" cap="small" dirty="0" smtClean="0">
                <a:solidFill>
                  <a:srgbClr val="000000">
                    <a:lumMod val="85000"/>
                    <a:lumOff val="15000"/>
                  </a:srgbClr>
                </a:solidFill>
                <a:latin typeface="Tahoma"/>
                <a:ea typeface="+mn-ea"/>
              </a:rPr>
              <a:t> </a:t>
            </a:r>
            <a:r>
              <a:rPr lang="pt-PT" sz="2000" b="1" kern="0" cap="small" dirty="0">
                <a:solidFill>
                  <a:srgbClr val="000000">
                    <a:lumMod val="85000"/>
                    <a:lumOff val="15000"/>
                  </a:srgbClr>
                </a:solidFill>
                <a:latin typeface="Tahoma"/>
                <a:ea typeface="+mn-ea"/>
              </a:rPr>
              <a:t>3 </a:t>
            </a:r>
            <a:r>
              <a:rPr lang="pt-PT" sz="2000" b="1" kern="0" cap="small" dirty="0">
                <a:solidFill>
                  <a:srgbClr val="000000"/>
                </a:solidFill>
                <a:latin typeface="Tahoma"/>
                <a:ea typeface="+mn-ea"/>
              </a:rPr>
              <a:t>– </a:t>
            </a:r>
            <a:r>
              <a:rPr lang="en-US" sz="2000" b="1" kern="0" cap="small" dirty="0">
                <a:solidFill>
                  <a:srgbClr val="000000"/>
                </a:solidFill>
                <a:latin typeface="Tahoma"/>
                <a:ea typeface="+mn-ea"/>
              </a:rPr>
              <a:t>Agriculture, Environment and Rural Development</a:t>
            </a:r>
            <a:endParaRPr lang="pt-PT" sz="2000" b="1" kern="0" cap="small" dirty="0">
              <a:solidFill>
                <a:srgbClr val="000000"/>
              </a:solidFill>
              <a:latin typeface="Tahoma"/>
              <a:ea typeface="+mn-ea"/>
            </a:endParaRPr>
          </a:p>
          <a:p>
            <a:pPr marL="962717" defTabSz="832287">
              <a:defRPr/>
            </a:pPr>
            <a:r>
              <a:rPr lang="pt-PT" sz="2000" kern="0" dirty="0">
                <a:solidFill>
                  <a:srgbClr val="000000"/>
                </a:solidFill>
                <a:latin typeface="Tahoma"/>
                <a:ea typeface="+mn-ea"/>
              </a:rPr>
              <a:t>3.1. </a:t>
            </a:r>
            <a:r>
              <a:rPr lang="en-US" sz="2000" kern="0" dirty="0" smtClean="0">
                <a:solidFill>
                  <a:srgbClr val="000000"/>
                </a:solidFill>
                <a:latin typeface="Tahoma"/>
                <a:ea typeface="+mn-ea"/>
              </a:rPr>
              <a:t>Agriculture</a:t>
            </a:r>
          </a:p>
          <a:p>
            <a:pPr marL="962717" defTabSz="832287">
              <a:defRPr/>
            </a:pPr>
            <a:r>
              <a:rPr lang="en-US" sz="2000" kern="0" dirty="0" smtClean="0">
                <a:solidFill>
                  <a:srgbClr val="000000"/>
                </a:solidFill>
                <a:latin typeface="Tahoma"/>
                <a:ea typeface="+mn-ea"/>
              </a:rPr>
              <a:t>3.2 </a:t>
            </a:r>
            <a:r>
              <a:rPr lang="en-US" sz="2000" kern="0" dirty="0">
                <a:solidFill>
                  <a:srgbClr val="000000"/>
                </a:solidFill>
                <a:latin typeface="Tahoma"/>
                <a:ea typeface="+mn-ea"/>
              </a:rPr>
              <a:t>Sea, Fisheries and </a:t>
            </a:r>
            <a:r>
              <a:rPr lang="en-US" sz="2000" kern="0" dirty="0" smtClean="0">
                <a:solidFill>
                  <a:srgbClr val="000000"/>
                </a:solidFill>
                <a:latin typeface="Tahoma"/>
                <a:ea typeface="+mn-ea"/>
              </a:rPr>
              <a:t>Aquaculture</a:t>
            </a:r>
          </a:p>
          <a:p>
            <a:pPr marL="962717" defTabSz="832287">
              <a:defRPr/>
            </a:pPr>
            <a:r>
              <a:rPr lang="en-US" sz="2000" kern="0" dirty="0" smtClean="0">
                <a:solidFill>
                  <a:srgbClr val="000000"/>
                </a:solidFill>
                <a:latin typeface="Tahoma"/>
                <a:ea typeface="+mn-ea"/>
              </a:rPr>
              <a:t>3.3 </a:t>
            </a:r>
            <a:r>
              <a:rPr lang="en-US" sz="2000" kern="0" dirty="0">
                <a:solidFill>
                  <a:srgbClr val="000000"/>
                </a:solidFill>
                <a:latin typeface="Tahoma"/>
                <a:ea typeface="+mn-ea"/>
              </a:rPr>
              <a:t>Land, Environment and Rural Development</a:t>
            </a:r>
            <a:endParaRPr lang="pt-PT" sz="2000" b="1" kern="0" cap="small" dirty="0">
              <a:solidFill>
                <a:srgbClr val="000000">
                  <a:lumMod val="85000"/>
                  <a:lumOff val="15000"/>
                </a:srgbClr>
              </a:solidFill>
              <a:latin typeface="Tahoma"/>
              <a:ea typeface="+mn-ea"/>
            </a:endParaRPr>
          </a:p>
        </p:txBody>
      </p:sp>
      <p:sp>
        <p:nvSpPr>
          <p:cNvPr id="21" name="Retângulo 11"/>
          <p:cNvSpPr/>
          <p:nvPr/>
        </p:nvSpPr>
        <p:spPr bwMode="auto">
          <a:xfrm>
            <a:off x="3298244" y="7200900"/>
            <a:ext cx="11103556" cy="2057400"/>
          </a:xfrm>
          <a:prstGeom prst="rect">
            <a:avLst/>
          </a:prstGeom>
          <a:noFill/>
          <a:ln w="12700" cap="flat" cmpd="sng" algn="ctr">
            <a:solidFill>
              <a:srgbClr val="9A0000"/>
            </a:solidFill>
            <a:prstDash val="solid"/>
          </a:ln>
          <a:effectLst/>
        </p:spPr>
        <p:txBody>
          <a:bodyPr/>
          <a:lstStyle/>
          <a:p>
            <a:pPr marL="815415" defTabSz="832287">
              <a:spcAft>
                <a:spcPts val="331"/>
              </a:spcAft>
              <a:defRPr/>
            </a:pPr>
            <a:r>
              <a:rPr lang="pt-PT" sz="2000" b="1" kern="0" cap="small" dirty="0" err="1" smtClean="0">
                <a:solidFill>
                  <a:srgbClr val="000000">
                    <a:lumMod val="85000"/>
                    <a:lumOff val="15000"/>
                  </a:srgbClr>
                </a:solidFill>
                <a:latin typeface="Tahoma"/>
                <a:ea typeface="+mn-ea"/>
              </a:rPr>
              <a:t>Axis</a:t>
            </a:r>
            <a:r>
              <a:rPr lang="pt-PT" sz="2000" b="1" kern="0" cap="small" dirty="0" smtClean="0">
                <a:solidFill>
                  <a:srgbClr val="000000">
                    <a:lumMod val="85000"/>
                    <a:lumOff val="15000"/>
                  </a:srgbClr>
                </a:solidFill>
                <a:latin typeface="Tahoma"/>
                <a:ea typeface="+mn-ea"/>
              </a:rPr>
              <a:t> </a:t>
            </a:r>
            <a:r>
              <a:rPr lang="pt-PT" sz="2000" b="1" kern="0" cap="small" dirty="0">
                <a:solidFill>
                  <a:srgbClr val="000000">
                    <a:lumMod val="85000"/>
                    <a:lumOff val="15000"/>
                  </a:srgbClr>
                </a:solidFill>
                <a:latin typeface="Tahoma"/>
                <a:ea typeface="+mn-ea"/>
              </a:rPr>
              <a:t>5 </a:t>
            </a:r>
            <a:r>
              <a:rPr lang="pt-PT" sz="2000" b="1" kern="0" cap="small" dirty="0" smtClean="0">
                <a:solidFill>
                  <a:srgbClr val="000000">
                    <a:lumMod val="85000"/>
                    <a:lumOff val="15000"/>
                  </a:srgbClr>
                </a:solidFill>
                <a:latin typeface="Tahoma"/>
                <a:ea typeface="+mn-ea"/>
              </a:rPr>
              <a:t>- e-</a:t>
            </a:r>
            <a:r>
              <a:rPr lang="pt-PT" sz="2000" b="1" kern="0" cap="small" dirty="0" err="1" smtClean="0">
                <a:solidFill>
                  <a:srgbClr val="000000">
                    <a:lumMod val="85000"/>
                    <a:lumOff val="15000"/>
                  </a:srgbClr>
                </a:solidFill>
                <a:latin typeface="Tahoma"/>
                <a:ea typeface="+mn-ea"/>
              </a:rPr>
              <a:t>Governance</a:t>
            </a:r>
            <a:endParaRPr lang="pt-PT" sz="2000" b="1" kern="0" cap="small" dirty="0">
              <a:solidFill>
                <a:srgbClr val="000000">
                  <a:lumMod val="85000"/>
                  <a:lumOff val="15000"/>
                </a:srgbClr>
              </a:solidFill>
              <a:latin typeface="Tahoma"/>
              <a:ea typeface="+mn-ea"/>
            </a:endParaRPr>
          </a:p>
          <a:p>
            <a:pPr marL="962717" defTabSz="832287">
              <a:defRPr/>
            </a:pPr>
            <a:r>
              <a:rPr lang="pt-PT" sz="2000" kern="0" dirty="0">
                <a:solidFill>
                  <a:srgbClr val="000000"/>
                </a:solidFill>
                <a:latin typeface="Tahoma"/>
                <a:ea typeface="+mn-ea"/>
              </a:rPr>
              <a:t>5.1. </a:t>
            </a:r>
            <a:r>
              <a:rPr lang="en-US" sz="2000" kern="0" dirty="0">
                <a:solidFill>
                  <a:srgbClr val="000000"/>
                </a:solidFill>
                <a:latin typeface="Tahoma"/>
                <a:ea typeface="+mn-ea"/>
              </a:rPr>
              <a:t>Modernizing Public Administration and Providing Services to </a:t>
            </a:r>
            <a:r>
              <a:rPr lang="en-US" sz="2000" kern="0" dirty="0" smtClean="0">
                <a:solidFill>
                  <a:srgbClr val="000000"/>
                </a:solidFill>
                <a:latin typeface="Tahoma"/>
                <a:ea typeface="+mn-ea"/>
              </a:rPr>
              <a:t>Citizens</a:t>
            </a:r>
          </a:p>
          <a:p>
            <a:pPr marL="962717" defTabSz="832287">
              <a:defRPr/>
            </a:pPr>
            <a:r>
              <a:rPr lang="en-US" sz="2000" kern="0" dirty="0" smtClean="0">
                <a:solidFill>
                  <a:srgbClr val="000000"/>
                </a:solidFill>
                <a:latin typeface="Tahoma"/>
                <a:ea typeface="+mn-ea"/>
              </a:rPr>
              <a:t>5.2 </a:t>
            </a:r>
            <a:r>
              <a:rPr lang="en-US" sz="2000" kern="0" dirty="0">
                <a:solidFill>
                  <a:srgbClr val="000000"/>
                </a:solidFill>
                <a:latin typeface="Tahoma"/>
                <a:ea typeface="+mn-ea"/>
              </a:rPr>
              <a:t>Judicial </a:t>
            </a:r>
            <a:r>
              <a:rPr lang="en-US" sz="2000" kern="0" dirty="0" smtClean="0">
                <a:solidFill>
                  <a:srgbClr val="000000"/>
                </a:solidFill>
                <a:latin typeface="Tahoma"/>
                <a:ea typeface="+mn-ea"/>
              </a:rPr>
              <a:t>Sector</a:t>
            </a:r>
          </a:p>
          <a:p>
            <a:pPr marL="962717" defTabSz="832287">
              <a:defRPr/>
            </a:pPr>
            <a:r>
              <a:rPr lang="en-US" sz="2000" kern="0" dirty="0" smtClean="0">
                <a:solidFill>
                  <a:srgbClr val="000000"/>
                </a:solidFill>
                <a:latin typeface="Tahoma"/>
                <a:ea typeface="+mn-ea"/>
              </a:rPr>
              <a:t>5.3 </a:t>
            </a:r>
            <a:r>
              <a:rPr lang="en-US" sz="2000" kern="0" dirty="0">
                <a:solidFill>
                  <a:srgbClr val="000000"/>
                </a:solidFill>
                <a:latin typeface="Tahoma"/>
                <a:ea typeface="+mn-ea"/>
              </a:rPr>
              <a:t>Security and Public </a:t>
            </a:r>
            <a:r>
              <a:rPr lang="en-US" sz="2000" kern="0" dirty="0" smtClean="0">
                <a:solidFill>
                  <a:srgbClr val="000000"/>
                </a:solidFill>
                <a:latin typeface="Tahoma"/>
                <a:ea typeface="+mn-ea"/>
              </a:rPr>
              <a:t>Order</a:t>
            </a:r>
          </a:p>
          <a:p>
            <a:pPr marL="962717" defTabSz="832287">
              <a:defRPr/>
            </a:pPr>
            <a:r>
              <a:rPr lang="en-US" sz="2000" kern="0" dirty="0" smtClean="0">
                <a:solidFill>
                  <a:srgbClr val="000000"/>
                </a:solidFill>
                <a:latin typeface="Tahoma"/>
                <a:ea typeface="+mn-ea"/>
              </a:rPr>
              <a:t>5.4 </a:t>
            </a:r>
            <a:r>
              <a:rPr lang="en-US" sz="2000" kern="0" dirty="0">
                <a:solidFill>
                  <a:srgbClr val="000000"/>
                </a:solidFill>
                <a:latin typeface="Tahoma"/>
                <a:ea typeface="+mn-ea"/>
              </a:rPr>
              <a:t>Infrastructure and </a:t>
            </a:r>
            <a:r>
              <a:rPr lang="en-US" sz="2000" kern="0" dirty="0" smtClean="0">
                <a:solidFill>
                  <a:srgbClr val="000000"/>
                </a:solidFill>
                <a:latin typeface="Tahoma"/>
                <a:ea typeface="+mn-ea"/>
              </a:rPr>
              <a:t>Equipment</a:t>
            </a:r>
          </a:p>
          <a:p>
            <a:pPr marL="962717" defTabSz="832287">
              <a:defRPr/>
            </a:pPr>
            <a:r>
              <a:rPr lang="en-US" sz="2000" kern="0" dirty="0" smtClean="0">
                <a:solidFill>
                  <a:srgbClr val="000000"/>
                </a:solidFill>
                <a:latin typeface="Tahoma"/>
                <a:ea typeface="+mn-ea"/>
              </a:rPr>
              <a:t>5.5 </a:t>
            </a:r>
            <a:r>
              <a:rPr lang="en-US" sz="2000" kern="0" dirty="0">
                <a:solidFill>
                  <a:srgbClr val="000000"/>
                </a:solidFill>
                <a:latin typeface="Tahoma"/>
                <a:ea typeface="+mn-ea"/>
              </a:rPr>
              <a:t>ICT Interoperability and Security</a:t>
            </a:r>
            <a:endParaRPr lang="pt-PT" sz="2000" kern="0" dirty="0">
              <a:solidFill>
                <a:srgbClr val="000000"/>
              </a:solidFill>
              <a:latin typeface="Tahoma"/>
              <a:ea typeface="+mn-ea"/>
            </a:endParaRPr>
          </a:p>
        </p:txBody>
      </p:sp>
      <p:sp>
        <p:nvSpPr>
          <p:cNvPr id="22" name="Retângulo 12"/>
          <p:cNvSpPr/>
          <p:nvPr/>
        </p:nvSpPr>
        <p:spPr bwMode="auto">
          <a:xfrm>
            <a:off x="14782800" y="2311407"/>
            <a:ext cx="2895600" cy="3620050"/>
          </a:xfrm>
          <a:prstGeom prst="rect">
            <a:avLst/>
          </a:prstGeom>
          <a:solidFill>
            <a:schemeClr val="bg1"/>
          </a:solidFill>
          <a:ln w="12700" cap="flat" cmpd="sng" algn="ctr">
            <a:solidFill>
              <a:srgbClr val="9A0000"/>
            </a:solidFill>
            <a:prstDash val="solid"/>
          </a:ln>
          <a:effectLst/>
        </p:spPr>
        <p:txBody>
          <a:bodyPr/>
          <a:lstStyle/>
          <a:p>
            <a:pPr marL="71020" defTabSz="832287">
              <a:defRPr/>
            </a:pPr>
            <a:endParaRPr lang="pt-PT" sz="1325" b="1" kern="0" cap="small" dirty="0">
              <a:solidFill>
                <a:srgbClr val="000000">
                  <a:lumMod val="85000"/>
                  <a:lumOff val="15000"/>
                </a:srgbClr>
              </a:solidFill>
              <a:latin typeface="Tahoma"/>
              <a:ea typeface="+mn-ea"/>
            </a:endParaRPr>
          </a:p>
          <a:p>
            <a:pPr marL="71020" defTabSz="832287">
              <a:defRPr/>
            </a:pPr>
            <a:endParaRPr lang="pt-PT" sz="1325" b="1" kern="0" cap="small" dirty="0">
              <a:solidFill>
                <a:srgbClr val="000000">
                  <a:lumMod val="85000"/>
                  <a:lumOff val="15000"/>
                </a:srgbClr>
              </a:solidFill>
              <a:latin typeface="Tahoma"/>
              <a:ea typeface="+mn-ea"/>
            </a:endParaRPr>
          </a:p>
          <a:p>
            <a:pPr marL="71020" defTabSz="832287">
              <a:defRPr/>
            </a:pPr>
            <a:endParaRPr lang="pt-PT" sz="1325" b="1" kern="0" cap="small" dirty="0">
              <a:solidFill>
                <a:srgbClr val="000000">
                  <a:lumMod val="85000"/>
                  <a:lumOff val="15000"/>
                </a:srgbClr>
              </a:solidFill>
              <a:latin typeface="Tahoma"/>
              <a:ea typeface="+mn-ea"/>
            </a:endParaRPr>
          </a:p>
          <a:p>
            <a:pPr marL="71020" defTabSz="832287">
              <a:defRPr/>
            </a:pPr>
            <a:endParaRPr lang="pt-PT" sz="1325" b="1" kern="0" cap="small" dirty="0">
              <a:solidFill>
                <a:srgbClr val="000000">
                  <a:lumMod val="85000"/>
                  <a:lumOff val="15000"/>
                </a:srgbClr>
              </a:solidFill>
              <a:latin typeface="Tahoma"/>
              <a:ea typeface="+mn-ea"/>
            </a:endParaRPr>
          </a:p>
          <a:p>
            <a:pPr defTabSz="832287">
              <a:spcAft>
                <a:spcPts val="497"/>
              </a:spcAft>
              <a:defRPr/>
            </a:pPr>
            <a:endParaRPr lang="pt-PT" sz="2000" b="1" kern="0" cap="small" dirty="0" smtClean="0">
              <a:latin typeface="Tahoma"/>
              <a:ea typeface="+mn-ea"/>
            </a:endParaRPr>
          </a:p>
          <a:p>
            <a:pPr defTabSz="832287">
              <a:spcAft>
                <a:spcPts val="497"/>
              </a:spcAft>
              <a:defRPr/>
            </a:pPr>
            <a:r>
              <a:rPr lang="pt-PT" sz="2000" b="1" kern="0" cap="small" dirty="0" err="1" smtClean="0">
                <a:latin typeface="Tahoma"/>
                <a:ea typeface="+mn-ea"/>
              </a:rPr>
              <a:t>Axis</a:t>
            </a:r>
            <a:r>
              <a:rPr lang="pt-PT" sz="2000" b="1" kern="0" cap="small" dirty="0" smtClean="0">
                <a:latin typeface="Tahoma"/>
                <a:ea typeface="+mn-ea"/>
              </a:rPr>
              <a:t> </a:t>
            </a:r>
            <a:r>
              <a:rPr lang="pt-PT" sz="2000" b="1" kern="0" cap="small" dirty="0">
                <a:latin typeface="Tahoma"/>
                <a:ea typeface="+mn-ea"/>
              </a:rPr>
              <a:t>6 – </a:t>
            </a:r>
            <a:r>
              <a:rPr lang="pt-PT" sz="2000" b="1" kern="0" cap="small" dirty="0" err="1" smtClean="0">
                <a:latin typeface="Tahoma"/>
                <a:ea typeface="+mn-ea"/>
              </a:rPr>
              <a:t>Acess</a:t>
            </a:r>
            <a:r>
              <a:rPr lang="pt-PT" sz="2000" b="1" kern="0" cap="small" dirty="0" smtClean="0">
                <a:latin typeface="Tahoma"/>
                <a:ea typeface="+mn-ea"/>
              </a:rPr>
              <a:t> </a:t>
            </a:r>
            <a:r>
              <a:rPr lang="pt-PT" sz="2000" b="1" kern="0" cap="small" dirty="0" err="1" smtClean="0">
                <a:latin typeface="Tahoma"/>
                <a:ea typeface="+mn-ea"/>
              </a:rPr>
              <a:t>and</a:t>
            </a:r>
            <a:r>
              <a:rPr lang="pt-PT" sz="2000" b="1" kern="0" cap="small" dirty="0" smtClean="0">
                <a:latin typeface="Tahoma"/>
                <a:ea typeface="+mn-ea"/>
              </a:rPr>
              <a:t> </a:t>
            </a:r>
            <a:r>
              <a:rPr lang="pt-PT" sz="2000" b="1" kern="0" cap="small" dirty="0" err="1" smtClean="0">
                <a:latin typeface="Tahoma"/>
                <a:ea typeface="+mn-ea"/>
              </a:rPr>
              <a:t>Conectivity</a:t>
            </a:r>
            <a:endParaRPr lang="pt-PT" sz="2000" b="1" kern="0" cap="small" dirty="0">
              <a:latin typeface="Tahoma"/>
              <a:ea typeface="+mn-ea"/>
            </a:endParaRPr>
          </a:p>
          <a:p>
            <a:pPr marL="299863" indent="-228842" defTabSz="832287">
              <a:spcAft>
                <a:spcPts val="331"/>
              </a:spcAft>
              <a:defRPr/>
            </a:pPr>
            <a:r>
              <a:rPr lang="pt-PT" sz="2000" kern="0" dirty="0">
                <a:latin typeface="Tahoma"/>
                <a:ea typeface="+mn-ea"/>
              </a:rPr>
              <a:t>6.1. </a:t>
            </a:r>
            <a:r>
              <a:rPr lang="en-US" sz="2000" kern="0" dirty="0">
                <a:latin typeface="Tahoma"/>
                <a:ea typeface="+mn-ea"/>
              </a:rPr>
              <a:t>Integration into the Information </a:t>
            </a:r>
            <a:r>
              <a:rPr lang="en-US" sz="2000" kern="0" dirty="0" smtClean="0">
                <a:latin typeface="Tahoma"/>
                <a:ea typeface="+mn-ea"/>
              </a:rPr>
              <a:t>Society</a:t>
            </a:r>
          </a:p>
          <a:p>
            <a:pPr marL="299863" indent="-228842" defTabSz="832287">
              <a:spcAft>
                <a:spcPts val="331"/>
              </a:spcAft>
              <a:defRPr/>
            </a:pPr>
            <a:r>
              <a:rPr lang="en-US" sz="2000" kern="0" dirty="0" smtClean="0">
                <a:latin typeface="Tahoma"/>
                <a:ea typeface="+mn-ea"/>
              </a:rPr>
              <a:t>6.2 </a:t>
            </a:r>
            <a:r>
              <a:rPr lang="en-US" sz="2000" kern="0" dirty="0">
                <a:latin typeface="Tahoma"/>
                <a:ea typeface="+mn-ea"/>
              </a:rPr>
              <a:t>Communications Network</a:t>
            </a:r>
            <a:endParaRPr lang="pt-PT" sz="2000" b="1" kern="0" cap="small" dirty="0">
              <a:solidFill>
                <a:srgbClr val="000000">
                  <a:lumMod val="85000"/>
                  <a:lumOff val="15000"/>
                </a:srgbClr>
              </a:solidFill>
              <a:latin typeface="Tahoma"/>
              <a:ea typeface="+mn-ea"/>
            </a:endParaRPr>
          </a:p>
        </p:txBody>
      </p:sp>
      <p:sp>
        <p:nvSpPr>
          <p:cNvPr id="23" name="Retângulo 26"/>
          <p:cNvSpPr/>
          <p:nvPr/>
        </p:nvSpPr>
        <p:spPr bwMode="auto">
          <a:xfrm>
            <a:off x="14755090" y="6251844"/>
            <a:ext cx="2923309" cy="2889991"/>
          </a:xfrm>
          <a:prstGeom prst="rect">
            <a:avLst/>
          </a:prstGeom>
          <a:solidFill>
            <a:schemeClr val="bg1"/>
          </a:solidFill>
          <a:ln w="12700" cap="flat" cmpd="sng" algn="ctr">
            <a:solidFill>
              <a:srgbClr val="9A0000"/>
            </a:solidFill>
            <a:prstDash val="solid"/>
          </a:ln>
          <a:effectLst/>
        </p:spPr>
        <p:txBody>
          <a:bodyPr/>
          <a:lstStyle/>
          <a:p>
            <a:pPr marL="71020" defTabSz="832287">
              <a:defRPr/>
            </a:pPr>
            <a:endParaRPr lang="pt-PT" sz="1325" b="1" kern="0" cap="small" dirty="0">
              <a:solidFill>
                <a:srgbClr val="000000">
                  <a:lumMod val="85000"/>
                  <a:lumOff val="15000"/>
                </a:srgbClr>
              </a:solidFill>
              <a:latin typeface="Tahoma"/>
              <a:ea typeface="+mn-ea"/>
            </a:endParaRPr>
          </a:p>
          <a:p>
            <a:pPr marL="71020" defTabSz="832287">
              <a:defRPr/>
            </a:pPr>
            <a:endParaRPr lang="pt-PT" sz="1325" b="1" kern="0" cap="small" dirty="0">
              <a:solidFill>
                <a:srgbClr val="000000">
                  <a:lumMod val="85000"/>
                  <a:lumOff val="15000"/>
                </a:srgbClr>
              </a:solidFill>
              <a:latin typeface="Tahoma"/>
              <a:ea typeface="+mn-ea"/>
            </a:endParaRPr>
          </a:p>
          <a:p>
            <a:pPr marL="71020" defTabSz="832287">
              <a:defRPr/>
            </a:pPr>
            <a:endParaRPr lang="pt-PT" sz="1325" b="1" kern="0" cap="small" dirty="0">
              <a:solidFill>
                <a:srgbClr val="000000">
                  <a:lumMod val="85000"/>
                  <a:lumOff val="15000"/>
                </a:srgbClr>
              </a:solidFill>
              <a:latin typeface="Tahoma"/>
              <a:ea typeface="+mn-ea"/>
            </a:endParaRPr>
          </a:p>
          <a:p>
            <a:pPr marL="71020" defTabSz="832287">
              <a:defRPr/>
            </a:pPr>
            <a:endParaRPr lang="pt-PT" sz="1325" b="1" kern="0" cap="small" dirty="0">
              <a:solidFill>
                <a:srgbClr val="000000">
                  <a:lumMod val="85000"/>
                  <a:lumOff val="15000"/>
                </a:srgbClr>
              </a:solidFill>
              <a:latin typeface="Tahoma"/>
              <a:ea typeface="+mn-ea"/>
            </a:endParaRPr>
          </a:p>
          <a:p>
            <a:pPr defTabSz="832287">
              <a:spcAft>
                <a:spcPts val="497"/>
              </a:spcAft>
              <a:defRPr/>
            </a:pPr>
            <a:endParaRPr lang="pt-PT" sz="2000" b="1" kern="0" cap="small" dirty="0" smtClean="0">
              <a:latin typeface="Tahoma"/>
              <a:ea typeface="+mn-ea"/>
            </a:endParaRPr>
          </a:p>
          <a:p>
            <a:pPr defTabSz="832287">
              <a:spcAft>
                <a:spcPts val="497"/>
              </a:spcAft>
              <a:defRPr/>
            </a:pPr>
            <a:endParaRPr lang="pt-PT" sz="2000" b="1" kern="0" cap="small" dirty="0">
              <a:latin typeface="Tahoma"/>
            </a:endParaRPr>
          </a:p>
          <a:p>
            <a:pPr defTabSz="832287">
              <a:spcAft>
                <a:spcPts val="497"/>
              </a:spcAft>
              <a:defRPr/>
            </a:pPr>
            <a:r>
              <a:rPr lang="pt-PT" sz="2000" b="1" kern="0" cap="small" dirty="0" err="1" smtClean="0">
                <a:latin typeface="Tahoma"/>
                <a:ea typeface="+mn-ea"/>
              </a:rPr>
              <a:t>Axis</a:t>
            </a:r>
            <a:r>
              <a:rPr lang="pt-PT" sz="2000" b="1" kern="0" cap="small" dirty="0" smtClean="0">
                <a:latin typeface="Tahoma"/>
                <a:ea typeface="+mn-ea"/>
              </a:rPr>
              <a:t> </a:t>
            </a:r>
            <a:r>
              <a:rPr lang="pt-PT" sz="2000" b="1" kern="0" cap="small" dirty="0">
                <a:latin typeface="Tahoma"/>
                <a:ea typeface="+mn-ea"/>
              </a:rPr>
              <a:t>7 – Policies </a:t>
            </a:r>
            <a:r>
              <a:rPr lang="pt-PT" sz="2000" b="1" kern="0" cap="small" dirty="0" err="1">
                <a:latin typeface="Tahoma"/>
                <a:ea typeface="+mn-ea"/>
              </a:rPr>
              <a:t>and</a:t>
            </a:r>
            <a:r>
              <a:rPr lang="pt-PT" sz="2000" b="1" kern="0" cap="small" dirty="0">
                <a:latin typeface="Tahoma"/>
                <a:ea typeface="+mn-ea"/>
              </a:rPr>
              <a:t> </a:t>
            </a:r>
            <a:r>
              <a:rPr lang="pt-PT" sz="2000" b="1" kern="0" cap="small" dirty="0" err="1">
                <a:latin typeface="Tahoma"/>
                <a:ea typeface="+mn-ea"/>
              </a:rPr>
              <a:t>Regulation</a:t>
            </a:r>
            <a:r>
              <a:rPr lang="pt-PT" sz="2000" b="1" kern="0" cap="small" dirty="0">
                <a:latin typeface="Tahoma"/>
                <a:ea typeface="+mn-ea"/>
              </a:rPr>
              <a:t> </a:t>
            </a:r>
            <a:endParaRPr lang="pt-PT" sz="2000" b="1" kern="0" cap="small" dirty="0" smtClean="0">
              <a:latin typeface="Tahoma"/>
              <a:ea typeface="+mn-ea"/>
            </a:endParaRPr>
          </a:p>
          <a:p>
            <a:pPr defTabSz="832287">
              <a:spcAft>
                <a:spcPts val="497"/>
              </a:spcAft>
              <a:defRPr/>
            </a:pPr>
            <a:r>
              <a:rPr lang="pt-PT" sz="2000" kern="0" dirty="0">
                <a:latin typeface="Tahoma"/>
                <a:ea typeface="+mn-ea"/>
              </a:rPr>
              <a:t>7.1 </a:t>
            </a:r>
            <a:r>
              <a:rPr lang="pt-PT" sz="2000" kern="0" dirty="0" err="1">
                <a:latin typeface="Tahoma"/>
                <a:ea typeface="+mn-ea"/>
              </a:rPr>
              <a:t>Adequate</a:t>
            </a:r>
            <a:r>
              <a:rPr lang="pt-PT" sz="2000" kern="0" dirty="0">
                <a:latin typeface="Tahoma"/>
                <a:ea typeface="+mn-ea"/>
              </a:rPr>
              <a:t> Legal Framework</a:t>
            </a:r>
          </a:p>
          <a:p>
            <a:pPr defTabSz="832287">
              <a:defRPr/>
            </a:pPr>
            <a:endParaRPr lang="pt-PT" sz="1325" b="1" kern="0" cap="small" dirty="0">
              <a:solidFill>
                <a:srgbClr val="000000">
                  <a:lumMod val="85000"/>
                  <a:lumOff val="15000"/>
                </a:srgbClr>
              </a:solidFill>
              <a:latin typeface="Tahoma"/>
              <a:ea typeface="+mn-ea"/>
            </a:endParaRPr>
          </a:p>
        </p:txBody>
      </p:sp>
      <p:pic>
        <p:nvPicPr>
          <p:cNvPr id="24" name="Picture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38158" y="2568045"/>
            <a:ext cx="1628935" cy="14067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5"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24000" y="3851699"/>
            <a:ext cx="1740550" cy="16847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6"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468786" y="7605506"/>
            <a:ext cx="1712996" cy="172985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7" name="Picture 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5416425" y="2331880"/>
            <a:ext cx="1358241" cy="11413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8" name="Picture 9"/>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5436373" y="6393122"/>
            <a:ext cx="1560741" cy="138709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9" name="Picture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560450" y="5634264"/>
            <a:ext cx="1600550" cy="156102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95722709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F8EDE577-D4DD-0E0D-1646-5C87EBF2675D}"/>
            </a:ext>
          </a:extLst>
        </p:cNvPr>
        <p:cNvGrpSpPr/>
        <p:nvPr/>
      </p:nvGrpSpPr>
      <p:grpSpPr>
        <a:xfrm>
          <a:off x="0" y="0"/>
          <a:ext cx="0" cy="0"/>
          <a:chOff x="0" y="0"/>
          <a:chExt cx="0" cy="0"/>
        </a:xfrm>
      </p:grpSpPr>
      <p:pic>
        <p:nvPicPr>
          <p:cNvPr id="5" name="Picture 3" descr="WhatsApp Image 2025-05-06 at 0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09600" y="9258300"/>
            <a:ext cx="1905000" cy="102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lide Number Placeholder 5"/>
          <p:cNvSpPr>
            <a:spLocks noGrp="1"/>
          </p:cNvSpPr>
          <p:nvPr>
            <p:ph type="sldNum" sz="quarter" idx="4294967295"/>
          </p:nvPr>
        </p:nvSpPr>
        <p:spPr>
          <a:xfrm>
            <a:off x="12115800" y="9534525"/>
            <a:ext cx="1628775" cy="476250"/>
          </a:xfrm>
        </p:spPr>
        <p:txBody>
          <a:bodyPr/>
          <a:lstStyle/>
          <a:p>
            <a:fld id="{FFAAE9B2-36E1-4349-96E1-839A449297AF}" type="slidenum">
              <a:rPr lang="pt-PT" sz="2000" smtClean="0">
                <a:solidFill>
                  <a:schemeClr val="bg1"/>
                </a:solidFill>
              </a:rPr>
              <a:pPr/>
              <a:t>9</a:t>
            </a:fld>
            <a:endParaRPr lang="pt-PT" sz="2000" dirty="0">
              <a:solidFill>
                <a:schemeClr val="bg1"/>
              </a:solidFill>
            </a:endParaRPr>
          </a:p>
        </p:txBody>
      </p:sp>
      <p:sp>
        <p:nvSpPr>
          <p:cNvPr id="11" name="CaixaDeTexto 3"/>
          <p:cNvSpPr txBox="1"/>
          <p:nvPr/>
        </p:nvSpPr>
        <p:spPr>
          <a:xfrm>
            <a:off x="2493818" y="1849742"/>
            <a:ext cx="13018957" cy="461665"/>
          </a:xfrm>
          <a:prstGeom prst="rect">
            <a:avLst/>
          </a:prstGeom>
          <a:noFill/>
        </p:spPr>
        <p:txBody>
          <a:bodyPr wrap="square" rtlCol="0">
            <a:spAutoFit/>
          </a:bodyPr>
          <a:lstStyle/>
          <a:p>
            <a:r>
              <a:rPr lang="pt-PT" sz="2400" b="1" dirty="0" smtClean="0">
                <a:latin typeface="Tahoma" panose="020B0604030504040204" pitchFamily="34" charset="0"/>
                <a:ea typeface="Tahoma" panose="020B0604030504040204" pitchFamily="34" charset="0"/>
                <a:cs typeface="Tahoma" panose="020B0604030504040204" pitchFamily="34" charset="0"/>
              </a:rPr>
              <a:t>5</a:t>
            </a:r>
            <a:r>
              <a:rPr lang="pt-PT" sz="2400" b="1" dirty="0">
                <a:latin typeface="Tahoma" panose="020B0604030504040204" pitchFamily="34" charset="0"/>
                <a:ea typeface="Tahoma" panose="020B0604030504040204" pitchFamily="34" charset="0"/>
                <a:cs typeface="Tahoma" panose="020B0604030504040204" pitchFamily="34" charset="0"/>
              </a:rPr>
              <a:t>. </a:t>
            </a:r>
            <a:r>
              <a:rPr lang="en-US" sz="2400" b="1" dirty="0">
                <a:latin typeface="Tahoma" panose="020B0604030504040204" pitchFamily="34" charset="0"/>
                <a:ea typeface="Tahoma" panose="020B0604030504040204" pitchFamily="34" charset="0"/>
                <a:cs typeface="Tahoma" panose="020B0604030504040204" pitchFamily="34" charset="0"/>
              </a:rPr>
              <a:t>Implementers of the Information Society Policy and Strategy </a:t>
            </a:r>
            <a:endParaRPr lang="pt-PT" sz="2400" b="1" dirty="0">
              <a:latin typeface="Tahoma" panose="020B0604030504040204" pitchFamily="34" charset="0"/>
              <a:ea typeface="Tahoma" panose="020B0604030504040204" pitchFamily="34" charset="0"/>
              <a:cs typeface="Tahoma" panose="020B0604030504040204" pitchFamily="34" charset="0"/>
            </a:endParaRPr>
          </a:p>
        </p:txBody>
      </p:sp>
      <p:sp>
        <p:nvSpPr>
          <p:cNvPr id="2" name="Rectangle 1"/>
          <p:cNvSpPr/>
          <p:nvPr/>
        </p:nvSpPr>
        <p:spPr>
          <a:xfrm>
            <a:off x="2667000" y="2400300"/>
            <a:ext cx="11573768" cy="461665"/>
          </a:xfrm>
          <a:prstGeom prst="rect">
            <a:avLst/>
          </a:prstGeom>
        </p:spPr>
        <p:txBody>
          <a:bodyPr wrap="square">
            <a:spAutoFit/>
          </a:bodyPr>
          <a:lstStyle/>
          <a:p>
            <a:r>
              <a:rPr lang="pt-PT" sz="2400" b="1" dirty="0" err="1"/>
              <a:t>Institutions</a:t>
            </a:r>
            <a:r>
              <a:rPr lang="pt-PT" sz="2400" b="1" dirty="0"/>
              <a:t> </a:t>
            </a:r>
            <a:r>
              <a:rPr lang="pt-PT" sz="2400" b="1" dirty="0" err="1"/>
              <a:t>Responsible</a:t>
            </a:r>
            <a:r>
              <a:rPr lang="pt-PT" sz="2400" b="1" dirty="0"/>
              <a:t> for </a:t>
            </a:r>
            <a:r>
              <a:rPr lang="pt-PT" sz="2400" b="1" dirty="0" err="1"/>
              <a:t>Implementing</a:t>
            </a:r>
            <a:r>
              <a:rPr lang="pt-PT" sz="2400" b="1" dirty="0"/>
              <a:t> PESI </a:t>
            </a:r>
            <a:r>
              <a:rPr lang="pt-PT" sz="2400" b="1" dirty="0" err="1"/>
              <a:t>Initiatives</a:t>
            </a:r>
            <a:r>
              <a:rPr lang="pt-PT" sz="2400" b="1" dirty="0"/>
              <a:t>/</a:t>
            </a:r>
            <a:r>
              <a:rPr lang="pt-PT" sz="2400" b="1" dirty="0" err="1"/>
              <a:t>Projects</a:t>
            </a:r>
            <a:endParaRPr lang="pt-PT" sz="2400" b="1" dirty="0">
              <a:latin typeface="Tahoma" panose="020B0604030504040204" pitchFamily="34" charset="0"/>
              <a:ea typeface="Tahoma" panose="020B0604030504040204" pitchFamily="34" charset="0"/>
              <a:cs typeface="Tahoma" panose="020B0604030504040204" pitchFamily="34" charset="0"/>
            </a:endParaRPr>
          </a:p>
        </p:txBody>
      </p:sp>
      <p:graphicFrame>
        <p:nvGraphicFramePr>
          <p:cNvPr id="30" name="Object 29"/>
          <p:cNvGraphicFramePr>
            <a:graphicFrameLocks noChangeAspect="1"/>
          </p:cNvGraphicFramePr>
          <p:nvPr>
            <p:extLst>
              <p:ext uri="{D42A27DB-BD31-4B8C-83A1-F6EECF244321}">
                <p14:modId xmlns:p14="http://schemas.microsoft.com/office/powerpoint/2010/main" val="3402350069"/>
              </p:ext>
            </p:extLst>
          </p:nvPr>
        </p:nvGraphicFramePr>
        <p:xfrm>
          <a:off x="4038600" y="3086100"/>
          <a:ext cx="10439400" cy="6021793"/>
        </p:xfrm>
        <a:graphic>
          <a:graphicData uri="http://schemas.openxmlformats.org/presentationml/2006/ole">
            <mc:AlternateContent xmlns:mc="http://schemas.openxmlformats.org/markup-compatibility/2006">
              <mc:Choice xmlns:v="urn:schemas-microsoft-com:vml" Requires="v">
                <p:oleObj spid="_x0000_s1064" name="Document" r:id="rId5" imgW="5638800" imgH="3822700" progId="Word.Document.12">
                  <p:link updateAutomatic="1"/>
                </p:oleObj>
              </mc:Choice>
              <mc:Fallback>
                <p:oleObj name="Document" r:id="rId5" imgW="5638800" imgH="3822700" progId="Word.Document.12">
                  <p:link updateAutomatic="1"/>
                  <p:pic>
                    <p:nvPicPr>
                      <p:cNvPr id="11" name="Object 10"/>
                      <p:cNvPicPr/>
                      <p:nvPr/>
                    </p:nvPicPr>
                    <p:blipFill>
                      <a:blip r:embed="rId6"/>
                      <a:stretch>
                        <a:fillRect/>
                      </a:stretch>
                    </p:blipFill>
                    <p:spPr>
                      <a:xfrm>
                        <a:off x="4038600" y="3086100"/>
                        <a:ext cx="10439400" cy="6021793"/>
                      </a:xfrm>
                      <a:prstGeom prst="rect">
                        <a:avLst/>
                      </a:prstGeom>
                    </p:spPr>
                  </p:pic>
                </p:oleObj>
              </mc:Fallback>
            </mc:AlternateContent>
          </a:graphicData>
        </a:graphic>
      </p:graphicFrame>
    </p:spTree>
    <p:extLst>
      <p:ext uri="{BB962C8B-B14F-4D97-AF65-F5344CB8AC3E}">
        <p14:creationId xmlns:p14="http://schemas.microsoft.com/office/powerpoint/2010/main" val="319219350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F8EDE577-D4DD-0E0D-1646-5C87EBF2675D}"/>
            </a:ext>
          </a:extLst>
        </p:cNvPr>
        <p:cNvGrpSpPr/>
        <p:nvPr/>
      </p:nvGrpSpPr>
      <p:grpSpPr>
        <a:xfrm>
          <a:off x="0" y="0"/>
          <a:ext cx="0" cy="0"/>
          <a:chOff x="0" y="0"/>
          <a:chExt cx="0" cy="0"/>
        </a:xfrm>
      </p:grpSpPr>
      <p:pic>
        <p:nvPicPr>
          <p:cNvPr id="5" name="Picture 3" descr="WhatsApp Image 2025-05-06 at 0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9600" y="9258300"/>
            <a:ext cx="1905000" cy="102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lide Number Placeholder 5"/>
          <p:cNvSpPr>
            <a:spLocks noGrp="1"/>
          </p:cNvSpPr>
          <p:nvPr>
            <p:ph type="sldNum" sz="quarter" idx="4294967295"/>
          </p:nvPr>
        </p:nvSpPr>
        <p:spPr>
          <a:xfrm>
            <a:off x="12115800" y="9534525"/>
            <a:ext cx="1628775" cy="476250"/>
          </a:xfrm>
        </p:spPr>
        <p:txBody>
          <a:bodyPr/>
          <a:lstStyle/>
          <a:p>
            <a:fld id="{FFAAE9B2-36E1-4349-96E1-839A449297AF}" type="slidenum">
              <a:rPr lang="pt-PT" sz="2000" smtClean="0">
                <a:solidFill>
                  <a:schemeClr val="bg1"/>
                </a:solidFill>
              </a:rPr>
              <a:pPr/>
              <a:t>10</a:t>
            </a:fld>
            <a:endParaRPr lang="pt-PT" sz="2000" dirty="0">
              <a:solidFill>
                <a:schemeClr val="bg1"/>
              </a:solidFill>
            </a:endParaRPr>
          </a:p>
        </p:txBody>
      </p:sp>
      <p:sp>
        <p:nvSpPr>
          <p:cNvPr id="11" name="CaixaDeTexto 3"/>
          <p:cNvSpPr txBox="1"/>
          <p:nvPr/>
        </p:nvSpPr>
        <p:spPr>
          <a:xfrm>
            <a:off x="2493818" y="1849742"/>
            <a:ext cx="13018957" cy="830997"/>
          </a:xfrm>
          <a:prstGeom prst="rect">
            <a:avLst/>
          </a:prstGeom>
          <a:noFill/>
        </p:spPr>
        <p:txBody>
          <a:bodyPr wrap="square" rtlCol="0">
            <a:spAutoFit/>
          </a:bodyPr>
          <a:lstStyle/>
          <a:p>
            <a:r>
              <a:rPr lang="pt-PT" sz="2400" b="1" dirty="0" smtClean="0">
                <a:latin typeface="Tahoma" panose="020B0604030504040204" pitchFamily="34" charset="0"/>
                <a:ea typeface="Tahoma" panose="020B0604030504040204" pitchFamily="34" charset="0"/>
                <a:cs typeface="Tahoma" panose="020B0604030504040204" pitchFamily="34" charset="0"/>
              </a:rPr>
              <a:t>6</a:t>
            </a:r>
            <a:r>
              <a:rPr lang="pt-PT" sz="2400" b="1" dirty="0">
                <a:latin typeface="Tahoma" panose="020B0604030504040204" pitchFamily="34" charset="0"/>
                <a:ea typeface="Tahoma" panose="020B0604030504040204" pitchFamily="34" charset="0"/>
                <a:cs typeface="Tahoma" panose="020B0604030504040204" pitchFamily="34" charset="0"/>
              </a:rPr>
              <a:t>. </a:t>
            </a:r>
            <a:r>
              <a:rPr lang="en-US" sz="2400" b="1" dirty="0">
                <a:latin typeface="Tahoma" panose="020B0604030504040204" pitchFamily="34" charset="0"/>
                <a:ea typeface="Tahoma" panose="020B0604030504040204" pitchFamily="34" charset="0"/>
                <a:cs typeface="Tahoma" panose="020B0604030504040204" pitchFamily="34" charset="0"/>
              </a:rPr>
              <a:t>Complementary Instruments to the Electronic Transactions Law</a:t>
            </a:r>
            <a:endParaRPr lang="pt-PT" sz="2400" b="1" dirty="0">
              <a:latin typeface="Tahoma" panose="020B0604030504040204" pitchFamily="34" charset="0"/>
              <a:ea typeface="Tahoma" panose="020B0604030504040204" pitchFamily="34" charset="0"/>
              <a:cs typeface="Tahoma" panose="020B0604030504040204" pitchFamily="34" charset="0"/>
            </a:endParaRPr>
          </a:p>
          <a:p>
            <a:endParaRPr lang="pt-PT" sz="2400" b="1" dirty="0">
              <a:latin typeface="Tahoma" panose="020B0604030504040204" pitchFamily="34" charset="0"/>
              <a:ea typeface="Tahoma" panose="020B0604030504040204" pitchFamily="34" charset="0"/>
              <a:cs typeface="Tahoma" panose="020B0604030504040204" pitchFamily="34" charset="0"/>
            </a:endParaRPr>
          </a:p>
        </p:txBody>
      </p:sp>
      <p:sp>
        <p:nvSpPr>
          <p:cNvPr id="7" name="Partilhar com o Governo da Província de Sofala a essência da Lei de Transacções Electrónicas, capitalizando o que a mesma irá trazer ou mudar no quotidiano da vida do cidadão, do sector privado, da academia e da administração pública, quanto à Dignidade,"/>
          <p:cNvSpPr txBox="1">
            <a:spLocks/>
          </p:cNvSpPr>
          <p:nvPr/>
        </p:nvSpPr>
        <p:spPr>
          <a:xfrm>
            <a:off x="3524835" y="3813148"/>
            <a:ext cx="13086763" cy="978757"/>
          </a:xfrm>
          <a:prstGeom prst="rect">
            <a:avLst/>
          </a:prstGeom>
          <a:pattFill prst="smCheck">
            <a:fgClr>
              <a:schemeClr val="lt1"/>
            </a:fgClr>
            <a:bgClr>
              <a:schemeClr val="bg1">
                <a:lumMod val="85000"/>
              </a:schemeClr>
            </a:bgClr>
          </a:pattFill>
          <a:ln w="25400" cap="flat" cmpd="sng" algn="ctr">
            <a:solidFill>
              <a:schemeClr val="accent2">
                <a:alpha val="0"/>
              </a:schemeClr>
            </a:solidFill>
            <a:prstDash val="solid"/>
          </a:ln>
        </p:spPr>
        <p:style>
          <a:lnRef idx="2">
            <a:schemeClr val="accent2"/>
          </a:lnRef>
          <a:fillRef idx="1">
            <a:schemeClr val="lt1"/>
          </a:fillRef>
          <a:effectRef idx="0">
            <a:schemeClr val="accent2"/>
          </a:effectRef>
          <a:fontRef idx="minor">
            <a:schemeClr val="dk1"/>
          </a:fontRef>
        </p:style>
        <p:txBody>
          <a:bodyPr>
            <a:noAutofit/>
          </a:bodyPr>
          <a:lstStyle>
            <a:lvl1pPr marL="372527" indent="-372527" algn="l" defTabSz="993404" rtl="0" eaLnBrk="1" latinLnBrk="0" hangingPunct="1">
              <a:spcBef>
                <a:spcPct val="20000"/>
              </a:spcBef>
              <a:buFont typeface="Arial" pitchFamily="34" charset="0"/>
              <a:buChar char="•"/>
              <a:defRPr sz="3500" kern="1200">
                <a:solidFill>
                  <a:schemeClr val="dk1"/>
                </a:solidFill>
                <a:latin typeface="+mn-lt"/>
                <a:ea typeface="+mn-ea"/>
                <a:cs typeface="+mn-cs"/>
              </a:defRPr>
            </a:lvl1pPr>
            <a:lvl2pPr marL="807141" indent="-310439" algn="l" defTabSz="993404" rtl="0" eaLnBrk="1" latinLnBrk="0" hangingPunct="1">
              <a:spcBef>
                <a:spcPct val="20000"/>
              </a:spcBef>
              <a:buFont typeface="Arial" pitchFamily="34" charset="0"/>
              <a:buChar char="–"/>
              <a:defRPr sz="3000" kern="1200">
                <a:solidFill>
                  <a:schemeClr val="dk1"/>
                </a:solidFill>
                <a:latin typeface="+mn-lt"/>
                <a:ea typeface="+mn-ea"/>
                <a:cs typeface="+mn-cs"/>
              </a:defRPr>
            </a:lvl2pPr>
            <a:lvl3pPr marL="1241755" indent="-248351" algn="l" defTabSz="993404" rtl="0" eaLnBrk="1" latinLnBrk="0" hangingPunct="1">
              <a:spcBef>
                <a:spcPct val="20000"/>
              </a:spcBef>
              <a:buFont typeface="Arial" pitchFamily="34" charset="0"/>
              <a:buChar char="•"/>
              <a:defRPr sz="2600" kern="1200">
                <a:solidFill>
                  <a:schemeClr val="dk1"/>
                </a:solidFill>
                <a:latin typeface="+mn-lt"/>
                <a:ea typeface="+mn-ea"/>
                <a:cs typeface="+mn-cs"/>
              </a:defRPr>
            </a:lvl3pPr>
            <a:lvl4pPr marL="1738457" indent="-248351" algn="l" defTabSz="993404" rtl="0" eaLnBrk="1" latinLnBrk="0" hangingPunct="1">
              <a:spcBef>
                <a:spcPct val="20000"/>
              </a:spcBef>
              <a:buFont typeface="Arial" pitchFamily="34" charset="0"/>
              <a:buChar char="–"/>
              <a:defRPr sz="2200" kern="1200">
                <a:solidFill>
                  <a:schemeClr val="dk1"/>
                </a:solidFill>
                <a:latin typeface="+mn-lt"/>
                <a:ea typeface="+mn-ea"/>
                <a:cs typeface="+mn-cs"/>
              </a:defRPr>
            </a:lvl4pPr>
            <a:lvl5pPr marL="2235159" indent="-248351" algn="l" defTabSz="993404" rtl="0" eaLnBrk="1" latinLnBrk="0" hangingPunct="1">
              <a:spcBef>
                <a:spcPct val="20000"/>
              </a:spcBef>
              <a:buFont typeface="Arial" pitchFamily="34" charset="0"/>
              <a:buChar char="»"/>
              <a:defRPr sz="2200" kern="1200">
                <a:solidFill>
                  <a:schemeClr val="dk1"/>
                </a:solidFill>
                <a:latin typeface="+mn-lt"/>
                <a:ea typeface="+mn-ea"/>
                <a:cs typeface="+mn-cs"/>
              </a:defRPr>
            </a:lvl5pPr>
            <a:lvl6pPr marL="2731861" indent="-248351" algn="l" defTabSz="993404" rtl="0" eaLnBrk="1" latinLnBrk="0" hangingPunct="1">
              <a:spcBef>
                <a:spcPct val="20000"/>
              </a:spcBef>
              <a:buFont typeface="Arial" pitchFamily="34" charset="0"/>
              <a:buChar char="•"/>
              <a:defRPr sz="2200" kern="1200">
                <a:solidFill>
                  <a:schemeClr val="dk1"/>
                </a:solidFill>
                <a:latin typeface="+mn-lt"/>
                <a:ea typeface="+mn-ea"/>
                <a:cs typeface="+mn-cs"/>
              </a:defRPr>
            </a:lvl6pPr>
            <a:lvl7pPr marL="3228564" indent="-248351" algn="l" defTabSz="993404" rtl="0" eaLnBrk="1" latinLnBrk="0" hangingPunct="1">
              <a:spcBef>
                <a:spcPct val="20000"/>
              </a:spcBef>
              <a:buFont typeface="Arial" pitchFamily="34" charset="0"/>
              <a:buChar char="•"/>
              <a:defRPr sz="2200" kern="1200">
                <a:solidFill>
                  <a:schemeClr val="dk1"/>
                </a:solidFill>
                <a:latin typeface="+mn-lt"/>
                <a:ea typeface="+mn-ea"/>
                <a:cs typeface="+mn-cs"/>
              </a:defRPr>
            </a:lvl7pPr>
            <a:lvl8pPr marL="3725266" indent="-248351" algn="l" defTabSz="993404" rtl="0" eaLnBrk="1" latinLnBrk="0" hangingPunct="1">
              <a:spcBef>
                <a:spcPct val="20000"/>
              </a:spcBef>
              <a:buFont typeface="Arial" pitchFamily="34" charset="0"/>
              <a:buChar char="•"/>
              <a:defRPr sz="2200" kern="1200">
                <a:solidFill>
                  <a:schemeClr val="dk1"/>
                </a:solidFill>
                <a:latin typeface="+mn-lt"/>
                <a:ea typeface="+mn-ea"/>
                <a:cs typeface="+mn-cs"/>
              </a:defRPr>
            </a:lvl8pPr>
            <a:lvl9pPr marL="4221968" indent="-248351" algn="l" defTabSz="993404" rtl="0" eaLnBrk="1" latinLnBrk="0" hangingPunct="1">
              <a:spcBef>
                <a:spcPct val="20000"/>
              </a:spcBef>
              <a:buFont typeface="Arial" pitchFamily="34" charset="0"/>
              <a:buChar char="•"/>
              <a:defRPr sz="2200" kern="1200">
                <a:solidFill>
                  <a:schemeClr val="dk1"/>
                </a:solidFill>
                <a:latin typeface="+mn-lt"/>
                <a:ea typeface="+mn-ea"/>
                <a:cs typeface="+mn-cs"/>
              </a:defRPr>
            </a:lvl9pPr>
          </a:lstStyle>
          <a:p>
            <a:pPr marL="0" indent="0" algn="just">
              <a:buNone/>
            </a:pPr>
            <a:r>
              <a:rPr lang="en-US" sz="2000" dirty="0">
                <a:latin typeface="Tahoma" panose="020B0604030504040204" pitchFamily="34" charset="0"/>
                <a:ea typeface="Tahoma" panose="020B0604030504040204" pitchFamily="34" charset="0"/>
                <a:cs typeface="Tahoma" panose="020B0604030504040204" pitchFamily="34" charset="0"/>
              </a:rPr>
              <a:t>Decree no. 67/2017, of December 1, establishing the principles and rules for the implementation and operation of the </a:t>
            </a:r>
            <a:r>
              <a:rPr lang="en-US" sz="2000" b="1" dirty="0" smtClean="0">
                <a:solidFill>
                  <a:srgbClr val="990000"/>
                </a:solidFill>
                <a:latin typeface="Tahoma" panose="020B0604030504040204" pitchFamily="34" charset="0"/>
                <a:ea typeface="Tahoma" panose="020B0604030504040204" pitchFamily="34" charset="0"/>
                <a:cs typeface="Tahoma" panose="020B0604030504040204" pitchFamily="34" charset="0"/>
              </a:rPr>
              <a:t>e-Government </a:t>
            </a:r>
            <a:r>
              <a:rPr lang="en-US" sz="2000" b="1" dirty="0">
                <a:solidFill>
                  <a:srgbClr val="990000"/>
                </a:solidFill>
                <a:latin typeface="Tahoma" panose="020B0604030504040204" pitchFamily="34" charset="0"/>
                <a:ea typeface="Tahoma" panose="020B0604030504040204" pitchFamily="34" charset="0"/>
                <a:cs typeface="Tahoma" panose="020B0604030504040204" pitchFamily="34" charset="0"/>
              </a:rPr>
              <a:t>Interoperability Framework</a:t>
            </a:r>
            <a:r>
              <a:rPr lang="pt-PT" sz="2000" b="1" dirty="0">
                <a:solidFill>
                  <a:srgbClr val="990000"/>
                </a:solidFill>
                <a:latin typeface="Tahoma" panose="020B0604030504040204" pitchFamily="34" charset="0"/>
                <a:ea typeface="Tahoma" panose="020B0604030504040204" pitchFamily="34" charset="0"/>
                <a:cs typeface="Tahoma" panose="020B0604030504040204" pitchFamily="34" charset="0"/>
              </a:rPr>
              <a:t>;</a:t>
            </a:r>
          </a:p>
        </p:txBody>
      </p:sp>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353740" y="3706806"/>
            <a:ext cx="973147" cy="978757"/>
          </a:xfrm>
          <a:prstGeom prst="rect">
            <a:avLst/>
          </a:prstGeom>
        </p:spPr>
      </p:pic>
      <p:sp>
        <p:nvSpPr>
          <p:cNvPr id="9" name="Partilhar com o Governo da Província de Sofala a essência da Lei de Transacções Electrónicas, capitalizando o que a mesma irá trazer ou mudar no quotidiano da vida do cidadão, do sector privado, da academia e da administração pública, quanto à Dignidade,"/>
          <p:cNvSpPr txBox="1">
            <a:spLocks/>
          </p:cNvSpPr>
          <p:nvPr/>
        </p:nvSpPr>
        <p:spPr>
          <a:xfrm>
            <a:off x="3510980" y="4968822"/>
            <a:ext cx="13100617" cy="886790"/>
          </a:xfrm>
          <a:prstGeom prst="rect">
            <a:avLst/>
          </a:prstGeom>
          <a:pattFill prst="smCheck">
            <a:fgClr>
              <a:schemeClr val="lt1"/>
            </a:fgClr>
            <a:bgClr>
              <a:schemeClr val="bg1">
                <a:lumMod val="85000"/>
              </a:schemeClr>
            </a:bgClr>
          </a:pattFill>
          <a:ln w="25400" cap="flat" cmpd="sng" algn="ctr">
            <a:solidFill>
              <a:schemeClr val="accent2">
                <a:alpha val="0"/>
              </a:schemeClr>
            </a:solidFill>
            <a:prstDash val="solid"/>
          </a:ln>
        </p:spPr>
        <p:style>
          <a:lnRef idx="2">
            <a:schemeClr val="accent2"/>
          </a:lnRef>
          <a:fillRef idx="1">
            <a:schemeClr val="lt1"/>
          </a:fillRef>
          <a:effectRef idx="0">
            <a:schemeClr val="accent2"/>
          </a:effectRef>
          <a:fontRef idx="minor">
            <a:schemeClr val="dk1"/>
          </a:fontRef>
        </p:style>
        <p:txBody>
          <a:bodyPr>
            <a:noAutofit/>
          </a:bodyPr>
          <a:lstStyle>
            <a:lvl1pPr marL="372527" indent="-372527" algn="l" defTabSz="993404" rtl="0" eaLnBrk="1" latinLnBrk="0" hangingPunct="1">
              <a:spcBef>
                <a:spcPct val="20000"/>
              </a:spcBef>
              <a:buFont typeface="Arial" pitchFamily="34" charset="0"/>
              <a:buChar char="•"/>
              <a:defRPr sz="3500" kern="1200">
                <a:solidFill>
                  <a:schemeClr val="dk1"/>
                </a:solidFill>
                <a:latin typeface="+mn-lt"/>
                <a:ea typeface="+mn-ea"/>
                <a:cs typeface="+mn-cs"/>
              </a:defRPr>
            </a:lvl1pPr>
            <a:lvl2pPr marL="807141" indent="-310439" algn="l" defTabSz="993404" rtl="0" eaLnBrk="1" latinLnBrk="0" hangingPunct="1">
              <a:spcBef>
                <a:spcPct val="20000"/>
              </a:spcBef>
              <a:buFont typeface="Arial" pitchFamily="34" charset="0"/>
              <a:buChar char="–"/>
              <a:defRPr sz="3000" kern="1200">
                <a:solidFill>
                  <a:schemeClr val="dk1"/>
                </a:solidFill>
                <a:latin typeface="+mn-lt"/>
                <a:ea typeface="+mn-ea"/>
                <a:cs typeface="+mn-cs"/>
              </a:defRPr>
            </a:lvl2pPr>
            <a:lvl3pPr marL="1241755" indent="-248351" algn="l" defTabSz="993404" rtl="0" eaLnBrk="1" latinLnBrk="0" hangingPunct="1">
              <a:spcBef>
                <a:spcPct val="20000"/>
              </a:spcBef>
              <a:buFont typeface="Arial" pitchFamily="34" charset="0"/>
              <a:buChar char="•"/>
              <a:defRPr sz="2600" kern="1200">
                <a:solidFill>
                  <a:schemeClr val="dk1"/>
                </a:solidFill>
                <a:latin typeface="+mn-lt"/>
                <a:ea typeface="+mn-ea"/>
                <a:cs typeface="+mn-cs"/>
              </a:defRPr>
            </a:lvl3pPr>
            <a:lvl4pPr marL="1738457" indent="-248351" algn="l" defTabSz="993404" rtl="0" eaLnBrk="1" latinLnBrk="0" hangingPunct="1">
              <a:spcBef>
                <a:spcPct val="20000"/>
              </a:spcBef>
              <a:buFont typeface="Arial" pitchFamily="34" charset="0"/>
              <a:buChar char="–"/>
              <a:defRPr sz="2200" kern="1200">
                <a:solidFill>
                  <a:schemeClr val="dk1"/>
                </a:solidFill>
                <a:latin typeface="+mn-lt"/>
                <a:ea typeface="+mn-ea"/>
                <a:cs typeface="+mn-cs"/>
              </a:defRPr>
            </a:lvl4pPr>
            <a:lvl5pPr marL="2235159" indent="-248351" algn="l" defTabSz="993404" rtl="0" eaLnBrk="1" latinLnBrk="0" hangingPunct="1">
              <a:spcBef>
                <a:spcPct val="20000"/>
              </a:spcBef>
              <a:buFont typeface="Arial" pitchFamily="34" charset="0"/>
              <a:buChar char="»"/>
              <a:defRPr sz="2200" kern="1200">
                <a:solidFill>
                  <a:schemeClr val="dk1"/>
                </a:solidFill>
                <a:latin typeface="+mn-lt"/>
                <a:ea typeface="+mn-ea"/>
                <a:cs typeface="+mn-cs"/>
              </a:defRPr>
            </a:lvl5pPr>
            <a:lvl6pPr marL="2731861" indent="-248351" algn="l" defTabSz="993404" rtl="0" eaLnBrk="1" latinLnBrk="0" hangingPunct="1">
              <a:spcBef>
                <a:spcPct val="20000"/>
              </a:spcBef>
              <a:buFont typeface="Arial" pitchFamily="34" charset="0"/>
              <a:buChar char="•"/>
              <a:defRPr sz="2200" kern="1200">
                <a:solidFill>
                  <a:schemeClr val="dk1"/>
                </a:solidFill>
                <a:latin typeface="+mn-lt"/>
                <a:ea typeface="+mn-ea"/>
                <a:cs typeface="+mn-cs"/>
              </a:defRPr>
            </a:lvl6pPr>
            <a:lvl7pPr marL="3228564" indent="-248351" algn="l" defTabSz="993404" rtl="0" eaLnBrk="1" latinLnBrk="0" hangingPunct="1">
              <a:spcBef>
                <a:spcPct val="20000"/>
              </a:spcBef>
              <a:buFont typeface="Arial" pitchFamily="34" charset="0"/>
              <a:buChar char="•"/>
              <a:defRPr sz="2200" kern="1200">
                <a:solidFill>
                  <a:schemeClr val="dk1"/>
                </a:solidFill>
                <a:latin typeface="+mn-lt"/>
                <a:ea typeface="+mn-ea"/>
                <a:cs typeface="+mn-cs"/>
              </a:defRPr>
            </a:lvl7pPr>
            <a:lvl8pPr marL="3725266" indent="-248351" algn="l" defTabSz="993404" rtl="0" eaLnBrk="1" latinLnBrk="0" hangingPunct="1">
              <a:spcBef>
                <a:spcPct val="20000"/>
              </a:spcBef>
              <a:buFont typeface="Arial" pitchFamily="34" charset="0"/>
              <a:buChar char="•"/>
              <a:defRPr sz="2200" kern="1200">
                <a:solidFill>
                  <a:schemeClr val="dk1"/>
                </a:solidFill>
                <a:latin typeface="+mn-lt"/>
                <a:ea typeface="+mn-ea"/>
                <a:cs typeface="+mn-cs"/>
              </a:defRPr>
            </a:lvl8pPr>
            <a:lvl9pPr marL="4221968" indent="-248351" algn="l" defTabSz="993404" rtl="0" eaLnBrk="1" latinLnBrk="0" hangingPunct="1">
              <a:spcBef>
                <a:spcPct val="20000"/>
              </a:spcBef>
              <a:buFont typeface="Arial" pitchFamily="34" charset="0"/>
              <a:buChar char="•"/>
              <a:defRPr sz="2200" kern="1200">
                <a:solidFill>
                  <a:schemeClr val="dk1"/>
                </a:solidFill>
                <a:latin typeface="+mn-lt"/>
                <a:ea typeface="+mn-ea"/>
                <a:cs typeface="+mn-cs"/>
              </a:defRPr>
            </a:lvl9pPr>
          </a:lstStyle>
          <a:p>
            <a:pPr marL="0" indent="0" algn="just">
              <a:buNone/>
            </a:pPr>
            <a:r>
              <a:rPr lang="en-US" sz="2000" dirty="0">
                <a:latin typeface="Tahoma" panose="020B0604030504040204" pitchFamily="34" charset="0"/>
                <a:ea typeface="Tahoma" panose="020B0604030504040204" pitchFamily="34" charset="0"/>
                <a:cs typeface="Tahoma" panose="020B0604030504040204" pitchFamily="34" charset="0"/>
              </a:rPr>
              <a:t>Decree no. 59/2019, of July 3, approving the Regulation of the </a:t>
            </a:r>
            <a:r>
              <a:rPr lang="en-US" sz="2000" b="1" dirty="0">
                <a:solidFill>
                  <a:srgbClr val="990000"/>
                </a:solidFill>
                <a:latin typeface="Tahoma" panose="020B0604030504040204" pitchFamily="34" charset="0"/>
                <a:ea typeface="Tahoma" panose="020B0604030504040204" pitchFamily="34" charset="0"/>
                <a:cs typeface="Tahoma" panose="020B0604030504040204" pitchFamily="34" charset="0"/>
              </a:rPr>
              <a:t>Digital Certification System of Mozambique</a:t>
            </a:r>
            <a:r>
              <a:rPr lang="pt-BR" sz="2000" b="1" dirty="0">
                <a:solidFill>
                  <a:srgbClr val="990000"/>
                </a:solidFill>
                <a:latin typeface="Tahoma" panose="020B0604030504040204" pitchFamily="34" charset="0"/>
                <a:ea typeface="Tahoma" panose="020B0604030504040204" pitchFamily="34" charset="0"/>
                <a:cs typeface="Tahoma" panose="020B0604030504040204" pitchFamily="34" charset="0"/>
              </a:rPr>
              <a:t>;</a:t>
            </a:r>
          </a:p>
        </p:txBody>
      </p:sp>
      <p:sp>
        <p:nvSpPr>
          <p:cNvPr id="10" name="Partilhar com o Governo da Província de Sofala a essência da Lei de Transacções Electrónicas, capitalizando o que a mesma irá trazer ou mudar no quotidiano da vida do cidadão, do sector privado, da academia e da administração pública, quanto à Dignidade,"/>
          <p:cNvSpPr txBox="1">
            <a:spLocks/>
          </p:cNvSpPr>
          <p:nvPr/>
        </p:nvSpPr>
        <p:spPr>
          <a:xfrm>
            <a:off x="3406531" y="6102233"/>
            <a:ext cx="13205066" cy="662432"/>
          </a:xfrm>
          <a:prstGeom prst="rect">
            <a:avLst/>
          </a:prstGeom>
          <a:pattFill prst="pct10">
            <a:fgClr>
              <a:schemeClr val="bg1">
                <a:lumMod val="85000"/>
              </a:schemeClr>
            </a:fgClr>
            <a:bgClr>
              <a:schemeClr val="bg1"/>
            </a:bgClr>
          </a:pattFill>
          <a:ln>
            <a:solidFill>
              <a:schemeClr val="accent1">
                <a:alpha val="0"/>
              </a:schemeClr>
            </a:solidFill>
          </a:ln>
        </p:spPr>
        <p:style>
          <a:lnRef idx="2">
            <a:schemeClr val="accent1"/>
          </a:lnRef>
          <a:fillRef idx="1">
            <a:schemeClr val="lt1"/>
          </a:fillRef>
          <a:effectRef idx="0">
            <a:schemeClr val="accent1"/>
          </a:effectRef>
          <a:fontRef idx="minor">
            <a:schemeClr val="dk1"/>
          </a:fontRef>
        </p:style>
        <p:txBody>
          <a:bodyPr/>
          <a:lstStyle>
            <a:lvl1pPr>
              <a:spcBef>
                <a:spcPct val="20000"/>
              </a:spcBef>
              <a:buChar char="•"/>
              <a:defRPr sz="3200">
                <a:solidFill>
                  <a:schemeClr val="tx1"/>
                </a:solidFill>
                <a:latin typeface="Tahoma" panose="020B0604030504040204" pitchFamily="34" charset="0"/>
                <a:ea typeface="MS PGothic" panose="020B0600070205080204" pitchFamily="34" charset="-128"/>
              </a:defRPr>
            </a:lvl1pPr>
            <a:lvl2pPr marL="742950" indent="-285750">
              <a:spcBef>
                <a:spcPct val="20000"/>
              </a:spcBef>
              <a:buFont typeface="Wingdings" pitchFamily="2" charset="2"/>
              <a:buChar char="Ø"/>
              <a:defRPr sz="2800">
                <a:solidFill>
                  <a:schemeClr val="tx1"/>
                </a:solidFill>
                <a:latin typeface="Tahoma" panose="020B0604030504040204" pitchFamily="34" charset="0"/>
                <a:ea typeface="MS PGothic" panose="020B0600070205080204" pitchFamily="34" charset="-128"/>
              </a:defRPr>
            </a:lvl2pPr>
            <a:lvl3pPr marL="1143000" indent="-228600">
              <a:spcBef>
                <a:spcPct val="20000"/>
              </a:spcBef>
              <a:buFont typeface="Wingdings" pitchFamily="2" charset="2"/>
              <a:buChar char="ü"/>
              <a:defRPr sz="2400">
                <a:solidFill>
                  <a:schemeClr val="tx1"/>
                </a:solidFill>
                <a:latin typeface="Tahoma" panose="020B0604030504040204" pitchFamily="34" charset="0"/>
                <a:ea typeface="MS PGothic" panose="020B0600070205080204" pitchFamily="34" charset="-128"/>
              </a:defRPr>
            </a:lvl3pPr>
            <a:lvl4pPr marL="1600200" indent="-228600">
              <a:spcBef>
                <a:spcPct val="20000"/>
              </a:spcBef>
              <a:buChar char="–"/>
              <a:defRPr sz="2000">
                <a:solidFill>
                  <a:schemeClr val="tx1"/>
                </a:solidFill>
                <a:latin typeface="Tahoma" panose="020B0604030504040204" pitchFamily="34" charset="0"/>
                <a:ea typeface="MS PGothic" panose="020B0600070205080204" pitchFamily="34" charset="-128"/>
              </a:defRPr>
            </a:lvl4pPr>
            <a:lvl5pPr marL="2057400" indent="-228600">
              <a:spcBef>
                <a:spcPct val="20000"/>
              </a:spcBef>
              <a:buChar char="»"/>
              <a:defRPr sz="2000">
                <a:solidFill>
                  <a:schemeClr val="tx1"/>
                </a:solidFill>
                <a:latin typeface="Tahom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ea typeface="MS PGothic" panose="020B0600070205080204" pitchFamily="34" charset="-128"/>
              </a:defRPr>
            </a:lvl9pPr>
          </a:lstStyle>
          <a:p>
            <a:pPr algn="just">
              <a:buNone/>
            </a:pPr>
            <a:r>
              <a:rPr lang="en-US" sz="2000" dirty="0">
                <a:ea typeface="Tahoma" panose="020B0604030504040204" pitchFamily="34" charset="0"/>
                <a:cs typeface="Tahoma" panose="020B0604030504040204" pitchFamily="34" charset="0"/>
              </a:rPr>
              <a:t>Decree no. </a:t>
            </a:r>
            <a:r>
              <a:rPr lang="en-US" sz="2000" dirty="0" smtClean="0">
                <a:ea typeface="Tahoma" panose="020B0604030504040204" pitchFamily="34" charset="0"/>
                <a:cs typeface="Tahoma" panose="020B0604030504040204" pitchFamily="34" charset="0"/>
              </a:rPr>
              <a:t>82/2020 </a:t>
            </a:r>
            <a:r>
              <a:rPr lang="en-US" sz="2000" dirty="0">
                <a:ea typeface="Tahoma" panose="020B0604030504040204" pitchFamily="34" charset="0"/>
                <a:cs typeface="Tahoma" panose="020B0604030504040204" pitchFamily="34" charset="0"/>
              </a:rPr>
              <a:t>of September 10, approving the Regulation on the </a:t>
            </a:r>
            <a:r>
              <a:rPr lang="en-US" sz="2000" b="1" dirty="0">
                <a:solidFill>
                  <a:srgbClr val="990000"/>
                </a:solidFill>
                <a:ea typeface="Tahoma" panose="020B0604030504040204" pitchFamily="34" charset="0"/>
                <a:cs typeface="Tahoma" panose="020B0604030504040204" pitchFamily="34" charset="0"/>
              </a:rPr>
              <a:t>Use of the Domain “.</a:t>
            </a:r>
            <a:r>
              <a:rPr lang="en-US" sz="2000" b="1" dirty="0" err="1">
                <a:solidFill>
                  <a:srgbClr val="990000"/>
                </a:solidFill>
                <a:ea typeface="Tahoma" panose="020B0604030504040204" pitchFamily="34" charset="0"/>
                <a:cs typeface="Tahoma" panose="020B0604030504040204" pitchFamily="34" charset="0"/>
              </a:rPr>
              <a:t>mz</a:t>
            </a:r>
            <a:r>
              <a:rPr lang="en-US" sz="2000" b="1" dirty="0">
                <a:solidFill>
                  <a:srgbClr val="990000"/>
                </a:solidFill>
                <a:ea typeface="Tahoma" panose="020B0604030504040204" pitchFamily="34" charset="0"/>
                <a:cs typeface="Tahoma" panose="020B0604030504040204" pitchFamily="34" charset="0"/>
              </a:rPr>
              <a:t>”</a:t>
            </a:r>
            <a:endParaRPr lang="pt-BR" sz="2000" b="1" dirty="0">
              <a:solidFill>
                <a:srgbClr val="990000"/>
              </a:solidFill>
              <a:ea typeface="Tahoma" panose="020B0604030504040204" pitchFamily="34" charset="0"/>
              <a:cs typeface="Tahoma" panose="020B0604030504040204" pitchFamily="34" charset="0"/>
            </a:endParaRPr>
          </a:p>
        </p:txBody>
      </p:sp>
      <p:pic>
        <p:nvPicPr>
          <p:cNvPr id="12" name="Picture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360667" y="4839121"/>
            <a:ext cx="973147" cy="1036399"/>
          </a:xfrm>
          <a:prstGeom prst="rect">
            <a:avLst/>
          </a:prstGeom>
        </p:spPr>
      </p:pic>
      <p:pic>
        <p:nvPicPr>
          <p:cNvPr id="13" name="Picture 1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365800" y="5992642"/>
            <a:ext cx="961088" cy="775086"/>
          </a:xfrm>
          <a:prstGeom prst="rect">
            <a:avLst/>
          </a:prstGeom>
        </p:spPr>
      </p:pic>
      <p:sp>
        <p:nvSpPr>
          <p:cNvPr id="14" name="Partilhar com o Governo da Província de Sofala a essência da Lei de Transacções Electrónicas, capitalizando o que a mesma irá trazer ou mudar no quotidiano da vida do cidadão, do sector privado, da academia e da administração pública, quanto à Dignidade,"/>
          <p:cNvSpPr txBox="1">
            <a:spLocks/>
          </p:cNvSpPr>
          <p:nvPr/>
        </p:nvSpPr>
        <p:spPr>
          <a:xfrm>
            <a:off x="3524836" y="7011286"/>
            <a:ext cx="13086761" cy="905016"/>
          </a:xfrm>
          <a:prstGeom prst="rect">
            <a:avLst/>
          </a:prstGeom>
          <a:pattFill prst="pct10">
            <a:fgClr>
              <a:schemeClr val="bg1">
                <a:lumMod val="85000"/>
              </a:schemeClr>
            </a:fgClr>
            <a:bgClr>
              <a:schemeClr val="bg1"/>
            </a:bgClr>
          </a:pattFill>
          <a:ln>
            <a:solidFill>
              <a:schemeClr val="accent1">
                <a:alpha val="0"/>
              </a:schemeClr>
            </a:solidFill>
          </a:ln>
        </p:spPr>
        <p:style>
          <a:lnRef idx="2">
            <a:schemeClr val="accent1"/>
          </a:lnRef>
          <a:fillRef idx="1">
            <a:schemeClr val="lt1"/>
          </a:fillRef>
          <a:effectRef idx="0">
            <a:schemeClr val="accent1"/>
          </a:effectRef>
          <a:fontRef idx="minor">
            <a:schemeClr val="dk1"/>
          </a:fontRef>
        </p:style>
        <p:txBody>
          <a:bodyPr/>
          <a:lstStyle>
            <a:lvl1pPr>
              <a:spcBef>
                <a:spcPct val="20000"/>
              </a:spcBef>
              <a:buChar char="•"/>
              <a:defRPr sz="3200">
                <a:solidFill>
                  <a:schemeClr val="tx1"/>
                </a:solidFill>
                <a:latin typeface="Tahoma" panose="020B0604030504040204" pitchFamily="34" charset="0"/>
                <a:ea typeface="MS PGothic" panose="020B0600070205080204" pitchFamily="34" charset="-128"/>
              </a:defRPr>
            </a:lvl1pPr>
            <a:lvl2pPr marL="742950" indent="-285750">
              <a:spcBef>
                <a:spcPct val="20000"/>
              </a:spcBef>
              <a:buFont typeface="Wingdings" pitchFamily="2" charset="2"/>
              <a:buChar char="Ø"/>
              <a:defRPr sz="2800">
                <a:solidFill>
                  <a:schemeClr val="tx1"/>
                </a:solidFill>
                <a:latin typeface="Tahoma" panose="020B0604030504040204" pitchFamily="34" charset="0"/>
                <a:ea typeface="MS PGothic" panose="020B0600070205080204" pitchFamily="34" charset="-128"/>
              </a:defRPr>
            </a:lvl2pPr>
            <a:lvl3pPr marL="1143000" indent="-228600">
              <a:spcBef>
                <a:spcPct val="20000"/>
              </a:spcBef>
              <a:buFont typeface="Wingdings" pitchFamily="2" charset="2"/>
              <a:buChar char="ü"/>
              <a:defRPr sz="2400">
                <a:solidFill>
                  <a:schemeClr val="tx1"/>
                </a:solidFill>
                <a:latin typeface="Tahoma" panose="020B0604030504040204" pitchFamily="34" charset="0"/>
                <a:ea typeface="MS PGothic" panose="020B0600070205080204" pitchFamily="34" charset="-128"/>
              </a:defRPr>
            </a:lvl3pPr>
            <a:lvl4pPr marL="1600200" indent="-228600">
              <a:spcBef>
                <a:spcPct val="20000"/>
              </a:spcBef>
              <a:buChar char="–"/>
              <a:defRPr sz="2000">
                <a:solidFill>
                  <a:schemeClr val="tx1"/>
                </a:solidFill>
                <a:latin typeface="Tahoma" panose="020B0604030504040204" pitchFamily="34" charset="0"/>
                <a:ea typeface="MS PGothic" panose="020B0600070205080204" pitchFamily="34" charset="-128"/>
              </a:defRPr>
            </a:lvl4pPr>
            <a:lvl5pPr marL="2057400" indent="-228600">
              <a:spcBef>
                <a:spcPct val="20000"/>
              </a:spcBef>
              <a:buChar char="»"/>
              <a:defRPr sz="2000">
                <a:solidFill>
                  <a:schemeClr val="tx1"/>
                </a:solidFill>
                <a:latin typeface="Tahom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ea typeface="MS PGothic" panose="020B0600070205080204" pitchFamily="34" charset="-128"/>
              </a:defRPr>
            </a:lvl9pPr>
          </a:lstStyle>
          <a:p>
            <a:pPr algn="just">
              <a:buNone/>
            </a:pPr>
            <a:r>
              <a:rPr lang="en-US" sz="2000" dirty="0">
                <a:ea typeface="Tahoma" panose="020B0604030504040204" pitchFamily="34" charset="0"/>
                <a:cs typeface="Tahoma" panose="020B0604030504040204" pitchFamily="34" charset="0"/>
              </a:rPr>
              <a:t>Decree no. </a:t>
            </a:r>
            <a:r>
              <a:rPr lang="en-US" sz="2000" dirty="0" smtClean="0">
                <a:ea typeface="Tahoma" panose="020B0604030504040204" pitchFamily="34" charset="0"/>
                <a:cs typeface="Tahoma" panose="020B0604030504040204" pitchFamily="34" charset="0"/>
              </a:rPr>
              <a:t>61/2017 </a:t>
            </a:r>
            <a:r>
              <a:rPr lang="en-US" sz="2000" dirty="0">
                <a:ea typeface="Tahoma" panose="020B0604030504040204" pitchFamily="34" charset="0"/>
                <a:cs typeface="Tahoma" panose="020B0604030504040204" pitchFamily="34" charset="0"/>
              </a:rPr>
              <a:t>of November 6, which creates </a:t>
            </a:r>
            <a:r>
              <a:rPr lang="en-US" sz="2000" b="1" dirty="0">
                <a:solidFill>
                  <a:srgbClr val="990000"/>
                </a:solidFill>
                <a:ea typeface="Tahoma" panose="020B0604030504040204" pitchFamily="34" charset="0"/>
                <a:cs typeface="Tahoma" panose="020B0604030504040204" pitchFamily="34" charset="0"/>
              </a:rPr>
              <a:t>the National Institute of Electronic Government (INAGE), </a:t>
            </a:r>
            <a:r>
              <a:rPr lang="en-US" sz="2000" dirty="0">
                <a:ea typeface="Tahoma" panose="020B0604030504040204" pitchFamily="34" charset="0"/>
                <a:cs typeface="Tahoma" panose="020B0604030504040204" pitchFamily="34" charset="0"/>
              </a:rPr>
              <a:t>the entity responsible for providing e-government services in the public administration</a:t>
            </a:r>
            <a:endParaRPr lang="pt-BR" sz="2000" dirty="0">
              <a:ea typeface="Tahoma" panose="020B0604030504040204" pitchFamily="34" charset="0"/>
              <a:cs typeface="Tahoma" panose="020B0604030504040204" pitchFamily="34" charset="0"/>
            </a:endParaRPr>
          </a:p>
        </p:txBody>
      </p:sp>
      <p:pic>
        <p:nvPicPr>
          <p:cNvPr id="15" name="Picture 1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365800" y="6924750"/>
            <a:ext cx="1054586" cy="991552"/>
          </a:xfrm>
          <a:prstGeom prst="rect">
            <a:avLst/>
          </a:prstGeom>
        </p:spPr>
      </p:pic>
      <p:sp>
        <p:nvSpPr>
          <p:cNvPr id="16" name="Partilhar com o Governo da Província de Sofala a essência da Lei de Transacções Electrónicas, capitalizando o que a mesma irá trazer ou mudar no quotidiano da vida do cidadão, do sector privado, da academia e da administração pública, quanto à Dignidade,"/>
          <p:cNvSpPr txBox="1">
            <a:spLocks/>
          </p:cNvSpPr>
          <p:nvPr/>
        </p:nvSpPr>
        <p:spPr>
          <a:xfrm>
            <a:off x="3497125" y="8267700"/>
            <a:ext cx="13114471" cy="801502"/>
          </a:xfrm>
          <a:prstGeom prst="rect">
            <a:avLst/>
          </a:prstGeom>
          <a:pattFill prst="pct10">
            <a:fgClr>
              <a:schemeClr val="bg1">
                <a:lumMod val="85000"/>
              </a:schemeClr>
            </a:fgClr>
            <a:bgClr>
              <a:schemeClr val="bg1"/>
            </a:bgClr>
          </a:pattFill>
          <a:ln>
            <a:solidFill>
              <a:schemeClr val="accent1">
                <a:alpha val="0"/>
              </a:schemeClr>
            </a:solidFill>
          </a:ln>
        </p:spPr>
        <p:style>
          <a:lnRef idx="2">
            <a:schemeClr val="accent1"/>
          </a:lnRef>
          <a:fillRef idx="1">
            <a:schemeClr val="lt1"/>
          </a:fillRef>
          <a:effectRef idx="0">
            <a:schemeClr val="accent1"/>
          </a:effectRef>
          <a:fontRef idx="minor">
            <a:schemeClr val="dk1"/>
          </a:fontRef>
        </p:style>
        <p:txBody>
          <a:bodyPr/>
          <a:lstStyle>
            <a:lvl1pPr>
              <a:spcBef>
                <a:spcPct val="20000"/>
              </a:spcBef>
              <a:buChar char="•"/>
              <a:defRPr sz="3200">
                <a:solidFill>
                  <a:schemeClr val="tx1"/>
                </a:solidFill>
                <a:latin typeface="Tahoma" panose="020B0604030504040204" pitchFamily="34" charset="0"/>
                <a:ea typeface="MS PGothic" panose="020B0600070205080204" pitchFamily="34" charset="-128"/>
              </a:defRPr>
            </a:lvl1pPr>
            <a:lvl2pPr marL="742950" indent="-285750">
              <a:spcBef>
                <a:spcPct val="20000"/>
              </a:spcBef>
              <a:buFont typeface="Wingdings" pitchFamily="2" charset="2"/>
              <a:buChar char="Ø"/>
              <a:defRPr sz="2800">
                <a:solidFill>
                  <a:schemeClr val="tx1"/>
                </a:solidFill>
                <a:latin typeface="Tahoma" panose="020B0604030504040204" pitchFamily="34" charset="0"/>
                <a:ea typeface="MS PGothic" panose="020B0600070205080204" pitchFamily="34" charset="-128"/>
              </a:defRPr>
            </a:lvl2pPr>
            <a:lvl3pPr marL="1143000" indent="-228600">
              <a:spcBef>
                <a:spcPct val="20000"/>
              </a:spcBef>
              <a:buFont typeface="Wingdings" pitchFamily="2" charset="2"/>
              <a:buChar char="ü"/>
              <a:defRPr sz="2400">
                <a:solidFill>
                  <a:schemeClr val="tx1"/>
                </a:solidFill>
                <a:latin typeface="Tahoma" panose="020B0604030504040204" pitchFamily="34" charset="0"/>
                <a:ea typeface="MS PGothic" panose="020B0600070205080204" pitchFamily="34" charset="-128"/>
              </a:defRPr>
            </a:lvl3pPr>
            <a:lvl4pPr marL="1600200" indent="-228600">
              <a:spcBef>
                <a:spcPct val="20000"/>
              </a:spcBef>
              <a:buChar char="–"/>
              <a:defRPr sz="2000">
                <a:solidFill>
                  <a:schemeClr val="tx1"/>
                </a:solidFill>
                <a:latin typeface="Tahoma" panose="020B0604030504040204" pitchFamily="34" charset="0"/>
                <a:ea typeface="MS PGothic" panose="020B0600070205080204" pitchFamily="34" charset="-128"/>
              </a:defRPr>
            </a:lvl4pPr>
            <a:lvl5pPr marL="2057400" indent="-228600">
              <a:spcBef>
                <a:spcPct val="20000"/>
              </a:spcBef>
              <a:buChar char="»"/>
              <a:defRPr sz="2000">
                <a:solidFill>
                  <a:schemeClr val="tx1"/>
                </a:solidFill>
                <a:latin typeface="Tahom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ea typeface="MS PGothic" panose="020B0600070205080204" pitchFamily="34" charset="-128"/>
              </a:defRPr>
            </a:lvl9pPr>
          </a:lstStyle>
          <a:p>
            <a:pPr algn="just">
              <a:buNone/>
            </a:pPr>
            <a:r>
              <a:rPr lang="en-US" sz="2000" dirty="0">
                <a:ea typeface="Tahoma" panose="020B0604030504040204" pitchFamily="34" charset="0"/>
                <a:cs typeface="Tahoma" panose="020B0604030504040204" pitchFamily="34" charset="0"/>
              </a:rPr>
              <a:t>Decree No. </a:t>
            </a:r>
            <a:r>
              <a:rPr lang="en-US" sz="2000" dirty="0" smtClean="0">
                <a:ea typeface="Tahoma" panose="020B0604030504040204" pitchFamily="34" charset="0"/>
                <a:cs typeface="Tahoma" panose="020B0604030504040204" pitchFamily="34" charset="0"/>
              </a:rPr>
              <a:t>82/2020 </a:t>
            </a:r>
            <a:r>
              <a:rPr lang="en-US" sz="2000" dirty="0">
                <a:ea typeface="Tahoma" panose="020B0604030504040204" pitchFamily="34" charset="0"/>
                <a:cs typeface="Tahoma" panose="020B0604030504040204" pitchFamily="34" charset="0"/>
              </a:rPr>
              <a:t>of September 10, establishing </a:t>
            </a:r>
            <a:r>
              <a:rPr lang="en-US" sz="2000" b="1" dirty="0">
                <a:solidFill>
                  <a:srgbClr val="990000"/>
                </a:solidFill>
                <a:ea typeface="Tahoma" panose="020B0604030504040204" pitchFamily="34" charset="0"/>
                <a:cs typeface="Tahoma" panose="020B0604030504040204" pitchFamily="34" charset="0"/>
              </a:rPr>
              <a:t>INTIC as a Public ICT Regulatory Institute,</a:t>
            </a:r>
            <a:r>
              <a:rPr lang="en-US" sz="2000" dirty="0">
                <a:ea typeface="Tahoma" panose="020B0604030504040204" pitchFamily="34" charset="0"/>
                <a:cs typeface="Tahoma" panose="020B0604030504040204" pitchFamily="34" charset="0"/>
              </a:rPr>
              <a:t> coordinator of digital governance and Internet governance</a:t>
            </a:r>
            <a:endParaRPr lang="pt-BR" sz="2000" b="1" dirty="0">
              <a:solidFill>
                <a:srgbClr val="990000"/>
              </a:solidFill>
              <a:ea typeface="Tahoma" panose="020B0604030504040204" pitchFamily="34" charset="0"/>
              <a:cs typeface="Tahoma" panose="020B0604030504040204" pitchFamily="34" charset="0"/>
            </a:endParaRPr>
          </a:p>
        </p:txBody>
      </p:sp>
      <p:pic>
        <p:nvPicPr>
          <p:cNvPr id="17" name="Picture 1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281024" y="8002071"/>
            <a:ext cx="1132436" cy="1206277"/>
          </a:xfrm>
          <a:prstGeom prst="rect">
            <a:avLst/>
          </a:prstGeom>
        </p:spPr>
      </p:pic>
      <p:sp>
        <p:nvSpPr>
          <p:cNvPr id="18" name="Partilhar com o Governo da Província de Sofala a essência da Lei de Transacções Electrónicas, capitalizando o que a mesma irá trazer ou mudar no quotidiano da vida do cidadão, do sector privado, da academia e da administração pública, quanto à Dignidade,"/>
          <p:cNvSpPr txBox="1">
            <a:spLocks/>
          </p:cNvSpPr>
          <p:nvPr/>
        </p:nvSpPr>
        <p:spPr>
          <a:xfrm>
            <a:off x="3497126" y="2420601"/>
            <a:ext cx="13114473" cy="1232462"/>
          </a:xfrm>
          <a:prstGeom prst="rect">
            <a:avLst/>
          </a:prstGeom>
          <a:pattFill prst="pct50">
            <a:fgClr>
              <a:srgbClr val="FFC000"/>
            </a:fgClr>
            <a:bgClr>
              <a:schemeClr val="bg1"/>
            </a:bgClr>
          </a:pattFill>
          <a:ln>
            <a:noFill/>
          </a:ln>
        </p:spPr>
        <p:style>
          <a:lnRef idx="2">
            <a:schemeClr val="accent4"/>
          </a:lnRef>
          <a:fillRef idx="1">
            <a:schemeClr val="lt1"/>
          </a:fillRef>
          <a:effectRef idx="0">
            <a:schemeClr val="accent4"/>
          </a:effectRef>
          <a:fontRef idx="minor">
            <a:schemeClr val="dk1"/>
          </a:fontRef>
        </p:style>
        <p:txBody>
          <a:bodyPr/>
          <a:lstStyle>
            <a:lvl1pPr>
              <a:spcBef>
                <a:spcPct val="20000"/>
              </a:spcBef>
              <a:buChar char="•"/>
              <a:defRPr sz="3200">
                <a:solidFill>
                  <a:schemeClr val="tx1"/>
                </a:solidFill>
                <a:latin typeface="Tahoma" panose="020B0604030504040204" pitchFamily="34" charset="0"/>
                <a:ea typeface="MS PGothic" panose="020B0600070205080204" pitchFamily="34" charset="-128"/>
              </a:defRPr>
            </a:lvl1pPr>
            <a:lvl2pPr marL="742950" indent="-285750">
              <a:spcBef>
                <a:spcPct val="20000"/>
              </a:spcBef>
              <a:buFont typeface="Wingdings" pitchFamily="2" charset="2"/>
              <a:buChar char="Ø"/>
              <a:defRPr sz="2800">
                <a:solidFill>
                  <a:schemeClr val="tx1"/>
                </a:solidFill>
                <a:latin typeface="Tahoma" panose="020B0604030504040204" pitchFamily="34" charset="0"/>
                <a:ea typeface="MS PGothic" panose="020B0600070205080204" pitchFamily="34" charset="-128"/>
              </a:defRPr>
            </a:lvl2pPr>
            <a:lvl3pPr marL="1143000" indent="-228600">
              <a:spcBef>
                <a:spcPct val="20000"/>
              </a:spcBef>
              <a:buFont typeface="Wingdings" pitchFamily="2" charset="2"/>
              <a:buChar char="ü"/>
              <a:defRPr sz="2400">
                <a:solidFill>
                  <a:schemeClr val="tx1"/>
                </a:solidFill>
                <a:latin typeface="Tahoma" panose="020B0604030504040204" pitchFamily="34" charset="0"/>
                <a:ea typeface="MS PGothic" panose="020B0600070205080204" pitchFamily="34" charset="-128"/>
              </a:defRPr>
            </a:lvl3pPr>
            <a:lvl4pPr marL="1600200" indent="-228600">
              <a:spcBef>
                <a:spcPct val="20000"/>
              </a:spcBef>
              <a:buChar char="–"/>
              <a:defRPr sz="2000">
                <a:solidFill>
                  <a:schemeClr val="tx1"/>
                </a:solidFill>
                <a:latin typeface="Tahoma" panose="020B0604030504040204" pitchFamily="34" charset="0"/>
                <a:ea typeface="MS PGothic" panose="020B0600070205080204" pitchFamily="34" charset="-128"/>
              </a:defRPr>
            </a:lvl4pPr>
            <a:lvl5pPr marL="2057400" indent="-228600">
              <a:spcBef>
                <a:spcPct val="20000"/>
              </a:spcBef>
              <a:buChar char="»"/>
              <a:defRPr sz="2000">
                <a:solidFill>
                  <a:schemeClr val="tx1"/>
                </a:solidFill>
                <a:latin typeface="Tahom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ea typeface="MS PGothic" panose="020B0600070205080204" pitchFamily="34" charset="-128"/>
              </a:defRPr>
            </a:lvl9pPr>
          </a:lstStyle>
          <a:p>
            <a:pPr algn="just">
              <a:buNone/>
              <a:defRPr/>
            </a:pPr>
            <a:r>
              <a:rPr lang="en-US" sz="2100" dirty="0">
                <a:ea typeface="Tahoma" panose="020B0604030504040204" pitchFamily="34" charset="0"/>
                <a:cs typeface="Tahoma" panose="020B0604030504040204" pitchFamily="34" charset="0"/>
              </a:rPr>
              <a:t>Law no. 3/2017 of January 9th, </a:t>
            </a:r>
            <a:r>
              <a:rPr lang="en-US" sz="2100" dirty="0">
                <a:solidFill>
                  <a:srgbClr val="FF0000"/>
                </a:solidFill>
                <a:ea typeface="Tahoma" panose="020B0604030504040204" pitchFamily="34" charset="0"/>
                <a:cs typeface="Tahoma" panose="020B0604030504040204" pitchFamily="34" charset="0"/>
              </a:rPr>
              <a:t>Electronic Transactions </a:t>
            </a:r>
            <a:r>
              <a:rPr lang="en-US" sz="2100" dirty="0" smtClean="0">
                <a:solidFill>
                  <a:srgbClr val="FF0000"/>
                </a:solidFill>
                <a:ea typeface="Tahoma" panose="020B0604030504040204" pitchFamily="34" charset="0"/>
                <a:cs typeface="Tahoma" panose="020B0604030504040204" pitchFamily="34" charset="0"/>
              </a:rPr>
              <a:t>Law - </a:t>
            </a:r>
            <a:r>
              <a:rPr lang="en-US" sz="2100" dirty="0" smtClean="0">
                <a:ea typeface="Tahoma" panose="020B0604030504040204" pitchFamily="34" charset="0"/>
                <a:cs typeface="Tahoma" panose="020B0604030504040204" pitchFamily="34" charset="0"/>
              </a:rPr>
              <a:t>establishes </a:t>
            </a:r>
            <a:r>
              <a:rPr lang="en-US" sz="2100" dirty="0">
                <a:ea typeface="Tahoma" panose="020B0604030504040204" pitchFamily="34" charset="0"/>
                <a:cs typeface="Tahoma" panose="020B0604030504040204" pitchFamily="34" charset="0"/>
              </a:rPr>
              <a:t>the principles, general rules and legal framework for electronic transactions in general, e-commerce and e-government in particular, with the aim of guaranteeing protection in the use of Information and Communication Technologies</a:t>
            </a:r>
            <a:r>
              <a:rPr lang="en-US" sz="2100" dirty="0" smtClean="0">
                <a:ea typeface="Tahoma" panose="020B0604030504040204" pitchFamily="34" charset="0"/>
                <a:cs typeface="Tahoma" panose="020B0604030504040204" pitchFamily="34" charset="0"/>
              </a:rPr>
              <a:t>.</a:t>
            </a:r>
            <a:endParaRPr lang="en-GB" altLang="en-US" sz="2100" dirty="0">
              <a:ea typeface="Tahoma" panose="020B0604030504040204" pitchFamily="34" charset="0"/>
              <a:cs typeface="Tahoma" panose="020B0604030504040204" pitchFamily="34" charset="0"/>
            </a:endParaRPr>
          </a:p>
        </p:txBody>
      </p:sp>
      <p:pic>
        <p:nvPicPr>
          <p:cNvPr id="19" name="Picture 1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214173" y="2426028"/>
            <a:ext cx="1140423" cy="1272240"/>
          </a:xfrm>
          <a:prstGeom prst="rect">
            <a:avLst/>
          </a:prstGeom>
        </p:spPr>
      </p:pic>
    </p:spTree>
    <p:extLst>
      <p:ext uri="{BB962C8B-B14F-4D97-AF65-F5344CB8AC3E}">
        <p14:creationId xmlns:p14="http://schemas.microsoft.com/office/powerpoint/2010/main" val="267761203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F8EDE577-D4DD-0E0D-1646-5C87EBF2675D}"/>
            </a:ext>
          </a:extLst>
        </p:cNvPr>
        <p:cNvGrpSpPr/>
        <p:nvPr/>
      </p:nvGrpSpPr>
      <p:grpSpPr>
        <a:xfrm>
          <a:off x="0" y="0"/>
          <a:ext cx="0" cy="0"/>
          <a:chOff x="0" y="0"/>
          <a:chExt cx="0" cy="0"/>
        </a:xfrm>
      </p:grpSpPr>
      <p:pic>
        <p:nvPicPr>
          <p:cNvPr id="5" name="Picture 3" descr="WhatsApp Image 2025-05-06 at 0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9600" y="9258300"/>
            <a:ext cx="1905000" cy="102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lide Number Placeholder 5"/>
          <p:cNvSpPr>
            <a:spLocks noGrp="1"/>
          </p:cNvSpPr>
          <p:nvPr>
            <p:ph type="sldNum" sz="quarter" idx="4294967295"/>
          </p:nvPr>
        </p:nvSpPr>
        <p:spPr>
          <a:xfrm>
            <a:off x="12115800" y="9534525"/>
            <a:ext cx="1628775" cy="476250"/>
          </a:xfrm>
        </p:spPr>
        <p:txBody>
          <a:bodyPr/>
          <a:lstStyle/>
          <a:p>
            <a:fld id="{FFAAE9B2-36E1-4349-96E1-839A449297AF}" type="slidenum">
              <a:rPr lang="pt-PT" sz="2000" smtClean="0">
                <a:solidFill>
                  <a:schemeClr val="bg1"/>
                </a:solidFill>
              </a:rPr>
              <a:pPr/>
              <a:t>11</a:t>
            </a:fld>
            <a:endParaRPr lang="pt-PT" sz="2000" dirty="0">
              <a:solidFill>
                <a:schemeClr val="bg1"/>
              </a:solidFill>
            </a:endParaRPr>
          </a:p>
        </p:txBody>
      </p:sp>
      <p:sp>
        <p:nvSpPr>
          <p:cNvPr id="11" name="CaixaDeTexto 3"/>
          <p:cNvSpPr txBox="1"/>
          <p:nvPr/>
        </p:nvSpPr>
        <p:spPr>
          <a:xfrm>
            <a:off x="2493818" y="1849742"/>
            <a:ext cx="13018957" cy="892552"/>
          </a:xfrm>
          <a:prstGeom prst="rect">
            <a:avLst/>
          </a:prstGeom>
          <a:noFill/>
        </p:spPr>
        <p:txBody>
          <a:bodyPr wrap="square" rtlCol="0">
            <a:spAutoFit/>
          </a:bodyPr>
          <a:lstStyle/>
          <a:p>
            <a:pPr algn="just"/>
            <a:r>
              <a:rPr lang="pt-PT" sz="2400" b="1" dirty="0" smtClean="0">
                <a:latin typeface="Tahoma" panose="020B0604030504040204" pitchFamily="34" charset="0"/>
                <a:ea typeface="Tahoma" panose="020B0604030504040204" pitchFamily="34" charset="0"/>
                <a:cs typeface="Tahoma" panose="020B0604030504040204" pitchFamily="34" charset="0"/>
              </a:rPr>
              <a:t>7</a:t>
            </a:r>
            <a:r>
              <a:rPr lang="pt-PT" sz="2400" b="1" dirty="0">
                <a:latin typeface="Tahoma" panose="020B0604030504040204" pitchFamily="34" charset="0"/>
                <a:ea typeface="Tahoma" panose="020B0604030504040204" pitchFamily="34" charset="0"/>
                <a:cs typeface="Tahoma" panose="020B0604030504040204" pitchFamily="34" charset="0"/>
              </a:rPr>
              <a:t>. PESI </a:t>
            </a:r>
            <a:r>
              <a:rPr lang="pt-PT" sz="2400" b="1" dirty="0" err="1">
                <a:latin typeface="Tahoma" panose="020B0604030504040204" pitchFamily="34" charset="0"/>
                <a:ea typeface="Tahoma" panose="020B0604030504040204" pitchFamily="34" charset="0"/>
                <a:cs typeface="Tahoma" panose="020B0604030504040204" pitchFamily="34" charset="0"/>
              </a:rPr>
              <a:t>Axis</a:t>
            </a:r>
            <a:r>
              <a:rPr lang="pt-PT" sz="2400" b="1" dirty="0">
                <a:latin typeface="Tahoma" panose="020B0604030504040204" pitchFamily="34" charset="0"/>
                <a:ea typeface="Tahoma" panose="020B0604030504040204" pitchFamily="34" charset="0"/>
                <a:cs typeface="Tahoma" panose="020B0604030504040204" pitchFamily="34" charset="0"/>
              </a:rPr>
              <a:t> 5 </a:t>
            </a:r>
            <a:r>
              <a:rPr lang="pt-PT" sz="2400" b="1" dirty="0" err="1" smtClean="0">
                <a:latin typeface="Tahoma" panose="020B0604030504040204" pitchFamily="34" charset="0"/>
                <a:ea typeface="Tahoma" panose="020B0604030504040204" pitchFamily="34" charset="0"/>
                <a:cs typeface="Tahoma" panose="020B0604030504040204" pitchFamily="34" charset="0"/>
              </a:rPr>
              <a:t>initiatives</a:t>
            </a:r>
            <a:endParaRPr lang="pt-PT" sz="2400" b="1" dirty="0" smtClean="0">
              <a:latin typeface="Tahoma" panose="020B0604030504040204" pitchFamily="34" charset="0"/>
              <a:ea typeface="Tahoma" panose="020B0604030504040204" pitchFamily="34" charset="0"/>
              <a:cs typeface="Tahoma" panose="020B0604030504040204" pitchFamily="34" charset="0"/>
            </a:endParaRPr>
          </a:p>
          <a:p>
            <a:r>
              <a:rPr lang="pt-PT" sz="2800" b="1" dirty="0" smtClean="0">
                <a:latin typeface="Times New Roman" charset="0"/>
                <a:ea typeface="Times New Roman" charset="0"/>
                <a:cs typeface="Times New Roman" charset="0"/>
              </a:rPr>
              <a:t>e-</a:t>
            </a:r>
            <a:r>
              <a:rPr lang="pt-PT" sz="2800" b="1" dirty="0" err="1" smtClean="0">
                <a:latin typeface="Times New Roman" charset="0"/>
                <a:ea typeface="Times New Roman" charset="0"/>
                <a:cs typeface="Times New Roman" charset="0"/>
              </a:rPr>
              <a:t>Governance</a:t>
            </a:r>
            <a:r>
              <a:rPr lang="pt-PT" sz="2800" b="1" dirty="0">
                <a:latin typeface="Times New Roman" charset="0"/>
                <a:ea typeface="Times New Roman" charset="0"/>
                <a:cs typeface="Times New Roman" charset="0"/>
              </a:rPr>
              <a:t>: </a:t>
            </a:r>
            <a:r>
              <a:rPr lang="pt-PT" sz="2800" b="1" dirty="0">
                <a:solidFill>
                  <a:srgbClr val="FF0000"/>
                </a:solidFill>
                <a:latin typeface="Times New Roman" panose="02020603050405020304" pitchFamily="18" charset="0"/>
                <a:cs typeface="Times New Roman" panose="02020603050405020304" pitchFamily="18" charset="0"/>
              </a:rPr>
              <a:t>Internet </a:t>
            </a:r>
            <a:r>
              <a:rPr lang="pt-PT" sz="2800" b="1" dirty="0" err="1">
                <a:solidFill>
                  <a:srgbClr val="FF0000"/>
                </a:solidFill>
                <a:latin typeface="Times New Roman" panose="02020603050405020304" pitchFamily="18" charset="0"/>
                <a:cs typeface="Times New Roman" panose="02020603050405020304" pitchFamily="18" charset="0"/>
              </a:rPr>
              <a:t>Governance</a:t>
            </a:r>
            <a:endParaRPr lang="pt-PT" sz="2400" b="1" dirty="0">
              <a:latin typeface="Tahoma" panose="020B0604030504040204" pitchFamily="34" charset="0"/>
              <a:ea typeface="Tahoma" panose="020B0604030504040204" pitchFamily="34" charset="0"/>
              <a:cs typeface="Tahoma" panose="020B0604030504040204" pitchFamily="34" charset="0"/>
            </a:endParaRPr>
          </a:p>
        </p:txBody>
      </p:sp>
      <p:grpSp>
        <p:nvGrpSpPr>
          <p:cNvPr id="18" name="Group 17"/>
          <p:cNvGrpSpPr/>
          <p:nvPr/>
        </p:nvGrpSpPr>
        <p:grpSpPr>
          <a:xfrm>
            <a:off x="3200400" y="5219700"/>
            <a:ext cx="13868400" cy="4038600"/>
            <a:chOff x="34925" y="1349375"/>
            <a:chExt cx="9074150" cy="2800350"/>
          </a:xfrm>
        </p:grpSpPr>
        <p:pic>
          <p:nvPicPr>
            <p:cNvPr id="19"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925" y="1349375"/>
              <a:ext cx="8489950" cy="2735263"/>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20" name="Rectangle 1"/>
            <p:cNvSpPr>
              <a:spLocks noChangeArrowheads="1"/>
            </p:cNvSpPr>
            <p:nvPr/>
          </p:nvSpPr>
          <p:spPr bwMode="auto">
            <a:xfrm>
              <a:off x="2195513" y="3716338"/>
              <a:ext cx="6913562" cy="433387"/>
            </a:xfrm>
            <a:prstGeom prst="rect">
              <a:avLst/>
            </a:prstGeom>
            <a:solidFill>
              <a:schemeClr val="accent1">
                <a:alpha val="25098"/>
              </a:schemeClr>
            </a:solidFill>
            <a:ln w="9525" algn="ctr">
              <a:solidFill>
                <a:schemeClr val="tx1"/>
              </a:solidFill>
              <a:round/>
              <a:headEnd/>
              <a:tailEnd/>
            </a:ln>
          </p:spPr>
          <p:txBody>
            <a:bodyPr/>
            <a:lstStyle>
              <a:lvl1pPr eaLnBrk="0" hangingPunct="0">
                <a:spcBef>
                  <a:spcPct val="20000"/>
                </a:spcBef>
                <a:buFont typeface="Wingdings" panose="05000000000000000000" pitchFamily="2" charset="2"/>
                <a:buChar char="v"/>
                <a:defRPr sz="3200">
                  <a:solidFill>
                    <a:schemeClr val="tx1"/>
                  </a:solidFill>
                  <a:latin typeface="Calibri" panose="020F0502020204030204" pitchFamily="34" charset="0"/>
                  <a:ea typeface="MS PGothic" panose="020B0600070205080204" pitchFamily="34" charset="-128"/>
                  <a:cs typeface="Calibri" panose="020F0502020204030204" pitchFamily="34" charset="0"/>
                </a:defRPr>
              </a:lvl1pPr>
              <a:lvl2pPr marL="742950" indent="-285750" eaLnBrk="0" hangingPunct="0">
                <a:spcBef>
                  <a:spcPct val="20000"/>
                </a:spcBef>
                <a:buFont typeface="Wingdings" panose="05000000000000000000" pitchFamily="2" charset="2"/>
                <a:buChar char="§"/>
                <a:defRPr sz="2800">
                  <a:solidFill>
                    <a:schemeClr val="tx1"/>
                  </a:solidFill>
                  <a:latin typeface="Calibri" panose="020F0502020204030204" pitchFamily="34" charset="0"/>
                  <a:ea typeface="MS PGothic" panose="020B0600070205080204" pitchFamily="34" charset="-128"/>
                  <a:cs typeface="Calibri" panose="020F0502020204030204" pitchFamily="34" charset="0"/>
                </a:defRPr>
              </a:lvl2pPr>
              <a:lvl3pPr marL="1143000" indent="-228600" eaLnBrk="0" hangingPunct="0">
                <a:spcBef>
                  <a:spcPct val="20000"/>
                </a:spcBef>
                <a:buFont typeface="Wingdings" panose="05000000000000000000" pitchFamily="2" charset="2"/>
                <a:buChar char="ü"/>
                <a:defRPr sz="2400">
                  <a:solidFill>
                    <a:schemeClr val="tx1"/>
                  </a:solidFill>
                  <a:latin typeface="Calibri" panose="020F0502020204030204" pitchFamily="34" charset="0"/>
                  <a:ea typeface="MS PGothic" panose="020B0600070205080204" pitchFamily="34" charset="-128"/>
                  <a:cs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MS PGothic" panose="020B0600070205080204" pitchFamily="34" charset="-128"/>
                  <a:cs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MS PGothic" panose="020B0600070205080204" pitchFamily="34" charset="-128"/>
                  <a:cs typeface="Calibri" panose="020F0502020204030204" pitchFamily="34" charset="0"/>
                </a:defRPr>
              </a:lvl5pPr>
              <a:lvl6pPr marL="2514600" indent="-228600" eaLnBrk="0" fontAlgn="base" hangingPunct="0">
                <a:spcBef>
                  <a:spcPct val="20000"/>
                </a:spcBef>
                <a:spcAft>
                  <a:spcPct val="0"/>
                </a:spcAft>
                <a:buChar char="»"/>
                <a:defRPr sz="2000">
                  <a:solidFill>
                    <a:schemeClr val="tx1"/>
                  </a:solidFill>
                  <a:latin typeface="Calibri" panose="020F0502020204030204" pitchFamily="34" charset="0"/>
                  <a:ea typeface="MS PGothic" panose="020B0600070205080204" pitchFamily="34" charset="-128"/>
                  <a:cs typeface="Calibri" panose="020F0502020204030204" pitchFamily="34" charset="0"/>
                </a:defRPr>
              </a:lvl6pPr>
              <a:lvl7pPr marL="2971800" indent="-228600" eaLnBrk="0" fontAlgn="base" hangingPunct="0">
                <a:spcBef>
                  <a:spcPct val="20000"/>
                </a:spcBef>
                <a:spcAft>
                  <a:spcPct val="0"/>
                </a:spcAft>
                <a:buChar char="»"/>
                <a:defRPr sz="2000">
                  <a:solidFill>
                    <a:schemeClr val="tx1"/>
                  </a:solidFill>
                  <a:latin typeface="Calibri" panose="020F0502020204030204" pitchFamily="34" charset="0"/>
                  <a:ea typeface="MS PGothic" panose="020B0600070205080204" pitchFamily="34" charset="-128"/>
                  <a:cs typeface="Calibri" panose="020F0502020204030204" pitchFamily="34" charset="0"/>
                </a:defRPr>
              </a:lvl7pPr>
              <a:lvl8pPr marL="3429000" indent="-228600" eaLnBrk="0" fontAlgn="base" hangingPunct="0">
                <a:spcBef>
                  <a:spcPct val="20000"/>
                </a:spcBef>
                <a:spcAft>
                  <a:spcPct val="0"/>
                </a:spcAft>
                <a:buChar char="»"/>
                <a:defRPr sz="2000">
                  <a:solidFill>
                    <a:schemeClr val="tx1"/>
                  </a:solidFill>
                  <a:latin typeface="Calibri" panose="020F0502020204030204" pitchFamily="34" charset="0"/>
                  <a:ea typeface="MS PGothic" panose="020B0600070205080204" pitchFamily="34" charset="-128"/>
                  <a:cs typeface="Calibri" panose="020F0502020204030204" pitchFamily="34" charset="0"/>
                </a:defRPr>
              </a:lvl8pPr>
              <a:lvl9pPr marL="3886200" indent="-228600" eaLnBrk="0" fontAlgn="base" hangingPunct="0">
                <a:spcBef>
                  <a:spcPct val="20000"/>
                </a:spcBef>
                <a:spcAft>
                  <a:spcPct val="0"/>
                </a:spcAft>
                <a:buChar char="»"/>
                <a:defRPr sz="2000">
                  <a:solidFill>
                    <a:schemeClr val="tx1"/>
                  </a:solidFill>
                  <a:latin typeface="Calibri" panose="020F0502020204030204" pitchFamily="34" charset="0"/>
                  <a:ea typeface="MS PGothic" panose="020B0600070205080204" pitchFamily="34" charset="-128"/>
                  <a:cs typeface="Calibri" panose="020F0502020204030204" pitchFamily="34" charset="0"/>
                </a:defRPr>
              </a:lvl9pPr>
            </a:lstStyle>
            <a:p>
              <a:pPr eaLnBrk="1" hangingPunct="1">
                <a:spcBef>
                  <a:spcPct val="0"/>
                </a:spcBef>
                <a:buFontTx/>
                <a:buNone/>
              </a:pPr>
              <a:endParaRPr lang="en-US" altLang="en-US" sz="1638">
                <a:latin typeface="Tahoma" panose="020B0604030504040204" pitchFamily="34" charset="0"/>
              </a:endParaRPr>
            </a:p>
          </p:txBody>
        </p:sp>
        <p:sp>
          <p:nvSpPr>
            <p:cNvPr id="21" name="TextBox 2"/>
            <p:cNvSpPr txBox="1">
              <a:spLocks noChangeArrowheads="1"/>
            </p:cNvSpPr>
            <p:nvPr/>
          </p:nvSpPr>
          <p:spPr bwMode="auto">
            <a:xfrm>
              <a:off x="2195513" y="3719513"/>
              <a:ext cx="2847975" cy="2503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spcBef>
                  <a:spcPct val="20000"/>
                </a:spcBef>
                <a:buFont typeface="Wingdings" panose="05000000000000000000" pitchFamily="2" charset="2"/>
                <a:buChar char="v"/>
                <a:defRPr sz="3200">
                  <a:solidFill>
                    <a:schemeClr val="tx1"/>
                  </a:solidFill>
                  <a:latin typeface="Calibri" panose="020F0502020204030204" pitchFamily="34" charset="0"/>
                  <a:ea typeface="MS PGothic" panose="020B0600070205080204" pitchFamily="34" charset="-128"/>
                  <a:cs typeface="Calibri" panose="020F0502020204030204" pitchFamily="34" charset="0"/>
                </a:defRPr>
              </a:lvl1pPr>
              <a:lvl2pPr marL="742950" indent="-285750" eaLnBrk="0" hangingPunct="0">
                <a:spcBef>
                  <a:spcPct val="20000"/>
                </a:spcBef>
                <a:buFont typeface="Wingdings" panose="05000000000000000000" pitchFamily="2" charset="2"/>
                <a:buChar char="§"/>
                <a:defRPr sz="2800">
                  <a:solidFill>
                    <a:schemeClr val="tx1"/>
                  </a:solidFill>
                  <a:latin typeface="Calibri" panose="020F0502020204030204" pitchFamily="34" charset="0"/>
                  <a:ea typeface="MS PGothic" panose="020B0600070205080204" pitchFamily="34" charset="-128"/>
                  <a:cs typeface="Calibri" panose="020F0502020204030204" pitchFamily="34" charset="0"/>
                </a:defRPr>
              </a:lvl2pPr>
              <a:lvl3pPr marL="1143000" indent="-228600" eaLnBrk="0" hangingPunct="0">
                <a:spcBef>
                  <a:spcPct val="20000"/>
                </a:spcBef>
                <a:buFont typeface="Wingdings" panose="05000000000000000000" pitchFamily="2" charset="2"/>
                <a:buChar char="ü"/>
                <a:defRPr sz="2400">
                  <a:solidFill>
                    <a:schemeClr val="tx1"/>
                  </a:solidFill>
                  <a:latin typeface="Calibri" panose="020F0502020204030204" pitchFamily="34" charset="0"/>
                  <a:ea typeface="MS PGothic" panose="020B0600070205080204" pitchFamily="34" charset="-128"/>
                  <a:cs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MS PGothic" panose="020B0600070205080204" pitchFamily="34" charset="-128"/>
                  <a:cs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MS PGothic" panose="020B0600070205080204" pitchFamily="34" charset="-128"/>
                  <a:cs typeface="Calibri" panose="020F0502020204030204" pitchFamily="34" charset="0"/>
                </a:defRPr>
              </a:lvl5pPr>
              <a:lvl6pPr marL="2514600" indent="-228600" eaLnBrk="0" fontAlgn="base" hangingPunct="0">
                <a:spcBef>
                  <a:spcPct val="20000"/>
                </a:spcBef>
                <a:spcAft>
                  <a:spcPct val="0"/>
                </a:spcAft>
                <a:buChar char="»"/>
                <a:defRPr sz="2000">
                  <a:solidFill>
                    <a:schemeClr val="tx1"/>
                  </a:solidFill>
                  <a:latin typeface="Calibri" panose="020F0502020204030204" pitchFamily="34" charset="0"/>
                  <a:ea typeface="MS PGothic" panose="020B0600070205080204" pitchFamily="34" charset="-128"/>
                  <a:cs typeface="Calibri" panose="020F0502020204030204" pitchFamily="34" charset="0"/>
                </a:defRPr>
              </a:lvl6pPr>
              <a:lvl7pPr marL="2971800" indent="-228600" eaLnBrk="0" fontAlgn="base" hangingPunct="0">
                <a:spcBef>
                  <a:spcPct val="20000"/>
                </a:spcBef>
                <a:spcAft>
                  <a:spcPct val="0"/>
                </a:spcAft>
                <a:buChar char="»"/>
                <a:defRPr sz="2000">
                  <a:solidFill>
                    <a:schemeClr val="tx1"/>
                  </a:solidFill>
                  <a:latin typeface="Calibri" panose="020F0502020204030204" pitchFamily="34" charset="0"/>
                  <a:ea typeface="MS PGothic" panose="020B0600070205080204" pitchFamily="34" charset="-128"/>
                  <a:cs typeface="Calibri" panose="020F0502020204030204" pitchFamily="34" charset="0"/>
                </a:defRPr>
              </a:lvl7pPr>
              <a:lvl8pPr marL="3429000" indent="-228600" eaLnBrk="0" fontAlgn="base" hangingPunct="0">
                <a:spcBef>
                  <a:spcPct val="20000"/>
                </a:spcBef>
                <a:spcAft>
                  <a:spcPct val="0"/>
                </a:spcAft>
                <a:buChar char="»"/>
                <a:defRPr sz="2000">
                  <a:solidFill>
                    <a:schemeClr val="tx1"/>
                  </a:solidFill>
                  <a:latin typeface="Calibri" panose="020F0502020204030204" pitchFamily="34" charset="0"/>
                  <a:ea typeface="MS PGothic" panose="020B0600070205080204" pitchFamily="34" charset="-128"/>
                  <a:cs typeface="Calibri" panose="020F0502020204030204" pitchFamily="34" charset="0"/>
                </a:defRPr>
              </a:lvl8pPr>
              <a:lvl9pPr marL="3886200" indent="-228600" eaLnBrk="0" fontAlgn="base" hangingPunct="0">
                <a:spcBef>
                  <a:spcPct val="20000"/>
                </a:spcBef>
                <a:spcAft>
                  <a:spcPct val="0"/>
                </a:spcAft>
                <a:buChar char="»"/>
                <a:defRPr sz="2000">
                  <a:solidFill>
                    <a:schemeClr val="tx1"/>
                  </a:solidFill>
                  <a:latin typeface="Calibri" panose="020F0502020204030204" pitchFamily="34" charset="0"/>
                  <a:ea typeface="MS PGothic" panose="020B0600070205080204" pitchFamily="34" charset="-128"/>
                  <a:cs typeface="Calibri" panose="020F0502020204030204" pitchFamily="34" charset="0"/>
                </a:defRPr>
              </a:lvl9pPr>
            </a:lstStyle>
            <a:p>
              <a:pPr eaLnBrk="1" hangingPunct="1">
                <a:spcBef>
                  <a:spcPct val="0"/>
                </a:spcBef>
                <a:buFontTx/>
                <a:buNone/>
              </a:pPr>
              <a:r>
                <a:rPr lang="en-US" altLang="en-US" sz="1092">
                  <a:solidFill>
                    <a:srgbClr val="0070C0"/>
                  </a:solidFill>
                  <a:latin typeface="Tahoma" panose="020B0604030504040204" pitchFamily="34" charset="0"/>
                </a:rPr>
                <a:t>Aplicações e Serviços de Internet</a:t>
              </a:r>
            </a:p>
          </p:txBody>
        </p:sp>
        <p:sp>
          <p:nvSpPr>
            <p:cNvPr id="22" name="Isosceles Triangle 4"/>
            <p:cNvSpPr>
              <a:spLocks noChangeArrowheads="1"/>
            </p:cNvSpPr>
            <p:nvPr/>
          </p:nvSpPr>
          <p:spPr bwMode="auto">
            <a:xfrm>
              <a:off x="4700588" y="2052638"/>
              <a:ext cx="4408487" cy="1666875"/>
            </a:xfrm>
            <a:prstGeom prst="triangle">
              <a:avLst>
                <a:gd name="adj" fmla="val 50000"/>
              </a:avLst>
            </a:prstGeom>
            <a:solidFill>
              <a:srgbClr val="00B050">
                <a:alpha val="43137"/>
              </a:srgbClr>
            </a:solidFill>
            <a:ln w="9525" algn="ctr">
              <a:solidFill>
                <a:schemeClr val="tx1"/>
              </a:solidFill>
              <a:round/>
              <a:headEnd/>
              <a:tailEnd/>
            </a:ln>
          </p:spPr>
          <p:txBody>
            <a:bodyPr/>
            <a:lstStyle>
              <a:lvl1pPr eaLnBrk="0" hangingPunct="0">
                <a:spcBef>
                  <a:spcPct val="20000"/>
                </a:spcBef>
                <a:buFont typeface="Wingdings" panose="05000000000000000000" pitchFamily="2" charset="2"/>
                <a:buChar char="v"/>
                <a:defRPr sz="3200">
                  <a:solidFill>
                    <a:schemeClr val="tx1"/>
                  </a:solidFill>
                  <a:latin typeface="Calibri" panose="020F0502020204030204" pitchFamily="34" charset="0"/>
                  <a:ea typeface="MS PGothic" panose="020B0600070205080204" pitchFamily="34" charset="-128"/>
                  <a:cs typeface="Calibri" panose="020F0502020204030204" pitchFamily="34" charset="0"/>
                </a:defRPr>
              </a:lvl1pPr>
              <a:lvl2pPr marL="742950" indent="-285750" eaLnBrk="0" hangingPunct="0">
                <a:spcBef>
                  <a:spcPct val="20000"/>
                </a:spcBef>
                <a:buFont typeface="Wingdings" panose="05000000000000000000" pitchFamily="2" charset="2"/>
                <a:buChar char="§"/>
                <a:defRPr sz="2800">
                  <a:solidFill>
                    <a:schemeClr val="tx1"/>
                  </a:solidFill>
                  <a:latin typeface="Calibri" panose="020F0502020204030204" pitchFamily="34" charset="0"/>
                  <a:ea typeface="MS PGothic" panose="020B0600070205080204" pitchFamily="34" charset="-128"/>
                  <a:cs typeface="Calibri" panose="020F0502020204030204" pitchFamily="34" charset="0"/>
                </a:defRPr>
              </a:lvl2pPr>
              <a:lvl3pPr marL="1143000" indent="-228600" eaLnBrk="0" hangingPunct="0">
                <a:spcBef>
                  <a:spcPct val="20000"/>
                </a:spcBef>
                <a:buFont typeface="Wingdings" panose="05000000000000000000" pitchFamily="2" charset="2"/>
                <a:buChar char="ü"/>
                <a:defRPr sz="2400">
                  <a:solidFill>
                    <a:schemeClr val="tx1"/>
                  </a:solidFill>
                  <a:latin typeface="Calibri" panose="020F0502020204030204" pitchFamily="34" charset="0"/>
                  <a:ea typeface="MS PGothic" panose="020B0600070205080204" pitchFamily="34" charset="-128"/>
                  <a:cs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MS PGothic" panose="020B0600070205080204" pitchFamily="34" charset="-128"/>
                  <a:cs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MS PGothic" panose="020B0600070205080204" pitchFamily="34" charset="-128"/>
                  <a:cs typeface="Calibri" panose="020F0502020204030204" pitchFamily="34" charset="0"/>
                </a:defRPr>
              </a:lvl5pPr>
              <a:lvl6pPr marL="2514600" indent="-228600" eaLnBrk="0" fontAlgn="base" hangingPunct="0">
                <a:spcBef>
                  <a:spcPct val="20000"/>
                </a:spcBef>
                <a:spcAft>
                  <a:spcPct val="0"/>
                </a:spcAft>
                <a:buChar char="»"/>
                <a:defRPr sz="2000">
                  <a:solidFill>
                    <a:schemeClr val="tx1"/>
                  </a:solidFill>
                  <a:latin typeface="Calibri" panose="020F0502020204030204" pitchFamily="34" charset="0"/>
                  <a:ea typeface="MS PGothic" panose="020B0600070205080204" pitchFamily="34" charset="-128"/>
                  <a:cs typeface="Calibri" panose="020F0502020204030204" pitchFamily="34" charset="0"/>
                </a:defRPr>
              </a:lvl6pPr>
              <a:lvl7pPr marL="2971800" indent="-228600" eaLnBrk="0" fontAlgn="base" hangingPunct="0">
                <a:spcBef>
                  <a:spcPct val="20000"/>
                </a:spcBef>
                <a:spcAft>
                  <a:spcPct val="0"/>
                </a:spcAft>
                <a:buChar char="»"/>
                <a:defRPr sz="2000">
                  <a:solidFill>
                    <a:schemeClr val="tx1"/>
                  </a:solidFill>
                  <a:latin typeface="Calibri" panose="020F0502020204030204" pitchFamily="34" charset="0"/>
                  <a:ea typeface="MS PGothic" panose="020B0600070205080204" pitchFamily="34" charset="-128"/>
                  <a:cs typeface="Calibri" panose="020F0502020204030204" pitchFamily="34" charset="0"/>
                </a:defRPr>
              </a:lvl7pPr>
              <a:lvl8pPr marL="3429000" indent="-228600" eaLnBrk="0" fontAlgn="base" hangingPunct="0">
                <a:spcBef>
                  <a:spcPct val="20000"/>
                </a:spcBef>
                <a:spcAft>
                  <a:spcPct val="0"/>
                </a:spcAft>
                <a:buChar char="»"/>
                <a:defRPr sz="2000">
                  <a:solidFill>
                    <a:schemeClr val="tx1"/>
                  </a:solidFill>
                  <a:latin typeface="Calibri" panose="020F0502020204030204" pitchFamily="34" charset="0"/>
                  <a:ea typeface="MS PGothic" panose="020B0600070205080204" pitchFamily="34" charset="-128"/>
                  <a:cs typeface="Calibri" panose="020F0502020204030204" pitchFamily="34" charset="0"/>
                </a:defRPr>
              </a:lvl8pPr>
              <a:lvl9pPr marL="3886200" indent="-228600" eaLnBrk="0" fontAlgn="base" hangingPunct="0">
                <a:spcBef>
                  <a:spcPct val="20000"/>
                </a:spcBef>
                <a:spcAft>
                  <a:spcPct val="0"/>
                </a:spcAft>
                <a:buChar char="»"/>
                <a:defRPr sz="2000">
                  <a:solidFill>
                    <a:schemeClr val="tx1"/>
                  </a:solidFill>
                  <a:latin typeface="Calibri" panose="020F0502020204030204" pitchFamily="34" charset="0"/>
                  <a:ea typeface="MS PGothic" panose="020B0600070205080204" pitchFamily="34" charset="-128"/>
                  <a:cs typeface="Calibri" panose="020F0502020204030204" pitchFamily="34" charset="0"/>
                </a:defRPr>
              </a:lvl9pPr>
            </a:lstStyle>
            <a:p>
              <a:pPr eaLnBrk="1" hangingPunct="1">
                <a:spcBef>
                  <a:spcPct val="0"/>
                </a:spcBef>
                <a:buFontTx/>
                <a:buNone/>
              </a:pPr>
              <a:endParaRPr lang="en-US" altLang="en-US" sz="1638">
                <a:latin typeface="Tahoma" panose="020B0604030504040204" pitchFamily="34" charset="0"/>
              </a:endParaRPr>
            </a:p>
          </p:txBody>
        </p:sp>
        <p:sp>
          <p:nvSpPr>
            <p:cNvPr id="23" name="TextBox 7"/>
            <p:cNvSpPr txBox="1">
              <a:spLocks noChangeArrowheads="1"/>
            </p:cNvSpPr>
            <p:nvPr/>
          </p:nvSpPr>
          <p:spPr bwMode="auto">
            <a:xfrm>
              <a:off x="1908175" y="2747963"/>
              <a:ext cx="2144713" cy="2503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spcBef>
                  <a:spcPct val="20000"/>
                </a:spcBef>
                <a:buFont typeface="Wingdings" panose="05000000000000000000" pitchFamily="2" charset="2"/>
                <a:buChar char="v"/>
                <a:defRPr sz="3200">
                  <a:solidFill>
                    <a:schemeClr val="tx1"/>
                  </a:solidFill>
                  <a:latin typeface="Calibri" panose="020F0502020204030204" pitchFamily="34" charset="0"/>
                  <a:ea typeface="MS PGothic" panose="020B0600070205080204" pitchFamily="34" charset="-128"/>
                  <a:cs typeface="Calibri" panose="020F0502020204030204" pitchFamily="34" charset="0"/>
                </a:defRPr>
              </a:lvl1pPr>
              <a:lvl2pPr marL="742950" indent="-285750" eaLnBrk="0" hangingPunct="0">
                <a:spcBef>
                  <a:spcPct val="20000"/>
                </a:spcBef>
                <a:buFont typeface="Wingdings" panose="05000000000000000000" pitchFamily="2" charset="2"/>
                <a:buChar char="§"/>
                <a:defRPr sz="2800">
                  <a:solidFill>
                    <a:schemeClr val="tx1"/>
                  </a:solidFill>
                  <a:latin typeface="Calibri" panose="020F0502020204030204" pitchFamily="34" charset="0"/>
                  <a:ea typeface="MS PGothic" panose="020B0600070205080204" pitchFamily="34" charset="-128"/>
                  <a:cs typeface="Calibri" panose="020F0502020204030204" pitchFamily="34" charset="0"/>
                </a:defRPr>
              </a:lvl2pPr>
              <a:lvl3pPr marL="1143000" indent="-228600" eaLnBrk="0" hangingPunct="0">
                <a:spcBef>
                  <a:spcPct val="20000"/>
                </a:spcBef>
                <a:buFont typeface="Wingdings" panose="05000000000000000000" pitchFamily="2" charset="2"/>
                <a:buChar char="ü"/>
                <a:defRPr sz="2400">
                  <a:solidFill>
                    <a:schemeClr val="tx1"/>
                  </a:solidFill>
                  <a:latin typeface="Calibri" panose="020F0502020204030204" pitchFamily="34" charset="0"/>
                  <a:ea typeface="MS PGothic" panose="020B0600070205080204" pitchFamily="34" charset="-128"/>
                  <a:cs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MS PGothic" panose="020B0600070205080204" pitchFamily="34" charset="-128"/>
                  <a:cs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MS PGothic" panose="020B0600070205080204" pitchFamily="34" charset="-128"/>
                  <a:cs typeface="Calibri" panose="020F0502020204030204" pitchFamily="34" charset="0"/>
                </a:defRPr>
              </a:lvl5pPr>
              <a:lvl6pPr marL="2514600" indent="-228600" eaLnBrk="0" fontAlgn="base" hangingPunct="0">
                <a:spcBef>
                  <a:spcPct val="20000"/>
                </a:spcBef>
                <a:spcAft>
                  <a:spcPct val="0"/>
                </a:spcAft>
                <a:buChar char="»"/>
                <a:defRPr sz="2000">
                  <a:solidFill>
                    <a:schemeClr val="tx1"/>
                  </a:solidFill>
                  <a:latin typeface="Calibri" panose="020F0502020204030204" pitchFamily="34" charset="0"/>
                  <a:ea typeface="MS PGothic" panose="020B0600070205080204" pitchFamily="34" charset="-128"/>
                  <a:cs typeface="Calibri" panose="020F0502020204030204" pitchFamily="34" charset="0"/>
                </a:defRPr>
              </a:lvl6pPr>
              <a:lvl7pPr marL="2971800" indent="-228600" eaLnBrk="0" fontAlgn="base" hangingPunct="0">
                <a:spcBef>
                  <a:spcPct val="20000"/>
                </a:spcBef>
                <a:spcAft>
                  <a:spcPct val="0"/>
                </a:spcAft>
                <a:buChar char="»"/>
                <a:defRPr sz="2000">
                  <a:solidFill>
                    <a:schemeClr val="tx1"/>
                  </a:solidFill>
                  <a:latin typeface="Calibri" panose="020F0502020204030204" pitchFamily="34" charset="0"/>
                  <a:ea typeface="MS PGothic" panose="020B0600070205080204" pitchFamily="34" charset="-128"/>
                  <a:cs typeface="Calibri" panose="020F0502020204030204" pitchFamily="34" charset="0"/>
                </a:defRPr>
              </a:lvl7pPr>
              <a:lvl8pPr marL="3429000" indent="-228600" eaLnBrk="0" fontAlgn="base" hangingPunct="0">
                <a:spcBef>
                  <a:spcPct val="20000"/>
                </a:spcBef>
                <a:spcAft>
                  <a:spcPct val="0"/>
                </a:spcAft>
                <a:buChar char="»"/>
                <a:defRPr sz="2000">
                  <a:solidFill>
                    <a:schemeClr val="tx1"/>
                  </a:solidFill>
                  <a:latin typeface="Calibri" panose="020F0502020204030204" pitchFamily="34" charset="0"/>
                  <a:ea typeface="MS PGothic" panose="020B0600070205080204" pitchFamily="34" charset="-128"/>
                  <a:cs typeface="Calibri" panose="020F0502020204030204" pitchFamily="34" charset="0"/>
                </a:defRPr>
              </a:lvl8pPr>
              <a:lvl9pPr marL="3886200" indent="-228600" eaLnBrk="0" fontAlgn="base" hangingPunct="0">
                <a:spcBef>
                  <a:spcPct val="20000"/>
                </a:spcBef>
                <a:spcAft>
                  <a:spcPct val="0"/>
                </a:spcAft>
                <a:buChar char="»"/>
                <a:defRPr sz="2000">
                  <a:solidFill>
                    <a:schemeClr val="tx1"/>
                  </a:solidFill>
                  <a:latin typeface="Calibri" panose="020F0502020204030204" pitchFamily="34" charset="0"/>
                  <a:ea typeface="MS PGothic" panose="020B0600070205080204" pitchFamily="34" charset="-128"/>
                  <a:cs typeface="Calibri" panose="020F0502020204030204" pitchFamily="34" charset="0"/>
                </a:defRPr>
              </a:lvl9pPr>
            </a:lstStyle>
            <a:p>
              <a:pPr eaLnBrk="1" hangingPunct="1">
                <a:spcBef>
                  <a:spcPct val="0"/>
                </a:spcBef>
                <a:buFontTx/>
                <a:buNone/>
              </a:pPr>
              <a:r>
                <a:rPr lang="en-US" altLang="en-US" sz="1092">
                  <a:solidFill>
                    <a:srgbClr val="C00000"/>
                  </a:solidFill>
                  <a:latin typeface="Tahoma" panose="020B0604030504040204" pitchFamily="34" charset="0"/>
                </a:rPr>
                <a:t>Jurisdição Americana</a:t>
              </a:r>
            </a:p>
          </p:txBody>
        </p:sp>
        <p:sp>
          <p:nvSpPr>
            <p:cNvPr id="24" name="TextBox 24"/>
            <p:cNvSpPr txBox="1">
              <a:spLocks noChangeArrowheads="1"/>
            </p:cNvSpPr>
            <p:nvPr/>
          </p:nvSpPr>
          <p:spPr bwMode="auto">
            <a:xfrm>
              <a:off x="3867150" y="3024188"/>
              <a:ext cx="2144713" cy="2503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spcBef>
                  <a:spcPct val="20000"/>
                </a:spcBef>
                <a:buFont typeface="Wingdings" panose="05000000000000000000" pitchFamily="2" charset="2"/>
                <a:buChar char="v"/>
                <a:defRPr sz="3200">
                  <a:solidFill>
                    <a:schemeClr val="tx1"/>
                  </a:solidFill>
                  <a:latin typeface="Calibri" panose="020F0502020204030204" pitchFamily="34" charset="0"/>
                  <a:ea typeface="MS PGothic" panose="020B0600070205080204" pitchFamily="34" charset="-128"/>
                  <a:cs typeface="Calibri" panose="020F0502020204030204" pitchFamily="34" charset="0"/>
                </a:defRPr>
              </a:lvl1pPr>
              <a:lvl2pPr marL="742950" indent="-285750" eaLnBrk="0" hangingPunct="0">
                <a:spcBef>
                  <a:spcPct val="20000"/>
                </a:spcBef>
                <a:buFont typeface="Wingdings" panose="05000000000000000000" pitchFamily="2" charset="2"/>
                <a:buChar char="§"/>
                <a:defRPr sz="2800">
                  <a:solidFill>
                    <a:schemeClr val="tx1"/>
                  </a:solidFill>
                  <a:latin typeface="Calibri" panose="020F0502020204030204" pitchFamily="34" charset="0"/>
                  <a:ea typeface="MS PGothic" panose="020B0600070205080204" pitchFamily="34" charset="-128"/>
                  <a:cs typeface="Calibri" panose="020F0502020204030204" pitchFamily="34" charset="0"/>
                </a:defRPr>
              </a:lvl2pPr>
              <a:lvl3pPr marL="1143000" indent="-228600" eaLnBrk="0" hangingPunct="0">
                <a:spcBef>
                  <a:spcPct val="20000"/>
                </a:spcBef>
                <a:buFont typeface="Wingdings" panose="05000000000000000000" pitchFamily="2" charset="2"/>
                <a:buChar char="ü"/>
                <a:defRPr sz="2400">
                  <a:solidFill>
                    <a:schemeClr val="tx1"/>
                  </a:solidFill>
                  <a:latin typeface="Calibri" panose="020F0502020204030204" pitchFamily="34" charset="0"/>
                  <a:ea typeface="MS PGothic" panose="020B0600070205080204" pitchFamily="34" charset="-128"/>
                  <a:cs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MS PGothic" panose="020B0600070205080204" pitchFamily="34" charset="-128"/>
                  <a:cs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MS PGothic" panose="020B0600070205080204" pitchFamily="34" charset="-128"/>
                  <a:cs typeface="Calibri" panose="020F0502020204030204" pitchFamily="34" charset="0"/>
                </a:defRPr>
              </a:lvl5pPr>
              <a:lvl6pPr marL="2514600" indent="-228600" eaLnBrk="0" fontAlgn="base" hangingPunct="0">
                <a:spcBef>
                  <a:spcPct val="20000"/>
                </a:spcBef>
                <a:spcAft>
                  <a:spcPct val="0"/>
                </a:spcAft>
                <a:buChar char="»"/>
                <a:defRPr sz="2000">
                  <a:solidFill>
                    <a:schemeClr val="tx1"/>
                  </a:solidFill>
                  <a:latin typeface="Calibri" panose="020F0502020204030204" pitchFamily="34" charset="0"/>
                  <a:ea typeface="MS PGothic" panose="020B0600070205080204" pitchFamily="34" charset="-128"/>
                  <a:cs typeface="Calibri" panose="020F0502020204030204" pitchFamily="34" charset="0"/>
                </a:defRPr>
              </a:lvl6pPr>
              <a:lvl7pPr marL="2971800" indent="-228600" eaLnBrk="0" fontAlgn="base" hangingPunct="0">
                <a:spcBef>
                  <a:spcPct val="20000"/>
                </a:spcBef>
                <a:spcAft>
                  <a:spcPct val="0"/>
                </a:spcAft>
                <a:buChar char="»"/>
                <a:defRPr sz="2000">
                  <a:solidFill>
                    <a:schemeClr val="tx1"/>
                  </a:solidFill>
                  <a:latin typeface="Calibri" panose="020F0502020204030204" pitchFamily="34" charset="0"/>
                  <a:ea typeface="MS PGothic" panose="020B0600070205080204" pitchFamily="34" charset="-128"/>
                  <a:cs typeface="Calibri" panose="020F0502020204030204" pitchFamily="34" charset="0"/>
                </a:defRPr>
              </a:lvl7pPr>
              <a:lvl8pPr marL="3429000" indent="-228600" eaLnBrk="0" fontAlgn="base" hangingPunct="0">
                <a:spcBef>
                  <a:spcPct val="20000"/>
                </a:spcBef>
                <a:spcAft>
                  <a:spcPct val="0"/>
                </a:spcAft>
                <a:buChar char="»"/>
                <a:defRPr sz="2000">
                  <a:solidFill>
                    <a:schemeClr val="tx1"/>
                  </a:solidFill>
                  <a:latin typeface="Calibri" panose="020F0502020204030204" pitchFamily="34" charset="0"/>
                  <a:ea typeface="MS PGothic" panose="020B0600070205080204" pitchFamily="34" charset="-128"/>
                  <a:cs typeface="Calibri" panose="020F0502020204030204" pitchFamily="34" charset="0"/>
                </a:defRPr>
              </a:lvl8pPr>
              <a:lvl9pPr marL="3886200" indent="-228600" eaLnBrk="0" fontAlgn="base" hangingPunct="0">
                <a:spcBef>
                  <a:spcPct val="20000"/>
                </a:spcBef>
                <a:spcAft>
                  <a:spcPct val="0"/>
                </a:spcAft>
                <a:buChar char="»"/>
                <a:defRPr sz="2000">
                  <a:solidFill>
                    <a:schemeClr val="tx1"/>
                  </a:solidFill>
                  <a:latin typeface="Calibri" panose="020F0502020204030204" pitchFamily="34" charset="0"/>
                  <a:ea typeface="MS PGothic" panose="020B0600070205080204" pitchFamily="34" charset="-128"/>
                  <a:cs typeface="Calibri" panose="020F0502020204030204" pitchFamily="34" charset="0"/>
                </a:defRPr>
              </a:lvl9pPr>
            </a:lstStyle>
            <a:p>
              <a:pPr eaLnBrk="1" hangingPunct="1">
                <a:spcBef>
                  <a:spcPct val="0"/>
                </a:spcBef>
                <a:buFontTx/>
                <a:buNone/>
              </a:pPr>
              <a:r>
                <a:rPr lang="en-US" altLang="en-US" sz="1092">
                  <a:solidFill>
                    <a:srgbClr val="00B050"/>
                  </a:solidFill>
                  <a:latin typeface="Tahoma" panose="020B0604030504040204" pitchFamily="34" charset="0"/>
                </a:rPr>
                <a:t>Jurisdição Moçambicana</a:t>
              </a:r>
            </a:p>
          </p:txBody>
        </p:sp>
      </p:grpSp>
      <p:sp>
        <p:nvSpPr>
          <p:cNvPr id="25" name="Partilhar com o Governo da Província de Sofala a essência da Lei de Transacções Electrónicas, capitalizando o que a mesma irá trazer ou mudar no quotidiano da vida do cidadão, do sector privado, da academia e da administração pública, quanto à Dignidade,"/>
          <p:cNvSpPr txBox="1">
            <a:spLocks/>
          </p:cNvSpPr>
          <p:nvPr/>
        </p:nvSpPr>
        <p:spPr>
          <a:xfrm>
            <a:off x="3943461" y="3828593"/>
            <a:ext cx="13542593" cy="969511"/>
          </a:xfrm>
          <a:prstGeom prst="rect">
            <a:avLst/>
          </a:prstGeom>
          <a:pattFill prst="pct10">
            <a:fgClr>
              <a:schemeClr val="bg1">
                <a:lumMod val="85000"/>
              </a:schemeClr>
            </a:fgClr>
            <a:bgClr>
              <a:schemeClr val="bg1"/>
            </a:bgClr>
          </a:pattFill>
          <a:ln>
            <a:solidFill>
              <a:schemeClr val="accent1">
                <a:alpha val="0"/>
              </a:schemeClr>
            </a:solidFill>
          </a:ln>
        </p:spPr>
        <p:style>
          <a:lnRef idx="2">
            <a:schemeClr val="accent1"/>
          </a:lnRef>
          <a:fillRef idx="1">
            <a:schemeClr val="lt1"/>
          </a:fillRef>
          <a:effectRef idx="0">
            <a:schemeClr val="accent1"/>
          </a:effectRef>
          <a:fontRef idx="minor">
            <a:schemeClr val="dk1"/>
          </a:fontRef>
        </p:style>
        <p:txBody>
          <a:bodyPr/>
          <a:lstStyle>
            <a:lvl1pPr>
              <a:spcBef>
                <a:spcPct val="20000"/>
              </a:spcBef>
              <a:buChar char="•"/>
              <a:defRPr sz="3200">
                <a:solidFill>
                  <a:schemeClr val="tx1"/>
                </a:solidFill>
                <a:latin typeface="Tahoma" panose="020B0604030504040204" pitchFamily="34" charset="0"/>
                <a:ea typeface="MS PGothic" panose="020B0600070205080204" pitchFamily="34" charset="-128"/>
              </a:defRPr>
            </a:lvl1pPr>
            <a:lvl2pPr marL="742950" indent="-285750">
              <a:spcBef>
                <a:spcPct val="20000"/>
              </a:spcBef>
              <a:buFont typeface="Wingdings" pitchFamily="2" charset="2"/>
              <a:buChar char="Ø"/>
              <a:defRPr sz="2800">
                <a:solidFill>
                  <a:schemeClr val="tx1"/>
                </a:solidFill>
                <a:latin typeface="Tahoma" panose="020B0604030504040204" pitchFamily="34" charset="0"/>
                <a:ea typeface="MS PGothic" panose="020B0600070205080204" pitchFamily="34" charset="-128"/>
              </a:defRPr>
            </a:lvl2pPr>
            <a:lvl3pPr marL="1143000" indent="-228600">
              <a:spcBef>
                <a:spcPct val="20000"/>
              </a:spcBef>
              <a:buFont typeface="Wingdings" pitchFamily="2" charset="2"/>
              <a:buChar char="ü"/>
              <a:defRPr sz="2400">
                <a:solidFill>
                  <a:schemeClr val="tx1"/>
                </a:solidFill>
                <a:latin typeface="Tahoma" panose="020B0604030504040204" pitchFamily="34" charset="0"/>
                <a:ea typeface="MS PGothic" panose="020B0600070205080204" pitchFamily="34" charset="-128"/>
              </a:defRPr>
            </a:lvl3pPr>
            <a:lvl4pPr marL="1600200" indent="-228600">
              <a:spcBef>
                <a:spcPct val="20000"/>
              </a:spcBef>
              <a:buChar char="–"/>
              <a:defRPr sz="2000">
                <a:solidFill>
                  <a:schemeClr val="tx1"/>
                </a:solidFill>
                <a:latin typeface="Tahoma" panose="020B0604030504040204" pitchFamily="34" charset="0"/>
                <a:ea typeface="MS PGothic" panose="020B0600070205080204" pitchFamily="34" charset="-128"/>
              </a:defRPr>
            </a:lvl4pPr>
            <a:lvl5pPr marL="2057400" indent="-228600">
              <a:spcBef>
                <a:spcPct val="20000"/>
              </a:spcBef>
              <a:buChar char="»"/>
              <a:defRPr sz="2000">
                <a:solidFill>
                  <a:schemeClr val="tx1"/>
                </a:solidFill>
                <a:latin typeface="Tahom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ea typeface="MS PGothic" panose="020B0600070205080204" pitchFamily="34" charset="-128"/>
              </a:defRPr>
            </a:lvl9pPr>
          </a:lstStyle>
          <a:p>
            <a:pPr algn="just">
              <a:buNone/>
            </a:pPr>
            <a:r>
              <a:rPr lang="en-US" sz="2002" dirty="0">
                <a:ea typeface="Tahoma" panose="020B0604030504040204" pitchFamily="34" charset="0"/>
                <a:cs typeface="Tahoma" panose="020B0604030504040204" pitchFamily="34" charset="0"/>
              </a:rPr>
              <a:t>Decree no. 82/ 2020 of September 10, approving the </a:t>
            </a:r>
            <a:r>
              <a:rPr lang="en-US" sz="2002" dirty="0">
                <a:solidFill>
                  <a:srgbClr val="FF0000"/>
                </a:solidFill>
                <a:ea typeface="Tahoma" panose="020B0604030504040204" pitchFamily="34" charset="0"/>
                <a:cs typeface="Tahoma" panose="020B0604030504040204" pitchFamily="34" charset="0"/>
              </a:rPr>
              <a:t>Regulation on the Use of the Domain “.</a:t>
            </a:r>
            <a:r>
              <a:rPr lang="en-US" sz="2002" dirty="0" err="1">
                <a:solidFill>
                  <a:srgbClr val="FF0000"/>
                </a:solidFill>
                <a:ea typeface="Tahoma" panose="020B0604030504040204" pitchFamily="34" charset="0"/>
                <a:cs typeface="Tahoma" panose="020B0604030504040204" pitchFamily="34" charset="0"/>
              </a:rPr>
              <a:t>mz</a:t>
            </a:r>
            <a:r>
              <a:rPr lang="en-US" sz="2002" dirty="0">
                <a:solidFill>
                  <a:srgbClr val="FF0000"/>
                </a:solidFill>
                <a:ea typeface="Tahoma" panose="020B0604030504040204" pitchFamily="34" charset="0"/>
                <a:cs typeface="Tahoma" panose="020B0604030504040204" pitchFamily="34" charset="0"/>
              </a:rPr>
              <a:t>”</a:t>
            </a:r>
            <a:endParaRPr lang="pt-BR" sz="2002" b="1" dirty="0">
              <a:solidFill>
                <a:srgbClr val="FF0000"/>
              </a:solidFill>
              <a:ea typeface="Tahoma" panose="020B0604030504040204" pitchFamily="34" charset="0"/>
              <a:cs typeface="Tahoma" panose="020B0604030504040204" pitchFamily="34" charset="0"/>
            </a:endParaRPr>
          </a:p>
        </p:txBody>
      </p:sp>
      <p:pic>
        <p:nvPicPr>
          <p:cNvPr id="26" name="Picture 2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430326" y="3891599"/>
            <a:ext cx="1396183" cy="1000665"/>
          </a:xfrm>
          <a:prstGeom prst="rect">
            <a:avLst/>
          </a:prstGeom>
        </p:spPr>
      </p:pic>
      <p:sp>
        <p:nvSpPr>
          <p:cNvPr id="27" name="Partilhar com o Governo da Província de Sofala a essência da Lei de Transacções Electrónicas, capitalizando o que a mesma irá trazer ou mudar no quotidiano da vida do cidadão, do sector privado, da academia e da administração pública, quanto à Dignidade,"/>
          <p:cNvSpPr txBox="1">
            <a:spLocks/>
          </p:cNvSpPr>
          <p:nvPr/>
        </p:nvSpPr>
        <p:spPr>
          <a:xfrm>
            <a:off x="4032377" y="3004235"/>
            <a:ext cx="13036423" cy="766898"/>
          </a:xfrm>
          <a:prstGeom prst="rect">
            <a:avLst/>
          </a:prstGeom>
          <a:pattFill prst="pct50">
            <a:fgClr>
              <a:srgbClr val="FFC000"/>
            </a:fgClr>
            <a:bgClr>
              <a:schemeClr val="bg1"/>
            </a:bgClr>
          </a:pattFill>
          <a:ln>
            <a:noFill/>
          </a:ln>
        </p:spPr>
        <p:style>
          <a:lnRef idx="2">
            <a:schemeClr val="accent4"/>
          </a:lnRef>
          <a:fillRef idx="1">
            <a:schemeClr val="lt1"/>
          </a:fillRef>
          <a:effectRef idx="0">
            <a:schemeClr val="accent4"/>
          </a:effectRef>
          <a:fontRef idx="minor">
            <a:schemeClr val="dk1"/>
          </a:fontRef>
        </p:style>
        <p:txBody>
          <a:bodyPr/>
          <a:lstStyle>
            <a:lvl1pPr>
              <a:spcBef>
                <a:spcPct val="20000"/>
              </a:spcBef>
              <a:buChar char="•"/>
              <a:defRPr sz="3200">
                <a:solidFill>
                  <a:schemeClr val="tx1"/>
                </a:solidFill>
                <a:latin typeface="Tahoma" panose="020B0604030504040204" pitchFamily="34" charset="0"/>
                <a:ea typeface="MS PGothic" panose="020B0600070205080204" pitchFamily="34" charset="-128"/>
              </a:defRPr>
            </a:lvl1pPr>
            <a:lvl2pPr marL="742950" indent="-285750">
              <a:spcBef>
                <a:spcPct val="20000"/>
              </a:spcBef>
              <a:buFont typeface="Wingdings" pitchFamily="2" charset="2"/>
              <a:buChar char="Ø"/>
              <a:defRPr sz="2800">
                <a:solidFill>
                  <a:schemeClr val="tx1"/>
                </a:solidFill>
                <a:latin typeface="Tahoma" panose="020B0604030504040204" pitchFamily="34" charset="0"/>
                <a:ea typeface="MS PGothic" panose="020B0600070205080204" pitchFamily="34" charset="-128"/>
              </a:defRPr>
            </a:lvl2pPr>
            <a:lvl3pPr marL="1143000" indent="-228600">
              <a:spcBef>
                <a:spcPct val="20000"/>
              </a:spcBef>
              <a:buFont typeface="Wingdings" pitchFamily="2" charset="2"/>
              <a:buChar char="ü"/>
              <a:defRPr sz="2400">
                <a:solidFill>
                  <a:schemeClr val="tx1"/>
                </a:solidFill>
                <a:latin typeface="Tahoma" panose="020B0604030504040204" pitchFamily="34" charset="0"/>
                <a:ea typeface="MS PGothic" panose="020B0600070205080204" pitchFamily="34" charset="-128"/>
              </a:defRPr>
            </a:lvl3pPr>
            <a:lvl4pPr marL="1600200" indent="-228600">
              <a:spcBef>
                <a:spcPct val="20000"/>
              </a:spcBef>
              <a:buChar char="–"/>
              <a:defRPr sz="2000">
                <a:solidFill>
                  <a:schemeClr val="tx1"/>
                </a:solidFill>
                <a:latin typeface="Tahoma" panose="020B0604030504040204" pitchFamily="34" charset="0"/>
                <a:ea typeface="MS PGothic" panose="020B0600070205080204" pitchFamily="34" charset="-128"/>
              </a:defRPr>
            </a:lvl4pPr>
            <a:lvl5pPr marL="2057400" indent="-228600">
              <a:spcBef>
                <a:spcPct val="20000"/>
              </a:spcBef>
              <a:buChar char="»"/>
              <a:defRPr sz="2000">
                <a:solidFill>
                  <a:schemeClr val="tx1"/>
                </a:solidFill>
                <a:latin typeface="Tahom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ea typeface="MS PGothic" panose="020B0600070205080204" pitchFamily="34" charset="-128"/>
              </a:defRPr>
            </a:lvl9pPr>
          </a:lstStyle>
          <a:p>
            <a:pPr>
              <a:buNone/>
              <a:defRPr/>
            </a:pPr>
            <a:r>
              <a:rPr lang="en-US" sz="2002" dirty="0">
                <a:ea typeface="Tahoma" panose="020B0604030504040204" pitchFamily="34" charset="0"/>
                <a:cs typeface="Tahoma" panose="020B0604030504040204" pitchFamily="34" charset="0"/>
              </a:rPr>
              <a:t>Law no. 3/2017 of January 9th, </a:t>
            </a:r>
            <a:r>
              <a:rPr lang="en-US" sz="2002" dirty="0">
                <a:solidFill>
                  <a:srgbClr val="FF0000"/>
                </a:solidFill>
                <a:ea typeface="Tahoma" panose="020B0604030504040204" pitchFamily="34" charset="0"/>
                <a:cs typeface="Tahoma" panose="020B0604030504040204" pitchFamily="34" charset="0"/>
              </a:rPr>
              <a:t>Electronic Transactions Law</a:t>
            </a:r>
            <a:endParaRPr lang="en-GB" altLang="en-US" sz="2002" dirty="0">
              <a:solidFill>
                <a:srgbClr val="FF0000"/>
              </a:solidFill>
              <a:ea typeface="Tahoma" panose="020B0604030504040204" pitchFamily="34" charset="0"/>
              <a:cs typeface="Tahoma" panose="020B0604030504040204" pitchFamily="34" charset="0"/>
            </a:endParaRPr>
          </a:p>
          <a:p>
            <a:pPr marL="260090" indent="-260090">
              <a:defRPr/>
            </a:pPr>
            <a:endParaRPr lang="pt-BR" altLang="en-US" sz="1638" dirty="0">
              <a:solidFill>
                <a:srgbClr val="000000"/>
              </a:solidFill>
              <a:latin typeface="Times New Roman" panose="02020603050405020304" pitchFamily="18" charset="0"/>
              <a:ea typeface="MS PGothic" charset="0"/>
              <a:cs typeface="Times New Roman" panose="02020603050405020304" pitchFamily="18" charset="0"/>
            </a:endParaRPr>
          </a:p>
        </p:txBody>
      </p:sp>
      <p:pic>
        <p:nvPicPr>
          <p:cNvPr id="28" name="Picture 2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452076" y="2849013"/>
            <a:ext cx="1407392" cy="975927"/>
          </a:xfrm>
          <a:prstGeom prst="rect">
            <a:avLst/>
          </a:prstGeom>
        </p:spPr>
      </p:pic>
      <p:sp>
        <p:nvSpPr>
          <p:cNvPr id="29" name="TextBox 1"/>
          <p:cNvSpPr txBox="1">
            <a:spLocks noChangeArrowheads="1"/>
          </p:cNvSpPr>
          <p:nvPr/>
        </p:nvSpPr>
        <p:spPr bwMode="auto">
          <a:xfrm>
            <a:off x="3859467" y="4835235"/>
            <a:ext cx="12987659"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spcBef>
                <a:spcPct val="20000"/>
              </a:spcBef>
              <a:buFont typeface="Wingdings" panose="05000000000000000000" pitchFamily="2" charset="2"/>
              <a:buChar char="v"/>
              <a:defRPr sz="3200">
                <a:solidFill>
                  <a:schemeClr val="tx1"/>
                </a:solidFill>
                <a:latin typeface="Calibri" panose="020F0502020204030204" pitchFamily="34" charset="0"/>
                <a:ea typeface="MS PGothic" panose="020B0600070205080204" pitchFamily="34" charset="-128"/>
                <a:cs typeface="Calibri" panose="020F0502020204030204" pitchFamily="34" charset="0"/>
              </a:defRPr>
            </a:lvl1pPr>
            <a:lvl2pPr marL="742950" indent="-285750" eaLnBrk="0" hangingPunct="0">
              <a:spcBef>
                <a:spcPct val="20000"/>
              </a:spcBef>
              <a:buFont typeface="Wingdings" panose="05000000000000000000" pitchFamily="2" charset="2"/>
              <a:buChar char="§"/>
              <a:defRPr sz="2800">
                <a:solidFill>
                  <a:schemeClr val="tx1"/>
                </a:solidFill>
                <a:latin typeface="Calibri" panose="020F0502020204030204" pitchFamily="34" charset="0"/>
                <a:ea typeface="MS PGothic" panose="020B0600070205080204" pitchFamily="34" charset="-128"/>
                <a:cs typeface="Calibri" panose="020F0502020204030204" pitchFamily="34" charset="0"/>
              </a:defRPr>
            </a:lvl2pPr>
            <a:lvl3pPr marL="1143000" indent="-228600" eaLnBrk="0" hangingPunct="0">
              <a:spcBef>
                <a:spcPct val="20000"/>
              </a:spcBef>
              <a:buFont typeface="Wingdings" panose="05000000000000000000" pitchFamily="2" charset="2"/>
              <a:buChar char="ü"/>
              <a:defRPr sz="2400">
                <a:solidFill>
                  <a:schemeClr val="tx1"/>
                </a:solidFill>
                <a:latin typeface="Calibri" panose="020F0502020204030204" pitchFamily="34" charset="0"/>
                <a:ea typeface="MS PGothic" panose="020B0600070205080204" pitchFamily="34" charset="-128"/>
                <a:cs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MS PGothic" panose="020B0600070205080204" pitchFamily="34" charset="-128"/>
                <a:cs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MS PGothic" panose="020B0600070205080204" pitchFamily="34" charset="-128"/>
                <a:cs typeface="Calibri" panose="020F0502020204030204" pitchFamily="34" charset="0"/>
              </a:defRPr>
            </a:lvl5pPr>
            <a:lvl6pPr marL="2514600" indent="-228600" eaLnBrk="0" fontAlgn="base" hangingPunct="0">
              <a:spcBef>
                <a:spcPct val="20000"/>
              </a:spcBef>
              <a:spcAft>
                <a:spcPct val="0"/>
              </a:spcAft>
              <a:buChar char="»"/>
              <a:defRPr sz="2000">
                <a:solidFill>
                  <a:schemeClr val="tx1"/>
                </a:solidFill>
                <a:latin typeface="Calibri" panose="020F0502020204030204" pitchFamily="34" charset="0"/>
                <a:ea typeface="MS PGothic" panose="020B0600070205080204" pitchFamily="34" charset="-128"/>
                <a:cs typeface="Calibri" panose="020F0502020204030204" pitchFamily="34" charset="0"/>
              </a:defRPr>
            </a:lvl6pPr>
            <a:lvl7pPr marL="2971800" indent="-228600" eaLnBrk="0" fontAlgn="base" hangingPunct="0">
              <a:spcBef>
                <a:spcPct val="20000"/>
              </a:spcBef>
              <a:spcAft>
                <a:spcPct val="0"/>
              </a:spcAft>
              <a:buChar char="»"/>
              <a:defRPr sz="2000">
                <a:solidFill>
                  <a:schemeClr val="tx1"/>
                </a:solidFill>
                <a:latin typeface="Calibri" panose="020F0502020204030204" pitchFamily="34" charset="0"/>
                <a:ea typeface="MS PGothic" panose="020B0600070205080204" pitchFamily="34" charset="-128"/>
                <a:cs typeface="Calibri" panose="020F0502020204030204" pitchFamily="34" charset="0"/>
              </a:defRPr>
            </a:lvl7pPr>
            <a:lvl8pPr marL="3429000" indent="-228600" eaLnBrk="0" fontAlgn="base" hangingPunct="0">
              <a:spcBef>
                <a:spcPct val="20000"/>
              </a:spcBef>
              <a:spcAft>
                <a:spcPct val="0"/>
              </a:spcAft>
              <a:buChar char="»"/>
              <a:defRPr sz="2000">
                <a:solidFill>
                  <a:schemeClr val="tx1"/>
                </a:solidFill>
                <a:latin typeface="Calibri" panose="020F0502020204030204" pitchFamily="34" charset="0"/>
                <a:ea typeface="MS PGothic" panose="020B0600070205080204" pitchFamily="34" charset="-128"/>
                <a:cs typeface="Calibri" panose="020F0502020204030204" pitchFamily="34" charset="0"/>
              </a:defRPr>
            </a:lvl8pPr>
            <a:lvl9pPr marL="3886200" indent="-228600" eaLnBrk="0" fontAlgn="base" hangingPunct="0">
              <a:spcBef>
                <a:spcPct val="20000"/>
              </a:spcBef>
              <a:spcAft>
                <a:spcPct val="0"/>
              </a:spcAft>
              <a:buChar char="»"/>
              <a:defRPr sz="2000">
                <a:solidFill>
                  <a:schemeClr val="tx1"/>
                </a:solidFill>
                <a:latin typeface="Calibri" panose="020F0502020204030204" pitchFamily="34" charset="0"/>
                <a:ea typeface="MS PGothic" panose="020B0600070205080204" pitchFamily="34" charset="-128"/>
                <a:cs typeface="Calibri" panose="020F0502020204030204" pitchFamily="34" charset="0"/>
              </a:defRPr>
            </a:lvl9pPr>
          </a:lstStyle>
          <a:p>
            <a:pPr algn="ctr" eaLnBrk="1" hangingPunct="1">
              <a:spcBef>
                <a:spcPct val="0"/>
              </a:spcBef>
              <a:buFontTx/>
              <a:buNone/>
            </a:pPr>
            <a:r>
              <a:rPr lang="en-US" altLang="en-US" sz="2000" b="1" dirty="0">
                <a:latin typeface="Tahoma" panose="020B0604030504040204" pitchFamily="34" charset="0"/>
              </a:rPr>
              <a:t>Hierarchical Structure of the Internet Domain Name System</a:t>
            </a:r>
          </a:p>
        </p:txBody>
      </p:sp>
    </p:spTree>
    <p:extLst>
      <p:ext uri="{BB962C8B-B14F-4D97-AF65-F5344CB8AC3E}">
        <p14:creationId xmlns:p14="http://schemas.microsoft.com/office/powerpoint/2010/main" val="266312611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F8EDE577-D4DD-0E0D-1646-5C87EBF2675D}"/>
            </a:ext>
          </a:extLst>
        </p:cNvPr>
        <p:cNvGrpSpPr/>
        <p:nvPr/>
      </p:nvGrpSpPr>
      <p:grpSpPr>
        <a:xfrm>
          <a:off x="0" y="0"/>
          <a:ext cx="0" cy="0"/>
          <a:chOff x="0" y="0"/>
          <a:chExt cx="0" cy="0"/>
        </a:xfrm>
      </p:grpSpPr>
      <p:pic>
        <p:nvPicPr>
          <p:cNvPr id="5" name="Picture 3" descr="WhatsApp Image 2025-05-06 at 0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9600" y="9258300"/>
            <a:ext cx="1905000" cy="102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lide Number Placeholder 5"/>
          <p:cNvSpPr>
            <a:spLocks noGrp="1"/>
          </p:cNvSpPr>
          <p:nvPr>
            <p:ph type="sldNum" sz="quarter" idx="4294967295"/>
          </p:nvPr>
        </p:nvSpPr>
        <p:spPr>
          <a:xfrm>
            <a:off x="12115800" y="9534525"/>
            <a:ext cx="1628775" cy="476250"/>
          </a:xfrm>
        </p:spPr>
        <p:txBody>
          <a:bodyPr/>
          <a:lstStyle/>
          <a:p>
            <a:fld id="{FFAAE9B2-36E1-4349-96E1-839A449297AF}" type="slidenum">
              <a:rPr lang="pt-PT" sz="2000" smtClean="0">
                <a:solidFill>
                  <a:schemeClr val="bg1"/>
                </a:solidFill>
              </a:rPr>
              <a:pPr/>
              <a:t>12</a:t>
            </a:fld>
            <a:endParaRPr lang="pt-PT" sz="2000" dirty="0">
              <a:solidFill>
                <a:schemeClr val="bg1"/>
              </a:solidFill>
            </a:endParaRPr>
          </a:p>
        </p:txBody>
      </p:sp>
      <p:sp>
        <p:nvSpPr>
          <p:cNvPr id="11" name="CaixaDeTexto 3"/>
          <p:cNvSpPr txBox="1"/>
          <p:nvPr/>
        </p:nvSpPr>
        <p:spPr>
          <a:xfrm>
            <a:off x="2493818" y="1849742"/>
            <a:ext cx="13018957" cy="892552"/>
          </a:xfrm>
          <a:prstGeom prst="rect">
            <a:avLst/>
          </a:prstGeom>
          <a:noFill/>
        </p:spPr>
        <p:txBody>
          <a:bodyPr wrap="square" rtlCol="0">
            <a:spAutoFit/>
          </a:bodyPr>
          <a:lstStyle/>
          <a:p>
            <a:pPr algn="just"/>
            <a:r>
              <a:rPr lang="pt-PT" sz="2400" b="1" dirty="0" smtClean="0">
                <a:latin typeface="Tahoma" panose="020B0604030504040204" pitchFamily="34" charset="0"/>
                <a:ea typeface="Tahoma" panose="020B0604030504040204" pitchFamily="34" charset="0"/>
                <a:cs typeface="Tahoma" panose="020B0604030504040204" pitchFamily="34" charset="0"/>
              </a:rPr>
              <a:t>7</a:t>
            </a:r>
            <a:r>
              <a:rPr lang="pt-PT" sz="2400" b="1" dirty="0">
                <a:latin typeface="Tahoma" panose="020B0604030504040204" pitchFamily="34" charset="0"/>
                <a:ea typeface="Tahoma" panose="020B0604030504040204" pitchFamily="34" charset="0"/>
                <a:cs typeface="Tahoma" panose="020B0604030504040204" pitchFamily="34" charset="0"/>
              </a:rPr>
              <a:t>. PESI </a:t>
            </a:r>
            <a:r>
              <a:rPr lang="pt-PT" sz="2400" b="1" dirty="0" err="1">
                <a:latin typeface="Tahoma" panose="020B0604030504040204" pitchFamily="34" charset="0"/>
                <a:ea typeface="Tahoma" panose="020B0604030504040204" pitchFamily="34" charset="0"/>
                <a:cs typeface="Tahoma" panose="020B0604030504040204" pitchFamily="34" charset="0"/>
              </a:rPr>
              <a:t>Axis</a:t>
            </a:r>
            <a:r>
              <a:rPr lang="pt-PT" sz="2400" b="1" dirty="0">
                <a:latin typeface="Tahoma" panose="020B0604030504040204" pitchFamily="34" charset="0"/>
                <a:ea typeface="Tahoma" panose="020B0604030504040204" pitchFamily="34" charset="0"/>
                <a:cs typeface="Tahoma" panose="020B0604030504040204" pitchFamily="34" charset="0"/>
              </a:rPr>
              <a:t> 5 </a:t>
            </a:r>
            <a:r>
              <a:rPr lang="pt-PT" sz="2400" b="1" dirty="0" err="1" smtClean="0">
                <a:latin typeface="Tahoma" panose="020B0604030504040204" pitchFamily="34" charset="0"/>
                <a:ea typeface="Tahoma" panose="020B0604030504040204" pitchFamily="34" charset="0"/>
                <a:cs typeface="Tahoma" panose="020B0604030504040204" pitchFamily="34" charset="0"/>
              </a:rPr>
              <a:t>initiatives</a:t>
            </a:r>
            <a:endParaRPr lang="pt-PT" sz="2400" b="1" dirty="0" smtClean="0">
              <a:latin typeface="Tahoma" panose="020B0604030504040204" pitchFamily="34" charset="0"/>
              <a:ea typeface="Tahoma" panose="020B0604030504040204" pitchFamily="34" charset="0"/>
              <a:cs typeface="Tahoma" panose="020B0604030504040204" pitchFamily="34" charset="0"/>
            </a:endParaRPr>
          </a:p>
          <a:p>
            <a:r>
              <a:rPr lang="pt-PT" sz="2800" b="1" dirty="0" smtClean="0">
                <a:latin typeface="Times New Roman" charset="0"/>
                <a:ea typeface="Times New Roman" charset="0"/>
                <a:cs typeface="Times New Roman" charset="0"/>
              </a:rPr>
              <a:t>e-</a:t>
            </a:r>
            <a:r>
              <a:rPr lang="pt-PT" sz="2800" b="1" dirty="0" err="1" smtClean="0">
                <a:latin typeface="Times New Roman" charset="0"/>
                <a:ea typeface="Times New Roman" charset="0"/>
                <a:cs typeface="Times New Roman" charset="0"/>
              </a:rPr>
              <a:t>Governance</a:t>
            </a:r>
            <a:r>
              <a:rPr lang="pt-PT" sz="2800" b="1" dirty="0">
                <a:latin typeface="Times New Roman" charset="0"/>
                <a:ea typeface="Times New Roman" charset="0"/>
                <a:cs typeface="Times New Roman" charset="0"/>
              </a:rPr>
              <a:t>: </a:t>
            </a:r>
            <a:r>
              <a:rPr lang="pt-PT" sz="2800" b="1" dirty="0">
                <a:solidFill>
                  <a:srgbClr val="FF0000"/>
                </a:solidFill>
                <a:latin typeface="Times New Roman" panose="02020603050405020304" pitchFamily="18" charset="0"/>
                <a:cs typeface="Times New Roman" panose="02020603050405020304" pitchFamily="18" charset="0"/>
              </a:rPr>
              <a:t>Internet </a:t>
            </a:r>
            <a:r>
              <a:rPr lang="pt-PT" sz="2800" b="1" dirty="0" err="1">
                <a:solidFill>
                  <a:srgbClr val="FF0000"/>
                </a:solidFill>
                <a:latin typeface="Times New Roman" panose="02020603050405020304" pitchFamily="18" charset="0"/>
                <a:cs typeface="Times New Roman" panose="02020603050405020304" pitchFamily="18" charset="0"/>
              </a:rPr>
              <a:t>Governance</a:t>
            </a:r>
            <a:endParaRPr lang="pt-PT" sz="2400" b="1" dirty="0">
              <a:latin typeface="Tahoma" panose="020B0604030504040204" pitchFamily="34" charset="0"/>
              <a:ea typeface="Tahoma" panose="020B0604030504040204" pitchFamily="34" charset="0"/>
              <a:cs typeface="Tahoma" panose="020B0604030504040204" pitchFamily="34" charset="0"/>
            </a:endParaRPr>
          </a:p>
        </p:txBody>
      </p:sp>
      <p:sp>
        <p:nvSpPr>
          <p:cNvPr id="17" name="TextBox 16">
            <a:extLst>
              <a:ext uri="{FF2B5EF4-FFF2-40B4-BE49-F238E27FC236}">
                <a16:creationId xmlns:a16="http://schemas.microsoft.com/office/drawing/2014/main" id="{53066727-FAD4-C241-9C1A-4F1F1FC538DB}"/>
              </a:ext>
            </a:extLst>
          </p:cNvPr>
          <p:cNvSpPr txBox="1"/>
          <p:nvPr/>
        </p:nvSpPr>
        <p:spPr>
          <a:xfrm>
            <a:off x="3104760" y="2766539"/>
            <a:ext cx="12973440" cy="496996"/>
          </a:xfrm>
          <a:prstGeom prst="rect">
            <a:avLst/>
          </a:prstGeom>
          <a:noFill/>
        </p:spPr>
        <p:txBody>
          <a:bodyPr wrap="square" rtlCol="0">
            <a:spAutoFit/>
          </a:bodyPr>
          <a:lstStyle/>
          <a:p>
            <a:pPr algn="just">
              <a:lnSpc>
                <a:spcPct val="150000"/>
              </a:lnSpc>
            </a:pPr>
            <a:r>
              <a:rPr lang="en-US" altLang="pt-PT" sz="2000" b="1" dirty="0">
                <a:latin typeface="Arial" panose="020B0604020202020204" pitchFamily="34" charset="0"/>
                <a:cs typeface="Arial" panose="020B0604020202020204" pitchFamily="34" charset="0"/>
              </a:rPr>
              <a:t>40,904 USER ACCOUNTS </a:t>
            </a:r>
            <a:r>
              <a:rPr lang="en-US" altLang="pt-PT" sz="2000" dirty="0">
                <a:latin typeface="Arial" panose="020B0604020202020204" pitchFamily="34" charset="0"/>
                <a:cs typeface="Arial" panose="020B0604020202020204" pitchFamily="34" charset="0"/>
              </a:rPr>
              <a:t>OF THE OFFICIAL STATE MAIL created in the new correio.gov.mz system</a:t>
            </a:r>
            <a:r>
              <a:rPr lang="pt-PT" altLang="pt-PT" sz="2000" dirty="0" smtClean="0">
                <a:latin typeface="Arial" panose="020B0604020202020204" pitchFamily="34" charset="0"/>
                <a:cs typeface="Arial" panose="020B0604020202020204" pitchFamily="34" charset="0"/>
              </a:rPr>
              <a:t>.</a:t>
            </a:r>
            <a:endParaRPr lang="pt-PT" altLang="pt-PT" sz="2000" dirty="0">
              <a:latin typeface="Arial" panose="020B0604020202020204" pitchFamily="34" charset="0"/>
              <a:cs typeface="Arial" panose="020B0604020202020204" pitchFamily="34" charset="0"/>
            </a:endParaRPr>
          </a:p>
        </p:txBody>
      </p:sp>
      <p:grpSp>
        <p:nvGrpSpPr>
          <p:cNvPr id="30" name="Group 29">
            <a:extLst>
              <a:ext uri="{FF2B5EF4-FFF2-40B4-BE49-F238E27FC236}">
                <a16:creationId xmlns:a16="http://schemas.microsoft.com/office/drawing/2014/main" id="{5607D504-6D51-834E-8465-795808933DB9}"/>
              </a:ext>
            </a:extLst>
          </p:cNvPr>
          <p:cNvGrpSpPr/>
          <p:nvPr/>
        </p:nvGrpSpPr>
        <p:grpSpPr>
          <a:xfrm>
            <a:off x="2628338" y="6438356"/>
            <a:ext cx="3086662" cy="2788772"/>
            <a:chOff x="4362424" y="1069146"/>
            <a:chExt cx="3017275" cy="2808198"/>
          </a:xfrm>
        </p:grpSpPr>
        <p:pic>
          <p:nvPicPr>
            <p:cNvPr id="31" name="Picture 30">
              <a:extLst>
                <a:ext uri="{FF2B5EF4-FFF2-40B4-BE49-F238E27FC236}">
                  <a16:creationId xmlns:a16="http://schemas.microsoft.com/office/drawing/2014/main" id="{925680CD-73B8-2A40-9B88-280064451999}"/>
                </a:ext>
              </a:extLst>
            </p:cNvPr>
            <p:cNvPicPr>
              <a:picLocks noChangeAspect="1"/>
            </p:cNvPicPr>
            <p:nvPr/>
          </p:nvPicPr>
          <p:blipFill>
            <a:blip r:embed="rId4"/>
            <a:stretch>
              <a:fillRect/>
            </a:stretch>
          </p:blipFill>
          <p:spPr>
            <a:xfrm>
              <a:off x="4362424" y="1069146"/>
              <a:ext cx="3017275" cy="2808198"/>
            </a:xfrm>
            <a:prstGeom prst="rect">
              <a:avLst/>
            </a:prstGeom>
          </p:spPr>
        </p:pic>
        <p:pic>
          <p:nvPicPr>
            <p:cNvPr id="32" name="Picture 31">
              <a:extLst>
                <a:ext uri="{FF2B5EF4-FFF2-40B4-BE49-F238E27FC236}">
                  <a16:creationId xmlns:a16="http://schemas.microsoft.com/office/drawing/2014/main" id="{65F8C744-BF3A-F640-A2A8-823226AB3B3B}"/>
                </a:ext>
              </a:extLst>
            </p:cNvPr>
            <p:cNvPicPr>
              <a:picLocks noChangeAspect="1"/>
            </p:cNvPicPr>
            <p:nvPr/>
          </p:nvPicPr>
          <p:blipFill>
            <a:blip r:embed="rId5"/>
            <a:stretch>
              <a:fillRect/>
            </a:stretch>
          </p:blipFill>
          <p:spPr>
            <a:xfrm>
              <a:off x="5269132" y="2108941"/>
              <a:ext cx="1227259" cy="699474"/>
            </a:xfrm>
            <a:prstGeom prst="rect">
              <a:avLst/>
            </a:prstGeom>
          </p:spPr>
        </p:pic>
      </p:grpSp>
      <p:graphicFrame>
        <p:nvGraphicFramePr>
          <p:cNvPr id="33" name="Chart 32">
            <a:extLst>
              <a:ext uri="{FF2B5EF4-FFF2-40B4-BE49-F238E27FC236}">
                <a16:creationId xmlns:a16="http://schemas.microsoft.com/office/drawing/2014/main" id="{F714786E-8E6C-804E-AC11-5D68344D58A3}"/>
              </a:ext>
            </a:extLst>
          </p:cNvPr>
          <p:cNvGraphicFramePr>
            <a:graphicFrameLocks/>
          </p:cNvGraphicFramePr>
          <p:nvPr>
            <p:extLst>
              <p:ext uri="{D42A27DB-BD31-4B8C-83A1-F6EECF244321}">
                <p14:modId xmlns:p14="http://schemas.microsoft.com/office/powerpoint/2010/main" val="1986894612"/>
              </p:ext>
            </p:extLst>
          </p:nvPr>
        </p:nvGraphicFramePr>
        <p:xfrm>
          <a:off x="1905000" y="3029615"/>
          <a:ext cx="4419600" cy="3121420"/>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34" name="Chart 33">
            <a:extLst>
              <a:ext uri="{FF2B5EF4-FFF2-40B4-BE49-F238E27FC236}">
                <a16:creationId xmlns:a16="http://schemas.microsoft.com/office/drawing/2014/main" id="{65105C37-4290-FD4B-9F84-ADAB74DD7053}"/>
              </a:ext>
            </a:extLst>
          </p:cNvPr>
          <p:cNvGraphicFramePr>
            <a:graphicFrameLocks/>
          </p:cNvGraphicFramePr>
          <p:nvPr>
            <p:extLst>
              <p:ext uri="{D42A27DB-BD31-4B8C-83A1-F6EECF244321}">
                <p14:modId xmlns:p14="http://schemas.microsoft.com/office/powerpoint/2010/main" val="4272120756"/>
              </p:ext>
            </p:extLst>
          </p:nvPr>
        </p:nvGraphicFramePr>
        <p:xfrm>
          <a:off x="7315200" y="5994922"/>
          <a:ext cx="8458200" cy="3263378"/>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35" name="Chart 34">
            <a:extLst>
              <a:ext uri="{FF2B5EF4-FFF2-40B4-BE49-F238E27FC236}">
                <a16:creationId xmlns:a16="http://schemas.microsoft.com/office/drawing/2014/main" id="{D58ED0A7-3FB5-3E43-983F-DB86C4F7EF09}"/>
              </a:ext>
            </a:extLst>
          </p:cNvPr>
          <p:cNvGraphicFramePr>
            <a:graphicFrameLocks/>
          </p:cNvGraphicFramePr>
          <p:nvPr>
            <p:extLst>
              <p:ext uri="{D42A27DB-BD31-4B8C-83A1-F6EECF244321}">
                <p14:modId xmlns:p14="http://schemas.microsoft.com/office/powerpoint/2010/main" val="3460391118"/>
              </p:ext>
            </p:extLst>
          </p:nvPr>
        </p:nvGraphicFramePr>
        <p:xfrm>
          <a:off x="7320516" y="3377856"/>
          <a:ext cx="8071884" cy="2340841"/>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83030173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F8EDE577-D4DD-0E0D-1646-5C87EBF2675D}"/>
            </a:ext>
          </a:extLst>
        </p:cNvPr>
        <p:cNvGrpSpPr/>
        <p:nvPr/>
      </p:nvGrpSpPr>
      <p:grpSpPr>
        <a:xfrm>
          <a:off x="0" y="0"/>
          <a:ext cx="0" cy="0"/>
          <a:chOff x="0" y="0"/>
          <a:chExt cx="0" cy="0"/>
        </a:xfrm>
      </p:grpSpPr>
      <p:pic>
        <p:nvPicPr>
          <p:cNvPr id="5" name="Picture 3" descr="WhatsApp Image 2025-05-06 at 0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9600" y="9258300"/>
            <a:ext cx="1905000" cy="102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lide Number Placeholder 5"/>
          <p:cNvSpPr>
            <a:spLocks noGrp="1"/>
          </p:cNvSpPr>
          <p:nvPr>
            <p:ph type="sldNum" sz="quarter" idx="4294967295"/>
          </p:nvPr>
        </p:nvSpPr>
        <p:spPr>
          <a:xfrm>
            <a:off x="12115800" y="9534525"/>
            <a:ext cx="1628775" cy="476250"/>
          </a:xfrm>
        </p:spPr>
        <p:txBody>
          <a:bodyPr/>
          <a:lstStyle/>
          <a:p>
            <a:fld id="{FFAAE9B2-36E1-4349-96E1-839A449297AF}" type="slidenum">
              <a:rPr lang="pt-PT" sz="2000" smtClean="0">
                <a:solidFill>
                  <a:schemeClr val="bg1"/>
                </a:solidFill>
              </a:rPr>
              <a:pPr/>
              <a:t>13</a:t>
            </a:fld>
            <a:endParaRPr lang="pt-PT" sz="2000" dirty="0">
              <a:solidFill>
                <a:schemeClr val="bg1"/>
              </a:solidFill>
            </a:endParaRPr>
          </a:p>
        </p:txBody>
      </p:sp>
      <p:sp>
        <p:nvSpPr>
          <p:cNvPr id="11" name="CaixaDeTexto 3"/>
          <p:cNvSpPr txBox="1"/>
          <p:nvPr/>
        </p:nvSpPr>
        <p:spPr>
          <a:xfrm>
            <a:off x="2493818" y="1849742"/>
            <a:ext cx="13018957" cy="892552"/>
          </a:xfrm>
          <a:prstGeom prst="rect">
            <a:avLst/>
          </a:prstGeom>
          <a:noFill/>
        </p:spPr>
        <p:txBody>
          <a:bodyPr wrap="square" rtlCol="0">
            <a:spAutoFit/>
          </a:bodyPr>
          <a:lstStyle/>
          <a:p>
            <a:pPr algn="just"/>
            <a:r>
              <a:rPr lang="pt-PT" sz="2400" b="1" dirty="0" smtClean="0">
                <a:latin typeface="Tahoma" panose="020B0604030504040204" pitchFamily="34" charset="0"/>
                <a:ea typeface="Tahoma" panose="020B0604030504040204" pitchFamily="34" charset="0"/>
                <a:cs typeface="Tahoma" panose="020B0604030504040204" pitchFamily="34" charset="0"/>
              </a:rPr>
              <a:t>7</a:t>
            </a:r>
            <a:r>
              <a:rPr lang="pt-PT" sz="2400" b="1" dirty="0">
                <a:latin typeface="Tahoma" panose="020B0604030504040204" pitchFamily="34" charset="0"/>
                <a:ea typeface="Tahoma" panose="020B0604030504040204" pitchFamily="34" charset="0"/>
                <a:cs typeface="Tahoma" panose="020B0604030504040204" pitchFamily="34" charset="0"/>
              </a:rPr>
              <a:t>. PESI </a:t>
            </a:r>
            <a:r>
              <a:rPr lang="pt-PT" sz="2400" b="1" dirty="0" err="1">
                <a:latin typeface="Tahoma" panose="020B0604030504040204" pitchFamily="34" charset="0"/>
                <a:ea typeface="Tahoma" panose="020B0604030504040204" pitchFamily="34" charset="0"/>
                <a:cs typeface="Tahoma" panose="020B0604030504040204" pitchFamily="34" charset="0"/>
              </a:rPr>
              <a:t>Axis</a:t>
            </a:r>
            <a:r>
              <a:rPr lang="pt-PT" sz="2400" b="1" dirty="0">
                <a:latin typeface="Tahoma" panose="020B0604030504040204" pitchFamily="34" charset="0"/>
                <a:ea typeface="Tahoma" panose="020B0604030504040204" pitchFamily="34" charset="0"/>
                <a:cs typeface="Tahoma" panose="020B0604030504040204" pitchFamily="34" charset="0"/>
              </a:rPr>
              <a:t> 5 </a:t>
            </a:r>
            <a:r>
              <a:rPr lang="pt-PT" sz="2400" b="1" dirty="0" err="1" smtClean="0">
                <a:latin typeface="Tahoma" panose="020B0604030504040204" pitchFamily="34" charset="0"/>
                <a:ea typeface="Tahoma" panose="020B0604030504040204" pitchFamily="34" charset="0"/>
                <a:cs typeface="Tahoma" panose="020B0604030504040204" pitchFamily="34" charset="0"/>
              </a:rPr>
              <a:t>initiatives</a:t>
            </a:r>
            <a:endParaRPr lang="pt-PT" sz="2400" b="1" dirty="0" smtClean="0">
              <a:latin typeface="Tahoma" panose="020B0604030504040204" pitchFamily="34" charset="0"/>
              <a:ea typeface="Tahoma" panose="020B0604030504040204" pitchFamily="34" charset="0"/>
              <a:cs typeface="Tahoma" panose="020B0604030504040204" pitchFamily="34" charset="0"/>
            </a:endParaRPr>
          </a:p>
          <a:p>
            <a:r>
              <a:rPr lang="pt-PT" sz="2800" b="1" dirty="0">
                <a:latin typeface="Times New Roman" charset="0"/>
                <a:ea typeface="Times New Roman" charset="0"/>
                <a:cs typeface="Times New Roman" charset="0"/>
              </a:rPr>
              <a:t>e</a:t>
            </a:r>
            <a:r>
              <a:rPr lang="pt-PT" sz="2800" b="1" dirty="0" smtClean="0">
                <a:latin typeface="Times New Roman" charset="0"/>
                <a:ea typeface="Times New Roman" charset="0"/>
                <a:cs typeface="Times New Roman" charset="0"/>
              </a:rPr>
              <a:t>-</a:t>
            </a:r>
            <a:r>
              <a:rPr lang="pt-PT" sz="2800" b="1" dirty="0" err="1" smtClean="0">
                <a:latin typeface="Times New Roman" charset="0"/>
                <a:ea typeface="Times New Roman" charset="0"/>
                <a:cs typeface="Times New Roman" charset="0"/>
              </a:rPr>
              <a:t>Governance</a:t>
            </a:r>
            <a:r>
              <a:rPr lang="pt-PT" sz="2800" b="1" dirty="0">
                <a:latin typeface="Times New Roman" charset="0"/>
                <a:ea typeface="Times New Roman" charset="0"/>
                <a:cs typeface="Times New Roman" charset="0"/>
              </a:rPr>
              <a:t>: </a:t>
            </a:r>
            <a:r>
              <a:rPr lang="pt-PT" sz="2800" b="1" dirty="0" err="1">
                <a:solidFill>
                  <a:srgbClr val="FF0000"/>
                </a:solidFill>
                <a:latin typeface="Times New Roman" charset="0"/>
                <a:ea typeface="Times New Roman" charset="0"/>
                <a:cs typeface="Times New Roman" charset="0"/>
              </a:rPr>
              <a:t>Infrastructure</a:t>
            </a:r>
            <a:r>
              <a:rPr lang="pt-PT" sz="2800" b="1" dirty="0">
                <a:solidFill>
                  <a:srgbClr val="FF0000"/>
                </a:solidFill>
                <a:latin typeface="Times New Roman" charset="0"/>
                <a:ea typeface="Times New Roman" charset="0"/>
                <a:cs typeface="Times New Roman" charset="0"/>
              </a:rPr>
              <a:t> </a:t>
            </a:r>
            <a:r>
              <a:rPr lang="pt-PT" sz="2800" b="1" dirty="0" err="1">
                <a:solidFill>
                  <a:srgbClr val="FF0000"/>
                </a:solidFill>
                <a:latin typeface="Times New Roman" charset="0"/>
                <a:ea typeface="Times New Roman" charset="0"/>
                <a:cs typeface="Times New Roman" charset="0"/>
              </a:rPr>
              <a:t>and</a:t>
            </a:r>
            <a:r>
              <a:rPr lang="pt-PT" sz="2800" b="1" dirty="0">
                <a:solidFill>
                  <a:srgbClr val="FF0000"/>
                </a:solidFill>
                <a:latin typeface="Times New Roman" charset="0"/>
                <a:ea typeface="Times New Roman" charset="0"/>
                <a:cs typeface="Times New Roman" charset="0"/>
              </a:rPr>
              <a:t> </a:t>
            </a:r>
            <a:r>
              <a:rPr lang="pt-PT" sz="2800" b="1" dirty="0" err="1">
                <a:solidFill>
                  <a:srgbClr val="FF0000"/>
                </a:solidFill>
                <a:latin typeface="Times New Roman" charset="0"/>
                <a:ea typeface="Times New Roman" charset="0"/>
                <a:cs typeface="Times New Roman" charset="0"/>
              </a:rPr>
              <a:t>Equipment</a:t>
            </a:r>
            <a:endParaRPr lang="pt-PT" sz="2400" b="1" dirty="0">
              <a:latin typeface="Tahoma" panose="020B0604030504040204" pitchFamily="34" charset="0"/>
              <a:ea typeface="Tahoma" panose="020B0604030504040204" pitchFamily="34" charset="0"/>
              <a:cs typeface="Tahoma" panose="020B0604030504040204" pitchFamily="34" charset="0"/>
            </a:endParaRPr>
          </a:p>
        </p:txBody>
      </p:sp>
      <p:pic>
        <p:nvPicPr>
          <p:cNvPr id="12" name="Picture 2" descr="E:\Mozambique\莫桑科技部\data center\一期\照片\站点照片\4月份\4.25\IMG_1035.JPG"/>
          <p:cNvPicPr>
            <a:picLocks noChangeAspect="1" noChangeArrowheads="1"/>
          </p:cNvPicPr>
          <p:nvPr/>
        </p:nvPicPr>
        <p:blipFill>
          <a:blip r:embed="rId4">
            <a:extLst>
              <a:ext uri="{28A0092B-C50C-407E-A947-70E740481C1C}">
                <a14:useLocalDpi xmlns:a14="http://schemas.microsoft.com/office/drawing/2010/main" val="0"/>
              </a:ext>
            </a:extLst>
          </a:blip>
          <a:srcRect t="17012" r="2202"/>
          <a:stretch>
            <a:fillRect/>
          </a:stretch>
        </p:blipFill>
        <p:spPr bwMode="auto">
          <a:xfrm>
            <a:off x="9409847" y="3543299"/>
            <a:ext cx="6727031" cy="5714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3" name="TextBox 12"/>
          <p:cNvSpPr txBox="1"/>
          <p:nvPr/>
        </p:nvSpPr>
        <p:spPr>
          <a:xfrm>
            <a:off x="9220200" y="3008128"/>
            <a:ext cx="7162800" cy="400110"/>
          </a:xfrm>
          <a:prstGeom prst="rect">
            <a:avLst/>
          </a:prstGeom>
          <a:noFill/>
        </p:spPr>
        <p:txBody>
          <a:bodyPr wrap="square" rtlCol="0">
            <a:spAutoFit/>
          </a:bodyPr>
          <a:lstStyle/>
          <a:p>
            <a:r>
              <a:rPr lang="en-US" sz="2000" b="1" dirty="0">
                <a:latin typeface="Tahoma" panose="020B0604030504040204" pitchFamily="34" charset="0"/>
                <a:ea typeface="Tahoma" panose="020B0604030504040204" pitchFamily="34" charset="0"/>
                <a:cs typeface="Tahoma" panose="020B0604030504040204" pitchFamily="34" charset="0"/>
              </a:rPr>
              <a:t>National Data Center of the Government of </a:t>
            </a:r>
            <a:r>
              <a:rPr lang="en-US" sz="2000" b="1" dirty="0" err="1">
                <a:latin typeface="Tahoma" panose="020B0604030504040204" pitchFamily="34" charset="0"/>
                <a:ea typeface="Tahoma" panose="020B0604030504040204" pitchFamily="34" charset="0"/>
                <a:cs typeface="Tahoma" panose="020B0604030504040204" pitchFamily="34" charset="0"/>
              </a:rPr>
              <a:t>Maluana</a:t>
            </a:r>
            <a:endParaRPr lang="en-US" sz="2000" b="1" dirty="0">
              <a:latin typeface="Tahoma" panose="020B0604030504040204" pitchFamily="34" charset="0"/>
              <a:ea typeface="Tahoma" panose="020B0604030504040204" pitchFamily="34" charset="0"/>
              <a:cs typeface="Tahoma" panose="020B0604030504040204" pitchFamily="34" charset="0"/>
            </a:endParaRPr>
          </a:p>
        </p:txBody>
      </p:sp>
      <p:graphicFrame>
        <p:nvGraphicFramePr>
          <p:cNvPr id="14" name="Table 13"/>
          <p:cNvGraphicFramePr>
            <a:graphicFrameLocks noGrp="1"/>
          </p:cNvGraphicFramePr>
          <p:nvPr>
            <p:extLst>
              <p:ext uri="{D42A27DB-BD31-4B8C-83A1-F6EECF244321}">
                <p14:modId xmlns:p14="http://schemas.microsoft.com/office/powerpoint/2010/main" val="3644197925"/>
              </p:ext>
            </p:extLst>
          </p:nvPr>
        </p:nvGraphicFramePr>
        <p:xfrm>
          <a:off x="2895601" y="3008128"/>
          <a:ext cx="4876798" cy="2383447"/>
        </p:xfrm>
        <a:graphic>
          <a:graphicData uri="http://schemas.openxmlformats.org/drawingml/2006/table">
            <a:tbl>
              <a:tblPr firstRow="1" firstCol="1" bandRow="1">
                <a:tableStyleId>{5C22544A-7EE6-4342-B048-85BDC9FD1C3A}</a:tableStyleId>
              </a:tblPr>
              <a:tblGrid>
                <a:gridCol w="421159">
                  <a:extLst>
                    <a:ext uri="{9D8B030D-6E8A-4147-A177-3AD203B41FA5}">
                      <a16:colId xmlns:a16="http://schemas.microsoft.com/office/drawing/2014/main" val="72098492"/>
                    </a:ext>
                  </a:extLst>
                </a:gridCol>
                <a:gridCol w="2471856">
                  <a:extLst>
                    <a:ext uri="{9D8B030D-6E8A-4147-A177-3AD203B41FA5}">
                      <a16:colId xmlns:a16="http://schemas.microsoft.com/office/drawing/2014/main" val="820671297"/>
                    </a:ext>
                  </a:extLst>
                </a:gridCol>
                <a:gridCol w="921042">
                  <a:extLst>
                    <a:ext uri="{9D8B030D-6E8A-4147-A177-3AD203B41FA5}">
                      <a16:colId xmlns:a16="http://schemas.microsoft.com/office/drawing/2014/main" val="3834470928"/>
                    </a:ext>
                  </a:extLst>
                </a:gridCol>
                <a:gridCol w="1062741">
                  <a:extLst>
                    <a:ext uri="{9D8B030D-6E8A-4147-A177-3AD203B41FA5}">
                      <a16:colId xmlns:a16="http://schemas.microsoft.com/office/drawing/2014/main" val="1017690733"/>
                    </a:ext>
                  </a:extLst>
                </a:gridCol>
              </a:tblGrid>
              <a:tr h="490639">
                <a:tc>
                  <a:txBody>
                    <a:bodyPr/>
                    <a:lstStyle/>
                    <a:p>
                      <a:pPr marL="0" marR="0">
                        <a:lnSpc>
                          <a:spcPct val="115000"/>
                        </a:lnSpc>
                        <a:spcBef>
                          <a:spcPts val="0"/>
                        </a:spcBef>
                        <a:spcAft>
                          <a:spcPts val="1000"/>
                        </a:spcAft>
                      </a:pPr>
                      <a:r>
                        <a:rPr lang="pt-PT" sz="1400" dirty="0">
                          <a:effectLst/>
                        </a:rPr>
                        <a:t>   #                                 </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2424" marR="62424" marT="0" marB="0"/>
                </a:tc>
                <a:tc>
                  <a:txBody>
                    <a:bodyPr/>
                    <a:lstStyle/>
                    <a:p>
                      <a:pPr marL="0" marR="0">
                        <a:lnSpc>
                          <a:spcPct val="115000"/>
                        </a:lnSpc>
                        <a:spcBef>
                          <a:spcPts val="0"/>
                        </a:spcBef>
                        <a:spcAft>
                          <a:spcPts val="1000"/>
                        </a:spcAft>
                      </a:pPr>
                      <a:r>
                        <a:rPr lang="pt-PT" sz="1800" dirty="0">
                          <a:effectLst/>
                        </a:rPr>
                        <a:t> </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2424" marR="62424" marT="0" marB="0"/>
                </a:tc>
                <a:tc>
                  <a:txBody>
                    <a:bodyPr/>
                    <a:lstStyle/>
                    <a:p>
                      <a:pPr marL="0" marR="0">
                        <a:lnSpc>
                          <a:spcPct val="115000"/>
                        </a:lnSpc>
                        <a:spcBef>
                          <a:spcPts val="0"/>
                        </a:spcBef>
                        <a:spcAft>
                          <a:spcPts val="1000"/>
                        </a:spcAft>
                      </a:pPr>
                      <a:r>
                        <a:rPr lang="pt-PT" sz="1400" dirty="0">
                          <a:effectLst/>
                        </a:rPr>
                        <a:t>Servidores</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2424" marR="62424" marT="0" marB="0"/>
                </a:tc>
                <a:tc>
                  <a:txBody>
                    <a:bodyPr/>
                    <a:lstStyle/>
                    <a:p>
                      <a:pPr marL="0" marR="0">
                        <a:lnSpc>
                          <a:spcPct val="115000"/>
                        </a:lnSpc>
                        <a:spcBef>
                          <a:spcPts val="0"/>
                        </a:spcBef>
                        <a:spcAft>
                          <a:spcPts val="1000"/>
                        </a:spcAft>
                      </a:pPr>
                      <a:r>
                        <a:rPr lang="pt-PT" sz="1400">
                          <a:effectLst/>
                        </a:rPr>
                        <a:t>Storage (TB)</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2424" marR="62424" marT="0" marB="0"/>
                </a:tc>
                <a:extLst>
                  <a:ext uri="{0D108BD9-81ED-4DB2-BD59-A6C34878D82A}">
                    <a16:rowId xmlns:a16="http://schemas.microsoft.com/office/drawing/2014/main" val="3443602728"/>
                  </a:ext>
                </a:extLst>
              </a:tr>
              <a:tr h="630811">
                <a:tc>
                  <a:txBody>
                    <a:bodyPr/>
                    <a:lstStyle/>
                    <a:p>
                      <a:pPr marL="0" marR="0">
                        <a:lnSpc>
                          <a:spcPct val="115000"/>
                        </a:lnSpc>
                        <a:spcBef>
                          <a:spcPts val="0"/>
                        </a:spcBef>
                        <a:spcAft>
                          <a:spcPts val="1000"/>
                        </a:spcAft>
                      </a:pPr>
                      <a:r>
                        <a:rPr lang="pt-PT" sz="1800" dirty="0">
                          <a:effectLst/>
                        </a:rPr>
                        <a:t>1</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2424" marR="62424" marT="0" marB="0"/>
                </a:tc>
                <a:tc>
                  <a:txBody>
                    <a:bodyPr/>
                    <a:lstStyle/>
                    <a:p>
                      <a:pPr marL="0" marR="0">
                        <a:lnSpc>
                          <a:spcPct val="115000"/>
                        </a:lnSpc>
                        <a:spcBef>
                          <a:spcPts val="0"/>
                        </a:spcBef>
                        <a:spcAft>
                          <a:spcPts val="1000"/>
                        </a:spcAft>
                      </a:pPr>
                      <a:r>
                        <a:rPr lang="en-US" sz="1800" dirty="0" smtClean="0">
                          <a:effectLst/>
                        </a:rPr>
                        <a:t>applications hosted on the servers</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2424" marR="62424" marT="0" marB="0"/>
                </a:tc>
                <a:tc>
                  <a:txBody>
                    <a:bodyPr/>
                    <a:lstStyle/>
                    <a:p>
                      <a:pPr marL="0" marR="0">
                        <a:lnSpc>
                          <a:spcPct val="115000"/>
                        </a:lnSpc>
                        <a:spcBef>
                          <a:spcPts val="0"/>
                        </a:spcBef>
                        <a:spcAft>
                          <a:spcPts val="1000"/>
                        </a:spcAft>
                      </a:pPr>
                      <a:r>
                        <a:rPr lang="pt-PT" sz="1800">
                          <a:effectLst/>
                        </a:rPr>
                        <a:t>49</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2424" marR="62424" marT="0" marB="0"/>
                </a:tc>
                <a:tc>
                  <a:txBody>
                    <a:bodyPr/>
                    <a:lstStyle/>
                    <a:p>
                      <a:pPr marL="0" marR="0">
                        <a:lnSpc>
                          <a:spcPct val="115000"/>
                        </a:lnSpc>
                        <a:spcBef>
                          <a:spcPts val="0"/>
                        </a:spcBef>
                        <a:spcAft>
                          <a:spcPts val="1000"/>
                        </a:spcAft>
                      </a:pPr>
                      <a:r>
                        <a:rPr lang="pt-PT" sz="1800" dirty="0">
                          <a:effectLst/>
                        </a:rPr>
                        <a:t>336</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2424" marR="62424" marT="0" marB="0"/>
                </a:tc>
                <a:extLst>
                  <a:ext uri="{0D108BD9-81ED-4DB2-BD59-A6C34878D82A}">
                    <a16:rowId xmlns:a16="http://schemas.microsoft.com/office/drawing/2014/main" val="25297295"/>
                  </a:ext>
                </a:extLst>
              </a:tr>
              <a:tr h="630811">
                <a:tc>
                  <a:txBody>
                    <a:bodyPr/>
                    <a:lstStyle/>
                    <a:p>
                      <a:pPr marL="0" marR="0">
                        <a:lnSpc>
                          <a:spcPct val="115000"/>
                        </a:lnSpc>
                        <a:spcBef>
                          <a:spcPts val="0"/>
                        </a:spcBef>
                        <a:spcAft>
                          <a:spcPts val="1000"/>
                        </a:spcAft>
                      </a:pPr>
                      <a:r>
                        <a:rPr lang="pt-PT" sz="1800">
                          <a:effectLst/>
                        </a:rPr>
                        <a:t>2</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2424" marR="62424" marT="0" marB="0"/>
                </a:tc>
                <a:tc>
                  <a:txBody>
                    <a:bodyPr/>
                    <a:lstStyle/>
                    <a:p>
                      <a:pPr marL="0" marR="0">
                        <a:lnSpc>
                          <a:spcPct val="115000"/>
                        </a:lnSpc>
                        <a:spcBef>
                          <a:spcPts val="0"/>
                        </a:spcBef>
                        <a:spcAft>
                          <a:spcPts val="1000"/>
                        </a:spcAft>
                      </a:pPr>
                      <a:r>
                        <a:rPr lang="pt-PT" sz="1800" dirty="0" err="1" smtClean="0">
                          <a:effectLst/>
                        </a:rPr>
                        <a:t>services</a:t>
                      </a:r>
                      <a:r>
                        <a:rPr lang="pt-PT" sz="1800" dirty="0" smtClean="0">
                          <a:effectLst/>
                        </a:rPr>
                        <a:t> </a:t>
                      </a:r>
                      <a:r>
                        <a:rPr lang="pt-PT" sz="1800" dirty="0" err="1" smtClean="0">
                          <a:effectLst/>
                        </a:rPr>
                        <a:t>and</a:t>
                      </a:r>
                      <a:r>
                        <a:rPr lang="pt-PT" sz="1800" dirty="0" smtClean="0">
                          <a:effectLst/>
                        </a:rPr>
                        <a:t> </a:t>
                      </a:r>
                      <a:r>
                        <a:rPr lang="pt-PT" sz="1800" dirty="0" err="1" smtClean="0">
                          <a:effectLst/>
                        </a:rPr>
                        <a:t>disaster</a:t>
                      </a:r>
                      <a:r>
                        <a:rPr lang="pt-PT" sz="1800" dirty="0" smtClean="0">
                          <a:effectLst/>
                        </a:rPr>
                        <a:t> </a:t>
                      </a:r>
                      <a:r>
                        <a:rPr lang="pt-PT" sz="1800" dirty="0" err="1" smtClean="0">
                          <a:effectLst/>
                        </a:rPr>
                        <a:t>recovery</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2424" marR="62424" marT="0" marB="0"/>
                </a:tc>
                <a:tc>
                  <a:txBody>
                    <a:bodyPr/>
                    <a:lstStyle/>
                    <a:p>
                      <a:pPr marL="0" marR="0">
                        <a:lnSpc>
                          <a:spcPct val="115000"/>
                        </a:lnSpc>
                        <a:spcBef>
                          <a:spcPts val="0"/>
                        </a:spcBef>
                        <a:spcAft>
                          <a:spcPts val="1000"/>
                        </a:spcAft>
                      </a:pPr>
                      <a:r>
                        <a:rPr lang="pt-PT" sz="1800" dirty="0">
                          <a:effectLst/>
                        </a:rPr>
                        <a:t>41</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2424" marR="62424" marT="0" marB="0"/>
                </a:tc>
                <a:tc>
                  <a:txBody>
                    <a:bodyPr/>
                    <a:lstStyle/>
                    <a:p>
                      <a:pPr marL="0" marR="0">
                        <a:lnSpc>
                          <a:spcPct val="115000"/>
                        </a:lnSpc>
                        <a:spcBef>
                          <a:spcPts val="0"/>
                        </a:spcBef>
                        <a:spcAft>
                          <a:spcPts val="1000"/>
                        </a:spcAft>
                      </a:pPr>
                      <a:r>
                        <a:rPr lang="pt-PT" sz="1800" dirty="0">
                          <a:effectLst/>
                        </a:rPr>
                        <a:t>160</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2424" marR="62424" marT="0" marB="0"/>
                </a:tc>
                <a:extLst>
                  <a:ext uri="{0D108BD9-81ED-4DB2-BD59-A6C34878D82A}">
                    <a16:rowId xmlns:a16="http://schemas.microsoft.com/office/drawing/2014/main" val="2966941782"/>
                  </a:ext>
                </a:extLst>
              </a:tr>
              <a:tr h="305856">
                <a:tc>
                  <a:txBody>
                    <a:bodyPr/>
                    <a:lstStyle/>
                    <a:p>
                      <a:pPr marL="0" marR="0">
                        <a:lnSpc>
                          <a:spcPct val="115000"/>
                        </a:lnSpc>
                        <a:spcBef>
                          <a:spcPts val="0"/>
                        </a:spcBef>
                        <a:spcAft>
                          <a:spcPts val="1000"/>
                        </a:spcAft>
                      </a:pPr>
                      <a:r>
                        <a:rPr lang="pt-PT" sz="1800">
                          <a:effectLst/>
                        </a:rPr>
                        <a:t>3</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2424" marR="62424" marT="0" marB="0"/>
                </a:tc>
                <a:tc>
                  <a:txBody>
                    <a:bodyPr/>
                    <a:lstStyle/>
                    <a:p>
                      <a:pPr marL="0" marR="0">
                        <a:lnSpc>
                          <a:spcPct val="115000"/>
                        </a:lnSpc>
                        <a:spcBef>
                          <a:spcPts val="0"/>
                        </a:spcBef>
                        <a:spcAft>
                          <a:spcPts val="1000"/>
                        </a:spcAft>
                      </a:pPr>
                      <a:r>
                        <a:rPr lang="pt-PT" sz="1800" dirty="0" err="1" smtClean="0">
                          <a:effectLst/>
                        </a:rPr>
                        <a:t>Not</a:t>
                      </a:r>
                      <a:r>
                        <a:rPr lang="pt-PT" sz="1800" dirty="0" smtClean="0">
                          <a:effectLst/>
                        </a:rPr>
                        <a:t> </a:t>
                      </a:r>
                      <a:r>
                        <a:rPr lang="pt-PT" sz="1800" dirty="0" err="1" smtClean="0">
                          <a:effectLst/>
                        </a:rPr>
                        <a:t>used</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2424" marR="62424" marT="0" marB="0"/>
                </a:tc>
                <a:tc>
                  <a:txBody>
                    <a:bodyPr/>
                    <a:lstStyle/>
                    <a:p>
                      <a:pPr marL="0" marR="0">
                        <a:lnSpc>
                          <a:spcPct val="115000"/>
                        </a:lnSpc>
                        <a:spcBef>
                          <a:spcPts val="0"/>
                        </a:spcBef>
                        <a:spcAft>
                          <a:spcPts val="1000"/>
                        </a:spcAft>
                      </a:pPr>
                      <a:r>
                        <a:rPr lang="pt-PT" sz="1800" dirty="0">
                          <a:effectLst/>
                        </a:rPr>
                        <a:t>10</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2424" marR="62424" marT="0" marB="0"/>
                </a:tc>
                <a:tc>
                  <a:txBody>
                    <a:bodyPr/>
                    <a:lstStyle/>
                    <a:p>
                      <a:pPr marL="0" marR="0">
                        <a:lnSpc>
                          <a:spcPct val="115000"/>
                        </a:lnSpc>
                        <a:spcBef>
                          <a:spcPts val="0"/>
                        </a:spcBef>
                        <a:spcAft>
                          <a:spcPts val="1000"/>
                        </a:spcAft>
                      </a:pPr>
                      <a:r>
                        <a:rPr lang="pt-PT" sz="1800" dirty="0">
                          <a:effectLst/>
                        </a:rPr>
                        <a:t>104</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2424" marR="62424" marT="0" marB="0"/>
                </a:tc>
                <a:extLst>
                  <a:ext uri="{0D108BD9-81ED-4DB2-BD59-A6C34878D82A}">
                    <a16:rowId xmlns:a16="http://schemas.microsoft.com/office/drawing/2014/main" val="1072741508"/>
                  </a:ext>
                </a:extLst>
              </a:tr>
              <a:tr h="305856">
                <a:tc>
                  <a:txBody>
                    <a:bodyPr/>
                    <a:lstStyle/>
                    <a:p>
                      <a:pPr marL="0" marR="0">
                        <a:lnSpc>
                          <a:spcPct val="115000"/>
                        </a:lnSpc>
                        <a:spcBef>
                          <a:spcPts val="0"/>
                        </a:spcBef>
                        <a:spcAft>
                          <a:spcPts val="1000"/>
                        </a:spcAft>
                      </a:pPr>
                      <a:r>
                        <a:rPr lang="pt-PT" sz="1800">
                          <a:effectLst/>
                        </a:rPr>
                        <a:t>4</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2424" marR="62424" marT="0" marB="0"/>
                </a:tc>
                <a:tc>
                  <a:txBody>
                    <a:bodyPr/>
                    <a:lstStyle/>
                    <a:p>
                      <a:pPr marL="0" marR="0">
                        <a:lnSpc>
                          <a:spcPct val="115000"/>
                        </a:lnSpc>
                        <a:spcBef>
                          <a:spcPts val="0"/>
                        </a:spcBef>
                        <a:spcAft>
                          <a:spcPts val="1000"/>
                        </a:spcAft>
                      </a:pPr>
                      <a:r>
                        <a:rPr lang="pt-PT" sz="1800" dirty="0">
                          <a:effectLst/>
                        </a:rPr>
                        <a:t>Total</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2424" marR="62424" marT="0" marB="0"/>
                </a:tc>
                <a:tc>
                  <a:txBody>
                    <a:bodyPr/>
                    <a:lstStyle/>
                    <a:p>
                      <a:pPr marL="0" marR="0">
                        <a:lnSpc>
                          <a:spcPct val="115000"/>
                        </a:lnSpc>
                        <a:spcBef>
                          <a:spcPts val="0"/>
                        </a:spcBef>
                        <a:spcAft>
                          <a:spcPts val="1000"/>
                        </a:spcAft>
                      </a:pPr>
                      <a:r>
                        <a:rPr lang="pt-PT" sz="1800">
                          <a:effectLst/>
                        </a:rPr>
                        <a:t>100</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2424" marR="62424" marT="0" marB="0"/>
                </a:tc>
                <a:tc>
                  <a:txBody>
                    <a:bodyPr/>
                    <a:lstStyle/>
                    <a:p>
                      <a:pPr marL="0" marR="0">
                        <a:lnSpc>
                          <a:spcPct val="115000"/>
                        </a:lnSpc>
                        <a:spcBef>
                          <a:spcPts val="0"/>
                        </a:spcBef>
                        <a:spcAft>
                          <a:spcPts val="1000"/>
                        </a:spcAft>
                      </a:pPr>
                      <a:r>
                        <a:rPr lang="pt-PT" sz="1800" dirty="0">
                          <a:effectLst/>
                        </a:rPr>
                        <a:t>600</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2424" marR="62424" marT="0" marB="0"/>
                </a:tc>
                <a:extLst>
                  <a:ext uri="{0D108BD9-81ED-4DB2-BD59-A6C34878D82A}">
                    <a16:rowId xmlns:a16="http://schemas.microsoft.com/office/drawing/2014/main" val="3762522527"/>
                  </a:ext>
                </a:extLst>
              </a:tr>
            </a:tbl>
          </a:graphicData>
        </a:graphic>
      </p:graphicFrame>
      <p:graphicFrame>
        <p:nvGraphicFramePr>
          <p:cNvPr id="15" name="Chart 14"/>
          <p:cNvGraphicFramePr/>
          <p:nvPr>
            <p:extLst>
              <p:ext uri="{D42A27DB-BD31-4B8C-83A1-F6EECF244321}">
                <p14:modId xmlns:p14="http://schemas.microsoft.com/office/powerpoint/2010/main" val="3735611928"/>
              </p:ext>
            </p:extLst>
          </p:nvPr>
        </p:nvGraphicFramePr>
        <p:xfrm>
          <a:off x="2895601" y="5657408"/>
          <a:ext cx="4876798" cy="3600891"/>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187331838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F8EDE577-D4DD-0E0D-1646-5C87EBF2675D}"/>
            </a:ext>
          </a:extLst>
        </p:cNvPr>
        <p:cNvGrpSpPr/>
        <p:nvPr/>
      </p:nvGrpSpPr>
      <p:grpSpPr>
        <a:xfrm>
          <a:off x="0" y="0"/>
          <a:ext cx="0" cy="0"/>
          <a:chOff x="0" y="0"/>
          <a:chExt cx="0" cy="0"/>
        </a:xfrm>
      </p:grpSpPr>
      <p:pic>
        <p:nvPicPr>
          <p:cNvPr id="5" name="Picture 3" descr="WhatsApp Image 2025-05-06 at 0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9600" y="9258300"/>
            <a:ext cx="1905000" cy="102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lide Number Placeholder 5"/>
          <p:cNvSpPr>
            <a:spLocks noGrp="1"/>
          </p:cNvSpPr>
          <p:nvPr>
            <p:ph type="sldNum" sz="quarter" idx="4294967295"/>
          </p:nvPr>
        </p:nvSpPr>
        <p:spPr>
          <a:xfrm>
            <a:off x="12115800" y="9534525"/>
            <a:ext cx="1628775" cy="476250"/>
          </a:xfrm>
        </p:spPr>
        <p:txBody>
          <a:bodyPr/>
          <a:lstStyle/>
          <a:p>
            <a:fld id="{FFAAE9B2-36E1-4349-96E1-839A449297AF}" type="slidenum">
              <a:rPr lang="pt-PT" sz="2000" smtClean="0">
                <a:solidFill>
                  <a:schemeClr val="bg1"/>
                </a:solidFill>
              </a:rPr>
              <a:pPr/>
              <a:t>14</a:t>
            </a:fld>
            <a:endParaRPr lang="pt-PT" sz="2000" dirty="0">
              <a:solidFill>
                <a:schemeClr val="bg1"/>
              </a:solidFill>
            </a:endParaRPr>
          </a:p>
        </p:txBody>
      </p:sp>
      <p:sp>
        <p:nvSpPr>
          <p:cNvPr id="11" name="CaixaDeTexto 3"/>
          <p:cNvSpPr txBox="1"/>
          <p:nvPr/>
        </p:nvSpPr>
        <p:spPr>
          <a:xfrm>
            <a:off x="2493818" y="1849742"/>
            <a:ext cx="13018957" cy="892552"/>
          </a:xfrm>
          <a:prstGeom prst="rect">
            <a:avLst/>
          </a:prstGeom>
          <a:noFill/>
        </p:spPr>
        <p:txBody>
          <a:bodyPr wrap="square" rtlCol="0">
            <a:spAutoFit/>
          </a:bodyPr>
          <a:lstStyle/>
          <a:p>
            <a:pPr algn="just"/>
            <a:r>
              <a:rPr lang="pt-PT" sz="2400" b="1" dirty="0" smtClean="0">
                <a:latin typeface="Tahoma" panose="020B0604030504040204" pitchFamily="34" charset="0"/>
                <a:ea typeface="Tahoma" panose="020B0604030504040204" pitchFamily="34" charset="0"/>
                <a:cs typeface="Tahoma" panose="020B0604030504040204" pitchFamily="34" charset="0"/>
              </a:rPr>
              <a:t>7</a:t>
            </a:r>
            <a:r>
              <a:rPr lang="pt-PT" sz="2400" b="1" dirty="0">
                <a:latin typeface="Tahoma" panose="020B0604030504040204" pitchFamily="34" charset="0"/>
                <a:ea typeface="Tahoma" panose="020B0604030504040204" pitchFamily="34" charset="0"/>
                <a:cs typeface="Tahoma" panose="020B0604030504040204" pitchFamily="34" charset="0"/>
              </a:rPr>
              <a:t>. PESI </a:t>
            </a:r>
            <a:r>
              <a:rPr lang="pt-PT" sz="2400" b="1" dirty="0" err="1">
                <a:latin typeface="Tahoma" panose="020B0604030504040204" pitchFamily="34" charset="0"/>
                <a:ea typeface="Tahoma" panose="020B0604030504040204" pitchFamily="34" charset="0"/>
                <a:cs typeface="Tahoma" panose="020B0604030504040204" pitchFamily="34" charset="0"/>
              </a:rPr>
              <a:t>Axis</a:t>
            </a:r>
            <a:r>
              <a:rPr lang="pt-PT" sz="2400" b="1" dirty="0">
                <a:latin typeface="Tahoma" panose="020B0604030504040204" pitchFamily="34" charset="0"/>
                <a:ea typeface="Tahoma" panose="020B0604030504040204" pitchFamily="34" charset="0"/>
                <a:cs typeface="Tahoma" panose="020B0604030504040204" pitchFamily="34" charset="0"/>
              </a:rPr>
              <a:t> 5 </a:t>
            </a:r>
            <a:r>
              <a:rPr lang="pt-PT" sz="2400" b="1" dirty="0" err="1" smtClean="0">
                <a:latin typeface="Tahoma" panose="020B0604030504040204" pitchFamily="34" charset="0"/>
                <a:ea typeface="Tahoma" panose="020B0604030504040204" pitchFamily="34" charset="0"/>
                <a:cs typeface="Tahoma" panose="020B0604030504040204" pitchFamily="34" charset="0"/>
              </a:rPr>
              <a:t>initiatives</a:t>
            </a:r>
            <a:endParaRPr lang="pt-PT" sz="2400" b="1" dirty="0" smtClean="0">
              <a:latin typeface="Tahoma" panose="020B0604030504040204" pitchFamily="34" charset="0"/>
              <a:ea typeface="Tahoma" panose="020B0604030504040204" pitchFamily="34" charset="0"/>
              <a:cs typeface="Tahoma" panose="020B0604030504040204" pitchFamily="34" charset="0"/>
            </a:endParaRPr>
          </a:p>
          <a:p>
            <a:r>
              <a:rPr lang="pt-PT" sz="2800" b="1" dirty="0">
                <a:latin typeface="Times New Roman" charset="0"/>
                <a:ea typeface="Times New Roman" charset="0"/>
                <a:cs typeface="Times New Roman" charset="0"/>
              </a:rPr>
              <a:t>e</a:t>
            </a:r>
            <a:r>
              <a:rPr lang="pt-PT" sz="2800" b="1" dirty="0" smtClean="0">
                <a:latin typeface="Times New Roman" charset="0"/>
                <a:ea typeface="Times New Roman" charset="0"/>
                <a:cs typeface="Times New Roman" charset="0"/>
              </a:rPr>
              <a:t>-</a:t>
            </a:r>
            <a:r>
              <a:rPr lang="pt-PT" sz="2800" b="1" dirty="0" err="1" smtClean="0">
                <a:latin typeface="Times New Roman" charset="0"/>
                <a:ea typeface="Times New Roman" charset="0"/>
                <a:cs typeface="Times New Roman" charset="0"/>
              </a:rPr>
              <a:t>Governance</a:t>
            </a:r>
            <a:r>
              <a:rPr lang="pt-PT" sz="2800" b="1" dirty="0">
                <a:latin typeface="Times New Roman" charset="0"/>
                <a:ea typeface="Times New Roman" charset="0"/>
                <a:cs typeface="Times New Roman" charset="0"/>
              </a:rPr>
              <a:t>: </a:t>
            </a:r>
            <a:r>
              <a:rPr lang="pt-BR" sz="2800" b="1" dirty="0">
                <a:solidFill>
                  <a:srgbClr val="FF0000"/>
                </a:solidFill>
                <a:latin typeface="Times New Roman" charset="0"/>
                <a:ea typeface="Times New Roman" charset="0"/>
                <a:cs typeface="Times New Roman" charset="0"/>
              </a:rPr>
              <a:t>Electronic Government Network </a:t>
            </a:r>
            <a:endParaRPr lang="pt-PT" sz="2400" b="1" dirty="0">
              <a:latin typeface="Tahoma" panose="020B0604030504040204" pitchFamily="34" charset="0"/>
              <a:ea typeface="Tahoma" panose="020B0604030504040204" pitchFamily="34" charset="0"/>
              <a:cs typeface="Tahoma" panose="020B0604030504040204" pitchFamily="34" charset="0"/>
            </a:endParaRPr>
          </a:p>
        </p:txBody>
      </p:sp>
      <p:graphicFrame>
        <p:nvGraphicFramePr>
          <p:cNvPr id="9" name="Table 8">
            <a:extLst>
              <a:ext uri="{FF2B5EF4-FFF2-40B4-BE49-F238E27FC236}">
                <a16:creationId xmlns:a16="http://schemas.microsoft.com/office/drawing/2014/main" id="{9FE5EEC9-03A7-634D-A406-91BD4F342841}"/>
              </a:ext>
            </a:extLst>
          </p:cNvPr>
          <p:cNvGraphicFramePr>
            <a:graphicFrameLocks noGrp="1"/>
          </p:cNvGraphicFramePr>
          <p:nvPr>
            <p:extLst>
              <p:ext uri="{D42A27DB-BD31-4B8C-83A1-F6EECF244321}">
                <p14:modId xmlns:p14="http://schemas.microsoft.com/office/powerpoint/2010/main" val="2156904228"/>
              </p:ext>
            </p:extLst>
          </p:nvPr>
        </p:nvGraphicFramePr>
        <p:xfrm>
          <a:off x="2755470" y="4961611"/>
          <a:ext cx="8826931" cy="4296689"/>
        </p:xfrm>
        <a:graphic>
          <a:graphicData uri="http://schemas.openxmlformats.org/drawingml/2006/table">
            <a:tbl>
              <a:tblPr firstRow="1" firstCol="1" bandRow="1">
                <a:tableStyleId>{5C22544A-7EE6-4342-B048-85BDC9FD1C3A}</a:tableStyleId>
              </a:tblPr>
              <a:tblGrid>
                <a:gridCol w="794587">
                  <a:extLst>
                    <a:ext uri="{9D8B030D-6E8A-4147-A177-3AD203B41FA5}">
                      <a16:colId xmlns:a16="http://schemas.microsoft.com/office/drawing/2014/main" val="2888302301"/>
                    </a:ext>
                  </a:extLst>
                </a:gridCol>
                <a:gridCol w="3353195">
                  <a:extLst>
                    <a:ext uri="{9D8B030D-6E8A-4147-A177-3AD203B41FA5}">
                      <a16:colId xmlns:a16="http://schemas.microsoft.com/office/drawing/2014/main" val="3193830539"/>
                    </a:ext>
                  </a:extLst>
                </a:gridCol>
                <a:gridCol w="1630758">
                  <a:extLst>
                    <a:ext uri="{9D8B030D-6E8A-4147-A177-3AD203B41FA5}">
                      <a16:colId xmlns:a16="http://schemas.microsoft.com/office/drawing/2014/main" val="4251986062"/>
                    </a:ext>
                  </a:extLst>
                </a:gridCol>
                <a:gridCol w="1422360">
                  <a:extLst>
                    <a:ext uri="{9D8B030D-6E8A-4147-A177-3AD203B41FA5}">
                      <a16:colId xmlns:a16="http://schemas.microsoft.com/office/drawing/2014/main" val="1087103021"/>
                    </a:ext>
                  </a:extLst>
                </a:gridCol>
                <a:gridCol w="1626031">
                  <a:extLst>
                    <a:ext uri="{9D8B030D-6E8A-4147-A177-3AD203B41FA5}">
                      <a16:colId xmlns:a16="http://schemas.microsoft.com/office/drawing/2014/main" val="293384334"/>
                    </a:ext>
                  </a:extLst>
                </a:gridCol>
              </a:tblGrid>
              <a:tr h="623630">
                <a:tc>
                  <a:txBody>
                    <a:bodyPr/>
                    <a:lstStyle/>
                    <a:p>
                      <a:pPr algn="just">
                        <a:lnSpc>
                          <a:spcPct val="150000"/>
                        </a:lnSpc>
                      </a:pPr>
                      <a:r>
                        <a:rPr lang="pt-BR" sz="1600" b="1" dirty="0">
                          <a:solidFill>
                            <a:schemeClr val="tx1"/>
                          </a:solidFill>
                          <a:effectLst/>
                          <a:latin typeface="Tahoma" panose="020B0604030504040204" pitchFamily="34" charset="0"/>
                          <a:ea typeface="Tahoma" panose="020B0604030504040204" pitchFamily="34" charset="0"/>
                          <a:cs typeface="Tahoma" panose="020B0604030504040204" pitchFamily="34" charset="0"/>
                        </a:rPr>
                        <a:t>#</a:t>
                      </a:r>
                      <a:endParaRPr lang="en-GB" sz="1600" b="1" dirty="0">
                        <a:solidFill>
                          <a:schemeClr val="tx1"/>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algn="ctr">
                        <a:lnSpc>
                          <a:spcPct val="150000"/>
                        </a:lnSpc>
                      </a:pPr>
                      <a:r>
                        <a:rPr lang="pt-BR" sz="1600" b="1" dirty="0">
                          <a:solidFill>
                            <a:schemeClr val="tx1"/>
                          </a:solidFill>
                          <a:effectLst/>
                          <a:latin typeface="Tahoma" panose="020B0604030504040204" pitchFamily="34" charset="0"/>
                          <a:ea typeface="Tahoma" panose="020B0604030504040204" pitchFamily="34" charset="0"/>
                          <a:cs typeface="Tahoma" panose="020B0604030504040204" pitchFamily="34" charset="0"/>
                        </a:rPr>
                        <a:t>Instituição</a:t>
                      </a:r>
                      <a:endParaRPr lang="en-GB" sz="1600" b="1" dirty="0">
                        <a:solidFill>
                          <a:schemeClr val="tx1"/>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tc>
                <a:tc>
                  <a:txBody>
                    <a:bodyPr/>
                    <a:lstStyle/>
                    <a:p>
                      <a:pPr algn="ctr">
                        <a:lnSpc>
                          <a:spcPct val="150000"/>
                        </a:lnSpc>
                      </a:pPr>
                      <a:r>
                        <a:rPr lang="pt-BR" sz="1600" b="1">
                          <a:solidFill>
                            <a:schemeClr val="tx1"/>
                          </a:solidFill>
                          <a:effectLst/>
                          <a:latin typeface="Tahoma" panose="020B0604030504040204" pitchFamily="34" charset="0"/>
                          <a:ea typeface="Tahoma" panose="020B0604030504040204" pitchFamily="34" charset="0"/>
                          <a:cs typeface="Tahoma" panose="020B0604030504040204" pitchFamily="34" charset="0"/>
                        </a:rPr>
                        <a:t>Provedor </a:t>
                      </a:r>
                      <a:endParaRPr lang="en-GB" sz="1600" b="1">
                        <a:solidFill>
                          <a:schemeClr val="tx1"/>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tc>
                <a:tc>
                  <a:txBody>
                    <a:bodyPr/>
                    <a:lstStyle/>
                    <a:p>
                      <a:pPr algn="ctr">
                        <a:lnSpc>
                          <a:spcPct val="150000"/>
                        </a:lnSpc>
                      </a:pPr>
                      <a:r>
                        <a:rPr lang="pt-BR" sz="1600" b="1">
                          <a:solidFill>
                            <a:schemeClr val="tx1"/>
                          </a:solidFill>
                          <a:effectLst/>
                          <a:latin typeface="Tahoma" panose="020B0604030504040204" pitchFamily="34" charset="0"/>
                          <a:ea typeface="Tahoma" panose="020B0604030504040204" pitchFamily="34" charset="0"/>
                          <a:cs typeface="Tahoma" panose="020B0604030504040204" pitchFamily="34" charset="0"/>
                        </a:rPr>
                        <a:t>Largura de banda</a:t>
                      </a:r>
                      <a:endParaRPr lang="en-GB" sz="1600" b="1">
                        <a:solidFill>
                          <a:schemeClr val="tx1"/>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tc>
                <a:tc>
                  <a:txBody>
                    <a:bodyPr/>
                    <a:lstStyle/>
                    <a:p>
                      <a:pPr algn="ctr">
                        <a:lnSpc>
                          <a:spcPct val="150000"/>
                        </a:lnSpc>
                      </a:pPr>
                      <a:r>
                        <a:rPr lang="pt-BR" sz="1600" b="1">
                          <a:solidFill>
                            <a:schemeClr val="tx1"/>
                          </a:solidFill>
                          <a:effectLst/>
                          <a:latin typeface="Tahoma" panose="020B0604030504040204" pitchFamily="34" charset="0"/>
                          <a:ea typeface="Tahoma" panose="020B0604030504040204" pitchFamily="34" charset="0"/>
                          <a:cs typeface="Tahoma" panose="020B0604030504040204" pitchFamily="34" charset="0"/>
                        </a:rPr>
                        <a:t>Estágio</a:t>
                      </a:r>
                      <a:endParaRPr lang="en-GB" sz="1600" b="1">
                        <a:solidFill>
                          <a:schemeClr val="tx1"/>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tc>
                <a:extLst>
                  <a:ext uri="{0D108BD9-81ED-4DB2-BD59-A6C34878D82A}">
                    <a16:rowId xmlns:a16="http://schemas.microsoft.com/office/drawing/2014/main" val="2678733414"/>
                  </a:ext>
                </a:extLst>
              </a:tr>
              <a:tr h="405884">
                <a:tc>
                  <a:txBody>
                    <a:bodyPr/>
                    <a:lstStyle/>
                    <a:p>
                      <a:pPr algn="ctr">
                        <a:lnSpc>
                          <a:spcPct val="150000"/>
                        </a:lnSpc>
                      </a:pPr>
                      <a:r>
                        <a:rPr lang="pt-BR" sz="1600">
                          <a:effectLst/>
                          <a:latin typeface="Tahoma" panose="020B0604030504040204" pitchFamily="34" charset="0"/>
                          <a:ea typeface="Tahoma" panose="020B0604030504040204" pitchFamily="34" charset="0"/>
                          <a:cs typeface="Tahoma" panose="020B0604030504040204" pitchFamily="34" charset="0"/>
                        </a:rPr>
                        <a:t>1</a:t>
                      </a:r>
                      <a:endParaRPr lang="en-GB" sz="160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tc>
                <a:tc>
                  <a:txBody>
                    <a:bodyPr/>
                    <a:lstStyle/>
                    <a:p>
                      <a:pPr algn="l">
                        <a:lnSpc>
                          <a:spcPct val="150000"/>
                        </a:lnSpc>
                      </a:pPr>
                      <a:r>
                        <a:rPr lang="pt-BR" sz="1600" dirty="0">
                          <a:effectLst/>
                          <a:latin typeface="Tahoma" panose="020B0604030504040204" pitchFamily="34" charset="0"/>
                          <a:ea typeface="Tahoma" panose="020B0604030504040204" pitchFamily="34" charset="0"/>
                          <a:cs typeface="Tahoma" panose="020B0604030504040204" pitchFamily="34" charset="0"/>
                        </a:rPr>
                        <a:t>Hospital Geral José Macamo</a:t>
                      </a:r>
                      <a:endParaRPr lang="en-GB" sz="1600" dirty="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tc>
                <a:tc>
                  <a:txBody>
                    <a:bodyPr/>
                    <a:lstStyle/>
                    <a:p>
                      <a:pPr algn="ctr">
                        <a:lnSpc>
                          <a:spcPct val="150000"/>
                        </a:lnSpc>
                      </a:pPr>
                      <a:r>
                        <a:rPr lang="pt-BR" sz="1600">
                          <a:effectLst/>
                          <a:latin typeface="Tahoma" panose="020B0604030504040204" pitchFamily="34" charset="0"/>
                          <a:ea typeface="Tahoma" panose="020B0604030504040204" pitchFamily="34" charset="0"/>
                          <a:cs typeface="Tahoma" panose="020B0604030504040204" pitchFamily="34" charset="0"/>
                        </a:rPr>
                        <a:t>Movitel</a:t>
                      </a:r>
                      <a:endParaRPr lang="en-GB" sz="160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algn="ctr">
                        <a:lnSpc>
                          <a:spcPct val="150000"/>
                        </a:lnSpc>
                      </a:pPr>
                      <a:r>
                        <a:rPr lang="pt-BR" sz="1600" dirty="0">
                          <a:effectLst/>
                          <a:latin typeface="Tahoma" panose="020B0604030504040204" pitchFamily="34" charset="0"/>
                          <a:ea typeface="Tahoma" panose="020B0604030504040204" pitchFamily="34" charset="0"/>
                          <a:cs typeface="Tahoma" panose="020B0604030504040204" pitchFamily="34" charset="0"/>
                        </a:rPr>
                        <a:t>100Mbps</a:t>
                      </a:r>
                      <a:endParaRPr lang="en-GB" sz="1600" dirty="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tc>
                <a:tc>
                  <a:txBody>
                    <a:bodyPr/>
                    <a:lstStyle/>
                    <a:p>
                      <a:pPr algn="l">
                        <a:lnSpc>
                          <a:spcPct val="150000"/>
                        </a:lnSpc>
                      </a:pPr>
                      <a:r>
                        <a:rPr lang="pt-BR" sz="1600">
                          <a:effectLst/>
                          <a:latin typeface="Tahoma" panose="020B0604030504040204" pitchFamily="34" charset="0"/>
                          <a:ea typeface="Tahoma" panose="020B0604030504040204" pitchFamily="34" charset="0"/>
                          <a:cs typeface="Tahoma" panose="020B0604030504040204" pitchFamily="34" charset="0"/>
                        </a:rPr>
                        <a:t>Operacional</a:t>
                      </a:r>
                      <a:endParaRPr lang="en-GB" sz="160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tc>
                <a:extLst>
                  <a:ext uri="{0D108BD9-81ED-4DB2-BD59-A6C34878D82A}">
                    <a16:rowId xmlns:a16="http://schemas.microsoft.com/office/drawing/2014/main" val="2603244945"/>
                  </a:ext>
                </a:extLst>
              </a:tr>
              <a:tr h="427074">
                <a:tc>
                  <a:txBody>
                    <a:bodyPr/>
                    <a:lstStyle/>
                    <a:p>
                      <a:pPr algn="ctr">
                        <a:lnSpc>
                          <a:spcPct val="150000"/>
                        </a:lnSpc>
                      </a:pPr>
                      <a:r>
                        <a:rPr lang="pt-BR" sz="1600">
                          <a:effectLst/>
                          <a:latin typeface="Tahoma" panose="020B0604030504040204" pitchFamily="34" charset="0"/>
                          <a:ea typeface="Tahoma" panose="020B0604030504040204" pitchFamily="34" charset="0"/>
                          <a:cs typeface="Tahoma" panose="020B0604030504040204" pitchFamily="34" charset="0"/>
                        </a:rPr>
                        <a:t>2</a:t>
                      </a:r>
                      <a:endParaRPr lang="en-GB" sz="160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tc>
                <a:tc>
                  <a:txBody>
                    <a:bodyPr/>
                    <a:lstStyle/>
                    <a:p>
                      <a:pPr algn="l">
                        <a:lnSpc>
                          <a:spcPct val="150000"/>
                        </a:lnSpc>
                      </a:pPr>
                      <a:r>
                        <a:rPr lang="pt-BR" sz="1600" dirty="0">
                          <a:effectLst/>
                          <a:latin typeface="Tahoma" panose="020B0604030504040204" pitchFamily="34" charset="0"/>
                          <a:ea typeface="Tahoma" panose="020B0604030504040204" pitchFamily="34" charset="0"/>
                          <a:cs typeface="Tahoma" panose="020B0604030504040204" pitchFamily="34" charset="0"/>
                        </a:rPr>
                        <a:t>Hospital Geral de Chamanculo</a:t>
                      </a:r>
                      <a:endParaRPr lang="en-GB" sz="1600" dirty="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tc>
                <a:tc>
                  <a:txBody>
                    <a:bodyPr/>
                    <a:lstStyle/>
                    <a:p>
                      <a:pPr algn="ctr">
                        <a:lnSpc>
                          <a:spcPct val="150000"/>
                        </a:lnSpc>
                      </a:pPr>
                      <a:r>
                        <a:rPr lang="pt-BR" sz="1600" dirty="0">
                          <a:effectLst/>
                          <a:latin typeface="Tahoma" panose="020B0604030504040204" pitchFamily="34" charset="0"/>
                          <a:ea typeface="Tahoma" panose="020B0604030504040204" pitchFamily="34" charset="0"/>
                          <a:cs typeface="Tahoma" panose="020B0604030504040204" pitchFamily="34" charset="0"/>
                        </a:rPr>
                        <a:t>Movitel</a:t>
                      </a:r>
                      <a:endParaRPr lang="en-GB" sz="1600" dirty="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tc>
                <a:tc>
                  <a:txBody>
                    <a:bodyPr/>
                    <a:lstStyle/>
                    <a:p>
                      <a:pPr algn="ctr">
                        <a:lnSpc>
                          <a:spcPct val="150000"/>
                        </a:lnSpc>
                      </a:pPr>
                      <a:r>
                        <a:rPr lang="pt-BR" sz="1600">
                          <a:effectLst/>
                          <a:latin typeface="Tahoma" panose="020B0604030504040204" pitchFamily="34" charset="0"/>
                          <a:ea typeface="Tahoma" panose="020B0604030504040204" pitchFamily="34" charset="0"/>
                          <a:cs typeface="Tahoma" panose="020B0604030504040204" pitchFamily="34" charset="0"/>
                        </a:rPr>
                        <a:t>100Mbps</a:t>
                      </a:r>
                      <a:endParaRPr lang="en-GB" sz="160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tc>
                <a:tc>
                  <a:txBody>
                    <a:bodyPr/>
                    <a:lstStyle/>
                    <a:p>
                      <a:pPr algn="l">
                        <a:lnSpc>
                          <a:spcPct val="150000"/>
                        </a:lnSpc>
                      </a:pPr>
                      <a:r>
                        <a:rPr lang="pt-BR" sz="1600">
                          <a:effectLst/>
                          <a:latin typeface="Tahoma" panose="020B0604030504040204" pitchFamily="34" charset="0"/>
                          <a:ea typeface="Tahoma" panose="020B0604030504040204" pitchFamily="34" charset="0"/>
                          <a:cs typeface="Tahoma" panose="020B0604030504040204" pitchFamily="34" charset="0"/>
                        </a:rPr>
                        <a:t>Operacional</a:t>
                      </a:r>
                      <a:endParaRPr lang="en-GB" sz="160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tc>
                <a:extLst>
                  <a:ext uri="{0D108BD9-81ED-4DB2-BD59-A6C34878D82A}">
                    <a16:rowId xmlns:a16="http://schemas.microsoft.com/office/drawing/2014/main" val="4038528805"/>
                  </a:ext>
                </a:extLst>
              </a:tr>
              <a:tr h="405884">
                <a:tc>
                  <a:txBody>
                    <a:bodyPr/>
                    <a:lstStyle/>
                    <a:p>
                      <a:pPr algn="ctr">
                        <a:lnSpc>
                          <a:spcPct val="150000"/>
                        </a:lnSpc>
                      </a:pPr>
                      <a:r>
                        <a:rPr lang="pt-BR" sz="1600">
                          <a:effectLst/>
                          <a:latin typeface="Tahoma" panose="020B0604030504040204" pitchFamily="34" charset="0"/>
                          <a:ea typeface="Tahoma" panose="020B0604030504040204" pitchFamily="34" charset="0"/>
                          <a:cs typeface="Tahoma" panose="020B0604030504040204" pitchFamily="34" charset="0"/>
                        </a:rPr>
                        <a:t>3</a:t>
                      </a:r>
                      <a:endParaRPr lang="en-GB" sz="160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tc>
                <a:tc>
                  <a:txBody>
                    <a:bodyPr/>
                    <a:lstStyle/>
                    <a:p>
                      <a:pPr algn="l">
                        <a:lnSpc>
                          <a:spcPct val="150000"/>
                        </a:lnSpc>
                      </a:pPr>
                      <a:r>
                        <a:rPr lang="pt-BR" sz="1600" dirty="0">
                          <a:effectLst/>
                          <a:latin typeface="Tahoma" panose="020B0604030504040204" pitchFamily="34" charset="0"/>
                          <a:ea typeface="Tahoma" panose="020B0604030504040204" pitchFamily="34" charset="0"/>
                          <a:cs typeface="Tahoma" panose="020B0604030504040204" pitchFamily="34" charset="0"/>
                        </a:rPr>
                        <a:t>Hospital Geral de Mavalane</a:t>
                      </a:r>
                      <a:endParaRPr lang="en-GB" sz="1600" dirty="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tc>
                <a:tc>
                  <a:txBody>
                    <a:bodyPr/>
                    <a:lstStyle/>
                    <a:p>
                      <a:pPr algn="ctr">
                        <a:lnSpc>
                          <a:spcPct val="150000"/>
                        </a:lnSpc>
                      </a:pPr>
                      <a:r>
                        <a:rPr lang="pt-BR" sz="1600" dirty="0">
                          <a:effectLst/>
                          <a:latin typeface="Tahoma" panose="020B0604030504040204" pitchFamily="34" charset="0"/>
                          <a:ea typeface="Tahoma" panose="020B0604030504040204" pitchFamily="34" charset="0"/>
                          <a:cs typeface="Tahoma" panose="020B0604030504040204" pitchFamily="34" charset="0"/>
                        </a:rPr>
                        <a:t>Movitel</a:t>
                      </a:r>
                      <a:endParaRPr lang="en-GB" sz="1600" dirty="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tc>
                <a:tc>
                  <a:txBody>
                    <a:bodyPr/>
                    <a:lstStyle/>
                    <a:p>
                      <a:pPr algn="ctr">
                        <a:lnSpc>
                          <a:spcPct val="150000"/>
                        </a:lnSpc>
                      </a:pPr>
                      <a:r>
                        <a:rPr lang="pt-BR" sz="1600">
                          <a:effectLst/>
                          <a:latin typeface="Tahoma" panose="020B0604030504040204" pitchFamily="34" charset="0"/>
                          <a:ea typeface="Tahoma" panose="020B0604030504040204" pitchFamily="34" charset="0"/>
                          <a:cs typeface="Tahoma" panose="020B0604030504040204" pitchFamily="34" charset="0"/>
                        </a:rPr>
                        <a:t>100Mbps</a:t>
                      </a:r>
                      <a:endParaRPr lang="en-GB" sz="160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tc>
                <a:tc>
                  <a:txBody>
                    <a:bodyPr/>
                    <a:lstStyle/>
                    <a:p>
                      <a:pPr algn="l">
                        <a:lnSpc>
                          <a:spcPct val="150000"/>
                        </a:lnSpc>
                      </a:pPr>
                      <a:r>
                        <a:rPr lang="pt-BR" sz="1600">
                          <a:effectLst/>
                          <a:latin typeface="Tahoma" panose="020B0604030504040204" pitchFamily="34" charset="0"/>
                          <a:ea typeface="Tahoma" panose="020B0604030504040204" pitchFamily="34" charset="0"/>
                          <a:cs typeface="Tahoma" panose="020B0604030504040204" pitchFamily="34" charset="0"/>
                        </a:rPr>
                        <a:t>Operacional</a:t>
                      </a:r>
                      <a:endParaRPr lang="en-GB" sz="160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tc>
                <a:extLst>
                  <a:ext uri="{0D108BD9-81ED-4DB2-BD59-A6C34878D82A}">
                    <a16:rowId xmlns:a16="http://schemas.microsoft.com/office/drawing/2014/main" val="2148948829"/>
                  </a:ext>
                </a:extLst>
              </a:tr>
              <a:tr h="436213">
                <a:tc>
                  <a:txBody>
                    <a:bodyPr/>
                    <a:lstStyle/>
                    <a:p>
                      <a:pPr algn="ctr">
                        <a:lnSpc>
                          <a:spcPct val="150000"/>
                        </a:lnSpc>
                      </a:pPr>
                      <a:r>
                        <a:rPr lang="pt-BR" sz="1600">
                          <a:effectLst/>
                          <a:latin typeface="Tahoma" panose="020B0604030504040204" pitchFamily="34" charset="0"/>
                          <a:ea typeface="Tahoma" panose="020B0604030504040204" pitchFamily="34" charset="0"/>
                          <a:cs typeface="Tahoma" panose="020B0604030504040204" pitchFamily="34" charset="0"/>
                        </a:rPr>
                        <a:t>4</a:t>
                      </a:r>
                      <a:endParaRPr lang="en-GB" sz="160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tc>
                <a:tc>
                  <a:txBody>
                    <a:bodyPr/>
                    <a:lstStyle/>
                    <a:p>
                      <a:pPr algn="l">
                        <a:lnSpc>
                          <a:spcPct val="150000"/>
                        </a:lnSpc>
                      </a:pPr>
                      <a:r>
                        <a:rPr lang="pt-BR" sz="1600" dirty="0">
                          <a:effectLst/>
                          <a:latin typeface="Tahoma" panose="020B0604030504040204" pitchFamily="34" charset="0"/>
                          <a:ea typeface="Tahoma" panose="020B0604030504040204" pitchFamily="34" charset="0"/>
                          <a:cs typeface="Tahoma" panose="020B0604030504040204" pitchFamily="34" charset="0"/>
                        </a:rPr>
                        <a:t>Instituto de Ciências de Saúde de Infulene</a:t>
                      </a:r>
                      <a:endParaRPr lang="en-GB" sz="1600" dirty="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tc>
                <a:tc>
                  <a:txBody>
                    <a:bodyPr/>
                    <a:lstStyle/>
                    <a:p>
                      <a:pPr algn="ctr">
                        <a:lnSpc>
                          <a:spcPct val="150000"/>
                        </a:lnSpc>
                      </a:pPr>
                      <a:r>
                        <a:rPr lang="pt-BR" sz="1600" dirty="0">
                          <a:effectLst/>
                          <a:latin typeface="Tahoma" panose="020B0604030504040204" pitchFamily="34" charset="0"/>
                          <a:ea typeface="Tahoma" panose="020B0604030504040204" pitchFamily="34" charset="0"/>
                          <a:cs typeface="Tahoma" panose="020B0604030504040204" pitchFamily="34" charset="0"/>
                        </a:rPr>
                        <a:t>Movitel</a:t>
                      </a:r>
                      <a:endParaRPr lang="en-GB" sz="1600" dirty="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tc>
                <a:tc>
                  <a:txBody>
                    <a:bodyPr/>
                    <a:lstStyle/>
                    <a:p>
                      <a:pPr algn="ctr">
                        <a:lnSpc>
                          <a:spcPct val="150000"/>
                        </a:lnSpc>
                      </a:pPr>
                      <a:r>
                        <a:rPr lang="pt-BR" sz="1600" dirty="0">
                          <a:effectLst/>
                          <a:latin typeface="Tahoma" panose="020B0604030504040204" pitchFamily="34" charset="0"/>
                          <a:ea typeface="Tahoma" panose="020B0604030504040204" pitchFamily="34" charset="0"/>
                          <a:cs typeface="Tahoma" panose="020B0604030504040204" pitchFamily="34" charset="0"/>
                        </a:rPr>
                        <a:t>100Mbps</a:t>
                      </a:r>
                      <a:endParaRPr lang="en-GB" sz="1600" dirty="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tc>
                <a:tc>
                  <a:txBody>
                    <a:bodyPr/>
                    <a:lstStyle/>
                    <a:p>
                      <a:pPr algn="l">
                        <a:lnSpc>
                          <a:spcPct val="150000"/>
                        </a:lnSpc>
                      </a:pPr>
                      <a:r>
                        <a:rPr lang="pt-BR" sz="1600">
                          <a:effectLst/>
                          <a:latin typeface="Tahoma" panose="020B0604030504040204" pitchFamily="34" charset="0"/>
                          <a:ea typeface="Tahoma" panose="020B0604030504040204" pitchFamily="34" charset="0"/>
                          <a:cs typeface="Tahoma" panose="020B0604030504040204" pitchFamily="34" charset="0"/>
                        </a:rPr>
                        <a:t>Operacional</a:t>
                      </a:r>
                      <a:endParaRPr lang="en-GB" sz="160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tc>
                <a:extLst>
                  <a:ext uri="{0D108BD9-81ED-4DB2-BD59-A6C34878D82A}">
                    <a16:rowId xmlns:a16="http://schemas.microsoft.com/office/drawing/2014/main" val="1692457400"/>
                  </a:ext>
                </a:extLst>
              </a:tr>
              <a:tr h="427074">
                <a:tc>
                  <a:txBody>
                    <a:bodyPr/>
                    <a:lstStyle/>
                    <a:p>
                      <a:pPr algn="ctr">
                        <a:lnSpc>
                          <a:spcPct val="150000"/>
                        </a:lnSpc>
                      </a:pPr>
                      <a:r>
                        <a:rPr lang="pt-BR" sz="1600">
                          <a:effectLst/>
                          <a:latin typeface="Tahoma" panose="020B0604030504040204" pitchFamily="34" charset="0"/>
                          <a:ea typeface="Tahoma" panose="020B0604030504040204" pitchFamily="34" charset="0"/>
                          <a:cs typeface="Tahoma" panose="020B0604030504040204" pitchFamily="34" charset="0"/>
                        </a:rPr>
                        <a:t>5</a:t>
                      </a:r>
                      <a:endParaRPr lang="en-GB" sz="160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tc>
                <a:tc>
                  <a:txBody>
                    <a:bodyPr/>
                    <a:lstStyle/>
                    <a:p>
                      <a:pPr algn="l">
                        <a:lnSpc>
                          <a:spcPct val="150000"/>
                        </a:lnSpc>
                      </a:pPr>
                      <a:r>
                        <a:rPr lang="pt-BR" sz="1600">
                          <a:effectLst/>
                          <a:latin typeface="Tahoma" panose="020B0604030504040204" pitchFamily="34" charset="0"/>
                          <a:ea typeface="Tahoma" panose="020B0604030504040204" pitchFamily="34" charset="0"/>
                          <a:cs typeface="Tahoma" panose="020B0604030504040204" pitchFamily="34" charset="0"/>
                        </a:rPr>
                        <a:t>Hospital Geral de Polana Caniço</a:t>
                      </a:r>
                      <a:endParaRPr lang="en-GB" sz="160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tc>
                <a:tc>
                  <a:txBody>
                    <a:bodyPr/>
                    <a:lstStyle/>
                    <a:p>
                      <a:pPr algn="ctr">
                        <a:lnSpc>
                          <a:spcPct val="150000"/>
                        </a:lnSpc>
                      </a:pPr>
                      <a:r>
                        <a:rPr lang="pt-BR" sz="1600" dirty="0">
                          <a:effectLst/>
                          <a:latin typeface="Tahoma" panose="020B0604030504040204" pitchFamily="34" charset="0"/>
                          <a:ea typeface="Tahoma" panose="020B0604030504040204" pitchFamily="34" charset="0"/>
                          <a:cs typeface="Tahoma" panose="020B0604030504040204" pitchFamily="34" charset="0"/>
                        </a:rPr>
                        <a:t>Movitel</a:t>
                      </a:r>
                      <a:endParaRPr lang="en-GB" sz="1600" dirty="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tc>
                <a:tc>
                  <a:txBody>
                    <a:bodyPr/>
                    <a:lstStyle/>
                    <a:p>
                      <a:pPr algn="ctr">
                        <a:lnSpc>
                          <a:spcPct val="150000"/>
                        </a:lnSpc>
                      </a:pPr>
                      <a:r>
                        <a:rPr lang="pt-BR" sz="1600" dirty="0">
                          <a:effectLst/>
                          <a:latin typeface="Tahoma" panose="020B0604030504040204" pitchFamily="34" charset="0"/>
                          <a:ea typeface="Tahoma" panose="020B0604030504040204" pitchFamily="34" charset="0"/>
                          <a:cs typeface="Tahoma" panose="020B0604030504040204" pitchFamily="34" charset="0"/>
                        </a:rPr>
                        <a:t>100Mbps</a:t>
                      </a:r>
                      <a:endParaRPr lang="en-GB" sz="1600" dirty="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tc>
                <a:tc>
                  <a:txBody>
                    <a:bodyPr/>
                    <a:lstStyle/>
                    <a:p>
                      <a:pPr algn="l">
                        <a:lnSpc>
                          <a:spcPct val="150000"/>
                        </a:lnSpc>
                      </a:pPr>
                      <a:r>
                        <a:rPr lang="pt-BR" sz="1600" dirty="0">
                          <a:effectLst/>
                          <a:latin typeface="Tahoma" panose="020B0604030504040204" pitchFamily="34" charset="0"/>
                          <a:ea typeface="Tahoma" panose="020B0604030504040204" pitchFamily="34" charset="0"/>
                          <a:cs typeface="Tahoma" panose="020B0604030504040204" pitchFamily="34" charset="0"/>
                        </a:rPr>
                        <a:t>Operacional</a:t>
                      </a:r>
                      <a:endParaRPr lang="en-GB" sz="1600" dirty="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tc>
                <a:extLst>
                  <a:ext uri="{0D108BD9-81ED-4DB2-BD59-A6C34878D82A}">
                    <a16:rowId xmlns:a16="http://schemas.microsoft.com/office/drawing/2014/main" val="3532552933"/>
                  </a:ext>
                </a:extLst>
              </a:tr>
              <a:tr h="436213">
                <a:tc>
                  <a:txBody>
                    <a:bodyPr/>
                    <a:lstStyle/>
                    <a:p>
                      <a:pPr algn="ctr">
                        <a:lnSpc>
                          <a:spcPct val="150000"/>
                        </a:lnSpc>
                      </a:pPr>
                      <a:r>
                        <a:rPr lang="pt-BR" sz="1600">
                          <a:effectLst/>
                          <a:latin typeface="Tahoma" panose="020B0604030504040204" pitchFamily="34" charset="0"/>
                          <a:ea typeface="Tahoma" panose="020B0604030504040204" pitchFamily="34" charset="0"/>
                          <a:cs typeface="Tahoma" panose="020B0604030504040204" pitchFamily="34" charset="0"/>
                        </a:rPr>
                        <a:t>6</a:t>
                      </a:r>
                      <a:endParaRPr lang="en-GB" sz="160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tc>
                <a:tc>
                  <a:txBody>
                    <a:bodyPr/>
                    <a:lstStyle/>
                    <a:p>
                      <a:pPr algn="l">
                        <a:lnSpc>
                          <a:spcPct val="150000"/>
                        </a:lnSpc>
                      </a:pPr>
                      <a:r>
                        <a:rPr lang="pt-BR" sz="1600">
                          <a:effectLst/>
                          <a:latin typeface="Tahoma" panose="020B0604030504040204" pitchFamily="34" charset="0"/>
                          <a:ea typeface="Tahoma" panose="020B0604030504040204" pitchFamily="34" charset="0"/>
                          <a:cs typeface="Tahoma" panose="020B0604030504040204" pitchFamily="34" charset="0"/>
                        </a:rPr>
                        <a:t>Hospital Psiquiátrico de Infulene</a:t>
                      </a:r>
                      <a:endParaRPr lang="en-GB" sz="160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tc>
                <a:tc>
                  <a:txBody>
                    <a:bodyPr/>
                    <a:lstStyle/>
                    <a:p>
                      <a:pPr algn="ctr">
                        <a:lnSpc>
                          <a:spcPct val="150000"/>
                        </a:lnSpc>
                      </a:pPr>
                      <a:r>
                        <a:rPr lang="pt-BR" sz="1600">
                          <a:effectLst/>
                          <a:latin typeface="Tahoma" panose="020B0604030504040204" pitchFamily="34" charset="0"/>
                          <a:ea typeface="Tahoma" panose="020B0604030504040204" pitchFamily="34" charset="0"/>
                          <a:cs typeface="Tahoma" panose="020B0604030504040204" pitchFamily="34" charset="0"/>
                        </a:rPr>
                        <a:t>Movitel</a:t>
                      </a:r>
                      <a:endParaRPr lang="en-GB" sz="160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tc>
                <a:tc>
                  <a:txBody>
                    <a:bodyPr/>
                    <a:lstStyle/>
                    <a:p>
                      <a:pPr algn="ctr">
                        <a:lnSpc>
                          <a:spcPct val="150000"/>
                        </a:lnSpc>
                      </a:pPr>
                      <a:r>
                        <a:rPr lang="pt-BR" sz="1600" dirty="0">
                          <a:effectLst/>
                          <a:latin typeface="Tahoma" panose="020B0604030504040204" pitchFamily="34" charset="0"/>
                          <a:ea typeface="Tahoma" panose="020B0604030504040204" pitchFamily="34" charset="0"/>
                          <a:cs typeface="Tahoma" panose="020B0604030504040204" pitchFamily="34" charset="0"/>
                        </a:rPr>
                        <a:t>100Mbps</a:t>
                      </a:r>
                      <a:endParaRPr lang="en-GB" sz="1600" dirty="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tc>
                <a:tc>
                  <a:txBody>
                    <a:bodyPr/>
                    <a:lstStyle/>
                    <a:p>
                      <a:pPr algn="l">
                        <a:lnSpc>
                          <a:spcPct val="150000"/>
                        </a:lnSpc>
                      </a:pPr>
                      <a:r>
                        <a:rPr lang="pt-BR" sz="1600" dirty="0">
                          <a:effectLst/>
                          <a:latin typeface="Tahoma" panose="020B0604030504040204" pitchFamily="34" charset="0"/>
                          <a:ea typeface="Tahoma" panose="020B0604030504040204" pitchFamily="34" charset="0"/>
                          <a:cs typeface="Tahoma" panose="020B0604030504040204" pitchFamily="34" charset="0"/>
                        </a:rPr>
                        <a:t>Operacional</a:t>
                      </a:r>
                      <a:endParaRPr lang="en-GB" sz="1600" dirty="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tc>
                <a:extLst>
                  <a:ext uri="{0D108BD9-81ED-4DB2-BD59-A6C34878D82A}">
                    <a16:rowId xmlns:a16="http://schemas.microsoft.com/office/drawing/2014/main" val="2636180497"/>
                  </a:ext>
                </a:extLst>
              </a:tr>
              <a:tr h="623630">
                <a:tc>
                  <a:txBody>
                    <a:bodyPr/>
                    <a:lstStyle/>
                    <a:p>
                      <a:pPr algn="ctr">
                        <a:lnSpc>
                          <a:spcPct val="150000"/>
                        </a:lnSpc>
                      </a:pPr>
                      <a:r>
                        <a:rPr lang="pt-BR" sz="1600">
                          <a:effectLst/>
                          <a:latin typeface="Tahoma" panose="020B0604030504040204" pitchFamily="34" charset="0"/>
                          <a:ea typeface="Tahoma" panose="020B0604030504040204" pitchFamily="34" charset="0"/>
                          <a:cs typeface="Tahoma" panose="020B0604030504040204" pitchFamily="34" charset="0"/>
                        </a:rPr>
                        <a:t>7</a:t>
                      </a:r>
                      <a:endParaRPr lang="en-GB" sz="160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tc>
                <a:tc>
                  <a:txBody>
                    <a:bodyPr/>
                    <a:lstStyle/>
                    <a:p>
                      <a:pPr algn="l">
                        <a:lnSpc>
                          <a:spcPct val="150000"/>
                        </a:lnSpc>
                      </a:pPr>
                      <a:r>
                        <a:rPr lang="pt-BR" sz="1600">
                          <a:effectLst/>
                          <a:latin typeface="Tahoma" panose="020B0604030504040204" pitchFamily="34" charset="0"/>
                          <a:ea typeface="Tahoma" panose="020B0604030504040204" pitchFamily="34" charset="0"/>
                          <a:cs typeface="Tahoma" panose="020B0604030504040204" pitchFamily="34" charset="0"/>
                        </a:rPr>
                        <a:t>Central de Medicamentos e Artigos Médicos </a:t>
                      </a:r>
                      <a:endParaRPr lang="en-GB" sz="160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tc>
                <a:tc>
                  <a:txBody>
                    <a:bodyPr/>
                    <a:lstStyle/>
                    <a:p>
                      <a:pPr algn="ctr">
                        <a:lnSpc>
                          <a:spcPct val="150000"/>
                        </a:lnSpc>
                      </a:pPr>
                      <a:r>
                        <a:rPr lang="pt-BR" sz="1600">
                          <a:effectLst/>
                          <a:latin typeface="Tahoma" panose="020B0604030504040204" pitchFamily="34" charset="0"/>
                          <a:ea typeface="Tahoma" panose="020B0604030504040204" pitchFamily="34" charset="0"/>
                          <a:cs typeface="Tahoma" panose="020B0604030504040204" pitchFamily="34" charset="0"/>
                        </a:rPr>
                        <a:t>TMCEL</a:t>
                      </a:r>
                      <a:endParaRPr lang="en-GB" sz="160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tc>
                <a:tc>
                  <a:txBody>
                    <a:bodyPr/>
                    <a:lstStyle/>
                    <a:p>
                      <a:pPr algn="ctr">
                        <a:lnSpc>
                          <a:spcPct val="150000"/>
                        </a:lnSpc>
                      </a:pPr>
                      <a:r>
                        <a:rPr lang="pt-BR" sz="1600">
                          <a:effectLst/>
                          <a:latin typeface="Tahoma" panose="020B0604030504040204" pitchFamily="34" charset="0"/>
                          <a:ea typeface="Tahoma" panose="020B0604030504040204" pitchFamily="34" charset="0"/>
                          <a:cs typeface="Tahoma" panose="020B0604030504040204" pitchFamily="34" charset="0"/>
                        </a:rPr>
                        <a:t>100Mbps</a:t>
                      </a:r>
                      <a:endParaRPr lang="en-GB" sz="160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tc>
                <a:tc>
                  <a:txBody>
                    <a:bodyPr/>
                    <a:lstStyle/>
                    <a:p>
                      <a:pPr algn="l">
                        <a:lnSpc>
                          <a:spcPct val="150000"/>
                        </a:lnSpc>
                      </a:pPr>
                      <a:r>
                        <a:rPr lang="pt-BR" sz="1600" dirty="0">
                          <a:effectLst/>
                          <a:latin typeface="Tahoma" panose="020B0604030504040204" pitchFamily="34" charset="0"/>
                          <a:ea typeface="Tahoma" panose="020B0604030504040204" pitchFamily="34" charset="0"/>
                          <a:cs typeface="Tahoma" panose="020B0604030504040204" pitchFamily="34" charset="0"/>
                        </a:rPr>
                        <a:t>Operacional</a:t>
                      </a:r>
                      <a:endParaRPr lang="en-GB" sz="1600" dirty="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tc>
                <a:extLst>
                  <a:ext uri="{0D108BD9-81ED-4DB2-BD59-A6C34878D82A}">
                    <a16:rowId xmlns:a16="http://schemas.microsoft.com/office/drawing/2014/main" val="594150587"/>
                  </a:ext>
                </a:extLst>
              </a:tr>
            </a:tbl>
          </a:graphicData>
        </a:graphic>
      </p:graphicFrame>
      <p:graphicFrame>
        <p:nvGraphicFramePr>
          <p:cNvPr id="10" name="Chart 9">
            <a:extLst>
              <a:ext uri="{FF2B5EF4-FFF2-40B4-BE49-F238E27FC236}">
                <a16:creationId xmlns:a16="http://schemas.microsoft.com/office/drawing/2014/main" id="{763F83DB-8082-2845-BD67-D38C5F120D29}"/>
              </a:ext>
            </a:extLst>
          </p:cNvPr>
          <p:cNvGraphicFramePr>
            <a:graphicFrameLocks/>
          </p:cNvGraphicFramePr>
          <p:nvPr>
            <p:extLst>
              <p:ext uri="{D42A27DB-BD31-4B8C-83A1-F6EECF244321}">
                <p14:modId xmlns:p14="http://schemas.microsoft.com/office/powerpoint/2010/main" val="59935893"/>
              </p:ext>
            </p:extLst>
          </p:nvPr>
        </p:nvGraphicFramePr>
        <p:xfrm>
          <a:off x="12725400" y="5392074"/>
          <a:ext cx="4495800" cy="3866226"/>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6" name="Table 15">
            <a:extLst>
              <a:ext uri="{FF2B5EF4-FFF2-40B4-BE49-F238E27FC236}">
                <a16:creationId xmlns:a16="http://schemas.microsoft.com/office/drawing/2014/main" id="{D4EDF1A9-14F6-1497-EC25-3D242B01A7B0}"/>
              </a:ext>
            </a:extLst>
          </p:cNvPr>
          <p:cNvGraphicFramePr>
            <a:graphicFrameLocks noGrp="1"/>
          </p:cNvGraphicFramePr>
          <p:nvPr>
            <p:extLst>
              <p:ext uri="{D42A27DB-BD31-4B8C-83A1-F6EECF244321}">
                <p14:modId xmlns:p14="http://schemas.microsoft.com/office/powerpoint/2010/main" val="3331596286"/>
              </p:ext>
            </p:extLst>
          </p:nvPr>
        </p:nvGraphicFramePr>
        <p:xfrm>
          <a:off x="2755470" y="3343725"/>
          <a:ext cx="14465730" cy="1495407"/>
        </p:xfrm>
        <a:graphic>
          <a:graphicData uri="http://schemas.openxmlformats.org/drawingml/2006/table">
            <a:tbl>
              <a:tblPr/>
              <a:tblGrid>
                <a:gridCol w="1569737">
                  <a:extLst>
                    <a:ext uri="{9D8B030D-6E8A-4147-A177-3AD203B41FA5}">
                      <a16:colId xmlns:a16="http://schemas.microsoft.com/office/drawing/2014/main" val="1170329689"/>
                    </a:ext>
                  </a:extLst>
                </a:gridCol>
                <a:gridCol w="1575776">
                  <a:extLst>
                    <a:ext uri="{9D8B030D-6E8A-4147-A177-3AD203B41FA5}">
                      <a16:colId xmlns:a16="http://schemas.microsoft.com/office/drawing/2014/main" val="787390649"/>
                    </a:ext>
                  </a:extLst>
                </a:gridCol>
                <a:gridCol w="1575776">
                  <a:extLst>
                    <a:ext uri="{9D8B030D-6E8A-4147-A177-3AD203B41FA5}">
                      <a16:colId xmlns:a16="http://schemas.microsoft.com/office/drawing/2014/main" val="2977204484"/>
                    </a:ext>
                  </a:extLst>
                </a:gridCol>
                <a:gridCol w="1255788">
                  <a:extLst>
                    <a:ext uri="{9D8B030D-6E8A-4147-A177-3AD203B41FA5}">
                      <a16:colId xmlns:a16="http://schemas.microsoft.com/office/drawing/2014/main" val="2782652314"/>
                    </a:ext>
                  </a:extLst>
                </a:gridCol>
                <a:gridCol w="1255788">
                  <a:extLst>
                    <a:ext uri="{9D8B030D-6E8A-4147-A177-3AD203B41FA5}">
                      <a16:colId xmlns:a16="http://schemas.microsoft.com/office/drawing/2014/main" val="1464089796"/>
                    </a:ext>
                  </a:extLst>
                </a:gridCol>
                <a:gridCol w="1255788">
                  <a:extLst>
                    <a:ext uri="{9D8B030D-6E8A-4147-A177-3AD203B41FA5}">
                      <a16:colId xmlns:a16="http://schemas.microsoft.com/office/drawing/2014/main" val="1666212373"/>
                    </a:ext>
                  </a:extLst>
                </a:gridCol>
                <a:gridCol w="1255788">
                  <a:extLst>
                    <a:ext uri="{9D8B030D-6E8A-4147-A177-3AD203B41FA5}">
                      <a16:colId xmlns:a16="http://schemas.microsoft.com/office/drawing/2014/main" val="3931713123"/>
                    </a:ext>
                  </a:extLst>
                </a:gridCol>
                <a:gridCol w="1569737">
                  <a:extLst>
                    <a:ext uri="{9D8B030D-6E8A-4147-A177-3AD203B41FA5}">
                      <a16:colId xmlns:a16="http://schemas.microsoft.com/office/drawing/2014/main" val="388767435"/>
                    </a:ext>
                  </a:extLst>
                </a:gridCol>
                <a:gridCol w="1575776">
                  <a:extLst>
                    <a:ext uri="{9D8B030D-6E8A-4147-A177-3AD203B41FA5}">
                      <a16:colId xmlns:a16="http://schemas.microsoft.com/office/drawing/2014/main" val="977432780"/>
                    </a:ext>
                  </a:extLst>
                </a:gridCol>
                <a:gridCol w="1575776">
                  <a:extLst>
                    <a:ext uri="{9D8B030D-6E8A-4147-A177-3AD203B41FA5}">
                      <a16:colId xmlns:a16="http://schemas.microsoft.com/office/drawing/2014/main" val="3364090552"/>
                    </a:ext>
                  </a:extLst>
                </a:gridCol>
              </a:tblGrid>
              <a:tr h="334793">
                <a:tc rowSpan="2">
                  <a:txBody>
                    <a:bodyPr/>
                    <a:lstStyle/>
                    <a:p>
                      <a:pPr algn="ctr" rtl="0" fontAlgn="ctr"/>
                      <a:r>
                        <a:rPr lang="en-MZ" sz="2000" b="1" i="0" u="none" strike="noStrike" dirty="0">
                          <a:solidFill>
                            <a:srgbClr val="FFFFFF"/>
                          </a:solidFill>
                          <a:effectLst/>
                          <a:latin typeface="Tahoma" panose="020B0604030504040204" pitchFamily="34" charset="0"/>
                          <a:ea typeface="Tahoma" panose="020B0604030504040204" pitchFamily="34" charset="0"/>
                          <a:cs typeface="Tahoma" panose="020B0604030504040204" pitchFamily="34" charset="0"/>
                        </a:rPr>
                        <a:t>#</a:t>
                      </a:r>
                    </a:p>
                  </a:txBody>
                  <a:tcPr marL="9525" marR="9525" marT="9525" marB="0" anchor="ctr">
                    <a:lnL>
                      <a:noFill/>
                    </a:lnL>
                    <a:lnR>
                      <a:noFill/>
                    </a:lnR>
                    <a:lnT>
                      <a:noFill/>
                    </a:lnT>
                    <a:lnB>
                      <a:noFill/>
                    </a:lnB>
                    <a:solidFill>
                      <a:srgbClr val="002060"/>
                    </a:solidFill>
                  </a:tcPr>
                </a:tc>
                <a:tc>
                  <a:txBody>
                    <a:bodyPr/>
                    <a:lstStyle/>
                    <a:p>
                      <a:pPr algn="ctr" rtl="0" fontAlgn="ctr"/>
                      <a:r>
                        <a:rPr lang="en-US" sz="2000" b="1" i="0" u="none" strike="noStrike" dirty="0" err="1">
                          <a:solidFill>
                            <a:srgbClr val="FFFFFF"/>
                          </a:solidFill>
                          <a:effectLst/>
                          <a:latin typeface="Tahoma" panose="020B0604030504040204" pitchFamily="34" charset="0"/>
                          <a:ea typeface="Tahoma" panose="020B0604030504040204" pitchFamily="34" charset="0"/>
                          <a:cs typeface="Tahoma" panose="020B0604030504040204" pitchFamily="34" charset="0"/>
                        </a:rPr>
                        <a:t>Instituições</a:t>
                      </a:r>
                      <a:r>
                        <a:rPr lang="en-US" sz="2000" b="1" i="0" u="none" strike="noStrike" dirty="0">
                          <a:solidFill>
                            <a:srgbClr val="FFFFFF"/>
                          </a:solidFill>
                          <a:effectLst/>
                          <a:latin typeface="Tahoma" panose="020B0604030504040204" pitchFamily="34" charset="0"/>
                          <a:ea typeface="Tahoma" panose="020B0604030504040204" pitchFamily="34" charset="0"/>
                          <a:cs typeface="Tahoma" panose="020B0604030504040204" pitchFamily="34" charset="0"/>
                        </a:rPr>
                        <a:t> </a:t>
                      </a:r>
                    </a:p>
                  </a:txBody>
                  <a:tcPr marL="9525" marR="9525" marT="9525" marB="0" anchor="ctr">
                    <a:lnL>
                      <a:noFill/>
                    </a:lnL>
                    <a:lnR>
                      <a:noFill/>
                    </a:lnR>
                    <a:lnT>
                      <a:noFill/>
                    </a:lnT>
                    <a:lnB>
                      <a:noFill/>
                    </a:lnB>
                    <a:solidFill>
                      <a:srgbClr val="002060"/>
                    </a:solidFill>
                  </a:tcPr>
                </a:tc>
                <a:tc rowSpan="2">
                  <a:txBody>
                    <a:bodyPr/>
                    <a:lstStyle/>
                    <a:p>
                      <a:pPr algn="ctr" rtl="0" fontAlgn="ctr"/>
                      <a:r>
                        <a:rPr lang="en-US" sz="2000" b="1" i="0" u="none" strike="noStrike">
                          <a:solidFill>
                            <a:srgbClr val="FFFFFF"/>
                          </a:solidFill>
                          <a:effectLst/>
                          <a:latin typeface="Tahoma" panose="020B0604030504040204" pitchFamily="34" charset="0"/>
                          <a:ea typeface="Tahoma" panose="020B0604030504040204" pitchFamily="34" charset="0"/>
                          <a:cs typeface="Tahoma" panose="020B0604030504040204" pitchFamily="34" charset="0"/>
                        </a:rPr>
                        <a:t>Até 2019</a:t>
                      </a:r>
                    </a:p>
                  </a:txBody>
                  <a:tcPr marL="9525" marR="9525" marT="9525" marB="0" anchor="ctr">
                    <a:lnL>
                      <a:noFill/>
                    </a:lnL>
                    <a:lnR>
                      <a:noFill/>
                    </a:lnR>
                    <a:lnT>
                      <a:noFill/>
                    </a:lnT>
                    <a:lnB>
                      <a:noFill/>
                    </a:lnB>
                    <a:solidFill>
                      <a:srgbClr val="002060"/>
                    </a:solidFill>
                  </a:tcPr>
                </a:tc>
                <a:tc rowSpan="2">
                  <a:txBody>
                    <a:bodyPr/>
                    <a:lstStyle/>
                    <a:p>
                      <a:pPr algn="ctr" rtl="0" fontAlgn="ctr"/>
                      <a:r>
                        <a:rPr lang="en-MZ" sz="2000" b="1" i="0" u="none" strike="noStrike">
                          <a:solidFill>
                            <a:srgbClr val="FFFFFF"/>
                          </a:solidFill>
                          <a:effectLst/>
                          <a:latin typeface="Tahoma" panose="020B0604030504040204" pitchFamily="34" charset="0"/>
                          <a:ea typeface="Tahoma" panose="020B0604030504040204" pitchFamily="34" charset="0"/>
                          <a:cs typeface="Tahoma" panose="020B0604030504040204" pitchFamily="34" charset="0"/>
                        </a:rPr>
                        <a:t>2020</a:t>
                      </a:r>
                    </a:p>
                  </a:txBody>
                  <a:tcPr marL="9525" marR="9525" marT="9525" marB="0" anchor="ctr">
                    <a:lnL>
                      <a:noFill/>
                    </a:lnL>
                    <a:lnR>
                      <a:noFill/>
                    </a:lnR>
                    <a:lnT>
                      <a:noFill/>
                    </a:lnT>
                    <a:lnB>
                      <a:noFill/>
                    </a:lnB>
                    <a:solidFill>
                      <a:srgbClr val="002060"/>
                    </a:solidFill>
                  </a:tcPr>
                </a:tc>
                <a:tc rowSpan="2">
                  <a:txBody>
                    <a:bodyPr/>
                    <a:lstStyle/>
                    <a:p>
                      <a:pPr algn="ctr" rtl="0" fontAlgn="ctr"/>
                      <a:r>
                        <a:rPr lang="en-MZ" sz="2000" b="1" i="0" u="none" strike="noStrike">
                          <a:solidFill>
                            <a:srgbClr val="FFFFFF"/>
                          </a:solidFill>
                          <a:effectLst/>
                          <a:latin typeface="Tahoma" panose="020B0604030504040204" pitchFamily="34" charset="0"/>
                          <a:ea typeface="Tahoma" panose="020B0604030504040204" pitchFamily="34" charset="0"/>
                          <a:cs typeface="Tahoma" panose="020B0604030504040204" pitchFamily="34" charset="0"/>
                        </a:rPr>
                        <a:t>2021</a:t>
                      </a:r>
                    </a:p>
                  </a:txBody>
                  <a:tcPr marL="9525" marR="9525" marT="9525" marB="0" anchor="ctr">
                    <a:lnL>
                      <a:noFill/>
                    </a:lnL>
                    <a:lnR>
                      <a:noFill/>
                    </a:lnR>
                    <a:lnT>
                      <a:noFill/>
                    </a:lnT>
                    <a:lnB>
                      <a:noFill/>
                    </a:lnB>
                    <a:solidFill>
                      <a:srgbClr val="002060"/>
                    </a:solidFill>
                  </a:tcPr>
                </a:tc>
                <a:tc rowSpan="2">
                  <a:txBody>
                    <a:bodyPr/>
                    <a:lstStyle/>
                    <a:p>
                      <a:pPr algn="ctr" rtl="0" fontAlgn="ctr"/>
                      <a:r>
                        <a:rPr lang="en-MZ" sz="2000" b="1" i="0" u="none" strike="noStrike">
                          <a:solidFill>
                            <a:srgbClr val="FFFFFF"/>
                          </a:solidFill>
                          <a:effectLst/>
                          <a:latin typeface="Tahoma" panose="020B0604030504040204" pitchFamily="34" charset="0"/>
                          <a:ea typeface="Tahoma" panose="020B0604030504040204" pitchFamily="34" charset="0"/>
                          <a:cs typeface="Tahoma" panose="020B0604030504040204" pitchFamily="34" charset="0"/>
                        </a:rPr>
                        <a:t>2022</a:t>
                      </a:r>
                    </a:p>
                  </a:txBody>
                  <a:tcPr marL="9525" marR="9525" marT="9525" marB="0" anchor="ctr">
                    <a:lnL>
                      <a:noFill/>
                    </a:lnL>
                    <a:lnR>
                      <a:noFill/>
                    </a:lnR>
                    <a:lnT>
                      <a:noFill/>
                    </a:lnT>
                    <a:lnB>
                      <a:noFill/>
                    </a:lnB>
                    <a:solidFill>
                      <a:srgbClr val="002060"/>
                    </a:solidFill>
                  </a:tcPr>
                </a:tc>
                <a:tc rowSpan="2">
                  <a:txBody>
                    <a:bodyPr/>
                    <a:lstStyle/>
                    <a:p>
                      <a:pPr algn="ctr" rtl="0" fontAlgn="ctr"/>
                      <a:r>
                        <a:rPr lang="en-MZ" sz="2000" b="1" i="0" u="none" strike="noStrike">
                          <a:solidFill>
                            <a:srgbClr val="FFFFFF"/>
                          </a:solidFill>
                          <a:effectLst/>
                          <a:latin typeface="Tahoma" panose="020B0604030504040204" pitchFamily="34" charset="0"/>
                          <a:ea typeface="Tahoma" panose="020B0604030504040204" pitchFamily="34" charset="0"/>
                          <a:cs typeface="Tahoma" panose="020B0604030504040204" pitchFamily="34" charset="0"/>
                        </a:rPr>
                        <a:t>2023</a:t>
                      </a:r>
                    </a:p>
                  </a:txBody>
                  <a:tcPr marL="9525" marR="9525" marT="9525" marB="0" anchor="ctr">
                    <a:lnL>
                      <a:noFill/>
                    </a:lnL>
                    <a:lnR>
                      <a:noFill/>
                    </a:lnR>
                    <a:lnT>
                      <a:noFill/>
                    </a:lnT>
                    <a:lnB>
                      <a:noFill/>
                    </a:lnB>
                    <a:solidFill>
                      <a:srgbClr val="002060"/>
                    </a:solidFill>
                  </a:tcPr>
                </a:tc>
                <a:tc rowSpan="2">
                  <a:txBody>
                    <a:bodyPr/>
                    <a:lstStyle/>
                    <a:p>
                      <a:pPr algn="ctr" rtl="0" fontAlgn="ctr"/>
                      <a:r>
                        <a:rPr lang="en-MZ" sz="2000" b="1" i="0" u="none" strike="noStrike" dirty="0">
                          <a:solidFill>
                            <a:srgbClr val="FFFFFF"/>
                          </a:solidFill>
                          <a:effectLst/>
                          <a:latin typeface="Tahoma" panose="020B0604030504040204" pitchFamily="34" charset="0"/>
                          <a:ea typeface="Tahoma" panose="020B0604030504040204" pitchFamily="34" charset="0"/>
                          <a:cs typeface="Tahoma" panose="020B0604030504040204" pitchFamily="34" charset="0"/>
                        </a:rPr>
                        <a:t>2024</a:t>
                      </a:r>
                    </a:p>
                  </a:txBody>
                  <a:tcPr marL="9525" marR="9525" marT="9525" marB="0" anchor="ctr">
                    <a:lnL>
                      <a:noFill/>
                    </a:lnL>
                    <a:lnR>
                      <a:noFill/>
                    </a:lnR>
                    <a:lnT>
                      <a:noFill/>
                    </a:lnT>
                    <a:lnB>
                      <a:noFill/>
                    </a:lnB>
                    <a:solidFill>
                      <a:srgbClr val="002060"/>
                    </a:solidFill>
                  </a:tcPr>
                </a:tc>
                <a:tc rowSpan="2">
                  <a:txBody>
                    <a:bodyPr/>
                    <a:lstStyle/>
                    <a:p>
                      <a:pPr algn="ctr" rtl="0" fontAlgn="ctr"/>
                      <a:r>
                        <a:rPr lang="en-US" sz="2000" b="1" i="0" u="none" strike="noStrike" dirty="0">
                          <a:solidFill>
                            <a:srgbClr val="FFFFFF"/>
                          </a:solidFill>
                          <a:effectLst/>
                          <a:latin typeface="Tahoma" panose="020B0604030504040204" pitchFamily="34" charset="0"/>
                          <a:ea typeface="Tahoma" panose="020B0604030504040204" pitchFamily="34" charset="0"/>
                          <a:cs typeface="Tahoma" panose="020B0604030504040204" pitchFamily="34" charset="0"/>
                        </a:rPr>
                        <a:t>2020 a 2024</a:t>
                      </a:r>
                    </a:p>
                  </a:txBody>
                  <a:tcPr marL="9525" marR="9525" marT="9525" marB="0" anchor="ctr">
                    <a:lnL>
                      <a:noFill/>
                    </a:lnL>
                    <a:lnR>
                      <a:noFill/>
                    </a:lnR>
                    <a:lnT>
                      <a:noFill/>
                    </a:lnT>
                    <a:lnB>
                      <a:noFill/>
                    </a:lnB>
                    <a:solidFill>
                      <a:srgbClr val="002060"/>
                    </a:solidFill>
                  </a:tcPr>
                </a:tc>
                <a:tc>
                  <a:txBody>
                    <a:bodyPr/>
                    <a:lstStyle/>
                    <a:p>
                      <a:pPr algn="ctr" rtl="0" fontAlgn="ctr"/>
                      <a:r>
                        <a:rPr lang="en-US" sz="2000" b="1" i="0" u="none" strike="noStrike">
                          <a:solidFill>
                            <a:srgbClr val="FFFFFF"/>
                          </a:solidFill>
                          <a:effectLst/>
                          <a:latin typeface="Tahoma" panose="020B0604030504040204" pitchFamily="34" charset="0"/>
                          <a:ea typeface="Tahoma" panose="020B0604030504040204" pitchFamily="34" charset="0"/>
                          <a:cs typeface="Tahoma" panose="020B0604030504040204" pitchFamily="34" charset="0"/>
                        </a:rPr>
                        <a:t>TODOS </a:t>
                      </a:r>
                    </a:p>
                  </a:txBody>
                  <a:tcPr marL="9525" marR="9525" marT="9525" marB="0" anchor="ctr">
                    <a:lnL>
                      <a:noFill/>
                    </a:lnL>
                    <a:lnR>
                      <a:noFill/>
                    </a:lnR>
                    <a:lnT>
                      <a:noFill/>
                    </a:lnT>
                    <a:lnB>
                      <a:noFill/>
                    </a:lnB>
                    <a:solidFill>
                      <a:srgbClr val="002060"/>
                    </a:solidFill>
                  </a:tcPr>
                </a:tc>
                <a:extLst>
                  <a:ext uri="{0D108BD9-81ED-4DB2-BD59-A6C34878D82A}">
                    <a16:rowId xmlns:a16="http://schemas.microsoft.com/office/drawing/2014/main" val="1976795769"/>
                  </a:ext>
                </a:extLst>
              </a:tr>
              <a:tr h="334793">
                <a:tc vMerge="1">
                  <a:txBody>
                    <a:bodyPr/>
                    <a:lstStyle/>
                    <a:p>
                      <a:endParaRPr lang="en-MZ"/>
                    </a:p>
                  </a:txBody>
                  <a:tcPr/>
                </a:tc>
                <a:tc>
                  <a:txBody>
                    <a:bodyPr/>
                    <a:lstStyle/>
                    <a:p>
                      <a:pPr algn="ctr" rtl="0" fontAlgn="ctr"/>
                      <a:r>
                        <a:rPr lang="en-US" sz="2000" b="1" i="0" u="none" strike="noStrike" dirty="0" err="1">
                          <a:solidFill>
                            <a:srgbClr val="FFFFFF"/>
                          </a:solidFill>
                          <a:effectLst/>
                          <a:latin typeface="Tahoma" panose="020B0604030504040204" pitchFamily="34" charset="0"/>
                          <a:ea typeface="Tahoma" panose="020B0604030504040204" pitchFamily="34" charset="0"/>
                          <a:cs typeface="Tahoma" panose="020B0604030504040204" pitchFamily="34" charset="0"/>
                        </a:rPr>
                        <a:t>Ligadas</a:t>
                      </a:r>
                      <a:endParaRPr lang="en-US" sz="2000" b="1" i="0" u="none" strike="noStrike" dirty="0">
                        <a:solidFill>
                          <a:srgbClr val="FFFFFF"/>
                        </a:solidFill>
                        <a:effectLst/>
                        <a:latin typeface="Tahoma" panose="020B0604030504040204" pitchFamily="34" charset="0"/>
                        <a:ea typeface="Tahoma" panose="020B0604030504040204" pitchFamily="34" charset="0"/>
                        <a:cs typeface="Tahoma" panose="020B0604030504040204" pitchFamily="34" charset="0"/>
                      </a:endParaRPr>
                    </a:p>
                  </a:txBody>
                  <a:tcPr marL="9525" marR="9525" marT="9525" marB="0" anchor="ctr">
                    <a:lnL>
                      <a:noFill/>
                    </a:lnL>
                    <a:lnR>
                      <a:noFill/>
                    </a:lnR>
                    <a:lnT>
                      <a:noFill/>
                    </a:lnT>
                    <a:lnB>
                      <a:noFill/>
                    </a:lnB>
                    <a:solidFill>
                      <a:srgbClr val="002060"/>
                    </a:solidFill>
                  </a:tcPr>
                </a:tc>
                <a:tc vMerge="1">
                  <a:txBody>
                    <a:bodyPr/>
                    <a:lstStyle/>
                    <a:p>
                      <a:endParaRPr lang="en-MZ"/>
                    </a:p>
                  </a:txBody>
                  <a:tcPr/>
                </a:tc>
                <a:tc vMerge="1">
                  <a:txBody>
                    <a:bodyPr/>
                    <a:lstStyle/>
                    <a:p>
                      <a:endParaRPr lang="en-MZ"/>
                    </a:p>
                  </a:txBody>
                  <a:tcPr/>
                </a:tc>
                <a:tc vMerge="1">
                  <a:txBody>
                    <a:bodyPr/>
                    <a:lstStyle/>
                    <a:p>
                      <a:endParaRPr lang="en-MZ"/>
                    </a:p>
                  </a:txBody>
                  <a:tcPr/>
                </a:tc>
                <a:tc vMerge="1">
                  <a:txBody>
                    <a:bodyPr/>
                    <a:lstStyle/>
                    <a:p>
                      <a:endParaRPr lang="en-MZ"/>
                    </a:p>
                  </a:txBody>
                  <a:tcPr/>
                </a:tc>
                <a:tc vMerge="1">
                  <a:txBody>
                    <a:bodyPr/>
                    <a:lstStyle/>
                    <a:p>
                      <a:endParaRPr lang="en-MZ"/>
                    </a:p>
                  </a:txBody>
                  <a:tcPr/>
                </a:tc>
                <a:tc vMerge="1">
                  <a:txBody>
                    <a:bodyPr/>
                    <a:lstStyle/>
                    <a:p>
                      <a:pPr algn="ctr" rtl="0" fontAlgn="ctr"/>
                      <a:r>
                        <a:rPr lang="en-MZ" sz="900" b="1" i="0" u="none" strike="noStrike" dirty="0">
                          <a:solidFill>
                            <a:srgbClr val="FFFFFF"/>
                          </a:solidFill>
                          <a:effectLst/>
                          <a:latin typeface="Book Antiqua" panose="02040602050305030304" pitchFamily="18" charset="0"/>
                        </a:rPr>
                        <a:t> </a:t>
                      </a:r>
                    </a:p>
                  </a:txBody>
                  <a:tcPr marL="9525" marR="9525" marT="9525" marB="0" anchor="ctr">
                    <a:lnL>
                      <a:noFill/>
                    </a:lnL>
                    <a:lnR>
                      <a:noFill/>
                    </a:lnR>
                    <a:lnT>
                      <a:noFill/>
                    </a:lnT>
                    <a:lnB>
                      <a:noFill/>
                    </a:lnB>
                    <a:solidFill>
                      <a:srgbClr val="002060"/>
                    </a:solidFill>
                  </a:tcPr>
                </a:tc>
                <a:tc vMerge="1">
                  <a:txBody>
                    <a:bodyPr/>
                    <a:lstStyle/>
                    <a:p>
                      <a:endParaRPr lang="en-MZ"/>
                    </a:p>
                  </a:txBody>
                  <a:tcPr/>
                </a:tc>
                <a:tc>
                  <a:txBody>
                    <a:bodyPr/>
                    <a:lstStyle/>
                    <a:p>
                      <a:pPr algn="ctr" rtl="0" fontAlgn="ctr"/>
                      <a:r>
                        <a:rPr lang="en-US" sz="2000" b="1" i="0" u="none" strike="noStrike">
                          <a:solidFill>
                            <a:srgbClr val="FFFFFF"/>
                          </a:solidFill>
                          <a:effectLst/>
                          <a:latin typeface="Tahoma" panose="020B0604030504040204" pitchFamily="34" charset="0"/>
                          <a:ea typeface="Tahoma" panose="020B0604030504040204" pitchFamily="34" charset="0"/>
                          <a:cs typeface="Tahoma" panose="020B0604030504040204" pitchFamily="34" charset="0"/>
                        </a:rPr>
                        <a:t>SITES</a:t>
                      </a:r>
                    </a:p>
                  </a:txBody>
                  <a:tcPr marL="9525" marR="9525" marT="9525" marB="0" anchor="ctr">
                    <a:lnL>
                      <a:noFill/>
                    </a:lnL>
                    <a:lnR>
                      <a:noFill/>
                    </a:lnR>
                    <a:lnT>
                      <a:noFill/>
                    </a:lnT>
                    <a:lnB>
                      <a:noFill/>
                    </a:lnB>
                    <a:solidFill>
                      <a:srgbClr val="002060"/>
                    </a:solidFill>
                  </a:tcPr>
                </a:tc>
                <a:extLst>
                  <a:ext uri="{0D108BD9-81ED-4DB2-BD59-A6C34878D82A}">
                    <a16:rowId xmlns:a16="http://schemas.microsoft.com/office/drawing/2014/main" val="804947999"/>
                  </a:ext>
                </a:extLst>
              </a:tr>
              <a:tr h="424070">
                <a:tc>
                  <a:txBody>
                    <a:bodyPr/>
                    <a:lstStyle/>
                    <a:p>
                      <a:pPr algn="ctr" rtl="0" fontAlgn="ctr"/>
                      <a:r>
                        <a:rPr lang="en-MZ" sz="2000" b="1" i="0" u="none" strike="noStrike">
                          <a:solidFill>
                            <a:srgbClr val="000000"/>
                          </a:solidFill>
                          <a:effectLst/>
                          <a:latin typeface="Tahoma" panose="020B0604030504040204" pitchFamily="34" charset="0"/>
                          <a:ea typeface="Tahoma" panose="020B0604030504040204" pitchFamily="34" charset="0"/>
                          <a:cs typeface="Tahoma" panose="020B0604030504040204" pitchFamily="34" charset="0"/>
                        </a:rPr>
                        <a:t>1</a:t>
                      </a: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algn="ctr" rtl="0" fontAlgn="ctr"/>
                      <a:r>
                        <a:rPr lang="en-US" sz="2000" b="1" i="0" u="none" strike="noStrike">
                          <a:solidFill>
                            <a:srgbClr val="000000"/>
                          </a:solidFill>
                          <a:effectLst/>
                          <a:latin typeface="Tahoma" panose="020B0604030504040204" pitchFamily="34" charset="0"/>
                          <a:ea typeface="Tahoma" panose="020B0604030504040204" pitchFamily="34" charset="0"/>
                          <a:cs typeface="Tahoma" panose="020B0604030504040204" pitchFamily="34" charset="0"/>
                        </a:rPr>
                        <a:t>GovNET</a:t>
                      </a: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algn="ctr" rtl="0" fontAlgn="ctr"/>
                      <a:r>
                        <a:rPr lang="en-MZ" sz="2000" b="1" i="0" u="none" strike="noStrike">
                          <a:solidFill>
                            <a:srgbClr val="000000"/>
                          </a:solidFill>
                          <a:effectLst/>
                          <a:latin typeface="Tahoma" panose="020B0604030504040204" pitchFamily="34" charset="0"/>
                          <a:ea typeface="Tahoma" panose="020B0604030504040204" pitchFamily="34" charset="0"/>
                          <a:cs typeface="Tahoma" panose="020B0604030504040204" pitchFamily="34" charset="0"/>
                        </a:rPr>
                        <a:t>846</a:t>
                      </a: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solidFill>
                      <a:srgbClr val="72BFC5"/>
                    </a:solidFill>
                  </a:tcPr>
                </a:tc>
                <a:tc>
                  <a:txBody>
                    <a:bodyPr/>
                    <a:lstStyle/>
                    <a:p>
                      <a:pPr algn="ctr" rtl="0" fontAlgn="ctr"/>
                      <a:r>
                        <a:rPr lang="en-MZ" sz="2000" b="1"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rPr>
                        <a:t>32</a:t>
                      </a: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algn="ctr" rtl="0" fontAlgn="ctr"/>
                      <a:r>
                        <a:rPr lang="en-MZ" sz="2000" b="1"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rPr>
                        <a:t>38</a:t>
                      </a: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algn="ctr" rtl="0" fontAlgn="ctr"/>
                      <a:r>
                        <a:rPr lang="en-MZ" sz="2000" b="1"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rPr>
                        <a:t>16</a:t>
                      </a: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algn="ctr" rtl="0" fontAlgn="ctr"/>
                      <a:r>
                        <a:rPr lang="en-MZ" sz="2000" b="1"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rPr>
                        <a:t>16</a:t>
                      </a: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algn="ctr" rtl="0" fontAlgn="ctr"/>
                      <a:r>
                        <a:rPr lang="en-MZ" sz="2000" b="1"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rPr>
                        <a:t>4</a:t>
                      </a: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algn="ctr" rtl="0" fontAlgn="ctr"/>
                      <a:r>
                        <a:rPr lang="en-MZ" sz="2000" b="1" i="0" u="none" strike="noStrike">
                          <a:solidFill>
                            <a:srgbClr val="C00000"/>
                          </a:solidFill>
                          <a:effectLst/>
                          <a:latin typeface="Tahoma" panose="020B0604030504040204" pitchFamily="34" charset="0"/>
                          <a:ea typeface="Tahoma" panose="020B0604030504040204" pitchFamily="34" charset="0"/>
                          <a:cs typeface="Tahoma" panose="020B0604030504040204" pitchFamily="34" charset="0"/>
                        </a:rPr>
                        <a:t>106</a:t>
                      </a: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solidFill>
                      <a:srgbClr val="72BFC5"/>
                    </a:solidFill>
                  </a:tcPr>
                </a:tc>
                <a:tc>
                  <a:txBody>
                    <a:bodyPr/>
                    <a:lstStyle/>
                    <a:p>
                      <a:pPr algn="ctr" rtl="0" fontAlgn="ctr"/>
                      <a:r>
                        <a:rPr lang="en-MZ" sz="2000" b="1" i="0" u="none" strike="noStrike">
                          <a:solidFill>
                            <a:srgbClr val="000000"/>
                          </a:solidFill>
                          <a:effectLst/>
                          <a:latin typeface="Tahoma" panose="020B0604030504040204" pitchFamily="34" charset="0"/>
                          <a:ea typeface="Tahoma" panose="020B0604030504040204" pitchFamily="34" charset="0"/>
                          <a:cs typeface="Tahoma" panose="020B0604030504040204" pitchFamily="34" charset="0"/>
                        </a:rPr>
                        <a:t>952</a:t>
                      </a: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2468301144"/>
                  </a:ext>
                </a:extLst>
              </a:tr>
              <a:tr h="401751">
                <a:tc>
                  <a:txBody>
                    <a:bodyPr/>
                    <a:lstStyle/>
                    <a:p>
                      <a:pPr algn="ctr" rtl="0" fontAlgn="ctr"/>
                      <a:r>
                        <a:rPr lang="en-MZ" sz="2000" b="1" i="0" u="none" strike="noStrike">
                          <a:solidFill>
                            <a:srgbClr val="000000"/>
                          </a:solidFill>
                          <a:effectLst/>
                          <a:latin typeface="Tahoma" panose="020B0604030504040204" pitchFamily="34" charset="0"/>
                          <a:ea typeface="Tahoma" panose="020B0604030504040204" pitchFamily="34" charset="0"/>
                          <a:cs typeface="Tahoma" panose="020B0604030504040204" pitchFamily="34" charset="0"/>
                        </a:rPr>
                        <a:t>2</a:t>
                      </a:r>
                    </a:p>
                  </a:txBody>
                  <a:tcPr marL="9525" marR="9525" marT="9525"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algn="ctr" rtl="0" fontAlgn="ctr"/>
                      <a:r>
                        <a:rPr lang="en-US" sz="2000" b="1" i="0" u="none" strike="noStrike">
                          <a:solidFill>
                            <a:srgbClr val="000000"/>
                          </a:solidFill>
                          <a:effectLst/>
                          <a:latin typeface="Tahoma" panose="020B0604030504040204" pitchFamily="34" charset="0"/>
                          <a:ea typeface="Tahoma" panose="020B0604030504040204" pitchFamily="34" charset="0"/>
                          <a:cs typeface="Tahoma" panose="020B0604030504040204" pitchFamily="34" charset="0"/>
                        </a:rPr>
                        <a:t>MoRENet</a:t>
                      </a:r>
                    </a:p>
                  </a:txBody>
                  <a:tcPr marL="9525" marR="9525" marT="9525"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algn="ctr" rtl="0" fontAlgn="ctr"/>
                      <a:r>
                        <a:rPr lang="en-MZ" sz="2000" b="1"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rPr>
                        <a:t>163</a:t>
                      </a:r>
                    </a:p>
                  </a:txBody>
                  <a:tcPr marL="9525" marR="9525" marT="9525" marB="0" anchor="ctr">
                    <a:lnL>
                      <a:noFill/>
                    </a:lnL>
                    <a:lnR>
                      <a:noFill/>
                    </a:lnR>
                    <a:lnT w="12700" cap="flat" cmpd="sng" algn="ctr">
                      <a:solidFill>
                        <a:srgbClr val="000000"/>
                      </a:solidFill>
                      <a:prstDash val="solid"/>
                      <a:round/>
                      <a:headEnd type="none" w="med" len="med"/>
                      <a:tailEnd type="none" w="med" len="med"/>
                    </a:lnT>
                    <a:lnB>
                      <a:noFill/>
                    </a:lnB>
                    <a:solidFill>
                      <a:srgbClr val="72BFC5"/>
                    </a:solidFill>
                  </a:tcPr>
                </a:tc>
                <a:tc>
                  <a:txBody>
                    <a:bodyPr/>
                    <a:lstStyle/>
                    <a:p>
                      <a:pPr algn="ctr" rtl="0" fontAlgn="ctr"/>
                      <a:r>
                        <a:rPr lang="en-MZ" sz="2000" b="1" i="0" u="none" strike="noStrike">
                          <a:solidFill>
                            <a:srgbClr val="000000"/>
                          </a:solidFill>
                          <a:effectLst/>
                          <a:latin typeface="Tahoma" panose="020B0604030504040204" pitchFamily="34" charset="0"/>
                          <a:ea typeface="Tahoma" panose="020B0604030504040204" pitchFamily="34" charset="0"/>
                          <a:cs typeface="Tahoma" panose="020B0604030504040204" pitchFamily="34" charset="0"/>
                        </a:rPr>
                        <a:t>7</a:t>
                      </a:r>
                    </a:p>
                  </a:txBody>
                  <a:tcPr marL="9525" marR="9525" marT="9525"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algn="ctr" rtl="0" fontAlgn="ctr"/>
                      <a:r>
                        <a:rPr lang="en-MZ" sz="2000" b="1" i="0" u="none" strike="noStrike">
                          <a:solidFill>
                            <a:srgbClr val="000000"/>
                          </a:solidFill>
                          <a:effectLst/>
                          <a:latin typeface="Tahoma" panose="020B0604030504040204" pitchFamily="34" charset="0"/>
                          <a:ea typeface="Tahoma" panose="020B0604030504040204" pitchFamily="34" charset="0"/>
                          <a:cs typeface="Tahoma" panose="020B0604030504040204" pitchFamily="34" charset="0"/>
                        </a:rPr>
                        <a:t>14</a:t>
                      </a:r>
                    </a:p>
                  </a:txBody>
                  <a:tcPr marL="9525" marR="9525" marT="9525"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algn="ctr" rtl="0" fontAlgn="ctr"/>
                      <a:r>
                        <a:rPr lang="en-MZ" sz="2000" b="1" i="0" u="none" strike="noStrike">
                          <a:solidFill>
                            <a:srgbClr val="000000"/>
                          </a:solidFill>
                          <a:effectLst/>
                          <a:latin typeface="Tahoma" panose="020B0604030504040204" pitchFamily="34" charset="0"/>
                          <a:ea typeface="Tahoma" panose="020B0604030504040204" pitchFamily="34" charset="0"/>
                          <a:cs typeface="Tahoma" panose="020B0604030504040204" pitchFamily="34" charset="0"/>
                        </a:rPr>
                        <a:t>7</a:t>
                      </a:r>
                    </a:p>
                  </a:txBody>
                  <a:tcPr marL="9525" marR="9525" marT="9525"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algn="ctr" rtl="0" fontAlgn="ctr"/>
                      <a:r>
                        <a:rPr lang="en-MZ" sz="2000" b="1"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rPr>
                        <a:t>5</a:t>
                      </a:r>
                    </a:p>
                  </a:txBody>
                  <a:tcPr marL="9525" marR="9525" marT="9525"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algn="ctr" rtl="0" fontAlgn="ctr"/>
                      <a:r>
                        <a:rPr lang="en-MZ" sz="2000" b="1"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rPr>
                        <a:t>2</a:t>
                      </a:r>
                    </a:p>
                  </a:txBody>
                  <a:tcPr marL="9525" marR="9525" marT="9525"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algn="ctr" rtl="0" fontAlgn="ctr"/>
                      <a:r>
                        <a:rPr lang="en-MZ" sz="2000" b="1" i="0" u="none" strike="noStrike" dirty="0">
                          <a:solidFill>
                            <a:srgbClr val="C00000"/>
                          </a:solidFill>
                          <a:effectLst/>
                          <a:latin typeface="Tahoma" panose="020B0604030504040204" pitchFamily="34" charset="0"/>
                          <a:ea typeface="Tahoma" panose="020B0604030504040204" pitchFamily="34" charset="0"/>
                          <a:cs typeface="Tahoma" panose="020B0604030504040204" pitchFamily="34" charset="0"/>
                        </a:rPr>
                        <a:t>35</a:t>
                      </a:r>
                    </a:p>
                  </a:txBody>
                  <a:tcPr marL="9525" marR="9525" marT="9525" marB="0" anchor="ctr">
                    <a:lnL>
                      <a:noFill/>
                    </a:lnL>
                    <a:lnR>
                      <a:noFill/>
                    </a:lnR>
                    <a:lnT w="12700" cap="flat" cmpd="sng" algn="ctr">
                      <a:solidFill>
                        <a:srgbClr val="000000"/>
                      </a:solidFill>
                      <a:prstDash val="solid"/>
                      <a:round/>
                      <a:headEnd type="none" w="med" len="med"/>
                      <a:tailEnd type="none" w="med" len="med"/>
                    </a:lnT>
                    <a:lnB>
                      <a:noFill/>
                    </a:lnB>
                    <a:solidFill>
                      <a:srgbClr val="72BFC5"/>
                    </a:solidFill>
                  </a:tcPr>
                </a:tc>
                <a:tc>
                  <a:txBody>
                    <a:bodyPr/>
                    <a:lstStyle/>
                    <a:p>
                      <a:pPr algn="ctr" rtl="0" fontAlgn="ctr"/>
                      <a:r>
                        <a:rPr lang="en-MZ" sz="2000" b="1"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rPr>
                        <a:t>198</a:t>
                      </a:r>
                    </a:p>
                  </a:txBody>
                  <a:tcPr marL="9525" marR="9525" marT="9525"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extLst>
                  <a:ext uri="{0D108BD9-81ED-4DB2-BD59-A6C34878D82A}">
                    <a16:rowId xmlns:a16="http://schemas.microsoft.com/office/drawing/2014/main" val="1834560690"/>
                  </a:ext>
                </a:extLst>
              </a:tr>
            </a:tbl>
          </a:graphicData>
        </a:graphic>
      </p:graphicFrame>
      <p:sp>
        <p:nvSpPr>
          <p:cNvPr id="2" name="Rectangle 1"/>
          <p:cNvSpPr/>
          <p:nvPr/>
        </p:nvSpPr>
        <p:spPr>
          <a:xfrm>
            <a:off x="5638800" y="2801520"/>
            <a:ext cx="6979796" cy="400110"/>
          </a:xfrm>
          <a:prstGeom prst="rect">
            <a:avLst/>
          </a:prstGeom>
        </p:spPr>
        <p:txBody>
          <a:bodyPr wrap="none">
            <a:spAutoFit/>
          </a:bodyPr>
          <a:lstStyle/>
          <a:p>
            <a:r>
              <a:rPr lang="en-US" sz="2000" b="1" dirty="0">
                <a:latin typeface="Tahoma" panose="020B0604030504040204" pitchFamily="34" charset="0"/>
                <a:ea typeface="Tahoma" panose="020B0604030504040204" pitchFamily="34" charset="0"/>
                <a:cs typeface="Tahoma" panose="020B0604030504040204" pitchFamily="34" charset="0"/>
              </a:rPr>
              <a:t>Institutions connected to the e-government network</a:t>
            </a:r>
            <a:endParaRPr lang="pt-PT" sz="2000" b="1"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83243224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F8EDE577-D4DD-0E0D-1646-5C87EBF2675D}"/>
            </a:ext>
          </a:extLst>
        </p:cNvPr>
        <p:cNvGrpSpPr/>
        <p:nvPr/>
      </p:nvGrpSpPr>
      <p:grpSpPr>
        <a:xfrm>
          <a:off x="0" y="0"/>
          <a:ext cx="0" cy="0"/>
          <a:chOff x="0" y="0"/>
          <a:chExt cx="0" cy="0"/>
        </a:xfrm>
      </p:grpSpPr>
      <p:pic>
        <p:nvPicPr>
          <p:cNvPr id="5" name="Picture 3" descr="WhatsApp Image 2025-05-06 at 0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9600" y="9258300"/>
            <a:ext cx="1905000" cy="102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lide Number Placeholder 5"/>
          <p:cNvSpPr>
            <a:spLocks noGrp="1"/>
          </p:cNvSpPr>
          <p:nvPr>
            <p:ph type="sldNum" sz="quarter" idx="4294967295"/>
          </p:nvPr>
        </p:nvSpPr>
        <p:spPr>
          <a:xfrm>
            <a:off x="12115800" y="9534525"/>
            <a:ext cx="1628775" cy="476250"/>
          </a:xfrm>
        </p:spPr>
        <p:txBody>
          <a:bodyPr/>
          <a:lstStyle/>
          <a:p>
            <a:fld id="{FFAAE9B2-36E1-4349-96E1-839A449297AF}" type="slidenum">
              <a:rPr lang="pt-PT" sz="2000" smtClean="0">
                <a:solidFill>
                  <a:schemeClr val="bg1"/>
                </a:solidFill>
              </a:rPr>
              <a:pPr/>
              <a:t>15</a:t>
            </a:fld>
            <a:endParaRPr lang="pt-PT" sz="2000" dirty="0">
              <a:solidFill>
                <a:schemeClr val="bg1"/>
              </a:solidFill>
            </a:endParaRPr>
          </a:p>
        </p:txBody>
      </p:sp>
      <p:sp>
        <p:nvSpPr>
          <p:cNvPr id="11" name="CaixaDeTexto 3"/>
          <p:cNvSpPr txBox="1"/>
          <p:nvPr/>
        </p:nvSpPr>
        <p:spPr>
          <a:xfrm>
            <a:off x="2493817" y="1553498"/>
            <a:ext cx="13018957" cy="892552"/>
          </a:xfrm>
          <a:prstGeom prst="rect">
            <a:avLst/>
          </a:prstGeom>
          <a:noFill/>
        </p:spPr>
        <p:txBody>
          <a:bodyPr wrap="square" rtlCol="0">
            <a:spAutoFit/>
          </a:bodyPr>
          <a:lstStyle/>
          <a:p>
            <a:pPr algn="just"/>
            <a:r>
              <a:rPr lang="pt-PT" sz="2400" b="1" dirty="0" smtClean="0">
                <a:latin typeface="Tahoma" panose="020B0604030504040204" pitchFamily="34" charset="0"/>
                <a:ea typeface="Tahoma" panose="020B0604030504040204" pitchFamily="34" charset="0"/>
                <a:cs typeface="Tahoma" panose="020B0604030504040204" pitchFamily="34" charset="0"/>
              </a:rPr>
              <a:t>7</a:t>
            </a:r>
            <a:r>
              <a:rPr lang="pt-PT" sz="2400" b="1" dirty="0">
                <a:latin typeface="Tahoma" panose="020B0604030504040204" pitchFamily="34" charset="0"/>
                <a:ea typeface="Tahoma" panose="020B0604030504040204" pitchFamily="34" charset="0"/>
                <a:cs typeface="Tahoma" panose="020B0604030504040204" pitchFamily="34" charset="0"/>
              </a:rPr>
              <a:t>. PESI </a:t>
            </a:r>
            <a:r>
              <a:rPr lang="pt-PT" sz="2400" b="1" dirty="0" err="1">
                <a:latin typeface="Tahoma" panose="020B0604030504040204" pitchFamily="34" charset="0"/>
                <a:ea typeface="Tahoma" panose="020B0604030504040204" pitchFamily="34" charset="0"/>
                <a:cs typeface="Tahoma" panose="020B0604030504040204" pitchFamily="34" charset="0"/>
              </a:rPr>
              <a:t>Axis</a:t>
            </a:r>
            <a:r>
              <a:rPr lang="pt-PT" sz="2400" b="1" dirty="0">
                <a:latin typeface="Tahoma" panose="020B0604030504040204" pitchFamily="34" charset="0"/>
                <a:ea typeface="Tahoma" panose="020B0604030504040204" pitchFamily="34" charset="0"/>
                <a:cs typeface="Tahoma" panose="020B0604030504040204" pitchFamily="34" charset="0"/>
              </a:rPr>
              <a:t> 5 </a:t>
            </a:r>
            <a:r>
              <a:rPr lang="pt-PT" sz="2400" b="1" dirty="0" err="1" smtClean="0">
                <a:latin typeface="Tahoma" panose="020B0604030504040204" pitchFamily="34" charset="0"/>
                <a:ea typeface="Tahoma" panose="020B0604030504040204" pitchFamily="34" charset="0"/>
                <a:cs typeface="Tahoma" panose="020B0604030504040204" pitchFamily="34" charset="0"/>
              </a:rPr>
              <a:t>initiatives</a:t>
            </a:r>
            <a:endParaRPr lang="pt-PT" sz="2400" b="1" dirty="0" smtClean="0">
              <a:latin typeface="Tahoma" panose="020B0604030504040204" pitchFamily="34" charset="0"/>
              <a:ea typeface="Tahoma" panose="020B0604030504040204" pitchFamily="34" charset="0"/>
              <a:cs typeface="Tahoma" panose="020B0604030504040204" pitchFamily="34" charset="0"/>
            </a:endParaRPr>
          </a:p>
          <a:p>
            <a:r>
              <a:rPr lang="pt-PT" sz="2800" b="1" dirty="0" smtClean="0">
                <a:latin typeface="Times New Roman" charset="0"/>
                <a:ea typeface="Times New Roman" charset="0"/>
                <a:cs typeface="Times New Roman" charset="0"/>
              </a:rPr>
              <a:t>E-</a:t>
            </a:r>
            <a:r>
              <a:rPr lang="pt-PT" sz="2800" b="1" dirty="0" err="1" smtClean="0">
                <a:latin typeface="Times New Roman" charset="0"/>
                <a:ea typeface="Times New Roman" charset="0"/>
                <a:cs typeface="Times New Roman" charset="0"/>
              </a:rPr>
              <a:t>Governance</a:t>
            </a:r>
            <a:r>
              <a:rPr lang="pt-PT" sz="2800" b="1" dirty="0">
                <a:latin typeface="Times New Roman" charset="0"/>
                <a:ea typeface="Times New Roman" charset="0"/>
                <a:cs typeface="Times New Roman" charset="0"/>
              </a:rPr>
              <a:t>: </a:t>
            </a:r>
            <a:r>
              <a:rPr lang="pt-BR" sz="2800" b="1" dirty="0">
                <a:solidFill>
                  <a:srgbClr val="FF0000"/>
                </a:solidFill>
                <a:latin typeface="Times New Roman" charset="0"/>
                <a:ea typeface="Times New Roman" charset="0"/>
                <a:cs typeface="Times New Roman" charset="0"/>
              </a:rPr>
              <a:t>Electronic Government Network </a:t>
            </a:r>
            <a:endParaRPr lang="pt-PT" sz="2400" b="1" dirty="0">
              <a:latin typeface="Tahoma" panose="020B0604030504040204" pitchFamily="34" charset="0"/>
              <a:ea typeface="Tahoma" panose="020B0604030504040204" pitchFamily="34" charset="0"/>
              <a:cs typeface="Tahoma" panose="020B0604030504040204" pitchFamily="34" charset="0"/>
            </a:endParaRPr>
          </a:p>
        </p:txBody>
      </p:sp>
      <p:sp>
        <p:nvSpPr>
          <p:cNvPr id="8" name="Rectangle 4">
            <a:extLst>
              <a:ext uri="{FF2B5EF4-FFF2-40B4-BE49-F238E27FC236}">
                <a16:creationId xmlns:a16="http://schemas.microsoft.com/office/drawing/2014/main" id="{C51F68D8-EB47-3641-A7BC-18D91BD6C447}"/>
              </a:ext>
            </a:extLst>
          </p:cNvPr>
          <p:cNvSpPr>
            <a:spLocks noChangeArrowheads="1"/>
          </p:cNvSpPr>
          <p:nvPr/>
        </p:nvSpPr>
        <p:spPr bwMode="auto">
          <a:xfrm>
            <a:off x="12426979" y="5480532"/>
            <a:ext cx="5595018" cy="584775"/>
          </a:xfrm>
          <a:prstGeom prst="rect">
            <a:avLst/>
          </a:prstGeom>
          <a:solidFill>
            <a:schemeClr val="bg2">
              <a:lumMod val="75000"/>
            </a:schemeClr>
          </a:solidFill>
          <a:ln>
            <a:noFill/>
          </a:ln>
        </p:spPr>
        <p:txBody>
          <a:bodyPr wrap="square">
            <a:spAutoFit/>
          </a:bodyPr>
          <a:lstStyle>
            <a:lvl1pPr>
              <a:spcBef>
                <a:spcPct val="20000"/>
              </a:spcBef>
              <a:buChar char="•"/>
              <a:defRPr sz="3200">
                <a:solidFill>
                  <a:schemeClr val="tx1"/>
                </a:solidFill>
                <a:latin typeface="Tahoma" charset="0"/>
                <a:ea typeface="MS PGothic" charset="-128"/>
              </a:defRPr>
            </a:lvl1pPr>
            <a:lvl2pPr marL="742950" indent="-285750">
              <a:spcBef>
                <a:spcPct val="20000"/>
              </a:spcBef>
              <a:buFont typeface="Wingdings" charset="2"/>
              <a:buChar char="Ø"/>
              <a:defRPr sz="2800">
                <a:solidFill>
                  <a:schemeClr val="tx1"/>
                </a:solidFill>
                <a:latin typeface="Tahoma" charset="0"/>
                <a:ea typeface="MS PGothic" charset="-128"/>
              </a:defRPr>
            </a:lvl2pPr>
            <a:lvl3pPr marL="1143000" indent="-228600">
              <a:spcBef>
                <a:spcPct val="20000"/>
              </a:spcBef>
              <a:buFont typeface="Wingdings" charset="2"/>
              <a:buChar char="ü"/>
              <a:defRPr sz="2400">
                <a:solidFill>
                  <a:schemeClr val="tx1"/>
                </a:solidFill>
                <a:latin typeface="Tahoma" charset="0"/>
                <a:ea typeface="MS PGothic" charset="-128"/>
              </a:defRPr>
            </a:lvl3pPr>
            <a:lvl4pPr marL="1600200" indent="-228600">
              <a:spcBef>
                <a:spcPct val="20000"/>
              </a:spcBef>
              <a:buFont typeface="Wingdings" charset="2"/>
              <a:buChar char="–"/>
              <a:defRPr sz="2000">
                <a:solidFill>
                  <a:schemeClr val="tx1"/>
                </a:solidFill>
                <a:latin typeface="Tahoma" charset="0"/>
                <a:ea typeface="MS PGothic" charset="-128"/>
              </a:defRPr>
            </a:lvl4pPr>
            <a:lvl5pPr marL="2057400" indent="-228600">
              <a:spcBef>
                <a:spcPct val="20000"/>
              </a:spcBef>
              <a:buFont typeface="Wingdings" charset="2"/>
              <a:buChar char="»"/>
              <a:defRPr sz="2000">
                <a:solidFill>
                  <a:schemeClr val="tx1"/>
                </a:solidFill>
                <a:latin typeface="Tahoma" charset="0"/>
                <a:ea typeface="MS PGothic" charset="-128"/>
              </a:defRPr>
            </a:lvl5pPr>
            <a:lvl6pPr marL="2514600" indent="-228600" eaLnBrk="0" fontAlgn="base" hangingPunct="0">
              <a:spcBef>
                <a:spcPct val="20000"/>
              </a:spcBef>
              <a:spcAft>
                <a:spcPct val="0"/>
              </a:spcAft>
              <a:buFont typeface="Wingdings" charset="2"/>
              <a:buChar char="»"/>
              <a:defRPr sz="2000">
                <a:solidFill>
                  <a:schemeClr val="tx1"/>
                </a:solidFill>
                <a:latin typeface="Tahoma" charset="0"/>
                <a:ea typeface="MS PGothic" charset="-128"/>
              </a:defRPr>
            </a:lvl6pPr>
            <a:lvl7pPr marL="2971800" indent="-228600" eaLnBrk="0" fontAlgn="base" hangingPunct="0">
              <a:spcBef>
                <a:spcPct val="20000"/>
              </a:spcBef>
              <a:spcAft>
                <a:spcPct val="0"/>
              </a:spcAft>
              <a:buFont typeface="Wingdings" charset="2"/>
              <a:buChar char="»"/>
              <a:defRPr sz="2000">
                <a:solidFill>
                  <a:schemeClr val="tx1"/>
                </a:solidFill>
                <a:latin typeface="Tahoma" charset="0"/>
                <a:ea typeface="MS PGothic" charset="-128"/>
              </a:defRPr>
            </a:lvl7pPr>
            <a:lvl8pPr marL="3429000" indent="-228600" eaLnBrk="0" fontAlgn="base" hangingPunct="0">
              <a:spcBef>
                <a:spcPct val="20000"/>
              </a:spcBef>
              <a:spcAft>
                <a:spcPct val="0"/>
              </a:spcAft>
              <a:buFont typeface="Wingdings" charset="2"/>
              <a:buChar char="»"/>
              <a:defRPr sz="2000">
                <a:solidFill>
                  <a:schemeClr val="tx1"/>
                </a:solidFill>
                <a:latin typeface="Tahoma" charset="0"/>
                <a:ea typeface="MS PGothic" charset="-128"/>
              </a:defRPr>
            </a:lvl8pPr>
            <a:lvl9pPr marL="3886200" indent="-228600" eaLnBrk="0" fontAlgn="base" hangingPunct="0">
              <a:spcBef>
                <a:spcPct val="20000"/>
              </a:spcBef>
              <a:spcAft>
                <a:spcPct val="0"/>
              </a:spcAft>
              <a:buFont typeface="Wingdings" charset="2"/>
              <a:buChar char="»"/>
              <a:defRPr sz="2000">
                <a:solidFill>
                  <a:schemeClr val="tx1"/>
                </a:solidFill>
                <a:latin typeface="Tahoma" charset="0"/>
                <a:ea typeface="MS PGothic" charset="-128"/>
              </a:defRPr>
            </a:lvl9pPr>
          </a:lstStyle>
          <a:p>
            <a:pPr algn="just">
              <a:spcBef>
                <a:spcPct val="0"/>
              </a:spcBef>
              <a:buFontTx/>
              <a:buNone/>
            </a:pPr>
            <a:r>
              <a:rPr lang="en-US" altLang="pt-PT" sz="1600" dirty="0"/>
              <a:t>Training for State Officials and Agents at the INAGE, IP Delegation in Cabo Delgado</a:t>
            </a:r>
            <a:endParaRPr lang="pt-PT" altLang="pt-PT" sz="1600" dirty="0"/>
          </a:p>
        </p:txBody>
      </p:sp>
      <p:pic>
        <p:nvPicPr>
          <p:cNvPr id="12" name="Picture 11">
            <a:extLst>
              <a:ext uri="{FF2B5EF4-FFF2-40B4-BE49-F238E27FC236}">
                <a16:creationId xmlns:a16="http://schemas.microsoft.com/office/drawing/2014/main" id="{630A877F-8C59-664E-BF14-88C85AE7F8E7}"/>
              </a:ext>
            </a:extLst>
          </p:cNvPr>
          <p:cNvPicPr>
            <a:picLocks noChangeAspect="1"/>
          </p:cNvPicPr>
          <p:nvPr/>
        </p:nvPicPr>
        <p:blipFill>
          <a:blip r:embed="rId4"/>
          <a:stretch>
            <a:fillRect/>
          </a:stretch>
        </p:blipFill>
        <p:spPr>
          <a:xfrm>
            <a:off x="12426979" y="2333335"/>
            <a:ext cx="5595017" cy="3147197"/>
          </a:xfrm>
          <a:prstGeom prst="rect">
            <a:avLst/>
          </a:prstGeom>
        </p:spPr>
      </p:pic>
      <p:pic>
        <p:nvPicPr>
          <p:cNvPr id="13" name="Picture 12">
            <a:extLst>
              <a:ext uri="{FF2B5EF4-FFF2-40B4-BE49-F238E27FC236}">
                <a16:creationId xmlns:a16="http://schemas.microsoft.com/office/drawing/2014/main" id="{DB95B7FC-9F5A-F64B-A84D-65DBE72575FA}"/>
              </a:ext>
            </a:extLst>
          </p:cNvPr>
          <p:cNvPicPr>
            <a:picLocks noChangeAspect="1"/>
          </p:cNvPicPr>
          <p:nvPr/>
        </p:nvPicPr>
        <p:blipFill>
          <a:blip r:embed="rId5"/>
          <a:stretch>
            <a:fillRect/>
          </a:stretch>
        </p:blipFill>
        <p:spPr>
          <a:xfrm>
            <a:off x="12426979" y="6065307"/>
            <a:ext cx="5595017" cy="3192993"/>
          </a:xfrm>
          <a:prstGeom prst="rect">
            <a:avLst/>
          </a:prstGeom>
        </p:spPr>
      </p:pic>
      <p:sp>
        <p:nvSpPr>
          <p:cNvPr id="14" name="Rectangle 13">
            <a:extLst>
              <a:ext uri="{FF2B5EF4-FFF2-40B4-BE49-F238E27FC236}">
                <a16:creationId xmlns:a16="http://schemas.microsoft.com/office/drawing/2014/main" id="{07692C30-97F0-EE43-890F-952E17F4BD84}"/>
              </a:ext>
            </a:extLst>
          </p:cNvPr>
          <p:cNvSpPr/>
          <p:nvPr/>
        </p:nvSpPr>
        <p:spPr>
          <a:xfrm>
            <a:off x="2493818" y="6950475"/>
            <a:ext cx="9774382" cy="2400657"/>
          </a:xfrm>
          <a:prstGeom prst="rect">
            <a:avLst/>
          </a:prstGeom>
          <a:pattFill prst="pct80">
            <a:fgClr>
              <a:schemeClr val="bg1">
                <a:lumMod val="95000"/>
              </a:schemeClr>
            </a:fgClr>
            <a:bgClr>
              <a:schemeClr val="bg1"/>
            </a:bgClr>
          </a:pattFill>
          <a:ln>
            <a:noFill/>
          </a:ln>
        </p:spPr>
        <p:txBody>
          <a:bodyPr wrap="square">
            <a:spAutoFit/>
          </a:bodyPr>
          <a:lstStyle/>
          <a:p>
            <a:r>
              <a:rPr lang="pt-PT" sz="2000" b="1" noProof="1">
                <a:solidFill>
                  <a:srgbClr val="C00000"/>
                </a:solidFill>
                <a:latin typeface="Tahoma" panose="020B0604030504040204" pitchFamily="34" charset="0"/>
                <a:ea typeface="Tahoma" panose="020B0604030504040204" pitchFamily="34" charset="0"/>
                <a:cs typeface="Tahoma" panose="020B0604030504040204" pitchFamily="34" charset="0"/>
              </a:rPr>
              <a:t>Impact </a:t>
            </a:r>
            <a:r>
              <a:rPr lang="pt-PT" sz="2000" b="1" noProof="1" smtClean="0">
                <a:latin typeface="Tahoma" panose="020B0604030504040204" pitchFamily="34" charset="0"/>
                <a:ea typeface="Tahoma" panose="020B0604030504040204" pitchFamily="34" charset="0"/>
                <a:cs typeface="Tahoma" panose="020B0604030504040204" pitchFamily="34" charset="0"/>
              </a:rPr>
              <a:t>: </a:t>
            </a:r>
            <a:endParaRPr lang="pt-PT" sz="2000" b="1" noProof="1">
              <a:latin typeface="Tahoma" panose="020B0604030504040204" pitchFamily="34" charset="0"/>
              <a:ea typeface="Tahoma" panose="020B0604030504040204" pitchFamily="34" charset="0"/>
              <a:cs typeface="Tahoma" panose="020B0604030504040204" pitchFamily="34" charset="0"/>
            </a:endParaRPr>
          </a:p>
          <a:p>
            <a:pPr marL="285736" indent="-285736" algn="just">
              <a:spcAft>
                <a:spcPts val="400"/>
              </a:spcAft>
              <a:buFont typeface="Wingdings" pitchFamily="2" charset="2"/>
              <a:buChar char="Ø"/>
            </a:pPr>
            <a:r>
              <a:rPr lang="pt-PT" sz="2000" dirty="0">
                <a:latin typeface="Tahoma" panose="020B0604030504040204" pitchFamily="34" charset="0"/>
                <a:ea typeface="Tahoma" panose="020B0604030504040204" pitchFamily="34" charset="0"/>
                <a:cs typeface="Tahoma" panose="020B0604030504040204" pitchFamily="34" charset="0"/>
              </a:rPr>
              <a:t> </a:t>
            </a:r>
            <a:r>
              <a:rPr lang="en-US" sz="2000" dirty="0">
                <a:latin typeface="Tahoma" panose="020B0604030504040204" pitchFamily="34" charset="0"/>
                <a:ea typeface="Tahoma" panose="020B0604030504040204" pitchFamily="34" charset="0"/>
                <a:cs typeface="Tahoma" panose="020B0604030504040204" pitchFamily="34" charset="0"/>
              </a:rPr>
              <a:t>Improved institutional performance and responsiveness</a:t>
            </a:r>
            <a:r>
              <a:rPr lang="en-US" sz="2000" dirty="0" smtClean="0">
                <a:latin typeface="Tahoma" panose="020B0604030504040204" pitchFamily="34" charset="0"/>
                <a:ea typeface="Tahoma" panose="020B0604030504040204" pitchFamily="34" charset="0"/>
                <a:cs typeface="Tahoma" panose="020B0604030504040204" pitchFamily="34" charset="0"/>
              </a:rPr>
              <a:t>;</a:t>
            </a:r>
          </a:p>
          <a:p>
            <a:pPr marL="285736" indent="-285736" algn="just">
              <a:spcAft>
                <a:spcPts val="400"/>
              </a:spcAft>
              <a:buFont typeface="Wingdings" pitchFamily="2" charset="2"/>
              <a:buChar char="Ø"/>
            </a:pPr>
            <a:r>
              <a:rPr lang="en-US" sz="2000" dirty="0" smtClean="0">
                <a:latin typeface="Tahoma" panose="020B0604030504040204" pitchFamily="34" charset="0"/>
                <a:ea typeface="Tahoma" panose="020B0604030504040204" pitchFamily="34" charset="0"/>
                <a:cs typeface="Tahoma" panose="020B0604030504040204" pitchFamily="34" charset="0"/>
              </a:rPr>
              <a:t>Increased </a:t>
            </a:r>
            <a:r>
              <a:rPr lang="en-US" sz="2000" dirty="0">
                <a:latin typeface="Tahoma" panose="020B0604030504040204" pitchFamily="34" charset="0"/>
                <a:ea typeface="Tahoma" panose="020B0604030504040204" pitchFamily="34" charset="0"/>
                <a:cs typeface="Tahoma" panose="020B0604030504040204" pitchFamily="34" charset="0"/>
              </a:rPr>
              <a:t>efficiency in the services provided to citizens (reduction in service times</a:t>
            </a:r>
            <a:r>
              <a:rPr lang="en-US" sz="2000" dirty="0" smtClean="0">
                <a:latin typeface="Tahoma" panose="020B0604030504040204" pitchFamily="34" charset="0"/>
                <a:ea typeface="Tahoma" panose="020B0604030504040204" pitchFamily="34" charset="0"/>
                <a:cs typeface="Tahoma" panose="020B0604030504040204" pitchFamily="34" charset="0"/>
              </a:rPr>
              <a:t>);</a:t>
            </a:r>
          </a:p>
          <a:p>
            <a:pPr marL="285736" indent="-285736" algn="just">
              <a:spcAft>
                <a:spcPts val="400"/>
              </a:spcAft>
              <a:buFont typeface="Wingdings" pitchFamily="2" charset="2"/>
              <a:buChar char="Ø"/>
            </a:pPr>
            <a:r>
              <a:rPr lang="en-US" sz="2000" dirty="0" smtClean="0">
                <a:latin typeface="Tahoma" panose="020B0604030504040204" pitchFamily="34" charset="0"/>
                <a:ea typeface="Tahoma" panose="020B0604030504040204" pitchFamily="34" charset="0"/>
                <a:cs typeface="Tahoma" panose="020B0604030504040204" pitchFamily="34" charset="0"/>
              </a:rPr>
              <a:t>Improved </a:t>
            </a:r>
            <a:r>
              <a:rPr lang="en-US" sz="2000" dirty="0">
                <a:latin typeface="Tahoma" panose="020B0604030504040204" pitchFamily="34" charset="0"/>
                <a:ea typeface="Tahoma" panose="020B0604030504040204" pitchFamily="34" charset="0"/>
                <a:cs typeface="Tahoma" panose="020B0604030504040204" pitchFamily="34" charset="0"/>
              </a:rPr>
              <a:t>delivery of state e-services and will drive improvements in citizen service; </a:t>
            </a:r>
            <a:r>
              <a:rPr lang="en-US" sz="2000" dirty="0" smtClean="0">
                <a:latin typeface="Tahoma" panose="020B0604030504040204" pitchFamily="34" charset="0"/>
                <a:ea typeface="Tahoma" panose="020B0604030504040204" pitchFamily="34" charset="0"/>
                <a:cs typeface="Tahoma" panose="020B0604030504040204" pitchFamily="34" charset="0"/>
              </a:rPr>
              <a:t>and</a:t>
            </a:r>
          </a:p>
          <a:p>
            <a:pPr marL="285736" indent="-285736" algn="just">
              <a:spcAft>
                <a:spcPts val="400"/>
              </a:spcAft>
              <a:buFont typeface="Wingdings" pitchFamily="2" charset="2"/>
              <a:buChar char="Ø"/>
            </a:pPr>
            <a:r>
              <a:rPr lang="en-US" sz="2000" dirty="0" smtClean="0">
                <a:latin typeface="Tahoma" panose="020B0604030504040204" pitchFamily="34" charset="0"/>
                <a:ea typeface="Tahoma" panose="020B0604030504040204" pitchFamily="34" charset="0"/>
                <a:cs typeface="Tahoma" panose="020B0604030504040204" pitchFamily="34" charset="0"/>
              </a:rPr>
              <a:t>Training </a:t>
            </a:r>
            <a:r>
              <a:rPr lang="en-US" sz="2000" dirty="0">
                <a:latin typeface="Tahoma" panose="020B0604030504040204" pitchFamily="34" charset="0"/>
                <a:ea typeface="Tahoma" panose="020B0604030504040204" pitchFamily="34" charset="0"/>
                <a:cs typeface="Tahoma" panose="020B0604030504040204" pitchFamily="34" charset="0"/>
              </a:rPr>
              <a:t>and capacity-building actions tailored to the real needs of the sectors</a:t>
            </a:r>
            <a:r>
              <a:rPr lang="pt-PT" sz="2000" dirty="0" smtClean="0">
                <a:latin typeface="Tahoma" panose="020B0604030504040204" pitchFamily="34" charset="0"/>
                <a:ea typeface="Tahoma" panose="020B0604030504040204" pitchFamily="34" charset="0"/>
                <a:cs typeface="Tahoma" panose="020B0604030504040204" pitchFamily="34" charset="0"/>
              </a:rPr>
              <a:t>.</a:t>
            </a:r>
            <a:endParaRPr lang="en-GB" sz="2000" dirty="0">
              <a:latin typeface="Tahoma" panose="020B0604030504040204" pitchFamily="34" charset="0"/>
              <a:ea typeface="Tahoma" panose="020B0604030504040204" pitchFamily="34" charset="0"/>
              <a:cs typeface="Tahoma" panose="020B0604030504040204" pitchFamily="34" charset="0"/>
            </a:endParaRPr>
          </a:p>
        </p:txBody>
      </p:sp>
      <p:sp>
        <p:nvSpPr>
          <p:cNvPr id="15" name="TextBox 14">
            <a:extLst>
              <a:ext uri="{FF2B5EF4-FFF2-40B4-BE49-F238E27FC236}">
                <a16:creationId xmlns:a16="http://schemas.microsoft.com/office/drawing/2014/main" id="{3A9A825E-37B8-7B48-B4E8-AF913F81FCD4}"/>
              </a:ext>
            </a:extLst>
          </p:cNvPr>
          <p:cNvSpPr txBox="1"/>
          <p:nvPr/>
        </p:nvSpPr>
        <p:spPr>
          <a:xfrm>
            <a:off x="2514600" y="2442586"/>
            <a:ext cx="9188722" cy="400110"/>
          </a:xfrm>
          <a:prstGeom prst="rect">
            <a:avLst/>
          </a:prstGeom>
          <a:noFill/>
        </p:spPr>
        <p:txBody>
          <a:bodyPr wrap="square" rtlCol="0">
            <a:spAutoFit/>
          </a:bodyPr>
          <a:lstStyle/>
          <a:p>
            <a:r>
              <a:rPr kumimoji="1" lang="en-US" sz="2000" b="1" dirty="0">
                <a:latin typeface="Tahoma" panose="020B0604030504040204" pitchFamily="34" charset="0"/>
                <a:ea typeface="Tahoma" panose="020B0604030504040204" pitchFamily="34" charset="0"/>
                <a:cs typeface="Tahoma" panose="020B0604030504040204" pitchFamily="34" charset="0"/>
              </a:rPr>
              <a:t>46,954 civil servants and state agents trained in ICT subjects</a:t>
            </a:r>
            <a:endParaRPr kumimoji="1" lang="en-US" sz="2000" b="1" dirty="0">
              <a:latin typeface="Tahoma" panose="020B0604030504040204" pitchFamily="34" charset="0"/>
              <a:ea typeface="Tahoma" panose="020B0604030504040204" pitchFamily="34" charset="0"/>
              <a:cs typeface="Tahoma" panose="020B0604030504040204" pitchFamily="34" charset="0"/>
            </a:endParaRPr>
          </a:p>
        </p:txBody>
      </p:sp>
      <p:pic>
        <p:nvPicPr>
          <p:cNvPr id="17" name="Picture 16">
            <a:extLst>
              <a:ext uri="{FF2B5EF4-FFF2-40B4-BE49-F238E27FC236}">
                <a16:creationId xmlns:a16="http://schemas.microsoft.com/office/drawing/2014/main" id="{4F1D9055-7773-7F46-95A6-75F353D179D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493817" y="3073857"/>
            <a:ext cx="9774383" cy="3978246"/>
          </a:xfrm>
          <a:prstGeom prst="rect">
            <a:avLst/>
          </a:prstGeom>
        </p:spPr>
      </p:pic>
    </p:spTree>
    <p:extLst>
      <p:ext uri="{BB962C8B-B14F-4D97-AF65-F5344CB8AC3E}">
        <p14:creationId xmlns:p14="http://schemas.microsoft.com/office/powerpoint/2010/main" val="322465688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F8EDE577-D4DD-0E0D-1646-5C87EBF2675D}"/>
            </a:ext>
          </a:extLst>
        </p:cNvPr>
        <p:cNvGrpSpPr/>
        <p:nvPr/>
      </p:nvGrpSpPr>
      <p:grpSpPr>
        <a:xfrm>
          <a:off x="0" y="0"/>
          <a:ext cx="0" cy="0"/>
          <a:chOff x="0" y="0"/>
          <a:chExt cx="0" cy="0"/>
        </a:xfrm>
      </p:grpSpPr>
      <p:pic>
        <p:nvPicPr>
          <p:cNvPr id="5" name="Picture 3" descr="WhatsApp Image 2025-05-06 at 0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9600" y="9258300"/>
            <a:ext cx="1905000" cy="102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lide Number Placeholder 5"/>
          <p:cNvSpPr>
            <a:spLocks noGrp="1"/>
          </p:cNvSpPr>
          <p:nvPr>
            <p:ph type="sldNum" sz="quarter" idx="4294967295"/>
          </p:nvPr>
        </p:nvSpPr>
        <p:spPr>
          <a:xfrm>
            <a:off x="12115800" y="9534525"/>
            <a:ext cx="1628775" cy="476250"/>
          </a:xfrm>
        </p:spPr>
        <p:txBody>
          <a:bodyPr/>
          <a:lstStyle/>
          <a:p>
            <a:fld id="{FFAAE9B2-36E1-4349-96E1-839A449297AF}" type="slidenum">
              <a:rPr lang="pt-PT" sz="2000" smtClean="0">
                <a:solidFill>
                  <a:schemeClr val="bg1"/>
                </a:solidFill>
              </a:rPr>
              <a:pPr/>
              <a:t>16</a:t>
            </a:fld>
            <a:endParaRPr lang="pt-PT" sz="2000" dirty="0">
              <a:solidFill>
                <a:schemeClr val="bg1"/>
              </a:solidFill>
            </a:endParaRPr>
          </a:p>
        </p:txBody>
      </p:sp>
      <p:sp>
        <p:nvSpPr>
          <p:cNvPr id="11" name="CaixaDeTexto 3"/>
          <p:cNvSpPr txBox="1"/>
          <p:nvPr/>
        </p:nvSpPr>
        <p:spPr>
          <a:xfrm>
            <a:off x="2493817" y="1553498"/>
            <a:ext cx="13018957" cy="892552"/>
          </a:xfrm>
          <a:prstGeom prst="rect">
            <a:avLst/>
          </a:prstGeom>
          <a:noFill/>
        </p:spPr>
        <p:txBody>
          <a:bodyPr wrap="square" rtlCol="0">
            <a:spAutoFit/>
          </a:bodyPr>
          <a:lstStyle/>
          <a:p>
            <a:pPr algn="just"/>
            <a:r>
              <a:rPr lang="pt-PT" sz="2400" b="1" dirty="0" smtClean="0">
                <a:latin typeface="Tahoma" panose="020B0604030504040204" pitchFamily="34" charset="0"/>
                <a:ea typeface="Tahoma" panose="020B0604030504040204" pitchFamily="34" charset="0"/>
                <a:cs typeface="Tahoma" panose="020B0604030504040204" pitchFamily="34" charset="0"/>
              </a:rPr>
              <a:t>7</a:t>
            </a:r>
            <a:r>
              <a:rPr lang="pt-PT" sz="2400" b="1" dirty="0">
                <a:latin typeface="Tahoma" panose="020B0604030504040204" pitchFamily="34" charset="0"/>
                <a:ea typeface="Tahoma" panose="020B0604030504040204" pitchFamily="34" charset="0"/>
                <a:cs typeface="Tahoma" panose="020B0604030504040204" pitchFamily="34" charset="0"/>
              </a:rPr>
              <a:t>. PESI </a:t>
            </a:r>
            <a:r>
              <a:rPr lang="pt-PT" sz="2400" b="1" dirty="0" err="1">
                <a:latin typeface="Tahoma" panose="020B0604030504040204" pitchFamily="34" charset="0"/>
                <a:ea typeface="Tahoma" panose="020B0604030504040204" pitchFamily="34" charset="0"/>
                <a:cs typeface="Tahoma" panose="020B0604030504040204" pitchFamily="34" charset="0"/>
              </a:rPr>
              <a:t>Axis</a:t>
            </a:r>
            <a:r>
              <a:rPr lang="pt-PT" sz="2400" b="1" dirty="0">
                <a:latin typeface="Tahoma" panose="020B0604030504040204" pitchFamily="34" charset="0"/>
                <a:ea typeface="Tahoma" panose="020B0604030504040204" pitchFamily="34" charset="0"/>
                <a:cs typeface="Tahoma" panose="020B0604030504040204" pitchFamily="34" charset="0"/>
              </a:rPr>
              <a:t> 5 </a:t>
            </a:r>
            <a:r>
              <a:rPr lang="pt-PT" sz="2400" b="1" dirty="0" err="1" smtClean="0">
                <a:latin typeface="Tahoma" panose="020B0604030504040204" pitchFamily="34" charset="0"/>
                <a:ea typeface="Tahoma" panose="020B0604030504040204" pitchFamily="34" charset="0"/>
                <a:cs typeface="Tahoma" panose="020B0604030504040204" pitchFamily="34" charset="0"/>
              </a:rPr>
              <a:t>initiatives</a:t>
            </a:r>
            <a:endParaRPr lang="pt-PT" sz="2400" b="1" dirty="0" smtClean="0">
              <a:latin typeface="Tahoma" panose="020B0604030504040204" pitchFamily="34" charset="0"/>
              <a:ea typeface="Tahoma" panose="020B0604030504040204" pitchFamily="34" charset="0"/>
              <a:cs typeface="Tahoma" panose="020B0604030504040204" pitchFamily="34" charset="0"/>
            </a:endParaRPr>
          </a:p>
          <a:p>
            <a:r>
              <a:rPr lang="pt-PT" sz="2800" b="1" dirty="0" smtClean="0">
                <a:latin typeface="Times New Roman" charset="0"/>
                <a:ea typeface="Times New Roman" charset="0"/>
                <a:cs typeface="Times New Roman" charset="0"/>
              </a:rPr>
              <a:t>E-</a:t>
            </a:r>
            <a:r>
              <a:rPr lang="pt-PT" sz="2800" b="1" dirty="0" err="1" smtClean="0">
                <a:latin typeface="Times New Roman" charset="0"/>
                <a:ea typeface="Times New Roman" charset="0"/>
                <a:cs typeface="Times New Roman" charset="0"/>
              </a:rPr>
              <a:t>Governance</a:t>
            </a:r>
            <a:r>
              <a:rPr lang="pt-PT" sz="2800" b="1" dirty="0">
                <a:latin typeface="Times New Roman" charset="0"/>
                <a:ea typeface="Times New Roman" charset="0"/>
                <a:cs typeface="Times New Roman" charset="0"/>
              </a:rPr>
              <a:t>: </a:t>
            </a:r>
            <a:r>
              <a:rPr lang="pt-BR" sz="2800" b="1" dirty="0">
                <a:solidFill>
                  <a:srgbClr val="FF0000"/>
                </a:solidFill>
                <a:latin typeface="Times New Roman" charset="0"/>
                <a:ea typeface="Times New Roman" charset="0"/>
                <a:cs typeface="Times New Roman" charset="0"/>
              </a:rPr>
              <a:t>Electronic Government Network </a:t>
            </a:r>
            <a:endParaRPr lang="pt-PT" sz="2400" b="1" dirty="0">
              <a:latin typeface="Tahoma" panose="020B0604030504040204" pitchFamily="34" charset="0"/>
              <a:ea typeface="Tahoma" panose="020B0604030504040204" pitchFamily="34" charset="0"/>
              <a:cs typeface="Tahoma" panose="020B0604030504040204" pitchFamily="34" charset="0"/>
            </a:endParaRPr>
          </a:p>
        </p:txBody>
      </p:sp>
      <p:sp>
        <p:nvSpPr>
          <p:cNvPr id="15" name="TextBox 14">
            <a:extLst>
              <a:ext uri="{FF2B5EF4-FFF2-40B4-BE49-F238E27FC236}">
                <a16:creationId xmlns:a16="http://schemas.microsoft.com/office/drawing/2014/main" id="{3A9A825E-37B8-7B48-B4E8-AF913F81FCD4}"/>
              </a:ext>
            </a:extLst>
          </p:cNvPr>
          <p:cNvSpPr txBox="1"/>
          <p:nvPr/>
        </p:nvSpPr>
        <p:spPr>
          <a:xfrm>
            <a:off x="2514600" y="2442586"/>
            <a:ext cx="9188722" cy="400110"/>
          </a:xfrm>
          <a:prstGeom prst="rect">
            <a:avLst/>
          </a:prstGeom>
          <a:noFill/>
        </p:spPr>
        <p:txBody>
          <a:bodyPr wrap="square" rtlCol="0">
            <a:spAutoFit/>
          </a:bodyPr>
          <a:lstStyle/>
          <a:p>
            <a:r>
              <a:rPr kumimoji="1" lang="en-US" sz="2000" b="1" dirty="0" smtClean="0">
                <a:latin typeface="Tahoma" panose="020B0604030504040204" pitchFamily="34" charset="0"/>
                <a:ea typeface="Tahoma" panose="020B0604030504040204" pitchFamily="34" charset="0"/>
                <a:cs typeface="Tahoma" panose="020B0604030504040204" pitchFamily="34" charset="0"/>
              </a:rPr>
              <a:t>Holding </a:t>
            </a:r>
            <a:r>
              <a:rPr kumimoji="1" lang="en-US" sz="2000" b="1" dirty="0">
                <a:latin typeface="Tahoma" panose="020B0604030504040204" pitchFamily="34" charset="0"/>
                <a:ea typeface="Tahoma" panose="020B0604030504040204" pitchFamily="34" charset="0"/>
                <a:cs typeface="Tahoma" panose="020B0604030504040204" pitchFamily="34" charset="0"/>
              </a:rPr>
              <a:t>Internet Governance Forums</a:t>
            </a:r>
            <a:endParaRPr kumimoji="1" lang="en-US" sz="2000" b="1" dirty="0">
              <a:latin typeface="Tahoma" panose="020B0604030504040204" pitchFamily="34" charset="0"/>
              <a:ea typeface="Tahoma" panose="020B0604030504040204" pitchFamily="34" charset="0"/>
              <a:cs typeface="Tahoma" panose="020B0604030504040204" pitchFamily="34" charset="0"/>
            </a:endParaRPr>
          </a:p>
        </p:txBody>
      </p:sp>
      <p:sp>
        <p:nvSpPr>
          <p:cNvPr id="16" name="Title 1"/>
          <p:cNvSpPr txBox="1">
            <a:spLocks/>
          </p:cNvSpPr>
          <p:nvPr/>
        </p:nvSpPr>
        <p:spPr>
          <a:xfrm>
            <a:off x="3717786" y="2980801"/>
            <a:ext cx="10571018" cy="343312"/>
          </a:xfrm>
          <a:prstGeom prst="rect">
            <a:avLst/>
          </a:prstGeom>
        </p:spPr>
        <p:txBody>
          <a:bodyPr/>
          <a:lstStyle>
            <a:lvl1pPr algn="ctr" defTabSz="993404" rtl="0" eaLnBrk="1" latinLnBrk="0" hangingPunct="1">
              <a:spcBef>
                <a:spcPct val="0"/>
              </a:spcBef>
              <a:buNone/>
              <a:defRPr sz="4800" kern="1200">
                <a:solidFill>
                  <a:schemeClr val="tx1"/>
                </a:solidFill>
                <a:latin typeface="+mj-lt"/>
                <a:ea typeface="+mj-ea"/>
                <a:cs typeface="+mj-cs"/>
              </a:defRPr>
            </a:lvl1pPr>
          </a:lstStyle>
          <a:p>
            <a:pPr lvl="0" algn="l"/>
            <a:r>
              <a:rPr lang="en-US" sz="2000" b="1" dirty="0">
                <a:solidFill>
                  <a:srgbClr val="CC0000"/>
                </a:solidFill>
                <a:latin typeface="Tahoma" panose="020B0604030504040204" pitchFamily="34" charset="0"/>
                <a:ea typeface="Tahoma" panose="020B0604030504040204" pitchFamily="34" charset="0"/>
                <a:cs typeface="Tahoma" panose="020B0604030504040204" pitchFamily="34" charset="0"/>
              </a:rPr>
              <a:t>Activities carried out in the provinces of Maputo, </a:t>
            </a:r>
            <a:r>
              <a:rPr lang="en-US" sz="2000" b="1" dirty="0" err="1">
                <a:solidFill>
                  <a:srgbClr val="CC0000"/>
                </a:solidFill>
                <a:latin typeface="Tahoma" panose="020B0604030504040204" pitchFamily="34" charset="0"/>
                <a:ea typeface="Tahoma" panose="020B0604030504040204" pitchFamily="34" charset="0"/>
                <a:cs typeface="Tahoma" panose="020B0604030504040204" pitchFamily="34" charset="0"/>
              </a:rPr>
              <a:t>Sofala</a:t>
            </a:r>
            <a:r>
              <a:rPr lang="en-US" sz="2000" b="1" dirty="0">
                <a:solidFill>
                  <a:srgbClr val="CC0000"/>
                </a:solidFill>
                <a:latin typeface="Tahoma" panose="020B0604030504040204" pitchFamily="34" charset="0"/>
                <a:ea typeface="Tahoma" panose="020B0604030504040204" pitchFamily="34" charset="0"/>
                <a:cs typeface="Tahoma" panose="020B0604030504040204" pitchFamily="34" charset="0"/>
              </a:rPr>
              <a:t> and Cabo </a:t>
            </a:r>
            <a:r>
              <a:rPr lang="en-US" sz="2000" b="1" dirty="0" smtClean="0">
                <a:solidFill>
                  <a:srgbClr val="CC0000"/>
                </a:solidFill>
                <a:latin typeface="Tahoma" panose="020B0604030504040204" pitchFamily="34" charset="0"/>
                <a:ea typeface="Tahoma" panose="020B0604030504040204" pitchFamily="34" charset="0"/>
                <a:cs typeface="Tahoma" panose="020B0604030504040204" pitchFamily="34" charset="0"/>
              </a:rPr>
              <a:t>Delgado</a:t>
            </a:r>
            <a:endParaRPr lang="en-US" sz="2000" b="1" dirty="0">
              <a:solidFill>
                <a:srgbClr val="CC0000"/>
              </a:solidFill>
              <a:latin typeface="Tahoma" panose="020B0604030504040204" pitchFamily="34" charset="0"/>
              <a:ea typeface="Tahoma" panose="020B0604030504040204" pitchFamily="34" charset="0"/>
              <a:cs typeface="Tahoma" panose="020B0604030504040204" pitchFamily="34" charset="0"/>
            </a:endParaRPr>
          </a:p>
        </p:txBody>
      </p:sp>
      <p:sp>
        <p:nvSpPr>
          <p:cNvPr id="18" name="TextBox 17"/>
          <p:cNvSpPr txBox="1"/>
          <p:nvPr/>
        </p:nvSpPr>
        <p:spPr>
          <a:xfrm>
            <a:off x="6219262" y="6652689"/>
            <a:ext cx="10316138" cy="1631216"/>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lvl="0"/>
            <a:r>
              <a:rPr lang="en-US" sz="2000" dirty="0">
                <a:latin typeface="Tahoma" panose="020B0604030504040204" pitchFamily="34" charset="0"/>
                <a:ea typeface="Tahoma" panose="020B0604030504040204" pitchFamily="34" charset="0"/>
                <a:cs typeface="Tahoma" panose="020B0604030504040204" pitchFamily="34" charset="0"/>
              </a:rPr>
              <a:t>The relevance of the Provincial Internet Governance Forums stems from the need for a mechanism that enables the processes of digitizing the economy and society at provincial level through</a:t>
            </a:r>
            <a:r>
              <a:rPr lang="en-US" sz="2000" dirty="0" smtClean="0">
                <a:latin typeface="Tahoma" panose="020B0604030504040204" pitchFamily="34" charset="0"/>
                <a:ea typeface="Tahoma" panose="020B0604030504040204" pitchFamily="34" charset="0"/>
                <a:cs typeface="Tahoma" panose="020B0604030504040204" pitchFamily="34" charset="0"/>
              </a:rPr>
              <a:t>:</a:t>
            </a:r>
          </a:p>
          <a:p>
            <a:pPr marL="342900" lvl="0" indent="-342900">
              <a:buFont typeface="Arial" panose="020B0604020202020204" pitchFamily="34" charset="0"/>
              <a:buChar char="•"/>
            </a:pPr>
            <a:r>
              <a:rPr lang="en-US" sz="2000" dirty="0" smtClean="0">
                <a:latin typeface="Tahoma" panose="020B0604030504040204" pitchFamily="34" charset="0"/>
                <a:ea typeface="Tahoma" panose="020B0604030504040204" pitchFamily="34" charset="0"/>
                <a:cs typeface="Tahoma" panose="020B0604030504040204" pitchFamily="34" charset="0"/>
              </a:rPr>
              <a:t>Continuous </a:t>
            </a:r>
            <a:r>
              <a:rPr lang="en-US" sz="2000" dirty="0">
                <a:latin typeface="Tahoma" panose="020B0604030504040204" pitchFamily="34" charset="0"/>
                <a:ea typeface="Tahoma" panose="020B0604030504040204" pitchFamily="34" charset="0"/>
                <a:cs typeface="Tahoma" panose="020B0604030504040204" pitchFamily="34" charset="0"/>
              </a:rPr>
              <a:t>alignment between developments at provincial </a:t>
            </a:r>
            <a:r>
              <a:rPr lang="en-US" sz="2000" dirty="0" smtClean="0">
                <a:latin typeface="Tahoma" panose="020B0604030504040204" pitchFamily="34" charset="0"/>
                <a:ea typeface="Tahoma" panose="020B0604030504040204" pitchFamily="34" charset="0"/>
                <a:cs typeface="Tahoma" panose="020B0604030504040204" pitchFamily="34" charset="0"/>
              </a:rPr>
              <a:t>level; </a:t>
            </a:r>
            <a:r>
              <a:rPr lang="en-US" sz="2000" dirty="0">
                <a:latin typeface="Tahoma" panose="020B0604030504040204" pitchFamily="34" charset="0"/>
                <a:ea typeface="Tahoma" panose="020B0604030504040204" pitchFamily="34" charset="0"/>
                <a:cs typeface="Tahoma" panose="020B0604030504040204" pitchFamily="34" charset="0"/>
              </a:rPr>
              <a:t>and </a:t>
            </a:r>
            <a:endParaRPr lang="en-US" sz="2000" dirty="0" smtClean="0">
              <a:latin typeface="Tahoma" panose="020B0604030504040204" pitchFamily="34" charset="0"/>
              <a:ea typeface="Tahoma" panose="020B0604030504040204" pitchFamily="34" charset="0"/>
              <a:cs typeface="Tahoma" panose="020B0604030504040204" pitchFamily="34" charset="0"/>
            </a:endParaRPr>
          </a:p>
          <a:p>
            <a:pPr marL="342900" lvl="0" indent="-342900">
              <a:buFont typeface="Arial" panose="020B0604020202020204" pitchFamily="34" charset="0"/>
              <a:buChar char="•"/>
            </a:pPr>
            <a:r>
              <a:rPr lang="en-US" sz="2000" dirty="0" smtClean="0">
                <a:latin typeface="Tahoma" panose="020B0604030504040204" pitchFamily="34" charset="0"/>
                <a:ea typeface="Tahoma" panose="020B0604030504040204" pitchFamily="34" charset="0"/>
                <a:cs typeface="Tahoma" panose="020B0604030504040204" pitchFamily="34" charset="0"/>
              </a:rPr>
              <a:t>good </a:t>
            </a:r>
            <a:r>
              <a:rPr lang="en-US" sz="2000" dirty="0">
                <a:latin typeface="Tahoma" panose="020B0604030504040204" pitchFamily="34" charset="0"/>
                <a:ea typeface="Tahoma" panose="020B0604030504040204" pitchFamily="34" charset="0"/>
                <a:cs typeface="Tahoma" panose="020B0604030504040204" pitchFamily="34" charset="0"/>
              </a:rPr>
              <a:t>national and international </a:t>
            </a:r>
            <a:r>
              <a:rPr lang="en-US" sz="2000" dirty="0" smtClean="0">
                <a:latin typeface="Tahoma" panose="020B0604030504040204" pitchFamily="34" charset="0"/>
                <a:ea typeface="Tahoma" panose="020B0604030504040204" pitchFamily="34" charset="0"/>
                <a:cs typeface="Tahoma" panose="020B0604030504040204" pitchFamily="34" charset="0"/>
              </a:rPr>
              <a:t>practices.</a:t>
            </a:r>
            <a:endParaRPr lang="pt-PT" sz="2800" dirty="0">
              <a:latin typeface="Tahoma" panose="020B0604030504040204" pitchFamily="34" charset="0"/>
              <a:ea typeface="Tahoma" panose="020B0604030504040204" pitchFamily="34" charset="0"/>
              <a:cs typeface="Tahoma" panose="020B0604030504040204" pitchFamily="34" charset="0"/>
            </a:endParaRPr>
          </a:p>
        </p:txBody>
      </p:sp>
      <p:pic>
        <p:nvPicPr>
          <p:cNvPr id="19" name="Picture 18">
            <a:extLst>
              <a:ext uri="{FF2B5EF4-FFF2-40B4-BE49-F238E27FC236}">
                <a16:creationId xmlns:a16="http://schemas.microsoft.com/office/drawing/2014/main" id="{BCA14388-81A5-654F-A4AC-306E21FE66F2}"/>
              </a:ext>
            </a:extLst>
          </p:cNvPr>
          <p:cNvPicPr>
            <a:picLocks noChangeAspect="1"/>
          </p:cNvPicPr>
          <p:nvPr/>
        </p:nvPicPr>
        <p:blipFill>
          <a:blip r:embed="rId4"/>
          <a:stretch>
            <a:fillRect/>
          </a:stretch>
        </p:blipFill>
        <p:spPr>
          <a:xfrm>
            <a:off x="1771797" y="5863045"/>
            <a:ext cx="2273997" cy="1405256"/>
          </a:xfrm>
          <a:prstGeom prst="rect">
            <a:avLst/>
          </a:prstGeom>
        </p:spPr>
      </p:pic>
      <p:pic>
        <p:nvPicPr>
          <p:cNvPr id="20" name="Picture 19">
            <a:extLst>
              <a:ext uri="{FF2B5EF4-FFF2-40B4-BE49-F238E27FC236}">
                <a16:creationId xmlns:a16="http://schemas.microsoft.com/office/drawing/2014/main" id="{B6F1BA89-505D-BC4C-9EE8-E71E7300AEFA}"/>
              </a:ext>
            </a:extLst>
          </p:cNvPr>
          <p:cNvPicPr>
            <a:picLocks noChangeAspect="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598985" y="7907350"/>
            <a:ext cx="2893617" cy="1405255"/>
          </a:xfrm>
          <a:prstGeom prst="rect">
            <a:avLst/>
          </a:prstGeom>
          <a:noFill/>
          <a:ln>
            <a:noFill/>
          </a:ln>
        </p:spPr>
      </p:pic>
      <p:pic>
        <p:nvPicPr>
          <p:cNvPr id="21" name="Picture 20">
            <a:extLst>
              <a:ext uri="{FF2B5EF4-FFF2-40B4-BE49-F238E27FC236}">
                <a16:creationId xmlns:a16="http://schemas.microsoft.com/office/drawing/2014/main" id="{D5A7C5DE-744B-85CA-D6FE-4CF61312D03A}"/>
              </a:ext>
            </a:extLst>
          </p:cNvPr>
          <p:cNvPicPr>
            <a:picLocks noChangeAspect="1"/>
          </p:cNvPicPr>
          <p:nvPr/>
        </p:nvPicPr>
        <p:blipFill>
          <a:blip r:embed="rId6"/>
          <a:stretch>
            <a:fillRect/>
          </a:stretch>
        </p:blipFill>
        <p:spPr>
          <a:xfrm>
            <a:off x="4380129" y="6515100"/>
            <a:ext cx="1368348" cy="1468560"/>
          </a:xfrm>
          <a:prstGeom prst="rect">
            <a:avLst/>
          </a:prstGeom>
        </p:spPr>
      </p:pic>
      <p:pic>
        <p:nvPicPr>
          <p:cNvPr id="22" name="Picture 21"/>
          <p:cNvPicPr/>
          <p:nvPr/>
        </p:nvPicPr>
        <p:blipFill rotWithShape="1">
          <a:blip r:embed="rId7">
            <a:extLst>
              <a:ext uri="{28A0092B-C50C-407E-A947-70E740481C1C}">
                <a14:useLocalDpi xmlns:a14="http://schemas.microsoft.com/office/drawing/2010/main" val="0"/>
              </a:ext>
            </a:extLst>
          </a:blip>
          <a:srcRect t="24648" b="35330"/>
          <a:stretch/>
        </p:blipFill>
        <p:spPr bwMode="auto">
          <a:xfrm>
            <a:off x="4045794" y="3586519"/>
            <a:ext cx="10243010" cy="2818882"/>
          </a:xfrm>
          <a:prstGeom prst="rect">
            <a:avLst/>
          </a:prstGeom>
          <a:noFill/>
          <a:ln>
            <a:noFill/>
          </a:ln>
          <a:extLst>
            <a:ext uri="{53640926-AAD7-44d8-BBD7-CCE9431645EC}">
              <a14:shadowObscured xmlns:a14="http://schemas.microsoft.com/office/drawing/2010/main" xmlns=""/>
            </a:ext>
          </a:extLst>
        </p:spPr>
      </p:pic>
    </p:spTree>
    <p:extLst>
      <p:ext uri="{BB962C8B-B14F-4D97-AF65-F5344CB8AC3E}">
        <p14:creationId xmlns:p14="http://schemas.microsoft.com/office/powerpoint/2010/main" val="420950045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F8EDE577-D4DD-0E0D-1646-5C87EBF2675D}"/>
            </a:ext>
          </a:extLst>
        </p:cNvPr>
        <p:cNvGrpSpPr/>
        <p:nvPr/>
      </p:nvGrpSpPr>
      <p:grpSpPr>
        <a:xfrm>
          <a:off x="0" y="0"/>
          <a:ext cx="0" cy="0"/>
          <a:chOff x="0" y="0"/>
          <a:chExt cx="0" cy="0"/>
        </a:xfrm>
      </p:grpSpPr>
      <p:pic>
        <p:nvPicPr>
          <p:cNvPr id="5" name="Picture 3" descr="WhatsApp Image 2025-05-06 at 0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9600" y="9258300"/>
            <a:ext cx="1905000" cy="102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lide Number Placeholder 5"/>
          <p:cNvSpPr>
            <a:spLocks noGrp="1"/>
          </p:cNvSpPr>
          <p:nvPr>
            <p:ph type="sldNum" sz="quarter" idx="4294967295"/>
          </p:nvPr>
        </p:nvSpPr>
        <p:spPr>
          <a:xfrm>
            <a:off x="12115800" y="9534525"/>
            <a:ext cx="1628775" cy="476250"/>
          </a:xfrm>
        </p:spPr>
        <p:txBody>
          <a:bodyPr/>
          <a:lstStyle/>
          <a:p>
            <a:fld id="{FFAAE9B2-36E1-4349-96E1-839A449297AF}" type="slidenum">
              <a:rPr lang="pt-PT" sz="2000" smtClean="0">
                <a:solidFill>
                  <a:schemeClr val="bg1"/>
                </a:solidFill>
              </a:rPr>
              <a:pPr/>
              <a:t>17</a:t>
            </a:fld>
            <a:endParaRPr lang="pt-PT" sz="2000" dirty="0">
              <a:solidFill>
                <a:schemeClr val="bg1"/>
              </a:solidFill>
            </a:endParaRPr>
          </a:p>
        </p:txBody>
      </p:sp>
      <p:sp>
        <p:nvSpPr>
          <p:cNvPr id="11" name="CaixaDeTexto 3"/>
          <p:cNvSpPr txBox="1"/>
          <p:nvPr/>
        </p:nvSpPr>
        <p:spPr>
          <a:xfrm>
            <a:off x="2542309" y="1675638"/>
            <a:ext cx="13018957" cy="892552"/>
          </a:xfrm>
          <a:prstGeom prst="rect">
            <a:avLst/>
          </a:prstGeom>
          <a:noFill/>
        </p:spPr>
        <p:txBody>
          <a:bodyPr wrap="square" rtlCol="0">
            <a:spAutoFit/>
          </a:bodyPr>
          <a:lstStyle/>
          <a:p>
            <a:pPr algn="just"/>
            <a:r>
              <a:rPr lang="pt-PT" sz="2400" b="1" dirty="0" smtClean="0">
                <a:latin typeface="Tahoma" panose="020B0604030504040204" pitchFamily="34" charset="0"/>
                <a:ea typeface="Tahoma" panose="020B0604030504040204" pitchFamily="34" charset="0"/>
                <a:cs typeface="Tahoma" panose="020B0604030504040204" pitchFamily="34" charset="0"/>
              </a:rPr>
              <a:t>7</a:t>
            </a:r>
            <a:r>
              <a:rPr lang="pt-PT" sz="2400" b="1" dirty="0">
                <a:latin typeface="Tahoma" panose="020B0604030504040204" pitchFamily="34" charset="0"/>
                <a:ea typeface="Tahoma" panose="020B0604030504040204" pitchFamily="34" charset="0"/>
                <a:cs typeface="Tahoma" panose="020B0604030504040204" pitchFamily="34" charset="0"/>
              </a:rPr>
              <a:t>. PESI </a:t>
            </a:r>
            <a:r>
              <a:rPr lang="pt-PT" sz="2400" b="1" dirty="0" err="1">
                <a:latin typeface="Tahoma" panose="020B0604030504040204" pitchFamily="34" charset="0"/>
                <a:ea typeface="Tahoma" panose="020B0604030504040204" pitchFamily="34" charset="0"/>
                <a:cs typeface="Tahoma" panose="020B0604030504040204" pitchFamily="34" charset="0"/>
              </a:rPr>
              <a:t>Axis</a:t>
            </a:r>
            <a:r>
              <a:rPr lang="pt-PT" sz="2400" b="1" dirty="0">
                <a:latin typeface="Tahoma" panose="020B0604030504040204" pitchFamily="34" charset="0"/>
                <a:ea typeface="Tahoma" panose="020B0604030504040204" pitchFamily="34" charset="0"/>
                <a:cs typeface="Tahoma" panose="020B0604030504040204" pitchFamily="34" charset="0"/>
              </a:rPr>
              <a:t> 5 </a:t>
            </a:r>
            <a:r>
              <a:rPr lang="pt-PT" sz="2400" b="1" dirty="0" err="1" smtClean="0">
                <a:latin typeface="Tahoma" panose="020B0604030504040204" pitchFamily="34" charset="0"/>
                <a:ea typeface="Tahoma" panose="020B0604030504040204" pitchFamily="34" charset="0"/>
                <a:cs typeface="Tahoma" panose="020B0604030504040204" pitchFamily="34" charset="0"/>
              </a:rPr>
              <a:t>initiatives</a:t>
            </a:r>
            <a:endParaRPr lang="pt-PT" sz="2400" b="1" dirty="0" smtClean="0">
              <a:latin typeface="Tahoma" panose="020B0604030504040204" pitchFamily="34" charset="0"/>
              <a:ea typeface="Tahoma" panose="020B0604030504040204" pitchFamily="34" charset="0"/>
              <a:cs typeface="Tahoma" panose="020B0604030504040204" pitchFamily="34" charset="0"/>
            </a:endParaRPr>
          </a:p>
          <a:p>
            <a:r>
              <a:rPr lang="pt-PT" sz="2800" b="1" dirty="0" smtClean="0">
                <a:latin typeface="Times New Roman" charset="0"/>
                <a:ea typeface="Times New Roman" charset="0"/>
                <a:cs typeface="Times New Roman" charset="0"/>
              </a:rPr>
              <a:t>E-</a:t>
            </a:r>
            <a:r>
              <a:rPr lang="pt-PT" sz="2800" b="1" dirty="0" err="1" smtClean="0">
                <a:latin typeface="Times New Roman" charset="0"/>
                <a:ea typeface="Times New Roman" charset="0"/>
                <a:cs typeface="Times New Roman" charset="0"/>
              </a:rPr>
              <a:t>Governance</a:t>
            </a:r>
            <a:r>
              <a:rPr lang="pt-PT" sz="2800" b="1" dirty="0">
                <a:latin typeface="Times New Roman" charset="0"/>
                <a:ea typeface="Times New Roman" charset="0"/>
                <a:cs typeface="Times New Roman" charset="0"/>
              </a:rPr>
              <a:t>: </a:t>
            </a:r>
            <a:r>
              <a:rPr lang="pt-PT" sz="2800" b="1" dirty="0" err="1">
                <a:solidFill>
                  <a:srgbClr val="FF0000"/>
                </a:solidFill>
                <a:latin typeface="Times New Roman" charset="0"/>
                <a:ea typeface="Times New Roman" charset="0"/>
                <a:cs typeface="Times New Roman" charset="0"/>
              </a:rPr>
              <a:t>Other</a:t>
            </a:r>
            <a:r>
              <a:rPr lang="pt-PT" sz="2800" b="1" dirty="0">
                <a:solidFill>
                  <a:srgbClr val="FF0000"/>
                </a:solidFill>
                <a:latin typeface="Times New Roman" charset="0"/>
                <a:ea typeface="Times New Roman" charset="0"/>
                <a:cs typeface="Times New Roman" charset="0"/>
              </a:rPr>
              <a:t> </a:t>
            </a:r>
            <a:r>
              <a:rPr lang="pt-PT" sz="2800" b="1" dirty="0" err="1">
                <a:solidFill>
                  <a:srgbClr val="FF0000"/>
                </a:solidFill>
                <a:latin typeface="Times New Roman" charset="0"/>
                <a:ea typeface="Times New Roman" charset="0"/>
                <a:cs typeface="Times New Roman" charset="0"/>
              </a:rPr>
              <a:t>activities</a:t>
            </a:r>
            <a:r>
              <a:rPr lang="pt-PT" sz="2800" b="1" dirty="0">
                <a:solidFill>
                  <a:srgbClr val="FF0000"/>
                </a:solidFill>
                <a:latin typeface="Times New Roman" charset="0"/>
                <a:ea typeface="Times New Roman" charset="0"/>
                <a:cs typeface="Times New Roman" charset="0"/>
              </a:rPr>
              <a:t> </a:t>
            </a:r>
            <a:r>
              <a:rPr lang="pt-PT" sz="2800" b="1" dirty="0" err="1">
                <a:solidFill>
                  <a:srgbClr val="FF0000"/>
                </a:solidFill>
                <a:latin typeface="Times New Roman" charset="0"/>
                <a:ea typeface="Times New Roman" charset="0"/>
                <a:cs typeface="Times New Roman" charset="0"/>
              </a:rPr>
              <a:t>carried</a:t>
            </a:r>
            <a:r>
              <a:rPr lang="pt-PT" sz="2800" b="1" dirty="0">
                <a:solidFill>
                  <a:srgbClr val="FF0000"/>
                </a:solidFill>
                <a:latin typeface="Times New Roman" charset="0"/>
                <a:ea typeface="Times New Roman" charset="0"/>
                <a:cs typeface="Times New Roman" charset="0"/>
              </a:rPr>
              <a:t> out</a:t>
            </a:r>
            <a:endParaRPr lang="pt-PT" sz="2400" b="1" dirty="0">
              <a:solidFill>
                <a:srgbClr val="FF0000"/>
              </a:solidFill>
              <a:latin typeface="Tahoma" panose="020B0604030504040204" pitchFamily="34" charset="0"/>
              <a:ea typeface="Tahoma" panose="020B0604030504040204" pitchFamily="34" charset="0"/>
              <a:cs typeface="Tahoma" panose="020B0604030504040204" pitchFamily="34" charset="0"/>
            </a:endParaRPr>
          </a:p>
        </p:txBody>
      </p:sp>
      <p:sp>
        <p:nvSpPr>
          <p:cNvPr id="19" name="TextBox 18"/>
          <p:cNvSpPr txBox="1"/>
          <p:nvPr/>
        </p:nvSpPr>
        <p:spPr>
          <a:xfrm>
            <a:off x="7010400" y="2954066"/>
            <a:ext cx="7010400" cy="707886"/>
          </a:xfrm>
          <a:prstGeom prst="rect">
            <a:avLst/>
          </a:prstGeom>
          <a:noFill/>
        </p:spPr>
        <p:txBody>
          <a:bodyPr wrap="square" rtlCol="0">
            <a:spAutoFit/>
          </a:bodyPr>
          <a:lstStyle/>
          <a:p>
            <a:pPr algn="just">
              <a:spcAft>
                <a:spcPts val="728"/>
              </a:spcAft>
            </a:pPr>
            <a:r>
              <a:rPr lang="en-US" sz="2000" b="1" dirty="0">
                <a:solidFill>
                  <a:srgbClr val="FF0000"/>
                </a:solidFill>
                <a:latin typeface="Tahoma" panose="020B0604030504040204" pitchFamily="34" charset="0"/>
                <a:ea typeface="Tahoma" panose="020B0604030504040204" pitchFamily="34" charset="0"/>
                <a:cs typeface="Tahoma" panose="020B0604030504040204" pitchFamily="34" charset="0"/>
              </a:rPr>
              <a:t>Internet for All Program </a:t>
            </a:r>
            <a:r>
              <a:rPr lang="en-US" sz="2000" dirty="0">
                <a:latin typeface="Tahoma" panose="020B0604030504040204" pitchFamily="34" charset="0"/>
                <a:ea typeface="Tahoma" panose="020B0604030504040204" pitchFamily="34" charset="0"/>
                <a:cs typeface="Tahoma" panose="020B0604030504040204" pitchFamily="34" charset="0"/>
              </a:rPr>
              <a:t>- which aims to create digital plazas where the population can access the </a:t>
            </a:r>
            <a:r>
              <a:rPr lang="en-US" sz="2000" dirty="0" smtClean="0">
                <a:latin typeface="Tahoma" panose="020B0604030504040204" pitchFamily="34" charset="0"/>
                <a:ea typeface="Tahoma" panose="020B0604030504040204" pitchFamily="34" charset="0"/>
                <a:cs typeface="Tahoma" panose="020B0604030504040204" pitchFamily="34" charset="0"/>
              </a:rPr>
              <a:t>internet</a:t>
            </a:r>
          </a:p>
        </p:txBody>
      </p:sp>
      <p:sp>
        <p:nvSpPr>
          <p:cNvPr id="14" name="TextBox 13"/>
          <p:cNvSpPr txBox="1"/>
          <p:nvPr/>
        </p:nvSpPr>
        <p:spPr>
          <a:xfrm>
            <a:off x="867214" y="7285448"/>
            <a:ext cx="6371786" cy="1015663"/>
          </a:xfrm>
          <a:prstGeom prst="rect">
            <a:avLst/>
          </a:prstGeom>
          <a:noFill/>
        </p:spPr>
        <p:txBody>
          <a:bodyPr wrap="square" rtlCol="0">
            <a:spAutoFit/>
          </a:bodyPr>
          <a:lstStyle/>
          <a:p>
            <a:pPr algn="just">
              <a:spcAft>
                <a:spcPts val="728"/>
              </a:spcAft>
            </a:pPr>
            <a:r>
              <a:rPr lang="en-US" sz="2000" b="1" dirty="0" smtClean="0">
                <a:solidFill>
                  <a:srgbClr val="FF0000"/>
                </a:solidFill>
                <a:latin typeface="Tahoma" panose="020B0604030504040204" pitchFamily="34" charset="0"/>
                <a:ea typeface="Tahoma" panose="020B0604030504040204" pitchFamily="34" charset="0"/>
                <a:cs typeface="Tahoma" panose="020B0604030504040204" pitchFamily="34" charset="0"/>
              </a:rPr>
              <a:t>1 </a:t>
            </a:r>
            <a:r>
              <a:rPr lang="en-US" sz="2000" b="1" dirty="0">
                <a:solidFill>
                  <a:srgbClr val="FF0000"/>
                </a:solidFill>
                <a:latin typeface="Tahoma" panose="020B0604030504040204" pitchFamily="34" charset="0"/>
                <a:ea typeface="Tahoma" panose="020B0604030504040204" pitchFamily="34" charset="0"/>
                <a:cs typeface="Tahoma" panose="020B0604030504040204" pitchFamily="34" charset="0"/>
              </a:rPr>
              <a:t>computer per higher education student program </a:t>
            </a:r>
            <a:r>
              <a:rPr lang="en-US" sz="2000" dirty="0">
                <a:latin typeface="Tahoma" panose="020B0604030504040204" pitchFamily="34" charset="0"/>
                <a:ea typeface="Tahoma" panose="020B0604030504040204" pitchFamily="34" charset="0"/>
                <a:cs typeface="Tahoma" panose="020B0604030504040204" pitchFamily="34" charset="0"/>
              </a:rPr>
              <a:t>- aims to provide digital devices to needy higher education students</a:t>
            </a:r>
            <a:endParaRPr lang="pt-PT" sz="2000" dirty="0">
              <a:latin typeface="Tahoma" panose="020B0604030504040204" pitchFamily="34" charset="0"/>
              <a:ea typeface="Tahoma" panose="020B0604030504040204" pitchFamily="34" charset="0"/>
              <a:cs typeface="Tahoma" panose="020B0604030504040204" pitchFamily="34" charset="0"/>
            </a:endParaRPr>
          </a:p>
        </p:txBody>
      </p:sp>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9789424">
            <a:off x="13194619" y="6075307"/>
            <a:ext cx="3886200" cy="2914650"/>
          </a:xfrm>
          <a:prstGeom prst="rect">
            <a:avLst/>
          </a:prstGeom>
        </p:spPr>
      </p:pic>
      <p:pic>
        <p:nvPicPr>
          <p:cNvPr id="7" name="Pictur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858375" y="3738353"/>
            <a:ext cx="3886200" cy="2914650"/>
          </a:xfrm>
          <a:prstGeom prst="rect">
            <a:avLst/>
          </a:prstGeom>
        </p:spPr>
      </p:pic>
      <p:pic>
        <p:nvPicPr>
          <p:cNvPr id="8" name="Picture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873934">
            <a:off x="8406245" y="6668632"/>
            <a:ext cx="3657600" cy="2743200"/>
          </a:xfrm>
          <a:prstGeom prst="rect">
            <a:avLst/>
          </a:prstGeom>
        </p:spPr>
      </p:pic>
      <p:pic>
        <p:nvPicPr>
          <p:cNvPr id="9" name="Picture 8"/>
          <p:cNvPicPr>
            <a:picLocks noChangeAspect="1"/>
          </p:cNvPicPr>
          <p:nvPr/>
        </p:nvPicPr>
        <p:blipFill>
          <a:blip r:embed="rId7"/>
          <a:stretch>
            <a:fillRect/>
          </a:stretch>
        </p:blipFill>
        <p:spPr>
          <a:xfrm>
            <a:off x="1219200" y="2857500"/>
            <a:ext cx="5477248" cy="3162983"/>
          </a:xfrm>
          <a:prstGeom prst="rect">
            <a:avLst/>
          </a:prstGeom>
        </p:spPr>
      </p:pic>
    </p:spTree>
    <p:extLst>
      <p:ext uri="{BB962C8B-B14F-4D97-AF65-F5344CB8AC3E}">
        <p14:creationId xmlns:p14="http://schemas.microsoft.com/office/powerpoint/2010/main" val="281602521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F8EDE577-D4DD-0E0D-1646-5C87EBF2675D}"/>
            </a:ext>
          </a:extLst>
        </p:cNvPr>
        <p:cNvGrpSpPr/>
        <p:nvPr/>
      </p:nvGrpSpPr>
      <p:grpSpPr>
        <a:xfrm>
          <a:off x="0" y="0"/>
          <a:ext cx="0" cy="0"/>
          <a:chOff x="0" y="0"/>
          <a:chExt cx="0" cy="0"/>
        </a:xfrm>
      </p:grpSpPr>
      <p:pic>
        <p:nvPicPr>
          <p:cNvPr id="5" name="Picture 3" descr="WhatsApp Image 2025-05-06 at 0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9600" y="9258300"/>
            <a:ext cx="1905000" cy="102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lide Number Placeholder 5"/>
          <p:cNvSpPr>
            <a:spLocks noGrp="1"/>
          </p:cNvSpPr>
          <p:nvPr>
            <p:ph type="sldNum" sz="quarter" idx="4294967295"/>
          </p:nvPr>
        </p:nvSpPr>
        <p:spPr>
          <a:xfrm>
            <a:off x="12115800" y="9534525"/>
            <a:ext cx="1628775" cy="476250"/>
          </a:xfrm>
        </p:spPr>
        <p:txBody>
          <a:bodyPr/>
          <a:lstStyle/>
          <a:p>
            <a:fld id="{FFAAE9B2-36E1-4349-96E1-839A449297AF}" type="slidenum">
              <a:rPr lang="pt-PT" sz="2000" smtClean="0">
                <a:solidFill>
                  <a:schemeClr val="bg1"/>
                </a:solidFill>
              </a:rPr>
              <a:pPr/>
              <a:t>18</a:t>
            </a:fld>
            <a:endParaRPr lang="pt-PT" sz="2000" dirty="0">
              <a:solidFill>
                <a:schemeClr val="bg1"/>
              </a:solidFill>
            </a:endParaRPr>
          </a:p>
        </p:txBody>
      </p:sp>
      <p:sp>
        <p:nvSpPr>
          <p:cNvPr id="11" name="CaixaDeTexto 3"/>
          <p:cNvSpPr txBox="1"/>
          <p:nvPr/>
        </p:nvSpPr>
        <p:spPr>
          <a:xfrm>
            <a:off x="2493817" y="1553498"/>
            <a:ext cx="13018957" cy="892552"/>
          </a:xfrm>
          <a:prstGeom prst="rect">
            <a:avLst/>
          </a:prstGeom>
          <a:noFill/>
        </p:spPr>
        <p:txBody>
          <a:bodyPr wrap="square" rtlCol="0">
            <a:spAutoFit/>
          </a:bodyPr>
          <a:lstStyle/>
          <a:p>
            <a:pPr algn="just"/>
            <a:r>
              <a:rPr lang="pt-PT" sz="2400" b="1" dirty="0" smtClean="0">
                <a:latin typeface="Tahoma" panose="020B0604030504040204" pitchFamily="34" charset="0"/>
                <a:ea typeface="Tahoma" panose="020B0604030504040204" pitchFamily="34" charset="0"/>
                <a:cs typeface="Tahoma" panose="020B0604030504040204" pitchFamily="34" charset="0"/>
              </a:rPr>
              <a:t>7</a:t>
            </a:r>
            <a:r>
              <a:rPr lang="pt-PT" sz="2400" b="1" dirty="0">
                <a:latin typeface="Tahoma" panose="020B0604030504040204" pitchFamily="34" charset="0"/>
                <a:ea typeface="Tahoma" panose="020B0604030504040204" pitchFamily="34" charset="0"/>
                <a:cs typeface="Tahoma" panose="020B0604030504040204" pitchFamily="34" charset="0"/>
              </a:rPr>
              <a:t>. PESI </a:t>
            </a:r>
            <a:r>
              <a:rPr lang="pt-PT" sz="2400" b="1" dirty="0" err="1">
                <a:latin typeface="Tahoma" panose="020B0604030504040204" pitchFamily="34" charset="0"/>
                <a:ea typeface="Tahoma" panose="020B0604030504040204" pitchFamily="34" charset="0"/>
                <a:cs typeface="Tahoma" panose="020B0604030504040204" pitchFamily="34" charset="0"/>
              </a:rPr>
              <a:t>Axis</a:t>
            </a:r>
            <a:r>
              <a:rPr lang="pt-PT" sz="2400" b="1" dirty="0">
                <a:latin typeface="Tahoma" panose="020B0604030504040204" pitchFamily="34" charset="0"/>
                <a:ea typeface="Tahoma" panose="020B0604030504040204" pitchFamily="34" charset="0"/>
                <a:cs typeface="Tahoma" panose="020B0604030504040204" pitchFamily="34" charset="0"/>
              </a:rPr>
              <a:t> 5 </a:t>
            </a:r>
            <a:r>
              <a:rPr lang="pt-PT" sz="2400" b="1" dirty="0" err="1" smtClean="0">
                <a:latin typeface="Tahoma" panose="020B0604030504040204" pitchFamily="34" charset="0"/>
                <a:ea typeface="Tahoma" panose="020B0604030504040204" pitchFamily="34" charset="0"/>
                <a:cs typeface="Tahoma" panose="020B0604030504040204" pitchFamily="34" charset="0"/>
              </a:rPr>
              <a:t>initiatives</a:t>
            </a:r>
            <a:endParaRPr lang="pt-PT" sz="2400" b="1" dirty="0" smtClean="0">
              <a:latin typeface="Tahoma" panose="020B0604030504040204" pitchFamily="34" charset="0"/>
              <a:ea typeface="Tahoma" panose="020B0604030504040204" pitchFamily="34" charset="0"/>
              <a:cs typeface="Tahoma" panose="020B0604030504040204" pitchFamily="34" charset="0"/>
            </a:endParaRPr>
          </a:p>
          <a:p>
            <a:r>
              <a:rPr lang="pt-PT" sz="2800" b="1" dirty="0" smtClean="0">
                <a:latin typeface="Times New Roman" charset="0"/>
                <a:ea typeface="Times New Roman" charset="0"/>
                <a:cs typeface="Times New Roman" charset="0"/>
              </a:rPr>
              <a:t>E-</a:t>
            </a:r>
            <a:r>
              <a:rPr lang="pt-PT" sz="2800" b="1" dirty="0" err="1" smtClean="0">
                <a:latin typeface="Times New Roman" charset="0"/>
                <a:ea typeface="Times New Roman" charset="0"/>
                <a:cs typeface="Times New Roman" charset="0"/>
              </a:rPr>
              <a:t>Governance</a:t>
            </a:r>
            <a:r>
              <a:rPr lang="pt-PT" sz="2800" b="1" dirty="0">
                <a:latin typeface="Times New Roman" charset="0"/>
                <a:ea typeface="Times New Roman" charset="0"/>
                <a:cs typeface="Times New Roman" charset="0"/>
              </a:rPr>
              <a:t>: </a:t>
            </a:r>
            <a:r>
              <a:rPr lang="pt-PT" sz="2800" b="1" dirty="0" err="1">
                <a:solidFill>
                  <a:srgbClr val="FF0000"/>
                </a:solidFill>
                <a:latin typeface="Times New Roman" charset="0"/>
                <a:ea typeface="Times New Roman" charset="0"/>
                <a:cs typeface="Times New Roman" charset="0"/>
              </a:rPr>
              <a:t>Cybersecurity</a:t>
            </a:r>
            <a:endParaRPr lang="pt-PT" sz="2400" b="1" dirty="0">
              <a:solidFill>
                <a:srgbClr val="FF0000"/>
              </a:solidFill>
              <a:latin typeface="Tahoma" panose="020B0604030504040204" pitchFamily="34" charset="0"/>
              <a:ea typeface="Tahoma" panose="020B0604030504040204" pitchFamily="34" charset="0"/>
              <a:cs typeface="Tahoma" panose="020B0604030504040204" pitchFamily="34" charset="0"/>
            </a:endParaRPr>
          </a:p>
        </p:txBody>
      </p:sp>
      <p:sp>
        <p:nvSpPr>
          <p:cNvPr id="16" name="Title 1"/>
          <p:cNvSpPr txBox="1">
            <a:spLocks/>
          </p:cNvSpPr>
          <p:nvPr/>
        </p:nvSpPr>
        <p:spPr>
          <a:xfrm>
            <a:off x="4856046" y="4762500"/>
            <a:ext cx="8294498" cy="485522"/>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2000" b="1" dirty="0">
                <a:solidFill>
                  <a:prstClr val="black"/>
                </a:solidFill>
                <a:latin typeface="Tahoma" panose="020B0604030504040204" pitchFamily="34" charset="0"/>
                <a:ea typeface="Tahoma" panose="020B0604030504040204" pitchFamily="34" charset="0"/>
                <a:cs typeface="Tahoma" panose="020B0604030504040204" pitchFamily="34" charset="0"/>
              </a:rPr>
              <a:t>Digital Certification System of Mozambique (SCDM)</a:t>
            </a:r>
            <a:endParaRPr lang="pt-PT" sz="2000" dirty="0">
              <a:latin typeface="Tahoma" panose="020B0604030504040204" pitchFamily="34" charset="0"/>
              <a:ea typeface="Tahoma" panose="020B0604030504040204" pitchFamily="34" charset="0"/>
              <a:cs typeface="Tahoma" panose="020B0604030504040204" pitchFamily="34" charset="0"/>
            </a:endParaRPr>
          </a:p>
        </p:txBody>
      </p:sp>
      <p:pic>
        <p:nvPicPr>
          <p:cNvPr id="18" name="Content Placeholder 3"/>
          <p:cNvPicPr>
            <a:picLocks noChangeAspect="1"/>
          </p:cNvPicPr>
          <p:nvPr/>
        </p:nvPicPr>
        <p:blipFill rotWithShape="1">
          <a:blip r:embed="rId4"/>
          <a:srcRect r="3616"/>
          <a:stretch/>
        </p:blipFill>
        <p:spPr>
          <a:xfrm>
            <a:off x="10708451" y="5246085"/>
            <a:ext cx="4422964" cy="2853130"/>
          </a:xfrm>
          <a:prstGeom prst="rect">
            <a:avLst/>
          </a:prstGeom>
        </p:spPr>
      </p:pic>
      <p:sp>
        <p:nvSpPr>
          <p:cNvPr id="19" name="TextBox 18"/>
          <p:cNvSpPr txBox="1"/>
          <p:nvPr/>
        </p:nvSpPr>
        <p:spPr>
          <a:xfrm>
            <a:off x="3048000" y="5668605"/>
            <a:ext cx="7082726" cy="1631216"/>
          </a:xfrm>
          <a:prstGeom prst="rect">
            <a:avLst/>
          </a:prstGeom>
          <a:noFill/>
        </p:spPr>
        <p:txBody>
          <a:bodyPr wrap="square" rtlCol="0">
            <a:spAutoFit/>
          </a:bodyPr>
          <a:lstStyle/>
          <a:p>
            <a:pPr algn="just">
              <a:spcAft>
                <a:spcPts val="728"/>
              </a:spcAft>
            </a:pPr>
            <a:r>
              <a:rPr lang="en-US" sz="2000" dirty="0">
                <a:latin typeface="Tahoma" panose="020B0604030504040204" pitchFamily="34" charset="0"/>
                <a:ea typeface="Tahoma" panose="020B0604030504040204" pitchFamily="34" charset="0"/>
                <a:cs typeface="Tahoma" panose="020B0604030504040204" pitchFamily="34" charset="0"/>
              </a:rPr>
              <a:t>It is based on the Public Key Infrastructure (ICP), which is established on the basis of a chain of TRUST, and guarantees secure electronic transactions through digital signatures on electronic information and documents, ensuring their authenticity, integrity, confidentiality and non-repudiation.</a:t>
            </a:r>
            <a:endParaRPr lang="pt-PT" sz="2000" dirty="0">
              <a:latin typeface="Tahoma" panose="020B0604030504040204" pitchFamily="34" charset="0"/>
              <a:ea typeface="Tahoma" panose="020B0604030504040204" pitchFamily="34" charset="0"/>
              <a:cs typeface="Tahoma" panose="020B0604030504040204" pitchFamily="34" charset="0"/>
            </a:endParaRPr>
          </a:p>
        </p:txBody>
      </p:sp>
      <p:sp>
        <p:nvSpPr>
          <p:cNvPr id="20" name="Partilhar com o Governo da Província de Sofala a essência da Lei de Transacções Electrónicas, capitalizando o que a mesma irá trazer ou mudar no quotidiano da vida do cidadão, do sector privado, da academia e da administração pública, quanto à Dignidade,"/>
          <p:cNvSpPr txBox="1">
            <a:spLocks/>
          </p:cNvSpPr>
          <p:nvPr/>
        </p:nvSpPr>
        <p:spPr>
          <a:xfrm>
            <a:off x="3926876" y="2809982"/>
            <a:ext cx="10322524" cy="733318"/>
          </a:xfrm>
          <a:prstGeom prst="rect">
            <a:avLst/>
          </a:prstGeom>
          <a:pattFill prst="pct50">
            <a:fgClr>
              <a:srgbClr val="FFC000"/>
            </a:fgClr>
            <a:bgClr>
              <a:schemeClr val="bg1"/>
            </a:bgClr>
          </a:pattFill>
          <a:ln>
            <a:noFill/>
          </a:ln>
        </p:spPr>
        <p:style>
          <a:lnRef idx="2">
            <a:schemeClr val="accent4"/>
          </a:lnRef>
          <a:fillRef idx="1">
            <a:schemeClr val="lt1"/>
          </a:fillRef>
          <a:effectRef idx="0">
            <a:schemeClr val="accent4"/>
          </a:effectRef>
          <a:fontRef idx="minor">
            <a:schemeClr val="dk1"/>
          </a:fontRef>
        </p:style>
        <p:txBody>
          <a:bodyPr/>
          <a:lstStyle>
            <a:lvl1pPr>
              <a:spcBef>
                <a:spcPct val="20000"/>
              </a:spcBef>
              <a:buChar char="•"/>
              <a:defRPr sz="3200">
                <a:solidFill>
                  <a:schemeClr val="tx1"/>
                </a:solidFill>
                <a:latin typeface="Tahoma" panose="020B0604030504040204" pitchFamily="34" charset="0"/>
                <a:ea typeface="MS PGothic" panose="020B0600070205080204" pitchFamily="34" charset="-128"/>
              </a:defRPr>
            </a:lvl1pPr>
            <a:lvl2pPr marL="742950" indent="-285750">
              <a:spcBef>
                <a:spcPct val="20000"/>
              </a:spcBef>
              <a:buFont typeface="Wingdings" pitchFamily="2" charset="2"/>
              <a:buChar char="Ø"/>
              <a:defRPr sz="2800">
                <a:solidFill>
                  <a:schemeClr val="tx1"/>
                </a:solidFill>
                <a:latin typeface="Tahoma" panose="020B0604030504040204" pitchFamily="34" charset="0"/>
                <a:ea typeface="MS PGothic" panose="020B0600070205080204" pitchFamily="34" charset="-128"/>
              </a:defRPr>
            </a:lvl2pPr>
            <a:lvl3pPr marL="1143000" indent="-228600">
              <a:spcBef>
                <a:spcPct val="20000"/>
              </a:spcBef>
              <a:buFont typeface="Wingdings" pitchFamily="2" charset="2"/>
              <a:buChar char="ü"/>
              <a:defRPr sz="2400">
                <a:solidFill>
                  <a:schemeClr val="tx1"/>
                </a:solidFill>
                <a:latin typeface="Tahoma" panose="020B0604030504040204" pitchFamily="34" charset="0"/>
                <a:ea typeface="MS PGothic" panose="020B0600070205080204" pitchFamily="34" charset="-128"/>
              </a:defRPr>
            </a:lvl3pPr>
            <a:lvl4pPr marL="1600200" indent="-228600">
              <a:spcBef>
                <a:spcPct val="20000"/>
              </a:spcBef>
              <a:buChar char="–"/>
              <a:defRPr sz="2000">
                <a:solidFill>
                  <a:schemeClr val="tx1"/>
                </a:solidFill>
                <a:latin typeface="Tahoma" panose="020B0604030504040204" pitchFamily="34" charset="0"/>
                <a:ea typeface="MS PGothic" panose="020B0600070205080204" pitchFamily="34" charset="-128"/>
              </a:defRPr>
            </a:lvl4pPr>
            <a:lvl5pPr marL="2057400" indent="-228600">
              <a:spcBef>
                <a:spcPct val="20000"/>
              </a:spcBef>
              <a:buChar char="»"/>
              <a:defRPr sz="2000">
                <a:solidFill>
                  <a:schemeClr val="tx1"/>
                </a:solidFill>
                <a:latin typeface="Tahom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ea typeface="MS PGothic" panose="020B0600070205080204" pitchFamily="34" charset="-128"/>
              </a:defRPr>
            </a:lvl9pPr>
          </a:lstStyle>
          <a:p>
            <a:pPr>
              <a:buNone/>
              <a:defRPr/>
            </a:pPr>
            <a:r>
              <a:rPr lang="en-US" sz="2002" dirty="0">
                <a:ea typeface="Tahoma" panose="020B0604030504040204" pitchFamily="34" charset="0"/>
                <a:cs typeface="Tahoma" panose="020B0604030504040204" pitchFamily="34" charset="0"/>
              </a:rPr>
              <a:t>Law no. 3/2017 of January 9th, </a:t>
            </a:r>
            <a:r>
              <a:rPr lang="en-US" sz="2002" dirty="0">
                <a:solidFill>
                  <a:srgbClr val="FF0000"/>
                </a:solidFill>
                <a:ea typeface="Tahoma" panose="020B0604030504040204" pitchFamily="34" charset="0"/>
                <a:cs typeface="Tahoma" panose="020B0604030504040204" pitchFamily="34" charset="0"/>
              </a:rPr>
              <a:t>Electronic Transactions Law</a:t>
            </a:r>
            <a:endParaRPr lang="en-GB" altLang="en-US" sz="2002" dirty="0">
              <a:solidFill>
                <a:srgbClr val="FF0000"/>
              </a:solidFill>
              <a:latin typeface="Times New Roman" panose="02020603050405020304" pitchFamily="18" charset="0"/>
              <a:ea typeface="MS PGothic" charset="0"/>
              <a:cs typeface="Times New Roman" panose="02020603050405020304" pitchFamily="18" charset="0"/>
            </a:endParaRPr>
          </a:p>
          <a:p>
            <a:pPr marL="260090" indent="-260090">
              <a:defRPr/>
            </a:pPr>
            <a:endParaRPr lang="pt-BR" altLang="en-US" sz="1638" dirty="0">
              <a:solidFill>
                <a:srgbClr val="000000"/>
              </a:solidFill>
              <a:latin typeface="Times New Roman" panose="02020603050405020304" pitchFamily="18" charset="0"/>
              <a:ea typeface="MS PGothic" charset="0"/>
              <a:cs typeface="Times New Roman" panose="02020603050405020304" pitchFamily="18" charset="0"/>
            </a:endParaRPr>
          </a:p>
        </p:txBody>
      </p:sp>
      <p:pic>
        <p:nvPicPr>
          <p:cNvPr id="21" name="Picture 2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911061" y="2635368"/>
            <a:ext cx="824819" cy="1072073"/>
          </a:xfrm>
          <a:prstGeom prst="rect">
            <a:avLst/>
          </a:prstGeom>
        </p:spPr>
      </p:pic>
      <p:sp>
        <p:nvSpPr>
          <p:cNvPr id="22" name="Partilhar com o Governo da Província de Sofala a essência da Lei de Transacções Electrónicas, capitalizando o que a mesma irá trazer ou mudar no quotidiano da vida do cidadão, do sector privado, da academia e da administração pública, quanto à Dignidade,"/>
          <p:cNvSpPr txBox="1">
            <a:spLocks/>
          </p:cNvSpPr>
          <p:nvPr/>
        </p:nvSpPr>
        <p:spPr>
          <a:xfrm>
            <a:off x="3926876" y="3798995"/>
            <a:ext cx="10322524" cy="770677"/>
          </a:xfrm>
          <a:prstGeom prst="rect">
            <a:avLst/>
          </a:prstGeom>
          <a:pattFill prst="smCheck">
            <a:fgClr>
              <a:schemeClr val="lt1"/>
            </a:fgClr>
            <a:bgClr>
              <a:schemeClr val="bg1">
                <a:lumMod val="85000"/>
              </a:schemeClr>
            </a:bgClr>
          </a:pattFill>
          <a:ln w="25400" cap="flat" cmpd="sng" algn="ctr">
            <a:solidFill>
              <a:schemeClr val="accent2">
                <a:alpha val="0"/>
              </a:schemeClr>
            </a:solidFill>
            <a:prstDash val="solid"/>
          </a:ln>
        </p:spPr>
        <p:style>
          <a:lnRef idx="2">
            <a:schemeClr val="accent2"/>
          </a:lnRef>
          <a:fillRef idx="1">
            <a:schemeClr val="lt1"/>
          </a:fillRef>
          <a:effectRef idx="0">
            <a:schemeClr val="accent2"/>
          </a:effectRef>
          <a:fontRef idx="minor">
            <a:schemeClr val="dk1"/>
          </a:fontRef>
        </p:style>
        <p:txBody>
          <a:bodyPr>
            <a:noAutofit/>
          </a:bodyPr>
          <a:lstStyle>
            <a:lvl1pPr marL="372527" indent="-372527" algn="l" defTabSz="993404" rtl="0" eaLnBrk="1" latinLnBrk="0" hangingPunct="1">
              <a:spcBef>
                <a:spcPct val="20000"/>
              </a:spcBef>
              <a:buFont typeface="Arial" pitchFamily="34" charset="0"/>
              <a:buChar char="•"/>
              <a:defRPr sz="3500" kern="1200">
                <a:solidFill>
                  <a:schemeClr val="dk1"/>
                </a:solidFill>
                <a:latin typeface="+mn-lt"/>
                <a:ea typeface="+mn-ea"/>
                <a:cs typeface="+mn-cs"/>
              </a:defRPr>
            </a:lvl1pPr>
            <a:lvl2pPr marL="807141" indent="-310439" algn="l" defTabSz="993404" rtl="0" eaLnBrk="1" latinLnBrk="0" hangingPunct="1">
              <a:spcBef>
                <a:spcPct val="20000"/>
              </a:spcBef>
              <a:buFont typeface="Arial" pitchFamily="34" charset="0"/>
              <a:buChar char="–"/>
              <a:defRPr sz="3000" kern="1200">
                <a:solidFill>
                  <a:schemeClr val="dk1"/>
                </a:solidFill>
                <a:latin typeface="+mn-lt"/>
                <a:ea typeface="+mn-ea"/>
                <a:cs typeface="+mn-cs"/>
              </a:defRPr>
            </a:lvl2pPr>
            <a:lvl3pPr marL="1241755" indent="-248351" algn="l" defTabSz="993404" rtl="0" eaLnBrk="1" latinLnBrk="0" hangingPunct="1">
              <a:spcBef>
                <a:spcPct val="20000"/>
              </a:spcBef>
              <a:buFont typeface="Arial" pitchFamily="34" charset="0"/>
              <a:buChar char="•"/>
              <a:defRPr sz="2600" kern="1200">
                <a:solidFill>
                  <a:schemeClr val="dk1"/>
                </a:solidFill>
                <a:latin typeface="+mn-lt"/>
                <a:ea typeface="+mn-ea"/>
                <a:cs typeface="+mn-cs"/>
              </a:defRPr>
            </a:lvl3pPr>
            <a:lvl4pPr marL="1738457" indent="-248351" algn="l" defTabSz="993404" rtl="0" eaLnBrk="1" latinLnBrk="0" hangingPunct="1">
              <a:spcBef>
                <a:spcPct val="20000"/>
              </a:spcBef>
              <a:buFont typeface="Arial" pitchFamily="34" charset="0"/>
              <a:buChar char="–"/>
              <a:defRPr sz="2200" kern="1200">
                <a:solidFill>
                  <a:schemeClr val="dk1"/>
                </a:solidFill>
                <a:latin typeface="+mn-lt"/>
                <a:ea typeface="+mn-ea"/>
                <a:cs typeface="+mn-cs"/>
              </a:defRPr>
            </a:lvl4pPr>
            <a:lvl5pPr marL="2235159" indent="-248351" algn="l" defTabSz="993404" rtl="0" eaLnBrk="1" latinLnBrk="0" hangingPunct="1">
              <a:spcBef>
                <a:spcPct val="20000"/>
              </a:spcBef>
              <a:buFont typeface="Arial" pitchFamily="34" charset="0"/>
              <a:buChar char="»"/>
              <a:defRPr sz="2200" kern="1200">
                <a:solidFill>
                  <a:schemeClr val="dk1"/>
                </a:solidFill>
                <a:latin typeface="+mn-lt"/>
                <a:ea typeface="+mn-ea"/>
                <a:cs typeface="+mn-cs"/>
              </a:defRPr>
            </a:lvl5pPr>
            <a:lvl6pPr marL="2731861" indent="-248351" algn="l" defTabSz="993404" rtl="0" eaLnBrk="1" latinLnBrk="0" hangingPunct="1">
              <a:spcBef>
                <a:spcPct val="20000"/>
              </a:spcBef>
              <a:buFont typeface="Arial" pitchFamily="34" charset="0"/>
              <a:buChar char="•"/>
              <a:defRPr sz="2200" kern="1200">
                <a:solidFill>
                  <a:schemeClr val="dk1"/>
                </a:solidFill>
                <a:latin typeface="+mn-lt"/>
                <a:ea typeface="+mn-ea"/>
                <a:cs typeface="+mn-cs"/>
              </a:defRPr>
            </a:lvl6pPr>
            <a:lvl7pPr marL="3228564" indent="-248351" algn="l" defTabSz="993404" rtl="0" eaLnBrk="1" latinLnBrk="0" hangingPunct="1">
              <a:spcBef>
                <a:spcPct val="20000"/>
              </a:spcBef>
              <a:buFont typeface="Arial" pitchFamily="34" charset="0"/>
              <a:buChar char="•"/>
              <a:defRPr sz="2200" kern="1200">
                <a:solidFill>
                  <a:schemeClr val="dk1"/>
                </a:solidFill>
                <a:latin typeface="+mn-lt"/>
                <a:ea typeface="+mn-ea"/>
                <a:cs typeface="+mn-cs"/>
              </a:defRPr>
            </a:lvl7pPr>
            <a:lvl8pPr marL="3725266" indent="-248351" algn="l" defTabSz="993404" rtl="0" eaLnBrk="1" latinLnBrk="0" hangingPunct="1">
              <a:spcBef>
                <a:spcPct val="20000"/>
              </a:spcBef>
              <a:buFont typeface="Arial" pitchFamily="34" charset="0"/>
              <a:buChar char="•"/>
              <a:defRPr sz="2200" kern="1200">
                <a:solidFill>
                  <a:schemeClr val="dk1"/>
                </a:solidFill>
                <a:latin typeface="+mn-lt"/>
                <a:ea typeface="+mn-ea"/>
                <a:cs typeface="+mn-cs"/>
              </a:defRPr>
            </a:lvl8pPr>
            <a:lvl9pPr marL="4221968" indent="-248351" algn="l" defTabSz="993404" rtl="0" eaLnBrk="1" latinLnBrk="0" hangingPunct="1">
              <a:spcBef>
                <a:spcPct val="20000"/>
              </a:spcBef>
              <a:buFont typeface="Arial" pitchFamily="34" charset="0"/>
              <a:buChar char="•"/>
              <a:defRPr sz="2200" kern="1200">
                <a:solidFill>
                  <a:schemeClr val="dk1"/>
                </a:solidFill>
                <a:latin typeface="+mn-lt"/>
                <a:ea typeface="+mn-ea"/>
                <a:cs typeface="+mn-cs"/>
              </a:defRPr>
            </a:lvl9pPr>
          </a:lstStyle>
          <a:p>
            <a:pPr marL="0" indent="0" algn="just">
              <a:buNone/>
            </a:pPr>
            <a:r>
              <a:rPr lang="en-US" sz="2002" dirty="0">
                <a:latin typeface="Tahoma" panose="020B0604030504040204" pitchFamily="34" charset="0"/>
                <a:ea typeface="Tahoma" panose="020B0604030504040204" pitchFamily="34" charset="0"/>
                <a:cs typeface="Tahoma" panose="020B0604030504040204" pitchFamily="34" charset="0"/>
              </a:rPr>
              <a:t>Decree no. 59/2019, of July 3, approving the Regulation of </a:t>
            </a:r>
            <a:r>
              <a:rPr lang="en-US" sz="2002" dirty="0">
                <a:solidFill>
                  <a:srgbClr val="FF0000"/>
                </a:solidFill>
                <a:latin typeface="Tahoma" panose="020B0604030504040204" pitchFamily="34" charset="0"/>
                <a:ea typeface="Tahoma" panose="020B0604030504040204" pitchFamily="34" charset="0"/>
                <a:cs typeface="Tahoma" panose="020B0604030504040204" pitchFamily="34" charset="0"/>
              </a:rPr>
              <a:t>the Digital Certification System of Mozambique</a:t>
            </a:r>
            <a:r>
              <a:rPr lang="pt-BR" sz="2002" b="1" dirty="0" smtClean="0">
                <a:solidFill>
                  <a:srgbClr val="FF0000"/>
                </a:solidFill>
                <a:latin typeface="Tahoma" panose="020B0604030504040204" pitchFamily="34" charset="0"/>
                <a:ea typeface="Tahoma" panose="020B0604030504040204" pitchFamily="34" charset="0"/>
                <a:cs typeface="Tahoma" panose="020B0604030504040204" pitchFamily="34" charset="0"/>
              </a:rPr>
              <a:t>;</a:t>
            </a:r>
            <a:endParaRPr lang="pt-BR" sz="2002" b="1" dirty="0">
              <a:solidFill>
                <a:srgbClr val="FF0000"/>
              </a:solidFill>
              <a:latin typeface="Tahoma" panose="020B0604030504040204" pitchFamily="34" charset="0"/>
              <a:ea typeface="Tahoma" panose="020B0604030504040204" pitchFamily="34" charset="0"/>
              <a:cs typeface="Tahoma" panose="020B0604030504040204" pitchFamily="34" charset="0"/>
            </a:endParaRPr>
          </a:p>
        </p:txBody>
      </p:sp>
      <p:pic>
        <p:nvPicPr>
          <p:cNvPr id="23" name="Picture 2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893789" y="3781648"/>
            <a:ext cx="842091" cy="980852"/>
          </a:xfrm>
          <a:prstGeom prst="rect">
            <a:avLst/>
          </a:prstGeom>
        </p:spPr>
      </p:pic>
    </p:spTree>
    <p:extLst>
      <p:ext uri="{BB962C8B-B14F-4D97-AF65-F5344CB8AC3E}">
        <p14:creationId xmlns:p14="http://schemas.microsoft.com/office/powerpoint/2010/main" val="312993772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F8EDE577-D4DD-0E0D-1646-5C87EBF2675D}"/>
            </a:ext>
          </a:extLst>
        </p:cNvPr>
        <p:cNvGrpSpPr/>
        <p:nvPr/>
      </p:nvGrpSpPr>
      <p:grpSpPr>
        <a:xfrm>
          <a:off x="0" y="0"/>
          <a:ext cx="0" cy="0"/>
          <a:chOff x="0" y="0"/>
          <a:chExt cx="0" cy="0"/>
        </a:xfrm>
      </p:grpSpPr>
      <p:pic>
        <p:nvPicPr>
          <p:cNvPr id="5" name="Picture 3" descr="WhatsApp Image 2025-05-06 at 0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9600" y="9258300"/>
            <a:ext cx="1905000" cy="102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lide Number Placeholder 5"/>
          <p:cNvSpPr>
            <a:spLocks noGrp="1"/>
          </p:cNvSpPr>
          <p:nvPr>
            <p:ph type="sldNum" sz="quarter" idx="4294967295"/>
          </p:nvPr>
        </p:nvSpPr>
        <p:spPr>
          <a:xfrm>
            <a:off x="12115800" y="9534525"/>
            <a:ext cx="1628775" cy="476250"/>
          </a:xfrm>
        </p:spPr>
        <p:txBody>
          <a:bodyPr/>
          <a:lstStyle/>
          <a:p>
            <a:fld id="{FFAAE9B2-36E1-4349-96E1-839A449297AF}" type="slidenum">
              <a:rPr lang="pt-PT" sz="2000" smtClean="0">
                <a:solidFill>
                  <a:schemeClr val="bg1"/>
                </a:solidFill>
              </a:rPr>
              <a:pPr/>
              <a:t>19</a:t>
            </a:fld>
            <a:endParaRPr lang="pt-PT" sz="2000" dirty="0">
              <a:solidFill>
                <a:schemeClr val="bg1"/>
              </a:solidFill>
            </a:endParaRPr>
          </a:p>
        </p:txBody>
      </p:sp>
      <p:sp>
        <p:nvSpPr>
          <p:cNvPr id="11" name="CaixaDeTexto 3"/>
          <p:cNvSpPr txBox="1"/>
          <p:nvPr/>
        </p:nvSpPr>
        <p:spPr>
          <a:xfrm>
            <a:off x="2286000" y="1943100"/>
            <a:ext cx="13018957" cy="461665"/>
          </a:xfrm>
          <a:prstGeom prst="rect">
            <a:avLst/>
          </a:prstGeom>
          <a:noFill/>
        </p:spPr>
        <p:txBody>
          <a:bodyPr wrap="square" rtlCol="0">
            <a:spAutoFit/>
          </a:bodyPr>
          <a:lstStyle/>
          <a:p>
            <a:pPr algn="just"/>
            <a:r>
              <a:rPr lang="pt-PT" sz="2400" b="1" dirty="0">
                <a:latin typeface="Tahoma" panose="020B0604030504040204" pitchFamily="34" charset="0"/>
                <a:ea typeface="Tahoma" panose="020B0604030504040204" pitchFamily="34" charset="0"/>
                <a:cs typeface="Tahoma" panose="020B0604030504040204" pitchFamily="34" charset="0"/>
              </a:rPr>
              <a:t>8.</a:t>
            </a:r>
            <a:r>
              <a:rPr lang="pt-PT" sz="2400" b="1" dirty="0">
                <a:cs typeface="Times New Roman" panose="02020603050405020304" pitchFamily="18" charset="0"/>
              </a:rPr>
              <a:t> </a:t>
            </a:r>
            <a:r>
              <a:rPr lang="en-US" sz="2400" b="1" dirty="0">
                <a:latin typeface="Tahoma" panose="020B0604030504040204" pitchFamily="34" charset="0"/>
                <a:ea typeface="Tahoma" panose="020B0604030504040204" pitchFamily="34" charset="0"/>
                <a:cs typeface="Tahoma" panose="020B0604030504040204" pitchFamily="34" charset="0"/>
              </a:rPr>
              <a:t>African Union Convention on Cybersecurity and Personal Data Protection</a:t>
            </a:r>
            <a:endParaRPr lang="pt-PT" sz="2400" b="1" dirty="0">
              <a:latin typeface="Tahoma" panose="020B0604030504040204" pitchFamily="34" charset="0"/>
              <a:ea typeface="Tahoma" panose="020B0604030504040204" pitchFamily="34" charset="0"/>
              <a:cs typeface="Tahoma" panose="020B0604030504040204" pitchFamily="34" charset="0"/>
            </a:endParaRPr>
          </a:p>
        </p:txBody>
      </p:sp>
      <p:sp>
        <p:nvSpPr>
          <p:cNvPr id="12" name="Marcador de Posição de Conteúdo 2"/>
          <p:cNvSpPr txBox="1">
            <a:spLocks noChangeArrowheads="1"/>
          </p:cNvSpPr>
          <p:nvPr/>
        </p:nvSpPr>
        <p:spPr>
          <a:xfrm>
            <a:off x="6096000" y="2857500"/>
            <a:ext cx="9208957" cy="6400800"/>
          </a:xfrm>
          <a:prstGeom prst="rect">
            <a:avLst/>
          </a:prstGeom>
        </p:spPr>
        <p:txBody>
          <a:bodyPr vert="horz" wrap="square" lIns="90423" tIns="45212" rIns="90423" bIns="45212" numCol="1" anchor="t" anchorCtr="0" compatLnSpc="1">
            <a:prstTxWarp prst="textNoShape">
              <a:avLst/>
            </a:prstTxWarp>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just"/>
            <a:r>
              <a:rPr lang="en-US" sz="2400" dirty="0" smtClean="0">
                <a:latin typeface="Tahoma" panose="020B0604030504040204" pitchFamily="34" charset="0"/>
                <a:ea typeface="Tahoma" panose="020B0604030504040204" pitchFamily="34" charset="0"/>
                <a:cs typeface="Tahoma" panose="020B0604030504040204" pitchFamily="34" charset="0"/>
              </a:rPr>
              <a:t>The </a:t>
            </a:r>
            <a:r>
              <a:rPr lang="en-US" sz="2400" b="1" dirty="0" smtClean="0">
                <a:latin typeface="Tahoma" panose="020B0604030504040204" pitchFamily="34" charset="0"/>
                <a:ea typeface="Tahoma" panose="020B0604030504040204" pitchFamily="34" charset="0"/>
                <a:cs typeface="Tahoma" panose="020B0604030504040204" pitchFamily="34" charset="0"/>
              </a:rPr>
              <a:t>African Union Convention on Cybersecurity and Personal Data Protection</a:t>
            </a:r>
            <a:r>
              <a:rPr lang="en-US" sz="2400" dirty="0" smtClean="0">
                <a:latin typeface="Tahoma" panose="020B0604030504040204" pitchFamily="34" charset="0"/>
                <a:ea typeface="Tahoma" panose="020B0604030504040204" pitchFamily="34" charset="0"/>
                <a:cs typeface="Tahoma" panose="020B0604030504040204" pitchFamily="34" charset="0"/>
              </a:rPr>
              <a:t>, was signed by the Government of Mozambique in 2014 and ratified by the Parliament of Mozambique in 2019.</a:t>
            </a:r>
          </a:p>
          <a:p>
            <a:pPr algn="just"/>
            <a:endParaRPr lang="en-US" sz="2400" dirty="0" smtClean="0">
              <a:latin typeface="Tahoma" panose="020B0604030504040204" pitchFamily="34" charset="0"/>
              <a:ea typeface="Tahoma" panose="020B0604030504040204" pitchFamily="34" charset="0"/>
              <a:cs typeface="Tahoma" panose="020B0604030504040204" pitchFamily="34" charset="0"/>
            </a:endParaRPr>
          </a:p>
          <a:p>
            <a:pPr algn="just"/>
            <a:r>
              <a:rPr lang="en-US" sz="2400" dirty="0" smtClean="0">
                <a:latin typeface="Tahoma" panose="020B0604030504040204" pitchFamily="34" charset="0"/>
                <a:ea typeface="Tahoma" panose="020B0604030504040204" pitchFamily="34" charset="0"/>
                <a:cs typeface="Tahoma" panose="020B0604030504040204" pitchFamily="34" charset="0"/>
              </a:rPr>
              <a:t>This ratification was a sign of the commitment of Mozambique as a State, on this issue of Cybersecurity and Personal Data Protection.</a:t>
            </a:r>
          </a:p>
          <a:p>
            <a:pPr algn="just"/>
            <a:endParaRPr lang="en-US" sz="2400" dirty="0" smtClean="0">
              <a:latin typeface="Tahoma" panose="020B0604030504040204" pitchFamily="34" charset="0"/>
              <a:ea typeface="Tahoma" panose="020B0604030504040204" pitchFamily="34" charset="0"/>
              <a:cs typeface="Tahoma" panose="020B0604030504040204" pitchFamily="34" charset="0"/>
            </a:endParaRPr>
          </a:p>
          <a:p>
            <a:pPr algn="just"/>
            <a:r>
              <a:rPr lang="en-US" sz="2400" dirty="0" smtClean="0">
                <a:latin typeface="Tahoma" panose="020B0604030504040204" pitchFamily="34" charset="0"/>
                <a:ea typeface="Tahoma" panose="020B0604030504040204" pitchFamily="34" charset="0"/>
                <a:cs typeface="Tahoma" panose="020B0604030504040204" pitchFamily="34" charset="0"/>
              </a:rPr>
              <a:t>The ratification of the Convention brings several advantages and development opportunities for Mozambique, especially considering the technological advances and demands for data security and privacy on the African continent and all over the world.</a:t>
            </a:r>
            <a:endParaRPr lang="en-US" sz="2400" dirty="0">
              <a:latin typeface="Tahoma" panose="020B0604030504040204" pitchFamily="34" charset="0"/>
              <a:ea typeface="Tahoma" panose="020B0604030504040204" pitchFamily="34" charset="0"/>
              <a:cs typeface="Tahoma" panose="020B0604030504040204" pitchFamily="34" charset="0"/>
            </a:endParaRPr>
          </a:p>
        </p:txBody>
      </p:sp>
      <p:sp>
        <p:nvSpPr>
          <p:cNvPr id="13" name="Rectangle 12">
            <a:extLst>
              <a:ext uri="{FF2B5EF4-FFF2-40B4-BE49-F238E27FC236}">
                <a16:creationId xmlns:a16="http://schemas.microsoft.com/office/drawing/2014/main" id="{7249CD71-CF27-25E4-FD34-56BFE3DCB366}"/>
              </a:ext>
            </a:extLst>
          </p:cNvPr>
          <p:cNvSpPr/>
          <p:nvPr/>
        </p:nvSpPr>
        <p:spPr>
          <a:xfrm>
            <a:off x="1981200" y="3238500"/>
            <a:ext cx="3700028" cy="4047835"/>
          </a:xfrm>
          <a:prstGeom prst="rect">
            <a:avLst/>
          </a:prstGeom>
          <a:blipFill rotWithShape="1">
            <a:blip r:embed="rId4" cstate="email">
              <a:extLst>
                <a:ext uri="{28A0092B-C50C-407E-A947-70E740481C1C}">
                  <a14:useLocalDpi xmlns:a14="http://schemas.microsoft.com/office/drawing/2010/main"/>
                </a:ext>
              </a:extLst>
            </a:blip>
            <a:stretch>
              <a:fillRect/>
            </a:stretch>
          </a:blipFill>
          <a:effectLst>
            <a:outerShdw blurRad="40000" dist="20000" dir="5400000" rotWithShape="0">
              <a:srgbClr val="000000">
                <a:alpha val="50000"/>
              </a:srgbClr>
            </a:outerShdw>
          </a:effectLst>
        </p:spPr>
        <p:style>
          <a:lnRef idx="3">
            <a:schemeClr val="lt1">
              <a:hueOff val="0"/>
              <a:satOff val="0"/>
              <a:lumOff val="0"/>
              <a:alphaOff val="0"/>
            </a:schemeClr>
          </a:lnRef>
          <a:fillRef idx="1">
            <a:scrgbClr r="0" g="0" b="0"/>
          </a:fillRef>
          <a:effectRef idx="1">
            <a:schemeClr val="accent1">
              <a:tint val="50000"/>
              <a:hueOff val="0"/>
              <a:satOff val="0"/>
              <a:lumOff val="0"/>
              <a:alphaOff val="0"/>
            </a:schemeClr>
          </a:effectRef>
          <a:fontRef idx="minor">
            <a:schemeClr val="lt1">
              <a:hueOff val="0"/>
              <a:satOff val="0"/>
              <a:lumOff val="0"/>
              <a:alphaOff val="0"/>
            </a:schemeClr>
          </a:fontRef>
        </p:style>
        <p:txBody>
          <a:bodyPr/>
          <a:lstStyle/>
          <a:p>
            <a:endParaRPr lang="pt-PT" dirty="0"/>
          </a:p>
        </p:txBody>
      </p:sp>
    </p:spTree>
    <p:extLst>
      <p:ext uri="{BB962C8B-B14F-4D97-AF65-F5344CB8AC3E}">
        <p14:creationId xmlns:p14="http://schemas.microsoft.com/office/powerpoint/2010/main" val="277480472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F8EDE577-D4DD-0E0D-1646-5C87EBF2675D}"/>
            </a:ext>
          </a:extLst>
        </p:cNvPr>
        <p:cNvGrpSpPr/>
        <p:nvPr/>
      </p:nvGrpSpPr>
      <p:grpSpPr>
        <a:xfrm>
          <a:off x="0" y="0"/>
          <a:ext cx="0" cy="0"/>
          <a:chOff x="0" y="0"/>
          <a:chExt cx="0" cy="0"/>
        </a:xfrm>
      </p:grpSpPr>
      <p:pic>
        <p:nvPicPr>
          <p:cNvPr id="5" name="Picture 3" descr="WhatsApp Image 2025-05-06 at 0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9600" y="9258300"/>
            <a:ext cx="1905000" cy="102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lide Number Placeholder 5"/>
          <p:cNvSpPr>
            <a:spLocks noGrp="1"/>
          </p:cNvSpPr>
          <p:nvPr>
            <p:ph type="sldNum" sz="quarter" idx="4294967295"/>
          </p:nvPr>
        </p:nvSpPr>
        <p:spPr>
          <a:xfrm>
            <a:off x="12115800" y="9534525"/>
            <a:ext cx="1628775" cy="476250"/>
          </a:xfrm>
        </p:spPr>
        <p:txBody>
          <a:bodyPr/>
          <a:lstStyle/>
          <a:p>
            <a:fld id="{FFAAE9B2-36E1-4349-96E1-839A449297AF}" type="slidenum">
              <a:rPr lang="pt-PT" sz="2000" smtClean="0">
                <a:solidFill>
                  <a:schemeClr val="bg1"/>
                </a:solidFill>
              </a:rPr>
              <a:pPr/>
              <a:t>20</a:t>
            </a:fld>
            <a:endParaRPr lang="pt-PT" sz="2000" dirty="0">
              <a:solidFill>
                <a:schemeClr val="bg1"/>
              </a:solidFill>
            </a:endParaRPr>
          </a:p>
        </p:txBody>
      </p:sp>
      <p:sp>
        <p:nvSpPr>
          <p:cNvPr id="11" name="CaixaDeTexto 3"/>
          <p:cNvSpPr txBox="1"/>
          <p:nvPr/>
        </p:nvSpPr>
        <p:spPr>
          <a:xfrm>
            <a:off x="2546888" y="1828800"/>
            <a:ext cx="13018957" cy="461665"/>
          </a:xfrm>
          <a:prstGeom prst="rect">
            <a:avLst/>
          </a:prstGeom>
          <a:noFill/>
        </p:spPr>
        <p:txBody>
          <a:bodyPr wrap="square" rtlCol="0">
            <a:spAutoFit/>
          </a:bodyPr>
          <a:lstStyle/>
          <a:p>
            <a:pPr algn="just"/>
            <a:r>
              <a:rPr lang="pt-PT" sz="2400" b="1" dirty="0" smtClean="0">
                <a:ea typeface="MS PGothic" charset="0"/>
                <a:cs typeface="Arial" panose="020B0604020202020204" pitchFamily="34" charset="0"/>
              </a:rPr>
              <a:t>9</a:t>
            </a:r>
            <a:r>
              <a:rPr lang="pt-PT" sz="2400" b="1" dirty="0">
                <a:ea typeface="MS PGothic" charset="0"/>
                <a:cs typeface="Arial" panose="020B0604020202020204" pitchFamily="34" charset="0"/>
              </a:rPr>
              <a:t>. </a:t>
            </a:r>
            <a:r>
              <a:rPr lang="pt-PT" sz="2400" b="1" dirty="0" err="1" smtClean="0">
                <a:ea typeface="MS PGothic" charset="0"/>
                <a:cs typeface="Arial" panose="020B0604020202020204" pitchFamily="34" charset="0"/>
              </a:rPr>
              <a:t>Challenges</a:t>
            </a:r>
            <a:endParaRPr lang="pt-PT" sz="2400" b="1" dirty="0">
              <a:latin typeface="Tahoma" panose="020B0604030504040204" pitchFamily="34" charset="0"/>
              <a:ea typeface="Tahoma" panose="020B0604030504040204" pitchFamily="34" charset="0"/>
              <a:cs typeface="Tahoma" panose="020B0604030504040204" pitchFamily="34" charset="0"/>
            </a:endParaRPr>
          </a:p>
        </p:txBody>
      </p:sp>
      <p:sp>
        <p:nvSpPr>
          <p:cNvPr id="12" name="Marcador de Posição de Conteúdo 2"/>
          <p:cNvSpPr txBox="1">
            <a:spLocks noChangeArrowheads="1"/>
          </p:cNvSpPr>
          <p:nvPr/>
        </p:nvSpPr>
        <p:spPr>
          <a:xfrm>
            <a:off x="2514600" y="2628900"/>
            <a:ext cx="13716000" cy="6400800"/>
          </a:xfrm>
          <a:prstGeom prst="rect">
            <a:avLst/>
          </a:prstGeom>
        </p:spPr>
        <p:txBody>
          <a:bodyPr vert="horz" wrap="square" lIns="90423" tIns="45212" rIns="90423" bIns="45212" numCol="1" anchor="t" anchorCtr="0" compatLnSpc="1">
            <a:prstTxWarp prst="textNoShape">
              <a:avLst/>
            </a:prstTxWarp>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spcAft>
                <a:spcPts val="600"/>
              </a:spcAft>
            </a:pPr>
            <a:r>
              <a:rPr lang="en-US" sz="2000" dirty="0">
                <a:latin typeface="Tahoma" panose="020B0604030504040204" pitchFamily="34" charset="0"/>
                <a:ea typeface="Tahoma" panose="020B0604030504040204" pitchFamily="34" charset="0"/>
                <a:cs typeface="Tahoma" panose="020B0604030504040204" pitchFamily="34" charset="0"/>
              </a:rPr>
              <a:t>Updating the National Cyber Security Policy and Strategy</a:t>
            </a:r>
            <a:r>
              <a:rPr lang="en-US" sz="2000" dirty="0" smtClean="0">
                <a:latin typeface="Tahoma" panose="020B0604030504040204" pitchFamily="34" charset="0"/>
                <a:ea typeface="Tahoma" panose="020B0604030504040204" pitchFamily="34" charset="0"/>
                <a:cs typeface="Tahoma" panose="020B0604030504040204" pitchFamily="34" charset="0"/>
              </a:rPr>
              <a:t>;</a:t>
            </a:r>
          </a:p>
          <a:p>
            <a:pPr>
              <a:spcAft>
                <a:spcPts val="600"/>
              </a:spcAft>
            </a:pPr>
            <a:r>
              <a:rPr lang="en-US" sz="2000" dirty="0" smtClean="0">
                <a:latin typeface="Tahoma" panose="020B0604030504040204" pitchFamily="34" charset="0"/>
                <a:ea typeface="Tahoma" panose="020B0604030504040204" pitchFamily="34" charset="0"/>
                <a:cs typeface="Tahoma" panose="020B0604030504040204" pitchFamily="34" charset="0"/>
              </a:rPr>
              <a:t>Approval </a:t>
            </a:r>
            <a:r>
              <a:rPr lang="en-US" sz="2000" dirty="0">
                <a:latin typeface="Tahoma" panose="020B0604030504040204" pitchFamily="34" charset="0"/>
                <a:ea typeface="Tahoma" panose="020B0604030504040204" pitchFamily="34" charset="0"/>
                <a:cs typeface="Tahoma" panose="020B0604030504040204" pitchFamily="34" charset="0"/>
              </a:rPr>
              <a:t>of the Personal Electronic Data Protection Act</a:t>
            </a:r>
            <a:r>
              <a:rPr lang="en-US" sz="2000" dirty="0" smtClean="0">
                <a:latin typeface="Tahoma" panose="020B0604030504040204" pitchFamily="34" charset="0"/>
                <a:ea typeface="Tahoma" panose="020B0604030504040204" pitchFamily="34" charset="0"/>
                <a:cs typeface="Tahoma" panose="020B0604030504040204" pitchFamily="34" charset="0"/>
              </a:rPr>
              <a:t>;</a:t>
            </a:r>
          </a:p>
          <a:p>
            <a:pPr>
              <a:spcAft>
                <a:spcPts val="600"/>
              </a:spcAft>
            </a:pPr>
            <a:r>
              <a:rPr lang="en-US" sz="2000" dirty="0" smtClean="0">
                <a:latin typeface="Tahoma" panose="020B0604030504040204" pitchFamily="34" charset="0"/>
                <a:ea typeface="Tahoma" panose="020B0604030504040204" pitchFamily="34" charset="0"/>
                <a:cs typeface="Tahoma" panose="020B0604030504040204" pitchFamily="34" charset="0"/>
              </a:rPr>
              <a:t>Approval </a:t>
            </a:r>
            <a:r>
              <a:rPr lang="en-US" sz="2000" dirty="0">
                <a:latin typeface="Tahoma" panose="020B0604030504040204" pitchFamily="34" charset="0"/>
                <a:ea typeface="Tahoma" panose="020B0604030504040204" pitchFamily="34" charset="0"/>
                <a:cs typeface="Tahoma" panose="020B0604030504040204" pitchFamily="34" charset="0"/>
              </a:rPr>
              <a:t>of the Cybercrime Law</a:t>
            </a:r>
            <a:r>
              <a:rPr lang="en-US" sz="2000" dirty="0" smtClean="0">
                <a:latin typeface="Tahoma" panose="020B0604030504040204" pitchFamily="34" charset="0"/>
                <a:ea typeface="Tahoma" panose="020B0604030504040204" pitchFamily="34" charset="0"/>
                <a:cs typeface="Tahoma" panose="020B0604030504040204" pitchFamily="34" charset="0"/>
              </a:rPr>
              <a:t>;</a:t>
            </a:r>
          </a:p>
          <a:p>
            <a:pPr>
              <a:spcAft>
                <a:spcPts val="600"/>
              </a:spcAft>
            </a:pPr>
            <a:r>
              <a:rPr lang="en-US" sz="2000" dirty="0" smtClean="0">
                <a:latin typeface="Tahoma" panose="020B0604030504040204" pitchFamily="34" charset="0"/>
                <a:ea typeface="Tahoma" panose="020B0604030504040204" pitchFamily="34" charset="0"/>
                <a:cs typeface="Tahoma" panose="020B0604030504040204" pitchFamily="34" charset="0"/>
              </a:rPr>
              <a:t>Ratification </a:t>
            </a:r>
            <a:r>
              <a:rPr lang="en-US" sz="2000" dirty="0">
                <a:latin typeface="Tahoma" panose="020B0604030504040204" pitchFamily="34" charset="0"/>
                <a:ea typeface="Tahoma" panose="020B0604030504040204" pitchFamily="34" charset="0"/>
                <a:cs typeface="Tahoma" panose="020B0604030504040204" pitchFamily="34" charset="0"/>
              </a:rPr>
              <a:t>of the Budapest Convention</a:t>
            </a:r>
            <a:r>
              <a:rPr lang="en-US" sz="2000" dirty="0" smtClean="0">
                <a:latin typeface="Tahoma" panose="020B0604030504040204" pitchFamily="34" charset="0"/>
                <a:ea typeface="Tahoma" panose="020B0604030504040204" pitchFamily="34" charset="0"/>
                <a:cs typeface="Tahoma" panose="020B0604030504040204" pitchFamily="34" charset="0"/>
              </a:rPr>
              <a:t>;</a:t>
            </a:r>
          </a:p>
          <a:p>
            <a:pPr>
              <a:spcAft>
                <a:spcPts val="600"/>
              </a:spcAft>
            </a:pPr>
            <a:r>
              <a:rPr lang="en-US" sz="2000" dirty="0" smtClean="0">
                <a:latin typeface="Tahoma" panose="020B0604030504040204" pitchFamily="34" charset="0"/>
                <a:ea typeface="Tahoma" panose="020B0604030504040204" pitchFamily="34" charset="0"/>
                <a:cs typeface="Tahoma" panose="020B0604030504040204" pitchFamily="34" charset="0"/>
              </a:rPr>
              <a:t>Approval </a:t>
            </a:r>
            <a:r>
              <a:rPr lang="en-US" sz="2000" dirty="0">
                <a:latin typeface="Tahoma" panose="020B0604030504040204" pitchFamily="34" charset="0"/>
                <a:ea typeface="Tahoma" panose="020B0604030504040204" pitchFamily="34" charset="0"/>
                <a:cs typeface="Tahoma" panose="020B0604030504040204" pitchFamily="34" charset="0"/>
              </a:rPr>
              <a:t>of the Electronic Commerce Regulation</a:t>
            </a:r>
            <a:r>
              <a:rPr lang="en-US" sz="2000" dirty="0" smtClean="0">
                <a:latin typeface="Tahoma" panose="020B0604030504040204" pitchFamily="34" charset="0"/>
                <a:ea typeface="Tahoma" panose="020B0604030504040204" pitchFamily="34" charset="0"/>
                <a:cs typeface="Tahoma" panose="020B0604030504040204" pitchFamily="34" charset="0"/>
              </a:rPr>
              <a:t>;</a:t>
            </a:r>
          </a:p>
          <a:p>
            <a:pPr>
              <a:spcAft>
                <a:spcPts val="600"/>
              </a:spcAft>
            </a:pPr>
            <a:r>
              <a:rPr lang="en-US" sz="2000" dirty="0" smtClean="0">
                <a:latin typeface="Tahoma" panose="020B0604030504040204" pitchFamily="34" charset="0"/>
                <a:ea typeface="Tahoma" panose="020B0604030504040204" pitchFamily="34" charset="0"/>
                <a:cs typeface="Tahoma" panose="020B0604030504040204" pitchFamily="34" charset="0"/>
              </a:rPr>
              <a:t>Approval </a:t>
            </a:r>
            <a:r>
              <a:rPr lang="en-US" sz="2000" dirty="0">
                <a:latin typeface="Tahoma" panose="020B0604030504040204" pitchFamily="34" charset="0"/>
                <a:ea typeface="Tahoma" panose="020B0604030504040204" pitchFamily="34" charset="0"/>
                <a:cs typeface="Tahoma" panose="020B0604030504040204" pitchFamily="34" charset="0"/>
              </a:rPr>
              <a:t>of the Cybersecurity Regulation</a:t>
            </a:r>
            <a:r>
              <a:rPr lang="en-US" sz="2000" dirty="0" smtClean="0">
                <a:latin typeface="Tahoma" panose="020B0604030504040204" pitchFamily="34" charset="0"/>
                <a:ea typeface="Tahoma" panose="020B0604030504040204" pitchFamily="34" charset="0"/>
                <a:cs typeface="Tahoma" panose="020B0604030504040204" pitchFamily="34" charset="0"/>
              </a:rPr>
              <a:t>;</a:t>
            </a:r>
          </a:p>
          <a:p>
            <a:pPr>
              <a:spcAft>
                <a:spcPts val="600"/>
              </a:spcAft>
            </a:pPr>
            <a:r>
              <a:rPr lang="en-US" sz="2000" dirty="0" smtClean="0">
                <a:latin typeface="Tahoma" panose="020B0604030504040204" pitchFamily="34" charset="0"/>
                <a:ea typeface="Tahoma" panose="020B0604030504040204" pitchFamily="34" charset="0"/>
                <a:cs typeface="Tahoma" panose="020B0604030504040204" pitchFamily="34" charset="0"/>
              </a:rPr>
              <a:t>Drafting </a:t>
            </a:r>
            <a:r>
              <a:rPr lang="en-US" sz="2000" dirty="0">
                <a:latin typeface="Tahoma" panose="020B0604030504040204" pitchFamily="34" charset="0"/>
                <a:ea typeface="Tahoma" panose="020B0604030504040204" pitchFamily="34" charset="0"/>
                <a:cs typeface="Tahoma" panose="020B0604030504040204" pitchFamily="34" charset="0"/>
              </a:rPr>
              <a:t>the Regulations for the Construction and Operation of Data Centers</a:t>
            </a:r>
            <a:r>
              <a:rPr lang="en-US" sz="2000" dirty="0" smtClean="0">
                <a:latin typeface="Tahoma" panose="020B0604030504040204" pitchFamily="34" charset="0"/>
                <a:ea typeface="Tahoma" panose="020B0604030504040204" pitchFamily="34" charset="0"/>
                <a:cs typeface="Tahoma" panose="020B0604030504040204" pitchFamily="34" charset="0"/>
              </a:rPr>
              <a:t>;</a:t>
            </a:r>
          </a:p>
          <a:p>
            <a:pPr>
              <a:spcAft>
                <a:spcPts val="600"/>
              </a:spcAft>
            </a:pPr>
            <a:r>
              <a:rPr lang="en-US" sz="2000" dirty="0" smtClean="0">
                <a:latin typeface="Tahoma" panose="020B0604030504040204" pitchFamily="34" charset="0"/>
                <a:ea typeface="Tahoma" panose="020B0604030504040204" pitchFamily="34" charset="0"/>
                <a:cs typeface="Tahoma" panose="020B0604030504040204" pitchFamily="34" charset="0"/>
              </a:rPr>
              <a:t>Draw </a:t>
            </a:r>
            <a:r>
              <a:rPr lang="en-US" sz="2000" dirty="0">
                <a:latin typeface="Tahoma" panose="020B0604030504040204" pitchFamily="34" charset="0"/>
                <a:ea typeface="Tahoma" panose="020B0604030504040204" pitchFamily="34" charset="0"/>
                <a:cs typeface="Tahoma" panose="020B0604030504040204" pitchFamily="34" charset="0"/>
              </a:rPr>
              <a:t>up the Regulation on the Location of Critical Data in Mozambique's Area of Jurisdiction</a:t>
            </a:r>
            <a:r>
              <a:rPr lang="en-US" sz="2000" dirty="0" smtClean="0">
                <a:latin typeface="Tahoma" panose="020B0604030504040204" pitchFamily="34" charset="0"/>
                <a:ea typeface="Tahoma" panose="020B0604030504040204" pitchFamily="34" charset="0"/>
                <a:cs typeface="Tahoma" panose="020B0604030504040204" pitchFamily="34" charset="0"/>
              </a:rPr>
              <a:t>;</a:t>
            </a:r>
          </a:p>
          <a:p>
            <a:pPr>
              <a:spcAft>
                <a:spcPts val="600"/>
              </a:spcAft>
            </a:pPr>
            <a:r>
              <a:rPr lang="en-US" sz="2000" dirty="0" smtClean="0">
                <a:latin typeface="Tahoma" panose="020B0604030504040204" pitchFamily="34" charset="0"/>
                <a:ea typeface="Tahoma" panose="020B0604030504040204" pitchFamily="34" charset="0"/>
                <a:cs typeface="Tahoma" panose="020B0604030504040204" pitchFamily="34" charset="0"/>
              </a:rPr>
              <a:t>Draft </a:t>
            </a:r>
            <a:r>
              <a:rPr lang="en-US" sz="2000" dirty="0">
                <a:latin typeface="Tahoma" panose="020B0604030504040204" pitchFamily="34" charset="0"/>
                <a:ea typeface="Tahoma" panose="020B0604030504040204" pitchFamily="34" charset="0"/>
                <a:cs typeface="Tahoma" panose="020B0604030504040204" pitchFamily="34" charset="0"/>
              </a:rPr>
              <a:t>the Open Data Regulation</a:t>
            </a:r>
            <a:r>
              <a:rPr lang="en-US" sz="2000" dirty="0" smtClean="0">
                <a:latin typeface="Tahoma" panose="020B0604030504040204" pitchFamily="34" charset="0"/>
                <a:ea typeface="Tahoma" panose="020B0604030504040204" pitchFamily="34" charset="0"/>
                <a:cs typeface="Tahoma" panose="020B0604030504040204" pitchFamily="34" charset="0"/>
              </a:rPr>
              <a:t>;</a:t>
            </a:r>
          </a:p>
          <a:p>
            <a:pPr>
              <a:spcAft>
                <a:spcPts val="600"/>
              </a:spcAft>
            </a:pPr>
            <a:r>
              <a:rPr lang="en-US" sz="2000" dirty="0">
                <a:latin typeface="Tahoma" panose="020B0604030504040204" pitchFamily="34" charset="0"/>
                <a:ea typeface="Tahoma" panose="020B0604030504040204" pitchFamily="34" charset="0"/>
                <a:cs typeface="Tahoma" panose="020B0604030504040204" pitchFamily="34" charset="0"/>
              </a:rPr>
              <a:t>Draft the </a:t>
            </a:r>
            <a:r>
              <a:rPr lang="en-US" sz="2000" dirty="0" smtClean="0">
                <a:latin typeface="Tahoma" panose="020B0604030504040204" pitchFamily="34" charset="0"/>
                <a:ea typeface="Tahoma" panose="020B0604030504040204" pitchFamily="34" charset="0"/>
                <a:cs typeface="Tahoma" panose="020B0604030504040204" pitchFamily="34" charset="0"/>
              </a:rPr>
              <a:t>National </a:t>
            </a:r>
            <a:r>
              <a:rPr lang="en-US" sz="2000" dirty="0">
                <a:latin typeface="Tahoma" panose="020B0604030504040204" pitchFamily="34" charset="0"/>
                <a:ea typeface="Tahoma" panose="020B0604030504040204" pitchFamily="34" charset="0"/>
                <a:cs typeface="Tahoma" panose="020B0604030504040204" pitchFamily="34" charset="0"/>
              </a:rPr>
              <a:t>Digital Transformation </a:t>
            </a:r>
            <a:r>
              <a:rPr lang="en-US" sz="2000" dirty="0" smtClean="0">
                <a:latin typeface="Tahoma" panose="020B0604030504040204" pitchFamily="34" charset="0"/>
                <a:ea typeface="Tahoma" panose="020B0604030504040204" pitchFamily="34" charset="0"/>
                <a:cs typeface="Tahoma" panose="020B0604030504040204" pitchFamily="34" charset="0"/>
              </a:rPr>
              <a:t>Strategy</a:t>
            </a:r>
          </a:p>
          <a:p>
            <a:pPr>
              <a:spcAft>
                <a:spcPts val="600"/>
              </a:spcAft>
            </a:pPr>
            <a:r>
              <a:rPr lang="en-US" sz="2000" dirty="0">
                <a:latin typeface="Tahoma" panose="020B0604030504040204" pitchFamily="34" charset="0"/>
                <a:ea typeface="Tahoma" panose="020B0604030504040204" pitchFamily="34" charset="0"/>
                <a:cs typeface="Tahoma" panose="020B0604030504040204" pitchFamily="34" charset="0"/>
              </a:rPr>
              <a:t>Draft the </a:t>
            </a:r>
            <a:r>
              <a:rPr lang="en-US" sz="2000" dirty="0" smtClean="0">
                <a:latin typeface="Tahoma" panose="020B0604030504040204" pitchFamily="34" charset="0"/>
                <a:ea typeface="Tahoma" panose="020B0604030504040204" pitchFamily="34" charset="0"/>
                <a:cs typeface="Tahoma" panose="020B0604030504040204" pitchFamily="34" charset="0"/>
              </a:rPr>
              <a:t>Artificial </a:t>
            </a:r>
            <a:r>
              <a:rPr lang="en-US" sz="2000" dirty="0">
                <a:latin typeface="Tahoma" panose="020B0604030504040204" pitchFamily="34" charset="0"/>
                <a:ea typeface="Tahoma" panose="020B0604030504040204" pitchFamily="34" charset="0"/>
                <a:cs typeface="Tahoma" panose="020B0604030504040204" pitchFamily="34" charset="0"/>
              </a:rPr>
              <a:t>Intelligence Strategy</a:t>
            </a:r>
            <a:r>
              <a:rPr lang="en-US" sz="2000" dirty="0" smtClean="0">
                <a:latin typeface="Tahoma" panose="020B0604030504040204" pitchFamily="34" charset="0"/>
                <a:ea typeface="Tahoma" panose="020B0604030504040204" pitchFamily="34" charset="0"/>
                <a:cs typeface="Tahoma" panose="020B0604030504040204" pitchFamily="34" charset="0"/>
              </a:rPr>
              <a:t>;</a:t>
            </a:r>
          </a:p>
          <a:p>
            <a:pPr>
              <a:spcAft>
                <a:spcPts val="600"/>
              </a:spcAft>
            </a:pPr>
            <a:r>
              <a:rPr lang="en-US" sz="2000" dirty="0">
                <a:latin typeface="Tahoma" panose="020B0604030504040204" pitchFamily="34" charset="0"/>
                <a:ea typeface="Tahoma" panose="020B0604030504040204" pitchFamily="34" charset="0"/>
                <a:cs typeface="Tahoma" panose="020B0604030504040204" pitchFamily="34" charset="0"/>
              </a:rPr>
              <a:t>Draft the </a:t>
            </a:r>
            <a:r>
              <a:rPr lang="en-US" sz="2000" dirty="0" smtClean="0">
                <a:latin typeface="Tahoma" panose="020B0604030504040204" pitchFamily="34" charset="0"/>
                <a:ea typeface="Tahoma" panose="020B0604030504040204" pitchFamily="34" charset="0"/>
                <a:cs typeface="Tahoma" panose="020B0604030504040204" pitchFamily="34" charset="0"/>
              </a:rPr>
              <a:t>Digital </a:t>
            </a:r>
            <a:r>
              <a:rPr lang="en-US" sz="2000" dirty="0">
                <a:latin typeface="Tahoma" panose="020B0604030504040204" pitchFamily="34" charset="0"/>
                <a:ea typeface="Tahoma" panose="020B0604030504040204" pitchFamily="34" charset="0"/>
                <a:cs typeface="Tahoma" panose="020B0604030504040204" pitchFamily="34" charset="0"/>
              </a:rPr>
              <a:t>Skills Development Plan; </a:t>
            </a:r>
            <a:r>
              <a:rPr lang="en-US" sz="2000" dirty="0" smtClean="0">
                <a:latin typeface="Tahoma" panose="020B0604030504040204" pitchFamily="34" charset="0"/>
                <a:ea typeface="Tahoma" panose="020B0604030504040204" pitchFamily="34" charset="0"/>
                <a:cs typeface="Tahoma" panose="020B0604030504040204" pitchFamily="34" charset="0"/>
              </a:rPr>
              <a:t>and</a:t>
            </a:r>
          </a:p>
          <a:p>
            <a:pPr>
              <a:spcAft>
                <a:spcPts val="600"/>
              </a:spcAft>
            </a:pPr>
            <a:r>
              <a:rPr lang="en-US" sz="2000" dirty="0" smtClean="0">
                <a:latin typeface="Tahoma" panose="020B0604030504040204" pitchFamily="34" charset="0"/>
                <a:ea typeface="Tahoma" panose="020B0604030504040204" pitchFamily="34" charset="0"/>
                <a:cs typeface="Tahoma" panose="020B0604030504040204" pitchFamily="34" charset="0"/>
              </a:rPr>
              <a:t>Operationalizing </a:t>
            </a:r>
            <a:r>
              <a:rPr lang="en-US" sz="2000" dirty="0">
                <a:latin typeface="Tahoma" panose="020B0604030504040204" pitchFamily="34" charset="0"/>
                <a:ea typeface="Tahoma" panose="020B0604030504040204" pitchFamily="34" charset="0"/>
                <a:cs typeface="Tahoma" panose="020B0604030504040204" pitchFamily="34" charset="0"/>
              </a:rPr>
              <a:t>the Interoperability of Public Administration Electronic Systems.</a:t>
            </a:r>
            <a:endParaRPr lang="pt-PT" sz="20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08253565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F8EDE577-D4DD-0E0D-1646-5C87EBF2675D}"/>
            </a:ext>
          </a:extLst>
        </p:cNvPr>
        <p:cNvGrpSpPr/>
        <p:nvPr/>
      </p:nvGrpSpPr>
      <p:grpSpPr>
        <a:xfrm>
          <a:off x="0" y="0"/>
          <a:ext cx="0" cy="0"/>
          <a:chOff x="0" y="0"/>
          <a:chExt cx="0" cy="0"/>
        </a:xfrm>
      </p:grpSpPr>
      <p:pic>
        <p:nvPicPr>
          <p:cNvPr id="5" name="Picture 3" descr="WhatsApp Image 2025-05-06 at 0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9600" y="9258300"/>
            <a:ext cx="1905000" cy="102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lide Number Placeholder 5"/>
          <p:cNvSpPr>
            <a:spLocks noGrp="1"/>
          </p:cNvSpPr>
          <p:nvPr>
            <p:ph type="sldNum" sz="quarter" idx="4294967295"/>
          </p:nvPr>
        </p:nvSpPr>
        <p:spPr>
          <a:xfrm>
            <a:off x="12115800" y="9534525"/>
            <a:ext cx="1628775" cy="476250"/>
          </a:xfrm>
        </p:spPr>
        <p:txBody>
          <a:bodyPr/>
          <a:lstStyle/>
          <a:p>
            <a:fld id="{FFAAE9B2-36E1-4349-96E1-839A449297AF}" type="slidenum">
              <a:rPr lang="pt-PT" sz="2000" smtClean="0">
                <a:solidFill>
                  <a:schemeClr val="bg1"/>
                </a:solidFill>
              </a:rPr>
              <a:pPr/>
              <a:t>21</a:t>
            </a:fld>
            <a:endParaRPr lang="pt-PT" sz="2000" dirty="0">
              <a:solidFill>
                <a:schemeClr val="bg1"/>
              </a:solidFill>
            </a:endParaRPr>
          </a:p>
        </p:txBody>
      </p:sp>
      <p:sp>
        <p:nvSpPr>
          <p:cNvPr id="11" name="CaixaDeTexto 3"/>
          <p:cNvSpPr txBox="1"/>
          <p:nvPr/>
        </p:nvSpPr>
        <p:spPr>
          <a:xfrm>
            <a:off x="2514600" y="1866900"/>
            <a:ext cx="13018957" cy="461665"/>
          </a:xfrm>
          <a:prstGeom prst="rect">
            <a:avLst/>
          </a:prstGeom>
          <a:noFill/>
        </p:spPr>
        <p:txBody>
          <a:bodyPr wrap="square" rtlCol="0">
            <a:spAutoFit/>
          </a:bodyPr>
          <a:lstStyle/>
          <a:p>
            <a:pPr algn="just"/>
            <a:r>
              <a:rPr lang="pt-PT" sz="2400" b="1" dirty="0" smtClean="0">
                <a:ea typeface="MS PGothic" charset="0"/>
                <a:cs typeface="Arial" panose="020B0604020202020204" pitchFamily="34" charset="0"/>
              </a:rPr>
              <a:t>10</a:t>
            </a:r>
            <a:r>
              <a:rPr lang="pt-PT" sz="2400" b="1" dirty="0">
                <a:ea typeface="MS PGothic" charset="0"/>
                <a:cs typeface="Arial" panose="020B0604020202020204" pitchFamily="34" charset="0"/>
              </a:rPr>
              <a:t>. </a:t>
            </a:r>
            <a:r>
              <a:rPr lang="pt-PT" sz="2400" b="1" dirty="0" err="1" smtClean="0">
                <a:ea typeface="MS PGothic" charset="0"/>
                <a:cs typeface="Arial" panose="020B0604020202020204" pitchFamily="34" charset="0"/>
              </a:rPr>
              <a:t>Perspectives</a:t>
            </a:r>
            <a:endParaRPr lang="pt-PT" sz="2400" b="1" dirty="0">
              <a:ea typeface="MS PGothic" charset="0"/>
              <a:cs typeface="Arial" panose="020B0604020202020204" pitchFamily="34" charset="0"/>
            </a:endParaRPr>
          </a:p>
        </p:txBody>
      </p:sp>
      <p:sp>
        <p:nvSpPr>
          <p:cNvPr id="12" name="Marcador de Posição de Conteúdo 2"/>
          <p:cNvSpPr txBox="1">
            <a:spLocks noChangeArrowheads="1"/>
          </p:cNvSpPr>
          <p:nvPr/>
        </p:nvSpPr>
        <p:spPr>
          <a:xfrm>
            <a:off x="2743200" y="2672204"/>
            <a:ext cx="12790357" cy="6400800"/>
          </a:xfrm>
          <a:prstGeom prst="rect">
            <a:avLst/>
          </a:prstGeom>
        </p:spPr>
        <p:txBody>
          <a:bodyPr vert="horz" wrap="square" lIns="90423" tIns="45212" rIns="90423" bIns="45212" numCol="1" anchor="t" anchorCtr="0" compatLnSpc="1">
            <a:prstTxWarp prst="textNoShape">
              <a:avLst/>
            </a:prstTxWarp>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just">
              <a:lnSpc>
                <a:spcPct val="150000"/>
              </a:lnSpc>
              <a:spcAft>
                <a:spcPts val="0"/>
              </a:spcAft>
            </a:pPr>
            <a:r>
              <a:rPr lang="pt-BR" sz="2000" kern="0" dirty="0">
                <a:latin typeface="Tahoma" panose="020B0604030504040204" pitchFamily="34" charset="0"/>
                <a:ea typeface="Tahoma" panose="020B0604030504040204" pitchFamily="34" charset="0"/>
                <a:cs typeface="Tahoma" panose="020B0604030504040204" pitchFamily="34" charset="0"/>
              </a:rPr>
              <a:t>Strengthen the ICT regulatory framework in </a:t>
            </a:r>
            <a:r>
              <a:rPr lang="pt-BR" sz="2000" kern="0" dirty="0" smtClean="0">
                <a:latin typeface="Tahoma" panose="020B0604030504040204" pitchFamily="34" charset="0"/>
                <a:ea typeface="Tahoma" panose="020B0604030504040204" pitchFamily="34" charset="0"/>
                <a:cs typeface="Tahoma" panose="020B0604030504040204" pitchFamily="34" charset="0"/>
              </a:rPr>
              <a:t>Mozambique;</a:t>
            </a:r>
          </a:p>
          <a:p>
            <a:pPr algn="just">
              <a:lnSpc>
                <a:spcPct val="150000"/>
              </a:lnSpc>
              <a:spcAft>
                <a:spcPts val="0"/>
              </a:spcAft>
            </a:pPr>
            <a:r>
              <a:rPr lang="pt-BR" sz="2000" kern="0" dirty="0" smtClean="0">
                <a:latin typeface="Tahoma" panose="020B0604030504040204" pitchFamily="34" charset="0"/>
                <a:ea typeface="Tahoma" panose="020B0604030504040204" pitchFamily="34" charset="0"/>
                <a:cs typeface="Tahoma" panose="020B0604030504040204" pitchFamily="34" charset="0"/>
              </a:rPr>
              <a:t>Strengthen </a:t>
            </a:r>
            <a:r>
              <a:rPr lang="pt-BR" sz="2000" kern="0" dirty="0">
                <a:latin typeface="Tahoma" panose="020B0604030504040204" pitchFamily="34" charset="0"/>
                <a:ea typeface="Tahoma" panose="020B0604030504040204" pitchFamily="34" charset="0"/>
                <a:cs typeface="Tahoma" panose="020B0604030504040204" pitchFamily="34" charset="0"/>
              </a:rPr>
              <a:t>cyber security and data </a:t>
            </a:r>
            <a:r>
              <a:rPr lang="pt-BR" sz="2000" kern="0" dirty="0" smtClean="0">
                <a:latin typeface="Tahoma" panose="020B0604030504040204" pitchFamily="34" charset="0"/>
                <a:ea typeface="Tahoma" panose="020B0604030504040204" pitchFamily="34" charset="0"/>
                <a:cs typeface="Tahoma" panose="020B0604030504040204" pitchFamily="34" charset="0"/>
              </a:rPr>
              <a:t>protection;</a:t>
            </a:r>
          </a:p>
          <a:p>
            <a:pPr algn="just">
              <a:lnSpc>
                <a:spcPct val="150000"/>
              </a:lnSpc>
              <a:spcAft>
                <a:spcPts val="0"/>
              </a:spcAft>
            </a:pPr>
            <a:r>
              <a:rPr lang="pt-BR" sz="2000" kern="0" dirty="0" smtClean="0">
                <a:latin typeface="Tahoma" panose="020B0604030504040204" pitchFamily="34" charset="0"/>
                <a:ea typeface="Tahoma" panose="020B0604030504040204" pitchFamily="34" charset="0"/>
                <a:cs typeface="Tahoma" panose="020B0604030504040204" pitchFamily="34" charset="0"/>
              </a:rPr>
              <a:t>Design </a:t>
            </a:r>
            <a:r>
              <a:rPr lang="pt-BR" sz="2000" kern="0" dirty="0">
                <a:latin typeface="Tahoma" panose="020B0604030504040204" pitchFamily="34" charset="0"/>
                <a:ea typeface="Tahoma" panose="020B0604030504040204" pitchFamily="34" charset="0"/>
                <a:cs typeface="Tahoma" panose="020B0604030504040204" pitchFamily="34" charset="0"/>
              </a:rPr>
              <a:t>the Digital Inclusion </a:t>
            </a:r>
            <a:r>
              <a:rPr lang="pt-BR" sz="2000" kern="0" dirty="0" smtClean="0">
                <a:latin typeface="Tahoma" panose="020B0604030504040204" pitchFamily="34" charset="0"/>
                <a:ea typeface="Tahoma" panose="020B0604030504040204" pitchFamily="34" charset="0"/>
                <a:cs typeface="Tahoma" panose="020B0604030504040204" pitchFamily="34" charset="0"/>
              </a:rPr>
              <a:t>Strategy;</a:t>
            </a:r>
          </a:p>
          <a:p>
            <a:pPr algn="just">
              <a:lnSpc>
                <a:spcPct val="150000"/>
              </a:lnSpc>
              <a:spcAft>
                <a:spcPts val="0"/>
              </a:spcAft>
            </a:pPr>
            <a:r>
              <a:rPr lang="pt-BR" sz="2000" kern="0" dirty="0" smtClean="0">
                <a:latin typeface="Tahoma" panose="020B0604030504040204" pitchFamily="34" charset="0"/>
                <a:ea typeface="Tahoma" panose="020B0604030504040204" pitchFamily="34" charset="0"/>
                <a:cs typeface="Tahoma" panose="020B0604030504040204" pitchFamily="34" charset="0"/>
              </a:rPr>
              <a:t>Draw </a:t>
            </a:r>
            <a:r>
              <a:rPr lang="pt-BR" sz="2000" kern="0" dirty="0">
                <a:latin typeface="Tahoma" panose="020B0604030504040204" pitchFamily="34" charset="0"/>
                <a:ea typeface="Tahoma" panose="020B0604030504040204" pitchFamily="34" charset="0"/>
                <a:cs typeface="Tahoma" panose="020B0604030504040204" pitchFamily="34" charset="0"/>
              </a:rPr>
              <a:t>up the National Digital Skills </a:t>
            </a:r>
            <a:r>
              <a:rPr lang="pt-BR" sz="2000" kern="0" dirty="0" smtClean="0">
                <a:latin typeface="Tahoma" panose="020B0604030504040204" pitchFamily="34" charset="0"/>
                <a:ea typeface="Tahoma" panose="020B0604030504040204" pitchFamily="34" charset="0"/>
                <a:cs typeface="Tahoma" panose="020B0604030504040204" pitchFamily="34" charset="0"/>
              </a:rPr>
              <a:t>Plan;</a:t>
            </a:r>
          </a:p>
          <a:p>
            <a:pPr algn="just">
              <a:lnSpc>
                <a:spcPct val="150000"/>
              </a:lnSpc>
              <a:spcAft>
                <a:spcPts val="0"/>
              </a:spcAft>
            </a:pPr>
            <a:r>
              <a:rPr lang="pt-BR" sz="2000" kern="0" dirty="0" smtClean="0">
                <a:latin typeface="Tahoma" panose="020B0604030504040204" pitchFamily="34" charset="0"/>
                <a:ea typeface="Tahoma" panose="020B0604030504040204" pitchFamily="34" charset="0"/>
                <a:cs typeface="Tahoma" panose="020B0604030504040204" pitchFamily="34" charset="0"/>
              </a:rPr>
              <a:t>Operationalize </a:t>
            </a:r>
            <a:r>
              <a:rPr lang="pt-BR" sz="2000" kern="0" dirty="0">
                <a:latin typeface="Tahoma" panose="020B0604030504040204" pitchFamily="34" charset="0"/>
                <a:ea typeface="Tahoma" panose="020B0604030504040204" pitchFamily="34" charset="0"/>
                <a:cs typeface="Tahoma" panose="020B0604030504040204" pitchFamily="34" charset="0"/>
              </a:rPr>
              <a:t>the digital certification </a:t>
            </a:r>
            <a:r>
              <a:rPr lang="pt-BR" sz="2000" kern="0" dirty="0" smtClean="0">
                <a:latin typeface="Tahoma" panose="020B0604030504040204" pitchFamily="34" charset="0"/>
                <a:ea typeface="Tahoma" panose="020B0604030504040204" pitchFamily="34" charset="0"/>
                <a:cs typeface="Tahoma" panose="020B0604030504040204" pitchFamily="34" charset="0"/>
              </a:rPr>
              <a:t>system;</a:t>
            </a:r>
          </a:p>
          <a:p>
            <a:pPr algn="just">
              <a:lnSpc>
                <a:spcPct val="150000"/>
              </a:lnSpc>
              <a:spcAft>
                <a:spcPts val="0"/>
              </a:spcAft>
            </a:pPr>
            <a:r>
              <a:rPr lang="pt-BR" sz="2000" kern="0" dirty="0" smtClean="0">
                <a:latin typeface="Tahoma" panose="020B0604030504040204" pitchFamily="34" charset="0"/>
                <a:ea typeface="Tahoma" panose="020B0604030504040204" pitchFamily="34" charset="0"/>
                <a:cs typeface="Tahoma" panose="020B0604030504040204" pitchFamily="34" charset="0"/>
              </a:rPr>
              <a:t>Continue </a:t>
            </a:r>
            <a:r>
              <a:rPr lang="pt-BR" sz="2000" kern="0" dirty="0">
                <a:latin typeface="Tahoma" panose="020B0604030504040204" pitchFamily="34" charset="0"/>
                <a:ea typeface="Tahoma" panose="020B0604030504040204" pitchFamily="34" charset="0"/>
                <a:cs typeface="Tahoma" panose="020B0604030504040204" pitchFamily="34" charset="0"/>
              </a:rPr>
              <a:t>to train human resources in </a:t>
            </a:r>
            <a:r>
              <a:rPr lang="pt-BR" sz="2000" kern="0" dirty="0" smtClean="0">
                <a:latin typeface="Tahoma" panose="020B0604030504040204" pitchFamily="34" charset="0"/>
                <a:ea typeface="Tahoma" panose="020B0604030504040204" pitchFamily="34" charset="0"/>
                <a:cs typeface="Tahoma" panose="020B0604030504040204" pitchFamily="34" charset="0"/>
              </a:rPr>
              <a:t>ICT; e</a:t>
            </a:r>
          </a:p>
          <a:p>
            <a:pPr algn="just">
              <a:lnSpc>
                <a:spcPct val="150000"/>
              </a:lnSpc>
              <a:spcAft>
                <a:spcPts val="0"/>
              </a:spcAft>
            </a:pPr>
            <a:r>
              <a:rPr lang="pt-BR" sz="2000" kern="0" dirty="0" smtClean="0">
                <a:latin typeface="Tahoma" panose="020B0604030504040204" pitchFamily="34" charset="0"/>
                <a:ea typeface="Tahoma" panose="020B0604030504040204" pitchFamily="34" charset="0"/>
                <a:cs typeface="Tahoma" panose="020B0604030504040204" pitchFamily="34" charset="0"/>
              </a:rPr>
              <a:t>Improve </a:t>
            </a:r>
            <a:r>
              <a:rPr lang="pt-BR" sz="2000" kern="0" dirty="0">
                <a:latin typeface="Tahoma" panose="020B0604030504040204" pitchFamily="34" charset="0"/>
                <a:ea typeface="Tahoma" panose="020B0604030504040204" pitchFamily="34" charset="0"/>
                <a:cs typeface="Tahoma" panose="020B0604030504040204" pitchFamily="34" charset="0"/>
              </a:rPr>
              <a:t>ICT </a:t>
            </a:r>
            <a:r>
              <a:rPr lang="pt-BR" sz="2000" kern="0" dirty="0" smtClean="0">
                <a:latin typeface="Tahoma" panose="020B0604030504040204" pitchFamily="34" charset="0"/>
                <a:ea typeface="Tahoma" panose="020B0604030504040204" pitchFamily="34" charset="0"/>
                <a:cs typeface="Tahoma" panose="020B0604030504040204" pitchFamily="34" charset="0"/>
              </a:rPr>
              <a:t>infrastructure.</a:t>
            </a:r>
            <a:endParaRPr lang="pt-BR" sz="2000" kern="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90249384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7A52A2E-D490-4BD6-ACE8-C77858A50E99}"/>
              </a:ext>
            </a:extLst>
          </p:cNvPr>
          <p:cNvSpPr txBox="1"/>
          <p:nvPr/>
        </p:nvSpPr>
        <p:spPr>
          <a:xfrm>
            <a:off x="3810000" y="4229100"/>
            <a:ext cx="11734800" cy="1446550"/>
          </a:xfrm>
          <a:prstGeom prst="rect">
            <a:avLst/>
          </a:prstGeom>
          <a:noFill/>
        </p:spPr>
        <p:txBody>
          <a:bodyPr wrap="square">
            <a:spAutoFit/>
          </a:bodyPr>
          <a:lstStyle/>
          <a:p>
            <a:r>
              <a:rPr lang="en-US" sz="8800" b="1" dirty="0" smtClean="0">
                <a:latin typeface="Times New Roman" panose="02020603050405020304" pitchFamily="18" charset="0"/>
                <a:cs typeface="Times New Roman" panose="02020603050405020304" pitchFamily="18" charset="0"/>
              </a:rPr>
              <a:t>MUITO OBRIGADO</a:t>
            </a:r>
            <a:r>
              <a:rPr lang="en-US" sz="8800" b="1" dirty="0">
                <a:latin typeface="Times New Roman" panose="02020603050405020304" pitchFamily="18" charset="0"/>
                <a:cs typeface="Times New Roman" panose="02020603050405020304" pitchFamily="18" charset="0"/>
              </a:rPr>
              <a:t>!</a:t>
            </a:r>
          </a:p>
        </p:txBody>
      </p:sp>
      <p:pic>
        <p:nvPicPr>
          <p:cNvPr id="4" name="Picture 3" descr="WhatsApp Image 2025-05-06 at 0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09600" y="9258300"/>
            <a:ext cx="1905000" cy="102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3770831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Corbel">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473</TotalTime>
  <Words>1963</Words>
  <Application>Microsoft Office PowerPoint</Application>
  <PresentationFormat>Custom</PresentationFormat>
  <Paragraphs>322</Paragraphs>
  <Slides>22</Slides>
  <Notes>1</Notes>
  <HiddenSlides>0</HiddenSlides>
  <MMClips>0</MMClips>
  <ScaleCrop>false</ScaleCrop>
  <HeadingPairs>
    <vt:vector size="8" baseType="variant">
      <vt:variant>
        <vt:lpstr>Fonts Used</vt:lpstr>
      </vt:variant>
      <vt:variant>
        <vt:i4>7</vt:i4>
      </vt:variant>
      <vt:variant>
        <vt:lpstr>Theme</vt:lpstr>
      </vt:variant>
      <vt:variant>
        <vt:i4>1</vt:i4>
      </vt:variant>
      <vt:variant>
        <vt:lpstr>Links</vt:lpstr>
      </vt:variant>
      <vt:variant>
        <vt:i4>1</vt:i4>
      </vt:variant>
      <vt:variant>
        <vt:lpstr>Slide Titles</vt:lpstr>
      </vt:variant>
      <vt:variant>
        <vt:i4>22</vt:i4>
      </vt:variant>
    </vt:vector>
  </HeadingPairs>
  <TitlesOfParts>
    <vt:vector size="31" baseType="lpstr">
      <vt:lpstr>Century Gothic</vt:lpstr>
      <vt:lpstr>Arial</vt:lpstr>
      <vt:lpstr>Times New Roman</vt:lpstr>
      <vt:lpstr>Calibri</vt:lpstr>
      <vt:lpstr>Wingdings</vt:lpstr>
      <vt:lpstr>Tahoma</vt:lpstr>
      <vt:lpstr>MS PGothic</vt:lpstr>
      <vt:lpstr>Office Theme</vt:lpstr>
      <vt:lpstr>file:///\\localhost\Users\amancioubisse\Documents\INTIC\INTIC2021\16%20Monitoria%20e%20Avaliacao\Apresentacao\Macintosh%20HD:Users:amancioubisse:Documents:INTIC:INTIC2021:16%20Monitoria%20e%20Avaliacao:09.06.21:Lista%20de%20Projectos.docx!OLE_LINK4</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Ministerio das Comunicações e Transformação Digital</dc:title>
  <dc:creator>Shakil Marcelino</dc:creator>
  <cp:lastModifiedBy>hp</cp:lastModifiedBy>
  <cp:revision>76</cp:revision>
  <dcterms:created xsi:type="dcterms:W3CDTF">2006-08-16T00:00:00Z</dcterms:created>
  <dcterms:modified xsi:type="dcterms:W3CDTF">2025-05-14T00:12:36Z</dcterms:modified>
  <dc:identifier>DAGdwFS-sdw</dc:identifier>
</cp:coreProperties>
</file>