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276" r:id="rId3"/>
    <p:sldId id="258" r:id="rId4"/>
    <p:sldId id="259" r:id="rId5"/>
    <p:sldId id="261" r:id="rId6"/>
    <p:sldId id="263" r:id="rId7"/>
    <p:sldId id="265" r:id="rId8"/>
    <p:sldId id="267" r:id="rId9"/>
    <p:sldId id="269" r:id="rId10"/>
    <p:sldId id="271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C388D-9CEC-4D68-AAE0-59ABDC1A4C5C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4E92AA-CCED-49BA-98E7-C76FE34E27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290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AEBDD-5B3B-42AA-8226-B5766B7D76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BF0004-2576-4970-A4EE-767719B3B0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CDD90D-A803-4016-9DBE-D4BC4D844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36674-B3A9-4EE6-86AD-9217056B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4F37B7-697A-4CC2-8E3E-DDBA844C4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612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02A8C-B375-43BD-8691-3CF87165B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7E6B3-E990-41AB-AB6E-94783B91D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2F299-AA7A-463E-90A9-4696B1A41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2903-828D-4315-BB1D-065ADCC0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2A2EB-ECFD-446D-80C9-3B69906E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567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3F7C6-0E12-443C-8A11-566C81137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F0924-F74C-4096-BE9B-B8F0B155F9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A8E4F-6BCF-4016-BF45-B91F20EF9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A661BF-9740-4B88-BF0F-43B44F314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DE94B-4516-4B41-911D-7EB10A8CA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12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A87A5-31FF-4825-9C20-07D3A63F1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128DA-F540-41C8-A7DD-8707F1F2E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58FB5-5DB3-4517-8532-6C82CC450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8EEEA-0B53-4ADE-AD2C-90CC24B10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E6B78-DD9E-4AC7-B9CF-26C7F77EB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978D9B-B148-458E-AFEC-499326C6B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417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7063-8CF2-4633-A7D0-3EB6F4446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68AD63-92D2-45B8-807D-36BCA6ED99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C21F25-27DB-4C72-81C3-CD8C3F1C75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D5E8BD-AB59-4F9D-A0BB-608F58F9B9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E15328-7727-46CE-9154-969E0B1261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3727B8-6C59-4847-9358-6D96F362A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C848CC-79AD-4452-8AD6-AE6DC7C60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1B075-6D7B-4981-86E8-277366CB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7915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5C188-EA6D-4FEF-AFE1-61AD8620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99670D-02E5-4AB5-989B-C14F6C8BD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90593B-DEA6-4CB5-A1AD-E4DBAE73C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3BF838-3BD2-4BE7-9B86-F7A20AA11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979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068724-7026-477C-8921-23FCA4DE3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1CA576-F949-43B5-9C60-0AE336A1A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83452F-5640-403B-A79D-0184BB34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526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0D15D-9D53-4CD3-86C5-C1FBCF224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A1F13-1B0F-4066-A6CE-1FC0E38C7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F2BEA-2A44-4B3A-874B-7601FFFAC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F243C9-DE93-4ABE-BA55-E8DDEB01A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A5E82A-AD76-4D50-9D88-E6C2551B2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70028A-5498-465C-8170-B3597C889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623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6C3A4-4DD8-4095-ABF7-87DF2D528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DCBEBA-F4F8-45AD-9B7A-0BF107FD9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BE3E3-63EE-4C04-B59C-72974E86B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8534C0-7BD0-4EFF-89DE-6BB02E1B2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ACACAA-9179-4A2C-90E0-FFAE96EDA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BD1EF1-3BEE-480D-BF03-EB14AB328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6875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D52B0-4DFE-4092-92CF-743E9C5CF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0A1F7-D3A5-4756-84EF-1BEF99141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784D3-59B1-4E6F-8CBE-33A6F4A86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B3757-8CC2-4AF9-8641-8E5C45B11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1EE20-0B47-4EBB-B3CF-1DD74EF78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3389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61287A-D81F-41E3-B49C-3B790BB3D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C7EAB7-2919-4C2D-B805-3791D7BEA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D4C2C-A1FE-4C48-B5F2-CFFAAF44E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1D0B3-3135-47E2-86E7-59F4B2D0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7A8A85-D177-426C-8BA0-AB6EDFB1C6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791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C75690-E827-40AC-92AE-3A2D29888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D7F0DE-4631-4812-BA50-C98156644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1D5C6C-1B9A-4CF3-A351-F4395B7C13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BD368-49DD-460C-AACF-0986DFCBEB01}" type="datetimeFigureOut">
              <a:rPr lang="en-US" smtClean="0"/>
              <a:t>3/2/2018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56D05-194B-480E-A842-90DD1EF35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62072-791D-4444-A38C-91247A85C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0AAC58-B973-463E-9FF5-B82606045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63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1D338-CD0E-4870-9434-A75C8E85DA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0616B3-E138-461E-B0C1-17B5EBF844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4B934E-4572-4A75-BF6F-DEEE8C2C8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8772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2ED20-7BFA-4C36-B4AB-00F4DCC12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BC8B24-DC71-4F1E-AC4A-251DCC3EB2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435152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C703-68D7-4E82-A269-C3A835EE8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31C2866-55DE-4F74-BE92-33446C88C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361885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7F878-3CE2-48B4-AEEC-9171521CD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2CB4B77-2219-49FC-88EE-54CF698390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586879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96E27-CC13-4A85-BEB4-F3AA4DB9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B1DE301-7805-4EBB-B6F1-28DBA440C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763656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40840-8B76-4CED-B2F9-007F35224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9D338D0-42F8-43C9-A05F-A572422F19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7962462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D5327-30D9-47A9-BD98-937A2214D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D29C3B5-C791-4684-A71A-40B58ADDA2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45615"/>
            <a:ext cx="12440873" cy="6997991"/>
          </a:xfrm>
        </p:spPr>
      </p:pic>
    </p:spTree>
    <p:extLst>
      <p:ext uri="{BB962C8B-B14F-4D97-AF65-F5344CB8AC3E}">
        <p14:creationId xmlns:p14="http://schemas.microsoft.com/office/powerpoint/2010/main" val="34871229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70AB3F8-834F-40F8-9C2B-1A568BD57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3BF5B8-168D-4B16-9F58-500D0ACCB482}"/>
              </a:ext>
            </a:extLst>
          </p:cNvPr>
          <p:cNvSpPr txBox="1"/>
          <p:nvPr/>
        </p:nvSpPr>
        <p:spPr>
          <a:xfrm>
            <a:off x="10528183" y="6642556"/>
            <a:ext cx="16638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/>
              <a:t>Photo Emile </a:t>
            </a:r>
            <a:r>
              <a:rPr lang="en-US" sz="800" b="1" dirty="0" err="1"/>
              <a:t>Kenkou</a:t>
            </a:r>
            <a:r>
              <a:rPr lang="en-US" sz="800" b="1" dirty="0"/>
              <a:t> ./ UNDP Togo</a:t>
            </a:r>
          </a:p>
        </p:txBody>
      </p:sp>
    </p:spTree>
    <p:extLst>
      <p:ext uri="{BB962C8B-B14F-4D97-AF65-F5344CB8AC3E}">
        <p14:creationId xmlns:p14="http://schemas.microsoft.com/office/powerpoint/2010/main" val="13250088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0E27C-554C-46E8-A716-B17C5CFE6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DF3A739-6D2E-411D-9FF6-A49D263EDC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9988885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FBA9-B693-491E-8B54-862C1AC90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813" y="455256"/>
            <a:ext cx="10515600" cy="1325563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5D6938C-DFE3-4F33-BDCA-C97782C21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3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0287331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307F6-480E-4753-8D39-78AC11FBF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8E0CA7D-26E0-4C6D-ABEA-3BE2E71990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85415338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Click="0" advTm="7000">
        <p159:morph option="byObject"/>
      </p:transition>
    </mc:Choice>
    <mc:Fallback>
      <p:transition spd="slow" advClick="0" advTm="70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6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Sylvia Bongo Ondimba, Gabon</dc:title>
  <dc:creator>Selahattin Selsah Pasali</dc:creator>
  <cp:lastModifiedBy>Minilik Demissie</cp:lastModifiedBy>
  <cp:revision>4</cp:revision>
  <dcterms:created xsi:type="dcterms:W3CDTF">2018-02-28T13:35:33Z</dcterms:created>
  <dcterms:modified xsi:type="dcterms:W3CDTF">2018-03-02T08:10:01Z</dcterms:modified>
</cp:coreProperties>
</file>