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  <p:sldMasterId id="2147483699" r:id="rId2"/>
  </p:sldMasterIdLst>
  <p:notesMasterIdLst>
    <p:notesMasterId r:id="rId7"/>
  </p:notesMasterIdLst>
  <p:handoutMasterIdLst>
    <p:handoutMasterId r:id="rId8"/>
  </p:handoutMasterIdLst>
  <p:sldIdLst>
    <p:sldId id="327" r:id="rId3"/>
    <p:sldId id="328" r:id="rId4"/>
    <p:sldId id="329" r:id="rId5"/>
    <p:sldId id="317" r:id="rId6"/>
  </p:sldIdLst>
  <p:sldSz cx="9144000" cy="6858000" type="screen4x3"/>
  <p:notesSz cx="7019925" cy="93059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1E7FB8"/>
    <a:srgbClr val="FFCC00"/>
    <a:srgbClr val="0000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704" y="-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-1998" y="-66"/>
      </p:cViewPr>
      <p:guideLst>
        <p:guide orient="horz" pos="2931"/>
        <p:guide pos="221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42458" cy="465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41" tIns="45770" rIns="91541" bIns="4577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5830" y="0"/>
            <a:ext cx="3042458" cy="465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41" tIns="45770" rIns="91541" bIns="4577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6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8839218"/>
            <a:ext cx="3042458" cy="465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41" tIns="45770" rIns="91541" bIns="4577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en-US"/>
              <a:t>RPM47  Luanda 15-17 October</a:t>
            </a:r>
          </a:p>
        </p:txBody>
      </p:sp>
      <p:sp>
        <p:nvSpPr>
          <p:cNvPr id="716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5830" y="8839218"/>
            <a:ext cx="3042458" cy="465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41" tIns="45770" rIns="91541" bIns="4577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F211CE9D-097D-428F-A84C-86BD9317A3F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907222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3042458" cy="465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41" tIns="45770" rIns="91541" bIns="4577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5830" y="0"/>
            <a:ext cx="3042458" cy="465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41" tIns="45770" rIns="91541" bIns="4577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5863" y="698500"/>
            <a:ext cx="4651375" cy="34893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2485" y="4420351"/>
            <a:ext cx="5614957" cy="41869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41" tIns="45770" rIns="91541" bIns="4577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8839218"/>
            <a:ext cx="3042458" cy="465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41" tIns="45770" rIns="91541" bIns="4577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r>
              <a:rPr lang="en-US"/>
              <a:t>RPM47  Luanda 15-17 October</a:t>
            </a:r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5830" y="8839218"/>
            <a:ext cx="3042458" cy="465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541" tIns="45770" rIns="91541" bIns="4577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fld id="{34A8E5F3-E2F2-4C43-ACC3-7B4070D905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345736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 smtClean="0"/>
          </a:p>
        </p:txBody>
      </p:sp>
      <p:sp>
        <p:nvSpPr>
          <p:cNvPr id="10244" name="Date Placeholder 3"/>
          <p:cNvSpPr>
            <a:spLocks noGrp="1"/>
          </p:cNvSpPr>
          <p:nvPr>
            <p:ph type="dt" sz="quarter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6531" eaLnBrk="0" hangingPunct="0">
              <a:defRPr>
                <a:solidFill>
                  <a:schemeClr val="tx1"/>
                </a:solidFill>
                <a:latin typeface="Cambria" pitchFamily="18" charset="0"/>
              </a:defRPr>
            </a:lvl1pPr>
            <a:lvl2pPr marL="743767" indent="-286064" defTabSz="926531" eaLnBrk="0" hangingPunct="0">
              <a:defRPr>
                <a:solidFill>
                  <a:schemeClr val="tx1"/>
                </a:solidFill>
                <a:latin typeface="Cambria" pitchFamily="18" charset="0"/>
              </a:defRPr>
            </a:lvl2pPr>
            <a:lvl3pPr marL="1144257" indent="-228851" defTabSz="926531" eaLnBrk="0" hangingPunct="0">
              <a:defRPr>
                <a:solidFill>
                  <a:schemeClr val="tx1"/>
                </a:solidFill>
                <a:latin typeface="Cambria" pitchFamily="18" charset="0"/>
              </a:defRPr>
            </a:lvl3pPr>
            <a:lvl4pPr marL="1601960" indent="-228851" defTabSz="926531" eaLnBrk="0" hangingPunct="0">
              <a:defRPr>
                <a:solidFill>
                  <a:schemeClr val="tx1"/>
                </a:solidFill>
                <a:latin typeface="Cambria" pitchFamily="18" charset="0"/>
              </a:defRPr>
            </a:lvl4pPr>
            <a:lvl5pPr marL="2059663" indent="-228851" defTabSz="926531" eaLnBrk="0" hangingPunct="0">
              <a:defRPr>
                <a:solidFill>
                  <a:schemeClr val="tx1"/>
                </a:solidFill>
                <a:latin typeface="Cambria" pitchFamily="18" charset="0"/>
              </a:defRPr>
            </a:lvl5pPr>
            <a:lvl6pPr marL="2517366" indent="-228851" defTabSz="9265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</a:defRPr>
            </a:lvl6pPr>
            <a:lvl7pPr marL="2975069" indent="-228851" defTabSz="9265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</a:defRPr>
            </a:lvl7pPr>
            <a:lvl8pPr marL="3432772" indent="-228851" defTabSz="9265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</a:defRPr>
            </a:lvl8pPr>
            <a:lvl9pPr marL="3890475" indent="-228851" defTabSz="9265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</a:defRPr>
            </a:lvl9pPr>
          </a:lstStyle>
          <a:p>
            <a:pPr eaLnBrk="1" hangingPunct="1"/>
            <a:fld id="{BEE2F0C1-A87C-45D3-9E05-2199B7B106DF}" type="datetime3">
              <a:rPr lang="en-GB" smtClean="0">
                <a:latin typeface="Arial" charset="0"/>
                <a:cs typeface="Arial" charset="0"/>
              </a:rPr>
              <a:pPr eaLnBrk="1" hangingPunct="1"/>
              <a:t>8 June, 2016</a:t>
            </a:fld>
            <a:endParaRPr lang="en-GB" smtClean="0">
              <a:latin typeface="Arial" charset="0"/>
              <a:cs typeface="Arial" charset="0"/>
            </a:endParaRPr>
          </a:p>
        </p:txBody>
      </p:sp>
      <p:sp>
        <p:nvSpPr>
          <p:cNvPr id="10245" name="Slide Number Placeholder 4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6531" eaLnBrk="0" hangingPunct="0">
              <a:defRPr>
                <a:solidFill>
                  <a:schemeClr val="tx1"/>
                </a:solidFill>
                <a:latin typeface="Cambria" pitchFamily="18" charset="0"/>
              </a:defRPr>
            </a:lvl1pPr>
            <a:lvl2pPr marL="743767" indent="-286064" defTabSz="926531" eaLnBrk="0" hangingPunct="0">
              <a:defRPr>
                <a:solidFill>
                  <a:schemeClr val="tx1"/>
                </a:solidFill>
                <a:latin typeface="Cambria" pitchFamily="18" charset="0"/>
              </a:defRPr>
            </a:lvl2pPr>
            <a:lvl3pPr marL="1144257" indent="-228851" defTabSz="926531" eaLnBrk="0" hangingPunct="0">
              <a:defRPr>
                <a:solidFill>
                  <a:schemeClr val="tx1"/>
                </a:solidFill>
                <a:latin typeface="Cambria" pitchFamily="18" charset="0"/>
              </a:defRPr>
            </a:lvl3pPr>
            <a:lvl4pPr marL="1601960" indent="-228851" defTabSz="926531" eaLnBrk="0" hangingPunct="0">
              <a:defRPr>
                <a:solidFill>
                  <a:schemeClr val="tx1"/>
                </a:solidFill>
                <a:latin typeface="Cambria" pitchFamily="18" charset="0"/>
              </a:defRPr>
            </a:lvl4pPr>
            <a:lvl5pPr marL="2059663" indent="-228851" defTabSz="926531" eaLnBrk="0" hangingPunct="0">
              <a:defRPr>
                <a:solidFill>
                  <a:schemeClr val="tx1"/>
                </a:solidFill>
                <a:latin typeface="Cambria" pitchFamily="18" charset="0"/>
              </a:defRPr>
            </a:lvl5pPr>
            <a:lvl6pPr marL="2517366" indent="-228851" defTabSz="9265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</a:defRPr>
            </a:lvl6pPr>
            <a:lvl7pPr marL="2975069" indent="-228851" defTabSz="9265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</a:defRPr>
            </a:lvl7pPr>
            <a:lvl8pPr marL="3432772" indent="-228851" defTabSz="9265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</a:defRPr>
            </a:lvl8pPr>
            <a:lvl9pPr marL="3890475" indent="-228851" defTabSz="926531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mbria" pitchFamily="18" charset="0"/>
              </a:defRPr>
            </a:lvl9pPr>
          </a:lstStyle>
          <a:p>
            <a:pPr eaLnBrk="1" hangingPunct="1"/>
            <a:fld id="{65EF9A30-B51D-4EAC-9EE0-9CF3DCDB5D2A}" type="slidenum">
              <a:rPr lang="en-GB" smtClean="0">
                <a:latin typeface="Arial" charset="0"/>
                <a:cs typeface="Arial" charset="0"/>
              </a:rPr>
              <a:pPr eaLnBrk="1" hangingPunct="1"/>
              <a:t>4</a:t>
            </a:fld>
            <a:endParaRPr lang="en-GB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1E7FB8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n-US" sz="2000">
              <a:solidFill>
                <a:srgbClr val="14086E"/>
              </a:solidFill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n-US" sz="2000">
              <a:solidFill>
                <a:srgbClr val="14086E"/>
              </a:solidFill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n-US" sz="2000">
              <a:solidFill>
                <a:srgbClr val="14086E"/>
              </a:solidFill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n-US" sz="2000">
              <a:solidFill>
                <a:srgbClr val="14086E"/>
              </a:solidFill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n-US" sz="2000">
              <a:solidFill>
                <a:srgbClr val="14086E"/>
              </a:solidFill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n-US" sz="2000">
              <a:solidFill>
                <a:srgbClr val="14086E"/>
              </a:solidFill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n-US" sz="2000">
              <a:solidFill>
                <a:srgbClr val="14086E"/>
              </a:solidFill>
            </a:endParaRPr>
          </a:p>
          <a:p>
            <a:pPr marL="342900" indent="-342900" algn="ctr">
              <a:lnSpc>
                <a:spcPct val="90000"/>
              </a:lnSpc>
              <a:spcBef>
                <a:spcPct val="20000"/>
              </a:spcBef>
            </a:pPr>
            <a:endParaRPr lang="en-US" sz="2000">
              <a:solidFill>
                <a:srgbClr val="14086E"/>
              </a:solidFill>
            </a:endParaRPr>
          </a:p>
        </p:txBody>
      </p:sp>
      <p:sp>
        <p:nvSpPr>
          <p:cNvPr id="5" name="Line 8"/>
          <p:cNvSpPr>
            <a:spLocks noChangeShapeType="1"/>
          </p:cNvSpPr>
          <p:nvPr userDrawn="1"/>
        </p:nvSpPr>
        <p:spPr bwMode="auto">
          <a:xfrm>
            <a:off x="0" y="1935097"/>
            <a:ext cx="9144000" cy="0"/>
          </a:xfrm>
          <a:prstGeom prst="line">
            <a:avLst/>
          </a:prstGeom>
          <a:noFill/>
          <a:ln w="317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9"/>
          <p:cNvSpPr>
            <a:spLocks noChangeShapeType="1"/>
          </p:cNvSpPr>
          <p:nvPr userDrawn="1"/>
        </p:nvSpPr>
        <p:spPr bwMode="auto">
          <a:xfrm>
            <a:off x="1043608" y="1700808"/>
            <a:ext cx="0" cy="4805362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7" name="Picture 18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88" y="0"/>
            <a:ext cx="3405187" cy="154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2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0" i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132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cs typeface="+mn-cs"/>
              </a:defRPr>
            </a:lvl1pPr>
          </a:lstStyle>
          <a:p>
            <a:pPr>
              <a:defRPr/>
            </a:pPr>
            <a:fld id="{DE522547-A89D-4C0B-A41F-FF9BEE84F3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592350"/>
      </p:ext>
    </p:extLst>
  </p:cSld>
  <p:clrMapOvr>
    <a:masterClrMapping/>
  </p:clrMapOvr>
  <p:transition spd="med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64755"/>
      </p:ext>
    </p:extLst>
  </p:cSld>
  <p:clrMapOvr>
    <a:masterClrMapping/>
  </p:clrMapOvr>
  <p:transition spd="med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0239819"/>
      </p:ext>
    </p:extLst>
  </p:cSld>
  <p:clrMapOvr>
    <a:masterClrMapping/>
  </p:clrMapOvr>
  <p:transition spd="med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9900" y="1190625"/>
            <a:ext cx="4038600" cy="4591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0900" y="1190625"/>
            <a:ext cx="4038600" cy="45910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598043"/>
      </p:ext>
    </p:extLst>
  </p:cSld>
  <p:clrMapOvr>
    <a:masterClrMapping/>
  </p:clrMapOvr>
  <p:transition spd="med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08027"/>
      </p:ext>
    </p:extLst>
  </p:cSld>
  <p:clrMapOvr>
    <a:masterClrMapping/>
  </p:clrMapOvr>
  <p:transition spd="med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30210"/>
      </p:ext>
    </p:extLst>
  </p:cSld>
  <p:clrMapOvr>
    <a:masterClrMapping/>
  </p:clrMapOvr>
  <p:transition spd="med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1812203"/>
      </p:ext>
    </p:extLst>
  </p:cSld>
  <p:clrMapOvr>
    <a:masterClrMapping/>
  </p:clrMapOvr>
  <p:transition spd="med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5384461"/>
      </p:ext>
    </p:extLst>
  </p:cSld>
  <p:clrMapOvr>
    <a:masterClrMapping/>
  </p:clrMapOvr>
  <p:transition spd="med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31705250"/>
      </p:ext>
    </p:extLst>
  </p:cSld>
  <p:clrMapOvr>
    <a:masterClrMapping/>
  </p:clrMapOvr>
  <p:transition spd="med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124512"/>
      </p:ext>
    </p:extLst>
  </p:cSld>
  <p:clrMapOvr>
    <a:masterClrMapping/>
  </p:clrMapOvr>
  <p:transition spd="med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42100" y="390525"/>
            <a:ext cx="2057400" cy="53911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9900" y="390525"/>
            <a:ext cx="6019800" cy="53911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585945"/>
      </p:ext>
    </p:extLst>
  </p:cSld>
  <p:clrMapOvr>
    <a:masterClrMapping/>
  </p:clrMapOvr>
  <p:transition spd="med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712" y="116631"/>
            <a:ext cx="7164288" cy="576065"/>
          </a:xfrm>
        </p:spPr>
        <p:txBody>
          <a:bodyPr/>
          <a:lstStyle>
            <a:lvl1pPr>
              <a:defRPr sz="3200">
                <a:latin typeface="+mj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68332" y="1500323"/>
            <a:ext cx="8148965" cy="4351223"/>
          </a:xfrm>
        </p:spPr>
        <p:txBody>
          <a:bodyPr/>
          <a:lstStyle/>
          <a:p>
            <a:pPr lvl="0"/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36310152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23527" y="188640"/>
            <a:ext cx="8652197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7" y="980728"/>
            <a:ext cx="8652197" cy="5545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4"/>
          <p:cNvSpPr>
            <a:spLocks noChangeArrowheads="1"/>
          </p:cNvSpPr>
          <p:nvPr userDrawn="1"/>
        </p:nvSpPr>
        <p:spPr bwMode="auto">
          <a:xfrm rot="5400000">
            <a:off x="8863013" y="6586538"/>
            <a:ext cx="225425" cy="10477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29" name="Line 8"/>
          <p:cNvSpPr>
            <a:spLocks noChangeShapeType="1"/>
          </p:cNvSpPr>
          <p:nvPr userDrawn="1"/>
        </p:nvSpPr>
        <p:spPr bwMode="auto">
          <a:xfrm>
            <a:off x="0" y="908720"/>
            <a:ext cx="9144000" cy="0"/>
          </a:xfrm>
          <a:prstGeom prst="line">
            <a:avLst/>
          </a:prstGeom>
          <a:noFill/>
          <a:ln w="12700">
            <a:solidFill>
              <a:srgbClr val="FFCC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1030" name="Picture 18"/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1963" y="5781675"/>
            <a:ext cx="227330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ransition spd="med">
    <p:randomBar dir="vert"/>
  </p:transition>
  <p:hf sldNum="0"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 b="1">
          <a:solidFill>
            <a:srgbClr val="0000CC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10000"/>
        </a:spcAft>
        <a:buClr>
          <a:srgbClr val="0000FF"/>
        </a:buClr>
        <a:buSzPct val="60000"/>
        <a:buFont typeface="Wingdings" pitchFamily="2" charset="2"/>
        <a:buChar char="S"/>
        <a:defRPr sz="24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10000"/>
        </a:spcAft>
        <a:buClr>
          <a:srgbClr val="0000FF"/>
        </a:buClr>
        <a:buSzPct val="60000"/>
        <a:buFont typeface="Wingdings" pitchFamily="2" charset="2"/>
        <a:buChar char="S"/>
        <a:defRPr sz="20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10000"/>
        </a:spcAft>
        <a:buClr>
          <a:srgbClr val="0000FF"/>
        </a:buClr>
        <a:buSzPct val="60000"/>
        <a:buFont typeface="Wingdings" pitchFamily="2" charset="2"/>
        <a:buChar char="S"/>
        <a:defRPr sz="20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10000"/>
        </a:spcAft>
        <a:buClr>
          <a:srgbClr val="0000FF"/>
        </a:buClr>
        <a:buSzPct val="60000"/>
        <a:buFont typeface="Wingdings" pitchFamily="2" charset="2"/>
        <a:buChar char="S"/>
        <a:defRPr sz="20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10000"/>
        </a:spcAft>
        <a:buClr>
          <a:srgbClr val="0000FF"/>
        </a:buClr>
        <a:buSzPct val="60000"/>
        <a:buFont typeface="Wingdings" pitchFamily="2" charset="2"/>
        <a:buChar char="S"/>
        <a:defRPr sz="20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10000"/>
        </a:spcAft>
        <a:buClr>
          <a:srgbClr val="0000FF"/>
        </a:buClr>
        <a:buSzPct val="60000"/>
        <a:buFont typeface="Wingdings" pitchFamily="2" charset="2"/>
        <a:buChar char="S"/>
        <a:defRPr sz="20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10000"/>
        </a:spcAft>
        <a:buClr>
          <a:srgbClr val="0000FF"/>
        </a:buClr>
        <a:buSzPct val="60000"/>
        <a:buFont typeface="Wingdings" pitchFamily="2" charset="2"/>
        <a:buChar char="S"/>
        <a:defRPr sz="20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10000"/>
        </a:spcAft>
        <a:buClr>
          <a:srgbClr val="0000FF"/>
        </a:buClr>
        <a:buSzPct val="60000"/>
        <a:buFont typeface="Wingdings" pitchFamily="2" charset="2"/>
        <a:buChar char="S"/>
        <a:defRPr sz="20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10000"/>
        </a:spcAft>
        <a:buClr>
          <a:srgbClr val="0000FF"/>
        </a:buClr>
        <a:buSzPct val="60000"/>
        <a:buFont typeface="Wingdings" pitchFamily="2" charset="2"/>
        <a:buChar char="S"/>
        <a:defRPr sz="2000">
          <a:solidFill>
            <a:srgbClr val="000000"/>
          </a:solidFill>
          <a:effectLst>
            <a:outerShdw blurRad="38100" dist="38100" dir="2700000" algn="tl">
              <a:srgbClr val="C0C0C0"/>
            </a:outerShdw>
          </a:effectLst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160338"/>
            <a:ext cx="8229600" cy="4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 dirty="0" err="1" smtClean="0"/>
              <a:t>Cliquez</a:t>
            </a:r>
            <a:r>
              <a:rPr lang="en-ZA" dirty="0" smtClean="0"/>
              <a:t> pour modifier le style du titre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836712"/>
            <a:ext cx="8229600" cy="5289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 dirty="0" err="1" smtClean="0"/>
              <a:t>Cliquez</a:t>
            </a:r>
            <a:r>
              <a:rPr lang="en-ZA" dirty="0" smtClean="0"/>
              <a:t> pour modifier les styles du </a:t>
            </a:r>
            <a:r>
              <a:rPr lang="en-ZA" dirty="0" err="1" smtClean="0"/>
              <a:t>texte</a:t>
            </a:r>
            <a:r>
              <a:rPr lang="en-ZA" dirty="0" smtClean="0"/>
              <a:t> du masque</a:t>
            </a:r>
          </a:p>
          <a:p>
            <a:pPr lvl="1"/>
            <a:r>
              <a:rPr lang="en-ZA" dirty="0" err="1" smtClean="0"/>
              <a:t>Deuxième</a:t>
            </a:r>
            <a:r>
              <a:rPr lang="en-ZA" dirty="0" smtClean="0"/>
              <a:t> </a:t>
            </a:r>
            <a:r>
              <a:rPr lang="en-ZA" dirty="0" err="1" smtClean="0"/>
              <a:t>niveau</a:t>
            </a:r>
            <a:endParaRPr lang="en-ZA" dirty="0" smtClean="0"/>
          </a:p>
          <a:p>
            <a:pPr lvl="2"/>
            <a:r>
              <a:rPr lang="en-ZA" dirty="0" err="1" smtClean="0"/>
              <a:t>Troisième</a:t>
            </a:r>
            <a:r>
              <a:rPr lang="en-ZA" dirty="0" smtClean="0"/>
              <a:t> </a:t>
            </a:r>
            <a:r>
              <a:rPr lang="en-ZA" dirty="0" err="1" smtClean="0"/>
              <a:t>niveau</a:t>
            </a:r>
            <a:endParaRPr lang="en-ZA" dirty="0" smtClean="0"/>
          </a:p>
          <a:p>
            <a:pPr lvl="3"/>
            <a:r>
              <a:rPr lang="en-ZA" dirty="0" err="1" smtClean="0"/>
              <a:t>Quatrième</a:t>
            </a:r>
            <a:r>
              <a:rPr lang="en-ZA" dirty="0" smtClean="0"/>
              <a:t> </a:t>
            </a:r>
            <a:r>
              <a:rPr lang="en-ZA" dirty="0" err="1" smtClean="0"/>
              <a:t>niveau</a:t>
            </a:r>
            <a:endParaRPr lang="en-ZA" dirty="0" smtClean="0"/>
          </a:p>
          <a:p>
            <a:pPr lvl="4"/>
            <a:r>
              <a:rPr lang="en-ZA" dirty="0" err="1" smtClean="0"/>
              <a:t>Cinquième</a:t>
            </a:r>
            <a:r>
              <a:rPr lang="en-ZA" dirty="0" smtClean="0"/>
              <a:t> </a:t>
            </a:r>
            <a:r>
              <a:rPr lang="en-ZA" dirty="0" err="1" smtClean="0"/>
              <a:t>niveau</a:t>
            </a:r>
            <a:endParaRPr lang="en-ZA" dirty="0" smtClean="0"/>
          </a:p>
        </p:txBody>
      </p:sp>
      <p:sp>
        <p:nvSpPr>
          <p:cNvPr id="8196" name="Line 14"/>
          <p:cNvSpPr>
            <a:spLocks noChangeShapeType="1"/>
          </p:cNvSpPr>
          <p:nvPr userDrawn="1"/>
        </p:nvSpPr>
        <p:spPr bwMode="auto">
          <a:xfrm>
            <a:off x="0" y="793548"/>
            <a:ext cx="9144000" cy="4762"/>
          </a:xfrm>
          <a:prstGeom prst="line">
            <a:avLst/>
          </a:prstGeom>
          <a:noFill/>
          <a:ln w="38100">
            <a:solidFill>
              <a:srgbClr val="1E7FB8"/>
            </a:solidFill>
            <a:round/>
            <a:headEnd/>
            <a:tailEnd/>
          </a:ln>
          <a:effectLst>
            <a:outerShdw dist="28398" dir="1593903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defTabSz="912813"/>
            <a:endParaRPr lang="en-US">
              <a:solidFill>
                <a:srgbClr val="000000"/>
              </a:solidFill>
            </a:endParaRPr>
          </a:p>
        </p:txBody>
      </p:sp>
      <p:sp>
        <p:nvSpPr>
          <p:cNvPr id="8197" name="Rectangle 15"/>
          <p:cNvSpPr>
            <a:spLocks noChangeArrowheads="1"/>
          </p:cNvSpPr>
          <p:nvPr userDrawn="1"/>
        </p:nvSpPr>
        <p:spPr bwMode="auto">
          <a:xfrm>
            <a:off x="1588" y="6245225"/>
            <a:ext cx="9142412" cy="608013"/>
          </a:xfrm>
          <a:prstGeom prst="rect">
            <a:avLst/>
          </a:prstGeom>
          <a:solidFill>
            <a:srgbClr val="1E7FB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GB">
              <a:solidFill>
                <a:srgbClr val="000000"/>
              </a:solidFill>
            </a:endParaRPr>
          </a:p>
        </p:txBody>
      </p:sp>
      <p:sp>
        <p:nvSpPr>
          <p:cNvPr id="1040" name="Rectangle 16"/>
          <p:cNvSpPr>
            <a:spLocks noChangeArrowheads="1"/>
          </p:cNvSpPr>
          <p:nvPr userDrawn="1"/>
        </p:nvSpPr>
        <p:spPr bwMode="auto">
          <a:xfrm>
            <a:off x="866775" y="6489700"/>
            <a:ext cx="6356350" cy="16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defTabSz="1042988">
              <a:defRPr/>
            </a:pPr>
            <a:r>
              <a:rPr lang="en-US" sz="1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AGDI</a:t>
            </a:r>
            <a:r>
              <a:rPr lang="en-US" sz="1000" b="1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Phase 4: African Center for Gender, UNECA, Addis Ababa: </a:t>
            </a:r>
            <a:r>
              <a:rPr lang="en-US" sz="1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7</a:t>
            </a:r>
            <a:r>
              <a:rPr lang="en-US" sz="1000" b="1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– 8 </a:t>
            </a:r>
            <a:r>
              <a:rPr lang="en-US" sz="1000" b="1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June</a:t>
            </a:r>
            <a:r>
              <a:rPr lang="en-US" sz="1000" b="1" baseline="0" dirty="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rPr>
              <a:t> 2016</a:t>
            </a:r>
            <a:endParaRPr lang="en-GB" sz="1000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itchFamily="34" charset="0"/>
            </a:endParaRPr>
          </a:p>
        </p:txBody>
      </p:sp>
      <p:sp>
        <p:nvSpPr>
          <p:cNvPr id="8199" name="Rectangle 17"/>
          <p:cNvSpPr>
            <a:spLocks noChangeArrowheads="1"/>
          </p:cNvSpPr>
          <p:nvPr userDrawn="1"/>
        </p:nvSpPr>
        <p:spPr bwMode="auto">
          <a:xfrm>
            <a:off x="392113" y="6430963"/>
            <a:ext cx="415925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algn="r" defTabSz="1042988"/>
            <a:fld id="{08FDDC4C-1704-472C-91FB-6A995477524A}" type="slidenum">
              <a:rPr lang="en-US" sz="1700" b="1">
                <a:solidFill>
                  <a:srgbClr val="72BBE8"/>
                </a:solidFill>
                <a:latin typeface="Arial Narrow" pitchFamily="34" charset="0"/>
              </a:rPr>
              <a:pPr algn="r" defTabSz="1042988"/>
              <a:t>‹#›</a:t>
            </a:fld>
            <a:r>
              <a:rPr lang="en-GB" sz="1700" b="1">
                <a:solidFill>
                  <a:srgbClr val="72BBE8"/>
                </a:solidFill>
                <a:latin typeface="Arial Narrow" pitchFamily="34" charset="0"/>
              </a:rPr>
              <a:t> </a:t>
            </a:r>
            <a:r>
              <a:rPr lang="en-US" sz="2400" b="1" baseline="14000">
                <a:solidFill>
                  <a:srgbClr val="FFFFFF"/>
                </a:solidFill>
                <a:latin typeface="Arial Narrow" pitchFamily="34" charset="0"/>
              </a:rPr>
              <a:t>|</a:t>
            </a:r>
          </a:p>
        </p:txBody>
      </p:sp>
      <p:pic>
        <p:nvPicPr>
          <p:cNvPr id="8200" name="Picture 18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6013" y="6245225"/>
            <a:ext cx="1554162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</p:sldLayoutIdLst>
  <p:transition spd="slow">
    <p:randomBar dir="vert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0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800">
          <a:solidFill>
            <a:srgbClr val="0000CC"/>
          </a:solidFill>
          <a:effectLst>
            <a:outerShdw blurRad="38100" dist="38100" dir="2700000" algn="tl">
              <a:srgbClr val="C0C0C0"/>
            </a:outerShdw>
          </a:effectLst>
          <a:latin typeface="Cooper Black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800" b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 Narrow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vconnect-node2.who.int/+CSCO+1075676763663A2F2F626A6E2E6A767A662E6A75622E766167++/owa/-CSCO-3h--redir.aspx?REF=4SpRO6PA5HGvQkLcUht4OdnKYhNv8k0pOsFADfJG1r8CJpwka4_TCAFodHRwOi8vd2hvLmludC9oaXYvcHViL2d1aWRlbGluZXMvc3RyYXRlZ2ljLWluZm9ybWF0aW9uLWd1aWRlbGluZXMvZW4v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16833"/>
            <a:ext cx="7772400" cy="1683618"/>
          </a:xfrm>
        </p:spPr>
        <p:txBody>
          <a:bodyPr/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ADGI Phase 4  Workshop</a:t>
            </a:r>
            <a:br>
              <a:rPr lang="en-US" sz="3200" dirty="0" smtClean="0"/>
            </a:br>
            <a:r>
              <a:rPr lang="en-US" sz="3200" dirty="0" smtClean="0"/>
              <a:t>Data </a:t>
            </a:r>
            <a:r>
              <a:rPr lang="en-US" sz="3200" dirty="0"/>
              <a:t>Sources for</a:t>
            </a:r>
            <a:br>
              <a:rPr lang="en-US" sz="3200" dirty="0"/>
            </a:br>
            <a:r>
              <a:rPr lang="en-US" sz="3200" dirty="0"/>
              <a:t>Health Component</a:t>
            </a: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84984"/>
            <a:ext cx="7160840" cy="3312368"/>
          </a:xfrm>
        </p:spPr>
        <p:txBody>
          <a:bodyPr/>
          <a:lstStyle/>
          <a:p>
            <a:endParaRPr lang="en-US" sz="2800" dirty="0" smtClean="0"/>
          </a:p>
          <a:p>
            <a:r>
              <a:rPr lang="en-US" sz="2800" dirty="0" smtClean="0"/>
              <a:t>Davison Munodawafa</a:t>
            </a:r>
          </a:p>
          <a:p>
            <a:r>
              <a:rPr lang="en-US" sz="2800" dirty="0" smtClean="0"/>
              <a:t>Team Lead</a:t>
            </a:r>
          </a:p>
          <a:p>
            <a:r>
              <a:rPr lang="en-US" sz="2800" dirty="0" smtClean="0"/>
              <a:t>Gender, Equity and Human Rights</a:t>
            </a:r>
          </a:p>
          <a:p>
            <a:r>
              <a:rPr lang="en-US" sz="2800" dirty="0" smtClean="0"/>
              <a:t>WHO Regional Office for Africa</a:t>
            </a:r>
          </a:p>
          <a:p>
            <a:r>
              <a:rPr lang="en-US" sz="2800" dirty="0" smtClean="0"/>
              <a:t>Email: munodawafad@who.int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60822564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Data Sources – CHILD HEALTH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200" dirty="0" smtClean="0"/>
              <a:t>SMART - Standardized Monitoring and Assessment of Relief and Transition (developed for quick results originally for emergencies). 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MICS - Multiple Indicator Cluster Surveys. </a:t>
            </a:r>
          </a:p>
          <a:p>
            <a:pPr marL="0" indent="0">
              <a:buNone/>
            </a:pPr>
            <a:endParaRPr lang="en-US" sz="3200" dirty="0" smtClean="0"/>
          </a:p>
          <a:p>
            <a:r>
              <a:rPr lang="en-US" sz="3200" dirty="0" smtClean="0"/>
              <a:t>DHS – Demographic Health Surveys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565929091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Sources: HIV/AIDS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Case reporting</a:t>
            </a:r>
          </a:p>
          <a:p>
            <a:r>
              <a:rPr lang="en-US" sz="3200" dirty="0" smtClean="0"/>
              <a:t>Population based surveys</a:t>
            </a:r>
          </a:p>
          <a:p>
            <a:r>
              <a:rPr lang="en-US" sz="3200" dirty="0" smtClean="0"/>
              <a:t>Vital registration</a:t>
            </a:r>
          </a:p>
          <a:p>
            <a:r>
              <a:rPr lang="en-US" sz="3200" dirty="0" smtClean="0"/>
              <a:t>Facility assessments</a:t>
            </a:r>
          </a:p>
          <a:p>
            <a:endParaRPr lang="en-US" dirty="0" smtClean="0"/>
          </a:p>
          <a:p>
            <a:r>
              <a:rPr lang="en-US" dirty="0" smtClean="0"/>
              <a:t>You </a:t>
            </a:r>
            <a:r>
              <a:rPr lang="en-US" dirty="0"/>
              <a:t>can the full document on this link </a:t>
            </a:r>
            <a:r>
              <a:rPr lang="en-US" dirty="0">
                <a:hlinkClick r:id="rId2"/>
              </a:rPr>
              <a:t>http://who.int/hiv/pub/guidelines/strategic-information-guidelines/en/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8037379"/>
      </p:ext>
    </p:extLst>
  </p:cSld>
  <p:clrMapOvr>
    <a:masterClrMapping/>
  </p:clrMapOvr>
  <p:transition spd="med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57734" y="2132856"/>
            <a:ext cx="7129463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4400" b="1" dirty="0">
                <a:solidFill>
                  <a:srgbClr val="0000FF"/>
                </a:solidFill>
                <a:latin typeface="+mj-lt"/>
              </a:rPr>
              <a:t>Thank </a:t>
            </a:r>
            <a:r>
              <a:rPr lang="en-GB" sz="4400" b="1" dirty="0" smtClean="0">
                <a:solidFill>
                  <a:srgbClr val="0000FF"/>
                </a:solidFill>
                <a:latin typeface="+mj-lt"/>
              </a:rPr>
              <a:t>you</a:t>
            </a:r>
            <a:endParaRPr lang="en-GB" sz="4400" b="1" dirty="0">
              <a:solidFill>
                <a:srgbClr val="0000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366163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6">
      <a:dk1>
        <a:srgbClr val="333399"/>
      </a:dk1>
      <a:lt1>
        <a:srgbClr val="FFFFFF"/>
      </a:lt1>
      <a:dk2>
        <a:srgbClr val="447DB5"/>
      </a:dk2>
      <a:lt2>
        <a:srgbClr val="808080"/>
      </a:lt2>
      <a:accent1>
        <a:srgbClr val="E2C681"/>
      </a:accent1>
      <a:accent2>
        <a:srgbClr val="447DB5"/>
      </a:accent2>
      <a:accent3>
        <a:srgbClr val="FFFFFF"/>
      </a:accent3>
      <a:accent4>
        <a:srgbClr val="2A2A82"/>
      </a:accent4>
      <a:accent5>
        <a:srgbClr val="EEDFC1"/>
      </a:accent5>
      <a:accent6>
        <a:srgbClr val="3D71A4"/>
      </a:accent6>
      <a:hlink>
        <a:srgbClr val="009999"/>
      </a:hlink>
      <a:folHlink>
        <a:srgbClr val="99CC00"/>
      </a:folHlink>
    </a:clrScheme>
    <a:fontScheme name="Default Design">
      <a:majorFont>
        <a:latin typeface="Cooper Black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447DB5"/>
        </a:dk1>
        <a:lt1>
          <a:srgbClr val="FFFFFF"/>
        </a:lt1>
        <a:dk2>
          <a:srgbClr val="447DB5"/>
        </a:dk2>
        <a:lt2>
          <a:srgbClr val="808080"/>
        </a:lt2>
        <a:accent1>
          <a:srgbClr val="E2C681"/>
        </a:accent1>
        <a:accent2>
          <a:srgbClr val="447DB5"/>
        </a:accent2>
        <a:accent3>
          <a:srgbClr val="FFFFFF"/>
        </a:accent3>
        <a:accent4>
          <a:srgbClr val="396A9A"/>
        </a:accent4>
        <a:accent5>
          <a:srgbClr val="EEDFC1"/>
        </a:accent5>
        <a:accent6>
          <a:srgbClr val="3D71A4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00FF"/>
        </a:dk1>
        <a:lt1>
          <a:srgbClr val="FFFFFF"/>
        </a:lt1>
        <a:dk2>
          <a:srgbClr val="0000FF"/>
        </a:dk2>
        <a:lt2>
          <a:srgbClr val="808080"/>
        </a:lt2>
        <a:accent1>
          <a:srgbClr val="E2C681"/>
        </a:accent1>
        <a:accent2>
          <a:srgbClr val="447DB5"/>
        </a:accent2>
        <a:accent3>
          <a:srgbClr val="FFFFFF"/>
        </a:accent3>
        <a:accent4>
          <a:srgbClr val="0000DA"/>
        </a:accent4>
        <a:accent5>
          <a:srgbClr val="EEDFC1"/>
        </a:accent5>
        <a:accent6>
          <a:srgbClr val="3D71A4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333399"/>
        </a:dk1>
        <a:lt1>
          <a:srgbClr val="FFFFFF"/>
        </a:lt1>
        <a:dk2>
          <a:srgbClr val="333399"/>
        </a:dk2>
        <a:lt2>
          <a:srgbClr val="808080"/>
        </a:lt2>
        <a:accent1>
          <a:srgbClr val="E2C681"/>
        </a:accent1>
        <a:accent2>
          <a:srgbClr val="447DB5"/>
        </a:accent2>
        <a:accent3>
          <a:srgbClr val="FFFFFF"/>
        </a:accent3>
        <a:accent4>
          <a:srgbClr val="2A2A82"/>
        </a:accent4>
        <a:accent5>
          <a:srgbClr val="EEDFC1"/>
        </a:accent5>
        <a:accent6>
          <a:srgbClr val="3D71A4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333399"/>
        </a:dk1>
        <a:lt1>
          <a:srgbClr val="FFFFFF"/>
        </a:lt1>
        <a:dk2>
          <a:srgbClr val="447DB5"/>
        </a:dk2>
        <a:lt2>
          <a:srgbClr val="808080"/>
        </a:lt2>
        <a:accent1>
          <a:srgbClr val="E2C681"/>
        </a:accent1>
        <a:accent2>
          <a:srgbClr val="447DB5"/>
        </a:accent2>
        <a:accent3>
          <a:srgbClr val="FFFFFF"/>
        </a:accent3>
        <a:accent4>
          <a:srgbClr val="2A2A82"/>
        </a:accent4>
        <a:accent5>
          <a:srgbClr val="EEDFC1"/>
        </a:accent5>
        <a:accent6>
          <a:srgbClr val="3D71A4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dèle par défaut">
  <a:themeElements>
    <a:clrScheme name="Modèle par défau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odèle par défau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par défau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par défau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par défau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Level</Template>
  <TotalTime>3627</TotalTime>
  <Words>83</Words>
  <Application>Microsoft Office PowerPoint</Application>
  <PresentationFormat>On-screen Show (4:3)</PresentationFormat>
  <Paragraphs>23</Paragraphs>
  <Slides>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</vt:i4>
      </vt:variant>
    </vt:vector>
  </HeadingPairs>
  <TitlesOfParts>
    <vt:vector size="6" baseType="lpstr">
      <vt:lpstr>Default Design</vt:lpstr>
      <vt:lpstr>Modèle par défaut</vt:lpstr>
      <vt:lpstr> ADGI Phase 4  Workshop Data Sources for Health Component </vt:lpstr>
      <vt:lpstr>Data Sources – CHILD HEALTH</vt:lpstr>
      <vt:lpstr>Data Sources: HIV/AIDS</vt:lpstr>
      <vt:lpstr>PowerPoint Presentation</vt:lpstr>
    </vt:vector>
  </TitlesOfParts>
  <Company>who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Ngo Bebe, Dr. Dosithée - bzv</dc:creator>
  <cp:lastModifiedBy>Munodawafa</cp:lastModifiedBy>
  <cp:revision>168</cp:revision>
  <cp:lastPrinted>2013-06-23T17:35:49Z</cp:lastPrinted>
  <dcterms:created xsi:type="dcterms:W3CDTF">2010-02-01T09:51:55Z</dcterms:created>
  <dcterms:modified xsi:type="dcterms:W3CDTF">2016-06-08T07:32:59Z</dcterms:modified>
</cp:coreProperties>
</file>