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4" r:id="rId4"/>
    <p:sldId id="266" r:id="rId5"/>
    <p:sldId id="267" r:id="rId6"/>
    <p:sldId id="274" r:id="rId7"/>
    <p:sldId id="272" r:id="rId8"/>
    <p:sldId id="268" r:id="rId9"/>
    <p:sldId id="276" r:id="rId10"/>
    <p:sldId id="269" r:id="rId11"/>
    <p:sldId id="270" r:id="rId12"/>
    <p:sldId id="271" r:id="rId13"/>
    <p:sldId id="277" r:id="rId14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852" y="-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027FA-93E4-45A5-B295-2BBF87B7D63E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29D979-CFCC-4173-BFA5-0ABE8D12C5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Women</a:t>
            </a:r>
            <a:r>
              <a:rPr lang="en-US" baseline="0" dirty="0" smtClean="0"/>
              <a:t> praise raiders bringing large herds of cattle, burden of unsuccessful 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9D979-CFCC-4173-BFA5-0ABE8D12C5D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Only one case that is well documented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29D979-CFCC-4173-BFA5-0ABE8D12C5D4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6D1E0-6C77-42CE-857D-CF5EA3A3D1FB}" type="datetimeFigureOut">
              <a:rPr lang="en-US" smtClean="0"/>
              <a:pPr/>
              <a:t>11/26/2019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0B2AE-A6AE-4D92-92FC-FCDC4C3B18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 cstate="print"/>
          <a:srcRect l="2080" t="14676" r="65744" b="25731"/>
          <a:stretch>
            <a:fillRect/>
          </a:stretch>
        </p:blipFill>
        <p:spPr bwMode="auto">
          <a:xfrm>
            <a:off x="304800" y="1771650"/>
            <a:ext cx="2667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logo-righ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228600"/>
            <a:ext cx="2362200" cy="1485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1028700"/>
            <a:ext cx="6096000" cy="2416969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Reviewing the role of women pastoralist in conflicts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in </a:t>
            </a:r>
            <a:r>
              <a:rPr lang="en-GB" b="1" dirty="0"/>
              <a:t>the 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Horn </a:t>
            </a:r>
            <a:r>
              <a:rPr lang="en-GB" b="1" dirty="0"/>
              <a:t>of Africa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3486150"/>
            <a:ext cx="5638800" cy="131445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Kenneth Odary</a:t>
            </a: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Everlyne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 Komba</a:t>
            </a:r>
          </a:p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Walter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Nyamato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400050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Context.</a:t>
            </a:r>
            <a:endParaRPr lang="en-US" dirty="0" smtClean="0"/>
          </a:p>
          <a:p>
            <a:r>
              <a:rPr lang="en-US" dirty="0" smtClean="0"/>
              <a:t>Methodology &amp; </a:t>
            </a:r>
            <a:r>
              <a:rPr lang="en-US" dirty="0" smtClean="0"/>
              <a:t>Rationale.</a:t>
            </a:r>
            <a:endParaRPr lang="en-US" dirty="0" smtClean="0"/>
          </a:p>
          <a:p>
            <a:r>
              <a:rPr lang="en-US" dirty="0" smtClean="0"/>
              <a:t>Findings.</a:t>
            </a:r>
            <a:endParaRPr lang="en-US" dirty="0" smtClean="0"/>
          </a:p>
          <a:p>
            <a:r>
              <a:rPr lang="en-US" dirty="0" smtClean="0"/>
              <a:t>Conclusions.</a:t>
            </a:r>
            <a:endParaRPr lang="en-US" dirty="0" smtClean="0"/>
          </a:p>
          <a:p>
            <a:r>
              <a:rPr lang="en-US" dirty="0" smtClean="0"/>
              <a:t>Recommendations.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657599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Occupy arid and semi arid  region of the Horn of </a:t>
            </a:r>
            <a:r>
              <a:rPr lang="en-US" dirty="0" smtClean="0"/>
              <a:t>Africa.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Populated by nomadic pastoralists </a:t>
            </a:r>
            <a:r>
              <a:rPr lang="en-US" dirty="0" smtClean="0"/>
              <a:t>communities.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Except two, most are minorities within the national </a:t>
            </a:r>
            <a:r>
              <a:rPr lang="en-US" dirty="0" smtClean="0"/>
              <a:t>boundaries.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Case of triple </a:t>
            </a:r>
            <a:r>
              <a:rPr lang="en-US" dirty="0" smtClean="0"/>
              <a:t>marginalization.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Share similar values  such as patriarchy, traditional </a:t>
            </a:r>
            <a:r>
              <a:rPr lang="en-US" dirty="0" smtClean="0"/>
              <a:t>practices.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NR conflicts over pasture, water and </a:t>
            </a:r>
            <a:r>
              <a:rPr lang="en-US" dirty="0" smtClean="0"/>
              <a:t>land.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Proximity to failed or formerly failed </a:t>
            </a:r>
            <a:r>
              <a:rPr lang="en-US" dirty="0" smtClean="0"/>
              <a:t>states.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Context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399" y="819150"/>
            <a:ext cx="6629401" cy="403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3697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Methodology &amp; 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42950"/>
            <a:ext cx="8229600" cy="385167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Methods;</a:t>
            </a:r>
            <a:endParaRPr lang="en-US" dirty="0" smtClean="0"/>
          </a:p>
          <a:p>
            <a:pPr lvl="1"/>
            <a:r>
              <a:rPr lang="en-US" dirty="0" smtClean="0"/>
              <a:t>Existing Data </a:t>
            </a:r>
            <a:r>
              <a:rPr lang="en-US" dirty="0" smtClean="0"/>
              <a:t>Approach.</a:t>
            </a:r>
            <a:endParaRPr lang="en-US" dirty="0" smtClean="0"/>
          </a:p>
          <a:p>
            <a:pPr lvl="1"/>
            <a:r>
              <a:rPr lang="en-US" dirty="0" smtClean="0"/>
              <a:t>Open ended interviews of knowledgeable </a:t>
            </a:r>
            <a:r>
              <a:rPr lang="en-US" dirty="0" smtClean="0"/>
              <a:t>persons.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Rationale;</a:t>
            </a:r>
            <a:endParaRPr lang="en-US" dirty="0" smtClean="0"/>
          </a:p>
          <a:p>
            <a:pPr lvl="1"/>
            <a:r>
              <a:rPr lang="en-US" dirty="0" smtClean="0"/>
              <a:t>Resolution 1325 &amp; SDG </a:t>
            </a:r>
            <a:r>
              <a:rPr lang="en-US" dirty="0" smtClean="0"/>
              <a:t>16.</a:t>
            </a:r>
            <a:endParaRPr lang="en-US" dirty="0" smtClean="0"/>
          </a:p>
          <a:p>
            <a:pPr lvl="1"/>
            <a:r>
              <a:rPr lang="en-US" dirty="0" smtClean="0"/>
              <a:t>Personal </a:t>
            </a:r>
            <a:r>
              <a:rPr lang="en-US" dirty="0" smtClean="0"/>
              <a:t>experience.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“Mothers of war and Mothers of </a:t>
            </a:r>
            <a:r>
              <a:rPr lang="en-US" dirty="0" smtClean="0"/>
              <a:t>Peace.”</a:t>
            </a:r>
            <a:endParaRPr lang="en-US" dirty="0" smtClean="0"/>
          </a:p>
          <a:p>
            <a:r>
              <a:rPr lang="en-US" dirty="0" smtClean="0"/>
              <a:t>Various </a:t>
            </a:r>
            <a:r>
              <a:rPr lang="en-US" dirty="0" smtClean="0"/>
              <a:t>roles;</a:t>
            </a:r>
            <a:endParaRPr lang="en-US" dirty="0" smtClean="0"/>
          </a:p>
          <a:p>
            <a:pPr lvl="1"/>
            <a:r>
              <a:rPr lang="en-US" dirty="0" smtClean="0"/>
              <a:t>Combat </a:t>
            </a:r>
            <a:r>
              <a:rPr lang="en-US" dirty="0" smtClean="0"/>
              <a:t>.</a:t>
            </a:r>
            <a:endParaRPr lang="en-US" dirty="0" smtClean="0"/>
          </a:p>
          <a:p>
            <a:pPr lvl="1"/>
            <a:r>
              <a:rPr lang="en-US" dirty="0" smtClean="0"/>
              <a:t>Cultural.</a:t>
            </a:r>
            <a:endParaRPr lang="en-US" dirty="0" smtClean="0"/>
          </a:p>
          <a:p>
            <a:pPr lvl="1"/>
            <a:r>
              <a:rPr lang="en-US" dirty="0" smtClean="0"/>
              <a:t>Reproductive.</a:t>
            </a:r>
            <a:endParaRPr lang="en-US" dirty="0" smtClean="0"/>
          </a:p>
          <a:p>
            <a:pPr lvl="1"/>
            <a:r>
              <a:rPr lang="en-US" dirty="0" err="1" smtClean="0"/>
              <a:t>Confict</a:t>
            </a:r>
            <a:r>
              <a:rPr lang="en-US" dirty="0" smtClean="0"/>
              <a:t>/Peace.</a:t>
            </a:r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Cultural;</a:t>
            </a:r>
            <a:endParaRPr lang="en-US" dirty="0" smtClean="0"/>
          </a:p>
          <a:p>
            <a:pPr lvl="1"/>
            <a:r>
              <a:rPr lang="en-US" dirty="0" err="1" smtClean="0"/>
              <a:t>Karamoja</a:t>
            </a:r>
            <a:r>
              <a:rPr lang="en-US" dirty="0" smtClean="0"/>
              <a:t> Cluster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Oromiya</a:t>
            </a:r>
            <a:r>
              <a:rPr lang="en-US" dirty="0" smtClean="0"/>
              <a:t> Zone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Mandera Triangle</a:t>
            </a:r>
          </a:p>
          <a:p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 flipH="1">
            <a:off x="3886200" y="1352550"/>
            <a:ext cx="152400" cy="3200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e 9"/>
          <p:cNvSpPr/>
          <p:nvPr/>
        </p:nvSpPr>
        <p:spPr>
          <a:xfrm>
            <a:off x="7772400" y="1352550"/>
            <a:ext cx="533400" cy="3200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38600" y="1173182"/>
            <a:ext cx="35052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Prestige of Marriage- Women can and do  demand higher bride price / custodians of sons </a:t>
            </a:r>
            <a:r>
              <a:rPr lang="en-US" dirty="0" smtClean="0"/>
              <a:t>inheritance.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Oral folklore – combination of poems, sonnets and songs that appeal to male </a:t>
            </a:r>
            <a:r>
              <a:rPr lang="en-US" dirty="0" smtClean="0"/>
              <a:t>ego.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Blood oath – Quid pro quo/ “A knife for  a </a:t>
            </a:r>
            <a:r>
              <a:rPr lang="en-US" dirty="0" smtClean="0"/>
              <a:t>life.”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Hero worship – idolization and </a:t>
            </a:r>
            <a:r>
              <a:rPr lang="en-US" dirty="0" smtClean="0"/>
              <a:t>symbolism.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Reproductive </a:t>
            </a:r>
            <a:r>
              <a:rPr lang="en-US" dirty="0" smtClean="0"/>
              <a:t>role;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err="1" smtClean="0"/>
              <a:t>Karamoja</a:t>
            </a:r>
            <a:r>
              <a:rPr lang="en-US" dirty="0" smtClean="0"/>
              <a:t> Cluster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Oromiya</a:t>
            </a:r>
            <a:r>
              <a:rPr lang="en-US" dirty="0" smtClean="0"/>
              <a:t> Zone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Mandera Triangle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>
            <a:off x="3657600" y="1352550"/>
            <a:ext cx="609600" cy="3352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/>
          <p:cNvSpPr/>
          <p:nvPr/>
        </p:nvSpPr>
        <p:spPr>
          <a:xfrm>
            <a:off x="8001000" y="1276350"/>
            <a:ext cx="228600" cy="35052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14800" y="1504950"/>
            <a:ext cx="39624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Prestige of bearing sons- Women bearing sons do get a higher social </a:t>
            </a:r>
            <a:r>
              <a:rPr lang="en-US" dirty="0" smtClean="0"/>
              <a:t>ranking.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Gender shaming - mockery of male folk/ shame of not </a:t>
            </a:r>
            <a:r>
              <a:rPr lang="en-US" dirty="0" smtClean="0"/>
              <a:t>raiding.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Feminineness – ability to birth future </a:t>
            </a:r>
            <a:r>
              <a:rPr lang="en-US" dirty="0" smtClean="0"/>
              <a:t>generation.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Conflict </a:t>
            </a:r>
            <a:r>
              <a:rPr lang="en-US" dirty="0" smtClean="0"/>
              <a:t>resolution/peace;</a:t>
            </a:r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err="1" smtClean="0"/>
              <a:t>Karamoja</a:t>
            </a:r>
            <a:r>
              <a:rPr lang="en-US" dirty="0" smtClean="0"/>
              <a:t> Cluster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Oromiya</a:t>
            </a:r>
            <a:r>
              <a:rPr lang="en-US" dirty="0" smtClean="0"/>
              <a:t> Zone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Mandera Triangle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Brace 8"/>
          <p:cNvSpPr/>
          <p:nvPr/>
        </p:nvSpPr>
        <p:spPr>
          <a:xfrm>
            <a:off x="3657600" y="1733550"/>
            <a:ext cx="381000" cy="3200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Bracket 9"/>
          <p:cNvSpPr/>
          <p:nvPr/>
        </p:nvSpPr>
        <p:spPr>
          <a:xfrm>
            <a:off x="7924800" y="1657350"/>
            <a:ext cx="152400" cy="327660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038600" y="2419350"/>
            <a:ext cx="3810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Symbols of peace and new beginning -Dual loyalty of women , </a:t>
            </a:r>
            <a:r>
              <a:rPr lang="en-US" dirty="0" err="1" smtClean="0"/>
              <a:t>Grassroot</a:t>
            </a:r>
            <a:r>
              <a:rPr lang="en-US" dirty="0" smtClean="0"/>
              <a:t> mobilization by </a:t>
            </a:r>
            <a:r>
              <a:rPr lang="en-US" dirty="0" err="1" smtClean="0"/>
              <a:t>Dekha</a:t>
            </a:r>
            <a:r>
              <a:rPr lang="en-US" dirty="0" smtClean="0"/>
              <a:t> Ibrahim in </a:t>
            </a:r>
            <a:r>
              <a:rPr lang="en-US" dirty="0" smtClean="0"/>
              <a:t>Wajir.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– </a:t>
            </a:r>
            <a:r>
              <a:rPr lang="en-US" dirty="0" smtClean="0"/>
              <a:t>Expansionist.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Economic – Commercialization of cattle </a:t>
            </a:r>
            <a:r>
              <a:rPr lang="en-US" dirty="0" smtClean="0"/>
              <a:t>raiding.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Women;</a:t>
            </a:r>
          </a:p>
          <a:p>
            <a:pPr lvl="1"/>
            <a:r>
              <a:rPr lang="en-US" dirty="0" smtClean="0"/>
              <a:t>Engage actively in </a:t>
            </a:r>
            <a:r>
              <a:rPr lang="en-US" dirty="0" smtClean="0"/>
              <a:t>conflicts.</a:t>
            </a:r>
            <a:endParaRPr lang="en-US" dirty="0" smtClean="0"/>
          </a:p>
          <a:p>
            <a:pPr lvl="1"/>
            <a:r>
              <a:rPr lang="en-US" dirty="0" smtClean="0"/>
              <a:t>Assumed vulnerability obfuscates </a:t>
            </a:r>
            <a:r>
              <a:rPr lang="en-US" dirty="0" smtClean="0"/>
              <a:t>reality.</a:t>
            </a:r>
            <a:endParaRPr lang="en-US" dirty="0" smtClean="0"/>
          </a:p>
          <a:p>
            <a:pPr lvl="1"/>
            <a:r>
              <a:rPr lang="en-US" dirty="0" smtClean="0"/>
              <a:t>Inadequate conflict </a:t>
            </a:r>
            <a:r>
              <a:rPr lang="en-US" dirty="0" smtClean="0"/>
              <a:t>analysis.</a:t>
            </a:r>
            <a:endParaRPr lang="en-US" dirty="0" smtClean="0"/>
          </a:p>
          <a:p>
            <a:pPr lvl="1"/>
            <a:r>
              <a:rPr lang="en-US" dirty="0" smtClean="0"/>
              <a:t>Not goal oriented in pursuit of conflict or peace – opportunistic and not </a:t>
            </a:r>
            <a:r>
              <a:rPr lang="en-US" dirty="0" smtClean="0"/>
              <a:t>strategic.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0151"/>
            <a:ext cx="7620000" cy="3394472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Build women’s mediation  capacity – make it more </a:t>
            </a:r>
            <a:r>
              <a:rPr lang="en-US" dirty="0" smtClean="0"/>
              <a:t>strategic.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Engender the peace and mediation </a:t>
            </a:r>
            <a:r>
              <a:rPr lang="en-US" dirty="0" smtClean="0"/>
              <a:t>processes.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Adopt  and institutionalize preventive approaches  that target </a:t>
            </a:r>
            <a:r>
              <a:rPr lang="en-US" dirty="0" smtClean="0"/>
              <a:t>women.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Build knowledgebase of women’s role in </a:t>
            </a:r>
            <a:r>
              <a:rPr lang="en-US" dirty="0" smtClean="0"/>
              <a:t>conflicts.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Bring in more women into the mediation spaces  occurring at different levels.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00151"/>
            <a:ext cx="7620000" cy="3394472"/>
          </a:xfrm>
        </p:spPr>
        <p:txBody>
          <a:bodyPr>
            <a:normAutofit/>
          </a:bodyPr>
          <a:lstStyle/>
          <a:p>
            <a:r>
              <a:rPr lang="en-US" smtClean="0"/>
              <a:t>END.</a:t>
            </a:r>
            <a:endParaRPr lang="en-US" dirty="0"/>
          </a:p>
        </p:txBody>
      </p:sp>
      <p:pic>
        <p:nvPicPr>
          <p:cNvPr id="4" name="Picture 3" descr="logo-right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1" y="641555"/>
            <a:ext cx="914400" cy="619432"/>
          </a:xfrm>
          <a:prstGeom prst="rect">
            <a:avLst/>
          </a:prstGeom>
        </p:spPr>
      </p:pic>
      <p:sp>
        <p:nvSpPr>
          <p:cNvPr id="7" name="Right Triangle 6"/>
          <p:cNvSpPr/>
          <p:nvPr/>
        </p:nvSpPr>
        <p:spPr>
          <a:xfrm flipH="1">
            <a:off x="8305800" y="0"/>
            <a:ext cx="838200" cy="51435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0" y="2971800"/>
            <a:ext cx="685800" cy="2171700"/>
          </a:xfrm>
          <a:prstGeom prst="rtTriangl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392</Words>
  <Application>Microsoft Office PowerPoint</Application>
  <PresentationFormat>On-screen Show (16:9)</PresentationFormat>
  <Paragraphs>105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Reviewing the role of women pastoralist in conflicts  in the  Horn of Africa </vt:lpstr>
      <vt:lpstr>Outline</vt:lpstr>
      <vt:lpstr>Context</vt:lpstr>
      <vt:lpstr>Context</vt:lpstr>
      <vt:lpstr>Methodology &amp; Rationale</vt:lpstr>
      <vt:lpstr>Findings</vt:lpstr>
      <vt:lpstr>Findings</vt:lpstr>
      <vt:lpstr>Findings</vt:lpstr>
      <vt:lpstr>Findings</vt:lpstr>
      <vt:lpstr>Findings</vt:lpstr>
      <vt:lpstr>Conclusion</vt:lpstr>
      <vt:lpstr>Recommendation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Reviewing the role of women pastoralist in conflicts in the Horn of Africa </dc:title>
  <dc:creator>Jeff</dc:creator>
  <cp:lastModifiedBy>Jeff</cp:lastModifiedBy>
  <cp:revision>4</cp:revision>
  <dcterms:created xsi:type="dcterms:W3CDTF">2019-11-24T05:42:56Z</dcterms:created>
  <dcterms:modified xsi:type="dcterms:W3CDTF">2019-11-25T23:03:20Z</dcterms:modified>
</cp:coreProperties>
</file>