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BE9CB"/>
          </a:solidFill>
        </a:fill>
      </a:tcStyle>
    </a:wholeTbl>
    <a:band2H>
      <a:tcTxStyle b="def" i="def"/>
      <a:tcStyle>
        <a:tcBdr/>
        <a:fill>
          <a:solidFill>
            <a:srgbClr val="EEF4E7"/>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5E6CB"/>
          </a:solidFill>
        </a:fill>
      </a:tcStyle>
    </a:wholeTbl>
    <a:band2H>
      <a:tcTxStyle b="def" i="def"/>
      <a:tcStyle>
        <a:tcBdr/>
        <a:fill>
          <a:solidFill>
            <a:srgbClr val="FAF3E7"/>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BD8D0"/>
          </a:solidFill>
        </a:fill>
      </a:tcStyle>
    </a:wholeTbl>
    <a:band2H>
      <a:tcTxStyle b="def" i="def"/>
      <a:tcStyle>
        <a:tcBdr/>
        <a:fill>
          <a:solidFill>
            <a:srgbClr val="EEEDE9"/>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Trebuchet MS"/>
          <a:ea typeface="Trebuchet MS"/>
          <a:cs typeface="Trebuchet MS"/>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
          <a:latin typeface="Trebuchet MS"/>
          <a:ea typeface="Trebuchet MS"/>
          <a:cs typeface="Trebuchet MS"/>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Trebuchet MS"/>
          <a:ea typeface="Trebuchet MS"/>
          <a:cs typeface="Trebuchet MS"/>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Trebuchet MS"/>
          <a:ea typeface="Trebuchet MS"/>
          <a:cs typeface="Trebuchet MS"/>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Trebuchet MS"/>
          <a:ea typeface="Trebuchet MS"/>
          <a:cs typeface="Trebuchet MS"/>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
          <a:latin typeface="Trebuchet MS"/>
          <a:ea typeface="Trebuchet MS"/>
          <a:cs typeface="Trebuchet MS"/>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Trebuchet MS"/>
          <a:ea typeface="Trebuchet MS"/>
          <a:cs typeface="Trebuchet MS"/>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Trebuchet MS"/>
          <a:ea typeface="Trebuchet MS"/>
          <a:cs typeface="Trebuchet MS"/>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9" name="Shape 149"/>
          <p:cNvSpPr/>
          <p:nvPr>
            <p:ph type="sldImg"/>
          </p:nvPr>
        </p:nvSpPr>
        <p:spPr>
          <a:xfrm>
            <a:off x="1143000" y="685800"/>
            <a:ext cx="4572000" cy="3429000"/>
          </a:xfrm>
          <a:prstGeom prst="rect">
            <a:avLst/>
          </a:prstGeom>
        </p:spPr>
        <p:txBody>
          <a:bodyPr/>
          <a:lstStyle/>
          <a:p>
            <a:pPr/>
          </a:p>
        </p:txBody>
      </p:sp>
      <p:sp>
        <p:nvSpPr>
          <p:cNvPr id="150" name="Shape 15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Shape 185"/>
          <p:cNvSpPr/>
          <p:nvPr>
            <p:ph type="sldImg"/>
          </p:nvPr>
        </p:nvSpPr>
        <p:spPr>
          <a:prstGeom prst="rect">
            <a:avLst/>
          </a:prstGeom>
        </p:spPr>
        <p:txBody>
          <a:bodyPr/>
          <a:lstStyle/>
          <a:p>
            <a:pPr/>
          </a:p>
        </p:txBody>
      </p:sp>
      <p:sp>
        <p:nvSpPr>
          <p:cNvPr id="186" name="Shape 186"/>
          <p:cNvSpPr/>
          <p:nvPr>
            <p:ph type="body" sz="quarter" idx="1"/>
          </p:nvPr>
        </p:nvSpPr>
        <p:spPr>
          <a:prstGeom prst="rect">
            <a:avLst/>
          </a:prstGeom>
        </p:spPr>
        <p:txBody>
          <a:bodyPr/>
          <a:lstStyle/>
          <a:p>
            <a:pPr/>
            <a:r>
              <a:t>The extensive Land Matrix dataset is filtered to contain only deals with a size greater than 200 ha, to exclude oil or gas extraction, to exclude pure contract farming, to be transnational, to deals after the year 2000, and to exclude mining and forest concessions. Based on this we obtain information </a:t>
            </a:r>
          </a:p>
          <a:p>
            <a:pPr/>
            <a:r>
              <a:t>by year on the operational size of the plantations and on the size of the area under contract (typically leased).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 name="Shape 221"/>
          <p:cNvSpPr/>
          <p:nvPr>
            <p:ph type="sldImg"/>
          </p:nvPr>
        </p:nvSpPr>
        <p:spPr>
          <a:prstGeom prst="rect">
            <a:avLst/>
          </a:prstGeom>
        </p:spPr>
        <p:txBody>
          <a:bodyPr/>
          <a:lstStyle/>
          <a:p>
            <a:pPr/>
          </a:p>
        </p:txBody>
      </p:sp>
      <p:sp>
        <p:nvSpPr>
          <p:cNvPr id="222" name="Shape 222"/>
          <p:cNvSpPr/>
          <p:nvPr>
            <p:ph type="body" sz="quarter" idx="1"/>
          </p:nvPr>
        </p:nvSpPr>
        <p:spPr>
          <a:prstGeom prst="rect">
            <a:avLst/>
          </a:prstGeom>
        </p:spPr>
        <p:txBody>
          <a:bodyPr/>
          <a:lstStyle/>
          <a:p>
            <a:pPr/>
            <a:r>
              <a:t>investment = conclusion of contract</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5" name="Rectangle 3"/>
          <p:cNvSpPr/>
          <p:nvPr/>
        </p:nvSpPr>
        <p:spPr>
          <a:xfrm>
            <a:off x="473868" y="2605089"/>
            <a:ext cx="2130031" cy="46038"/>
          </a:xfrm>
          <a:prstGeom prst="rect">
            <a:avLst/>
          </a:prstGeom>
          <a:solidFill>
            <a:srgbClr val="9FB6C0"/>
          </a:solidFill>
          <a:ln w="12700">
            <a:miter lim="400000"/>
          </a:ln>
        </p:spPr>
        <p:txBody>
          <a:bodyPr lIns="45719" rIns="45719" anchor="ctr"/>
          <a:lstStyle/>
          <a:p>
            <a:pPr algn="ctr">
              <a:defRPr sz="1300">
                <a:solidFill>
                  <a:srgbClr val="FFFFFF"/>
                </a:solidFill>
              </a:defRPr>
            </a:pPr>
          </a:p>
        </p:txBody>
      </p:sp>
      <p:pic>
        <p:nvPicPr>
          <p:cNvPr id="16" name="Picture 13" descr="Picture 13"/>
          <p:cNvPicPr>
            <a:picLocks noChangeAspect="1"/>
          </p:cNvPicPr>
          <p:nvPr/>
        </p:nvPicPr>
        <p:blipFill>
          <a:blip r:embed="rId2">
            <a:extLst/>
          </a:blip>
          <a:stretch>
            <a:fillRect/>
          </a:stretch>
        </p:blipFill>
        <p:spPr>
          <a:xfrm>
            <a:off x="330993" y="-41275"/>
            <a:ext cx="2162176" cy="2882900"/>
          </a:xfrm>
          <a:prstGeom prst="rect">
            <a:avLst/>
          </a:prstGeom>
          <a:ln w="12700">
            <a:miter lim="400000"/>
          </a:ln>
        </p:spPr>
      </p:pic>
      <p:sp>
        <p:nvSpPr>
          <p:cNvPr id="17" name="Title Text"/>
          <p:cNvSpPr txBox="1"/>
          <p:nvPr>
            <p:ph type="title"/>
          </p:nvPr>
        </p:nvSpPr>
        <p:spPr>
          <a:xfrm>
            <a:off x="2823990" y="388044"/>
            <a:ext cx="5873961" cy="4183957"/>
          </a:xfrm>
          <a:prstGeom prst="rect">
            <a:avLst/>
          </a:prstGeom>
        </p:spPr>
        <p:txBody>
          <a:bodyPr anchor="b">
            <a:normAutofit fontScale="100000" lnSpcReduction="0"/>
          </a:bodyPr>
          <a:lstStyle>
            <a:lvl1pPr algn="r">
              <a:defRPr sz="3000">
                <a:solidFill>
                  <a:srgbClr val="000000"/>
                </a:solidFill>
              </a:defRPr>
            </a:lvl1pPr>
          </a:lstStyle>
          <a:p>
            <a:pPr/>
            <a:r>
              <a:t>Title Text</a:t>
            </a:r>
          </a:p>
        </p:txBody>
      </p:sp>
      <p:sp>
        <p:nvSpPr>
          <p:cNvPr id="18" name="Body Level One…"/>
          <p:cNvSpPr txBox="1"/>
          <p:nvPr>
            <p:ph type="body" sz="quarter" idx="1"/>
          </p:nvPr>
        </p:nvSpPr>
        <p:spPr>
          <a:xfrm>
            <a:off x="2823990" y="4694663"/>
            <a:ext cx="5873963" cy="1625048"/>
          </a:xfrm>
          <a:prstGeom prst="rect">
            <a:avLst/>
          </a:prstGeom>
        </p:spPr>
        <p:txBody>
          <a:bodyPr>
            <a:normAutofit fontScale="100000" lnSpcReduction="0"/>
          </a:bodyPr>
          <a:lstStyle>
            <a:lvl1pPr marL="0" indent="0" algn="r">
              <a:buClrTx/>
              <a:buSzTx/>
              <a:buNone/>
              <a:defRPr sz="1500">
                <a:solidFill>
                  <a:srgbClr val="595959"/>
                </a:solidFill>
              </a:defRPr>
            </a:lvl1pPr>
            <a:lvl2pPr marL="0" indent="342900" algn="r">
              <a:buClrTx/>
              <a:buSzTx/>
              <a:buNone/>
              <a:defRPr sz="1500">
                <a:solidFill>
                  <a:srgbClr val="595959"/>
                </a:solidFill>
              </a:defRPr>
            </a:lvl2pPr>
            <a:lvl3pPr marL="0" indent="685800" algn="r">
              <a:buClrTx/>
              <a:buSzTx/>
              <a:buNone/>
              <a:defRPr sz="1500">
                <a:solidFill>
                  <a:srgbClr val="595959"/>
                </a:solidFill>
              </a:defRPr>
            </a:lvl3pPr>
            <a:lvl4pPr marL="0" indent="1028700" algn="r">
              <a:buClrTx/>
              <a:buSzTx/>
              <a:buNone/>
              <a:defRPr sz="1500">
                <a:solidFill>
                  <a:srgbClr val="595959"/>
                </a:solidFill>
              </a:defRPr>
            </a:lvl4pPr>
            <a:lvl5pPr marL="0" indent="1371600" algn="r">
              <a:buClrTx/>
              <a:buSzTx/>
              <a:buNone/>
              <a:defRPr sz="1500">
                <a:solidFill>
                  <a:srgbClr val="595959"/>
                </a:solidFill>
              </a:defRPr>
            </a:lvl5pPr>
          </a:lstStyle>
          <a:p>
            <a:pPr/>
            <a:r>
              <a:t>Body Level One</a:t>
            </a:r>
          </a:p>
          <a:p>
            <a:pPr lvl="1"/>
            <a:r>
              <a:t>Body Level Two</a:t>
            </a:r>
          </a:p>
          <a:p>
            <a:pPr lvl="2"/>
            <a:r>
              <a:t>Body Level Three</a:t>
            </a:r>
          </a:p>
          <a:p>
            <a:pPr lvl="3"/>
            <a:r>
              <a:t>Body Level Four</a:t>
            </a:r>
          </a:p>
          <a:p>
            <a:pPr lvl="4"/>
            <a:r>
              <a:t>Body Level Five</a:t>
            </a:r>
          </a:p>
        </p:txBody>
      </p:sp>
      <p:sp>
        <p:nvSpPr>
          <p:cNvPr id="19" name="Slide Number"/>
          <p:cNvSpPr txBox="1"/>
          <p:nvPr>
            <p:ph type="sldNum" sz="quarter" idx="2"/>
          </p:nvPr>
        </p:nvSpPr>
        <p:spPr>
          <a:xfrm>
            <a:off x="8867071" y="6521768"/>
            <a:ext cx="184062" cy="18034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6" name="Title Text"/>
          <p:cNvSpPr txBox="1"/>
          <p:nvPr>
            <p:ph type="title"/>
          </p:nvPr>
        </p:nvSpPr>
        <p:spPr>
          <a:xfrm>
            <a:off x="508397" y="609600"/>
            <a:ext cx="6447235" cy="587153"/>
          </a:xfrm>
          <a:prstGeom prst="rect">
            <a:avLst/>
          </a:prstGeom>
        </p:spPr>
        <p:txBody>
          <a:bodyPr>
            <a:normAutofit fontScale="100000" lnSpcReduction="0"/>
          </a:bodyPr>
          <a:lstStyle/>
          <a:p>
            <a:pPr/>
            <a:r>
              <a:t>Title Text</a:t>
            </a:r>
          </a:p>
        </p:txBody>
      </p:sp>
      <p:sp>
        <p:nvSpPr>
          <p:cNvPr id="27" name="Body Level One…"/>
          <p:cNvSpPr txBox="1"/>
          <p:nvPr>
            <p:ph type="body" idx="1"/>
          </p:nvPr>
        </p:nvSpPr>
        <p:spPr>
          <a:xfrm>
            <a:off x="508397" y="1412775"/>
            <a:ext cx="6447235" cy="4629253"/>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35" name="Title Text"/>
          <p:cNvSpPr txBox="1"/>
          <p:nvPr>
            <p:ph type="title"/>
          </p:nvPr>
        </p:nvSpPr>
        <p:spPr>
          <a:xfrm>
            <a:off x="508001" y="2700868"/>
            <a:ext cx="6447502" cy="1826582"/>
          </a:xfrm>
          <a:prstGeom prst="rect">
            <a:avLst/>
          </a:prstGeom>
        </p:spPr>
        <p:txBody>
          <a:bodyPr anchor="b">
            <a:normAutofit fontScale="100000" lnSpcReduction="0"/>
          </a:bodyPr>
          <a:lstStyle>
            <a:lvl1pPr>
              <a:defRPr sz="3000"/>
            </a:lvl1pPr>
          </a:lstStyle>
          <a:p>
            <a:pPr/>
            <a:r>
              <a:t>Title Text</a:t>
            </a:r>
          </a:p>
        </p:txBody>
      </p:sp>
      <p:sp>
        <p:nvSpPr>
          <p:cNvPr id="36" name="Body Level One…"/>
          <p:cNvSpPr txBox="1"/>
          <p:nvPr>
            <p:ph type="body" sz="quarter" idx="1"/>
          </p:nvPr>
        </p:nvSpPr>
        <p:spPr>
          <a:xfrm>
            <a:off x="508001" y="4527448"/>
            <a:ext cx="6447502" cy="860401"/>
          </a:xfrm>
          <a:prstGeom prst="rect">
            <a:avLst/>
          </a:prstGeom>
        </p:spPr>
        <p:txBody>
          <a:bodyPr>
            <a:normAutofit fontScale="100000" lnSpcReduction="0"/>
          </a:bodyPr>
          <a:lstStyle>
            <a:lvl1pPr marL="0" indent="0">
              <a:buClrTx/>
              <a:buSzTx/>
              <a:buNone/>
              <a:defRPr sz="1500">
                <a:solidFill>
                  <a:srgbClr val="808080"/>
                </a:solidFill>
              </a:defRPr>
            </a:lvl1pPr>
            <a:lvl2pPr marL="0" indent="342900">
              <a:buClrTx/>
              <a:buSzTx/>
              <a:buNone/>
              <a:defRPr sz="1500">
                <a:solidFill>
                  <a:srgbClr val="808080"/>
                </a:solidFill>
              </a:defRPr>
            </a:lvl2pPr>
            <a:lvl3pPr marL="0" indent="685800">
              <a:buClrTx/>
              <a:buSzTx/>
              <a:buNone/>
              <a:defRPr sz="1500">
                <a:solidFill>
                  <a:srgbClr val="808080"/>
                </a:solidFill>
              </a:defRPr>
            </a:lvl3pPr>
            <a:lvl4pPr marL="0" indent="1028700">
              <a:buClrTx/>
              <a:buSzTx/>
              <a:buNone/>
              <a:defRPr sz="1500">
                <a:solidFill>
                  <a:srgbClr val="808080"/>
                </a:solidFill>
              </a:defRPr>
            </a:lvl4pPr>
            <a:lvl5pPr marL="0" indent="1371600">
              <a:buClrTx/>
              <a:buSzTx/>
              <a:buNone/>
              <a:defRPr sz="1500">
                <a:solidFill>
                  <a:srgbClr val="808080"/>
                </a:solidFill>
              </a:defRPr>
            </a:lvl5pPr>
          </a:lstStyle>
          <a:p>
            <a:pPr/>
            <a:r>
              <a:t>Body Level One</a:t>
            </a:r>
          </a:p>
          <a:p>
            <a:pPr lvl="1"/>
            <a:r>
              <a:t>Body Level Two</a:t>
            </a:r>
          </a:p>
          <a:p>
            <a:pPr lvl="2"/>
            <a:r>
              <a:t>Body Level Three</a:t>
            </a:r>
          </a:p>
          <a:p>
            <a:pPr lvl="3"/>
            <a:r>
              <a:t>Body Level Four</a:t>
            </a:r>
          </a:p>
          <a:p>
            <a:pPr lvl="4"/>
            <a:r>
              <a:t>Body Level Five</a:t>
            </a:r>
          </a:p>
        </p:txBody>
      </p:sp>
      <p:sp>
        <p:nvSpPr>
          <p:cNvPr id="3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44" name="Title Text"/>
          <p:cNvSpPr txBox="1"/>
          <p:nvPr>
            <p:ph type="title"/>
          </p:nvPr>
        </p:nvSpPr>
        <p:spPr>
          <a:xfrm>
            <a:off x="508397" y="609600"/>
            <a:ext cx="6447235" cy="1320800"/>
          </a:xfrm>
          <a:prstGeom prst="rect">
            <a:avLst/>
          </a:prstGeom>
        </p:spPr>
        <p:txBody>
          <a:bodyPr>
            <a:normAutofit fontScale="100000" lnSpcReduction="0"/>
          </a:bodyPr>
          <a:lstStyle/>
          <a:p>
            <a:pPr/>
            <a:r>
              <a:t>Title Text</a:t>
            </a:r>
          </a:p>
        </p:txBody>
      </p:sp>
      <p:sp>
        <p:nvSpPr>
          <p:cNvPr id="45" name="Body Level One…"/>
          <p:cNvSpPr txBox="1"/>
          <p:nvPr>
            <p:ph type="body" sz="quarter" idx="1"/>
          </p:nvPr>
        </p:nvSpPr>
        <p:spPr>
          <a:xfrm>
            <a:off x="508001" y="2160589"/>
            <a:ext cx="3138027" cy="3880773"/>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53" name="Title Text"/>
          <p:cNvSpPr txBox="1"/>
          <p:nvPr>
            <p:ph type="title"/>
          </p:nvPr>
        </p:nvSpPr>
        <p:spPr>
          <a:xfrm>
            <a:off x="508397" y="609600"/>
            <a:ext cx="6447235" cy="1320800"/>
          </a:xfrm>
          <a:prstGeom prst="rect">
            <a:avLst/>
          </a:prstGeom>
        </p:spPr>
        <p:txBody>
          <a:bodyPr>
            <a:normAutofit fontScale="100000" lnSpcReduction="0"/>
          </a:bodyPr>
          <a:lstStyle/>
          <a:p>
            <a:pPr/>
            <a:r>
              <a:t>Title Text</a:t>
            </a:r>
          </a:p>
        </p:txBody>
      </p:sp>
      <p:sp>
        <p:nvSpPr>
          <p:cNvPr id="54" name="Body Level One…"/>
          <p:cNvSpPr txBox="1"/>
          <p:nvPr>
            <p:ph type="body" sz="quarter" idx="1"/>
          </p:nvPr>
        </p:nvSpPr>
        <p:spPr>
          <a:xfrm>
            <a:off x="506808" y="2160983"/>
            <a:ext cx="3139218" cy="576263"/>
          </a:xfrm>
          <a:prstGeom prst="rect">
            <a:avLst/>
          </a:prstGeom>
        </p:spPr>
        <p:txBody>
          <a:bodyPr anchor="b">
            <a:normAutofit fontScale="100000" lnSpcReduction="0"/>
          </a:bodyPr>
          <a:lstStyle>
            <a:lvl1pPr marL="0" indent="0">
              <a:buClrTx/>
              <a:buSzTx/>
              <a:buNone/>
            </a:lvl1pPr>
            <a:lvl2pPr marL="0" indent="342900">
              <a:buClrTx/>
              <a:buSzTx/>
              <a:buNone/>
            </a:lvl2pPr>
            <a:lvl3pPr marL="0" indent="685800">
              <a:buClrTx/>
              <a:buSzTx/>
              <a:buNone/>
            </a:lvl3pPr>
            <a:lvl4pPr marL="0" indent="1028700">
              <a:buClrTx/>
              <a:buSzTx/>
              <a:buNone/>
            </a:lvl4pPr>
            <a:lvl5pPr marL="0" indent="1371600">
              <a:buClrTx/>
              <a:buSzTx/>
              <a:buNone/>
            </a:lvl5pPr>
          </a:lstStyle>
          <a:p>
            <a:pPr/>
            <a:r>
              <a:t>Body Level One</a:t>
            </a:r>
          </a:p>
          <a:p>
            <a:pPr lvl="1"/>
            <a:r>
              <a:t>Body Level Two</a:t>
            </a:r>
          </a:p>
          <a:p>
            <a:pPr lvl="2"/>
            <a:r>
              <a:t>Body Level Three</a:t>
            </a:r>
          </a:p>
          <a:p>
            <a:pPr lvl="3"/>
            <a:r>
              <a:t>Body Level Four</a:t>
            </a:r>
          </a:p>
          <a:p>
            <a:pPr lvl="4"/>
            <a:r>
              <a:t>Body Level Five</a:t>
            </a:r>
          </a:p>
        </p:txBody>
      </p:sp>
      <p:sp>
        <p:nvSpPr>
          <p:cNvPr id="55" name="Text Placeholder 4"/>
          <p:cNvSpPr/>
          <p:nvPr>
            <p:ph type="body" sz="quarter" idx="13"/>
          </p:nvPr>
        </p:nvSpPr>
        <p:spPr>
          <a:xfrm>
            <a:off x="3816286" y="2160983"/>
            <a:ext cx="3139215" cy="576263"/>
          </a:xfrm>
          <a:prstGeom prst="rect">
            <a:avLst/>
          </a:prstGeom>
        </p:spPr>
        <p:txBody>
          <a:bodyPr anchor="b">
            <a:normAutofit fontScale="100000" lnSpcReduction="0"/>
          </a:bodyPr>
          <a:lstStyle/>
          <a:p>
            <a:pPr marL="0" indent="0">
              <a:buClrTx/>
              <a:buSzTx/>
              <a:buNone/>
            </a:pPr>
          </a:p>
        </p:txBody>
      </p:sp>
      <p:sp>
        <p:nvSpPr>
          <p:cNvPr id="5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63" name="Title Text"/>
          <p:cNvSpPr txBox="1"/>
          <p:nvPr>
            <p:ph type="title"/>
          </p:nvPr>
        </p:nvSpPr>
        <p:spPr>
          <a:xfrm>
            <a:off x="508001" y="609600"/>
            <a:ext cx="6447502" cy="1320800"/>
          </a:xfrm>
          <a:prstGeom prst="rect">
            <a:avLst/>
          </a:prstGeom>
        </p:spPr>
        <p:txBody>
          <a:bodyPr>
            <a:normAutofit fontScale="100000" lnSpcReduction="0"/>
          </a:bodyPr>
          <a:lstStyle/>
          <a:p>
            <a:pPr/>
            <a:r>
              <a:t>Title Text</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7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8" name="Title Text"/>
          <p:cNvSpPr txBox="1"/>
          <p:nvPr>
            <p:ph type="title"/>
          </p:nvPr>
        </p:nvSpPr>
        <p:spPr>
          <a:xfrm>
            <a:off x="508001" y="1498603"/>
            <a:ext cx="2890897" cy="1278467"/>
          </a:xfrm>
          <a:prstGeom prst="rect">
            <a:avLst/>
          </a:prstGeom>
        </p:spPr>
        <p:txBody>
          <a:bodyPr anchor="b">
            <a:normAutofit fontScale="100000" lnSpcReduction="0"/>
          </a:bodyPr>
          <a:lstStyle>
            <a:lvl1pPr>
              <a:defRPr sz="1500"/>
            </a:lvl1pPr>
          </a:lstStyle>
          <a:p>
            <a:pPr/>
            <a:r>
              <a:t>Title Text</a:t>
            </a:r>
          </a:p>
        </p:txBody>
      </p:sp>
      <p:sp>
        <p:nvSpPr>
          <p:cNvPr id="79" name="Body Level One…"/>
          <p:cNvSpPr txBox="1"/>
          <p:nvPr>
            <p:ph type="body" sz="half" idx="1"/>
          </p:nvPr>
        </p:nvSpPr>
        <p:spPr>
          <a:xfrm>
            <a:off x="3570346" y="514925"/>
            <a:ext cx="3385157" cy="5526438"/>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80" name="Text Placeholder 3"/>
          <p:cNvSpPr/>
          <p:nvPr>
            <p:ph type="body" sz="quarter" idx="13"/>
          </p:nvPr>
        </p:nvSpPr>
        <p:spPr>
          <a:xfrm>
            <a:off x="508001" y="2777069"/>
            <a:ext cx="2890897" cy="2584450"/>
          </a:xfrm>
          <a:prstGeom prst="rect">
            <a:avLst/>
          </a:prstGeom>
        </p:spPr>
        <p:txBody>
          <a:bodyPr>
            <a:normAutofit fontScale="100000" lnSpcReduction="0"/>
          </a:bodyPr>
          <a:lstStyle/>
          <a:p>
            <a:pPr marL="0" indent="0">
              <a:buClrTx/>
              <a:buSzTx/>
              <a:buNone/>
              <a:defRPr sz="1000"/>
            </a:pPr>
          </a:p>
        </p:txBody>
      </p:sp>
      <p:sp>
        <p:nvSpPr>
          <p:cNvPr id="8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8" name="Title Text"/>
          <p:cNvSpPr txBox="1"/>
          <p:nvPr>
            <p:ph type="title"/>
          </p:nvPr>
        </p:nvSpPr>
        <p:spPr>
          <a:xfrm>
            <a:off x="508001" y="4800600"/>
            <a:ext cx="6447500" cy="566738"/>
          </a:xfrm>
          <a:prstGeom prst="rect">
            <a:avLst/>
          </a:prstGeom>
        </p:spPr>
        <p:txBody>
          <a:bodyPr anchor="b">
            <a:normAutofit fontScale="100000" lnSpcReduction="0"/>
          </a:bodyPr>
          <a:lstStyle>
            <a:lvl1pPr>
              <a:defRPr sz="1800"/>
            </a:lvl1pPr>
          </a:lstStyle>
          <a:p>
            <a:pPr/>
            <a:r>
              <a:t>Title Text</a:t>
            </a:r>
          </a:p>
        </p:txBody>
      </p:sp>
      <p:sp>
        <p:nvSpPr>
          <p:cNvPr id="89" name="Picture Placeholder 2"/>
          <p:cNvSpPr/>
          <p:nvPr>
            <p:ph type="pic" sz="half" idx="13"/>
          </p:nvPr>
        </p:nvSpPr>
        <p:spPr>
          <a:xfrm>
            <a:off x="508001" y="609600"/>
            <a:ext cx="6447502" cy="3845718"/>
          </a:xfrm>
          <a:prstGeom prst="rect">
            <a:avLst/>
          </a:prstGeom>
        </p:spPr>
        <p:txBody>
          <a:bodyPr lIns="91439" rIns="91439"/>
          <a:lstStyle/>
          <a:p>
            <a:pPr/>
          </a:p>
        </p:txBody>
      </p:sp>
      <p:sp>
        <p:nvSpPr>
          <p:cNvPr id="90" name="Body Level One…"/>
          <p:cNvSpPr txBox="1"/>
          <p:nvPr>
            <p:ph type="body" sz="quarter" idx="1"/>
          </p:nvPr>
        </p:nvSpPr>
        <p:spPr>
          <a:xfrm>
            <a:off x="508001" y="5367337"/>
            <a:ext cx="6447500" cy="674025"/>
          </a:xfrm>
          <a:prstGeom prst="rect">
            <a:avLst/>
          </a:prstGeom>
        </p:spPr>
        <p:txBody>
          <a:bodyPr>
            <a:normAutofit fontScale="100000" lnSpcReduction="0"/>
          </a:bodyPr>
          <a:lstStyle>
            <a:lvl1pPr marL="0" indent="0">
              <a:buClrTx/>
              <a:buSzTx/>
              <a:buNone/>
              <a:defRPr sz="900"/>
            </a:lvl1pPr>
            <a:lvl2pPr marL="0" indent="342900">
              <a:buClrTx/>
              <a:buSzTx/>
              <a:buNone/>
              <a:defRPr sz="900"/>
            </a:lvl2pPr>
            <a:lvl3pPr marL="0" indent="685800">
              <a:buClrTx/>
              <a:buSzTx/>
              <a:buNone/>
              <a:defRPr sz="900"/>
            </a:lvl3pPr>
            <a:lvl4pPr marL="0" indent="1028700">
              <a:buClrTx/>
              <a:buSzTx/>
              <a:buNone/>
              <a:defRPr sz="900"/>
            </a:lvl4pPr>
            <a:lvl5pPr marL="0" indent="1371600">
              <a:buClrTx/>
              <a:buSzTx/>
              <a:buNone/>
              <a:defRPr sz="900"/>
            </a:lvl5pPr>
          </a:lstStyle>
          <a:p>
            <a:pPr/>
            <a:r>
              <a:t>Body Level One</a:t>
            </a:r>
          </a:p>
          <a:p>
            <a:pPr lvl="1"/>
            <a:r>
              <a:t>Body Level Two</a:t>
            </a:r>
          </a:p>
          <a:p>
            <a:pPr lvl="2"/>
            <a:r>
              <a:t>Body Level Three</a:t>
            </a:r>
          </a:p>
          <a:p>
            <a:pPr lvl="3"/>
            <a:r>
              <a:t>Body Level Four</a:t>
            </a:r>
          </a:p>
          <a:p>
            <a:pPr lvl="4"/>
            <a:r>
              <a:t>Body Level Five</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aption">
    <p:spTree>
      <p:nvGrpSpPr>
        <p:cNvPr id="1" name=""/>
        <p:cNvGrpSpPr/>
        <p:nvPr/>
      </p:nvGrpSpPr>
      <p:grpSpPr>
        <a:xfrm>
          <a:off x="0" y="0"/>
          <a:ext cx="0" cy="0"/>
          <a:chOff x="0" y="0"/>
          <a:chExt cx="0" cy="0"/>
        </a:xfrm>
      </p:grpSpPr>
      <p:sp>
        <p:nvSpPr>
          <p:cNvPr id="98" name="Title Text"/>
          <p:cNvSpPr txBox="1"/>
          <p:nvPr>
            <p:ph type="title"/>
          </p:nvPr>
        </p:nvSpPr>
        <p:spPr>
          <a:xfrm>
            <a:off x="508001" y="609600"/>
            <a:ext cx="6447502" cy="3403600"/>
          </a:xfrm>
          <a:prstGeom prst="rect">
            <a:avLst/>
          </a:prstGeom>
        </p:spPr>
        <p:txBody>
          <a:bodyPr anchor="ctr">
            <a:normAutofit fontScale="100000" lnSpcReduction="0"/>
          </a:bodyPr>
          <a:lstStyle>
            <a:lvl1pPr>
              <a:defRPr sz="3300"/>
            </a:lvl1pPr>
          </a:lstStyle>
          <a:p>
            <a:pPr/>
            <a:r>
              <a:t>Title Text</a:t>
            </a:r>
          </a:p>
        </p:txBody>
      </p:sp>
      <p:sp>
        <p:nvSpPr>
          <p:cNvPr id="99" name="Body Level One…"/>
          <p:cNvSpPr txBox="1"/>
          <p:nvPr>
            <p:ph type="body" sz="quarter" idx="1"/>
          </p:nvPr>
        </p:nvSpPr>
        <p:spPr>
          <a:xfrm>
            <a:off x="508001" y="4470400"/>
            <a:ext cx="6447502" cy="1570962"/>
          </a:xfrm>
          <a:prstGeom prst="rect">
            <a:avLst/>
          </a:prstGeom>
        </p:spPr>
        <p:txBody>
          <a:bodyPr anchor="ctr">
            <a:normAutofit fontScale="100000" lnSpcReduction="0"/>
          </a:bodyPr>
          <a:lstStyle>
            <a:lvl1pPr marL="0" indent="0">
              <a:buClrTx/>
              <a:buSzTx/>
              <a:buNone/>
              <a:defRPr sz="1300"/>
            </a:lvl1pPr>
            <a:lvl2pPr marL="0" indent="342900">
              <a:buClrTx/>
              <a:buSzTx/>
              <a:buNone/>
              <a:defRPr sz="1300"/>
            </a:lvl2pPr>
            <a:lvl3pPr marL="0" indent="685800">
              <a:buClrTx/>
              <a:buSzTx/>
              <a:buNone/>
              <a:defRPr sz="1300"/>
            </a:lvl3pPr>
            <a:lvl4pPr marL="0" indent="1028700">
              <a:buClrTx/>
              <a:buSzTx/>
              <a:buNone/>
              <a:defRPr sz="1300"/>
            </a:lvl4pPr>
            <a:lvl5pPr marL="0" indent="1371600">
              <a:buClrTx/>
              <a:buSzTx/>
              <a:buNone/>
              <a:defRPr sz="1300"/>
            </a:lvl5pPr>
          </a:lstStyle>
          <a:p>
            <a:pPr/>
            <a:r>
              <a:t>Body Level One</a:t>
            </a:r>
          </a:p>
          <a:p>
            <a:pPr lvl="1"/>
            <a:r>
              <a:t>Body Level Two</a:t>
            </a:r>
          </a:p>
          <a:p>
            <a:pPr lvl="2"/>
            <a:r>
              <a:t>Body Level Three</a:t>
            </a:r>
          </a:p>
          <a:p>
            <a:pPr lvl="3"/>
            <a:r>
              <a:t>Body Level Four</a:t>
            </a:r>
          </a:p>
          <a:p>
            <a:pPr lvl="4"/>
            <a:r>
              <a:t>Body Level Five</a:t>
            </a:r>
          </a:p>
        </p:txBody>
      </p:sp>
      <p:sp>
        <p:nvSpPr>
          <p:cNvPr id="10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with Caption">
    <p:spTree>
      <p:nvGrpSpPr>
        <p:cNvPr id="1" name=""/>
        <p:cNvGrpSpPr/>
        <p:nvPr/>
      </p:nvGrpSpPr>
      <p:grpSpPr>
        <a:xfrm>
          <a:off x="0" y="0"/>
          <a:ext cx="0" cy="0"/>
          <a:chOff x="0" y="0"/>
          <a:chExt cx="0" cy="0"/>
        </a:xfrm>
      </p:grpSpPr>
      <p:sp>
        <p:nvSpPr>
          <p:cNvPr id="107" name="TextBox 17"/>
          <p:cNvSpPr txBox="1"/>
          <p:nvPr/>
        </p:nvSpPr>
        <p:spPr>
          <a:xfrm>
            <a:off x="406003" y="611269"/>
            <a:ext cx="457201" cy="942812"/>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defRPr sz="6000">
                <a:solidFill>
                  <a:srgbClr val="C0E474"/>
                </a:solidFill>
                <a:latin typeface="Arial"/>
                <a:ea typeface="Arial"/>
                <a:cs typeface="Arial"/>
                <a:sym typeface="Arial"/>
              </a:defRPr>
            </a:lvl1pPr>
          </a:lstStyle>
          <a:p>
            <a:pPr/>
            <a:r>
              <a:t>“</a:t>
            </a:r>
          </a:p>
        </p:txBody>
      </p:sp>
      <p:sp>
        <p:nvSpPr>
          <p:cNvPr id="108" name="TextBox 18"/>
          <p:cNvSpPr txBox="1"/>
          <p:nvPr/>
        </p:nvSpPr>
        <p:spPr>
          <a:xfrm>
            <a:off x="6669881" y="2707563"/>
            <a:ext cx="457201" cy="942812"/>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defRPr sz="6000">
                <a:solidFill>
                  <a:srgbClr val="C0E474"/>
                </a:solidFill>
                <a:latin typeface="Arial"/>
                <a:ea typeface="Arial"/>
                <a:cs typeface="Arial"/>
                <a:sym typeface="Arial"/>
              </a:defRPr>
            </a:lvl1pPr>
          </a:lstStyle>
          <a:p>
            <a:pPr/>
            <a:r>
              <a:t>”</a:t>
            </a:r>
          </a:p>
        </p:txBody>
      </p:sp>
      <p:sp>
        <p:nvSpPr>
          <p:cNvPr id="109" name="Title Text"/>
          <p:cNvSpPr txBox="1"/>
          <p:nvPr>
            <p:ph type="title"/>
          </p:nvPr>
        </p:nvSpPr>
        <p:spPr>
          <a:xfrm>
            <a:off x="698500" y="609600"/>
            <a:ext cx="6070602" cy="3022600"/>
          </a:xfrm>
          <a:prstGeom prst="rect">
            <a:avLst/>
          </a:prstGeom>
        </p:spPr>
        <p:txBody>
          <a:bodyPr anchor="ctr">
            <a:normAutofit fontScale="100000" lnSpcReduction="0"/>
          </a:bodyPr>
          <a:lstStyle>
            <a:lvl1pPr>
              <a:defRPr sz="3300"/>
            </a:lvl1pPr>
          </a:lstStyle>
          <a:p>
            <a:pPr/>
            <a:r>
              <a:t>Title Text</a:t>
            </a:r>
          </a:p>
        </p:txBody>
      </p:sp>
      <p:sp>
        <p:nvSpPr>
          <p:cNvPr id="110" name="Body Level One…"/>
          <p:cNvSpPr txBox="1"/>
          <p:nvPr>
            <p:ph type="body" sz="quarter" idx="1"/>
          </p:nvPr>
        </p:nvSpPr>
        <p:spPr>
          <a:xfrm>
            <a:off x="1024604" y="3632200"/>
            <a:ext cx="5418393" cy="381000"/>
          </a:xfrm>
          <a:prstGeom prst="rect">
            <a:avLst/>
          </a:prstGeom>
        </p:spPr>
        <p:txBody>
          <a:bodyPr anchor="ctr">
            <a:normAutofit fontScale="100000" lnSpcReduction="0"/>
          </a:bodyPr>
          <a:lstStyle>
            <a:lvl1pPr marL="0" indent="0">
              <a:buClrTx/>
              <a:buSzTx/>
              <a:buNone/>
              <a:defRPr sz="1200">
                <a:solidFill>
                  <a:srgbClr val="808080"/>
                </a:solidFill>
              </a:defRPr>
            </a:lvl1pPr>
            <a:lvl2pPr marL="0" indent="342900">
              <a:buClrTx/>
              <a:buSzTx/>
              <a:buNone/>
              <a:defRPr sz="1200">
                <a:solidFill>
                  <a:srgbClr val="808080"/>
                </a:solidFill>
              </a:defRPr>
            </a:lvl2pPr>
            <a:lvl3pPr marL="0" indent="685800">
              <a:buClrTx/>
              <a:buSzTx/>
              <a:buNone/>
              <a:defRPr sz="1200">
                <a:solidFill>
                  <a:srgbClr val="808080"/>
                </a:solidFill>
              </a:defRPr>
            </a:lvl3pPr>
            <a:lvl4pPr marL="0" indent="1028700">
              <a:buClrTx/>
              <a:buSzTx/>
              <a:buNone/>
              <a:defRPr sz="1200">
                <a:solidFill>
                  <a:srgbClr val="808080"/>
                </a:solidFill>
              </a:defRPr>
            </a:lvl4pPr>
            <a:lvl5pPr marL="0" indent="1371600">
              <a:buClrTx/>
              <a:buSzTx/>
              <a:buNone/>
              <a:defRPr sz="1200">
                <a:solidFill>
                  <a:srgbClr val="808080"/>
                </a:solidFill>
              </a:defRPr>
            </a:lvl5pPr>
          </a:lstStyle>
          <a:p>
            <a:pPr/>
            <a:r>
              <a:t>Body Level One</a:t>
            </a:r>
          </a:p>
          <a:p>
            <a:pPr lvl="1"/>
            <a:r>
              <a:t>Body Level Two</a:t>
            </a:r>
          </a:p>
          <a:p>
            <a:pPr lvl="2"/>
            <a:r>
              <a:t>Body Level Three</a:t>
            </a:r>
          </a:p>
          <a:p>
            <a:pPr lvl="3"/>
            <a:r>
              <a:t>Body Level Four</a:t>
            </a:r>
          </a:p>
          <a:p>
            <a:pPr lvl="4"/>
            <a:r>
              <a:t>Body Level Five</a:t>
            </a:r>
          </a:p>
        </p:txBody>
      </p:sp>
      <p:sp>
        <p:nvSpPr>
          <p:cNvPr id="111" name="Text Placeholder 2"/>
          <p:cNvSpPr/>
          <p:nvPr>
            <p:ph type="body" sz="quarter" idx="13"/>
          </p:nvPr>
        </p:nvSpPr>
        <p:spPr>
          <a:xfrm>
            <a:off x="508001" y="4470399"/>
            <a:ext cx="6447502" cy="1570964"/>
          </a:xfrm>
          <a:prstGeom prst="rect">
            <a:avLst/>
          </a:prstGeom>
        </p:spPr>
        <p:txBody>
          <a:bodyPr anchor="ctr">
            <a:normAutofit fontScale="100000" lnSpcReduction="0"/>
          </a:bodyPr>
          <a:lstStyle/>
          <a:p>
            <a:pPr marL="0" indent="0">
              <a:buClrTx/>
              <a:buSzTx/>
              <a:buNone/>
              <a:defRPr sz="1300"/>
            </a:pPr>
          </a:p>
        </p:txBody>
      </p:sp>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Name Card">
    <p:spTree>
      <p:nvGrpSpPr>
        <p:cNvPr id="1" name=""/>
        <p:cNvGrpSpPr/>
        <p:nvPr/>
      </p:nvGrpSpPr>
      <p:grpSpPr>
        <a:xfrm>
          <a:off x="0" y="0"/>
          <a:ext cx="0" cy="0"/>
          <a:chOff x="0" y="0"/>
          <a:chExt cx="0" cy="0"/>
        </a:xfrm>
      </p:grpSpPr>
      <p:sp>
        <p:nvSpPr>
          <p:cNvPr id="119" name="Title Text"/>
          <p:cNvSpPr txBox="1"/>
          <p:nvPr>
            <p:ph type="title"/>
          </p:nvPr>
        </p:nvSpPr>
        <p:spPr>
          <a:xfrm>
            <a:off x="508001" y="1931988"/>
            <a:ext cx="6447502" cy="2595461"/>
          </a:xfrm>
          <a:prstGeom prst="rect">
            <a:avLst/>
          </a:prstGeom>
        </p:spPr>
        <p:txBody>
          <a:bodyPr anchor="b">
            <a:normAutofit fontScale="100000" lnSpcReduction="0"/>
          </a:bodyPr>
          <a:lstStyle>
            <a:lvl1pPr>
              <a:defRPr sz="3300"/>
            </a:lvl1pPr>
          </a:lstStyle>
          <a:p>
            <a:pPr/>
            <a:r>
              <a:t>Title Text</a:t>
            </a:r>
          </a:p>
        </p:txBody>
      </p:sp>
      <p:sp>
        <p:nvSpPr>
          <p:cNvPr id="120" name="Body Level One…"/>
          <p:cNvSpPr txBox="1"/>
          <p:nvPr>
            <p:ph type="body" sz="quarter" idx="1"/>
          </p:nvPr>
        </p:nvSpPr>
        <p:spPr>
          <a:xfrm>
            <a:off x="508001" y="4527448"/>
            <a:ext cx="6447502" cy="1513915"/>
          </a:xfrm>
          <a:prstGeom prst="rect">
            <a:avLst/>
          </a:prstGeom>
        </p:spPr>
        <p:txBody>
          <a:bodyPr>
            <a:normAutofit fontScale="100000" lnSpcReduction="0"/>
          </a:bodyPr>
          <a:lstStyle>
            <a:lvl1pPr marL="0" indent="0">
              <a:buClrTx/>
              <a:buSzTx/>
              <a:buNone/>
              <a:defRPr sz="1300"/>
            </a:lvl1pPr>
            <a:lvl2pPr marL="0" indent="342900">
              <a:buClrTx/>
              <a:buSzTx/>
              <a:buNone/>
              <a:defRPr sz="1300"/>
            </a:lvl2pPr>
            <a:lvl3pPr marL="0" indent="685800">
              <a:buClrTx/>
              <a:buSzTx/>
              <a:buNone/>
              <a:defRPr sz="1300"/>
            </a:lvl3pPr>
            <a:lvl4pPr marL="0" indent="1028700">
              <a:buClrTx/>
              <a:buSzTx/>
              <a:buNone/>
              <a:defRPr sz="1300"/>
            </a:lvl4pPr>
            <a:lvl5pPr marL="0" indent="1371600">
              <a:buClrTx/>
              <a:buSzTx/>
              <a:buNone/>
              <a:defRPr sz="1300"/>
            </a:lvl5pPr>
          </a:lstStyle>
          <a:p>
            <a:pPr/>
            <a:r>
              <a:t>Body Level One</a:t>
            </a:r>
          </a:p>
          <a:p>
            <a:pPr lvl="1"/>
            <a:r>
              <a:t>Body Level Two</a:t>
            </a:r>
          </a:p>
          <a:p>
            <a:pPr lvl="2"/>
            <a:r>
              <a:t>Body Level Three</a:t>
            </a:r>
          </a:p>
          <a:p>
            <a:pPr lvl="3"/>
            <a:r>
              <a:t>Body Level Four</a:t>
            </a:r>
          </a:p>
          <a:p>
            <a:pPr lvl="4"/>
            <a:r>
              <a:t>Body Level Five</a:t>
            </a:r>
          </a:p>
        </p:txBody>
      </p:sp>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Name Card">
    <p:spTree>
      <p:nvGrpSpPr>
        <p:cNvPr id="1" name=""/>
        <p:cNvGrpSpPr/>
        <p:nvPr/>
      </p:nvGrpSpPr>
      <p:grpSpPr>
        <a:xfrm>
          <a:off x="0" y="0"/>
          <a:ext cx="0" cy="0"/>
          <a:chOff x="0" y="0"/>
          <a:chExt cx="0" cy="0"/>
        </a:xfrm>
      </p:grpSpPr>
      <p:sp>
        <p:nvSpPr>
          <p:cNvPr id="128" name="TextBox 17"/>
          <p:cNvSpPr txBox="1"/>
          <p:nvPr/>
        </p:nvSpPr>
        <p:spPr>
          <a:xfrm>
            <a:off x="406003" y="611269"/>
            <a:ext cx="457201" cy="942812"/>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defRPr sz="6000">
                <a:solidFill>
                  <a:srgbClr val="C0E474"/>
                </a:solidFill>
                <a:latin typeface="Arial"/>
                <a:ea typeface="Arial"/>
                <a:cs typeface="Arial"/>
                <a:sym typeface="Arial"/>
              </a:defRPr>
            </a:lvl1pPr>
          </a:lstStyle>
          <a:p>
            <a:pPr/>
            <a:r>
              <a:t>“</a:t>
            </a:r>
          </a:p>
        </p:txBody>
      </p:sp>
      <p:sp>
        <p:nvSpPr>
          <p:cNvPr id="129" name="TextBox 18"/>
          <p:cNvSpPr txBox="1"/>
          <p:nvPr/>
        </p:nvSpPr>
        <p:spPr>
          <a:xfrm>
            <a:off x="6669881" y="2707563"/>
            <a:ext cx="457201" cy="942812"/>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defRPr sz="6000">
                <a:solidFill>
                  <a:srgbClr val="C0E474"/>
                </a:solidFill>
                <a:latin typeface="Arial"/>
                <a:ea typeface="Arial"/>
                <a:cs typeface="Arial"/>
                <a:sym typeface="Arial"/>
              </a:defRPr>
            </a:lvl1pPr>
          </a:lstStyle>
          <a:p>
            <a:pPr/>
            <a:r>
              <a:t>”</a:t>
            </a:r>
          </a:p>
        </p:txBody>
      </p:sp>
      <p:sp>
        <p:nvSpPr>
          <p:cNvPr id="130" name="Title Text"/>
          <p:cNvSpPr txBox="1"/>
          <p:nvPr>
            <p:ph type="title"/>
          </p:nvPr>
        </p:nvSpPr>
        <p:spPr>
          <a:xfrm>
            <a:off x="698500" y="609600"/>
            <a:ext cx="6070602" cy="3022600"/>
          </a:xfrm>
          <a:prstGeom prst="rect">
            <a:avLst/>
          </a:prstGeom>
        </p:spPr>
        <p:txBody>
          <a:bodyPr anchor="ctr">
            <a:normAutofit fontScale="100000" lnSpcReduction="0"/>
          </a:bodyPr>
          <a:lstStyle>
            <a:lvl1pPr>
              <a:defRPr sz="3300"/>
            </a:lvl1pPr>
          </a:lstStyle>
          <a:p>
            <a:pPr/>
            <a:r>
              <a:t>Title Text</a:t>
            </a:r>
          </a:p>
        </p:txBody>
      </p:sp>
      <p:sp>
        <p:nvSpPr>
          <p:cNvPr id="131" name="Body Level One…"/>
          <p:cNvSpPr txBox="1"/>
          <p:nvPr>
            <p:ph type="body" sz="quarter" idx="1"/>
          </p:nvPr>
        </p:nvSpPr>
        <p:spPr>
          <a:xfrm>
            <a:off x="507998" y="4013200"/>
            <a:ext cx="6447504" cy="514249"/>
          </a:xfrm>
          <a:prstGeom prst="rect">
            <a:avLst/>
          </a:prstGeom>
        </p:spPr>
        <p:txBody>
          <a:bodyPr anchor="b">
            <a:normAutofit fontScale="100000" lnSpcReduction="0"/>
          </a:bodyPr>
          <a:lstStyle>
            <a:lvl1pPr marL="0" indent="0">
              <a:buClrTx/>
              <a:buSzTx/>
              <a:buNone/>
            </a:lvl1pPr>
            <a:lvl2pPr marL="0" indent="342900">
              <a:buClrTx/>
              <a:buSzTx/>
              <a:buNone/>
            </a:lvl2pPr>
            <a:lvl3pPr marL="0" indent="685800">
              <a:buClrTx/>
              <a:buSzTx/>
              <a:buNone/>
            </a:lvl3pPr>
            <a:lvl4pPr marL="0" indent="1028700">
              <a:buClrTx/>
              <a:buSzTx/>
              <a:buNone/>
            </a:lvl4pPr>
            <a:lvl5pPr marL="0" indent="1371600">
              <a:buClrTx/>
              <a:buSzTx/>
              <a:buNone/>
            </a:lvl5pPr>
          </a:lstStyle>
          <a:p>
            <a:pPr/>
            <a:r>
              <a:t>Body Level One</a:t>
            </a:r>
          </a:p>
          <a:p>
            <a:pPr lvl="1"/>
            <a:r>
              <a:t>Body Level Two</a:t>
            </a:r>
          </a:p>
          <a:p>
            <a:pPr lvl="2"/>
            <a:r>
              <a:t>Body Level Three</a:t>
            </a:r>
          </a:p>
          <a:p>
            <a:pPr lvl="3"/>
            <a:r>
              <a:t>Body Level Four</a:t>
            </a:r>
          </a:p>
          <a:p>
            <a:pPr lvl="4"/>
            <a:r>
              <a:t>Body Level Five</a:t>
            </a:r>
          </a:p>
        </p:txBody>
      </p:sp>
      <p:sp>
        <p:nvSpPr>
          <p:cNvPr id="132" name="Text Placeholder 2"/>
          <p:cNvSpPr/>
          <p:nvPr>
            <p:ph type="body" sz="quarter" idx="13"/>
          </p:nvPr>
        </p:nvSpPr>
        <p:spPr>
          <a:xfrm>
            <a:off x="508001" y="4527448"/>
            <a:ext cx="6447502" cy="1513915"/>
          </a:xfrm>
          <a:prstGeom prst="rect">
            <a:avLst/>
          </a:prstGeom>
        </p:spPr>
        <p:txBody>
          <a:bodyPr>
            <a:normAutofit fontScale="100000" lnSpcReduction="0"/>
          </a:bodyPr>
          <a:lstStyle/>
          <a:p>
            <a:pPr marL="0" indent="0">
              <a:buClrTx/>
              <a:buSzTx/>
              <a:buNone/>
              <a:defRPr sz="1300">
                <a:solidFill>
                  <a:srgbClr val="808080"/>
                </a:solidFill>
              </a:defRPr>
            </a:pPr>
          </a:p>
        </p:txBody>
      </p:sp>
      <p:sp>
        <p:nvSpPr>
          <p:cNvPr id="13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rue or False">
    <p:spTree>
      <p:nvGrpSpPr>
        <p:cNvPr id="1" name=""/>
        <p:cNvGrpSpPr/>
        <p:nvPr/>
      </p:nvGrpSpPr>
      <p:grpSpPr>
        <a:xfrm>
          <a:off x="0" y="0"/>
          <a:ext cx="0" cy="0"/>
          <a:chOff x="0" y="0"/>
          <a:chExt cx="0" cy="0"/>
        </a:xfrm>
      </p:grpSpPr>
      <p:sp>
        <p:nvSpPr>
          <p:cNvPr id="140" name="Title Text"/>
          <p:cNvSpPr txBox="1"/>
          <p:nvPr>
            <p:ph type="title"/>
          </p:nvPr>
        </p:nvSpPr>
        <p:spPr>
          <a:xfrm>
            <a:off x="514350" y="609600"/>
            <a:ext cx="6441153" cy="3022600"/>
          </a:xfrm>
          <a:prstGeom prst="rect">
            <a:avLst/>
          </a:prstGeom>
        </p:spPr>
        <p:txBody>
          <a:bodyPr anchor="ctr">
            <a:normAutofit fontScale="100000" lnSpcReduction="0"/>
          </a:bodyPr>
          <a:lstStyle>
            <a:lvl1pPr>
              <a:defRPr sz="3300"/>
            </a:lvl1pPr>
          </a:lstStyle>
          <a:p>
            <a:pPr/>
            <a:r>
              <a:t>Title Text</a:t>
            </a:r>
          </a:p>
        </p:txBody>
      </p:sp>
      <p:sp>
        <p:nvSpPr>
          <p:cNvPr id="141" name="Body Level One…"/>
          <p:cNvSpPr txBox="1"/>
          <p:nvPr>
            <p:ph type="body" sz="quarter" idx="1"/>
          </p:nvPr>
        </p:nvSpPr>
        <p:spPr>
          <a:xfrm>
            <a:off x="507998" y="4013200"/>
            <a:ext cx="6447504" cy="514249"/>
          </a:xfrm>
          <a:prstGeom prst="rect">
            <a:avLst/>
          </a:prstGeom>
        </p:spPr>
        <p:txBody>
          <a:bodyPr anchor="b">
            <a:normAutofit fontScale="100000" lnSpcReduction="0"/>
          </a:bodyPr>
          <a:lstStyle>
            <a:lvl1pPr marL="0" indent="0">
              <a:buClrTx/>
              <a:buSzTx/>
              <a:buNone/>
              <a:defRPr>
                <a:solidFill>
                  <a:schemeClr val="accent1"/>
                </a:solidFill>
              </a:defRPr>
            </a:lvl1pPr>
            <a:lvl2pPr marL="0" indent="342900">
              <a:buClrTx/>
              <a:buSzTx/>
              <a:buNone/>
              <a:defRPr>
                <a:solidFill>
                  <a:schemeClr val="accent1"/>
                </a:solidFill>
              </a:defRPr>
            </a:lvl2pPr>
            <a:lvl3pPr marL="0" indent="685800">
              <a:buClrTx/>
              <a:buSzTx/>
              <a:buNone/>
              <a:defRPr>
                <a:solidFill>
                  <a:schemeClr val="accent1"/>
                </a:solidFill>
              </a:defRPr>
            </a:lvl3pPr>
            <a:lvl4pPr marL="0" indent="1028700">
              <a:buClrTx/>
              <a:buSzTx/>
              <a:buNone/>
              <a:defRPr>
                <a:solidFill>
                  <a:schemeClr val="accent1"/>
                </a:solidFill>
              </a:defRPr>
            </a:lvl4pPr>
            <a:lvl5pPr marL="0" indent="1371600">
              <a:buClrTx/>
              <a:buSzTx/>
              <a:buNone/>
              <a:defRPr>
                <a:solidFill>
                  <a:schemeClr val="accent1"/>
                </a:solidFill>
              </a:defRPr>
            </a:lvl5pPr>
          </a:lstStyle>
          <a:p>
            <a:pPr/>
            <a:r>
              <a:t>Body Level One</a:t>
            </a:r>
          </a:p>
          <a:p>
            <a:pPr lvl="1"/>
            <a:r>
              <a:t>Body Level Two</a:t>
            </a:r>
          </a:p>
          <a:p>
            <a:pPr lvl="2"/>
            <a:r>
              <a:t>Body Level Three</a:t>
            </a:r>
          </a:p>
          <a:p>
            <a:pPr lvl="3"/>
            <a:r>
              <a:t>Body Level Four</a:t>
            </a:r>
          </a:p>
          <a:p>
            <a:pPr lvl="4"/>
            <a:r>
              <a:t>Body Level Five</a:t>
            </a:r>
          </a:p>
        </p:txBody>
      </p:sp>
      <p:sp>
        <p:nvSpPr>
          <p:cNvPr id="142" name="Text Placeholder 2"/>
          <p:cNvSpPr/>
          <p:nvPr>
            <p:ph type="body" sz="quarter" idx="13"/>
          </p:nvPr>
        </p:nvSpPr>
        <p:spPr>
          <a:xfrm>
            <a:off x="508001" y="4527448"/>
            <a:ext cx="6447502" cy="1513915"/>
          </a:xfrm>
          <a:prstGeom prst="rect">
            <a:avLst/>
          </a:prstGeom>
        </p:spPr>
        <p:txBody>
          <a:bodyPr>
            <a:normAutofit fontScale="100000" lnSpcReduction="0"/>
          </a:bodyPr>
          <a:lstStyle/>
          <a:p>
            <a:pPr marL="0" indent="0">
              <a:buClrTx/>
              <a:buSzTx/>
              <a:buNone/>
              <a:defRPr sz="1300">
                <a:solidFill>
                  <a:srgbClr val="808080"/>
                </a:solidFill>
              </a:defRPr>
            </a:pPr>
          </a:p>
        </p:txBody>
      </p:sp>
      <p:sp>
        <p:nvSpPr>
          <p:cNvPr id="14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Rectangle 28"/>
          <p:cNvSpPr/>
          <p:nvPr/>
        </p:nvSpPr>
        <p:spPr>
          <a:xfrm>
            <a:off x="8597503" y="-7938"/>
            <a:ext cx="544116" cy="68659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073" y="0"/>
                </a:moveTo>
                <a:lnTo>
                  <a:pt x="21600" y="0"/>
                </a:lnTo>
                <a:lnTo>
                  <a:pt x="21600" y="21600"/>
                </a:lnTo>
                <a:lnTo>
                  <a:pt x="0" y="21600"/>
                </a:lnTo>
                <a:lnTo>
                  <a:pt x="17073" y="0"/>
                </a:lnTo>
                <a:close/>
              </a:path>
            </a:pathLst>
          </a:custGeom>
          <a:solidFill>
            <a:srgbClr val="C0E474">
              <a:alpha val="70000"/>
            </a:srgbClr>
          </a:solidFill>
          <a:ln w="12700">
            <a:miter lim="400000"/>
          </a:ln>
        </p:spPr>
        <p:txBody>
          <a:bodyPr lIns="45719" rIns="45719"/>
          <a:lstStyle/>
          <a:p>
            <a:pPr/>
          </a:p>
        </p:txBody>
      </p:sp>
      <p:sp>
        <p:nvSpPr>
          <p:cNvPr id="3" name="Isosceles Triangle 28"/>
          <p:cNvSpPr/>
          <p:nvPr/>
        </p:nvSpPr>
        <p:spPr>
          <a:xfrm>
            <a:off x="1" y="4013200"/>
            <a:ext cx="336948" cy="2844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0" y="0"/>
                </a:lnTo>
                <a:lnTo>
                  <a:pt x="21600" y="21600"/>
                </a:lnTo>
                <a:close/>
              </a:path>
            </a:pathLst>
          </a:custGeom>
          <a:solidFill>
            <a:schemeClr val="accent1">
              <a:alpha val="85000"/>
            </a:schemeClr>
          </a:solidFill>
          <a:ln w="12700">
            <a:miter lim="400000"/>
          </a:ln>
        </p:spPr>
        <p:txBody>
          <a:bodyPr lIns="45719" rIns="45719"/>
          <a:lstStyle/>
          <a:p>
            <a:pPr/>
          </a:p>
        </p:txBody>
      </p:sp>
      <p:sp>
        <p:nvSpPr>
          <p:cNvPr id="4" name="TextBox 1"/>
          <p:cNvSpPr txBox="1"/>
          <p:nvPr/>
        </p:nvSpPr>
        <p:spPr>
          <a:xfrm>
            <a:off x="7953375" y="1666875"/>
            <a:ext cx="91678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700"/>
            </a:lvl1pPr>
          </a:lstStyle>
          <a:p>
            <a:pPr/>
            <a:r>
              <a:t> #CLPA2019</a:t>
            </a:r>
          </a:p>
        </p:txBody>
      </p:sp>
      <p:pic>
        <p:nvPicPr>
          <p:cNvPr id="5" name="Picture 10" descr="Picture 10"/>
          <p:cNvPicPr>
            <a:picLocks noChangeAspect="1"/>
          </p:cNvPicPr>
          <p:nvPr/>
        </p:nvPicPr>
        <p:blipFill>
          <a:blip r:embed="rId2">
            <a:extLst/>
          </a:blip>
          <a:stretch>
            <a:fillRect/>
          </a:stretch>
        </p:blipFill>
        <p:spPr>
          <a:xfrm>
            <a:off x="7953375" y="579439"/>
            <a:ext cx="916782" cy="1222376"/>
          </a:xfrm>
          <a:prstGeom prst="rect">
            <a:avLst/>
          </a:prstGeom>
          <a:ln w="12700">
            <a:miter lim="400000"/>
          </a:ln>
        </p:spPr>
      </p:pic>
      <p:sp>
        <p:nvSpPr>
          <p:cNvPr id="6" name="Title Text"/>
          <p:cNvSpPr txBox="1"/>
          <p:nvPr>
            <p:ph type="title"/>
          </p:nvPr>
        </p:nvSpPr>
        <p:spPr>
          <a:xfrm>
            <a:off x="457200" y="274637"/>
            <a:ext cx="8229600" cy="1325564"/>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Title Text</a:t>
            </a:r>
          </a:p>
        </p:txBody>
      </p:sp>
      <p:sp>
        <p:nvSpPr>
          <p:cNvPr id="7" name="Body Level One…"/>
          <p:cNvSpPr txBox="1"/>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Body Level One</a:t>
            </a:r>
          </a:p>
          <a:p>
            <a:pPr lvl="1"/>
            <a:r>
              <a:t>Body Level Two</a:t>
            </a:r>
          </a:p>
          <a:p>
            <a:pPr lvl="2"/>
            <a:r>
              <a:t>Body Level Three</a:t>
            </a:r>
          </a:p>
          <a:p>
            <a:pPr lvl="3"/>
            <a:r>
              <a:t>Body Level Four</a:t>
            </a:r>
          </a:p>
          <a:p>
            <a:pPr lvl="4"/>
            <a:r>
              <a:t>Body Level Five</a:t>
            </a:r>
          </a:p>
        </p:txBody>
      </p:sp>
      <p:sp>
        <p:nvSpPr>
          <p:cNvPr id="8" name="Slide Number"/>
          <p:cNvSpPr txBox="1"/>
          <p:nvPr>
            <p:ph type="sldNum" sz="quarter" idx="2"/>
          </p:nvPr>
        </p:nvSpPr>
        <p:spPr>
          <a:xfrm>
            <a:off x="6771570" y="6134418"/>
            <a:ext cx="184061" cy="180341"/>
          </a:xfrm>
          <a:prstGeom prst="rect">
            <a:avLst/>
          </a:prstGeom>
          <a:ln w="12700">
            <a:miter lim="400000"/>
          </a:ln>
        </p:spPr>
        <p:txBody>
          <a:bodyPr wrap="none" lIns="45719" rIns="45719" anchor="ctr">
            <a:spAutoFit/>
          </a:bodyPr>
          <a:lstStyle>
            <a:lvl1pPr algn="r">
              <a:defRPr sz="600">
                <a:solidFill>
                  <a:schemeClr val="accent1"/>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Lst>
  <p:transition xmlns:p14="http://schemas.microsoft.com/office/powerpoint/2010/main" spd="med" advClick="1"/>
  <p:txStyles>
    <p:titleStyle>
      <a:lvl1pPr marL="0" marR="0" indent="0" algn="l" defTabSz="342900" rtl="0" latinLnBrk="0">
        <a:lnSpc>
          <a:spcPct val="100000"/>
        </a:lnSpc>
        <a:spcBef>
          <a:spcPts val="0"/>
        </a:spcBef>
        <a:spcAft>
          <a:spcPts val="0"/>
        </a:spcAft>
        <a:buClrTx/>
        <a:buSzTx/>
        <a:buFontTx/>
        <a:buNone/>
        <a:tabLst/>
        <a:defRPr b="0" baseline="0" cap="none" i="0" spc="0" strike="noStrike" sz="2700" u="none">
          <a:ln>
            <a:noFill/>
          </a:ln>
          <a:solidFill>
            <a:schemeClr val="accent1"/>
          </a:solidFill>
          <a:uFillTx/>
          <a:latin typeface="Trebuchet MS"/>
          <a:ea typeface="Trebuchet MS"/>
          <a:cs typeface="Trebuchet MS"/>
          <a:sym typeface="Trebuchet MS"/>
        </a:defRPr>
      </a:lvl1pPr>
      <a:lvl2pPr marL="0" marR="0" indent="0" algn="l" defTabSz="342900" rtl="0" latinLnBrk="0">
        <a:lnSpc>
          <a:spcPct val="100000"/>
        </a:lnSpc>
        <a:spcBef>
          <a:spcPts val="0"/>
        </a:spcBef>
        <a:spcAft>
          <a:spcPts val="0"/>
        </a:spcAft>
        <a:buClrTx/>
        <a:buSzTx/>
        <a:buFontTx/>
        <a:buNone/>
        <a:tabLst/>
        <a:defRPr b="0" baseline="0" cap="none" i="0" spc="0" strike="noStrike" sz="2700" u="none">
          <a:ln>
            <a:noFill/>
          </a:ln>
          <a:solidFill>
            <a:schemeClr val="accent1"/>
          </a:solidFill>
          <a:uFillTx/>
          <a:latin typeface="Trebuchet MS"/>
          <a:ea typeface="Trebuchet MS"/>
          <a:cs typeface="Trebuchet MS"/>
          <a:sym typeface="Trebuchet MS"/>
        </a:defRPr>
      </a:lvl2pPr>
      <a:lvl3pPr marL="0" marR="0" indent="0" algn="l" defTabSz="342900" rtl="0" latinLnBrk="0">
        <a:lnSpc>
          <a:spcPct val="100000"/>
        </a:lnSpc>
        <a:spcBef>
          <a:spcPts val="0"/>
        </a:spcBef>
        <a:spcAft>
          <a:spcPts val="0"/>
        </a:spcAft>
        <a:buClrTx/>
        <a:buSzTx/>
        <a:buFontTx/>
        <a:buNone/>
        <a:tabLst/>
        <a:defRPr b="0" baseline="0" cap="none" i="0" spc="0" strike="noStrike" sz="2700" u="none">
          <a:ln>
            <a:noFill/>
          </a:ln>
          <a:solidFill>
            <a:schemeClr val="accent1"/>
          </a:solidFill>
          <a:uFillTx/>
          <a:latin typeface="Trebuchet MS"/>
          <a:ea typeface="Trebuchet MS"/>
          <a:cs typeface="Trebuchet MS"/>
          <a:sym typeface="Trebuchet MS"/>
        </a:defRPr>
      </a:lvl3pPr>
      <a:lvl4pPr marL="0" marR="0" indent="0" algn="l" defTabSz="342900" rtl="0" latinLnBrk="0">
        <a:lnSpc>
          <a:spcPct val="100000"/>
        </a:lnSpc>
        <a:spcBef>
          <a:spcPts val="0"/>
        </a:spcBef>
        <a:spcAft>
          <a:spcPts val="0"/>
        </a:spcAft>
        <a:buClrTx/>
        <a:buSzTx/>
        <a:buFontTx/>
        <a:buNone/>
        <a:tabLst/>
        <a:defRPr b="0" baseline="0" cap="none" i="0" spc="0" strike="noStrike" sz="2700" u="none">
          <a:ln>
            <a:noFill/>
          </a:ln>
          <a:solidFill>
            <a:schemeClr val="accent1"/>
          </a:solidFill>
          <a:uFillTx/>
          <a:latin typeface="Trebuchet MS"/>
          <a:ea typeface="Trebuchet MS"/>
          <a:cs typeface="Trebuchet MS"/>
          <a:sym typeface="Trebuchet MS"/>
        </a:defRPr>
      </a:lvl4pPr>
      <a:lvl5pPr marL="0" marR="0" indent="0" algn="l" defTabSz="342900" rtl="0" latinLnBrk="0">
        <a:lnSpc>
          <a:spcPct val="100000"/>
        </a:lnSpc>
        <a:spcBef>
          <a:spcPts val="0"/>
        </a:spcBef>
        <a:spcAft>
          <a:spcPts val="0"/>
        </a:spcAft>
        <a:buClrTx/>
        <a:buSzTx/>
        <a:buFontTx/>
        <a:buNone/>
        <a:tabLst/>
        <a:defRPr b="0" baseline="0" cap="none" i="0" spc="0" strike="noStrike" sz="2700" u="none">
          <a:ln>
            <a:noFill/>
          </a:ln>
          <a:solidFill>
            <a:schemeClr val="accent1"/>
          </a:solidFill>
          <a:uFillTx/>
          <a:latin typeface="Trebuchet MS"/>
          <a:ea typeface="Trebuchet MS"/>
          <a:cs typeface="Trebuchet MS"/>
          <a:sym typeface="Trebuchet MS"/>
        </a:defRPr>
      </a:lvl5pPr>
      <a:lvl6pPr marL="0" marR="0" indent="0" algn="l" defTabSz="342900" rtl="0" latinLnBrk="0">
        <a:lnSpc>
          <a:spcPct val="100000"/>
        </a:lnSpc>
        <a:spcBef>
          <a:spcPts val="0"/>
        </a:spcBef>
        <a:spcAft>
          <a:spcPts val="0"/>
        </a:spcAft>
        <a:buClrTx/>
        <a:buSzTx/>
        <a:buFontTx/>
        <a:buNone/>
        <a:tabLst/>
        <a:defRPr b="0" baseline="0" cap="none" i="0" spc="0" strike="noStrike" sz="2700" u="none">
          <a:ln>
            <a:noFill/>
          </a:ln>
          <a:solidFill>
            <a:schemeClr val="accent1"/>
          </a:solidFill>
          <a:uFillTx/>
          <a:latin typeface="Trebuchet MS"/>
          <a:ea typeface="Trebuchet MS"/>
          <a:cs typeface="Trebuchet MS"/>
          <a:sym typeface="Trebuchet MS"/>
        </a:defRPr>
      </a:lvl6pPr>
      <a:lvl7pPr marL="0" marR="0" indent="0" algn="l" defTabSz="342900" rtl="0" latinLnBrk="0">
        <a:lnSpc>
          <a:spcPct val="100000"/>
        </a:lnSpc>
        <a:spcBef>
          <a:spcPts val="0"/>
        </a:spcBef>
        <a:spcAft>
          <a:spcPts val="0"/>
        </a:spcAft>
        <a:buClrTx/>
        <a:buSzTx/>
        <a:buFontTx/>
        <a:buNone/>
        <a:tabLst/>
        <a:defRPr b="0" baseline="0" cap="none" i="0" spc="0" strike="noStrike" sz="2700" u="none">
          <a:ln>
            <a:noFill/>
          </a:ln>
          <a:solidFill>
            <a:schemeClr val="accent1"/>
          </a:solidFill>
          <a:uFillTx/>
          <a:latin typeface="Trebuchet MS"/>
          <a:ea typeface="Trebuchet MS"/>
          <a:cs typeface="Trebuchet MS"/>
          <a:sym typeface="Trebuchet MS"/>
        </a:defRPr>
      </a:lvl7pPr>
      <a:lvl8pPr marL="0" marR="0" indent="0" algn="l" defTabSz="342900" rtl="0" latinLnBrk="0">
        <a:lnSpc>
          <a:spcPct val="100000"/>
        </a:lnSpc>
        <a:spcBef>
          <a:spcPts val="0"/>
        </a:spcBef>
        <a:spcAft>
          <a:spcPts val="0"/>
        </a:spcAft>
        <a:buClrTx/>
        <a:buSzTx/>
        <a:buFontTx/>
        <a:buNone/>
        <a:tabLst/>
        <a:defRPr b="0" baseline="0" cap="none" i="0" spc="0" strike="noStrike" sz="2700" u="none">
          <a:ln>
            <a:noFill/>
          </a:ln>
          <a:solidFill>
            <a:schemeClr val="accent1"/>
          </a:solidFill>
          <a:uFillTx/>
          <a:latin typeface="Trebuchet MS"/>
          <a:ea typeface="Trebuchet MS"/>
          <a:cs typeface="Trebuchet MS"/>
          <a:sym typeface="Trebuchet MS"/>
        </a:defRPr>
      </a:lvl8pPr>
      <a:lvl9pPr marL="0" marR="0" indent="0" algn="l" defTabSz="342900" rtl="0" latinLnBrk="0">
        <a:lnSpc>
          <a:spcPct val="100000"/>
        </a:lnSpc>
        <a:spcBef>
          <a:spcPts val="0"/>
        </a:spcBef>
        <a:spcAft>
          <a:spcPts val="0"/>
        </a:spcAft>
        <a:buClrTx/>
        <a:buSzTx/>
        <a:buFontTx/>
        <a:buNone/>
        <a:tabLst/>
        <a:defRPr b="0" baseline="0" cap="none" i="0" spc="0" strike="noStrike" sz="2700" u="none">
          <a:ln>
            <a:noFill/>
          </a:ln>
          <a:solidFill>
            <a:schemeClr val="accent1"/>
          </a:solidFill>
          <a:uFillTx/>
          <a:latin typeface="Trebuchet MS"/>
          <a:ea typeface="Trebuchet MS"/>
          <a:cs typeface="Trebuchet MS"/>
          <a:sym typeface="Trebuchet MS"/>
        </a:defRPr>
      </a:lvl9pPr>
    </p:titleStyle>
    <p:bodyStyle>
      <a:lvl1pPr marL="257175" marR="0" indent="-257175" algn="l" defTabSz="342900" rtl="0" latinLnBrk="0">
        <a:lnSpc>
          <a:spcPct val="100000"/>
        </a:lnSpc>
        <a:spcBef>
          <a:spcPts val="700"/>
        </a:spcBef>
        <a:spcAft>
          <a:spcPts val="0"/>
        </a:spcAft>
        <a:buClr>
          <a:schemeClr val="accent1"/>
        </a:buClr>
        <a:buSzPct val="80000"/>
        <a:buFontTx/>
        <a:buChar char=""/>
        <a:tabLst/>
        <a:defRPr b="0" baseline="0" cap="none" i="0" spc="0" strike="noStrike" sz="1800" u="none">
          <a:ln>
            <a:noFill/>
          </a:ln>
          <a:solidFill>
            <a:srgbClr val="404040"/>
          </a:solidFill>
          <a:uFillTx/>
          <a:latin typeface="Trebuchet MS"/>
          <a:ea typeface="Trebuchet MS"/>
          <a:cs typeface="Trebuchet MS"/>
          <a:sym typeface="Trebuchet MS"/>
        </a:defRPr>
      </a:lvl1pPr>
      <a:lvl2pPr marL="600075" marR="0" indent="-257175" algn="l" defTabSz="342900" rtl="0" latinLnBrk="0">
        <a:lnSpc>
          <a:spcPct val="100000"/>
        </a:lnSpc>
        <a:spcBef>
          <a:spcPts val="700"/>
        </a:spcBef>
        <a:spcAft>
          <a:spcPts val="0"/>
        </a:spcAft>
        <a:buClr>
          <a:schemeClr val="accent1"/>
        </a:buClr>
        <a:buSzPct val="80000"/>
        <a:buFontTx/>
        <a:buChar char=""/>
        <a:tabLst/>
        <a:defRPr b="0" baseline="0" cap="none" i="0" spc="0" strike="noStrike" sz="1800" u="none">
          <a:ln>
            <a:noFill/>
          </a:ln>
          <a:solidFill>
            <a:srgbClr val="404040"/>
          </a:solidFill>
          <a:uFillTx/>
          <a:latin typeface="Trebuchet MS"/>
          <a:ea typeface="Trebuchet MS"/>
          <a:cs typeface="Trebuchet MS"/>
          <a:sym typeface="Trebuchet MS"/>
        </a:defRPr>
      </a:lvl2pPr>
      <a:lvl3pPr marL="857250" marR="0" indent="-171450" algn="l" defTabSz="342900" rtl="0" latinLnBrk="0">
        <a:lnSpc>
          <a:spcPct val="100000"/>
        </a:lnSpc>
        <a:spcBef>
          <a:spcPts val="700"/>
        </a:spcBef>
        <a:spcAft>
          <a:spcPts val="0"/>
        </a:spcAft>
        <a:buClr>
          <a:schemeClr val="accent1"/>
        </a:buClr>
        <a:buSzPct val="80000"/>
        <a:buFontTx/>
        <a:buChar char=""/>
        <a:tabLst/>
        <a:defRPr b="0" baseline="0" cap="none" i="0" spc="0" strike="noStrike" sz="1800" u="none">
          <a:ln>
            <a:noFill/>
          </a:ln>
          <a:solidFill>
            <a:srgbClr val="404040"/>
          </a:solidFill>
          <a:uFillTx/>
          <a:latin typeface="Trebuchet MS"/>
          <a:ea typeface="Trebuchet MS"/>
          <a:cs typeface="Trebuchet MS"/>
          <a:sym typeface="Trebuchet MS"/>
        </a:defRPr>
      </a:lvl3pPr>
      <a:lvl4pPr marL="1285875" marR="0" indent="-257175" algn="l" defTabSz="342900" rtl="0" latinLnBrk="0">
        <a:lnSpc>
          <a:spcPct val="100000"/>
        </a:lnSpc>
        <a:spcBef>
          <a:spcPts val="700"/>
        </a:spcBef>
        <a:spcAft>
          <a:spcPts val="0"/>
        </a:spcAft>
        <a:buClr>
          <a:schemeClr val="accent1"/>
        </a:buClr>
        <a:buSzPct val="80000"/>
        <a:buFontTx/>
        <a:buChar char=""/>
        <a:tabLst/>
        <a:defRPr b="0" baseline="0" cap="none" i="0" spc="0" strike="noStrike" sz="1800" u="none">
          <a:ln>
            <a:noFill/>
          </a:ln>
          <a:solidFill>
            <a:srgbClr val="404040"/>
          </a:solidFill>
          <a:uFillTx/>
          <a:latin typeface="Trebuchet MS"/>
          <a:ea typeface="Trebuchet MS"/>
          <a:cs typeface="Trebuchet MS"/>
          <a:sym typeface="Trebuchet MS"/>
        </a:defRPr>
      </a:lvl4pPr>
      <a:lvl5pPr marL="1628775" marR="0" indent="-257175" algn="l" defTabSz="342900" rtl="0" latinLnBrk="0">
        <a:lnSpc>
          <a:spcPct val="100000"/>
        </a:lnSpc>
        <a:spcBef>
          <a:spcPts val="700"/>
        </a:spcBef>
        <a:spcAft>
          <a:spcPts val="0"/>
        </a:spcAft>
        <a:buClr>
          <a:schemeClr val="accent1"/>
        </a:buClr>
        <a:buSzPct val="80000"/>
        <a:buFontTx/>
        <a:buChar char=""/>
        <a:tabLst/>
        <a:defRPr b="0" baseline="0" cap="none" i="0" spc="0" strike="noStrike" sz="1800" u="none">
          <a:ln>
            <a:noFill/>
          </a:ln>
          <a:solidFill>
            <a:srgbClr val="404040"/>
          </a:solidFill>
          <a:uFillTx/>
          <a:latin typeface="Trebuchet MS"/>
          <a:ea typeface="Trebuchet MS"/>
          <a:cs typeface="Trebuchet MS"/>
          <a:sym typeface="Trebuchet MS"/>
        </a:defRPr>
      </a:lvl5pPr>
      <a:lvl6pPr marL="2057400" marR="0" indent="-342900" algn="l" defTabSz="342900" rtl="0" latinLnBrk="0">
        <a:lnSpc>
          <a:spcPct val="100000"/>
        </a:lnSpc>
        <a:spcBef>
          <a:spcPts val="700"/>
        </a:spcBef>
        <a:spcAft>
          <a:spcPts val="0"/>
        </a:spcAft>
        <a:buClr>
          <a:schemeClr val="accent1"/>
        </a:buClr>
        <a:buSzPct val="80000"/>
        <a:buFontTx/>
        <a:buChar char=""/>
        <a:tabLst/>
        <a:defRPr b="0" baseline="0" cap="none" i="0" spc="0" strike="noStrike" sz="1800" u="none">
          <a:ln>
            <a:noFill/>
          </a:ln>
          <a:solidFill>
            <a:srgbClr val="404040"/>
          </a:solidFill>
          <a:uFillTx/>
          <a:latin typeface="Trebuchet MS"/>
          <a:ea typeface="Trebuchet MS"/>
          <a:cs typeface="Trebuchet MS"/>
          <a:sym typeface="Trebuchet MS"/>
        </a:defRPr>
      </a:lvl6pPr>
      <a:lvl7pPr marL="2400300" marR="0" indent="-342900" algn="l" defTabSz="342900" rtl="0" latinLnBrk="0">
        <a:lnSpc>
          <a:spcPct val="100000"/>
        </a:lnSpc>
        <a:spcBef>
          <a:spcPts val="700"/>
        </a:spcBef>
        <a:spcAft>
          <a:spcPts val="0"/>
        </a:spcAft>
        <a:buClr>
          <a:schemeClr val="accent1"/>
        </a:buClr>
        <a:buSzPct val="80000"/>
        <a:buFontTx/>
        <a:buChar char=""/>
        <a:tabLst/>
        <a:defRPr b="0" baseline="0" cap="none" i="0" spc="0" strike="noStrike" sz="1800" u="none">
          <a:ln>
            <a:noFill/>
          </a:ln>
          <a:solidFill>
            <a:srgbClr val="404040"/>
          </a:solidFill>
          <a:uFillTx/>
          <a:latin typeface="Trebuchet MS"/>
          <a:ea typeface="Trebuchet MS"/>
          <a:cs typeface="Trebuchet MS"/>
          <a:sym typeface="Trebuchet MS"/>
        </a:defRPr>
      </a:lvl7pPr>
      <a:lvl8pPr marL="2743200" marR="0" indent="-342900" algn="l" defTabSz="342900" rtl="0" latinLnBrk="0">
        <a:lnSpc>
          <a:spcPct val="100000"/>
        </a:lnSpc>
        <a:spcBef>
          <a:spcPts val="700"/>
        </a:spcBef>
        <a:spcAft>
          <a:spcPts val="0"/>
        </a:spcAft>
        <a:buClr>
          <a:schemeClr val="accent1"/>
        </a:buClr>
        <a:buSzPct val="80000"/>
        <a:buFontTx/>
        <a:buChar char=""/>
        <a:tabLst/>
        <a:defRPr b="0" baseline="0" cap="none" i="0" spc="0" strike="noStrike" sz="1800" u="none">
          <a:ln>
            <a:noFill/>
          </a:ln>
          <a:solidFill>
            <a:srgbClr val="404040"/>
          </a:solidFill>
          <a:uFillTx/>
          <a:latin typeface="Trebuchet MS"/>
          <a:ea typeface="Trebuchet MS"/>
          <a:cs typeface="Trebuchet MS"/>
          <a:sym typeface="Trebuchet MS"/>
        </a:defRPr>
      </a:lvl8pPr>
      <a:lvl9pPr marL="3086100" marR="0" indent="-342900" algn="l" defTabSz="342900" rtl="0" latinLnBrk="0">
        <a:lnSpc>
          <a:spcPct val="100000"/>
        </a:lnSpc>
        <a:spcBef>
          <a:spcPts val="700"/>
        </a:spcBef>
        <a:spcAft>
          <a:spcPts val="0"/>
        </a:spcAft>
        <a:buClr>
          <a:schemeClr val="accent1"/>
        </a:buClr>
        <a:buSzPct val="80000"/>
        <a:buFontTx/>
        <a:buChar char=""/>
        <a:tabLst/>
        <a:defRPr b="0" baseline="0" cap="none" i="0" spc="0" strike="noStrike" sz="1800" u="none">
          <a:ln>
            <a:noFill/>
          </a:ln>
          <a:solidFill>
            <a:srgbClr val="404040"/>
          </a:solidFill>
          <a:uFillTx/>
          <a:latin typeface="Trebuchet MS"/>
          <a:ea typeface="Trebuchet MS"/>
          <a:cs typeface="Trebuchet MS"/>
          <a:sym typeface="Trebuchet MS"/>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600" u="none">
          <a:ln>
            <a:noFill/>
          </a:ln>
          <a:solidFill>
            <a:schemeClr val="tx1"/>
          </a:solidFill>
          <a:uFillTx/>
          <a:latin typeface="+mn-lt"/>
          <a:ea typeface="+mn-ea"/>
          <a:cs typeface="+mn-cs"/>
          <a:sym typeface="Trebuchet MS"/>
        </a:defRPr>
      </a:lvl1pPr>
      <a:lvl2pPr marL="0" marR="0" indent="457200" algn="r" defTabSz="914400" rtl="0" latinLnBrk="0">
        <a:lnSpc>
          <a:spcPct val="100000"/>
        </a:lnSpc>
        <a:spcBef>
          <a:spcPts val="0"/>
        </a:spcBef>
        <a:spcAft>
          <a:spcPts val="0"/>
        </a:spcAft>
        <a:buClrTx/>
        <a:buSzTx/>
        <a:buFontTx/>
        <a:buNone/>
        <a:tabLst/>
        <a:defRPr b="0" baseline="0" cap="none" i="0" spc="0" strike="noStrike" sz="600" u="none">
          <a:ln>
            <a:noFill/>
          </a:ln>
          <a:solidFill>
            <a:schemeClr val="tx1"/>
          </a:solidFill>
          <a:uFillTx/>
          <a:latin typeface="+mn-lt"/>
          <a:ea typeface="+mn-ea"/>
          <a:cs typeface="+mn-cs"/>
          <a:sym typeface="Trebuchet MS"/>
        </a:defRPr>
      </a:lvl2pPr>
      <a:lvl3pPr marL="0" marR="0" indent="914400" algn="r" defTabSz="914400" rtl="0" latinLnBrk="0">
        <a:lnSpc>
          <a:spcPct val="100000"/>
        </a:lnSpc>
        <a:spcBef>
          <a:spcPts val="0"/>
        </a:spcBef>
        <a:spcAft>
          <a:spcPts val="0"/>
        </a:spcAft>
        <a:buClrTx/>
        <a:buSzTx/>
        <a:buFontTx/>
        <a:buNone/>
        <a:tabLst/>
        <a:defRPr b="0" baseline="0" cap="none" i="0" spc="0" strike="noStrike" sz="600" u="none">
          <a:ln>
            <a:noFill/>
          </a:ln>
          <a:solidFill>
            <a:schemeClr val="tx1"/>
          </a:solidFill>
          <a:uFillTx/>
          <a:latin typeface="+mn-lt"/>
          <a:ea typeface="+mn-ea"/>
          <a:cs typeface="+mn-cs"/>
          <a:sym typeface="Trebuchet MS"/>
        </a:defRPr>
      </a:lvl3pPr>
      <a:lvl4pPr marL="0" marR="0" indent="1371600" algn="r" defTabSz="914400" rtl="0" latinLnBrk="0">
        <a:lnSpc>
          <a:spcPct val="100000"/>
        </a:lnSpc>
        <a:spcBef>
          <a:spcPts val="0"/>
        </a:spcBef>
        <a:spcAft>
          <a:spcPts val="0"/>
        </a:spcAft>
        <a:buClrTx/>
        <a:buSzTx/>
        <a:buFontTx/>
        <a:buNone/>
        <a:tabLst/>
        <a:defRPr b="0" baseline="0" cap="none" i="0" spc="0" strike="noStrike" sz="600" u="none">
          <a:ln>
            <a:noFill/>
          </a:ln>
          <a:solidFill>
            <a:schemeClr val="tx1"/>
          </a:solidFill>
          <a:uFillTx/>
          <a:latin typeface="+mn-lt"/>
          <a:ea typeface="+mn-ea"/>
          <a:cs typeface="+mn-cs"/>
          <a:sym typeface="Trebuchet MS"/>
        </a:defRPr>
      </a:lvl4pPr>
      <a:lvl5pPr marL="0" marR="0" indent="1828800" algn="r" defTabSz="914400" rtl="0" latinLnBrk="0">
        <a:lnSpc>
          <a:spcPct val="100000"/>
        </a:lnSpc>
        <a:spcBef>
          <a:spcPts val="0"/>
        </a:spcBef>
        <a:spcAft>
          <a:spcPts val="0"/>
        </a:spcAft>
        <a:buClrTx/>
        <a:buSzTx/>
        <a:buFontTx/>
        <a:buNone/>
        <a:tabLst/>
        <a:defRPr b="0" baseline="0" cap="none" i="0" spc="0" strike="noStrike" sz="600" u="none">
          <a:ln>
            <a:noFill/>
          </a:ln>
          <a:solidFill>
            <a:schemeClr val="tx1"/>
          </a:solidFill>
          <a:uFillTx/>
          <a:latin typeface="+mn-lt"/>
          <a:ea typeface="+mn-ea"/>
          <a:cs typeface="+mn-cs"/>
          <a:sym typeface="Trebuchet MS"/>
        </a:defRPr>
      </a:lvl5pPr>
      <a:lvl6pPr marL="0" marR="0" indent="2286000" algn="r" defTabSz="914400" rtl="0" latinLnBrk="0">
        <a:lnSpc>
          <a:spcPct val="100000"/>
        </a:lnSpc>
        <a:spcBef>
          <a:spcPts val="0"/>
        </a:spcBef>
        <a:spcAft>
          <a:spcPts val="0"/>
        </a:spcAft>
        <a:buClrTx/>
        <a:buSzTx/>
        <a:buFontTx/>
        <a:buNone/>
        <a:tabLst/>
        <a:defRPr b="0" baseline="0" cap="none" i="0" spc="0" strike="noStrike" sz="600" u="none">
          <a:ln>
            <a:noFill/>
          </a:ln>
          <a:solidFill>
            <a:schemeClr val="tx1"/>
          </a:solidFill>
          <a:uFillTx/>
          <a:latin typeface="+mn-lt"/>
          <a:ea typeface="+mn-ea"/>
          <a:cs typeface="+mn-cs"/>
          <a:sym typeface="Trebuchet MS"/>
        </a:defRPr>
      </a:lvl6pPr>
      <a:lvl7pPr marL="0" marR="0" indent="2743200" algn="r" defTabSz="914400" rtl="0" latinLnBrk="0">
        <a:lnSpc>
          <a:spcPct val="100000"/>
        </a:lnSpc>
        <a:spcBef>
          <a:spcPts val="0"/>
        </a:spcBef>
        <a:spcAft>
          <a:spcPts val="0"/>
        </a:spcAft>
        <a:buClrTx/>
        <a:buSzTx/>
        <a:buFontTx/>
        <a:buNone/>
        <a:tabLst/>
        <a:defRPr b="0" baseline="0" cap="none" i="0" spc="0" strike="noStrike" sz="600" u="none">
          <a:ln>
            <a:noFill/>
          </a:ln>
          <a:solidFill>
            <a:schemeClr val="tx1"/>
          </a:solidFill>
          <a:uFillTx/>
          <a:latin typeface="+mn-lt"/>
          <a:ea typeface="+mn-ea"/>
          <a:cs typeface="+mn-cs"/>
          <a:sym typeface="Trebuchet MS"/>
        </a:defRPr>
      </a:lvl7pPr>
      <a:lvl8pPr marL="0" marR="0" indent="3200400" algn="r" defTabSz="914400" rtl="0" latinLnBrk="0">
        <a:lnSpc>
          <a:spcPct val="100000"/>
        </a:lnSpc>
        <a:spcBef>
          <a:spcPts val="0"/>
        </a:spcBef>
        <a:spcAft>
          <a:spcPts val="0"/>
        </a:spcAft>
        <a:buClrTx/>
        <a:buSzTx/>
        <a:buFontTx/>
        <a:buNone/>
        <a:tabLst/>
        <a:defRPr b="0" baseline="0" cap="none" i="0" spc="0" strike="noStrike" sz="600" u="none">
          <a:ln>
            <a:noFill/>
          </a:ln>
          <a:solidFill>
            <a:schemeClr val="tx1"/>
          </a:solidFill>
          <a:uFillTx/>
          <a:latin typeface="+mn-lt"/>
          <a:ea typeface="+mn-ea"/>
          <a:cs typeface="+mn-cs"/>
          <a:sym typeface="Trebuchet MS"/>
        </a:defRPr>
      </a:lvl8pPr>
      <a:lvl9pPr marL="0" marR="0" indent="3657600" algn="r" defTabSz="914400" rtl="0" latinLnBrk="0">
        <a:lnSpc>
          <a:spcPct val="100000"/>
        </a:lnSpc>
        <a:spcBef>
          <a:spcPts val="0"/>
        </a:spcBef>
        <a:spcAft>
          <a:spcPts val="0"/>
        </a:spcAft>
        <a:buClrTx/>
        <a:buSzTx/>
        <a:buFontTx/>
        <a:buNone/>
        <a:tabLst/>
        <a:defRPr b="0" baseline="0" cap="none" i="0" spc="0" strike="noStrike" sz="600" u="none">
          <a:ln>
            <a:noFill/>
          </a:ln>
          <a:solidFill>
            <a:schemeClr val="tx1"/>
          </a:solidFill>
          <a:uFillTx/>
          <a:latin typeface="+mn-lt"/>
          <a:ea typeface="+mn-ea"/>
          <a:cs typeface="+mn-cs"/>
          <a:sym typeface="Trebuchet M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 name="Titel 4"/>
          <p:cNvSpPr txBox="1"/>
          <p:nvPr>
            <p:ph type="ctrTitle"/>
          </p:nvPr>
        </p:nvSpPr>
        <p:spPr>
          <a:xfrm>
            <a:off x="2123727" y="388044"/>
            <a:ext cx="5873963" cy="4183957"/>
          </a:xfrm>
          <a:prstGeom prst="rect">
            <a:avLst/>
          </a:prstGeom>
        </p:spPr>
        <p:txBody>
          <a:bodyPr/>
          <a:lstStyle/>
          <a:p>
            <a:pPr algn="ctr" defTabSz="329184">
              <a:defRPr sz="4608"/>
            </a:pPr>
            <a:r>
              <a:t>Heterogeneous Effects of Land Acquisitions on </a:t>
            </a:r>
            <a:br/>
            <a:r>
              <a:t>Conflict in Africa</a:t>
            </a:r>
            <a:br/>
            <a:br/>
          </a:p>
        </p:txBody>
      </p:sp>
      <p:sp>
        <p:nvSpPr>
          <p:cNvPr id="153" name="Subtitle 1"/>
          <p:cNvSpPr txBox="1"/>
          <p:nvPr>
            <p:ph type="subTitle" sz="quarter" idx="1"/>
          </p:nvPr>
        </p:nvSpPr>
        <p:spPr>
          <a:xfrm>
            <a:off x="2123727" y="4694663"/>
            <a:ext cx="5873963" cy="1625048"/>
          </a:xfrm>
          <a:prstGeom prst="rect">
            <a:avLst/>
          </a:prstGeom>
        </p:spPr>
        <p:txBody>
          <a:bodyPr/>
          <a:lstStyle/>
          <a:p>
            <a:pPr algn="ctr">
              <a:defRPr sz="1600">
                <a:solidFill>
                  <a:srgbClr val="000000"/>
                </a:solidFill>
              </a:defRPr>
            </a:pPr>
            <a:r>
              <a:t>Prof. Jann Lay, Prof. Alexander de Juan,</a:t>
            </a:r>
            <a:br/>
            <a:r>
              <a:t>Daniel Geissel and Rebecca Lohmann</a:t>
            </a:r>
            <a:br/>
            <a:r>
              <a:t>GIGA German Institute for Global and Area Studies</a:t>
            </a:r>
            <a:br/>
            <a:r>
              <a:t>Monrovia, November 2019</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Rechteck 3"/>
          <p:cNvSpPr txBox="1"/>
          <p:nvPr/>
        </p:nvSpPr>
        <p:spPr>
          <a:xfrm>
            <a:off x="539551" y="692695"/>
            <a:ext cx="7416826" cy="802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solidFill>
                  <a:schemeClr val="accent1"/>
                </a:solidFill>
              </a:defRPr>
            </a:lvl1pPr>
          </a:lstStyle>
          <a:p>
            <a:pPr/>
            <a:r>
              <a:t>Previous research on LSLA violent conflict</a:t>
            </a:r>
          </a:p>
        </p:txBody>
      </p:sp>
      <p:sp>
        <p:nvSpPr>
          <p:cNvPr id="156" name="Rechteck 15"/>
          <p:cNvSpPr txBox="1"/>
          <p:nvPr/>
        </p:nvSpPr>
        <p:spPr>
          <a:xfrm>
            <a:off x="544016" y="1624737"/>
            <a:ext cx="7772401" cy="443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200"/>
              </a:spcBef>
              <a:defRPr b="1" sz="2000"/>
            </a:pPr>
            <a:r>
              <a:t>Competing expectations on LSLA effects </a:t>
            </a:r>
            <a:br/>
            <a:r>
              <a:rPr b="0" i="1" sz="1800"/>
              <a:t>Negative income effects, displacement, land scarcity </a:t>
            </a:r>
            <a:r>
              <a:rPr i="1" sz="1800"/>
              <a:t>vs. </a:t>
            </a:r>
            <a:r>
              <a:rPr b="0" i="1" sz="1800"/>
              <a:t>employment creation, infrastructure development (Jiao et al. 2015; Schoneveld et al. 2011; Nolte et al., 2016; World Bank, 2011). </a:t>
            </a:r>
            <a:endParaRPr i="1"/>
          </a:p>
          <a:p>
            <a:pPr>
              <a:spcBef>
                <a:spcPts val="1200"/>
              </a:spcBef>
              <a:defRPr b="1" sz="2000"/>
            </a:pPr>
            <a:r>
              <a:t>Mainly single case studies on LSLA and conflict</a:t>
            </a:r>
            <a:br/>
            <a:r>
              <a:rPr b="0" i="1" sz="1800"/>
              <a:t>LSLAs can increase competition over land and job opportunities, raise horizontal inequality among groups and thereby create state-society and communal tensions (Jensen/Søensen, 2012; Deininger et al. 2011; De Schutter 2009). </a:t>
            </a:r>
            <a:endParaRPr b="0" i="1" sz="1800"/>
          </a:p>
          <a:p>
            <a:pPr>
              <a:spcBef>
                <a:spcPts val="1800"/>
              </a:spcBef>
              <a:defRPr b="1" sz="2000"/>
            </a:pPr>
            <a:r>
              <a:t>Aggregate quantitative analyses</a:t>
            </a:r>
            <a:br/>
            <a:r>
              <a:rPr b="0" i="1" sz="1800"/>
              <a:t>Only few cross-case studies; analyses are spatially and conceptually aggregated – country-level, no differentiation of types of violence (Balestri/Maggioni 2019; Krieger/Meierrieks 2016).</a:t>
            </a:r>
            <a:endParaRPr b="0" i="1" sz="1800"/>
          </a:p>
          <a:p>
            <a:pPr>
              <a:spcBef>
                <a:spcPts val="1200"/>
              </a:spcBef>
              <a:defRPr b="1"/>
            </a:pPr>
            <a:r>
              <a:rPr b="0">
                <a:latin typeface="Wingdings"/>
                <a:ea typeface="Wingdings"/>
                <a:cs typeface="Wingdings"/>
                <a:sym typeface="Wingdings"/>
              </a:rPr>
              <a:t>➔ </a:t>
            </a:r>
            <a:r>
              <a:t>Little systematic evidence on specific effects of LSLA on conflict</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Rechteck 3"/>
          <p:cNvSpPr txBox="1"/>
          <p:nvPr/>
        </p:nvSpPr>
        <p:spPr>
          <a:xfrm>
            <a:off x="539551" y="692695"/>
            <a:ext cx="7416826" cy="802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solidFill>
                  <a:schemeClr val="accent1"/>
                </a:solidFill>
              </a:defRPr>
            </a:lvl1pPr>
          </a:lstStyle>
          <a:p>
            <a:pPr/>
            <a:r>
              <a:t>How can LSLA increase the risk of violent conflict?</a:t>
            </a:r>
          </a:p>
        </p:txBody>
      </p:sp>
      <p:grpSp>
        <p:nvGrpSpPr>
          <p:cNvPr id="161" name="Ellipse 11"/>
          <p:cNvGrpSpPr/>
          <p:nvPr/>
        </p:nvGrpSpPr>
        <p:grpSpPr>
          <a:xfrm>
            <a:off x="3995935" y="1988840"/>
            <a:ext cx="936105" cy="864097"/>
            <a:chOff x="0" y="0"/>
            <a:chExt cx="936104" cy="864095"/>
          </a:xfrm>
        </p:grpSpPr>
        <p:sp>
          <p:nvSpPr>
            <p:cNvPr id="159" name="Oval"/>
            <p:cNvSpPr/>
            <p:nvPr/>
          </p:nvSpPr>
          <p:spPr>
            <a:xfrm>
              <a:off x="-1" y="0"/>
              <a:ext cx="936106" cy="864096"/>
            </a:xfrm>
            <a:prstGeom prst="ellipse">
              <a:avLst/>
            </a:prstGeom>
            <a:solidFill>
              <a:schemeClr val="accent1"/>
            </a:solidFill>
            <a:ln w="38100" cap="rnd">
              <a:solidFill>
                <a:srgbClr val="FFFFFF"/>
              </a:solidFill>
              <a:prstDash val="solid"/>
              <a:round/>
            </a:ln>
            <a:effectLst/>
          </p:spPr>
          <p:txBody>
            <a:bodyPr wrap="square" lIns="45719" tIns="45719" rIns="45719" bIns="45719" numCol="1" anchor="ctr">
              <a:noAutofit/>
            </a:bodyPr>
            <a:lstStyle/>
            <a:p>
              <a:pPr algn="ctr">
                <a:defRPr b="1">
                  <a:solidFill>
                    <a:srgbClr val="FFFFFF"/>
                  </a:solidFill>
                </a:defRPr>
              </a:pPr>
            </a:p>
          </p:txBody>
        </p:sp>
        <p:sp>
          <p:nvSpPr>
            <p:cNvPr id="160" name="LSLA"/>
            <p:cNvSpPr txBox="1"/>
            <p:nvPr/>
          </p:nvSpPr>
          <p:spPr>
            <a:xfrm>
              <a:off x="137088" y="298698"/>
              <a:ext cx="661928" cy="266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b="1">
                  <a:solidFill>
                    <a:srgbClr val="FFFFFF"/>
                  </a:solidFill>
                </a:defRPr>
              </a:lvl1pPr>
            </a:lstStyle>
            <a:p>
              <a:pPr/>
              <a:r>
                <a:t>LSLA</a:t>
              </a:r>
            </a:p>
          </p:txBody>
        </p:sp>
      </p:grpSp>
      <p:grpSp>
        <p:nvGrpSpPr>
          <p:cNvPr id="164" name="Rechteck 13"/>
          <p:cNvGrpSpPr/>
          <p:nvPr/>
        </p:nvGrpSpPr>
        <p:grpSpPr>
          <a:xfrm>
            <a:off x="683567" y="3284982"/>
            <a:ext cx="2160242" cy="401266"/>
            <a:chOff x="0" y="0"/>
            <a:chExt cx="2160240" cy="401265"/>
          </a:xfrm>
        </p:grpSpPr>
        <p:sp>
          <p:nvSpPr>
            <p:cNvPr id="162" name="Rectangle"/>
            <p:cNvSpPr/>
            <p:nvPr/>
          </p:nvSpPr>
          <p:spPr>
            <a:xfrm>
              <a:off x="-1" y="-1"/>
              <a:ext cx="2160242" cy="401267"/>
            </a:xfrm>
            <a:prstGeom prst="rect">
              <a:avLst/>
            </a:prstGeom>
            <a:noFill/>
            <a:ln w="19050" cap="rnd">
              <a:solidFill>
                <a:srgbClr val="698E1C"/>
              </a:solidFill>
              <a:prstDash val="solid"/>
              <a:round/>
            </a:ln>
            <a:effectLst/>
          </p:spPr>
          <p:txBody>
            <a:bodyPr wrap="square" lIns="45719" tIns="45719" rIns="45719" bIns="45719" numCol="1" anchor="ctr">
              <a:noAutofit/>
            </a:bodyPr>
            <a:lstStyle/>
            <a:p>
              <a:pPr algn="ctr"/>
            </a:p>
          </p:txBody>
        </p:sp>
        <p:sp>
          <p:nvSpPr>
            <p:cNvPr id="163" name="State   repression"/>
            <p:cNvSpPr txBox="1"/>
            <p:nvPr/>
          </p:nvSpPr>
          <p:spPr>
            <a:xfrm>
              <a:off x="-1" y="21562"/>
              <a:ext cx="2160242"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lstStyle>
            <a:p>
              <a:pPr/>
              <a:r>
                <a:t>State   repression</a:t>
              </a:r>
            </a:p>
          </p:txBody>
        </p:sp>
      </p:grpSp>
      <p:grpSp>
        <p:nvGrpSpPr>
          <p:cNvPr id="167" name="Rechteck 14"/>
          <p:cNvGrpSpPr/>
          <p:nvPr/>
        </p:nvGrpSpPr>
        <p:grpSpPr>
          <a:xfrm>
            <a:off x="3383867" y="3245784"/>
            <a:ext cx="2196245" cy="624841"/>
            <a:chOff x="0" y="0"/>
            <a:chExt cx="2196244" cy="624840"/>
          </a:xfrm>
        </p:grpSpPr>
        <p:sp>
          <p:nvSpPr>
            <p:cNvPr id="165" name="Rectangle"/>
            <p:cNvSpPr/>
            <p:nvPr/>
          </p:nvSpPr>
          <p:spPr>
            <a:xfrm>
              <a:off x="0" y="39198"/>
              <a:ext cx="2196245" cy="546444"/>
            </a:xfrm>
            <a:prstGeom prst="rect">
              <a:avLst/>
            </a:prstGeom>
            <a:noFill/>
            <a:ln w="19050" cap="rnd">
              <a:solidFill>
                <a:srgbClr val="698E1C"/>
              </a:solidFill>
              <a:prstDash val="solid"/>
              <a:round/>
            </a:ln>
            <a:effectLst/>
          </p:spPr>
          <p:txBody>
            <a:bodyPr wrap="square" lIns="45719" tIns="45719" rIns="45719" bIns="45719" numCol="1" anchor="ctr">
              <a:noAutofit/>
            </a:bodyPr>
            <a:lstStyle/>
            <a:p>
              <a:pPr algn="ctr"/>
            </a:p>
          </p:txBody>
        </p:sp>
        <p:sp>
          <p:nvSpPr>
            <p:cNvPr id="166" name="Violent  mobilization"/>
            <p:cNvSpPr txBox="1"/>
            <p:nvPr/>
          </p:nvSpPr>
          <p:spPr>
            <a:xfrm>
              <a:off x="0" y="0"/>
              <a:ext cx="2196245" cy="624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lstStyle>
            <a:p>
              <a:pPr/>
              <a:r>
                <a:t>Violent  mobilization</a:t>
              </a:r>
            </a:p>
          </p:txBody>
        </p:sp>
      </p:grpSp>
      <p:grpSp>
        <p:nvGrpSpPr>
          <p:cNvPr id="170" name="Rechteck 15"/>
          <p:cNvGrpSpPr/>
          <p:nvPr/>
        </p:nvGrpSpPr>
        <p:grpSpPr>
          <a:xfrm>
            <a:off x="6012160" y="3284982"/>
            <a:ext cx="2160241" cy="545283"/>
            <a:chOff x="0" y="0"/>
            <a:chExt cx="2160240" cy="545281"/>
          </a:xfrm>
        </p:grpSpPr>
        <p:sp>
          <p:nvSpPr>
            <p:cNvPr id="168" name="Rectangle"/>
            <p:cNvSpPr/>
            <p:nvPr/>
          </p:nvSpPr>
          <p:spPr>
            <a:xfrm>
              <a:off x="-1" y="0"/>
              <a:ext cx="2160242" cy="545282"/>
            </a:xfrm>
            <a:prstGeom prst="rect">
              <a:avLst/>
            </a:prstGeom>
            <a:noFill/>
            <a:ln w="19050" cap="rnd">
              <a:solidFill>
                <a:srgbClr val="698E1C"/>
              </a:solidFill>
              <a:prstDash val="solid"/>
              <a:round/>
            </a:ln>
            <a:effectLst/>
          </p:spPr>
          <p:txBody>
            <a:bodyPr wrap="square" lIns="45719" tIns="45719" rIns="45719" bIns="45719" numCol="1" anchor="ctr">
              <a:noAutofit/>
            </a:bodyPr>
            <a:lstStyle/>
            <a:p>
              <a:pPr algn="ctr"/>
            </a:p>
          </p:txBody>
        </p:sp>
        <p:sp>
          <p:nvSpPr>
            <p:cNvPr id="169" name="Communal violence"/>
            <p:cNvSpPr txBox="1"/>
            <p:nvPr/>
          </p:nvSpPr>
          <p:spPr>
            <a:xfrm>
              <a:off x="-1" y="93571"/>
              <a:ext cx="2160242"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lstStyle>
            <a:p>
              <a:pPr/>
              <a:r>
                <a:t>Communal violence</a:t>
              </a:r>
            </a:p>
          </p:txBody>
        </p:sp>
      </p:grpSp>
      <p:sp>
        <p:nvSpPr>
          <p:cNvPr id="178" name="Gerade Verbindung mit Pfeil 16"/>
          <p:cNvSpPr/>
          <p:nvPr/>
        </p:nvSpPr>
        <p:spPr>
          <a:xfrm>
            <a:off x="2296677" y="2597647"/>
            <a:ext cx="1719025" cy="67781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path>
            </a:pathLst>
          </a:custGeom>
          <a:ln w="12700" cap="rnd">
            <a:solidFill>
              <a:schemeClr val="accent1"/>
            </a:solidFill>
            <a:tailEnd type="triangle"/>
          </a:ln>
        </p:spPr>
        <p:txBody>
          <a:bodyPr/>
          <a:lstStyle/>
          <a:p>
            <a:pPr/>
          </a:p>
        </p:txBody>
      </p:sp>
      <p:sp>
        <p:nvSpPr>
          <p:cNvPr id="179" name="Gerade Verbindung mit Pfeil 17"/>
          <p:cNvSpPr/>
          <p:nvPr/>
        </p:nvSpPr>
        <p:spPr>
          <a:xfrm>
            <a:off x="4471125" y="2871837"/>
            <a:ext cx="5920" cy="3739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12700" cap="rnd">
            <a:solidFill>
              <a:schemeClr val="accent1"/>
            </a:solidFill>
            <a:tailEnd type="triangle"/>
          </a:ln>
        </p:spPr>
        <p:txBody>
          <a:bodyPr/>
          <a:lstStyle/>
          <a:p>
            <a:pPr/>
          </a:p>
        </p:txBody>
      </p:sp>
      <p:sp>
        <p:nvSpPr>
          <p:cNvPr id="180" name="Gerade Verbindung mit Pfeil 18"/>
          <p:cNvSpPr/>
          <p:nvPr/>
        </p:nvSpPr>
        <p:spPr>
          <a:xfrm>
            <a:off x="4905554" y="2611865"/>
            <a:ext cx="1534319" cy="6635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12700" cap="rnd">
            <a:solidFill>
              <a:schemeClr val="accent1"/>
            </a:solidFill>
            <a:tailEnd type="triangle"/>
          </a:ln>
        </p:spPr>
        <p:txBody>
          <a:bodyPr/>
          <a:lstStyle/>
          <a:p>
            <a:pPr/>
          </a:p>
        </p:txBody>
      </p:sp>
      <p:sp>
        <p:nvSpPr>
          <p:cNvPr id="174" name="Rechteck 19"/>
          <p:cNvSpPr txBox="1"/>
          <p:nvPr/>
        </p:nvSpPr>
        <p:spPr>
          <a:xfrm>
            <a:off x="683568" y="3831425"/>
            <a:ext cx="2736304" cy="1691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i="1"/>
            </a:lvl1pPr>
          </a:lstStyle>
          <a:p>
            <a:pPr/>
            <a:r>
              <a:t>The state may apply (preventive) violent repression in order to prevent any local resistance that may jeopardize the LSLA</a:t>
            </a:r>
          </a:p>
        </p:txBody>
      </p:sp>
      <p:sp>
        <p:nvSpPr>
          <p:cNvPr id="175" name="Rechteck 20"/>
          <p:cNvSpPr txBox="1"/>
          <p:nvPr/>
        </p:nvSpPr>
        <p:spPr>
          <a:xfrm>
            <a:off x="3275855" y="3831425"/>
            <a:ext cx="2520281" cy="1691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i="1"/>
            </a:lvl1pPr>
          </a:lstStyle>
          <a:p>
            <a:pPr/>
            <a:r>
              <a:t>(Expected) Negative repercussions of LSLA may motivate local mobilization against investors and/or the state </a:t>
            </a:r>
          </a:p>
        </p:txBody>
      </p:sp>
      <p:sp>
        <p:nvSpPr>
          <p:cNvPr id="176" name="Rechteck 21"/>
          <p:cNvSpPr txBox="1"/>
          <p:nvPr/>
        </p:nvSpPr>
        <p:spPr>
          <a:xfrm>
            <a:off x="6012160" y="3831425"/>
            <a:ext cx="2376265" cy="1958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i="1"/>
            </a:lvl1pPr>
          </a:lstStyle>
          <a:p>
            <a:pPr/>
            <a:r>
              <a:t>LSLA increase land scarcity and provide new job opportunities; both processes may instill distributional conflicts</a:t>
            </a:r>
          </a:p>
        </p:txBody>
      </p:sp>
      <p:sp>
        <p:nvSpPr>
          <p:cNvPr id="177" name="Rechteck 10"/>
          <p:cNvSpPr txBox="1"/>
          <p:nvPr/>
        </p:nvSpPr>
        <p:spPr>
          <a:xfrm>
            <a:off x="550351" y="1124744"/>
            <a:ext cx="7322057" cy="383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2000"/>
            </a:pPr>
            <a:r>
              <a:t>- Potential </a:t>
            </a:r>
            <a:r>
              <a:rPr sz="1800"/>
              <a:t>differential effects of LSLA on different types of violence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Title 1"/>
          <p:cNvSpPr txBox="1"/>
          <p:nvPr>
            <p:ph type="title"/>
          </p:nvPr>
        </p:nvSpPr>
        <p:spPr>
          <a:xfrm>
            <a:off x="442070" y="665212"/>
            <a:ext cx="8280922" cy="498377"/>
          </a:xfrm>
          <a:prstGeom prst="rect">
            <a:avLst/>
          </a:prstGeom>
        </p:spPr>
        <p:txBody>
          <a:bodyPr/>
          <a:lstStyle>
            <a:lvl1pPr>
              <a:defRPr sz="2400"/>
            </a:lvl1pPr>
          </a:lstStyle>
          <a:p>
            <a:pPr/>
            <a:r>
              <a:t>Data</a:t>
            </a:r>
          </a:p>
        </p:txBody>
      </p:sp>
      <p:sp>
        <p:nvSpPr>
          <p:cNvPr id="183" name="Content Placeholder 2"/>
          <p:cNvSpPr txBox="1"/>
          <p:nvPr>
            <p:ph type="body" sz="half" idx="1"/>
          </p:nvPr>
        </p:nvSpPr>
        <p:spPr>
          <a:xfrm>
            <a:off x="467543" y="1268759"/>
            <a:ext cx="4322990" cy="5055842"/>
          </a:xfrm>
          <a:prstGeom prst="rect">
            <a:avLst/>
          </a:prstGeom>
        </p:spPr>
        <p:txBody>
          <a:bodyPr/>
          <a:lstStyle/>
          <a:p>
            <a:pPr>
              <a:defRPr>
                <a:solidFill>
                  <a:srgbClr val="000000"/>
                </a:solidFill>
              </a:defRPr>
            </a:pPr>
            <a:r>
              <a:t>Land Matrix: 1500 investments since 2000</a:t>
            </a:r>
          </a:p>
          <a:p>
            <a:pPr>
              <a:defRPr>
                <a:solidFill>
                  <a:srgbClr val="000000"/>
                </a:solidFill>
              </a:defRPr>
            </a:pPr>
            <a:r>
              <a:t>Armed Conflict Location &amp; Event Data Project (ACLED), </a:t>
            </a:r>
            <a:r>
              <a:rPr>
                <a:solidFill>
                  <a:srgbClr val="404040"/>
                </a:solidFill>
              </a:rPr>
              <a:t>1997 – 2019 </a:t>
            </a:r>
            <a:endParaRPr>
              <a:solidFill>
                <a:srgbClr val="404040"/>
              </a:solidFill>
            </a:endParaRPr>
          </a:p>
          <a:p>
            <a:pPr>
              <a:defRPr>
                <a:solidFill>
                  <a:srgbClr val="000000"/>
                </a:solidFill>
              </a:defRPr>
            </a:pPr>
            <a:r>
              <a:t>observational unit: grid-cells from the PRIO-grid database with </a:t>
            </a:r>
            <a:br/>
            <a:r>
              <a:t>0.5°x0.5°, translating into 2500-3000km² (variation due to projection)</a:t>
            </a:r>
          </a:p>
          <a:p>
            <a:pPr>
              <a:defRPr>
                <a:solidFill>
                  <a:srgbClr val="000000"/>
                </a:solidFill>
              </a:defRPr>
            </a:pPr>
            <a:r>
              <a:t>location information only in form of point data</a:t>
            </a:r>
          </a:p>
          <a:p>
            <a:pPr/>
            <a:r>
              <a:t>with information about the size we create circular buffers</a:t>
            </a:r>
          </a:p>
          <a:p>
            <a:pPr/>
            <a:r>
              <a:t>used to create a dummy variable for the presence of an LSLA </a:t>
            </a:r>
          </a:p>
        </p:txBody>
      </p:sp>
      <p:pic>
        <p:nvPicPr>
          <p:cNvPr id="184" name="Picture 4" descr="Picture 4"/>
          <p:cNvPicPr>
            <a:picLocks noChangeAspect="1"/>
          </p:cNvPicPr>
          <p:nvPr/>
        </p:nvPicPr>
        <p:blipFill>
          <a:blip r:embed="rId3">
            <a:extLst/>
          </a:blip>
          <a:stretch>
            <a:fillRect/>
          </a:stretch>
        </p:blipFill>
        <p:spPr>
          <a:xfrm>
            <a:off x="4572000" y="2060848"/>
            <a:ext cx="4101949" cy="3600401"/>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Rechteck 3"/>
          <p:cNvSpPr txBox="1"/>
          <p:nvPr/>
        </p:nvSpPr>
        <p:spPr>
          <a:xfrm>
            <a:off x="539551" y="692695"/>
            <a:ext cx="7416826" cy="802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solidFill>
                  <a:schemeClr val="accent1"/>
                </a:solidFill>
              </a:defRPr>
            </a:lvl1pPr>
          </a:lstStyle>
          <a:p>
            <a:pPr/>
            <a:r>
              <a:t>Data on violent conflict</a:t>
            </a:r>
          </a:p>
        </p:txBody>
      </p:sp>
      <p:sp>
        <p:nvSpPr>
          <p:cNvPr id="189" name="Rechteck 10"/>
          <p:cNvSpPr txBox="1"/>
          <p:nvPr/>
        </p:nvSpPr>
        <p:spPr>
          <a:xfrm>
            <a:off x="550351" y="1124744"/>
            <a:ext cx="7048090" cy="383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000"/>
            </a:lvl1pPr>
          </a:lstStyle>
          <a:p>
            <a:pPr/>
            <a:r>
              <a:t>- The Armed Conflict Location &amp; Event Data Project (ACLED) </a:t>
            </a:r>
          </a:p>
        </p:txBody>
      </p:sp>
      <p:sp>
        <p:nvSpPr>
          <p:cNvPr id="190" name="Rechteck 23"/>
          <p:cNvSpPr txBox="1"/>
          <p:nvPr/>
        </p:nvSpPr>
        <p:spPr>
          <a:xfrm>
            <a:off x="554046" y="2060848"/>
            <a:ext cx="3297875" cy="3710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600"/>
              </a:spcBef>
              <a:defRPr i="1"/>
            </a:pPr>
            <a:r>
              <a:t>Academic/non-governmental initiative; collates georeferenced data on political violence and protest around the world</a:t>
            </a:r>
            <a:endParaRPr>
              <a:solidFill>
                <a:srgbClr val="FFFFFF"/>
              </a:solidFill>
            </a:endParaRPr>
          </a:p>
          <a:p>
            <a:pPr>
              <a:spcBef>
                <a:spcPts val="600"/>
              </a:spcBef>
              <a:defRPr i="1"/>
            </a:pPr>
            <a:r>
              <a:t>Includes events that occur within civil wars and periods of instability, public demonstrations, and regime breakdown. </a:t>
            </a:r>
          </a:p>
          <a:p>
            <a:pPr>
              <a:spcBef>
                <a:spcPts val="600"/>
              </a:spcBef>
              <a:defRPr i="1"/>
            </a:pPr>
            <a:r>
              <a:t>ACLED’s aim is to capture the forms, actors, dates, and locations of political violence</a:t>
            </a:r>
          </a:p>
        </p:txBody>
      </p:sp>
      <p:pic>
        <p:nvPicPr>
          <p:cNvPr id="191" name="Picture 5" descr="Picture 5"/>
          <p:cNvPicPr>
            <a:picLocks noChangeAspect="1"/>
          </p:cNvPicPr>
          <p:nvPr/>
        </p:nvPicPr>
        <p:blipFill>
          <a:blip r:embed="rId2">
            <a:extLst/>
          </a:blip>
          <a:stretch>
            <a:fillRect/>
          </a:stretch>
        </p:blipFill>
        <p:spPr>
          <a:xfrm>
            <a:off x="4555944" y="2060848"/>
            <a:ext cx="4098481" cy="3687406"/>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Rechteck 3"/>
          <p:cNvSpPr txBox="1"/>
          <p:nvPr/>
        </p:nvSpPr>
        <p:spPr>
          <a:xfrm>
            <a:off x="539551" y="692695"/>
            <a:ext cx="7776866" cy="802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400">
                <a:solidFill>
                  <a:schemeClr val="accent1"/>
                </a:solidFill>
              </a:defRPr>
            </a:pPr>
            <a:r>
              <a:t>Data on violent conflict</a:t>
            </a:r>
          </a:p>
          <a:p>
            <a:pPr>
              <a:defRPr sz="2400"/>
            </a:pPr>
            <a:r>
              <a:t>- </a:t>
            </a:r>
            <a:r>
              <a:rPr sz="2000"/>
              <a:t>Measurement of outcome variables</a:t>
            </a:r>
          </a:p>
        </p:txBody>
      </p:sp>
      <p:grpSp>
        <p:nvGrpSpPr>
          <p:cNvPr id="196" name="Ellipse 4"/>
          <p:cNvGrpSpPr/>
          <p:nvPr/>
        </p:nvGrpSpPr>
        <p:grpSpPr>
          <a:xfrm>
            <a:off x="4067943" y="2719367"/>
            <a:ext cx="936105" cy="864097"/>
            <a:chOff x="0" y="0"/>
            <a:chExt cx="936104" cy="864095"/>
          </a:xfrm>
        </p:grpSpPr>
        <p:sp>
          <p:nvSpPr>
            <p:cNvPr id="194" name="Oval"/>
            <p:cNvSpPr/>
            <p:nvPr/>
          </p:nvSpPr>
          <p:spPr>
            <a:xfrm>
              <a:off x="-1" y="0"/>
              <a:ext cx="936106" cy="864096"/>
            </a:xfrm>
            <a:prstGeom prst="ellipse">
              <a:avLst/>
            </a:prstGeom>
            <a:solidFill>
              <a:schemeClr val="accent1"/>
            </a:solidFill>
            <a:ln w="38100" cap="rnd">
              <a:solidFill>
                <a:srgbClr val="FFFFFF"/>
              </a:solidFill>
              <a:prstDash val="solid"/>
              <a:round/>
            </a:ln>
            <a:effectLst/>
          </p:spPr>
          <p:txBody>
            <a:bodyPr wrap="square" lIns="45719" tIns="45719" rIns="45719" bIns="45719" numCol="1" anchor="ctr">
              <a:noAutofit/>
            </a:bodyPr>
            <a:lstStyle/>
            <a:p>
              <a:pPr algn="ctr">
                <a:defRPr b="1">
                  <a:solidFill>
                    <a:srgbClr val="FFFFFF"/>
                  </a:solidFill>
                </a:defRPr>
              </a:pPr>
            </a:p>
          </p:txBody>
        </p:sp>
        <p:sp>
          <p:nvSpPr>
            <p:cNvPr id="195" name="LSLA"/>
            <p:cNvSpPr txBox="1"/>
            <p:nvPr/>
          </p:nvSpPr>
          <p:spPr>
            <a:xfrm>
              <a:off x="137088" y="298698"/>
              <a:ext cx="661928" cy="266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defRPr b="1">
                  <a:solidFill>
                    <a:srgbClr val="FFFFFF"/>
                  </a:solidFill>
                </a:defRPr>
              </a:lvl1pPr>
            </a:lstStyle>
            <a:p>
              <a:pPr/>
              <a:r>
                <a:t>LSLA</a:t>
              </a:r>
            </a:p>
          </p:txBody>
        </p:sp>
      </p:grpSp>
      <p:grpSp>
        <p:nvGrpSpPr>
          <p:cNvPr id="199" name="Rechteck 5"/>
          <p:cNvGrpSpPr/>
          <p:nvPr/>
        </p:nvGrpSpPr>
        <p:grpSpPr>
          <a:xfrm>
            <a:off x="467543" y="4015511"/>
            <a:ext cx="2520282" cy="360041"/>
            <a:chOff x="0" y="0"/>
            <a:chExt cx="2520280" cy="360040"/>
          </a:xfrm>
        </p:grpSpPr>
        <p:sp>
          <p:nvSpPr>
            <p:cNvPr id="197" name="Rectangle"/>
            <p:cNvSpPr/>
            <p:nvPr/>
          </p:nvSpPr>
          <p:spPr>
            <a:xfrm>
              <a:off x="-1" y="-1"/>
              <a:ext cx="2520282" cy="360042"/>
            </a:xfrm>
            <a:prstGeom prst="rect">
              <a:avLst/>
            </a:prstGeom>
            <a:noFill/>
            <a:ln w="19050" cap="rnd">
              <a:solidFill>
                <a:srgbClr val="698E1C"/>
              </a:solidFill>
              <a:prstDash val="solid"/>
              <a:round/>
            </a:ln>
            <a:effectLst/>
          </p:spPr>
          <p:txBody>
            <a:bodyPr wrap="square" lIns="45719" tIns="45719" rIns="45719" bIns="45719" numCol="1" anchor="ctr">
              <a:noAutofit/>
            </a:bodyPr>
            <a:lstStyle/>
            <a:p>
              <a:pPr algn="ctr"/>
            </a:p>
          </p:txBody>
        </p:sp>
        <p:sp>
          <p:nvSpPr>
            <p:cNvPr id="198" name="State   repression"/>
            <p:cNvSpPr txBox="1"/>
            <p:nvPr/>
          </p:nvSpPr>
          <p:spPr>
            <a:xfrm>
              <a:off x="-1" y="949"/>
              <a:ext cx="2520282"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lstStyle>
            <a:p>
              <a:pPr/>
              <a:r>
                <a:t>State   repression</a:t>
              </a:r>
            </a:p>
          </p:txBody>
        </p:sp>
      </p:grpSp>
      <p:grpSp>
        <p:nvGrpSpPr>
          <p:cNvPr id="202" name="Rechteck 6"/>
          <p:cNvGrpSpPr/>
          <p:nvPr/>
        </p:nvGrpSpPr>
        <p:grpSpPr>
          <a:xfrm>
            <a:off x="3275855" y="4015511"/>
            <a:ext cx="2520281" cy="360041"/>
            <a:chOff x="0" y="0"/>
            <a:chExt cx="2520280" cy="360040"/>
          </a:xfrm>
        </p:grpSpPr>
        <p:sp>
          <p:nvSpPr>
            <p:cNvPr id="200" name="Rectangle"/>
            <p:cNvSpPr/>
            <p:nvPr/>
          </p:nvSpPr>
          <p:spPr>
            <a:xfrm>
              <a:off x="-1" y="-1"/>
              <a:ext cx="2520282" cy="360042"/>
            </a:xfrm>
            <a:prstGeom prst="rect">
              <a:avLst/>
            </a:prstGeom>
            <a:noFill/>
            <a:ln w="19050" cap="rnd">
              <a:solidFill>
                <a:srgbClr val="698E1C"/>
              </a:solidFill>
              <a:prstDash val="solid"/>
              <a:round/>
            </a:ln>
            <a:effectLst/>
          </p:spPr>
          <p:txBody>
            <a:bodyPr wrap="square" lIns="45719" tIns="45719" rIns="45719" bIns="45719" numCol="1" anchor="ctr">
              <a:noAutofit/>
            </a:bodyPr>
            <a:lstStyle/>
            <a:p>
              <a:pPr algn="ctr"/>
            </a:p>
          </p:txBody>
        </p:sp>
        <p:sp>
          <p:nvSpPr>
            <p:cNvPr id="201" name="Violent  mobilization"/>
            <p:cNvSpPr txBox="1"/>
            <p:nvPr/>
          </p:nvSpPr>
          <p:spPr>
            <a:xfrm>
              <a:off x="-1" y="949"/>
              <a:ext cx="2520282"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lstStyle>
            <a:p>
              <a:pPr/>
              <a:r>
                <a:t>Violent  mobilization</a:t>
              </a:r>
            </a:p>
          </p:txBody>
        </p:sp>
      </p:grpSp>
      <p:grpSp>
        <p:nvGrpSpPr>
          <p:cNvPr id="205" name="Rechteck 7"/>
          <p:cNvGrpSpPr/>
          <p:nvPr/>
        </p:nvGrpSpPr>
        <p:grpSpPr>
          <a:xfrm>
            <a:off x="6084168" y="4015511"/>
            <a:ext cx="2520281" cy="360041"/>
            <a:chOff x="0" y="0"/>
            <a:chExt cx="2520280" cy="360040"/>
          </a:xfrm>
        </p:grpSpPr>
        <p:sp>
          <p:nvSpPr>
            <p:cNvPr id="203" name="Rectangle"/>
            <p:cNvSpPr/>
            <p:nvPr/>
          </p:nvSpPr>
          <p:spPr>
            <a:xfrm>
              <a:off x="-1" y="-1"/>
              <a:ext cx="2520282" cy="360042"/>
            </a:xfrm>
            <a:prstGeom prst="rect">
              <a:avLst/>
            </a:prstGeom>
            <a:noFill/>
            <a:ln w="19050" cap="rnd">
              <a:solidFill>
                <a:srgbClr val="698E1C"/>
              </a:solidFill>
              <a:prstDash val="solid"/>
              <a:round/>
            </a:ln>
            <a:effectLst/>
          </p:spPr>
          <p:txBody>
            <a:bodyPr wrap="square" lIns="45719" tIns="45719" rIns="45719" bIns="45719" numCol="1" anchor="ctr">
              <a:noAutofit/>
            </a:bodyPr>
            <a:lstStyle/>
            <a:p>
              <a:pPr algn="ctr"/>
            </a:p>
          </p:txBody>
        </p:sp>
        <p:sp>
          <p:nvSpPr>
            <p:cNvPr id="204" name="Communal violence"/>
            <p:cNvSpPr txBox="1"/>
            <p:nvPr/>
          </p:nvSpPr>
          <p:spPr>
            <a:xfrm>
              <a:off x="-1" y="949"/>
              <a:ext cx="2520282"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lstStyle>
            <a:p>
              <a:pPr/>
              <a:r>
                <a:t>Communal violence</a:t>
              </a:r>
            </a:p>
          </p:txBody>
        </p:sp>
      </p:grpSp>
      <p:sp>
        <p:nvSpPr>
          <p:cNvPr id="213" name="Gerade Verbindung mit Pfeil 8"/>
          <p:cNvSpPr/>
          <p:nvPr/>
        </p:nvSpPr>
        <p:spPr>
          <a:xfrm>
            <a:off x="2237494" y="3319521"/>
            <a:ext cx="1846357" cy="6864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path>
            </a:pathLst>
          </a:custGeom>
          <a:ln w="12700" cap="rnd">
            <a:solidFill>
              <a:schemeClr val="accent1"/>
            </a:solidFill>
            <a:tailEnd type="triangle"/>
          </a:ln>
        </p:spPr>
        <p:txBody>
          <a:bodyPr/>
          <a:lstStyle/>
          <a:p>
            <a:pPr/>
          </a:p>
        </p:txBody>
      </p:sp>
      <p:sp>
        <p:nvSpPr>
          <p:cNvPr id="214" name="Gerade Verbindung mit Pfeil 9"/>
          <p:cNvSpPr/>
          <p:nvPr/>
        </p:nvSpPr>
        <p:spPr>
          <a:xfrm>
            <a:off x="4535995" y="3602414"/>
            <a:ext cx="1" cy="4035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path>
            </a:pathLst>
          </a:custGeom>
          <a:ln w="12700" cap="rnd">
            <a:solidFill>
              <a:schemeClr val="accent1"/>
            </a:solidFill>
            <a:tailEnd type="triangle"/>
          </a:ln>
        </p:spPr>
        <p:txBody>
          <a:bodyPr/>
          <a:lstStyle/>
          <a:p>
            <a:pPr/>
          </a:p>
        </p:txBody>
      </p:sp>
      <p:sp>
        <p:nvSpPr>
          <p:cNvPr id="215" name="Gerade Verbindung mit Pfeil 11"/>
          <p:cNvSpPr/>
          <p:nvPr/>
        </p:nvSpPr>
        <p:spPr>
          <a:xfrm>
            <a:off x="4988248" y="3319561"/>
            <a:ext cx="1846250" cy="6864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12700" cap="rnd">
            <a:solidFill>
              <a:schemeClr val="accent1"/>
            </a:solidFill>
            <a:tailEnd type="triangle"/>
          </a:ln>
        </p:spPr>
        <p:txBody>
          <a:bodyPr/>
          <a:lstStyle/>
          <a:p>
            <a:pPr/>
          </a:p>
        </p:txBody>
      </p:sp>
      <p:sp>
        <p:nvSpPr>
          <p:cNvPr id="209" name="Rechteck 14"/>
          <p:cNvSpPr txBox="1"/>
          <p:nvPr/>
        </p:nvSpPr>
        <p:spPr>
          <a:xfrm>
            <a:off x="467543" y="4519567"/>
            <a:ext cx="2520282" cy="1183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i="1"/>
            </a:pPr>
            <a:r>
              <a:t>State security agencies or political militias </a:t>
            </a:r>
            <a:endParaRPr>
              <a:solidFill>
                <a:srgbClr val="FFFFFF"/>
              </a:solidFill>
            </a:endParaRPr>
          </a:p>
          <a:p>
            <a:pPr algn="ctr">
              <a:defRPr b="1" i="1" sz="2000"/>
            </a:pPr>
            <a:r>
              <a:t>vs.</a:t>
            </a:r>
            <a:endParaRPr>
              <a:solidFill>
                <a:srgbClr val="FFFFFF"/>
              </a:solidFill>
            </a:endParaRPr>
          </a:p>
          <a:p>
            <a:pPr algn="ctr">
              <a:defRPr i="1"/>
            </a:pPr>
            <a:r>
              <a:t>Civilians</a:t>
            </a:r>
          </a:p>
        </p:txBody>
      </p:sp>
      <p:sp>
        <p:nvSpPr>
          <p:cNvPr id="210" name="Rechteck 15"/>
          <p:cNvSpPr txBox="1"/>
          <p:nvPr/>
        </p:nvSpPr>
        <p:spPr>
          <a:xfrm>
            <a:off x="3275855" y="4519567"/>
            <a:ext cx="2520281" cy="1450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i="1"/>
            </a:pPr>
            <a:r>
              <a:t>State security agencies or political militias </a:t>
            </a:r>
            <a:endParaRPr>
              <a:solidFill>
                <a:srgbClr val="FFFFFF"/>
              </a:solidFill>
            </a:endParaRPr>
          </a:p>
          <a:p>
            <a:pPr algn="ctr">
              <a:defRPr b="1" i="1" sz="2000"/>
            </a:pPr>
            <a:r>
              <a:t>vs.</a:t>
            </a:r>
            <a:endParaRPr>
              <a:solidFill>
                <a:srgbClr val="FFFFFF"/>
              </a:solidFill>
            </a:endParaRPr>
          </a:p>
          <a:p>
            <a:pPr algn="ctr">
              <a:defRPr i="1"/>
            </a:pPr>
            <a:r>
              <a:t>Protesters, rioters, communal militias</a:t>
            </a:r>
          </a:p>
        </p:txBody>
      </p:sp>
      <p:sp>
        <p:nvSpPr>
          <p:cNvPr id="211" name="Rechteck 16"/>
          <p:cNvSpPr txBox="1"/>
          <p:nvPr/>
        </p:nvSpPr>
        <p:spPr>
          <a:xfrm>
            <a:off x="6012160" y="4519567"/>
            <a:ext cx="2808313" cy="171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i="1"/>
            </a:pPr>
            <a:r>
              <a:t>Communal militias, protesters, rioters</a:t>
            </a:r>
            <a:endParaRPr>
              <a:solidFill>
                <a:srgbClr val="FFFFFF"/>
              </a:solidFill>
            </a:endParaRPr>
          </a:p>
          <a:p>
            <a:pPr algn="ctr">
              <a:defRPr b="1" i="1" sz="2000"/>
            </a:pPr>
            <a:r>
              <a:t>vs.</a:t>
            </a:r>
            <a:endParaRPr>
              <a:solidFill>
                <a:srgbClr val="FFFFFF"/>
              </a:solidFill>
            </a:endParaRPr>
          </a:p>
          <a:p>
            <a:pPr algn="ctr">
              <a:defRPr i="1"/>
            </a:pPr>
            <a:r>
              <a:t>Communal militias, protesters, rioters, civilians</a:t>
            </a:r>
          </a:p>
        </p:txBody>
      </p:sp>
      <p:sp>
        <p:nvSpPr>
          <p:cNvPr id="212" name="Rechteck 23"/>
          <p:cNvSpPr txBox="1"/>
          <p:nvPr/>
        </p:nvSpPr>
        <p:spPr>
          <a:xfrm>
            <a:off x="467543" y="1988840"/>
            <a:ext cx="7772401" cy="675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200"/>
              </a:spcBef>
              <a:defRPr sz="2000"/>
            </a:lvl1pPr>
          </a:lstStyle>
          <a:p>
            <a:pPr/>
            <a:r>
              <a:t>Actor-based differentiation of three type of violence in ACLED data:</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Rechteck 3"/>
          <p:cNvSpPr txBox="1"/>
          <p:nvPr/>
        </p:nvSpPr>
        <p:spPr>
          <a:xfrm>
            <a:off x="539551" y="692695"/>
            <a:ext cx="7416826"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solidFill>
                  <a:schemeClr val="accent1"/>
                </a:solidFill>
              </a:defRPr>
            </a:lvl1pPr>
          </a:lstStyle>
          <a:p>
            <a:pPr/>
            <a:r>
              <a:t>Descriptive analyses</a:t>
            </a:r>
          </a:p>
        </p:txBody>
      </p:sp>
      <p:sp>
        <p:nvSpPr>
          <p:cNvPr id="218" name="Rechteck 10"/>
          <p:cNvSpPr txBox="1"/>
          <p:nvPr/>
        </p:nvSpPr>
        <p:spPr>
          <a:xfrm>
            <a:off x="6767734" y="3717032"/>
            <a:ext cx="2016225" cy="1691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i="1"/>
            </a:pPr>
            <a:r>
              <a:t>Average event </a:t>
            </a:r>
            <a:r>
              <a:rPr u="sng"/>
              <a:t>incidence</a:t>
            </a:r>
            <a:r>
              <a:t> (y/n) over time; sample of grid cells that have experienced at least one LSLA </a:t>
            </a:r>
          </a:p>
        </p:txBody>
      </p:sp>
      <p:pic>
        <p:nvPicPr>
          <p:cNvPr id="219" name="Grafik 8" descr="Grafik 8"/>
          <p:cNvPicPr>
            <a:picLocks noChangeAspect="1"/>
          </p:cNvPicPr>
          <p:nvPr/>
        </p:nvPicPr>
        <p:blipFill>
          <a:blip r:embed="rId3">
            <a:extLst/>
          </a:blip>
          <a:stretch>
            <a:fillRect/>
          </a:stretch>
        </p:blipFill>
        <p:spPr>
          <a:xfrm>
            <a:off x="395536" y="1845296"/>
            <a:ext cx="6372198" cy="4248001"/>
          </a:xfrm>
          <a:prstGeom prst="rect">
            <a:avLst/>
          </a:prstGeom>
          <a:ln w="12700">
            <a:miter lim="400000"/>
          </a:ln>
        </p:spPr>
      </p:pic>
      <p:sp>
        <p:nvSpPr>
          <p:cNvPr id="220" name="Rechteck 13"/>
          <p:cNvSpPr txBox="1"/>
          <p:nvPr/>
        </p:nvSpPr>
        <p:spPr>
          <a:xfrm>
            <a:off x="550351" y="1124744"/>
            <a:ext cx="6759983" cy="383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000"/>
            </a:lvl1pPr>
          </a:lstStyle>
          <a:p>
            <a:pPr/>
            <a:r>
              <a:t>- temporal development of violence relative to LSLA onset</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Rechteck 3"/>
          <p:cNvSpPr txBox="1"/>
          <p:nvPr/>
        </p:nvSpPr>
        <p:spPr>
          <a:xfrm>
            <a:off x="541803" y="1124744"/>
            <a:ext cx="7251239" cy="383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000"/>
            </a:lvl1pPr>
          </a:lstStyle>
          <a:p>
            <a:pPr/>
            <a:r>
              <a:t>- effects of LSLA on conflict over time – relative to other areas</a:t>
            </a:r>
          </a:p>
        </p:txBody>
      </p:sp>
      <p:sp>
        <p:nvSpPr>
          <p:cNvPr id="225" name="Rechteck 10"/>
          <p:cNvSpPr txBox="1"/>
          <p:nvPr/>
        </p:nvSpPr>
        <p:spPr>
          <a:xfrm>
            <a:off x="757826" y="5659511"/>
            <a:ext cx="7918630" cy="1158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i="1"/>
            </a:pPr>
            <a:r>
              <a:t>Average event </a:t>
            </a:r>
            <a:r>
              <a:rPr u="sng"/>
              <a:t>incidence</a:t>
            </a:r>
            <a:r>
              <a:t> (y/n) over time; sample of grid cells that have experienced at least one LSLA compared to matched control group (coarsened exact matching based on pre-treatment covariates; LSLA dates of matched treated unit) </a:t>
            </a:r>
          </a:p>
        </p:txBody>
      </p:sp>
      <p:sp>
        <p:nvSpPr>
          <p:cNvPr id="226" name="Rechteck 5"/>
          <p:cNvSpPr txBox="1"/>
          <p:nvPr/>
        </p:nvSpPr>
        <p:spPr>
          <a:xfrm>
            <a:off x="539551" y="692695"/>
            <a:ext cx="7416826" cy="485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700">
                <a:solidFill>
                  <a:schemeClr val="accent1"/>
                </a:solidFill>
              </a:defRPr>
            </a:lvl1pPr>
          </a:lstStyle>
          <a:p>
            <a:pPr/>
            <a:r>
              <a:t>Descriptive analyses</a:t>
            </a:r>
          </a:p>
        </p:txBody>
      </p:sp>
      <p:pic>
        <p:nvPicPr>
          <p:cNvPr id="227" name="Picture 4" descr="Picture 4"/>
          <p:cNvPicPr>
            <a:picLocks noChangeAspect="1"/>
          </p:cNvPicPr>
          <p:nvPr/>
        </p:nvPicPr>
        <p:blipFill>
          <a:blip r:embed="rId2">
            <a:extLst/>
          </a:blip>
          <a:srcRect l="0" t="6386" r="0" b="3305"/>
          <a:stretch>
            <a:fillRect/>
          </a:stretch>
        </p:blipFill>
        <p:spPr>
          <a:xfrm>
            <a:off x="1254162" y="1524853"/>
            <a:ext cx="5976665" cy="3888434"/>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Rechteck 3"/>
          <p:cNvSpPr txBox="1"/>
          <p:nvPr/>
        </p:nvSpPr>
        <p:spPr>
          <a:xfrm>
            <a:off x="539551" y="1124744"/>
            <a:ext cx="4761097" cy="383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000"/>
            </a:lvl1pPr>
          </a:lstStyle>
          <a:p>
            <a:pPr/>
            <a:r>
              <a:t>- effects of LSLA across types of violence</a:t>
            </a:r>
          </a:p>
        </p:txBody>
      </p:sp>
      <p:pic>
        <p:nvPicPr>
          <p:cNvPr id="230" name="Grafik 2" descr="Grafik 2"/>
          <p:cNvPicPr>
            <a:picLocks noChangeAspect="1"/>
          </p:cNvPicPr>
          <p:nvPr/>
        </p:nvPicPr>
        <p:blipFill>
          <a:blip r:embed="rId2">
            <a:extLst/>
          </a:blip>
          <a:stretch>
            <a:fillRect/>
          </a:stretch>
        </p:blipFill>
        <p:spPr>
          <a:xfrm>
            <a:off x="467543" y="1772949"/>
            <a:ext cx="6480721" cy="4320347"/>
          </a:xfrm>
          <a:prstGeom prst="rect">
            <a:avLst/>
          </a:prstGeom>
          <a:ln w="12700">
            <a:miter lim="400000"/>
          </a:ln>
        </p:spPr>
      </p:pic>
      <p:sp>
        <p:nvSpPr>
          <p:cNvPr id="231" name="Rechteck 17"/>
          <p:cNvSpPr txBox="1"/>
          <p:nvPr/>
        </p:nvSpPr>
        <p:spPr>
          <a:xfrm>
            <a:off x="7020272" y="3014950"/>
            <a:ext cx="1872209" cy="3025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i="1"/>
            </a:lvl1pPr>
          </a:lstStyle>
          <a:p>
            <a:pPr/>
            <a:r>
              <a:t>Average event incidence (y/n) before and after LSLA; sample of grid cells that have experienced at least one LSLA (1) compared to matched control group (0)</a:t>
            </a:r>
          </a:p>
        </p:txBody>
      </p:sp>
      <p:sp>
        <p:nvSpPr>
          <p:cNvPr id="232" name="Rechteck 10"/>
          <p:cNvSpPr/>
          <p:nvPr/>
        </p:nvSpPr>
        <p:spPr>
          <a:xfrm>
            <a:off x="611559" y="1876450"/>
            <a:ext cx="6192690" cy="1336660"/>
          </a:xfrm>
          <a:prstGeom prst="rect">
            <a:avLst/>
          </a:prstGeom>
          <a:ln w="19050" cap="rnd">
            <a:solidFill>
              <a:srgbClr val="FF0000"/>
            </a:solidFill>
          </a:ln>
        </p:spPr>
        <p:txBody>
          <a:bodyPr lIns="45719" rIns="45719" anchor="ctr"/>
          <a:lstStyle/>
          <a:p>
            <a:pPr algn="ctr">
              <a:defRPr>
                <a:solidFill>
                  <a:srgbClr val="FFFFFF"/>
                </a:solidFill>
              </a:defRPr>
            </a:pPr>
          </a:p>
        </p:txBody>
      </p:sp>
      <p:sp>
        <p:nvSpPr>
          <p:cNvPr id="233" name="Rechteck 19"/>
          <p:cNvSpPr txBox="1"/>
          <p:nvPr/>
        </p:nvSpPr>
        <p:spPr>
          <a:xfrm>
            <a:off x="539551" y="692695"/>
            <a:ext cx="7416826" cy="485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700">
                <a:solidFill>
                  <a:schemeClr val="accent1"/>
                </a:solidFill>
              </a:defRPr>
            </a:lvl1pPr>
          </a:lstStyle>
          <a:p>
            <a:pPr/>
            <a:r>
              <a:t>Descriptive analyses</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Rechteck 3"/>
          <p:cNvSpPr txBox="1"/>
          <p:nvPr/>
        </p:nvSpPr>
        <p:spPr>
          <a:xfrm>
            <a:off x="539551" y="1124744"/>
            <a:ext cx="4761097" cy="383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000"/>
            </a:lvl1pPr>
          </a:lstStyle>
          <a:p>
            <a:pPr/>
            <a:r>
              <a:t>- effects of LSLA across types of violence</a:t>
            </a:r>
          </a:p>
        </p:txBody>
      </p:sp>
      <p:pic>
        <p:nvPicPr>
          <p:cNvPr id="236" name="Grafik 4" descr="Grafik 4"/>
          <p:cNvPicPr>
            <a:picLocks noChangeAspect="1"/>
          </p:cNvPicPr>
          <p:nvPr/>
        </p:nvPicPr>
        <p:blipFill>
          <a:blip r:embed="rId2">
            <a:extLst/>
          </a:blip>
          <a:srcRect l="0" t="0" r="34372" b="0"/>
          <a:stretch>
            <a:fillRect/>
          </a:stretch>
        </p:blipFill>
        <p:spPr>
          <a:xfrm>
            <a:off x="251521" y="1916832"/>
            <a:ext cx="3600400" cy="3657275"/>
          </a:xfrm>
          <a:prstGeom prst="rect">
            <a:avLst/>
          </a:prstGeom>
          <a:ln w="12700">
            <a:miter lim="400000"/>
          </a:ln>
        </p:spPr>
      </p:pic>
      <p:pic>
        <p:nvPicPr>
          <p:cNvPr id="237" name="Grafik 5" descr="Grafik 5"/>
          <p:cNvPicPr>
            <a:picLocks noChangeAspect="1"/>
          </p:cNvPicPr>
          <p:nvPr/>
        </p:nvPicPr>
        <p:blipFill>
          <a:blip r:embed="rId3">
            <a:extLst/>
          </a:blip>
          <a:srcRect l="27564" t="0" r="34371" b="0"/>
          <a:stretch>
            <a:fillRect/>
          </a:stretch>
        </p:blipFill>
        <p:spPr>
          <a:xfrm>
            <a:off x="4049862" y="1916832"/>
            <a:ext cx="2088233" cy="3657275"/>
          </a:xfrm>
          <a:prstGeom prst="rect">
            <a:avLst/>
          </a:prstGeom>
          <a:ln w="12700">
            <a:miter lim="400000"/>
          </a:ln>
        </p:spPr>
      </p:pic>
      <p:pic>
        <p:nvPicPr>
          <p:cNvPr id="238" name="Grafik 6" descr="Grafik 6"/>
          <p:cNvPicPr>
            <a:picLocks noChangeAspect="1"/>
          </p:cNvPicPr>
          <p:nvPr/>
        </p:nvPicPr>
        <p:blipFill>
          <a:blip r:embed="rId4">
            <a:extLst/>
          </a:blip>
          <a:srcRect l="27480" t="0" r="34455" b="0"/>
          <a:stretch>
            <a:fillRect/>
          </a:stretch>
        </p:blipFill>
        <p:spPr>
          <a:xfrm>
            <a:off x="6354117" y="1916832"/>
            <a:ext cx="2088234" cy="3657275"/>
          </a:xfrm>
          <a:prstGeom prst="rect">
            <a:avLst/>
          </a:prstGeom>
          <a:ln w="12700">
            <a:miter lim="400000"/>
          </a:ln>
        </p:spPr>
      </p:pic>
      <p:pic>
        <p:nvPicPr>
          <p:cNvPr id="239" name="Grafik 9" descr="Grafik 9"/>
          <p:cNvPicPr>
            <a:picLocks noChangeAspect="1"/>
          </p:cNvPicPr>
          <p:nvPr/>
        </p:nvPicPr>
        <p:blipFill>
          <a:blip r:embed="rId4">
            <a:extLst/>
          </a:blip>
          <a:srcRect l="65545" t="76787" r="0" b="9430"/>
          <a:stretch>
            <a:fillRect/>
          </a:stretch>
        </p:blipFill>
        <p:spPr>
          <a:xfrm>
            <a:off x="6714157" y="5445223"/>
            <a:ext cx="1890236" cy="504057"/>
          </a:xfrm>
          <a:prstGeom prst="rect">
            <a:avLst/>
          </a:prstGeom>
          <a:ln w="12700">
            <a:miter lim="400000"/>
          </a:ln>
        </p:spPr>
      </p:pic>
      <p:sp>
        <p:nvSpPr>
          <p:cNvPr id="240" name="Rechteck 11"/>
          <p:cNvSpPr txBox="1"/>
          <p:nvPr/>
        </p:nvSpPr>
        <p:spPr>
          <a:xfrm>
            <a:off x="1691680" y="1593746"/>
            <a:ext cx="1728193" cy="3581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lstStyle>
          <a:p>
            <a:pPr/>
            <a:r>
              <a:t>Repression</a:t>
            </a:r>
          </a:p>
        </p:txBody>
      </p:sp>
      <p:sp>
        <p:nvSpPr>
          <p:cNvPr id="241" name="Rechteck 12"/>
          <p:cNvSpPr txBox="1"/>
          <p:nvPr/>
        </p:nvSpPr>
        <p:spPr>
          <a:xfrm>
            <a:off x="4121870" y="1593746"/>
            <a:ext cx="1728193" cy="3581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lstStyle>
          <a:p>
            <a:pPr/>
            <a:r>
              <a:t>Mobilization</a:t>
            </a:r>
          </a:p>
        </p:txBody>
      </p:sp>
      <p:sp>
        <p:nvSpPr>
          <p:cNvPr id="242" name="Rechteck 13"/>
          <p:cNvSpPr txBox="1"/>
          <p:nvPr/>
        </p:nvSpPr>
        <p:spPr>
          <a:xfrm>
            <a:off x="6498133" y="1593746"/>
            <a:ext cx="1728193" cy="3581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lstStyle>
          <a:p>
            <a:pPr/>
            <a:r>
              <a:t>Communal</a:t>
            </a:r>
          </a:p>
        </p:txBody>
      </p:sp>
      <p:sp>
        <p:nvSpPr>
          <p:cNvPr id="243" name="Rechteck 14"/>
          <p:cNvSpPr txBox="1"/>
          <p:nvPr/>
        </p:nvSpPr>
        <p:spPr>
          <a:xfrm>
            <a:off x="755575" y="6023028"/>
            <a:ext cx="7560842" cy="62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i="1"/>
            </a:lvl1pPr>
          </a:lstStyle>
          <a:p>
            <a:pPr/>
            <a:r>
              <a:t>LPM, unit fixed effects, standard errors clustered per unit, all models include cubic polynomials to account for time dependencies</a:t>
            </a:r>
          </a:p>
        </p:txBody>
      </p:sp>
      <p:sp>
        <p:nvSpPr>
          <p:cNvPr id="244" name="Rechteck 16"/>
          <p:cNvSpPr txBox="1"/>
          <p:nvPr/>
        </p:nvSpPr>
        <p:spPr>
          <a:xfrm>
            <a:off x="539551" y="692695"/>
            <a:ext cx="7416826" cy="485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342900">
              <a:defRPr sz="2700">
                <a:solidFill>
                  <a:schemeClr val="accent1"/>
                </a:solidFill>
              </a:defRPr>
            </a:lvl1pPr>
          </a:lstStyle>
          <a:p>
            <a:pPr/>
            <a:r>
              <a:t>Regression analyses</a:t>
            </a:r>
          </a:p>
        </p:txBody>
      </p:sp>
      <p:sp>
        <p:nvSpPr>
          <p:cNvPr id="245" name="Rectangle 1"/>
          <p:cNvSpPr/>
          <p:nvPr/>
        </p:nvSpPr>
        <p:spPr>
          <a:xfrm>
            <a:off x="755575" y="1524854"/>
            <a:ext cx="3096347" cy="1040051"/>
          </a:xfrm>
          <a:prstGeom prst="rect">
            <a:avLst/>
          </a:prstGeom>
          <a:ln w="19050" cap="rnd">
            <a:solidFill>
              <a:schemeClr val="accent5"/>
            </a:solidFill>
          </a:ln>
        </p:spPr>
        <p:txBody>
          <a:bodyPr lIns="45719" rIns="45719" anchor="ctr"/>
          <a:lstStyle/>
          <a:p>
            <a:pPr algn="ctr">
              <a:defRPr>
                <a:solidFill>
                  <a:srgbClr val="FFFFFF"/>
                </a:solidFill>
              </a:defRPr>
            </a:pP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Title 1"/>
          <p:cNvSpPr txBox="1"/>
          <p:nvPr>
            <p:ph type="title"/>
          </p:nvPr>
        </p:nvSpPr>
        <p:spPr>
          <a:xfrm>
            <a:off x="508397" y="609599"/>
            <a:ext cx="6447235" cy="587154"/>
          </a:xfrm>
          <a:prstGeom prst="rect">
            <a:avLst/>
          </a:prstGeom>
        </p:spPr>
        <p:txBody>
          <a:bodyPr/>
          <a:lstStyle/>
          <a:p>
            <a:pPr/>
            <a:r>
              <a:t>Heterogeneities</a:t>
            </a:r>
          </a:p>
        </p:txBody>
      </p:sp>
      <p:sp>
        <p:nvSpPr>
          <p:cNvPr id="248" name="Content Placeholder 2"/>
          <p:cNvSpPr txBox="1"/>
          <p:nvPr>
            <p:ph type="body" idx="1"/>
          </p:nvPr>
        </p:nvSpPr>
        <p:spPr>
          <a:xfrm>
            <a:off x="508397" y="1412775"/>
            <a:ext cx="6447235" cy="4629253"/>
          </a:xfrm>
          <a:prstGeom prst="rect">
            <a:avLst/>
          </a:prstGeom>
        </p:spPr>
        <p:txBody>
          <a:bodyPr/>
          <a:lstStyle/>
          <a:p>
            <a:pPr/>
            <a:r>
              <a:t>forms of violence are affected differently, strong effects on repression and mobilization</a:t>
            </a:r>
          </a:p>
          <a:p>
            <a:pPr/>
          </a:p>
          <a:p>
            <a:pPr/>
            <a:r>
              <a:t>important dynamics in relation to conflicts, e.g. conflicts rise in anticipation of large-scale land deals</a:t>
            </a:r>
          </a:p>
          <a:p>
            <a:pPr marL="0" indent="0">
              <a:buSzTx/>
              <a:buFont typeface="Wingdings 3"/>
              <a:buNone/>
            </a:pPr>
            <a:br/>
          </a:p>
          <a:p>
            <a:pPr/>
            <a:r>
              <a:t>important transmission channels</a:t>
            </a:r>
          </a:p>
          <a:p>
            <a:pPr lvl="1" marL="557212" indent="-214313">
              <a:defRPr sz="1500"/>
            </a:pPr>
            <a:r>
              <a:t>(expectations on) land loss and distribution </a:t>
            </a:r>
          </a:p>
          <a:p>
            <a:pPr lvl="1" marL="557212" indent="-214313">
              <a:defRPr sz="1500"/>
            </a:pPr>
            <a:r>
              <a:t>(expectations on) employment effects</a:t>
            </a:r>
          </a:p>
          <a:p>
            <a:pPr/>
            <a:r>
              <a:t>investigated via a survey in Liberia in the proximity of two large plantations</a:t>
            </a:r>
          </a:p>
          <a:p>
            <a:pPr lvl="1" marL="557212" indent="-214313">
              <a:defRPr sz="1500"/>
            </a:pPr>
            <a:r>
              <a:t>so far first insights and anecdoctal evidence, the survey is so far partly implemented</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Rectangle 4"/>
          <p:cNvSpPr/>
          <p:nvPr/>
        </p:nvSpPr>
        <p:spPr>
          <a:xfrm>
            <a:off x="7596336" y="260648"/>
            <a:ext cx="1296145" cy="1584176"/>
          </a:xfrm>
          <a:prstGeom prst="rect">
            <a:avLst/>
          </a:prstGeom>
          <a:solidFill>
            <a:srgbClr val="FFFFFF"/>
          </a:solidFill>
          <a:ln w="19050" cap="rnd">
            <a:solidFill>
              <a:srgbClr val="FFFFFF"/>
            </a:solidFill>
          </a:ln>
        </p:spPr>
        <p:txBody>
          <a:bodyPr lIns="45719" rIns="45719" anchor="ctr"/>
          <a:lstStyle/>
          <a:p>
            <a:pPr algn="ctr"/>
          </a:p>
        </p:txBody>
      </p:sp>
      <p:sp>
        <p:nvSpPr>
          <p:cNvPr id="251" name="Title 1"/>
          <p:cNvSpPr txBox="1"/>
          <p:nvPr>
            <p:ph type="title"/>
          </p:nvPr>
        </p:nvSpPr>
        <p:spPr>
          <a:xfrm>
            <a:off x="508397" y="609599"/>
            <a:ext cx="6447235" cy="587154"/>
          </a:xfrm>
          <a:prstGeom prst="rect">
            <a:avLst/>
          </a:prstGeom>
        </p:spPr>
        <p:txBody>
          <a:bodyPr/>
          <a:lstStyle/>
          <a:p>
            <a:pPr/>
            <a:r>
              <a:t>Study Regions in Liberia</a:t>
            </a:r>
          </a:p>
        </p:txBody>
      </p:sp>
      <p:pic>
        <p:nvPicPr>
          <p:cNvPr id="252" name="Picture 5" descr="Picture 5"/>
          <p:cNvPicPr>
            <a:picLocks noChangeAspect="1"/>
          </p:cNvPicPr>
          <p:nvPr/>
        </p:nvPicPr>
        <p:blipFill>
          <a:blip r:embed="rId2">
            <a:extLst/>
          </a:blip>
          <a:stretch>
            <a:fillRect/>
          </a:stretch>
        </p:blipFill>
        <p:spPr>
          <a:xfrm>
            <a:off x="323527" y="1052736"/>
            <a:ext cx="8352930" cy="5906833"/>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Title 1"/>
          <p:cNvSpPr txBox="1"/>
          <p:nvPr>
            <p:ph type="title"/>
          </p:nvPr>
        </p:nvSpPr>
        <p:spPr>
          <a:xfrm>
            <a:off x="508397" y="609599"/>
            <a:ext cx="6447235" cy="587154"/>
          </a:xfrm>
          <a:prstGeom prst="rect">
            <a:avLst/>
          </a:prstGeom>
        </p:spPr>
        <p:txBody>
          <a:bodyPr/>
          <a:lstStyle/>
          <a:p>
            <a:pPr/>
            <a:r>
              <a:t>Case Study: Liberia</a:t>
            </a:r>
          </a:p>
        </p:txBody>
      </p:sp>
      <p:sp>
        <p:nvSpPr>
          <p:cNvPr id="255" name="Content Placeholder 2"/>
          <p:cNvSpPr txBox="1"/>
          <p:nvPr>
            <p:ph type="body" idx="1"/>
          </p:nvPr>
        </p:nvSpPr>
        <p:spPr>
          <a:xfrm>
            <a:off x="508397" y="1412775"/>
            <a:ext cx="6447235" cy="4629253"/>
          </a:xfrm>
          <a:prstGeom prst="rect">
            <a:avLst/>
          </a:prstGeom>
        </p:spPr>
        <p:txBody>
          <a:bodyPr/>
          <a:lstStyle/>
          <a:p>
            <a:pPr/>
            <a:r>
              <a:t>Sime Darby and Equatorial Palm Oil (EPO)</a:t>
            </a:r>
          </a:p>
          <a:p>
            <a:pPr lvl="1" marL="557212" indent="-214313">
              <a:defRPr sz="1500"/>
            </a:pPr>
            <a:r>
              <a:t>investors took over old plantations and partly expanded</a:t>
            </a:r>
          </a:p>
          <a:p>
            <a:pPr lvl="1" marL="557212" indent="-214313">
              <a:defRPr sz="1500"/>
            </a:pPr>
            <a:r>
              <a:t>Sime Darby transformed rubber into oil palm plantations</a:t>
            </a:r>
          </a:p>
          <a:p>
            <a:pPr lvl="1" marL="557212" indent="-214313">
              <a:defRPr sz="1500"/>
            </a:pPr>
            <a:r>
              <a:t>EPO replanted oil palm</a:t>
            </a:r>
          </a:p>
          <a:p>
            <a:pPr lvl="1" marL="557212" indent="-214313">
              <a:defRPr sz="1500"/>
            </a:pPr>
            <a:r>
              <a:t>new investors displaced few people</a:t>
            </a:r>
          </a:p>
          <a:p>
            <a:pPr/>
          </a:p>
          <a:p>
            <a:pPr/>
            <a:r>
              <a:t>land rights</a:t>
            </a:r>
          </a:p>
          <a:p>
            <a:pPr lvl="1" marL="557212" indent="-214313">
              <a:defRPr sz="1500"/>
            </a:pPr>
            <a:r>
              <a:t>EPO is indemnifying communities that have been affected 50 years before from the prior investor</a:t>
            </a:r>
          </a:p>
          <a:p>
            <a:pPr lvl="1" marL="557212" indent="-214313">
              <a:defRPr sz="1500"/>
            </a:pPr>
            <a:r>
              <a:t>now people are mobilizing against new intentions of plantation expansions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7" name="Title 1"/>
          <p:cNvSpPr txBox="1"/>
          <p:nvPr>
            <p:ph type="title"/>
          </p:nvPr>
        </p:nvSpPr>
        <p:spPr>
          <a:xfrm>
            <a:off x="508397" y="609599"/>
            <a:ext cx="6447235" cy="587154"/>
          </a:xfrm>
          <a:prstGeom prst="rect">
            <a:avLst/>
          </a:prstGeom>
        </p:spPr>
        <p:txBody>
          <a:bodyPr/>
          <a:lstStyle/>
          <a:p>
            <a:pPr/>
            <a:r>
              <a:t>Case Study: Liberia</a:t>
            </a:r>
          </a:p>
        </p:txBody>
      </p:sp>
      <p:sp>
        <p:nvSpPr>
          <p:cNvPr id="258" name="Content Placeholder 2"/>
          <p:cNvSpPr txBox="1"/>
          <p:nvPr>
            <p:ph type="body" idx="1"/>
          </p:nvPr>
        </p:nvSpPr>
        <p:spPr>
          <a:xfrm>
            <a:off x="508397" y="1412775"/>
            <a:ext cx="6447235" cy="4629253"/>
          </a:xfrm>
          <a:prstGeom prst="rect">
            <a:avLst/>
          </a:prstGeom>
        </p:spPr>
        <p:txBody>
          <a:bodyPr/>
          <a:lstStyle/>
          <a:p>
            <a:pPr/>
            <a:r>
              <a:t>employment:</a:t>
            </a:r>
          </a:p>
          <a:p>
            <a:pPr lvl="1" marL="557212" indent="-214313">
              <a:defRPr sz="1500"/>
            </a:pPr>
            <a:r>
              <a:t>people have high expectations towards employment possibilities on the plantations</a:t>
            </a:r>
          </a:p>
          <a:p>
            <a:pPr lvl="1" marL="557212" indent="-214313">
              <a:defRPr sz="1500"/>
            </a:pPr>
            <a:r>
              <a:t>in the Sime Darby region labour-intensive rubber plantations were replaced with oil palm – expectations on employment possibilities are hard to meet</a:t>
            </a:r>
          </a:p>
          <a:p>
            <a:pPr lvl="1" marL="557212" indent="-214313">
              <a:defRPr sz="1500"/>
            </a:pPr>
          </a:p>
          <a:p>
            <a:pPr lvl="1" marL="557212" indent="-214313">
              <a:defRPr sz="1500"/>
            </a:pPr>
            <a:r>
              <a:t>precarious working conditions</a:t>
            </a:r>
          </a:p>
          <a:p>
            <a:pPr lvl="2">
              <a:defRPr sz="1500"/>
            </a:pPr>
            <a:r>
              <a:t>irregular and unreliabe salary payments </a:t>
            </a:r>
          </a:p>
          <a:p>
            <a:pPr lvl="2">
              <a:defRPr sz="1500"/>
            </a:pPr>
            <a:r>
              <a:t>particular forms of employment via sub-contractors, i.e. many workers do not have direct contracts with the plantation company</a:t>
            </a:r>
          </a:p>
          <a:p>
            <a:pPr lvl="1" marL="557212" indent="-214313">
              <a:defRPr sz="1500"/>
            </a:pPr>
            <a:r>
              <a:t>Sime Darby has been laying off many workers recently and it said to abandon the investment</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Title 1"/>
          <p:cNvSpPr txBox="1"/>
          <p:nvPr>
            <p:ph type="title"/>
          </p:nvPr>
        </p:nvSpPr>
        <p:spPr>
          <a:xfrm>
            <a:off x="508397" y="609599"/>
            <a:ext cx="6447235" cy="587154"/>
          </a:xfrm>
          <a:prstGeom prst="rect">
            <a:avLst/>
          </a:prstGeom>
        </p:spPr>
        <p:txBody>
          <a:bodyPr/>
          <a:lstStyle/>
          <a:p>
            <a:pPr/>
            <a:r>
              <a:t>Outlook</a:t>
            </a:r>
          </a:p>
        </p:txBody>
      </p:sp>
      <p:sp>
        <p:nvSpPr>
          <p:cNvPr id="261" name="Content Placeholder 2"/>
          <p:cNvSpPr txBox="1"/>
          <p:nvPr>
            <p:ph type="body" idx="1"/>
          </p:nvPr>
        </p:nvSpPr>
        <p:spPr>
          <a:xfrm>
            <a:off x="508397" y="1412775"/>
            <a:ext cx="6447235" cy="4629253"/>
          </a:xfrm>
          <a:prstGeom prst="rect">
            <a:avLst/>
          </a:prstGeom>
        </p:spPr>
        <p:txBody>
          <a:bodyPr/>
          <a:lstStyle/>
          <a:p>
            <a:pPr/>
            <a:r>
              <a:t>completion of data collection and systematic analysis of the effects of employment and land loss on household welfare and conflict implications</a:t>
            </a:r>
          </a:p>
          <a:p>
            <a:pPr lvl="1" marL="557212" indent="-214313">
              <a:defRPr sz="1500"/>
            </a:pPr>
            <a:r>
              <a:t>Who gets the jobs?</a:t>
            </a:r>
          </a:p>
          <a:p>
            <a:pPr lvl="1" marL="557212" indent="-214313">
              <a:defRPr sz="1500"/>
            </a:pPr>
            <a:r>
              <a:t>Which households are particularly affected by land investments?</a:t>
            </a:r>
          </a:p>
          <a:p>
            <a:pPr lvl="1" marL="557212" indent="-214313">
              <a:defRPr sz="1500"/>
            </a:pPr>
          </a:p>
          <a:p>
            <a:pPr/>
            <a:r>
              <a:t>Beyond the Liberian case: </a:t>
            </a:r>
          </a:p>
          <a:p>
            <a:pPr lvl="1" marL="557212" indent="-214313">
              <a:defRPr sz="1500"/>
            </a:pPr>
            <a:r>
              <a:t>further investigation of the dynamics including of the implementation status of projects, e.g. project failure</a:t>
            </a:r>
          </a:p>
          <a:p>
            <a:pPr lvl="1" marL="557212" indent="-214313">
              <a:defRPr sz="1500"/>
            </a:pPr>
            <a:r>
              <a:t>systematic investigation of the context factors, e.g. conflict history, quality of institutions and ethnic composition</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Title 5"/>
          <p:cNvSpPr txBox="1"/>
          <p:nvPr>
            <p:ph type="title"/>
          </p:nvPr>
        </p:nvSpPr>
        <p:spPr>
          <a:xfrm>
            <a:off x="507999" y="1628800"/>
            <a:ext cx="6447503" cy="1826581"/>
          </a:xfrm>
          <a:prstGeom prst="rect">
            <a:avLst/>
          </a:prstGeom>
        </p:spPr>
        <p:txBody>
          <a:bodyPr/>
          <a:lstStyle/>
          <a:p>
            <a:pPr/>
            <a:r>
              <a:t>Merci beaucoup</a:t>
            </a:r>
            <a:br/>
            <a:br/>
            <a:r>
              <a:t>Thank you</a:t>
            </a:r>
          </a:p>
        </p:txBody>
      </p:sp>
      <p:sp>
        <p:nvSpPr>
          <p:cNvPr id="264" name="Text Placeholder 6"/>
          <p:cNvSpPr txBox="1"/>
          <p:nvPr>
            <p:ph type="body" sz="quarter" idx="1"/>
          </p:nvPr>
        </p:nvSpPr>
        <p:spPr>
          <a:xfrm>
            <a:off x="508001" y="4527448"/>
            <a:ext cx="6447502" cy="860401"/>
          </a:xfrm>
          <a:prstGeom prst="rect">
            <a:avLst/>
          </a:prstGeom>
        </p:spPr>
        <p:txBody>
          <a:bodyPr/>
          <a:lstStyle/>
          <a:p>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Facet">
  <a:themeElements>
    <a:clrScheme name="Facet">
      <a:dk1>
        <a:srgbClr val="000000"/>
      </a:dk1>
      <a:lt1>
        <a:srgbClr val="FFFFFF"/>
      </a:lt1>
      <a:dk2>
        <a:srgbClr val="A7A7A7"/>
      </a:dk2>
      <a:lt2>
        <a:srgbClr val="535353"/>
      </a:lt2>
      <a:accent1>
        <a:srgbClr val="90C226"/>
      </a:accent1>
      <a:accent2>
        <a:srgbClr val="54A021"/>
      </a:accent2>
      <a:accent3>
        <a:srgbClr val="E6B91E"/>
      </a:accent3>
      <a:accent4>
        <a:srgbClr val="E76618"/>
      </a:accent4>
      <a:accent5>
        <a:srgbClr val="C42F1A"/>
      </a:accent5>
      <a:accent6>
        <a:srgbClr val="918655"/>
      </a:accent6>
      <a:hlink>
        <a:srgbClr val="0000FF"/>
      </a:hlink>
      <a:folHlink>
        <a:srgbClr val="FF00FF"/>
      </a:folHlink>
    </a:clrScheme>
    <a:fontScheme name="Facet">
      <a:majorFont>
        <a:latin typeface="Helvetica"/>
        <a:ea typeface="Helvetica"/>
        <a:cs typeface="Helvetica"/>
      </a:majorFont>
      <a:minorFont>
        <a:latin typeface="Calibri"/>
        <a:ea typeface="Calibri"/>
        <a:cs typeface="Calibri"/>
      </a:minorFont>
    </a:fontScheme>
    <a:fmtScheme name="Face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35000"/>
              </a:srgbClr>
            </a:outerShdw>
          </a:effectLst>
        </a:effectStyle>
        <a:effectStyle>
          <a:effectLst>
            <a:outerShdw sx="100000" sy="100000" kx="0" ky="0" algn="b" rotWithShape="0" blurRad="38100" dist="25400" dir="5400000">
              <a:srgbClr val="000000">
                <a:alpha val="35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rnd">
          <a:solidFill>
            <a:schemeClr val="accent1"/>
          </a:solidFill>
          <a:prstDash val="solid"/>
          <a:round/>
        </a:ln>
        <a:effectLst>
          <a:outerShdw sx="100000" sy="100000" kx="0" ky="0" algn="b" rotWithShape="0" blurRad="38100" dist="254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9050" cap="rnd">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Facet">
  <a:themeElements>
    <a:clrScheme name="Facet">
      <a:dk1>
        <a:srgbClr val="000000"/>
      </a:dk1>
      <a:lt1>
        <a:srgbClr val="FFFFFF"/>
      </a:lt1>
      <a:dk2>
        <a:srgbClr val="A7A7A7"/>
      </a:dk2>
      <a:lt2>
        <a:srgbClr val="535353"/>
      </a:lt2>
      <a:accent1>
        <a:srgbClr val="90C226"/>
      </a:accent1>
      <a:accent2>
        <a:srgbClr val="54A021"/>
      </a:accent2>
      <a:accent3>
        <a:srgbClr val="E6B91E"/>
      </a:accent3>
      <a:accent4>
        <a:srgbClr val="E76618"/>
      </a:accent4>
      <a:accent5>
        <a:srgbClr val="C42F1A"/>
      </a:accent5>
      <a:accent6>
        <a:srgbClr val="918655"/>
      </a:accent6>
      <a:hlink>
        <a:srgbClr val="0000FF"/>
      </a:hlink>
      <a:folHlink>
        <a:srgbClr val="FF00FF"/>
      </a:folHlink>
    </a:clrScheme>
    <a:fontScheme name="Facet">
      <a:majorFont>
        <a:latin typeface="Helvetica"/>
        <a:ea typeface="Helvetica"/>
        <a:cs typeface="Helvetica"/>
      </a:majorFont>
      <a:minorFont>
        <a:latin typeface="Calibri"/>
        <a:ea typeface="Calibri"/>
        <a:cs typeface="Calibri"/>
      </a:minorFont>
    </a:fontScheme>
    <a:fmtScheme name="Face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35000"/>
              </a:srgbClr>
            </a:outerShdw>
          </a:effectLst>
        </a:effectStyle>
        <a:effectStyle>
          <a:effectLst>
            <a:outerShdw sx="100000" sy="100000" kx="0" ky="0" algn="b" rotWithShape="0" blurRad="38100" dist="25400" dir="5400000">
              <a:srgbClr val="000000">
                <a:alpha val="35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rnd">
          <a:solidFill>
            <a:schemeClr val="accent1"/>
          </a:solidFill>
          <a:prstDash val="solid"/>
          <a:round/>
        </a:ln>
        <a:effectLst>
          <a:outerShdw sx="100000" sy="100000" kx="0" ky="0" algn="b" rotWithShape="0" blurRad="38100" dist="254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9050" cap="rnd">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