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75" r:id="rId1"/>
  </p:sldMasterIdLst>
  <p:notesMasterIdLst>
    <p:notesMasterId r:id="rId8"/>
  </p:notesMasterIdLst>
  <p:handoutMasterIdLst>
    <p:handoutMasterId r:id="rId9"/>
  </p:handoutMasterIdLst>
  <p:sldIdLst>
    <p:sldId id="263" r:id="rId2"/>
    <p:sldId id="300" r:id="rId3"/>
    <p:sldId id="303" r:id="rId4"/>
    <p:sldId id="304" r:id="rId5"/>
    <p:sldId id="305" r:id="rId6"/>
    <p:sldId id="306" r:id="rId7"/>
  </p:sldIdLst>
  <p:sldSz cx="9902825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115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A1602"/>
    <a:srgbClr val="00CCFF"/>
    <a:srgbClr val="67F0F3"/>
    <a:srgbClr val="FFFFFB"/>
    <a:srgbClr val="000000"/>
    <a:srgbClr val="E11D0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2" autoAdjust="0"/>
    <p:restoredTop sz="94660" autoAdjust="0"/>
  </p:normalViewPr>
  <p:slideViewPr>
    <p:cSldViewPr>
      <p:cViewPr varScale="1">
        <p:scale>
          <a:sx n="82" d="100"/>
          <a:sy n="82" d="100"/>
        </p:scale>
        <p:origin x="1205" y="72"/>
      </p:cViewPr>
      <p:guideLst>
        <p:guide orient="horz" pos="2160"/>
        <p:guide pos="115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40" d="100"/>
          <a:sy n="40" d="100"/>
        </p:scale>
        <p:origin x="-1500" y="-10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>
            <a:extLst>
              <a:ext uri="{FF2B5EF4-FFF2-40B4-BE49-F238E27FC236}">
                <a16:creationId xmlns:a16="http://schemas.microsoft.com/office/drawing/2014/main" id="{D5DFB2DC-74A1-4F42-9ECB-EF7BF68FC7CE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endParaRPr lang="en-US" altLang="en-US"/>
          </a:p>
        </p:txBody>
      </p:sp>
      <p:sp>
        <p:nvSpPr>
          <p:cNvPr id="107523" name="Rectangle 3">
            <a:extLst>
              <a:ext uri="{FF2B5EF4-FFF2-40B4-BE49-F238E27FC236}">
                <a16:creationId xmlns:a16="http://schemas.microsoft.com/office/drawing/2014/main" id="{D72DECE5-215D-4AD1-ABC1-A1A059B6662F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endParaRPr lang="en-US" altLang="en-US"/>
          </a:p>
        </p:txBody>
      </p:sp>
      <p:sp>
        <p:nvSpPr>
          <p:cNvPr id="107524" name="Rectangle 4">
            <a:extLst>
              <a:ext uri="{FF2B5EF4-FFF2-40B4-BE49-F238E27FC236}">
                <a16:creationId xmlns:a16="http://schemas.microsoft.com/office/drawing/2014/main" id="{34AF66A3-E740-4BE8-8073-753F18497FAB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endParaRPr lang="en-US" altLang="en-US"/>
          </a:p>
        </p:txBody>
      </p:sp>
      <p:sp>
        <p:nvSpPr>
          <p:cNvPr id="107525" name="Rectangle 5">
            <a:extLst>
              <a:ext uri="{FF2B5EF4-FFF2-40B4-BE49-F238E27FC236}">
                <a16:creationId xmlns:a16="http://schemas.microsoft.com/office/drawing/2014/main" id="{B96B99DC-346B-4FBF-9BEB-7E384A31440B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fld id="{8E5A2FD3-70A4-46B6-B75C-5A9477A90BE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516868AD-3539-48C6-9647-B8A3EE892611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endParaRPr lang="en-US" altLang="en-US"/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85E9D1EB-783F-4F61-A79F-253CC42027C2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endParaRPr lang="en-US" altLang="en-US"/>
          </a:p>
        </p:txBody>
      </p:sp>
      <p:sp>
        <p:nvSpPr>
          <p:cNvPr id="22532" name="Rectangle 4">
            <a:extLst>
              <a:ext uri="{FF2B5EF4-FFF2-40B4-BE49-F238E27FC236}">
                <a16:creationId xmlns:a16="http://schemas.microsoft.com/office/drawing/2014/main" id="{E905E8B0-5761-43FE-9E16-F88CD7EE5026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54088" y="685800"/>
            <a:ext cx="4949825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2533" name="Rectangle 5">
            <a:extLst>
              <a:ext uri="{FF2B5EF4-FFF2-40B4-BE49-F238E27FC236}">
                <a16:creationId xmlns:a16="http://schemas.microsoft.com/office/drawing/2014/main" id="{2A9D7265-D13F-4A9F-9D53-6EBE8FC88382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0"/>
            <a:r>
              <a:rPr lang="en-US" altLang="en-US"/>
              <a:t>Second level</a:t>
            </a:r>
          </a:p>
          <a:p>
            <a:pPr lvl="0"/>
            <a:r>
              <a:rPr lang="en-US" altLang="en-US"/>
              <a:t>Third level</a:t>
            </a:r>
          </a:p>
          <a:p>
            <a:pPr lvl="0"/>
            <a:r>
              <a:rPr lang="en-US" altLang="en-US"/>
              <a:t>Fourth level</a:t>
            </a:r>
          </a:p>
          <a:p>
            <a:pPr lvl="0"/>
            <a:r>
              <a:rPr lang="en-US" altLang="en-US"/>
              <a:t>Fifth level</a:t>
            </a:r>
          </a:p>
        </p:txBody>
      </p:sp>
      <p:sp>
        <p:nvSpPr>
          <p:cNvPr id="22534" name="Rectangle 6">
            <a:extLst>
              <a:ext uri="{FF2B5EF4-FFF2-40B4-BE49-F238E27FC236}">
                <a16:creationId xmlns:a16="http://schemas.microsoft.com/office/drawing/2014/main" id="{10094CCA-50B3-4C6C-AA5C-9FDC05F9C322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endParaRPr lang="en-US" altLang="en-US"/>
          </a:p>
        </p:txBody>
      </p:sp>
      <p:sp>
        <p:nvSpPr>
          <p:cNvPr id="22535" name="Rectangle 7">
            <a:extLst>
              <a:ext uri="{FF2B5EF4-FFF2-40B4-BE49-F238E27FC236}">
                <a16:creationId xmlns:a16="http://schemas.microsoft.com/office/drawing/2014/main" id="{360C6140-D437-48A9-83B9-3E067B3AE25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fld id="{563A0A42-2928-4EEB-8867-C9B199F85AC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864F014F-9D2D-430F-B315-F5F1E101233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E58BF5A-CBF4-4450-AA8A-E96E5E5F9EDD}" type="slidenum">
              <a:rPr lang="en-US" altLang="en-US"/>
              <a:pPr/>
              <a:t>3</a:t>
            </a:fld>
            <a:endParaRPr lang="en-US" altLang="en-US"/>
          </a:p>
        </p:txBody>
      </p:sp>
      <p:sp>
        <p:nvSpPr>
          <p:cNvPr id="131074" name="Rectangle 2">
            <a:extLst>
              <a:ext uri="{FF2B5EF4-FFF2-40B4-BE49-F238E27FC236}">
                <a16:creationId xmlns:a16="http://schemas.microsoft.com/office/drawing/2014/main" id="{6F3C3AFA-4BC1-4FE7-9827-F7057D8ED7A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1075" name="Rectangle 3">
            <a:extLst>
              <a:ext uri="{FF2B5EF4-FFF2-40B4-BE49-F238E27FC236}">
                <a16:creationId xmlns:a16="http://schemas.microsoft.com/office/drawing/2014/main" id="{878330F4-BEA0-498B-A92A-D3783A8799E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kumimoji="0" lang="en-ZA" altLang="en-US" sz="24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864F014F-9D2D-430F-B315-F5F1E101233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E58BF5A-CBF4-4450-AA8A-E96E5E5F9EDD}" type="slidenum">
              <a:rPr lang="en-US" altLang="en-US"/>
              <a:pPr/>
              <a:t>4</a:t>
            </a:fld>
            <a:endParaRPr lang="en-US" altLang="en-US"/>
          </a:p>
        </p:txBody>
      </p:sp>
      <p:sp>
        <p:nvSpPr>
          <p:cNvPr id="131074" name="Rectangle 2">
            <a:extLst>
              <a:ext uri="{FF2B5EF4-FFF2-40B4-BE49-F238E27FC236}">
                <a16:creationId xmlns:a16="http://schemas.microsoft.com/office/drawing/2014/main" id="{6F3C3AFA-4BC1-4FE7-9827-F7057D8ED7A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1075" name="Rectangle 3">
            <a:extLst>
              <a:ext uri="{FF2B5EF4-FFF2-40B4-BE49-F238E27FC236}">
                <a16:creationId xmlns:a16="http://schemas.microsoft.com/office/drawing/2014/main" id="{878330F4-BEA0-498B-A92A-D3783A8799E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kumimoji="0" lang="en-ZA" altLang="en-US" sz="2400"/>
          </a:p>
        </p:txBody>
      </p:sp>
    </p:spTree>
    <p:extLst>
      <p:ext uri="{BB962C8B-B14F-4D97-AF65-F5344CB8AC3E}">
        <p14:creationId xmlns:p14="http://schemas.microsoft.com/office/powerpoint/2010/main" val="9380875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864F014F-9D2D-430F-B315-F5F1E101233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E58BF5A-CBF4-4450-AA8A-E96E5E5F9EDD}" type="slidenum">
              <a:rPr lang="en-US" altLang="en-US"/>
              <a:pPr/>
              <a:t>5</a:t>
            </a:fld>
            <a:endParaRPr lang="en-US" altLang="en-US"/>
          </a:p>
        </p:txBody>
      </p:sp>
      <p:sp>
        <p:nvSpPr>
          <p:cNvPr id="131074" name="Rectangle 2">
            <a:extLst>
              <a:ext uri="{FF2B5EF4-FFF2-40B4-BE49-F238E27FC236}">
                <a16:creationId xmlns:a16="http://schemas.microsoft.com/office/drawing/2014/main" id="{6F3C3AFA-4BC1-4FE7-9827-F7057D8ED7A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1075" name="Rectangle 3">
            <a:extLst>
              <a:ext uri="{FF2B5EF4-FFF2-40B4-BE49-F238E27FC236}">
                <a16:creationId xmlns:a16="http://schemas.microsoft.com/office/drawing/2014/main" id="{878330F4-BEA0-498B-A92A-D3783A8799E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kumimoji="0" lang="en-ZA" altLang="en-US" sz="2400"/>
          </a:p>
        </p:txBody>
      </p:sp>
    </p:spTree>
    <p:extLst>
      <p:ext uri="{BB962C8B-B14F-4D97-AF65-F5344CB8AC3E}">
        <p14:creationId xmlns:p14="http://schemas.microsoft.com/office/powerpoint/2010/main" val="17335652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864F014F-9D2D-430F-B315-F5F1E101233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E58BF5A-CBF4-4450-AA8A-E96E5E5F9EDD}" type="slidenum">
              <a:rPr lang="en-US" altLang="en-US"/>
              <a:pPr/>
              <a:t>6</a:t>
            </a:fld>
            <a:endParaRPr lang="en-US" altLang="en-US"/>
          </a:p>
        </p:txBody>
      </p:sp>
      <p:sp>
        <p:nvSpPr>
          <p:cNvPr id="131074" name="Rectangle 2">
            <a:extLst>
              <a:ext uri="{FF2B5EF4-FFF2-40B4-BE49-F238E27FC236}">
                <a16:creationId xmlns:a16="http://schemas.microsoft.com/office/drawing/2014/main" id="{6F3C3AFA-4BC1-4FE7-9827-F7057D8ED7A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1075" name="Rectangle 3">
            <a:extLst>
              <a:ext uri="{FF2B5EF4-FFF2-40B4-BE49-F238E27FC236}">
                <a16:creationId xmlns:a16="http://schemas.microsoft.com/office/drawing/2014/main" id="{878330F4-BEA0-498B-A92A-D3783A8799E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kumimoji="0" lang="en-ZA" altLang="en-US" sz="2400"/>
          </a:p>
        </p:txBody>
      </p:sp>
    </p:spTree>
    <p:extLst>
      <p:ext uri="{BB962C8B-B14F-4D97-AF65-F5344CB8AC3E}">
        <p14:creationId xmlns:p14="http://schemas.microsoft.com/office/powerpoint/2010/main" val="21066212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74E523-EC74-42CD-A905-4E69FC1DBA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7853" y="1122363"/>
            <a:ext cx="7427119" cy="2387600"/>
          </a:xfrm>
        </p:spPr>
        <p:txBody>
          <a:bodyPr anchor="b"/>
          <a:lstStyle>
            <a:lvl1pPr algn="ctr">
              <a:defRPr sz="4873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3EDDDA9-8E81-4EC4-8414-FE3B35C031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7853" y="3602038"/>
            <a:ext cx="7427119" cy="1655762"/>
          </a:xfrm>
        </p:spPr>
        <p:txBody>
          <a:bodyPr/>
          <a:lstStyle>
            <a:lvl1pPr marL="0" indent="0" algn="ctr">
              <a:buNone/>
              <a:defRPr sz="1949"/>
            </a:lvl1pPr>
            <a:lvl2pPr marL="371338" indent="0" algn="ctr">
              <a:buNone/>
              <a:defRPr sz="1624"/>
            </a:lvl2pPr>
            <a:lvl3pPr marL="742676" indent="0" algn="ctr">
              <a:buNone/>
              <a:defRPr sz="1462"/>
            </a:lvl3pPr>
            <a:lvl4pPr marL="1114014" indent="0" algn="ctr">
              <a:buNone/>
              <a:defRPr sz="1300"/>
            </a:lvl4pPr>
            <a:lvl5pPr marL="1485351" indent="0" algn="ctr">
              <a:buNone/>
              <a:defRPr sz="1300"/>
            </a:lvl5pPr>
            <a:lvl6pPr marL="1856689" indent="0" algn="ctr">
              <a:buNone/>
              <a:defRPr sz="1300"/>
            </a:lvl6pPr>
            <a:lvl7pPr marL="2228027" indent="0" algn="ctr">
              <a:buNone/>
              <a:defRPr sz="1300"/>
            </a:lvl7pPr>
            <a:lvl8pPr marL="2599365" indent="0" algn="ctr">
              <a:buNone/>
              <a:defRPr sz="1300"/>
            </a:lvl8pPr>
            <a:lvl9pPr marL="2970703" indent="0" algn="ctr">
              <a:buNone/>
              <a:defRPr sz="13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62B524-8C65-412B-B5A8-77660CF8F7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D9676C-E130-4C24-A7F3-BA3371FE04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384BD2-146A-42DE-984B-115459FAA5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9F2F3-C54B-4F29-A3B8-1ABEFC6BF165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678231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69A885-0C36-4C78-9FC6-C6E6BDBC32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00E39D-B961-499D-AEDB-EB51478DBE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4BFFC3-4E97-48B8-95ED-CE51D7FA4D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EB5AC5-AB8B-4FA1-B2C2-D47D425A91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641D44-20DD-49EF-8520-577ED941C2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0D11F-AB5C-4FD9-921F-D425BA385ABB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088350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F72B60-C75D-414D-BB8C-3402E101D0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5661" y="1709739"/>
            <a:ext cx="8541187" cy="2852737"/>
          </a:xfrm>
        </p:spPr>
        <p:txBody>
          <a:bodyPr anchor="b"/>
          <a:lstStyle>
            <a:lvl1pPr>
              <a:defRPr sz="4873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AD25ED-4C14-4E4C-9551-ED45FA0C76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5661" y="4589464"/>
            <a:ext cx="8541187" cy="1500187"/>
          </a:xfrm>
        </p:spPr>
        <p:txBody>
          <a:bodyPr/>
          <a:lstStyle>
            <a:lvl1pPr marL="0" indent="0">
              <a:buNone/>
              <a:defRPr sz="1949">
                <a:solidFill>
                  <a:schemeClr val="tx1">
                    <a:tint val="75000"/>
                  </a:schemeClr>
                </a:solidFill>
              </a:defRPr>
            </a:lvl1pPr>
            <a:lvl2pPr marL="371338" indent="0">
              <a:buNone/>
              <a:defRPr sz="1624">
                <a:solidFill>
                  <a:schemeClr val="tx1">
                    <a:tint val="75000"/>
                  </a:schemeClr>
                </a:solidFill>
              </a:defRPr>
            </a:lvl2pPr>
            <a:lvl3pPr marL="742676" indent="0">
              <a:buNone/>
              <a:defRPr sz="1462">
                <a:solidFill>
                  <a:schemeClr val="tx1">
                    <a:tint val="75000"/>
                  </a:schemeClr>
                </a:solidFill>
              </a:defRPr>
            </a:lvl3pPr>
            <a:lvl4pPr marL="1114014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485351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1856689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228027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59936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2970703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387C07-4C84-4BF9-8E14-AA6783CF1D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1BA85D-7B62-47D6-9BE3-6FA913397C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F68C95-3375-4056-AF3C-C878C8DF4C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8C237-25B7-4309-A775-A7F7A1B00FB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634777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B5E0AC-70C5-4781-99E6-C7FAD86F4B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70DA1F-4AC6-4078-8967-DCB88070FE2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0819" y="1825625"/>
            <a:ext cx="4208701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75568FE-F765-4FF8-86A5-B44C6D55E9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13305" y="1825625"/>
            <a:ext cx="4208701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59D894-801A-4D8A-AE7A-98FC0C350C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6EEC6DA-C349-46A6-A6E8-B7B969FFB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A41295-9E3A-4DB8-BE20-119DF6F904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31444-2B73-499D-A067-0305D423860C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970520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A2AF4A-155E-4E1A-8A99-F5BDD73F8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109" y="365126"/>
            <a:ext cx="8541187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C5C399-4C16-4D47-9DDE-7AB3C051A1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2109" y="1681163"/>
            <a:ext cx="4189359" cy="823912"/>
          </a:xfrm>
        </p:spPr>
        <p:txBody>
          <a:bodyPr anchor="b"/>
          <a:lstStyle>
            <a:lvl1pPr marL="0" indent="0">
              <a:buNone/>
              <a:defRPr sz="1949" b="1"/>
            </a:lvl1pPr>
            <a:lvl2pPr marL="371338" indent="0">
              <a:buNone/>
              <a:defRPr sz="1624" b="1"/>
            </a:lvl2pPr>
            <a:lvl3pPr marL="742676" indent="0">
              <a:buNone/>
              <a:defRPr sz="1462" b="1"/>
            </a:lvl3pPr>
            <a:lvl4pPr marL="1114014" indent="0">
              <a:buNone/>
              <a:defRPr sz="1300" b="1"/>
            </a:lvl4pPr>
            <a:lvl5pPr marL="1485351" indent="0">
              <a:buNone/>
              <a:defRPr sz="1300" b="1"/>
            </a:lvl5pPr>
            <a:lvl6pPr marL="1856689" indent="0">
              <a:buNone/>
              <a:defRPr sz="1300" b="1"/>
            </a:lvl6pPr>
            <a:lvl7pPr marL="2228027" indent="0">
              <a:buNone/>
              <a:defRPr sz="1300" b="1"/>
            </a:lvl7pPr>
            <a:lvl8pPr marL="2599365" indent="0">
              <a:buNone/>
              <a:defRPr sz="1300" b="1"/>
            </a:lvl8pPr>
            <a:lvl9pPr marL="2970703" indent="0">
              <a:buNone/>
              <a:defRPr sz="13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939FBD-8AA1-4C50-B6B9-C7FD54888E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2109" y="2505075"/>
            <a:ext cx="4189359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6B6B51A-2AFE-458E-8C58-7663B215FC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013305" y="1681163"/>
            <a:ext cx="4209990" cy="823912"/>
          </a:xfrm>
        </p:spPr>
        <p:txBody>
          <a:bodyPr anchor="b"/>
          <a:lstStyle>
            <a:lvl1pPr marL="0" indent="0">
              <a:buNone/>
              <a:defRPr sz="1949" b="1"/>
            </a:lvl1pPr>
            <a:lvl2pPr marL="371338" indent="0">
              <a:buNone/>
              <a:defRPr sz="1624" b="1"/>
            </a:lvl2pPr>
            <a:lvl3pPr marL="742676" indent="0">
              <a:buNone/>
              <a:defRPr sz="1462" b="1"/>
            </a:lvl3pPr>
            <a:lvl4pPr marL="1114014" indent="0">
              <a:buNone/>
              <a:defRPr sz="1300" b="1"/>
            </a:lvl4pPr>
            <a:lvl5pPr marL="1485351" indent="0">
              <a:buNone/>
              <a:defRPr sz="1300" b="1"/>
            </a:lvl5pPr>
            <a:lvl6pPr marL="1856689" indent="0">
              <a:buNone/>
              <a:defRPr sz="1300" b="1"/>
            </a:lvl6pPr>
            <a:lvl7pPr marL="2228027" indent="0">
              <a:buNone/>
              <a:defRPr sz="1300" b="1"/>
            </a:lvl7pPr>
            <a:lvl8pPr marL="2599365" indent="0">
              <a:buNone/>
              <a:defRPr sz="1300" b="1"/>
            </a:lvl8pPr>
            <a:lvl9pPr marL="2970703" indent="0">
              <a:buNone/>
              <a:defRPr sz="13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E4AF9BC-7337-46E7-92E4-E6112DD48E4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013305" y="2505075"/>
            <a:ext cx="420999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5815797-A6BB-4332-BBF1-2FB85C83CB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D61B352-9C55-4E6C-81CB-3AA23FC9BA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DA6854C-6EC0-4116-870B-FEBF5CD749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8B553-712B-433B-BEEE-FD9F42767083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911124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73CCA2-B032-4936-95BF-D9C0433A86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A9EFEE9-C290-4899-8C98-9F936D5A2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871383-DC14-4A34-935C-EA33FED28E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8A0DD9-3AE1-41B3-9BE9-376FD2593C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8195D-E92E-4C80-B43F-97B900278D46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817517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DCD837-72E9-4301-BAA5-9C40A9CFED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7F0D449-C33E-42F3-B291-4E882FCBB4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AB7FDF-3E0E-469A-ABB2-AA36BA5B2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08ED4-752E-43FD-A214-CE9FD1E1F1BF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699459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A03977-853F-4F30-8D94-AB3B6265B8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109" y="457200"/>
            <a:ext cx="3193919" cy="1600200"/>
          </a:xfrm>
        </p:spPr>
        <p:txBody>
          <a:bodyPr anchor="b"/>
          <a:lstStyle>
            <a:lvl1pPr>
              <a:defRPr sz="2599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7C2D28-4FA1-499E-BDAE-596E502A9C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09991" y="987426"/>
            <a:ext cx="5013305" cy="4873625"/>
          </a:xfrm>
        </p:spPr>
        <p:txBody>
          <a:bodyPr/>
          <a:lstStyle>
            <a:lvl1pPr>
              <a:defRPr sz="2599"/>
            </a:lvl1pPr>
            <a:lvl2pPr>
              <a:defRPr sz="2274"/>
            </a:lvl2pPr>
            <a:lvl3pPr>
              <a:defRPr sz="1949"/>
            </a:lvl3pPr>
            <a:lvl4pPr>
              <a:defRPr sz="1624"/>
            </a:lvl4pPr>
            <a:lvl5pPr>
              <a:defRPr sz="1624"/>
            </a:lvl5pPr>
            <a:lvl6pPr>
              <a:defRPr sz="1624"/>
            </a:lvl6pPr>
            <a:lvl7pPr>
              <a:defRPr sz="1624"/>
            </a:lvl7pPr>
            <a:lvl8pPr>
              <a:defRPr sz="1624"/>
            </a:lvl8pPr>
            <a:lvl9pPr>
              <a:defRPr sz="162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3D8CD4-D6EE-4184-8244-F93B7976E0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2109" y="2057400"/>
            <a:ext cx="3193919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338" indent="0">
              <a:buNone/>
              <a:defRPr sz="1137"/>
            </a:lvl2pPr>
            <a:lvl3pPr marL="742676" indent="0">
              <a:buNone/>
              <a:defRPr sz="975"/>
            </a:lvl3pPr>
            <a:lvl4pPr marL="1114014" indent="0">
              <a:buNone/>
              <a:defRPr sz="812"/>
            </a:lvl4pPr>
            <a:lvl5pPr marL="1485351" indent="0">
              <a:buNone/>
              <a:defRPr sz="812"/>
            </a:lvl5pPr>
            <a:lvl6pPr marL="1856689" indent="0">
              <a:buNone/>
              <a:defRPr sz="812"/>
            </a:lvl6pPr>
            <a:lvl7pPr marL="2228027" indent="0">
              <a:buNone/>
              <a:defRPr sz="812"/>
            </a:lvl7pPr>
            <a:lvl8pPr marL="2599365" indent="0">
              <a:buNone/>
              <a:defRPr sz="812"/>
            </a:lvl8pPr>
            <a:lvl9pPr marL="2970703" indent="0">
              <a:buNone/>
              <a:defRPr sz="81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B8D85A5-D34D-4AD5-B122-AC5C14A593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ADDE46-482F-4887-A0BD-F86161CCA8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CF28FF-110C-4ED7-B433-179DB00D46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ED4ED-5606-40FC-817F-9BD3DCF62B71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742124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176036-0748-4430-85C0-FE9DC8B8F4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109" y="457200"/>
            <a:ext cx="3193919" cy="1600200"/>
          </a:xfrm>
        </p:spPr>
        <p:txBody>
          <a:bodyPr anchor="b"/>
          <a:lstStyle>
            <a:lvl1pPr>
              <a:defRPr sz="2599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583B7AB-F27C-4090-A7E5-A859F9890CB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209991" y="987426"/>
            <a:ext cx="5013305" cy="4873625"/>
          </a:xfrm>
        </p:spPr>
        <p:txBody>
          <a:bodyPr/>
          <a:lstStyle>
            <a:lvl1pPr marL="0" indent="0">
              <a:buNone/>
              <a:defRPr sz="2599"/>
            </a:lvl1pPr>
            <a:lvl2pPr marL="371338" indent="0">
              <a:buNone/>
              <a:defRPr sz="2274"/>
            </a:lvl2pPr>
            <a:lvl3pPr marL="742676" indent="0">
              <a:buNone/>
              <a:defRPr sz="1949"/>
            </a:lvl3pPr>
            <a:lvl4pPr marL="1114014" indent="0">
              <a:buNone/>
              <a:defRPr sz="1624"/>
            </a:lvl4pPr>
            <a:lvl5pPr marL="1485351" indent="0">
              <a:buNone/>
              <a:defRPr sz="1624"/>
            </a:lvl5pPr>
            <a:lvl6pPr marL="1856689" indent="0">
              <a:buNone/>
              <a:defRPr sz="1624"/>
            </a:lvl6pPr>
            <a:lvl7pPr marL="2228027" indent="0">
              <a:buNone/>
              <a:defRPr sz="1624"/>
            </a:lvl7pPr>
            <a:lvl8pPr marL="2599365" indent="0">
              <a:buNone/>
              <a:defRPr sz="1624"/>
            </a:lvl8pPr>
            <a:lvl9pPr marL="2970703" indent="0">
              <a:buNone/>
              <a:defRPr sz="1624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F00AB5-74C9-4F5A-A6CB-1FD490FE6D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2109" y="2057400"/>
            <a:ext cx="3193919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338" indent="0">
              <a:buNone/>
              <a:defRPr sz="1137"/>
            </a:lvl2pPr>
            <a:lvl3pPr marL="742676" indent="0">
              <a:buNone/>
              <a:defRPr sz="975"/>
            </a:lvl3pPr>
            <a:lvl4pPr marL="1114014" indent="0">
              <a:buNone/>
              <a:defRPr sz="812"/>
            </a:lvl4pPr>
            <a:lvl5pPr marL="1485351" indent="0">
              <a:buNone/>
              <a:defRPr sz="812"/>
            </a:lvl5pPr>
            <a:lvl6pPr marL="1856689" indent="0">
              <a:buNone/>
              <a:defRPr sz="812"/>
            </a:lvl6pPr>
            <a:lvl7pPr marL="2228027" indent="0">
              <a:buNone/>
              <a:defRPr sz="812"/>
            </a:lvl7pPr>
            <a:lvl8pPr marL="2599365" indent="0">
              <a:buNone/>
              <a:defRPr sz="812"/>
            </a:lvl8pPr>
            <a:lvl9pPr marL="2970703" indent="0">
              <a:buNone/>
              <a:defRPr sz="81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BB915E-8AE6-47BA-BAD5-858C4711FB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A103FB-45C5-432D-817A-8254815064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8FAE4A-A9F5-4292-90AB-088210F13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2466F-9A9F-4BC8-B5FD-F89BA809B342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627989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01BE7D-1EB0-45DD-8126-2E3154875F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0BB781B-A7E4-4DE2-BADA-C8F872E39D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4EA253-0230-48CA-A667-3F01E137C6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F7B35C-2D1F-41CE-9023-F438DFAF79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787F60-B9A7-4A2B-BD1B-29B522706F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93481-946A-46CF-AD1A-43DA15A1821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714116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362C0ED-DE73-4185-BA63-9A1C59B7555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086709" y="365125"/>
            <a:ext cx="2135297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7E4EE80-39BE-470E-94DE-9FC70045FB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80819" y="365125"/>
            <a:ext cx="628210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FEDC2D-B95B-46BD-97FC-F5A759E02C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65D7A9-A29B-4389-A37B-4527B702A9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D27817-51B9-45C0-9CA1-426C70BA12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A1904-A99E-49A7-9BFA-8FDD3C88E4A2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593587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5B8B4A5-96B0-4D23-ABA4-902A8F3C75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819" y="365126"/>
            <a:ext cx="854118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E8392A-7D02-4DF2-9B33-9A00E895D2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0819" y="1825625"/>
            <a:ext cx="8541187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9890C7-A641-448F-9180-4CAD520E30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80819" y="6356351"/>
            <a:ext cx="22281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4D8972-C3A7-4388-8CDF-A45EC20AD7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80311" y="6356351"/>
            <a:ext cx="3342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CEA709-916D-4411-BCFD-D003433F21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93870" y="6356351"/>
            <a:ext cx="22281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6793A4-C8BC-4134-BF89-670F2E68AE89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90675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</p:sldLayoutIdLst>
  <p:txStyles>
    <p:titleStyle>
      <a:lvl1pPr algn="l" defTabSz="742676" rtl="0" eaLnBrk="1" latinLnBrk="0" hangingPunct="1">
        <a:lnSpc>
          <a:spcPct val="90000"/>
        </a:lnSpc>
        <a:spcBef>
          <a:spcPct val="0"/>
        </a:spcBef>
        <a:buNone/>
        <a:defRPr sz="357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5669" indent="-185669" algn="l" defTabSz="742676" rtl="0" eaLnBrk="1" latinLnBrk="0" hangingPunct="1">
        <a:lnSpc>
          <a:spcPct val="90000"/>
        </a:lnSpc>
        <a:spcBef>
          <a:spcPts val="812"/>
        </a:spcBef>
        <a:buFont typeface="Arial" panose="020B0604020202020204" pitchFamily="34" charset="0"/>
        <a:buChar char="•"/>
        <a:defRPr sz="2274" kern="1200">
          <a:solidFill>
            <a:schemeClr val="tx1"/>
          </a:solidFill>
          <a:latin typeface="+mn-lt"/>
          <a:ea typeface="+mn-ea"/>
          <a:cs typeface="+mn-cs"/>
        </a:defRPr>
      </a:lvl1pPr>
      <a:lvl2pPr marL="557007" indent="-185669" algn="l" defTabSz="742676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949" kern="1200">
          <a:solidFill>
            <a:schemeClr val="tx1"/>
          </a:solidFill>
          <a:latin typeface="+mn-lt"/>
          <a:ea typeface="+mn-ea"/>
          <a:cs typeface="+mn-cs"/>
        </a:defRPr>
      </a:lvl2pPr>
      <a:lvl3pPr marL="928345" indent="-185669" algn="l" defTabSz="742676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624" kern="1200">
          <a:solidFill>
            <a:schemeClr val="tx1"/>
          </a:solidFill>
          <a:latin typeface="+mn-lt"/>
          <a:ea typeface="+mn-ea"/>
          <a:cs typeface="+mn-cs"/>
        </a:defRPr>
      </a:lvl3pPr>
      <a:lvl4pPr marL="1299682" indent="-185669" algn="l" defTabSz="742676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2" kern="1200">
          <a:solidFill>
            <a:schemeClr val="tx1"/>
          </a:solidFill>
          <a:latin typeface="+mn-lt"/>
          <a:ea typeface="+mn-ea"/>
          <a:cs typeface="+mn-cs"/>
        </a:defRPr>
      </a:lvl4pPr>
      <a:lvl5pPr marL="1671020" indent="-185669" algn="l" defTabSz="742676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2" kern="1200">
          <a:solidFill>
            <a:schemeClr val="tx1"/>
          </a:solidFill>
          <a:latin typeface="+mn-lt"/>
          <a:ea typeface="+mn-ea"/>
          <a:cs typeface="+mn-cs"/>
        </a:defRPr>
      </a:lvl5pPr>
      <a:lvl6pPr marL="2042358" indent="-185669" algn="l" defTabSz="742676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2" kern="1200">
          <a:solidFill>
            <a:schemeClr val="tx1"/>
          </a:solidFill>
          <a:latin typeface="+mn-lt"/>
          <a:ea typeface="+mn-ea"/>
          <a:cs typeface="+mn-cs"/>
        </a:defRPr>
      </a:lvl6pPr>
      <a:lvl7pPr marL="2413696" indent="-185669" algn="l" defTabSz="742676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2" kern="1200">
          <a:solidFill>
            <a:schemeClr val="tx1"/>
          </a:solidFill>
          <a:latin typeface="+mn-lt"/>
          <a:ea typeface="+mn-ea"/>
          <a:cs typeface="+mn-cs"/>
        </a:defRPr>
      </a:lvl7pPr>
      <a:lvl8pPr marL="2785034" indent="-185669" algn="l" defTabSz="742676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2" kern="1200">
          <a:solidFill>
            <a:schemeClr val="tx1"/>
          </a:solidFill>
          <a:latin typeface="+mn-lt"/>
          <a:ea typeface="+mn-ea"/>
          <a:cs typeface="+mn-cs"/>
        </a:defRPr>
      </a:lvl8pPr>
      <a:lvl9pPr marL="3156372" indent="-185669" algn="l" defTabSz="742676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42676" rtl="0" eaLnBrk="1" latinLnBrk="0" hangingPunct="1">
        <a:defRPr sz="1462" kern="1200">
          <a:solidFill>
            <a:schemeClr val="tx1"/>
          </a:solidFill>
          <a:latin typeface="+mn-lt"/>
          <a:ea typeface="+mn-ea"/>
          <a:cs typeface="+mn-cs"/>
        </a:defRPr>
      </a:lvl1pPr>
      <a:lvl2pPr marL="371338" algn="l" defTabSz="742676" rtl="0" eaLnBrk="1" latinLnBrk="0" hangingPunct="1">
        <a:defRPr sz="1462" kern="1200">
          <a:solidFill>
            <a:schemeClr val="tx1"/>
          </a:solidFill>
          <a:latin typeface="+mn-lt"/>
          <a:ea typeface="+mn-ea"/>
          <a:cs typeface="+mn-cs"/>
        </a:defRPr>
      </a:lvl2pPr>
      <a:lvl3pPr marL="742676" algn="l" defTabSz="742676" rtl="0" eaLnBrk="1" latinLnBrk="0" hangingPunct="1">
        <a:defRPr sz="1462" kern="1200">
          <a:solidFill>
            <a:schemeClr val="tx1"/>
          </a:solidFill>
          <a:latin typeface="+mn-lt"/>
          <a:ea typeface="+mn-ea"/>
          <a:cs typeface="+mn-cs"/>
        </a:defRPr>
      </a:lvl3pPr>
      <a:lvl4pPr marL="1114014" algn="l" defTabSz="742676" rtl="0" eaLnBrk="1" latinLnBrk="0" hangingPunct="1">
        <a:defRPr sz="1462" kern="1200">
          <a:solidFill>
            <a:schemeClr val="tx1"/>
          </a:solidFill>
          <a:latin typeface="+mn-lt"/>
          <a:ea typeface="+mn-ea"/>
          <a:cs typeface="+mn-cs"/>
        </a:defRPr>
      </a:lvl4pPr>
      <a:lvl5pPr marL="1485351" algn="l" defTabSz="742676" rtl="0" eaLnBrk="1" latinLnBrk="0" hangingPunct="1">
        <a:defRPr sz="1462" kern="1200">
          <a:solidFill>
            <a:schemeClr val="tx1"/>
          </a:solidFill>
          <a:latin typeface="+mn-lt"/>
          <a:ea typeface="+mn-ea"/>
          <a:cs typeface="+mn-cs"/>
        </a:defRPr>
      </a:lvl5pPr>
      <a:lvl6pPr marL="1856689" algn="l" defTabSz="742676" rtl="0" eaLnBrk="1" latinLnBrk="0" hangingPunct="1">
        <a:defRPr sz="1462" kern="1200">
          <a:solidFill>
            <a:schemeClr val="tx1"/>
          </a:solidFill>
          <a:latin typeface="+mn-lt"/>
          <a:ea typeface="+mn-ea"/>
          <a:cs typeface="+mn-cs"/>
        </a:defRPr>
      </a:lvl6pPr>
      <a:lvl7pPr marL="2228027" algn="l" defTabSz="742676" rtl="0" eaLnBrk="1" latinLnBrk="0" hangingPunct="1">
        <a:defRPr sz="1462" kern="1200">
          <a:solidFill>
            <a:schemeClr val="tx1"/>
          </a:solidFill>
          <a:latin typeface="+mn-lt"/>
          <a:ea typeface="+mn-ea"/>
          <a:cs typeface="+mn-cs"/>
        </a:defRPr>
      </a:lvl7pPr>
      <a:lvl8pPr marL="2599365" algn="l" defTabSz="742676" rtl="0" eaLnBrk="1" latinLnBrk="0" hangingPunct="1">
        <a:defRPr sz="1462" kern="1200">
          <a:solidFill>
            <a:schemeClr val="tx1"/>
          </a:solidFill>
          <a:latin typeface="+mn-lt"/>
          <a:ea typeface="+mn-ea"/>
          <a:cs typeface="+mn-cs"/>
        </a:defRPr>
      </a:lvl8pPr>
      <a:lvl9pPr marL="2970703" algn="l" defTabSz="742676" rtl="0" eaLnBrk="1" latinLnBrk="0" hangingPunct="1">
        <a:defRPr sz="14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827FCEE8-87F7-404F-876C-6D850B1C399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66800" y="2133600"/>
            <a:ext cx="8416925" cy="1828800"/>
          </a:xfrm>
        </p:spPr>
        <p:txBody>
          <a:bodyPr/>
          <a:lstStyle/>
          <a:p>
            <a:pPr algn="ctr"/>
            <a:r>
              <a:rPr lang="en-US" altLang="en-US" sz="4800" b="1">
                <a:solidFill>
                  <a:srgbClr val="990000"/>
                </a:solidFill>
                <a:latin typeface="Trebuchet MS" panose="020B0603020202020204" pitchFamily="34" charset="0"/>
              </a:rPr>
              <a:t>A general framework </a:t>
            </a:r>
            <a:br>
              <a:rPr lang="en-US" altLang="en-US" sz="4800" b="1">
                <a:solidFill>
                  <a:srgbClr val="990000"/>
                </a:solidFill>
                <a:latin typeface="Trebuchet MS" panose="020B0603020202020204" pitchFamily="34" charset="0"/>
              </a:rPr>
            </a:br>
            <a:r>
              <a:rPr lang="en-US" altLang="en-US" sz="4800" b="1">
                <a:solidFill>
                  <a:srgbClr val="990000"/>
                </a:solidFill>
                <a:latin typeface="Trebuchet MS" panose="020B0603020202020204" pitchFamily="34" charset="0"/>
              </a:rPr>
              <a:t>for economics reporting</a:t>
            </a:r>
          </a:p>
        </p:txBody>
      </p:sp>
      <p:sp>
        <p:nvSpPr>
          <p:cNvPr id="30726" name="Text Box 6">
            <a:extLst>
              <a:ext uri="{FF2B5EF4-FFF2-40B4-BE49-F238E27FC236}">
                <a16:creationId xmlns:a16="http://schemas.microsoft.com/office/drawing/2014/main" id="{78E5A64B-6280-4D7F-8C84-C97239AFAF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17813" y="4419600"/>
            <a:ext cx="480060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2000" baseline="-2000" dirty="0">
                <a:solidFill>
                  <a:srgbClr val="000000"/>
                </a:solidFill>
                <a:latin typeface="Trebuchet MS" panose="020B0603020202020204" pitchFamily="34" charset="0"/>
              </a:rPr>
              <a:t>Prof. Nixon K. Kariithi</a:t>
            </a:r>
            <a:br>
              <a:rPr lang="en-US" altLang="en-US" sz="2000" baseline="-2000" dirty="0">
                <a:solidFill>
                  <a:srgbClr val="000000"/>
                </a:solidFill>
                <a:latin typeface="Trebuchet MS" panose="020B0603020202020204" pitchFamily="34" charset="0"/>
              </a:rPr>
            </a:br>
            <a:r>
              <a:rPr lang="en-US" altLang="en-US" sz="2000" baseline="-2000" dirty="0">
                <a:solidFill>
                  <a:srgbClr val="000000"/>
                </a:solidFill>
                <a:latin typeface="Trebuchet MS" panose="020B0603020202020204" pitchFamily="34" charset="0"/>
              </a:rPr>
              <a:t>Tangaza Africa Media</a:t>
            </a:r>
          </a:p>
          <a:p>
            <a:pPr algn="ctr"/>
            <a:r>
              <a:rPr lang="en-US" altLang="en-US" sz="2000" baseline="-2000" dirty="0">
                <a:solidFill>
                  <a:srgbClr val="000000"/>
                </a:solidFill>
                <a:latin typeface="Trebuchet MS" panose="020B0603020202020204" pitchFamily="34" charset="0"/>
              </a:rPr>
              <a:t>Johannesburg, South Africa</a:t>
            </a:r>
          </a:p>
        </p:txBody>
      </p:sp>
      <p:sp>
        <p:nvSpPr>
          <p:cNvPr id="30727" name="Line 7">
            <a:extLst>
              <a:ext uri="{FF2B5EF4-FFF2-40B4-BE49-F238E27FC236}">
                <a16:creationId xmlns:a16="http://schemas.microsoft.com/office/drawing/2014/main" id="{518F4256-C92C-4E3D-872A-AC6673C6F492}"/>
              </a:ext>
            </a:extLst>
          </p:cNvPr>
          <p:cNvSpPr>
            <a:spLocks noChangeShapeType="1"/>
          </p:cNvSpPr>
          <p:nvPr/>
        </p:nvSpPr>
        <p:spPr bwMode="auto">
          <a:xfrm>
            <a:off x="990600" y="4267200"/>
            <a:ext cx="8458200" cy="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6" name="Rectangle 4">
            <a:extLst>
              <a:ext uri="{FF2B5EF4-FFF2-40B4-BE49-F238E27FC236}">
                <a16:creationId xmlns:a16="http://schemas.microsoft.com/office/drawing/2014/main" id="{C505F255-893C-48CE-9511-5D47FF32C4C2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1141413" y="1447800"/>
            <a:ext cx="8458200" cy="4953000"/>
          </a:xfrm>
        </p:spPr>
        <p:txBody>
          <a:bodyPr/>
          <a:lstStyle/>
          <a:p>
            <a:pPr>
              <a:lnSpc>
                <a:spcPct val="120000"/>
              </a:lnSpc>
              <a:buFont typeface="Monotype Sorts" pitchFamily="2" charset="2"/>
              <a:buNone/>
            </a:pPr>
            <a:r>
              <a:rPr lang="en-US" altLang="en-US" sz="2200" b="1">
                <a:solidFill>
                  <a:srgbClr val="990000"/>
                </a:solidFill>
                <a:latin typeface="Trebuchet MS" panose="020B0603020202020204" pitchFamily="34" charset="0"/>
              </a:rPr>
              <a:t>Presentation Format</a:t>
            </a:r>
          </a:p>
          <a:p>
            <a:pPr>
              <a:lnSpc>
                <a:spcPct val="120000"/>
              </a:lnSpc>
              <a:buClr>
                <a:srgbClr val="000000"/>
              </a:buClr>
              <a:buSzPct val="65000"/>
              <a:buFont typeface="Wingdings" panose="05000000000000000000" pitchFamily="2" charset="2"/>
              <a:buChar char="v"/>
            </a:pPr>
            <a:r>
              <a:rPr lang="en-US" altLang="en-US" sz="2200">
                <a:solidFill>
                  <a:srgbClr val="000000"/>
                </a:solidFill>
                <a:latin typeface="Trebuchet MS" panose="020B0603020202020204" pitchFamily="34" charset="0"/>
              </a:rPr>
              <a:t>News is an input for decision making</a:t>
            </a:r>
          </a:p>
          <a:p>
            <a:pPr>
              <a:lnSpc>
                <a:spcPct val="120000"/>
              </a:lnSpc>
              <a:buClr>
                <a:srgbClr val="000000"/>
              </a:buClr>
              <a:buSzPct val="65000"/>
              <a:buFont typeface="Wingdings" panose="05000000000000000000" pitchFamily="2" charset="2"/>
              <a:buChar char="v"/>
            </a:pPr>
            <a:r>
              <a:rPr lang="en-US" altLang="en-US" sz="2200">
                <a:solidFill>
                  <a:srgbClr val="000000"/>
                </a:solidFill>
                <a:latin typeface="Trebuchet MS" panose="020B0603020202020204" pitchFamily="34" charset="0"/>
              </a:rPr>
              <a:t>Process &gt; Outcome</a:t>
            </a:r>
          </a:p>
          <a:p>
            <a:pPr>
              <a:lnSpc>
                <a:spcPct val="120000"/>
              </a:lnSpc>
              <a:buClr>
                <a:srgbClr val="000000"/>
              </a:buClr>
              <a:buSzPct val="65000"/>
              <a:buFont typeface="Wingdings" panose="05000000000000000000" pitchFamily="2" charset="2"/>
              <a:buChar char="v"/>
            </a:pPr>
            <a:r>
              <a:rPr lang="en-US" altLang="en-US" sz="2200">
                <a:solidFill>
                  <a:srgbClr val="000000"/>
                </a:solidFill>
                <a:latin typeface="Trebuchet MS" panose="020B0603020202020204" pitchFamily="34" charset="0"/>
              </a:rPr>
              <a:t>Process = Certainty + Credibility</a:t>
            </a:r>
          </a:p>
          <a:p>
            <a:pPr>
              <a:lnSpc>
                <a:spcPct val="120000"/>
              </a:lnSpc>
              <a:buClr>
                <a:srgbClr val="000000"/>
              </a:buClr>
              <a:buSzPct val="65000"/>
              <a:buFont typeface="Wingdings" panose="05000000000000000000" pitchFamily="2" charset="2"/>
              <a:buNone/>
            </a:pPr>
            <a:endParaRPr lang="en-US" altLang="en-US" sz="2200" u="sng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>
              <a:lnSpc>
                <a:spcPct val="120000"/>
              </a:lnSpc>
              <a:buClr>
                <a:srgbClr val="000000"/>
              </a:buClr>
              <a:buSzPct val="65000"/>
              <a:buFont typeface="Wingdings" panose="05000000000000000000" pitchFamily="2" charset="2"/>
              <a:buNone/>
            </a:pPr>
            <a:r>
              <a:rPr lang="en-US" altLang="en-US" sz="2200" b="1">
                <a:solidFill>
                  <a:srgbClr val="990000"/>
                </a:solidFill>
                <a:latin typeface="Trebuchet MS" panose="020B0603020202020204" pitchFamily="34" charset="0"/>
              </a:rPr>
              <a:t>Ethical Competition</a:t>
            </a:r>
          </a:p>
          <a:p>
            <a:pPr>
              <a:lnSpc>
                <a:spcPct val="120000"/>
              </a:lnSpc>
              <a:buClr>
                <a:srgbClr val="000000"/>
              </a:buClr>
              <a:buSzPct val="65000"/>
              <a:buFont typeface="Wingdings" panose="05000000000000000000" pitchFamily="2" charset="2"/>
              <a:buChar char="v"/>
            </a:pPr>
            <a:r>
              <a:rPr lang="en-US" altLang="en-US" sz="2200">
                <a:solidFill>
                  <a:srgbClr val="000000"/>
                </a:solidFill>
                <a:latin typeface="Trebuchet MS" panose="020B0603020202020204" pitchFamily="34" charset="0"/>
              </a:rPr>
              <a:t>Competition should not be at expense of accuracy, credibility.</a:t>
            </a:r>
          </a:p>
          <a:p>
            <a:pPr>
              <a:lnSpc>
                <a:spcPct val="120000"/>
              </a:lnSpc>
              <a:buClr>
                <a:srgbClr val="000000"/>
              </a:buClr>
              <a:buSzPct val="65000"/>
              <a:buFont typeface="Wingdings" panose="05000000000000000000" pitchFamily="2" charset="2"/>
              <a:buChar char="v"/>
            </a:pPr>
            <a:r>
              <a:rPr lang="en-US" altLang="en-US" sz="2200">
                <a:solidFill>
                  <a:srgbClr val="000000"/>
                </a:solidFill>
                <a:latin typeface="Trebuchet MS" panose="020B0603020202020204" pitchFamily="34" charset="0"/>
              </a:rPr>
              <a:t>Sensationalism poses serious dangers.</a:t>
            </a:r>
          </a:p>
          <a:p>
            <a:pPr>
              <a:lnSpc>
                <a:spcPct val="120000"/>
              </a:lnSpc>
              <a:buClr>
                <a:srgbClr val="000000"/>
              </a:buClr>
              <a:buSzPct val="65000"/>
              <a:buFont typeface="Wingdings" panose="05000000000000000000" pitchFamily="2" charset="2"/>
              <a:buChar char="v"/>
            </a:pPr>
            <a:r>
              <a:rPr lang="en-US" altLang="en-US" sz="2200">
                <a:solidFill>
                  <a:srgbClr val="000000"/>
                </a:solidFill>
                <a:latin typeface="Trebuchet MS" panose="020B0603020202020204" pitchFamily="34" charset="0"/>
              </a:rPr>
              <a:t>How to compete ethically: Better reporting, creative angles, balance breadth &amp; depth, impact analysis.</a:t>
            </a:r>
          </a:p>
        </p:txBody>
      </p:sp>
      <p:sp>
        <p:nvSpPr>
          <p:cNvPr id="125958" name="Rectangle 6">
            <a:extLst>
              <a:ext uri="{FF2B5EF4-FFF2-40B4-BE49-F238E27FC236}">
                <a16:creationId xmlns:a16="http://schemas.microsoft.com/office/drawing/2014/main" id="{80BFC836-799A-4E35-A2E9-FD9A10A27D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1413" y="457200"/>
            <a:ext cx="7694612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28398" dir="3806097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3600">
                <a:solidFill>
                  <a:srgbClr val="990000"/>
                </a:solidFill>
                <a:latin typeface="Trebuchet MS" panose="020B0603020202020204" pitchFamily="34" charset="0"/>
              </a:rPr>
              <a:t>What journalists must do …</a:t>
            </a:r>
          </a:p>
        </p:txBody>
      </p:sp>
      <p:sp>
        <p:nvSpPr>
          <p:cNvPr id="125959" name="Line 7">
            <a:extLst>
              <a:ext uri="{FF2B5EF4-FFF2-40B4-BE49-F238E27FC236}">
                <a16:creationId xmlns:a16="http://schemas.microsoft.com/office/drawing/2014/main" id="{910405B5-5E24-48C5-92CF-878A0D259C1E}"/>
              </a:ext>
            </a:extLst>
          </p:cNvPr>
          <p:cNvSpPr>
            <a:spLocks noChangeShapeType="1"/>
          </p:cNvSpPr>
          <p:nvPr/>
        </p:nvSpPr>
        <p:spPr bwMode="auto">
          <a:xfrm>
            <a:off x="762000" y="1143000"/>
            <a:ext cx="8380413" cy="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2" name="Rectangle 4">
            <a:extLst>
              <a:ext uri="{FF2B5EF4-FFF2-40B4-BE49-F238E27FC236}">
                <a16:creationId xmlns:a16="http://schemas.microsoft.com/office/drawing/2014/main" id="{F1E1DE46-66FE-4822-9CA6-43586EFB50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79612" y="1371600"/>
            <a:ext cx="5943600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accent1"/>
              </a:buClr>
              <a:buSzPct val="90000"/>
              <a:buFont typeface="Monotype Sorts" pitchFamily="2" charset="2"/>
              <a:buChar char="4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Char char="–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–"/>
              <a:defRPr kumimoj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»"/>
              <a:defRPr kumimoj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20000"/>
              </a:lnSpc>
              <a:buSzTx/>
              <a:buFont typeface="Wingdings" panose="05000000000000000000" pitchFamily="2" charset="2"/>
              <a:buNone/>
            </a:pPr>
            <a:r>
              <a:rPr lang="en-US" altLang="en-US" sz="2200" dirty="0">
                <a:solidFill>
                  <a:srgbClr val="990000"/>
                </a:solidFill>
                <a:latin typeface="Trebuchet MS" panose="020B0603020202020204" pitchFamily="34" charset="0"/>
              </a:rPr>
              <a:t>Principles &amp; Ethics</a:t>
            </a:r>
          </a:p>
          <a:p>
            <a:pPr>
              <a:lnSpc>
                <a:spcPct val="120000"/>
              </a:lnSpc>
              <a:buClr>
                <a:srgbClr val="000000"/>
              </a:buClr>
              <a:buSzTx/>
              <a:buFont typeface="Arial" panose="020B0604020202020204" pitchFamily="34" charset="0"/>
              <a:buChar char="•"/>
            </a:pPr>
            <a:r>
              <a:rPr lang="en-US" altLang="en-US" sz="2200" b="0" dirty="0">
                <a:solidFill>
                  <a:srgbClr val="000000"/>
                </a:solidFill>
                <a:latin typeface="Trebuchet MS" panose="020B0603020202020204" pitchFamily="34" charset="0"/>
              </a:rPr>
              <a:t>Accuracy is everything</a:t>
            </a:r>
          </a:p>
          <a:p>
            <a:pPr>
              <a:lnSpc>
                <a:spcPct val="120000"/>
              </a:lnSpc>
              <a:buClr>
                <a:srgbClr val="000000"/>
              </a:buClr>
              <a:buSzTx/>
              <a:buFont typeface="Arial" panose="020B0604020202020204" pitchFamily="34" charset="0"/>
              <a:buChar char="•"/>
            </a:pPr>
            <a:r>
              <a:rPr lang="en-US" altLang="en-US" sz="2200" b="0" dirty="0">
                <a:solidFill>
                  <a:srgbClr val="000000"/>
                </a:solidFill>
                <a:latin typeface="Trebuchet MS" panose="020B0603020202020204" pitchFamily="34" charset="0"/>
              </a:rPr>
              <a:t>If in doubt, leave it out</a:t>
            </a:r>
          </a:p>
          <a:p>
            <a:pPr>
              <a:lnSpc>
                <a:spcPct val="120000"/>
              </a:lnSpc>
              <a:buClr>
                <a:srgbClr val="000000"/>
              </a:buClr>
              <a:buSzTx/>
              <a:buFont typeface="Arial" panose="020B0604020202020204" pitchFamily="34" charset="0"/>
              <a:buChar char="•"/>
            </a:pPr>
            <a:r>
              <a:rPr lang="en-US" altLang="en-US" sz="2200" b="0" dirty="0">
                <a:solidFill>
                  <a:srgbClr val="000000"/>
                </a:solidFill>
                <a:latin typeface="Trebuchet MS" panose="020B0603020202020204" pitchFamily="34" charset="0"/>
              </a:rPr>
              <a:t>Don’t play the markets</a:t>
            </a:r>
          </a:p>
          <a:p>
            <a:pPr>
              <a:lnSpc>
                <a:spcPct val="120000"/>
              </a:lnSpc>
              <a:buClr>
                <a:srgbClr val="000000"/>
              </a:buClr>
              <a:buSzTx/>
              <a:buFont typeface="Arial" panose="020B0604020202020204" pitchFamily="34" charset="0"/>
              <a:buChar char="•"/>
            </a:pPr>
            <a:r>
              <a:rPr lang="en-US" altLang="en-US" sz="2200" b="0" dirty="0">
                <a:solidFill>
                  <a:srgbClr val="000000"/>
                </a:solidFill>
                <a:latin typeface="Trebuchet MS" panose="020B0603020202020204" pitchFamily="34" charset="0"/>
              </a:rPr>
              <a:t>Write clearly &amp; simply</a:t>
            </a:r>
          </a:p>
          <a:p>
            <a:pPr>
              <a:lnSpc>
                <a:spcPct val="120000"/>
              </a:lnSpc>
              <a:buClr>
                <a:srgbClr val="000000"/>
              </a:buClr>
              <a:buSzTx/>
              <a:buFont typeface="Arial" panose="020B0604020202020204" pitchFamily="34" charset="0"/>
              <a:buChar char="•"/>
            </a:pPr>
            <a:r>
              <a:rPr lang="en-US" altLang="en-US" sz="2200" b="0" dirty="0">
                <a:solidFill>
                  <a:srgbClr val="000000"/>
                </a:solidFill>
                <a:latin typeface="Trebuchet MS" panose="020B0603020202020204" pitchFamily="34" charset="0"/>
              </a:rPr>
              <a:t>Simple makes perfect</a:t>
            </a:r>
          </a:p>
          <a:p>
            <a:pPr>
              <a:lnSpc>
                <a:spcPct val="120000"/>
              </a:lnSpc>
              <a:buClr>
                <a:srgbClr val="000000"/>
              </a:buClr>
              <a:buSzTx/>
              <a:buFont typeface="Arial" panose="020B0604020202020204" pitchFamily="34" charset="0"/>
              <a:buChar char="•"/>
            </a:pPr>
            <a:r>
              <a:rPr lang="en-US" altLang="en-US" sz="2200" dirty="0">
                <a:solidFill>
                  <a:srgbClr val="000000"/>
                </a:solidFill>
                <a:latin typeface="Trebuchet MS" panose="020B0603020202020204" pitchFamily="34" charset="0"/>
              </a:rPr>
              <a:t>Talk to experts, but n</a:t>
            </a:r>
            <a:r>
              <a:rPr lang="en-US" altLang="en-US" sz="2200" b="0" dirty="0">
                <a:solidFill>
                  <a:srgbClr val="000000"/>
                </a:solidFill>
                <a:latin typeface="Trebuchet MS" panose="020B0603020202020204" pitchFamily="34" charset="0"/>
              </a:rPr>
              <a:t>o technical jargon</a:t>
            </a:r>
          </a:p>
          <a:p>
            <a:pPr>
              <a:lnSpc>
                <a:spcPct val="120000"/>
              </a:lnSpc>
              <a:buClr>
                <a:srgbClr val="000000"/>
              </a:buClr>
              <a:buSzTx/>
              <a:buFont typeface="Arial" panose="020B0604020202020204" pitchFamily="34" charset="0"/>
              <a:buChar char="•"/>
            </a:pPr>
            <a:r>
              <a:rPr lang="en-US" altLang="en-US" sz="2200" b="0" dirty="0">
                <a:solidFill>
                  <a:srgbClr val="000000"/>
                </a:solidFill>
                <a:latin typeface="Trebuchet MS" panose="020B0603020202020204" pitchFamily="34" charset="0"/>
              </a:rPr>
              <a:t>Some data are tricky</a:t>
            </a:r>
          </a:p>
          <a:p>
            <a:pPr>
              <a:lnSpc>
                <a:spcPct val="120000"/>
              </a:lnSpc>
              <a:buClr>
                <a:srgbClr val="000000"/>
              </a:buClr>
              <a:buSzTx/>
              <a:buFont typeface="Arial" panose="020B0604020202020204" pitchFamily="34" charset="0"/>
              <a:buChar char="•"/>
            </a:pPr>
            <a:r>
              <a:rPr lang="en-US" altLang="en-US" sz="2200" b="0" dirty="0">
                <a:solidFill>
                  <a:srgbClr val="000000"/>
                </a:solidFill>
                <a:latin typeface="Trebuchet MS" panose="020B0603020202020204" pitchFamily="34" charset="0"/>
              </a:rPr>
              <a:t>Get it right, you must</a:t>
            </a:r>
          </a:p>
        </p:txBody>
      </p:sp>
      <p:sp>
        <p:nvSpPr>
          <p:cNvPr id="130054" name="Rectangle 6">
            <a:extLst>
              <a:ext uri="{FF2B5EF4-FFF2-40B4-BE49-F238E27FC236}">
                <a16:creationId xmlns:a16="http://schemas.microsoft.com/office/drawing/2014/main" id="{DD22DAB0-94B7-45B3-9AF1-AFE66461AA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1413" y="457200"/>
            <a:ext cx="7694612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28398" dir="3806097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3600">
                <a:solidFill>
                  <a:srgbClr val="990000"/>
                </a:solidFill>
                <a:latin typeface="Trebuchet MS" panose="020B0603020202020204" pitchFamily="34" charset="0"/>
              </a:rPr>
              <a:t>What journalists must do …</a:t>
            </a:r>
          </a:p>
        </p:txBody>
      </p:sp>
      <p:sp>
        <p:nvSpPr>
          <p:cNvPr id="130055" name="Line 7">
            <a:extLst>
              <a:ext uri="{FF2B5EF4-FFF2-40B4-BE49-F238E27FC236}">
                <a16:creationId xmlns:a16="http://schemas.microsoft.com/office/drawing/2014/main" id="{3CE8F5A8-6CF2-46A1-85A4-93611FF576BF}"/>
              </a:ext>
            </a:extLst>
          </p:cNvPr>
          <p:cNvSpPr>
            <a:spLocks noChangeShapeType="1"/>
          </p:cNvSpPr>
          <p:nvPr/>
        </p:nvSpPr>
        <p:spPr bwMode="auto">
          <a:xfrm>
            <a:off x="762000" y="1143000"/>
            <a:ext cx="8380413" cy="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2" name="Rectangle 4">
            <a:extLst>
              <a:ext uri="{FF2B5EF4-FFF2-40B4-BE49-F238E27FC236}">
                <a16:creationId xmlns:a16="http://schemas.microsoft.com/office/drawing/2014/main" id="{F1E1DE46-66FE-4822-9CA6-43586EFB50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79612" y="1371600"/>
            <a:ext cx="5562599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accent1"/>
              </a:buClr>
              <a:buSzPct val="90000"/>
              <a:buFont typeface="Monotype Sorts" pitchFamily="2" charset="2"/>
              <a:buChar char="4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Char char="–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–"/>
              <a:defRPr kumimoj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»"/>
              <a:defRPr kumimoj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20000"/>
              </a:lnSpc>
              <a:buSzTx/>
              <a:buFont typeface="Wingdings" panose="05000000000000000000" pitchFamily="2" charset="2"/>
              <a:buNone/>
            </a:pPr>
            <a:r>
              <a:rPr lang="en-US" altLang="en-US" sz="2200" dirty="0">
                <a:solidFill>
                  <a:srgbClr val="990000"/>
                </a:solidFill>
                <a:latin typeface="Trebuchet MS" panose="020B0603020202020204" pitchFamily="34" charset="0"/>
              </a:rPr>
              <a:t>Principles &amp; Ethics</a:t>
            </a:r>
          </a:p>
          <a:p>
            <a:pPr>
              <a:lnSpc>
                <a:spcPct val="120000"/>
              </a:lnSpc>
              <a:buClr>
                <a:srgbClr val="000000"/>
              </a:buClr>
              <a:buSzTx/>
              <a:buFont typeface="Arial" panose="020B0604020202020204" pitchFamily="34" charset="0"/>
              <a:buChar char="•"/>
            </a:pPr>
            <a:r>
              <a:rPr lang="en-US" altLang="en-US" sz="2200" dirty="0">
                <a:solidFill>
                  <a:srgbClr val="000000"/>
                </a:solidFill>
                <a:latin typeface="Trebuchet MS" panose="020B0603020202020204" pitchFamily="34" charset="0"/>
              </a:rPr>
              <a:t>Write clearly &amp; simply</a:t>
            </a:r>
          </a:p>
          <a:p>
            <a:pPr>
              <a:lnSpc>
                <a:spcPct val="120000"/>
              </a:lnSpc>
              <a:buClr>
                <a:srgbClr val="000000"/>
              </a:buClr>
              <a:buSzTx/>
              <a:buFont typeface="Arial" panose="020B0604020202020204" pitchFamily="34" charset="0"/>
              <a:buChar char="•"/>
            </a:pPr>
            <a:r>
              <a:rPr lang="en-US" altLang="en-US" sz="2200" dirty="0">
                <a:solidFill>
                  <a:srgbClr val="000000"/>
                </a:solidFill>
                <a:latin typeface="Trebuchet MS" panose="020B0603020202020204" pitchFamily="34" charset="0"/>
              </a:rPr>
              <a:t>Maintain house style</a:t>
            </a:r>
          </a:p>
          <a:p>
            <a:pPr>
              <a:lnSpc>
                <a:spcPct val="120000"/>
              </a:lnSpc>
              <a:buClr>
                <a:srgbClr val="000000"/>
              </a:buClr>
              <a:buSzTx/>
              <a:buFont typeface="Arial" panose="020B0604020202020204" pitchFamily="34" charset="0"/>
              <a:buChar char="•"/>
            </a:pPr>
            <a:r>
              <a:rPr lang="en-US" altLang="en-US" sz="2200" dirty="0">
                <a:solidFill>
                  <a:srgbClr val="000000"/>
                </a:solidFill>
                <a:latin typeface="Trebuchet MS" panose="020B0603020202020204" pitchFamily="34" charset="0"/>
              </a:rPr>
              <a:t>Seek many viewpoints</a:t>
            </a:r>
          </a:p>
          <a:p>
            <a:pPr>
              <a:lnSpc>
                <a:spcPct val="120000"/>
              </a:lnSpc>
              <a:buClr>
                <a:srgbClr val="000000"/>
              </a:buClr>
              <a:buSzTx/>
              <a:buFont typeface="Arial" panose="020B0604020202020204" pitchFamily="34" charset="0"/>
              <a:buChar char="•"/>
            </a:pPr>
            <a:r>
              <a:rPr lang="en-US" altLang="en-US" sz="2200" dirty="0">
                <a:solidFill>
                  <a:srgbClr val="000000"/>
                </a:solidFill>
                <a:latin typeface="Trebuchet MS" panose="020B0603020202020204" pitchFamily="34" charset="0"/>
              </a:rPr>
              <a:t>Give extensive context</a:t>
            </a:r>
          </a:p>
          <a:p>
            <a:pPr>
              <a:lnSpc>
                <a:spcPct val="120000"/>
              </a:lnSpc>
              <a:buClr>
                <a:srgbClr val="000000"/>
              </a:buClr>
              <a:buSzTx/>
              <a:buFont typeface="Arial" panose="020B0604020202020204" pitchFamily="34" charset="0"/>
              <a:buChar char="•"/>
            </a:pPr>
            <a:r>
              <a:rPr lang="en-US" altLang="en-US" sz="2200" dirty="0">
                <a:solidFill>
                  <a:srgbClr val="000000"/>
                </a:solidFill>
                <a:latin typeface="Trebuchet MS" panose="020B0603020202020204" pitchFamily="34" charset="0"/>
              </a:rPr>
              <a:t>Compare with similar occurrences</a:t>
            </a:r>
          </a:p>
          <a:p>
            <a:pPr>
              <a:lnSpc>
                <a:spcPct val="120000"/>
              </a:lnSpc>
              <a:buClr>
                <a:srgbClr val="000000"/>
              </a:buClr>
              <a:buSzTx/>
              <a:buFont typeface="Arial" panose="020B0604020202020204" pitchFamily="34" charset="0"/>
              <a:buChar char="•"/>
            </a:pPr>
            <a:r>
              <a:rPr lang="en-US" altLang="en-US" sz="2200" dirty="0">
                <a:solidFill>
                  <a:srgbClr val="000000"/>
                </a:solidFill>
                <a:latin typeface="Trebuchet MS" panose="020B0603020202020204" pitchFamily="34" charset="0"/>
              </a:rPr>
              <a:t>Stay ahead of changes</a:t>
            </a:r>
          </a:p>
          <a:p>
            <a:pPr>
              <a:lnSpc>
                <a:spcPct val="120000"/>
              </a:lnSpc>
              <a:buClr>
                <a:srgbClr val="000000"/>
              </a:buClr>
              <a:buSzTx/>
              <a:buFont typeface="Arial" panose="020B0604020202020204" pitchFamily="34" charset="0"/>
              <a:buChar char="•"/>
            </a:pPr>
            <a:r>
              <a:rPr lang="en-US" altLang="en-US" sz="2200" dirty="0">
                <a:solidFill>
                  <a:srgbClr val="000000"/>
                </a:solidFill>
                <a:latin typeface="Trebuchet MS" panose="020B0603020202020204" pitchFamily="34" charset="0"/>
              </a:rPr>
              <a:t>Record milestones</a:t>
            </a:r>
          </a:p>
          <a:p>
            <a:pPr>
              <a:lnSpc>
                <a:spcPct val="120000"/>
              </a:lnSpc>
              <a:buClr>
                <a:srgbClr val="000000"/>
              </a:buClr>
              <a:buSzTx/>
              <a:buFont typeface="Arial" panose="020B0604020202020204" pitchFamily="34" charset="0"/>
              <a:buChar char="•"/>
            </a:pPr>
            <a:r>
              <a:rPr lang="en-US" altLang="en-US" sz="2200" dirty="0">
                <a:solidFill>
                  <a:srgbClr val="000000"/>
                </a:solidFill>
                <a:latin typeface="Trebuchet MS" panose="020B0603020202020204" pitchFamily="34" charset="0"/>
              </a:rPr>
              <a:t>Do postmortem and review each day</a:t>
            </a:r>
          </a:p>
        </p:txBody>
      </p:sp>
      <p:sp>
        <p:nvSpPr>
          <p:cNvPr id="130054" name="Rectangle 6">
            <a:extLst>
              <a:ext uri="{FF2B5EF4-FFF2-40B4-BE49-F238E27FC236}">
                <a16:creationId xmlns:a16="http://schemas.microsoft.com/office/drawing/2014/main" id="{DD22DAB0-94B7-45B3-9AF1-AFE66461AA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1413" y="457200"/>
            <a:ext cx="7694612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28398" dir="3806097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3600">
                <a:solidFill>
                  <a:srgbClr val="990000"/>
                </a:solidFill>
                <a:latin typeface="Trebuchet MS" panose="020B0603020202020204" pitchFamily="34" charset="0"/>
              </a:rPr>
              <a:t>What journalists must do …</a:t>
            </a:r>
          </a:p>
        </p:txBody>
      </p:sp>
      <p:sp>
        <p:nvSpPr>
          <p:cNvPr id="130055" name="Line 7">
            <a:extLst>
              <a:ext uri="{FF2B5EF4-FFF2-40B4-BE49-F238E27FC236}">
                <a16:creationId xmlns:a16="http://schemas.microsoft.com/office/drawing/2014/main" id="{3CE8F5A8-6CF2-46A1-85A4-93611FF576BF}"/>
              </a:ext>
            </a:extLst>
          </p:cNvPr>
          <p:cNvSpPr>
            <a:spLocks noChangeShapeType="1"/>
          </p:cNvSpPr>
          <p:nvPr/>
        </p:nvSpPr>
        <p:spPr bwMode="auto">
          <a:xfrm>
            <a:off x="762000" y="1143000"/>
            <a:ext cx="8380413" cy="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5623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2" name="Rectangle 4">
            <a:extLst>
              <a:ext uri="{FF2B5EF4-FFF2-40B4-BE49-F238E27FC236}">
                <a16:creationId xmlns:a16="http://schemas.microsoft.com/office/drawing/2014/main" id="{F1E1DE46-66FE-4822-9CA6-43586EFB50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79612" y="1371600"/>
            <a:ext cx="6856413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accent1"/>
              </a:buClr>
              <a:buSzPct val="90000"/>
              <a:buFont typeface="Monotype Sorts" pitchFamily="2" charset="2"/>
              <a:buChar char="4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Char char="–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–"/>
              <a:defRPr kumimoj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»"/>
              <a:defRPr kumimoj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20000"/>
              </a:lnSpc>
              <a:buSzTx/>
              <a:buFont typeface="Wingdings" panose="05000000000000000000" pitchFamily="2" charset="2"/>
              <a:buNone/>
            </a:pPr>
            <a:r>
              <a:rPr lang="en-US" altLang="en-US" sz="2200" dirty="0">
                <a:solidFill>
                  <a:srgbClr val="990000"/>
                </a:solidFill>
                <a:latin typeface="Trebuchet MS" panose="020B0603020202020204" pitchFamily="34" charset="0"/>
              </a:rPr>
              <a:t>Principles &amp; Ethics</a:t>
            </a:r>
          </a:p>
          <a:p>
            <a:pPr>
              <a:lnSpc>
                <a:spcPct val="120000"/>
              </a:lnSpc>
              <a:buClr>
                <a:srgbClr val="000000"/>
              </a:buClr>
              <a:buSzTx/>
              <a:buFont typeface="Arial" panose="020B0604020202020204" pitchFamily="34" charset="0"/>
              <a:buChar char="•"/>
            </a:pPr>
            <a:r>
              <a:rPr lang="en-US" altLang="en-US" sz="2200" dirty="0">
                <a:solidFill>
                  <a:srgbClr val="000000"/>
                </a:solidFill>
                <a:latin typeface="Trebuchet MS" panose="020B0603020202020204" pitchFamily="34" charset="0"/>
              </a:rPr>
              <a:t>Graphs, breakout boxes to summarize details</a:t>
            </a:r>
          </a:p>
          <a:p>
            <a:pPr>
              <a:lnSpc>
                <a:spcPct val="120000"/>
              </a:lnSpc>
              <a:buClr>
                <a:srgbClr val="000000"/>
              </a:buClr>
              <a:buSzTx/>
              <a:buFont typeface="Arial" panose="020B0604020202020204" pitchFamily="34" charset="0"/>
              <a:buChar char="•"/>
            </a:pPr>
            <a:r>
              <a:rPr lang="en-US" altLang="en-US" sz="2200" dirty="0">
                <a:solidFill>
                  <a:srgbClr val="000000"/>
                </a:solidFill>
                <a:latin typeface="Trebuchet MS" panose="020B0603020202020204" pitchFamily="34" charset="0"/>
              </a:rPr>
              <a:t>Simple makes perfect</a:t>
            </a:r>
          </a:p>
          <a:p>
            <a:pPr>
              <a:lnSpc>
                <a:spcPct val="120000"/>
              </a:lnSpc>
              <a:buClr>
                <a:srgbClr val="000000"/>
              </a:buClr>
              <a:buSzTx/>
              <a:buFont typeface="Arial" panose="020B0604020202020204" pitchFamily="34" charset="0"/>
              <a:buChar char="•"/>
            </a:pPr>
            <a:r>
              <a:rPr lang="en-US" altLang="en-US" sz="2200" dirty="0">
                <a:solidFill>
                  <a:srgbClr val="000000"/>
                </a:solidFill>
                <a:latin typeface="Trebuchet MS" panose="020B0603020202020204" pitchFamily="34" charset="0"/>
              </a:rPr>
              <a:t>No technical jargon</a:t>
            </a:r>
          </a:p>
          <a:p>
            <a:pPr>
              <a:lnSpc>
                <a:spcPct val="120000"/>
              </a:lnSpc>
              <a:buClr>
                <a:srgbClr val="000000"/>
              </a:buClr>
              <a:buSzTx/>
              <a:buFont typeface="Arial" panose="020B0604020202020204" pitchFamily="34" charset="0"/>
              <a:buChar char="•"/>
            </a:pPr>
            <a:r>
              <a:rPr lang="en-US" altLang="en-US" sz="2200" dirty="0">
                <a:solidFill>
                  <a:srgbClr val="000000"/>
                </a:solidFill>
                <a:latin typeface="Trebuchet MS" panose="020B0603020202020204" pitchFamily="34" charset="0"/>
              </a:rPr>
              <a:t>No confusing measures</a:t>
            </a:r>
          </a:p>
          <a:p>
            <a:pPr>
              <a:lnSpc>
                <a:spcPct val="120000"/>
              </a:lnSpc>
              <a:buClr>
                <a:srgbClr val="000000"/>
              </a:buClr>
              <a:buSzTx/>
              <a:buFont typeface="Arial" panose="020B0604020202020204" pitchFamily="34" charset="0"/>
              <a:buChar char="•"/>
            </a:pPr>
            <a:r>
              <a:rPr lang="en-US" altLang="en-US" sz="2200" dirty="0">
                <a:solidFill>
                  <a:srgbClr val="000000"/>
                </a:solidFill>
                <a:latin typeface="Trebuchet MS" panose="020B0603020202020204" pitchFamily="34" charset="0"/>
              </a:rPr>
              <a:t>Round up figures</a:t>
            </a:r>
          </a:p>
          <a:p>
            <a:pPr>
              <a:lnSpc>
                <a:spcPct val="120000"/>
              </a:lnSpc>
              <a:buClr>
                <a:srgbClr val="000000"/>
              </a:buClr>
              <a:buSzTx/>
              <a:buFont typeface="Arial" panose="020B0604020202020204" pitchFamily="34" charset="0"/>
              <a:buChar char="•"/>
            </a:pPr>
            <a:r>
              <a:rPr lang="en-US" altLang="en-US" sz="2200" dirty="0">
                <a:solidFill>
                  <a:srgbClr val="000000"/>
                </a:solidFill>
                <a:latin typeface="Trebuchet MS" panose="020B0603020202020204" pitchFamily="34" charset="0"/>
              </a:rPr>
              <a:t>Use simple proportions</a:t>
            </a:r>
          </a:p>
          <a:p>
            <a:pPr>
              <a:lnSpc>
                <a:spcPct val="120000"/>
              </a:lnSpc>
              <a:buClr>
                <a:srgbClr val="000000"/>
              </a:buClr>
              <a:buSzTx/>
              <a:buFont typeface="Arial" panose="020B0604020202020204" pitchFamily="34" charset="0"/>
              <a:buChar char="•"/>
            </a:pPr>
            <a:r>
              <a:rPr lang="en-US" altLang="en-US" sz="2200" dirty="0">
                <a:solidFill>
                  <a:srgbClr val="000000"/>
                </a:solidFill>
                <a:latin typeface="Trebuchet MS" panose="020B0603020202020204" pitchFamily="34" charset="0"/>
              </a:rPr>
              <a:t>Some data are tricky</a:t>
            </a:r>
          </a:p>
        </p:txBody>
      </p:sp>
      <p:sp>
        <p:nvSpPr>
          <p:cNvPr id="130054" name="Rectangle 6">
            <a:extLst>
              <a:ext uri="{FF2B5EF4-FFF2-40B4-BE49-F238E27FC236}">
                <a16:creationId xmlns:a16="http://schemas.microsoft.com/office/drawing/2014/main" id="{DD22DAB0-94B7-45B3-9AF1-AFE66461AA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1413" y="457200"/>
            <a:ext cx="7694612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28398" dir="3806097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3600">
                <a:solidFill>
                  <a:srgbClr val="990000"/>
                </a:solidFill>
                <a:latin typeface="Trebuchet MS" panose="020B0603020202020204" pitchFamily="34" charset="0"/>
              </a:rPr>
              <a:t>What journalists must do …</a:t>
            </a:r>
          </a:p>
        </p:txBody>
      </p:sp>
      <p:sp>
        <p:nvSpPr>
          <p:cNvPr id="130055" name="Line 7">
            <a:extLst>
              <a:ext uri="{FF2B5EF4-FFF2-40B4-BE49-F238E27FC236}">
                <a16:creationId xmlns:a16="http://schemas.microsoft.com/office/drawing/2014/main" id="{3CE8F5A8-6CF2-46A1-85A4-93611FF576BF}"/>
              </a:ext>
            </a:extLst>
          </p:cNvPr>
          <p:cNvSpPr>
            <a:spLocks noChangeShapeType="1"/>
          </p:cNvSpPr>
          <p:nvPr/>
        </p:nvSpPr>
        <p:spPr bwMode="auto">
          <a:xfrm>
            <a:off x="762000" y="1143000"/>
            <a:ext cx="8380413" cy="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6707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2" name="Rectangle 4">
            <a:extLst>
              <a:ext uri="{FF2B5EF4-FFF2-40B4-BE49-F238E27FC236}">
                <a16:creationId xmlns:a16="http://schemas.microsoft.com/office/drawing/2014/main" id="{F1E1DE46-66FE-4822-9CA6-43586EFB50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79612" y="1371600"/>
            <a:ext cx="6856413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accent1"/>
              </a:buClr>
              <a:buSzPct val="90000"/>
              <a:buFont typeface="Monotype Sorts" pitchFamily="2" charset="2"/>
              <a:buChar char="4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Char char="–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–"/>
              <a:defRPr kumimoj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»"/>
              <a:defRPr kumimoj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20000"/>
              </a:lnSpc>
              <a:buSzTx/>
              <a:buFont typeface="Wingdings" panose="05000000000000000000" pitchFamily="2" charset="2"/>
              <a:buNone/>
            </a:pPr>
            <a:r>
              <a:rPr lang="en-US" altLang="en-US" sz="2200" dirty="0">
                <a:solidFill>
                  <a:srgbClr val="990000"/>
                </a:solidFill>
                <a:latin typeface="Trebuchet MS" panose="020B0603020202020204" pitchFamily="34" charset="0"/>
              </a:rPr>
              <a:t>Principles &amp; Ethics</a:t>
            </a:r>
          </a:p>
          <a:p>
            <a:pPr>
              <a:lnSpc>
                <a:spcPct val="120000"/>
              </a:lnSpc>
              <a:buClr>
                <a:srgbClr val="000000"/>
              </a:buClr>
              <a:buSzTx/>
              <a:buFont typeface="Arial" panose="020B0604020202020204" pitchFamily="34" charset="0"/>
              <a:buChar char="•"/>
            </a:pPr>
            <a:r>
              <a:rPr lang="en-US" altLang="en-US" sz="2200" dirty="0">
                <a:solidFill>
                  <a:srgbClr val="000000"/>
                </a:solidFill>
                <a:latin typeface="Trebuchet MS" panose="020B0603020202020204" pitchFamily="34" charset="0"/>
              </a:rPr>
              <a:t>Humanize your stories</a:t>
            </a:r>
          </a:p>
          <a:p>
            <a:pPr>
              <a:lnSpc>
                <a:spcPct val="120000"/>
              </a:lnSpc>
              <a:buClr>
                <a:srgbClr val="000000"/>
              </a:buClr>
              <a:buSzTx/>
              <a:buFont typeface="Arial" panose="020B0604020202020204" pitchFamily="34" charset="0"/>
              <a:buChar char="•"/>
            </a:pPr>
            <a:r>
              <a:rPr lang="en-US" altLang="en-US" sz="2200" dirty="0">
                <a:solidFill>
                  <a:srgbClr val="000000"/>
                </a:solidFill>
                <a:latin typeface="Trebuchet MS" panose="020B0603020202020204" pitchFamily="34" charset="0"/>
              </a:rPr>
              <a:t>Give personal details</a:t>
            </a:r>
          </a:p>
          <a:p>
            <a:pPr>
              <a:lnSpc>
                <a:spcPct val="120000"/>
              </a:lnSpc>
              <a:buClr>
                <a:srgbClr val="000000"/>
              </a:buClr>
              <a:buSzTx/>
              <a:buFont typeface="Arial" panose="020B0604020202020204" pitchFamily="34" charset="0"/>
              <a:buChar char="•"/>
            </a:pPr>
            <a:r>
              <a:rPr lang="en-US" altLang="en-US" sz="2200" dirty="0">
                <a:solidFill>
                  <a:srgbClr val="000000"/>
                </a:solidFill>
                <a:latin typeface="Trebuchet MS" panose="020B0603020202020204" pitchFamily="34" charset="0"/>
              </a:rPr>
              <a:t>Quotes, quotes, quotes</a:t>
            </a:r>
          </a:p>
          <a:p>
            <a:pPr>
              <a:lnSpc>
                <a:spcPct val="120000"/>
              </a:lnSpc>
              <a:buClr>
                <a:srgbClr val="000000"/>
              </a:buClr>
              <a:buSzTx/>
              <a:buFont typeface="Arial" panose="020B0604020202020204" pitchFamily="34" charset="0"/>
              <a:buChar char="•"/>
            </a:pPr>
            <a:r>
              <a:rPr lang="en-US" altLang="en-US" sz="2200" dirty="0">
                <a:solidFill>
                  <a:srgbClr val="000000"/>
                </a:solidFill>
                <a:latin typeface="Trebuchet MS" panose="020B0603020202020204" pitchFamily="34" charset="0"/>
              </a:rPr>
              <a:t>Clever pictures sell</a:t>
            </a:r>
          </a:p>
          <a:p>
            <a:pPr>
              <a:lnSpc>
                <a:spcPct val="120000"/>
              </a:lnSpc>
              <a:buClr>
                <a:srgbClr val="000000"/>
              </a:buClr>
              <a:buSzTx/>
              <a:buFont typeface="Arial" panose="020B0604020202020204" pitchFamily="34" charset="0"/>
              <a:buChar char="•"/>
            </a:pPr>
            <a:r>
              <a:rPr lang="en-US" altLang="en-US" sz="2200" dirty="0">
                <a:solidFill>
                  <a:srgbClr val="000000"/>
                </a:solidFill>
                <a:latin typeface="Trebuchet MS" panose="020B0603020202020204" pitchFamily="34" charset="0"/>
              </a:rPr>
              <a:t>Humor, but just a tad </a:t>
            </a:r>
          </a:p>
          <a:p>
            <a:pPr>
              <a:lnSpc>
                <a:spcPct val="120000"/>
              </a:lnSpc>
              <a:buClr>
                <a:srgbClr val="000000"/>
              </a:buClr>
              <a:buSzTx/>
              <a:buFont typeface="Arial" panose="020B0604020202020204" pitchFamily="34" charset="0"/>
              <a:buChar char="•"/>
            </a:pPr>
            <a:r>
              <a:rPr lang="en-US" altLang="en-US" sz="2200" dirty="0">
                <a:solidFill>
                  <a:srgbClr val="000000"/>
                </a:solidFill>
                <a:latin typeface="Trebuchet MS" panose="020B0603020202020204" pitchFamily="34" charset="0"/>
              </a:rPr>
              <a:t>Good design, layout, productions won’t hurt</a:t>
            </a:r>
          </a:p>
          <a:p>
            <a:pPr>
              <a:lnSpc>
                <a:spcPct val="120000"/>
              </a:lnSpc>
              <a:buClr>
                <a:srgbClr val="000000"/>
              </a:buClr>
              <a:buSzTx/>
              <a:buFont typeface="Wingdings" panose="05000000000000000000" pitchFamily="2" charset="2"/>
              <a:buChar char="v"/>
            </a:pPr>
            <a:endParaRPr lang="en-US" altLang="en-US" sz="2200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>
              <a:lnSpc>
                <a:spcPct val="120000"/>
              </a:lnSpc>
              <a:buClr>
                <a:srgbClr val="000000"/>
              </a:buClr>
              <a:buSzTx/>
              <a:buFont typeface="Wingdings" panose="05000000000000000000" pitchFamily="2" charset="2"/>
              <a:buChar char="v"/>
            </a:pPr>
            <a:endParaRPr lang="en-US" altLang="en-US" sz="2200" b="0" dirty="0">
              <a:solidFill>
                <a:srgbClr val="000000"/>
              </a:solidFill>
              <a:latin typeface="Trebuchet MS" panose="020B0603020202020204" pitchFamily="34" charset="0"/>
            </a:endParaRPr>
          </a:p>
        </p:txBody>
      </p:sp>
      <p:sp>
        <p:nvSpPr>
          <p:cNvPr id="130054" name="Rectangle 6">
            <a:extLst>
              <a:ext uri="{FF2B5EF4-FFF2-40B4-BE49-F238E27FC236}">
                <a16:creationId xmlns:a16="http://schemas.microsoft.com/office/drawing/2014/main" id="{DD22DAB0-94B7-45B3-9AF1-AFE66461AA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1413" y="457200"/>
            <a:ext cx="7694612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28398" dir="3806097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3600">
                <a:solidFill>
                  <a:srgbClr val="990000"/>
                </a:solidFill>
                <a:latin typeface="Trebuchet MS" panose="020B0603020202020204" pitchFamily="34" charset="0"/>
              </a:rPr>
              <a:t>What journalists must do …</a:t>
            </a:r>
          </a:p>
        </p:txBody>
      </p:sp>
      <p:sp>
        <p:nvSpPr>
          <p:cNvPr id="130055" name="Line 7">
            <a:extLst>
              <a:ext uri="{FF2B5EF4-FFF2-40B4-BE49-F238E27FC236}">
                <a16:creationId xmlns:a16="http://schemas.microsoft.com/office/drawing/2014/main" id="{3CE8F5A8-6CF2-46A1-85A4-93611FF576BF}"/>
              </a:ext>
            </a:extLst>
          </p:cNvPr>
          <p:cNvSpPr>
            <a:spLocks noChangeShapeType="1"/>
          </p:cNvSpPr>
          <p:nvPr/>
        </p:nvSpPr>
        <p:spPr bwMode="auto">
          <a:xfrm>
            <a:off x="762000" y="1143000"/>
            <a:ext cx="8380413" cy="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735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2316</TotalTime>
  <Words>226</Words>
  <Application>Microsoft Office PowerPoint</Application>
  <PresentationFormat>Custom</PresentationFormat>
  <Paragraphs>54</Paragraphs>
  <Slides>6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4" baseType="lpstr">
      <vt:lpstr>Arial</vt:lpstr>
      <vt:lpstr>Calibri</vt:lpstr>
      <vt:lpstr>Calibri Light</vt:lpstr>
      <vt:lpstr>Monotype Sorts</vt:lpstr>
      <vt:lpstr>Times New Roman</vt:lpstr>
      <vt:lpstr>Trebuchet MS</vt:lpstr>
      <vt:lpstr>Wingdings</vt:lpstr>
      <vt:lpstr>Office Theme</vt:lpstr>
      <vt:lpstr>A general framework  for economics reporting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JD/MBA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Critique of Contemporary  Economic Journalism</dc:title>
  <dc:creator>Emily &amp; Nixon Kariithi</dc:creator>
  <cp:lastModifiedBy>TAM 1AA1</cp:lastModifiedBy>
  <cp:revision>262</cp:revision>
  <cp:lastPrinted>2000-06-18T13:16:49Z</cp:lastPrinted>
  <dcterms:created xsi:type="dcterms:W3CDTF">1998-11-20T21:37:34Z</dcterms:created>
  <dcterms:modified xsi:type="dcterms:W3CDTF">2019-10-03T07:32:36Z</dcterms:modified>
</cp:coreProperties>
</file>