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313" r:id="rId3"/>
    <p:sldId id="307" r:id="rId4"/>
    <p:sldId id="278" r:id="rId5"/>
    <p:sldId id="303" r:id="rId6"/>
    <p:sldId id="293" r:id="rId7"/>
    <p:sldId id="305" r:id="rId8"/>
    <p:sldId id="306" r:id="rId9"/>
    <p:sldId id="316" r:id="rId10"/>
    <p:sldId id="317" r:id="rId11"/>
    <p:sldId id="318" r:id="rId12"/>
    <p:sldId id="319" r:id="rId13"/>
    <p:sldId id="320" r:id="rId14"/>
    <p:sldId id="321" r:id="rId15"/>
    <p:sldId id="322" r:id="rId16"/>
    <p:sldId id="314" r:id="rId17"/>
    <p:sldId id="315" r:id="rId18"/>
    <p:sldId id="323" r:id="rId19"/>
    <p:sldId id="324" r:id="rId20"/>
    <p:sldId id="325" r:id="rId21"/>
    <p:sldId id="308" r:id="rId22"/>
    <p:sldId id="309" r:id="rId23"/>
    <p:sldId id="310" r:id="rId24"/>
    <p:sldId id="311" r:id="rId25"/>
    <p:sldId id="312" r:id="rId26"/>
  </p:sldIdLst>
  <p:sldSz cx="9144000" cy="5143500" type="screen16x9"/>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25BC20C-7788-834C-A18F-40CB51CC0DF2}">
          <p14:sldIdLst>
            <p14:sldId id="256"/>
            <p14:sldId id="313"/>
            <p14:sldId id="307"/>
            <p14:sldId id="278"/>
            <p14:sldId id="303"/>
            <p14:sldId id="293"/>
            <p14:sldId id="305"/>
            <p14:sldId id="306"/>
            <p14:sldId id="316"/>
            <p14:sldId id="317"/>
            <p14:sldId id="318"/>
            <p14:sldId id="319"/>
            <p14:sldId id="320"/>
            <p14:sldId id="321"/>
            <p14:sldId id="322"/>
            <p14:sldId id="314"/>
            <p14:sldId id="315"/>
            <p14:sldId id="323"/>
            <p14:sldId id="324"/>
            <p14:sldId id="325"/>
            <p14:sldId id="308"/>
            <p14:sldId id="309"/>
            <p14:sldId id="310"/>
            <p14:sldId id="311"/>
            <p14:sldId id="31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Francesca  Perucci"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8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91" autoAdjust="0"/>
    <p:restoredTop sz="89693" autoAdjust="0"/>
  </p:normalViewPr>
  <p:slideViewPr>
    <p:cSldViewPr snapToGrid="0" snapToObjects="1">
      <p:cViewPr varScale="1">
        <p:scale>
          <a:sx n="86" d="100"/>
          <a:sy n="86" d="100"/>
        </p:scale>
        <p:origin x="1194" y="78"/>
      </p:cViewPr>
      <p:guideLst>
        <p:guide orient="horz" pos="2160"/>
        <p:guide pos="2880"/>
        <p:guide orient="horz" pos="1620"/>
      </p:guideLst>
    </p:cSldViewPr>
  </p:slideViewPr>
  <p:notesTextViewPr>
    <p:cViewPr>
      <p:scale>
        <a:sx n="100" d="100"/>
        <a:sy n="100" d="100"/>
      </p:scale>
      <p:origin x="0" y="0"/>
    </p:cViewPr>
  </p:notesTextViewPr>
  <p:notesViewPr>
    <p:cSldViewPr snapToGrid="0" snapToObjects="1">
      <p:cViewPr varScale="1">
        <p:scale>
          <a:sx n="55" d="100"/>
          <a:sy n="55" d="100"/>
        </p:scale>
        <p:origin x="-2880"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8D1B2C4-C933-43C0-9B16-B51A758B2854}" type="datetimeFigureOut">
              <a:rPr lang="en-GB" smtClean="0"/>
              <a:t>14/09/2018</a:t>
            </a:fld>
            <a:endParaRPr lang="en-GB"/>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GB"/>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GB"/>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A013E09-3D69-43E5-8D77-01A54F14DF96}" type="slidenum">
              <a:rPr lang="en-GB" smtClean="0"/>
              <a:t>‹#›</a:t>
            </a:fld>
            <a:endParaRPr lang="en-GB"/>
          </a:p>
        </p:txBody>
      </p:sp>
    </p:spTree>
    <p:extLst>
      <p:ext uri="{BB962C8B-B14F-4D97-AF65-F5344CB8AC3E}">
        <p14:creationId xmlns:p14="http://schemas.microsoft.com/office/powerpoint/2010/main" val="2579950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adopting the 2030 Agenda for Sustainable Development in September 2015, the UN General Assembly decided that the 17 Goals and 169 Targets of the Agenda will be followed up and reviewed using a global indicator framework to be developed by the Inter-Agency and Expert Group on Sustainable Development Goal Indicators (IAEG-SDGs) under the direction of the UN Statistical Commission.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global indicator framework has been endorsed by the Economic and Social Council (ECOSOC) and the</a:t>
            </a:r>
            <a:r>
              <a:rPr lang="en-US" sz="1200" kern="1200" baseline="0" dirty="0">
                <a:solidFill>
                  <a:schemeClr val="tx1"/>
                </a:solidFill>
                <a:effectLst/>
                <a:latin typeface="+mn-lt"/>
                <a:ea typeface="+mn-ea"/>
                <a:cs typeface="+mn-cs"/>
              </a:rPr>
              <a:t> General Assembly,</a:t>
            </a:r>
            <a:r>
              <a:rPr lang="en-US" sz="1200" kern="1200" dirty="0">
                <a:solidFill>
                  <a:schemeClr val="tx1"/>
                </a:solidFill>
                <a:effectLst/>
                <a:latin typeface="+mn-lt"/>
                <a:ea typeface="+mn-ea"/>
                <a:cs typeface="+mn-cs"/>
              </a:rPr>
              <a:t> and presently consists of 232 global indicators.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These will be complemented by indicators at the regional and national levels, and will be developed by Member States according to their individual national circumstances and priorities. </a:t>
            </a:r>
            <a:endParaRPr lang="en-GB" dirty="0"/>
          </a:p>
        </p:txBody>
      </p:sp>
      <p:sp>
        <p:nvSpPr>
          <p:cNvPr id="4" name="Slide Number Placeholder 3"/>
          <p:cNvSpPr>
            <a:spLocks noGrp="1"/>
          </p:cNvSpPr>
          <p:nvPr>
            <p:ph type="sldNum" sz="quarter" idx="10"/>
          </p:nvPr>
        </p:nvSpPr>
        <p:spPr/>
        <p:txBody>
          <a:bodyPr/>
          <a:lstStyle/>
          <a:p>
            <a:fld id="{5A013E09-3D69-43E5-8D77-01A54F14DF96}" type="slidenum">
              <a:rPr lang="en-GB" smtClean="0"/>
              <a:t>3</a:t>
            </a:fld>
            <a:endParaRPr lang="en-GB"/>
          </a:p>
        </p:txBody>
      </p:sp>
    </p:spTree>
    <p:extLst>
      <p:ext uri="{BB962C8B-B14F-4D97-AF65-F5344CB8AC3E}">
        <p14:creationId xmlns:p14="http://schemas.microsoft.com/office/powerpoint/2010/main" val="975145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Aggregate data on global SDG indicators often mask or confuse national and subnational realities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is a need for a multi-level SDG reporting system that would work from the subnational level up to the national and global</a:t>
            </a:r>
            <a:r>
              <a:rPr lang="en-US" sz="1200" kern="1200" baseline="0" dirty="0">
                <a:solidFill>
                  <a:schemeClr val="tx1"/>
                </a:solidFill>
                <a:effectLst/>
                <a:latin typeface="+mn-lt"/>
                <a:ea typeface="+mn-ea"/>
                <a:cs typeface="+mn-cs"/>
              </a:rPr>
              <a:t> levels.</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research provides an opportunity for countries to directly provide national contributions to the global reporting system. </a:t>
            </a:r>
            <a:endParaRPr lang="en-GB" dirty="0"/>
          </a:p>
        </p:txBody>
      </p:sp>
      <p:sp>
        <p:nvSpPr>
          <p:cNvPr id="4" name="Slide Number Placeholder 3"/>
          <p:cNvSpPr>
            <a:spLocks noGrp="1"/>
          </p:cNvSpPr>
          <p:nvPr>
            <p:ph type="sldNum" sz="quarter" idx="10"/>
          </p:nvPr>
        </p:nvSpPr>
        <p:spPr/>
        <p:txBody>
          <a:bodyPr/>
          <a:lstStyle/>
          <a:p>
            <a:fld id="{5A013E09-3D69-43E5-8D77-01A54F14DF96}" type="slidenum">
              <a:rPr lang="en-GB" smtClean="0"/>
              <a:t>4</a:t>
            </a:fld>
            <a:endParaRPr lang="en-GB"/>
          </a:p>
        </p:txBody>
      </p:sp>
    </p:spTree>
    <p:extLst>
      <p:ext uri="{BB962C8B-B14F-4D97-AF65-F5344CB8AC3E}">
        <p14:creationId xmlns:p14="http://schemas.microsoft.com/office/powerpoint/2010/main" val="1642182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013E09-3D69-43E5-8D77-01A54F14DF96}" type="slidenum">
              <a:rPr lang="en-GB" smtClean="0"/>
              <a:t>5</a:t>
            </a:fld>
            <a:endParaRPr lang="en-GB"/>
          </a:p>
        </p:txBody>
      </p:sp>
    </p:spTree>
    <p:extLst>
      <p:ext uri="{BB962C8B-B14F-4D97-AF65-F5344CB8AC3E}">
        <p14:creationId xmlns:p14="http://schemas.microsoft.com/office/powerpoint/2010/main" val="2531421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013E09-3D69-43E5-8D77-01A54F14DF96}" type="slidenum">
              <a:rPr lang="en-GB" smtClean="0"/>
              <a:t>8</a:t>
            </a:fld>
            <a:endParaRPr lang="en-GB"/>
          </a:p>
        </p:txBody>
      </p:sp>
    </p:spTree>
    <p:extLst>
      <p:ext uri="{BB962C8B-B14F-4D97-AF65-F5344CB8AC3E}">
        <p14:creationId xmlns:p14="http://schemas.microsoft.com/office/powerpoint/2010/main" val="212270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013E09-3D69-43E5-8D77-01A54F14DF96}" type="slidenum">
              <a:rPr lang="en-GB" smtClean="0"/>
              <a:t>9</a:t>
            </a:fld>
            <a:endParaRPr lang="en-GB"/>
          </a:p>
        </p:txBody>
      </p:sp>
    </p:spTree>
    <p:extLst>
      <p:ext uri="{BB962C8B-B14F-4D97-AF65-F5344CB8AC3E}">
        <p14:creationId xmlns:p14="http://schemas.microsoft.com/office/powerpoint/2010/main" val="1165491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Enable</a:t>
            </a:r>
            <a:r>
              <a:rPr lang="en-US" baseline="0" dirty="0"/>
              <a:t> collaboration and data sharing across stakeholders and members of National Statistical System</a:t>
            </a:r>
          </a:p>
          <a:p>
            <a:pPr marL="171450" indent="-171450">
              <a:buFont typeface="Arial" panose="020B0604020202020204" pitchFamily="34" charset="0"/>
              <a:buChar char="•"/>
            </a:pPr>
            <a:r>
              <a:rPr lang="en-US" dirty="0"/>
              <a:t>Multiple ways to access the</a:t>
            </a:r>
            <a:r>
              <a:rPr lang="en-US" baseline="0" dirty="0"/>
              <a:t> data – tailored to the needs of diverse audiences (policy makers, statisticians, general public, developers)</a:t>
            </a:r>
            <a:endParaRPr lang="en-US" dirty="0"/>
          </a:p>
        </p:txBody>
      </p:sp>
      <p:sp>
        <p:nvSpPr>
          <p:cNvPr id="4" name="Slide Number Placeholder 3"/>
          <p:cNvSpPr>
            <a:spLocks noGrp="1"/>
          </p:cNvSpPr>
          <p:nvPr>
            <p:ph type="sldNum" sz="quarter" idx="10"/>
          </p:nvPr>
        </p:nvSpPr>
        <p:spPr/>
        <p:txBody>
          <a:bodyPr/>
          <a:lstStyle/>
          <a:p>
            <a:fld id="{5A013E09-3D69-43E5-8D77-01A54F14DF96}" type="slidenum">
              <a:rPr lang="en-GB" smtClean="0"/>
              <a:t>11</a:t>
            </a:fld>
            <a:endParaRPr lang="en-GB"/>
          </a:p>
        </p:txBody>
      </p:sp>
    </p:spTree>
    <p:extLst>
      <p:ext uri="{BB962C8B-B14F-4D97-AF65-F5344CB8AC3E}">
        <p14:creationId xmlns:p14="http://schemas.microsoft.com/office/powerpoint/2010/main" val="389272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013E09-3D69-43E5-8D77-01A54F14DF96}" type="slidenum">
              <a:rPr lang="en-GB" smtClean="0"/>
              <a:t>15</a:t>
            </a:fld>
            <a:endParaRPr lang="en-GB"/>
          </a:p>
        </p:txBody>
      </p:sp>
    </p:spTree>
    <p:extLst>
      <p:ext uri="{BB962C8B-B14F-4D97-AF65-F5344CB8AC3E}">
        <p14:creationId xmlns:p14="http://schemas.microsoft.com/office/powerpoint/2010/main" val="806405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013E09-3D69-43E5-8D77-01A54F14DF96}" type="slidenum">
              <a:rPr lang="en-GB" smtClean="0"/>
              <a:t>16</a:t>
            </a:fld>
            <a:endParaRPr lang="en-GB"/>
          </a:p>
        </p:txBody>
      </p:sp>
    </p:spTree>
    <p:extLst>
      <p:ext uri="{BB962C8B-B14F-4D97-AF65-F5344CB8AC3E}">
        <p14:creationId xmlns:p14="http://schemas.microsoft.com/office/powerpoint/2010/main" val="834240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013E09-3D69-43E5-8D77-01A54F14DF96}" type="slidenum">
              <a:rPr lang="en-GB" smtClean="0"/>
              <a:t>18</a:t>
            </a:fld>
            <a:endParaRPr lang="en-GB"/>
          </a:p>
        </p:txBody>
      </p:sp>
    </p:spTree>
    <p:extLst>
      <p:ext uri="{BB962C8B-B14F-4D97-AF65-F5344CB8AC3E}">
        <p14:creationId xmlns:p14="http://schemas.microsoft.com/office/powerpoint/2010/main" val="4558031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013E09-3D69-43E5-8D77-01A54F14DF96}" type="slidenum">
              <a:rPr lang="en-GB" smtClean="0"/>
              <a:t>19</a:t>
            </a:fld>
            <a:endParaRPr lang="en-GB"/>
          </a:p>
        </p:txBody>
      </p:sp>
    </p:spTree>
    <p:extLst>
      <p:ext uri="{BB962C8B-B14F-4D97-AF65-F5344CB8AC3E}">
        <p14:creationId xmlns:p14="http://schemas.microsoft.com/office/powerpoint/2010/main" val="36276558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013E09-3D69-43E5-8D77-01A54F14DF96}" type="slidenum">
              <a:rPr lang="en-GB" smtClean="0"/>
              <a:t>20</a:t>
            </a:fld>
            <a:endParaRPr lang="en-GB"/>
          </a:p>
        </p:txBody>
      </p:sp>
    </p:spTree>
    <p:extLst>
      <p:ext uri="{BB962C8B-B14F-4D97-AF65-F5344CB8AC3E}">
        <p14:creationId xmlns:p14="http://schemas.microsoft.com/office/powerpoint/2010/main" val="564804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013E09-3D69-43E5-8D77-01A54F14DF96}" type="slidenum">
              <a:rPr lang="en-GB" smtClean="0"/>
              <a:t>21</a:t>
            </a:fld>
            <a:endParaRPr lang="en-GB"/>
          </a:p>
        </p:txBody>
      </p:sp>
    </p:spTree>
    <p:extLst>
      <p:ext uri="{BB962C8B-B14F-4D97-AF65-F5344CB8AC3E}">
        <p14:creationId xmlns:p14="http://schemas.microsoft.com/office/powerpoint/2010/main" val="4047066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013E09-3D69-43E5-8D77-01A54F14DF96}" type="slidenum">
              <a:rPr lang="en-GB" smtClean="0"/>
              <a:t>22</a:t>
            </a:fld>
            <a:endParaRPr lang="en-GB"/>
          </a:p>
        </p:txBody>
      </p:sp>
    </p:spTree>
    <p:extLst>
      <p:ext uri="{BB962C8B-B14F-4D97-AF65-F5344CB8AC3E}">
        <p14:creationId xmlns:p14="http://schemas.microsoft.com/office/powerpoint/2010/main" val="41141467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B3147F4-E5F7-5042-A102-85540B9F149D}" type="datetimeFigureOut">
              <a:rPr lang="en-US" smtClean="0"/>
              <a:t>14/09/2018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E9557-9F27-7347-91FF-16A76153BA3A}" type="slidenum">
              <a:rPr lang="en-US" smtClean="0"/>
              <a:t>‹#›</a:t>
            </a:fld>
            <a:endParaRPr lang="en-US"/>
          </a:p>
        </p:txBody>
      </p:sp>
    </p:spTree>
    <p:extLst>
      <p:ext uri="{BB962C8B-B14F-4D97-AF65-F5344CB8AC3E}">
        <p14:creationId xmlns:p14="http://schemas.microsoft.com/office/powerpoint/2010/main" val="3182135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lang="en-US" sz="2200" kern="1200" dirty="0" smtClean="0">
                <a:solidFill>
                  <a:schemeClr val="tx1"/>
                </a:solidFill>
                <a:latin typeface="+mn-lt"/>
                <a:ea typeface="+mn-ea"/>
                <a:cs typeface="+mn-cs"/>
              </a:defRPr>
            </a:lvl1pPr>
            <a:lvl2pPr>
              <a:defRPr lang="en-US" sz="2200" kern="1200" dirty="0" smtClean="0">
                <a:solidFill>
                  <a:schemeClr val="tx1"/>
                </a:solidFill>
                <a:latin typeface="+mn-lt"/>
                <a:ea typeface="+mn-ea"/>
                <a:cs typeface="+mn-cs"/>
              </a:defRPr>
            </a:lvl2pPr>
            <a:lvl3pPr>
              <a:defRPr lang="en-US" sz="2200" kern="1200" dirty="0" smtClean="0">
                <a:solidFill>
                  <a:schemeClr val="tx1"/>
                </a:solidFill>
                <a:latin typeface="+mn-lt"/>
                <a:ea typeface="+mn-ea"/>
                <a:cs typeface="+mn-cs"/>
              </a:defRPr>
            </a:lvl3pPr>
            <a:lvl4pPr>
              <a:defRPr lang="en-US" sz="2200" kern="1200" dirty="0" smtClean="0">
                <a:solidFill>
                  <a:schemeClr val="tx1"/>
                </a:solidFill>
                <a:latin typeface="+mn-lt"/>
                <a:ea typeface="+mn-ea"/>
                <a:cs typeface="+mn-cs"/>
              </a:defRPr>
            </a:lvl4pPr>
            <a:lvl5pPr>
              <a:defRPr lang="en-US" sz="22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B3147F4-E5F7-5042-A102-85540B9F149D}" type="datetimeFigureOut">
              <a:rPr lang="en-US" smtClean="0"/>
              <a:t>14/09/2018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E9557-9F27-7347-91FF-16A76153BA3A}" type="slidenum">
              <a:rPr lang="en-US" smtClean="0"/>
              <a:t>‹#›</a:t>
            </a:fld>
            <a:endParaRPr lang="en-US"/>
          </a:p>
        </p:txBody>
      </p:sp>
      <p:pic>
        <p:nvPicPr>
          <p:cNvPr id="7" name="Picture 6"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1415175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22737" y="3305176"/>
            <a:ext cx="6871975" cy="1021556"/>
          </a:xfrm>
        </p:spPr>
        <p:txBody>
          <a:bodyPr anchor="t">
            <a:normAutofit/>
          </a:bodyPr>
          <a:lstStyle>
            <a:lvl1pPr algn="l">
              <a:defRPr sz="3600" b="1" cap="all"/>
            </a:lvl1pPr>
          </a:lstStyle>
          <a:p>
            <a:r>
              <a:rPr lang="en-US" dirty="0"/>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EB3147F4-E5F7-5042-A102-85540B9F149D}" type="datetimeFigureOut">
              <a:rPr lang="en-US" smtClean="0"/>
              <a:t>14/09/2018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E9557-9F27-7347-91FF-16A76153BA3A}" type="slidenum">
              <a:rPr lang="en-US" smtClean="0"/>
              <a:t>‹#›</a:t>
            </a:fld>
            <a:endParaRPr lang="en-US"/>
          </a:p>
        </p:txBody>
      </p:sp>
      <p:pic>
        <p:nvPicPr>
          <p:cNvPr id="7" name="Picture 6"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2313" y="3305175"/>
            <a:ext cx="906217" cy="906217"/>
          </a:xfrm>
          <a:prstGeom prst="rect">
            <a:avLst/>
          </a:prstGeom>
        </p:spPr>
      </p:pic>
    </p:spTree>
    <p:extLst>
      <p:ext uri="{BB962C8B-B14F-4D97-AF65-F5344CB8AC3E}">
        <p14:creationId xmlns:p14="http://schemas.microsoft.com/office/powerpoint/2010/main" val="1782098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3147F4-E5F7-5042-A102-85540B9F149D}" type="datetimeFigureOut">
              <a:rPr lang="en-US" smtClean="0"/>
              <a:t>14/09/2018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E9557-9F27-7347-91FF-16A76153BA3A}" type="slidenum">
              <a:rPr lang="en-US" smtClean="0"/>
              <a:t>‹#›</a:t>
            </a:fld>
            <a:endParaRPr lang="en-US"/>
          </a:p>
        </p:txBody>
      </p:sp>
      <p:pic>
        <p:nvPicPr>
          <p:cNvPr id="9" name="Picture 8"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2357321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B3147F4-E5F7-5042-A102-85540B9F149D}" type="datetimeFigureOut">
              <a:rPr lang="en-US" smtClean="0"/>
              <a:t>14/09/2018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E9557-9F27-7347-91FF-16A76153BA3A}" type="slidenum">
              <a:rPr lang="en-US" smtClean="0"/>
              <a:t>‹#›</a:t>
            </a:fld>
            <a:endParaRPr lang="en-US"/>
          </a:p>
        </p:txBody>
      </p:sp>
      <p:pic>
        <p:nvPicPr>
          <p:cNvPr id="11" name="Picture 10"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261772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3147F4-E5F7-5042-A102-85540B9F149D}" type="datetimeFigureOut">
              <a:rPr lang="en-US" smtClean="0"/>
              <a:t>14/09/2018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E9557-9F27-7347-91FF-16A76153BA3A}" type="slidenum">
              <a:rPr lang="en-US" smtClean="0"/>
              <a:t>‹#›</a:t>
            </a:fld>
            <a:endParaRPr lang="en-US"/>
          </a:p>
        </p:txBody>
      </p:sp>
      <p:pic>
        <p:nvPicPr>
          <p:cNvPr id="8" name="Picture 7"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2392572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3147F4-E5F7-5042-A102-85540B9F149D}" type="datetimeFigureOut">
              <a:rPr lang="en-US" smtClean="0"/>
              <a:t>14/09/2018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E9557-9F27-7347-91FF-16A76153BA3A}" type="slidenum">
              <a:rPr lang="en-US" smtClean="0"/>
              <a:t>‹#›</a:t>
            </a:fld>
            <a:endParaRPr lang="en-US"/>
          </a:p>
        </p:txBody>
      </p:sp>
      <p:pic>
        <p:nvPicPr>
          <p:cNvPr id="7" name="Picture 6"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3605355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3147F4-E5F7-5042-A102-85540B9F149D}" type="datetimeFigureOut">
              <a:rPr lang="en-US" smtClean="0"/>
              <a:t>14/09/2018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E9557-9F27-7347-91FF-16A76153BA3A}" type="slidenum">
              <a:rPr lang="en-US" smtClean="0"/>
              <a:t>‹#›</a:t>
            </a:fld>
            <a:endParaRPr lang="en-US"/>
          </a:p>
        </p:txBody>
      </p:sp>
      <p:pic>
        <p:nvPicPr>
          <p:cNvPr id="10" name="Picture 9"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3460249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3147F4-E5F7-5042-A102-85540B9F149D}" type="datetimeFigureOut">
              <a:rPr lang="en-US" smtClean="0"/>
              <a:t>14/09/2018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E9557-9F27-7347-91FF-16A76153BA3A}" type="slidenum">
              <a:rPr lang="en-US" smtClean="0"/>
              <a:t>‹#›</a:t>
            </a:fld>
            <a:endParaRPr lang="en-US"/>
          </a:p>
        </p:txBody>
      </p:sp>
      <p:pic>
        <p:nvPicPr>
          <p:cNvPr id="10" name="Picture 9"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2900153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3147F4-E5F7-5042-A102-85540B9F149D}" type="datetimeFigureOut">
              <a:rPr lang="en-US" smtClean="0"/>
              <a:t>14/09/2018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E9557-9F27-7347-91FF-16A76153BA3A}" type="slidenum">
              <a:rPr lang="en-US" smtClean="0"/>
              <a:t>‹#›</a:t>
            </a:fld>
            <a:endParaRPr lang="en-US"/>
          </a:p>
        </p:txBody>
      </p:sp>
    </p:spTree>
    <p:extLst>
      <p:ext uri="{BB962C8B-B14F-4D97-AF65-F5344CB8AC3E}">
        <p14:creationId xmlns:p14="http://schemas.microsoft.com/office/powerpoint/2010/main" val="3215564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3147F4-E5F7-5042-A102-85540B9F149D}" type="datetimeFigureOut">
              <a:rPr lang="en-US" smtClean="0"/>
              <a:t>14/09/2018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E9557-9F27-7347-91FF-16A76153BA3A}" type="slidenum">
              <a:rPr lang="en-US" smtClean="0"/>
              <a:t>‹#›</a:t>
            </a:fld>
            <a:endParaRPr lang="en-US"/>
          </a:p>
        </p:txBody>
      </p:sp>
    </p:spTree>
    <p:extLst>
      <p:ext uri="{BB962C8B-B14F-4D97-AF65-F5344CB8AC3E}">
        <p14:creationId xmlns:p14="http://schemas.microsoft.com/office/powerpoint/2010/main" val="4202110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B3147F4-E5F7-5042-A102-85540B9F149D}" type="datetimeFigureOut">
              <a:rPr lang="en-US" smtClean="0"/>
              <a:t>14/09/2018</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6FE9557-9F27-7347-91FF-16A76153BA3A}" type="slidenum">
              <a:rPr lang="en-US" smtClean="0"/>
              <a:t>‹#›</a:t>
            </a:fld>
            <a:endParaRPr lang="en-US"/>
          </a:p>
        </p:txBody>
      </p:sp>
    </p:spTree>
    <p:extLst>
      <p:ext uri="{BB962C8B-B14F-4D97-AF65-F5344CB8AC3E}">
        <p14:creationId xmlns:p14="http://schemas.microsoft.com/office/powerpoint/2010/main" val="10179129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en-US" sz="3600" b="1" kern="1200" dirty="0">
          <a:solidFill>
            <a:schemeClr val="tx2"/>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unstats-undesa.opendata.arcgis.com/"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unstats.un.org/SDGAPI/swagger/"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hyperlink" Target="https://unstats.un.org/SDGAPI/v1/sdg/Series/Data?seriesCode=AG_FPA_MILLET" TargetMode="Externa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2619"/>
            <a:ext cx="7772400" cy="1102519"/>
          </a:xfrm>
        </p:spPr>
        <p:txBody>
          <a:bodyPr>
            <a:normAutofit/>
          </a:bodyPr>
          <a:lstStyle/>
          <a:p>
            <a:r>
              <a:rPr lang="en-US" sz="2800" dirty="0">
                <a:solidFill>
                  <a:schemeClr val="tx2">
                    <a:lumMod val="75000"/>
                  </a:schemeClr>
                </a:solidFill>
              </a:rPr>
              <a:t>A Federated Information System for the SDGs</a:t>
            </a:r>
          </a:p>
        </p:txBody>
      </p:sp>
      <p:sp>
        <p:nvSpPr>
          <p:cNvPr id="3" name="Subtitle 2"/>
          <p:cNvSpPr>
            <a:spLocks noGrp="1"/>
          </p:cNvSpPr>
          <p:nvPr>
            <p:ph type="subTitle" idx="1"/>
          </p:nvPr>
        </p:nvSpPr>
        <p:spPr>
          <a:xfrm>
            <a:off x="1371600" y="3309938"/>
            <a:ext cx="6400800" cy="919162"/>
          </a:xfrm>
        </p:spPr>
        <p:txBody>
          <a:bodyPr>
            <a:normAutofit/>
          </a:bodyPr>
          <a:lstStyle/>
          <a:p>
            <a:r>
              <a:rPr lang="en-US" dirty="0"/>
              <a:t>United Nations Statistics Division</a:t>
            </a:r>
          </a:p>
        </p:txBody>
      </p:sp>
      <p:pic>
        <p:nvPicPr>
          <p:cNvPr id="4" name="Picture 3" descr="SDG logo horizonta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547" y="775336"/>
            <a:ext cx="7596909" cy="822483"/>
          </a:xfrm>
          <a:prstGeom prst="rect">
            <a:avLst/>
          </a:prstGeom>
        </p:spPr>
      </p:pic>
    </p:spTree>
    <p:extLst>
      <p:ext uri="{BB962C8B-B14F-4D97-AF65-F5344CB8AC3E}">
        <p14:creationId xmlns:p14="http://schemas.microsoft.com/office/powerpoint/2010/main" val="1392341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4371" y="3690256"/>
            <a:ext cx="6720341" cy="636475"/>
          </a:xfrm>
        </p:spPr>
        <p:txBody>
          <a:bodyPr>
            <a:normAutofit fontScale="90000"/>
          </a:bodyPr>
          <a:lstStyle/>
          <a:p>
            <a:r>
              <a:rPr lang="en-US" dirty="0"/>
              <a:t>Context</a:t>
            </a:r>
            <a:endParaRPr lang="en-GB" dirty="0"/>
          </a:p>
        </p:txBody>
      </p:sp>
    </p:spTree>
    <p:extLst>
      <p:ext uri="{BB962C8B-B14F-4D97-AF65-F5344CB8AC3E}">
        <p14:creationId xmlns:p14="http://schemas.microsoft.com/office/powerpoint/2010/main" val="3451558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dirty="0"/>
              <a:t>The 2030 Agenda: </a:t>
            </a:r>
            <a:br>
              <a:rPr lang="en-US" dirty="0"/>
            </a:br>
            <a:r>
              <a:rPr lang="en-US" dirty="0"/>
              <a:t>What do we want to achieve?</a:t>
            </a:r>
          </a:p>
        </p:txBody>
      </p:sp>
      <p:pic>
        <p:nvPicPr>
          <p:cNvPr id="7" name="Picture 6" descr="Image result for SDG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9947" y="1828799"/>
            <a:ext cx="3718971" cy="1976991"/>
          </a:xfrm>
          <a:prstGeom prst="rect">
            <a:avLst/>
          </a:prstGeom>
          <a:noFill/>
          <a:ln w="19050">
            <a:solidFill>
              <a:schemeClr val="bg1">
                <a:lumMod val="50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3" name="Content Placeholder 2"/>
          <p:cNvSpPr txBox="1">
            <a:spLocks/>
          </p:cNvSpPr>
          <p:nvPr/>
        </p:nvSpPr>
        <p:spPr>
          <a:xfrm>
            <a:off x="457200" y="1200151"/>
            <a:ext cx="3792828" cy="3394472"/>
          </a:xfrm>
          <a:prstGeom prst="rect">
            <a:avLst/>
          </a:prstGeom>
        </p:spPr>
        <p:txBody>
          <a:bodyPr vert="horz" lIns="91440" tIns="45720" rIns="91440" bIns="45720" rtlCol="0">
            <a:normAutofit fontScale="70000" lnSpcReduction="20000"/>
          </a:bodyPr>
          <a:lstStyle>
            <a:lvl1pPr marL="342900" indent="-342900" algn="l" defTabSz="457200" rtl="0" eaLnBrk="1" latinLnBrk="0" hangingPunct="1">
              <a:spcBef>
                <a:spcPct val="20000"/>
              </a:spcBef>
              <a:buFont typeface="Arial"/>
              <a:buChar char="•"/>
              <a:defRPr lang="en-US" sz="2200" kern="1200" dirty="0" smtClean="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en-US" sz="2200" kern="1200" dirty="0" smtClean="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en-US" sz="2200" kern="1200" dirty="0" smtClean="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en-US" sz="2200" kern="1200" dirty="0" smtClean="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en-US" sz="22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b="1" dirty="0">
                <a:solidFill>
                  <a:schemeClr val="tx2">
                    <a:lumMod val="75000"/>
                  </a:schemeClr>
                </a:solidFill>
              </a:rPr>
              <a:t>Declaration</a:t>
            </a:r>
          </a:p>
          <a:p>
            <a:pPr marL="354013" lvl="1" indent="0">
              <a:lnSpc>
                <a:spcPct val="120000"/>
              </a:lnSpc>
              <a:buNone/>
            </a:pPr>
            <a:r>
              <a:rPr lang="en-US" dirty="0"/>
              <a:t>Vision and shared principles for people, planet, prosperity, peace and partnership</a:t>
            </a:r>
          </a:p>
          <a:p>
            <a:pPr>
              <a:lnSpc>
                <a:spcPct val="120000"/>
              </a:lnSpc>
            </a:pPr>
            <a:r>
              <a:rPr lang="en-US" b="1" dirty="0">
                <a:solidFill>
                  <a:schemeClr val="tx2">
                    <a:lumMod val="75000"/>
                  </a:schemeClr>
                </a:solidFill>
              </a:rPr>
              <a:t>Results Framework</a:t>
            </a:r>
          </a:p>
          <a:p>
            <a:pPr marL="354013" lvl="1" indent="0">
              <a:lnSpc>
                <a:spcPct val="120000"/>
              </a:lnSpc>
              <a:buNone/>
            </a:pPr>
            <a:r>
              <a:rPr lang="en-US" dirty="0"/>
              <a:t>17 integrated and indivisible goals and 169 aspirational targets</a:t>
            </a:r>
          </a:p>
          <a:p>
            <a:pPr>
              <a:lnSpc>
                <a:spcPct val="120000"/>
              </a:lnSpc>
            </a:pPr>
            <a:r>
              <a:rPr lang="en-US" sz="2100" b="1" dirty="0">
                <a:solidFill>
                  <a:schemeClr val="tx2">
                    <a:lumMod val="75000"/>
                  </a:schemeClr>
                </a:solidFill>
              </a:rPr>
              <a:t>Follow-up and Review</a:t>
            </a:r>
          </a:p>
          <a:p>
            <a:pPr marL="354013" lvl="1" indent="0">
              <a:lnSpc>
                <a:spcPct val="120000"/>
              </a:lnSpc>
              <a:buNone/>
            </a:pPr>
            <a:r>
              <a:rPr lang="en-US" dirty="0"/>
              <a:t>Global indicators underpin an integrated follow-up and review framework</a:t>
            </a:r>
          </a:p>
          <a:p>
            <a:pPr>
              <a:lnSpc>
                <a:spcPct val="120000"/>
              </a:lnSpc>
            </a:pPr>
            <a:r>
              <a:rPr lang="en-US" sz="2100" b="1" dirty="0">
                <a:solidFill>
                  <a:schemeClr val="tx2">
                    <a:lumMod val="75000"/>
                  </a:schemeClr>
                </a:solidFill>
              </a:rPr>
              <a:t>Means of implementation</a:t>
            </a:r>
          </a:p>
          <a:p>
            <a:pPr marL="354013" lvl="1" indent="0">
              <a:lnSpc>
                <a:spcPct val="120000"/>
              </a:lnSpc>
              <a:buNone/>
            </a:pPr>
            <a:r>
              <a:rPr lang="en-US" dirty="0"/>
              <a:t>Governments, civil society, industry, the UN System, science and technology</a:t>
            </a:r>
          </a:p>
          <a:p>
            <a:pPr>
              <a:lnSpc>
                <a:spcPct val="120000"/>
              </a:lnSpc>
            </a:pPr>
            <a:endParaRPr lang="en-US" dirty="0"/>
          </a:p>
        </p:txBody>
      </p:sp>
    </p:spTree>
    <p:extLst>
      <p:ext uri="{BB962C8B-B14F-4D97-AF65-F5344CB8AC3E}">
        <p14:creationId xmlns:p14="http://schemas.microsoft.com/office/powerpoint/2010/main" val="2910354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Multilevel SDG data reporting </a:t>
            </a:r>
            <a:endParaRPr lang="en-GB" dirty="0"/>
          </a:p>
        </p:txBody>
      </p:sp>
      <p:sp>
        <p:nvSpPr>
          <p:cNvPr id="3" name="Content Placeholder 2"/>
          <p:cNvSpPr>
            <a:spLocks noGrp="1"/>
          </p:cNvSpPr>
          <p:nvPr>
            <p:ph idx="1"/>
          </p:nvPr>
        </p:nvSpPr>
        <p:spPr/>
        <p:txBody>
          <a:bodyPr>
            <a:normAutofit/>
          </a:bodyPr>
          <a:lstStyle/>
          <a:p>
            <a:r>
              <a:rPr lang="en-US" sz="2400" b="1" dirty="0"/>
              <a:t>National and subnational reporting </a:t>
            </a:r>
            <a:r>
              <a:rPr lang="en-US" sz="2400" dirty="0"/>
              <a:t>is the most significant level of the SDG review process</a:t>
            </a:r>
            <a:endParaRPr lang="en-GB" sz="2400" dirty="0"/>
          </a:p>
          <a:p>
            <a:r>
              <a:rPr lang="en-US" sz="2400" dirty="0"/>
              <a:t>The global SDG monitoring system </a:t>
            </a:r>
            <a:r>
              <a:rPr lang="en-US" sz="2400" b="1" dirty="0"/>
              <a:t>builds on national data reporting</a:t>
            </a:r>
            <a:endParaRPr lang="en-GB" sz="2400" dirty="0"/>
          </a:p>
          <a:p>
            <a:pPr lvl="1"/>
            <a:r>
              <a:rPr lang="en-US" sz="2400" dirty="0"/>
              <a:t>Data derived from </a:t>
            </a:r>
            <a:r>
              <a:rPr lang="en-US" sz="2400" b="1" dirty="0"/>
              <a:t>national sources </a:t>
            </a:r>
            <a:r>
              <a:rPr lang="en-US" sz="2400" dirty="0"/>
              <a:t>is the foundation for SDG reviews at all levels</a:t>
            </a:r>
            <a:endParaRPr lang="en-GB" sz="2400" dirty="0"/>
          </a:p>
          <a:p>
            <a:pPr lvl="1"/>
            <a:r>
              <a:rPr lang="en-US" sz="2400" dirty="0"/>
              <a:t>It is crucial to create opportunities for countries to directly contribute to </a:t>
            </a:r>
            <a:r>
              <a:rPr lang="en-US" sz="2400" b="1" dirty="0"/>
              <a:t>global reporting</a:t>
            </a:r>
            <a:r>
              <a:rPr lang="en-US" sz="2400" dirty="0"/>
              <a:t> </a:t>
            </a:r>
            <a:endParaRPr lang="en-GB" sz="2400" dirty="0"/>
          </a:p>
          <a:p>
            <a:endParaRPr lang="en-GB" dirty="0"/>
          </a:p>
        </p:txBody>
      </p:sp>
    </p:spTree>
    <p:extLst>
      <p:ext uri="{BB962C8B-B14F-4D97-AF65-F5344CB8AC3E}">
        <p14:creationId xmlns:p14="http://schemas.microsoft.com/office/powerpoint/2010/main" val="3794720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Decision by Statistical Commission</a:t>
            </a:r>
          </a:p>
        </p:txBody>
      </p:sp>
      <p:sp>
        <p:nvSpPr>
          <p:cNvPr id="3" name="Content Placeholder 2"/>
          <p:cNvSpPr>
            <a:spLocks noGrp="1"/>
          </p:cNvSpPr>
          <p:nvPr>
            <p:ph idx="1"/>
          </p:nvPr>
        </p:nvSpPr>
        <p:spPr/>
        <p:txBody>
          <a:bodyPr>
            <a:normAutofit/>
          </a:bodyPr>
          <a:lstStyle/>
          <a:p>
            <a:r>
              <a:rPr lang="en-US" dirty="0"/>
              <a:t>At its 49</a:t>
            </a:r>
            <a:r>
              <a:rPr lang="en-US" baseline="30000" dirty="0"/>
              <a:t>th</a:t>
            </a:r>
            <a:r>
              <a:rPr lang="en-US" dirty="0"/>
              <a:t> session in March 2018, the Statistical Commission welcomed the efforts to establish a federated system of national and global data hubs for the SDGs to: </a:t>
            </a:r>
          </a:p>
          <a:p>
            <a:pPr lvl="1"/>
            <a:r>
              <a:rPr lang="en-US" dirty="0"/>
              <a:t>facilitate </a:t>
            </a:r>
            <a:r>
              <a:rPr lang="en-US" b="1" dirty="0"/>
              <a:t>integration</a:t>
            </a:r>
            <a:r>
              <a:rPr lang="en-US" dirty="0"/>
              <a:t> of different data sources, </a:t>
            </a:r>
          </a:p>
          <a:p>
            <a:pPr lvl="1"/>
            <a:r>
              <a:rPr lang="en-US" dirty="0"/>
              <a:t>promote data </a:t>
            </a:r>
            <a:r>
              <a:rPr lang="en-US" b="1" dirty="0"/>
              <a:t>interoperability</a:t>
            </a:r>
            <a:r>
              <a:rPr lang="en-US" dirty="0"/>
              <a:t> </a:t>
            </a:r>
          </a:p>
          <a:p>
            <a:pPr lvl="1"/>
            <a:r>
              <a:rPr lang="en-US" dirty="0"/>
              <a:t>foster </a:t>
            </a:r>
            <a:r>
              <a:rPr lang="en-US" b="1" dirty="0"/>
              <a:t>collaboration</a:t>
            </a:r>
            <a:r>
              <a:rPr lang="en-US" dirty="0"/>
              <a:t> among partners from different stakeholder groups, including the geospatial community and other data providers, </a:t>
            </a:r>
          </a:p>
          <a:p>
            <a:pPr lvl="1"/>
            <a:r>
              <a:rPr lang="en-US" dirty="0"/>
              <a:t>improve data flows and </a:t>
            </a:r>
            <a:r>
              <a:rPr lang="en-US" b="1" dirty="0"/>
              <a:t>global reporting </a:t>
            </a:r>
            <a:r>
              <a:rPr lang="en-US" dirty="0"/>
              <a:t>of the SDGs.  </a:t>
            </a:r>
          </a:p>
          <a:p>
            <a:endParaRPr lang="en-US" dirty="0"/>
          </a:p>
        </p:txBody>
      </p:sp>
    </p:spTree>
    <p:extLst>
      <p:ext uri="{BB962C8B-B14F-4D97-AF65-F5344CB8AC3E}">
        <p14:creationId xmlns:p14="http://schemas.microsoft.com/office/powerpoint/2010/main" val="687055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05979"/>
            <a:ext cx="9144000" cy="857250"/>
          </a:xfrm>
        </p:spPr>
        <p:txBody>
          <a:bodyPr>
            <a:normAutofit/>
          </a:bodyPr>
          <a:lstStyle/>
          <a:p>
            <a:r>
              <a:rPr lang="en-US" dirty="0"/>
              <a:t>How does the Federated System work?</a:t>
            </a:r>
            <a:endParaRPr lang="en-GB" dirty="0"/>
          </a:p>
        </p:txBody>
      </p:sp>
      <p:sp>
        <p:nvSpPr>
          <p:cNvPr id="5" name="Content Placeholder 4"/>
          <p:cNvSpPr>
            <a:spLocks noGrp="1"/>
          </p:cNvSpPr>
          <p:nvPr>
            <p:ph idx="1"/>
          </p:nvPr>
        </p:nvSpPr>
        <p:spPr/>
        <p:txBody>
          <a:bodyPr>
            <a:normAutofit fontScale="92500" lnSpcReduction="20000"/>
          </a:bodyPr>
          <a:lstStyle/>
          <a:p>
            <a:r>
              <a:rPr lang="en-US" dirty="0"/>
              <a:t>It is a country-led “system of systems”</a:t>
            </a:r>
          </a:p>
          <a:p>
            <a:r>
              <a:rPr lang="en-US" dirty="0"/>
              <a:t>Implemented through</a:t>
            </a:r>
          </a:p>
          <a:p>
            <a:pPr lvl="1"/>
            <a:r>
              <a:rPr lang="en-US" dirty="0"/>
              <a:t>Open standards and principles for data interoperability</a:t>
            </a:r>
          </a:p>
          <a:p>
            <a:pPr lvl="1"/>
            <a:r>
              <a:rPr lang="en-US" dirty="0"/>
              <a:t>Geospatial information systems (GIS) and data analytics capabilities</a:t>
            </a:r>
          </a:p>
          <a:p>
            <a:pPr lvl="1"/>
            <a:r>
              <a:rPr lang="en-US" dirty="0"/>
              <a:t>Web-based collaboration, communication and user engagement</a:t>
            </a:r>
          </a:p>
          <a:p>
            <a:r>
              <a:rPr lang="en-US" dirty="0"/>
              <a:t>Supports NSOs in managing statistical and geospatial data, integrating new and innovative data sources with traditional ones</a:t>
            </a:r>
          </a:p>
          <a:p>
            <a:r>
              <a:rPr lang="en-US" dirty="0"/>
              <a:t>Enables local/national decision makers to access, understand and use SDG data</a:t>
            </a:r>
          </a:p>
          <a:p>
            <a:pPr lvl="0"/>
            <a:r>
              <a:rPr lang="en-US" dirty="0"/>
              <a:t>Empowers countries to directly contribute to global SDG reporting through innovative applications.</a:t>
            </a:r>
          </a:p>
          <a:p>
            <a:endParaRPr lang="en-GB" dirty="0"/>
          </a:p>
        </p:txBody>
      </p:sp>
    </p:spTree>
    <p:extLst>
      <p:ext uri="{BB962C8B-B14F-4D97-AF65-F5344CB8AC3E}">
        <p14:creationId xmlns:p14="http://schemas.microsoft.com/office/powerpoint/2010/main" val="4208090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Federated data governance model</a:t>
            </a:r>
          </a:p>
        </p:txBody>
      </p:sp>
      <p:sp>
        <p:nvSpPr>
          <p:cNvPr id="3" name="Content Placeholder 2"/>
          <p:cNvSpPr>
            <a:spLocks noGrp="1"/>
          </p:cNvSpPr>
          <p:nvPr>
            <p:ph idx="1"/>
          </p:nvPr>
        </p:nvSpPr>
        <p:spPr/>
        <p:txBody>
          <a:bodyPr>
            <a:normAutofit/>
          </a:bodyPr>
          <a:lstStyle/>
          <a:p>
            <a:r>
              <a:rPr lang="en-US" dirty="0"/>
              <a:t>Based on the principle of national ownership, </a:t>
            </a:r>
          </a:p>
          <a:p>
            <a:r>
              <a:rPr lang="en-US" dirty="0"/>
              <a:t>National Statistical Systems coordinate the implementation of a common set of global policies, standards and procedures around the production, dissemination and use of data to support the implementation of the 2030 Agenda, while addressing country-specific SDG data needs and priorities. </a:t>
            </a:r>
          </a:p>
          <a:p>
            <a:r>
              <a:rPr lang="en-US" dirty="0"/>
              <a:t>Implementation of a multi-layered set of standards and procedures from local to national to global levels.  </a:t>
            </a:r>
          </a:p>
        </p:txBody>
      </p:sp>
    </p:spTree>
    <p:extLst>
      <p:ext uri="{BB962C8B-B14F-4D97-AF65-F5344CB8AC3E}">
        <p14:creationId xmlns:p14="http://schemas.microsoft.com/office/powerpoint/2010/main" val="3342621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Federated information systems architecture</a:t>
            </a:r>
          </a:p>
        </p:txBody>
      </p:sp>
      <p:sp>
        <p:nvSpPr>
          <p:cNvPr id="3" name="Content Placeholder 2"/>
          <p:cNvSpPr>
            <a:spLocks noGrp="1"/>
          </p:cNvSpPr>
          <p:nvPr>
            <p:ph idx="1"/>
          </p:nvPr>
        </p:nvSpPr>
        <p:spPr/>
        <p:txBody>
          <a:bodyPr>
            <a:normAutofit lnSpcReduction="10000"/>
          </a:bodyPr>
          <a:lstStyle/>
          <a:p>
            <a:r>
              <a:rPr lang="en-US" dirty="0"/>
              <a:t>High-level conceptual and logical data models provide a consistent view of SDG-related data across countries and organizations. </a:t>
            </a:r>
          </a:p>
          <a:p>
            <a:r>
              <a:rPr lang="en-US" dirty="0"/>
              <a:t>Common data models, data definitions and data flows allow for data interoperability and integration across multiple systems into a network of federated data hubs  </a:t>
            </a:r>
          </a:p>
          <a:p>
            <a:pPr lvl="1"/>
            <a:r>
              <a:rPr lang="en-US" dirty="0"/>
              <a:t>Each hub independently publishes and shares authoritative data using a common schema, thus contributing to a global catalog of standardized open SDG data and information</a:t>
            </a:r>
          </a:p>
          <a:p>
            <a:pPr lvl="1"/>
            <a:r>
              <a:rPr lang="en-US" dirty="0"/>
              <a:t>Users can access the data they need while the traceability and accountability of the originating data sources is ensured. </a:t>
            </a:r>
          </a:p>
          <a:p>
            <a:endParaRPr lang="en-US" dirty="0"/>
          </a:p>
        </p:txBody>
      </p:sp>
    </p:spTree>
    <p:extLst>
      <p:ext uri="{BB962C8B-B14F-4D97-AF65-F5344CB8AC3E}">
        <p14:creationId xmlns:p14="http://schemas.microsoft.com/office/powerpoint/2010/main" val="1989115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Interoperability and web-based collaboration</a:t>
            </a:r>
          </a:p>
        </p:txBody>
      </p:sp>
      <p:sp>
        <p:nvSpPr>
          <p:cNvPr id="3" name="Content Placeholder 2"/>
          <p:cNvSpPr>
            <a:spLocks noGrp="1"/>
          </p:cNvSpPr>
          <p:nvPr>
            <p:ph idx="1"/>
          </p:nvPr>
        </p:nvSpPr>
        <p:spPr/>
        <p:txBody>
          <a:bodyPr>
            <a:normAutofit fontScale="92500" lnSpcReduction="20000"/>
          </a:bodyPr>
          <a:lstStyle/>
          <a:p>
            <a:r>
              <a:rPr lang="en-US" dirty="0"/>
              <a:t>The interface to each SDG data hub is based on </a:t>
            </a:r>
            <a:r>
              <a:rPr lang="en-US" b="1" dirty="0"/>
              <a:t>open standards</a:t>
            </a:r>
            <a:r>
              <a:rPr lang="en-US" dirty="0"/>
              <a:t> and the use of </a:t>
            </a:r>
            <a:r>
              <a:rPr lang="en-US" b="1" dirty="0"/>
              <a:t>common vocabularies</a:t>
            </a:r>
            <a:r>
              <a:rPr lang="en-US" dirty="0"/>
              <a:t> for describing and organizing data content.</a:t>
            </a:r>
          </a:p>
          <a:p>
            <a:r>
              <a:rPr lang="en-US" dirty="0"/>
              <a:t>Web-based technology enables collaboration within and across organizations. </a:t>
            </a:r>
          </a:p>
          <a:p>
            <a:pPr lvl="1"/>
            <a:r>
              <a:rPr lang="en-US" dirty="0"/>
              <a:t>Anyone within and outside a data provider’s organization can directly access data and applications made publicly available through the organization’s open data hub</a:t>
            </a:r>
          </a:p>
          <a:p>
            <a:pPr lvl="1"/>
            <a:r>
              <a:rPr lang="en-US" dirty="0"/>
              <a:t>Users with proper credentials can access content shared with specific user groups.  </a:t>
            </a:r>
          </a:p>
          <a:p>
            <a:pPr lvl="1"/>
            <a:r>
              <a:rPr lang="en-US" dirty="0"/>
              <a:t>Data providers document best practices and share them with other organizations providing a </a:t>
            </a:r>
            <a:r>
              <a:rPr lang="en-US" b="1" dirty="0"/>
              <a:t>collaborative environment for the entire SDG data life-cycle</a:t>
            </a:r>
            <a:endParaRPr lang="en-US" dirty="0"/>
          </a:p>
          <a:p>
            <a:endParaRPr lang="en-US" dirty="0"/>
          </a:p>
        </p:txBody>
      </p:sp>
    </p:spTree>
    <p:extLst>
      <p:ext uri="{BB962C8B-B14F-4D97-AF65-F5344CB8AC3E}">
        <p14:creationId xmlns:p14="http://schemas.microsoft.com/office/powerpoint/2010/main" val="1031726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DCCF6-309B-49C0-B9B4-FA90D6461E57}"/>
              </a:ext>
            </a:extLst>
          </p:cNvPr>
          <p:cNvSpPr>
            <a:spLocks noGrp="1"/>
          </p:cNvSpPr>
          <p:nvPr>
            <p:ph type="title"/>
          </p:nvPr>
        </p:nvSpPr>
        <p:spPr/>
        <p:txBody>
          <a:bodyPr/>
          <a:lstStyle/>
          <a:p>
            <a:r>
              <a:rPr lang="en-US" dirty="0"/>
              <a:t>UN SDG Data Hub</a:t>
            </a:r>
          </a:p>
        </p:txBody>
      </p:sp>
      <p:sp>
        <p:nvSpPr>
          <p:cNvPr id="3" name="Content Placeholder 2">
            <a:extLst>
              <a:ext uri="{FF2B5EF4-FFF2-40B4-BE49-F238E27FC236}">
                <a16:creationId xmlns:a16="http://schemas.microsoft.com/office/drawing/2014/main" id="{61D5F4EB-2C8D-4AD2-A34A-BECC11B9B2D1}"/>
              </a:ext>
            </a:extLst>
          </p:cNvPr>
          <p:cNvSpPr>
            <a:spLocks noGrp="1"/>
          </p:cNvSpPr>
          <p:nvPr>
            <p:ph idx="1"/>
          </p:nvPr>
        </p:nvSpPr>
        <p:spPr>
          <a:xfrm>
            <a:off x="457200" y="1602919"/>
            <a:ext cx="2926761" cy="2991703"/>
          </a:xfrm>
        </p:spPr>
        <p:txBody>
          <a:bodyPr/>
          <a:lstStyle/>
          <a:p>
            <a:r>
              <a:rPr lang="en-US" dirty="0"/>
              <a:t>Linked to a global network to share data, templates and common initiatives</a:t>
            </a:r>
          </a:p>
          <a:p>
            <a:r>
              <a:rPr lang="en-US" dirty="0"/>
              <a:t>Enabled by Web GIS and open standards</a:t>
            </a:r>
          </a:p>
        </p:txBody>
      </p:sp>
      <p:sp>
        <p:nvSpPr>
          <p:cNvPr id="55" name="Rectangle 54"/>
          <p:cNvSpPr/>
          <p:nvPr/>
        </p:nvSpPr>
        <p:spPr>
          <a:xfrm>
            <a:off x="6859769" y="2671393"/>
            <a:ext cx="377395" cy="202699"/>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accent1">
                    <a:lumMod val="50000"/>
                  </a:schemeClr>
                </a:solidFill>
                <a:effectLst/>
                <a:uLnTx/>
                <a:uFillTx/>
                <a:latin typeface="Arial"/>
                <a:ea typeface="ＭＳ Ｐゴシック"/>
              </a:rPr>
              <a:t>Data</a:t>
            </a:r>
          </a:p>
        </p:txBody>
      </p:sp>
      <p:cxnSp>
        <p:nvCxnSpPr>
          <p:cNvPr id="56" name="Straight Connector 55"/>
          <p:cNvCxnSpPr/>
          <p:nvPr/>
        </p:nvCxnSpPr>
        <p:spPr bwMode="auto">
          <a:xfrm flipH="1">
            <a:off x="6681601" y="3082928"/>
            <a:ext cx="715535" cy="0"/>
          </a:xfrm>
          <a:prstGeom prst="line">
            <a:avLst/>
          </a:prstGeom>
          <a:noFill/>
          <a:ln w="12700" cap="flat" cmpd="sng" algn="ctr">
            <a:solidFill>
              <a:schemeClr val="accent1">
                <a:lumMod val="40000"/>
                <a:lumOff val="60000"/>
              </a:schemeClr>
            </a:solidFill>
            <a:prstDash val="dash"/>
            <a:round/>
            <a:headEnd type="arrow" w="med" len="med"/>
            <a:tailEnd type="none" w="med" len="med"/>
          </a:ln>
          <a:effectLst/>
        </p:spPr>
      </p:cxnSp>
      <p:cxnSp>
        <p:nvCxnSpPr>
          <p:cNvPr id="57" name="Straight Connector 56"/>
          <p:cNvCxnSpPr/>
          <p:nvPr/>
        </p:nvCxnSpPr>
        <p:spPr bwMode="auto">
          <a:xfrm flipH="1" flipV="1">
            <a:off x="6768497" y="2931463"/>
            <a:ext cx="608416" cy="1748"/>
          </a:xfrm>
          <a:prstGeom prst="line">
            <a:avLst/>
          </a:prstGeom>
          <a:noFill/>
          <a:ln w="12700" cap="flat" cmpd="sng" algn="ctr">
            <a:solidFill>
              <a:schemeClr val="accent1">
                <a:lumMod val="40000"/>
                <a:lumOff val="60000"/>
              </a:schemeClr>
            </a:solidFill>
            <a:prstDash val="solid"/>
            <a:round/>
            <a:headEnd type="none" w="med" len="med"/>
            <a:tailEnd type="arrow" w="med" len="med"/>
          </a:ln>
          <a:effectLst/>
        </p:spPr>
      </p:cxnSp>
      <p:sp>
        <p:nvSpPr>
          <p:cNvPr id="58" name="Rectangle 57"/>
          <p:cNvSpPr/>
          <p:nvPr/>
        </p:nvSpPr>
        <p:spPr>
          <a:xfrm>
            <a:off x="6752091" y="3094927"/>
            <a:ext cx="604186" cy="333856"/>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accent1">
                    <a:lumMod val="50000"/>
                  </a:schemeClr>
                </a:solidFill>
                <a:effectLst/>
                <a:uLnTx/>
                <a:uFillTx/>
                <a:latin typeface="Arial"/>
                <a:ea typeface="ＭＳ Ｐゴシック"/>
              </a:rPr>
              <a:t>Policy</a:t>
            </a:r>
          </a:p>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accent1">
                    <a:lumMod val="50000"/>
                  </a:schemeClr>
                </a:solidFill>
                <a:effectLst/>
                <a:uLnTx/>
                <a:uFillTx/>
                <a:latin typeface="Arial"/>
                <a:ea typeface="ＭＳ Ｐゴシック"/>
              </a:rPr>
              <a:t>Initiatives</a:t>
            </a:r>
          </a:p>
        </p:txBody>
      </p:sp>
      <p:sp>
        <p:nvSpPr>
          <p:cNvPr id="59" name="Rectangle 58"/>
          <p:cNvSpPr/>
          <p:nvPr/>
        </p:nvSpPr>
        <p:spPr>
          <a:xfrm>
            <a:off x="5895559" y="1060872"/>
            <a:ext cx="604186" cy="202699"/>
          </a:xfrm>
          <a:prstGeom prst="rect">
            <a:avLst/>
          </a:prstGeom>
          <a:ln>
            <a:solidFill>
              <a:schemeClr val="bg2">
                <a:lumMod val="65000"/>
                <a:lumOff val="35000"/>
              </a:schemeClr>
            </a:solidFill>
          </a:ln>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auto" latinLnBrk="0" hangingPunct="0">
              <a:lnSpc>
                <a:spcPct val="100000"/>
              </a:lnSpc>
              <a:spcBef>
                <a:spcPts val="0"/>
              </a:spcBef>
              <a:spcAft>
                <a:spcPts val="0"/>
              </a:spcAft>
              <a:buClrTx/>
              <a:buSzTx/>
              <a:buFontTx/>
              <a:buNone/>
              <a:tabLst/>
              <a:defRPr/>
            </a:pPr>
            <a:r>
              <a:rPr lang="en-US" sz="1100" dirty="0">
                <a:solidFill>
                  <a:schemeClr val="accent1">
                    <a:lumMod val="50000"/>
                  </a:schemeClr>
                </a:solidFill>
                <a:latin typeface="Arial"/>
                <a:ea typeface="ＭＳ Ｐゴシック"/>
              </a:rPr>
              <a:t>Initiatives</a:t>
            </a:r>
          </a:p>
        </p:txBody>
      </p:sp>
      <p:cxnSp>
        <p:nvCxnSpPr>
          <p:cNvPr id="60" name="Straight Connector 59"/>
          <p:cNvCxnSpPr>
            <a:stCxn id="59" idx="3"/>
          </p:cNvCxnSpPr>
          <p:nvPr/>
        </p:nvCxnSpPr>
        <p:spPr bwMode="auto">
          <a:xfrm>
            <a:off x="6499745" y="1162222"/>
            <a:ext cx="185336" cy="229616"/>
          </a:xfrm>
          <a:prstGeom prst="line">
            <a:avLst/>
          </a:prstGeom>
          <a:noFill/>
          <a:ln w="12700" cap="flat" cmpd="sng" algn="ctr">
            <a:gradFill>
              <a:gsLst>
                <a:gs pos="50000">
                  <a:schemeClr val="tx2">
                    <a:lumMod val="60000"/>
                    <a:lumOff val="40000"/>
                  </a:schemeClr>
                </a:gs>
                <a:gs pos="0">
                  <a:schemeClr val="tx2">
                    <a:lumMod val="20000"/>
                    <a:lumOff val="80000"/>
                    <a:alpha val="0"/>
                  </a:schemeClr>
                </a:gs>
              </a:gsLst>
              <a:lin ang="0" scaled="0"/>
            </a:gradFill>
            <a:prstDash val="solid"/>
            <a:round/>
            <a:headEnd type="none" w="med" len="med"/>
            <a:tailEnd type="arrow" w="med" len="med"/>
          </a:ln>
          <a:effectLst/>
        </p:spPr>
      </p:cxnSp>
      <p:cxnSp>
        <p:nvCxnSpPr>
          <p:cNvPr id="61" name="Straight Connector 60"/>
          <p:cNvCxnSpPr>
            <a:stCxn id="147" idx="7"/>
          </p:cNvCxnSpPr>
          <p:nvPr/>
        </p:nvCxnSpPr>
        <p:spPr bwMode="auto">
          <a:xfrm flipV="1">
            <a:off x="5753054" y="1263571"/>
            <a:ext cx="103975" cy="137157"/>
          </a:xfrm>
          <a:prstGeom prst="line">
            <a:avLst/>
          </a:prstGeom>
          <a:noFill/>
          <a:ln w="12700" cap="flat" cmpd="sng" algn="ctr">
            <a:gradFill>
              <a:gsLst>
                <a:gs pos="50000">
                  <a:schemeClr val="tx2">
                    <a:lumMod val="60000"/>
                    <a:lumOff val="40000"/>
                  </a:schemeClr>
                </a:gs>
                <a:gs pos="100000">
                  <a:schemeClr val="tx2">
                    <a:lumMod val="20000"/>
                    <a:lumOff val="80000"/>
                    <a:alpha val="0"/>
                  </a:schemeClr>
                </a:gs>
              </a:gsLst>
              <a:lin ang="0" scaled="0"/>
            </a:gradFill>
            <a:prstDash val="solid"/>
            <a:round/>
            <a:headEnd type="arrow" w="med" len="med"/>
            <a:tailEnd type="none" w="med" len="med"/>
          </a:ln>
          <a:effectLst/>
        </p:spPr>
      </p:cxnSp>
      <p:cxnSp>
        <p:nvCxnSpPr>
          <p:cNvPr id="63" name="Straight Connector 62"/>
          <p:cNvCxnSpPr>
            <a:cxnSpLocks/>
          </p:cNvCxnSpPr>
          <p:nvPr/>
        </p:nvCxnSpPr>
        <p:spPr bwMode="auto">
          <a:xfrm flipH="1" flipV="1">
            <a:off x="6406957" y="3423384"/>
            <a:ext cx="462525" cy="468435"/>
          </a:xfrm>
          <a:prstGeom prst="line">
            <a:avLst/>
          </a:prstGeom>
          <a:noFill/>
          <a:ln w="12700" cap="flat" cmpd="sng" algn="ctr">
            <a:solidFill>
              <a:schemeClr val="accent1">
                <a:lumMod val="40000"/>
                <a:lumOff val="60000"/>
              </a:schemeClr>
            </a:solidFill>
            <a:prstDash val="solid"/>
            <a:round/>
            <a:headEnd type="none" w="med" len="med"/>
            <a:tailEnd type="none" w="med" len="sm"/>
          </a:ln>
          <a:effectLst/>
        </p:spPr>
      </p:cxnSp>
      <p:grpSp>
        <p:nvGrpSpPr>
          <p:cNvPr id="64" name="Group 63"/>
          <p:cNvGrpSpPr/>
          <p:nvPr/>
        </p:nvGrpSpPr>
        <p:grpSpPr>
          <a:xfrm>
            <a:off x="4626143" y="3719976"/>
            <a:ext cx="791143" cy="822699"/>
            <a:chOff x="6630756" y="4293880"/>
            <a:chExt cx="828834" cy="869489"/>
          </a:xfrm>
        </p:grpSpPr>
        <p:sp>
          <p:nvSpPr>
            <p:cNvPr id="180" name="Oval 179"/>
            <p:cNvSpPr/>
            <p:nvPr/>
          </p:nvSpPr>
          <p:spPr bwMode="auto">
            <a:xfrm rot="1580201">
              <a:off x="6630756" y="4293880"/>
              <a:ext cx="828834" cy="828832"/>
            </a:xfrm>
            <a:prstGeom prst="ellipse">
              <a:avLst/>
            </a:prstGeom>
            <a:gradFill>
              <a:gsLst>
                <a:gs pos="0">
                  <a:srgbClr val="4583B7">
                    <a:alpha val="50000"/>
                  </a:srgbClr>
                </a:gs>
                <a:gs pos="100000">
                  <a:srgbClr val="4583B7">
                    <a:alpha val="30000"/>
                  </a:srgbClr>
                </a:gs>
              </a:gsLst>
              <a:lin ang="5400000" scaled="1"/>
            </a:gradFill>
            <a:ln w="12700" cap="flat" cmpd="sng" algn="ctr">
              <a:gradFill>
                <a:gsLst>
                  <a:gs pos="0">
                    <a:schemeClr val="accent4">
                      <a:lumMod val="40000"/>
                      <a:lumOff val="60000"/>
                      <a:alpha val="58000"/>
                    </a:schemeClr>
                  </a:gs>
                  <a:gs pos="100000">
                    <a:schemeClr val="accent4">
                      <a:lumMod val="40000"/>
                      <a:lumOff val="60000"/>
                      <a:alpha val="15000"/>
                    </a:schemeClr>
                  </a:gs>
                </a:gsLst>
                <a:lin ang="5400000" scaled="1"/>
              </a:gradFill>
              <a:prstDash val="solid"/>
              <a:round/>
              <a:headEnd type="none" w="med" len="med"/>
              <a:tailEnd type="triangle" w="med" len="sm"/>
            </a:ln>
            <a:effectLst>
              <a:outerShdw blurRad="952500" sx="102000" sy="102000" algn="ctr" rotWithShape="0">
                <a:schemeClr val="tx1">
                  <a:alpha val="40000"/>
                </a:schemeClr>
              </a:outerShdw>
            </a:effectLst>
          </p:spPr>
          <p:txBody>
            <a:bodyPr vert="horz" wrap="none" lIns="91440" tIns="45720" rIns="91440" bIns="45720" numCol="1" rtlCol="0"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w="76200" cmpd="sng">
                  <a:solidFill>
                    <a:prstClr val="white"/>
                  </a:solidFill>
                </a:ln>
                <a:solidFill>
                  <a:schemeClr val="accent1">
                    <a:lumMod val="50000"/>
                  </a:schemeClr>
                </a:solidFill>
                <a:effectLst/>
                <a:uLnTx/>
                <a:uFillTx/>
                <a:latin typeface="Arial"/>
                <a:ea typeface="ＭＳ Ｐゴシック" pitchFamily="16" charset="-128"/>
                <a:cs typeface="ＭＳ Ｐゴシック" pitchFamily="-97" charset="-128"/>
              </a:endParaRPr>
            </a:p>
          </p:txBody>
        </p:sp>
        <p:sp>
          <p:nvSpPr>
            <p:cNvPr id="181" name="AutoShape 61"/>
            <p:cNvSpPr>
              <a:spLocks noChangeArrowheads="1"/>
            </p:cNvSpPr>
            <p:nvPr/>
          </p:nvSpPr>
          <p:spPr bwMode="auto">
            <a:xfrm>
              <a:off x="6707756" y="4477347"/>
              <a:ext cx="690156" cy="213012"/>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square" lIns="0" tIns="0" rIns="0" bIns="45720" numCol="1" rtlCol="0" anchor="t" anchorCtr="0" compatLnSpc="1">
              <a:prstTxWarp prst="textNoShape">
                <a:avLst/>
              </a:prstTxWarp>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chemeClr val="accent1">
                      <a:lumMod val="50000"/>
                    </a:schemeClr>
                  </a:solidFill>
                  <a:effectLst/>
                  <a:uLnTx/>
                  <a:uFillTx/>
                  <a:latin typeface="Arial"/>
                  <a:ea typeface="ＭＳ Ｐゴシック" pitchFamily="16" charset="-128"/>
                  <a:cs typeface="ＭＳ Ｐゴシック" pitchFamily="-97" charset="-128"/>
                </a:rPr>
                <a:t>S. Africa</a:t>
              </a:r>
            </a:p>
          </p:txBody>
        </p:sp>
        <p:grpSp>
          <p:nvGrpSpPr>
            <p:cNvPr id="182" name="Group 181"/>
            <p:cNvGrpSpPr/>
            <p:nvPr/>
          </p:nvGrpSpPr>
          <p:grpSpPr>
            <a:xfrm>
              <a:off x="6944470" y="4701023"/>
              <a:ext cx="511084" cy="462346"/>
              <a:chOff x="11042198" y="2735257"/>
              <a:chExt cx="323232" cy="292409"/>
            </a:xfrm>
          </p:grpSpPr>
          <p:sp>
            <p:nvSpPr>
              <p:cNvPr id="183" name="Freeform 6"/>
              <p:cNvSpPr>
                <a:spLocks/>
              </p:cNvSpPr>
              <p:nvPr/>
            </p:nvSpPr>
            <p:spPr bwMode="auto">
              <a:xfrm>
                <a:off x="11042198" y="2735257"/>
                <a:ext cx="323232" cy="216046"/>
              </a:xfrm>
              <a:custGeom>
                <a:avLst/>
                <a:gdLst>
                  <a:gd name="T0" fmla="*/ 1489 w 2698"/>
                  <a:gd name="T1" fmla="*/ 1 h 1807"/>
                  <a:gd name="T2" fmla="*/ 1579 w 2698"/>
                  <a:gd name="T3" fmla="*/ 16 h 1807"/>
                  <a:gd name="T4" fmla="*/ 1667 w 2698"/>
                  <a:gd name="T5" fmla="*/ 44 h 1807"/>
                  <a:gd name="T6" fmla="*/ 1750 w 2698"/>
                  <a:gd name="T7" fmla="*/ 86 h 1807"/>
                  <a:gd name="T8" fmla="*/ 1825 w 2698"/>
                  <a:gd name="T9" fmla="*/ 143 h 1807"/>
                  <a:gd name="T10" fmla="*/ 1891 w 2698"/>
                  <a:gd name="T11" fmla="*/ 213 h 1807"/>
                  <a:gd name="T12" fmla="*/ 1945 w 2698"/>
                  <a:gd name="T13" fmla="*/ 297 h 1807"/>
                  <a:gd name="T14" fmla="*/ 1983 w 2698"/>
                  <a:gd name="T15" fmla="*/ 395 h 1807"/>
                  <a:gd name="T16" fmla="*/ 2082 w 2698"/>
                  <a:gd name="T17" fmla="*/ 408 h 1807"/>
                  <a:gd name="T18" fmla="*/ 2176 w 2698"/>
                  <a:gd name="T19" fmla="*/ 441 h 1807"/>
                  <a:gd name="T20" fmla="*/ 2262 w 2698"/>
                  <a:gd name="T21" fmla="*/ 494 h 1807"/>
                  <a:gd name="T22" fmla="*/ 2335 w 2698"/>
                  <a:gd name="T23" fmla="*/ 564 h 1807"/>
                  <a:gd name="T24" fmla="*/ 2393 w 2698"/>
                  <a:gd name="T25" fmla="*/ 648 h 1807"/>
                  <a:gd name="T26" fmla="*/ 2432 w 2698"/>
                  <a:gd name="T27" fmla="*/ 741 h 1807"/>
                  <a:gd name="T28" fmla="*/ 2450 w 2698"/>
                  <a:gd name="T29" fmla="*/ 840 h 1807"/>
                  <a:gd name="T30" fmla="*/ 2448 w 2698"/>
                  <a:gd name="T31" fmla="*/ 939 h 1807"/>
                  <a:gd name="T32" fmla="*/ 2531 w 2698"/>
                  <a:gd name="T33" fmla="*/ 995 h 1807"/>
                  <a:gd name="T34" fmla="*/ 2601 w 2698"/>
                  <a:gd name="T35" fmla="*/ 1067 h 1807"/>
                  <a:gd name="T36" fmla="*/ 2654 w 2698"/>
                  <a:gd name="T37" fmla="*/ 1151 h 1807"/>
                  <a:gd name="T38" fmla="*/ 2686 w 2698"/>
                  <a:gd name="T39" fmla="*/ 1246 h 1807"/>
                  <a:gd name="T40" fmla="*/ 2698 w 2698"/>
                  <a:gd name="T41" fmla="*/ 1348 h 1807"/>
                  <a:gd name="T42" fmla="*/ 2686 w 2698"/>
                  <a:gd name="T43" fmla="*/ 1453 h 1807"/>
                  <a:gd name="T44" fmla="*/ 2651 w 2698"/>
                  <a:gd name="T45" fmla="*/ 1550 h 1807"/>
                  <a:gd name="T46" fmla="*/ 2598 w 2698"/>
                  <a:gd name="T47" fmla="*/ 1635 h 1807"/>
                  <a:gd name="T48" fmla="*/ 2527 w 2698"/>
                  <a:gd name="T49" fmla="*/ 1706 h 1807"/>
                  <a:gd name="T50" fmla="*/ 2441 w 2698"/>
                  <a:gd name="T51" fmla="*/ 1760 h 1807"/>
                  <a:gd name="T52" fmla="*/ 2345 w 2698"/>
                  <a:gd name="T53" fmla="*/ 1795 h 1807"/>
                  <a:gd name="T54" fmla="*/ 2240 w 2698"/>
                  <a:gd name="T55" fmla="*/ 1807 h 1807"/>
                  <a:gd name="T56" fmla="*/ 533 w 2698"/>
                  <a:gd name="T57" fmla="*/ 1804 h 1807"/>
                  <a:gd name="T58" fmla="*/ 417 w 2698"/>
                  <a:gd name="T59" fmla="*/ 1783 h 1807"/>
                  <a:gd name="T60" fmla="*/ 311 w 2698"/>
                  <a:gd name="T61" fmla="*/ 1740 h 1807"/>
                  <a:gd name="T62" fmla="*/ 216 w 2698"/>
                  <a:gd name="T63" fmla="*/ 1676 h 1807"/>
                  <a:gd name="T64" fmla="*/ 135 w 2698"/>
                  <a:gd name="T65" fmla="*/ 1597 h 1807"/>
                  <a:gd name="T66" fmla="*/ 71 w 2698"/>
                  <a:gd name="T67" fmla="*/ 1504 h 1807"/>
                  <a:gd name="T68" fmla="*/ 26 w 2698"/>
                  <a:gd name="T69" fmla="*/ 1398 h 1807"/>
                  <a:gd name="T70" fmla="*/ 2 w 2698"/>
                  <a:gd name="T71" fmla="*/ 1284 h 1807"/>
                  <a:gd name="T72" fmla="*/ 2 w 2698"/>
                  <a:gd name="T73" fmla="*/ 1167 h 1807"/>
                  <a:gd name="T74" fmla="*/ 24 w 2698"/>
                  <a:gd name="T75" fmla="*/ 1056 h 1807"/>
                  <a:gd name="T76" fmla="*/ 67 w 2698"/>
                  <a:gd name="T77" fmla="*/ 954 h 1807"/>
                  <a:gd name="T78" fmla="*/ 127 w 2698"/>
                  <a:gd name="T79" fmla="*/ 862 h 1807"/>
                  <a:gd name="T80" fmla="*/ 204 w 2698"/>
                  <a:gd name="T81" fmla="*/ 783 h 1807"/>
                  <a:gd name="T82" fmla="*/ 294 w 2698"/>
                  <a:gd name="T83" fmla="*/ 719 h 1807"/>
                  <a:gd name="T84" fmla="*/ 395 w 2698"/>
                  <a:gd name="T85" fmla="*/ 673 h 1807"/>
                  <a:gd name="T86" fmla="*/ 408 w 2698"/>
                  <a:gd name="T87" fmla="*/ 568 h 1807"/>
                  <a:gd name="T88" fmla="*/ 444 w 2698"/>
                  <a:gd name="T89" fmla="*/ 469 h 1807"/>
                  <a:gd name="T90" fmla="*/ 501 w 2698"/>
                  <a:gd name="T91" fmla="*/ 379 h 1807"/>
                  <a:gd name="T92" fmla="*/ 569 w 2698"/>
                  <a:gd name="T93" fmla="*/ 309 h 1807"/>
                  <a:gd name="T94" fmla="*/ 649 w 2698"/>
                  <a:gd name="T95" fmla="*/ 255 h 1807"/>
                  <a:gd name="T96" fmla="*/ 737 w 2698"/>
                  <a:gd name="T97" fmla="*/ 217 h 1807"/>
                  <a:gd name="T98" fmla="*/ 831 w 2698"/>
                  <a:gd name="T99" fmla="*/ 198 h 1807"/>
                  <a:gd name="T100" fmla="*/ 923 w 2698"/>
                  <a:gd name="T101" fmla="*/ 198 h 1807"/>
                  <a:gd name="T102" fmla="*/ 1008 w 2698"/>
                  <a:gd name="T103" fmla="*/ 213 h 1807"/>
                  <a:gd name="T104" fmla="*/ 1085 w 2698"/>
                  <a:gd name="T105" fmla="*/ 132 h 1807"/>
                  <a:gd name="T106" fmla="*/ 1175 w 2698"/>
                  <a:gd name="T107" fmla="*/ 68 h 1807"/>
                  <a:gd name="T108" fmla="*/ 1276 w 2698"/>
                  <a:gd name="T109" fmla="*/ 25 h 1807"/>
                  <a:gd name="T110" fmla="*/ 1386 w 2698"/>
                  <a:gd name="T111" fmla="*/ 2 h 1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98" h="1807">
                    <a:moveTo>
                      <a:pt x="1444" y="0"/>
                    </a:moveTo>
                    <a:lnTo>
                      <a:pt x="1489" y="1"/>
                    </a:lnTo>
                    <a:lnTo>
                      <a:pt x="1534" y="6"/>
                    </a:lnTo>
                    <a:lnTo>
                      <a:pt x="1579" y="16"/>
                    </a:lnTo>
                    <a:lnTo>
                      <a:pt x="1624" y="28"/>
                    </a:lnTo>
                    <a:lnTo>
                      <a:pt x="1667" y="44"/>
                    </a:lnTo>
                    <a:lnTo>
                      <a:pt x="1709" y="63"/>
                    </a:lnTo>
                    <a:lnTo>
                      <a:pt x="1750" y="86"/>
                    </a:lnTo>
                    <a:lnTo>
                      <a:pt x="1790" y="113"/>
                    </a:lnTo>
                    <a:lnTo>
                      <a:pt x="1825" y="143"/>
                    </a:lnTo>
                    <a:lnTo>
                      <a:pt x="1860" y="176"/>
                    </a:lnTo>
                    <a:lnTo>
                      <a:pt x="1891" y="213"/>
                    </a:lnTo>
                    <a:lnTo>
                      <a:pt x="1919" y="253"/>
                    </a:lnTo>
                    <a:lnTo>
                      <a:pt x="1945" y="297"/>
                    </a:lnTo>
                    <a:lnTo>
                      <a:pt x="1966" y="344"/>
                    </a:lnTo>
                    <a:lnTo>
                      <a:pt x="1983" y="395"/>
                    </a:lnTo>
                    <a:lnTo>
                      <a:pt x="2034" y="398"/>
                    </a:lnTo>
                    <a:lnTo>
                      <a:pt x="2082" y="408"/>
                    </a:lnTo>
                    <a:lnTo>
                      <a:pt x="2131" y="422"/>
                    </a:lnTo>
                    <a:lnTo>
                      <a:pt x="2176" y="441"/>
                    </a:lnTo>
                    <a:lnTo>
                      <a:pt x="2221" y="466"/>
                    </a:lnTo>
                    <a:lnTo>
                      <a:pt x="2262" y="494"/>
                    </a:lnTo>
                    <a:lnTo>
                      <a:pt x="2300" y="527"/>
                    </a:lnTo>
                    <a:lnTo>
                      <a:pt x="2335" y="564"/>
                    </a:lnTo>
                    <a:lnTo>
                      <a:pt x="2365" y="604"/>
                    </a:lnTo>
                    <a:lnTo>
                      <a:pt x="2393" y="648"/>
                    </a:lnTo>
                    <a:lnTo>
                      <a:pt x="2415" y="694"/>
                    </a:lnTo>
                    <a:lnTo>
                      <a:pt x="2432" y="741"/>
                    </a:lnTo>
                    <a:lnTo>
                      <a:pt x="2443" y="790"/>
                    </a:lnTo>
                    <a:lnTo>
                      <a:pt x="2450" y="840"/>
                    </a:lnTo>
                    <a:lnTo>
                      <a:pt x="2452" y="889"/>
                    </a:lnTo>
                    <a:lnTo>
                      <a:pt x="2448" y="939"/>
                    </a:lnTo>
                    <a:lnTo>
                      <a:pt x="2491" y="964"/>
                    </a:lnTo>
                    <a:lnTo>
                      <a:pt x="2531" y="995"/>
                    </a:lnTo>
                    <a:lnTo>
                      <a:pt x="2568" y="1029"/>
                    </a:lnTo>
                    <a:lnTo>
                      <a:pt x="2601" y="1067"/>
                    </a:lnTo>
                    <a:lnTo>
                      <a:pt x="2629" y="1107"/>
                    </a:lnTo>
                    <a:lnTo>
                      <a:pt x="2654" y="1151"/>
                    </a:lnTo>
                    <a:lnTo>
                      <a:pt x="2673" y="1198"/>
                    </a:lnTo>
                    <a:lnTo>
                      <a:pt x="2686" y="1246"/>
                    </a:lnTo>
                    <a:lnTo>
                      <a:pt x="2696" y="1296"/>
                    </a:lnTo>
                    <a:lnTo>
                      <a:pt x="2698" y="1348"/>
                    </a:lnTo>
                    <a:lnTo>
                      <a:pt x="2695" y="1402"/>
                    </a:lnTo>
                    <a:lnTo>
                      <a:pt x="2686" y="1453"/>
                    </a:lnTo>
                    <a:lnTo>
                      <a:pt x="2672" y="1503"/>
                    </a:lnTo>
                    <a:lnTo>
                      <a:pt x="2651" y="1550"/>
                    </a:lnTo>
                    <a:lnTo>
                      <a:pt x="2627" y="1594"/>
                    </a:lnTo>
                    <a:lnTo>
                      <a:pt x="2598" y="1635"/>
                    </a:lnTo>
                    <a:lnTo>
                      <a:pt x="2564" y="1672"/>
                    </a:lnTo>
                    <a:lnTo>
                      <a:pt x="2527" y="1706"/>
                    </a:lnTo>
                    <a:lnTo>
                      <a:pt x="2486" y="1735"/>
                    </a:lnTo>
                    <a:lnTo>
                      <a:pt x="2441" y="1760"/>
                    </a:lnTo>
                    <a:lnTo>
                      <a:pt x="2394" y="1780"/>
                    </a:lnTo>
                    <a:lnTo>
                      <a:pt x="2345" y="1795"/>
                    </a:lnTo>
                    <a:lnTo>
                      <a:pt x="2293" y="1804"/>
                    </a:lnTo>
                    <a:lnTo>
                      <a:pt x="2240" y="1807"/>
                    </a:lnTo>
                    <a:lnTo>
                      <a:pt x="558" y="1807"/>
                    </a:lnTo>
                    <a:lnTo>
                      <a:pt x="533" y="1804"/>
                    </a:lnTo>
                    <a:lnTo>
                      <a:pt x="474" y="1797"/>
                    </a:lnTo>
                    <a:lnTo>
                      <a:pt x="417" y="1783"/>
                    </a:lnTo>
                    <a:lnTo>
                      <a:pt x="362" y="1764"/>
                    </a:lnTo>
                    <a:lnTo>
                      <a:pt x="311" y="1740"/>
                    </a:lnTo>
                    <a:lnTo>
                      <a:pt x="261" y="1710"/>
                    </a:lnTo>
                    <a:lnTo>
                      <a:pt x="216" y="1676"/>
                    </a:lnTo>
                    <a:lnTo>
                      <a:pt x="173" y="1639"/>
                    </a:lnTo>
                    <a:lnTo>
                      <a:pt x="135" y="1597"/>
                    </a:lnTo>
                    <a:lnTo>
                      <a:pt x="100" y="1553"/>
                    </a:lnTo>
                    <a:lnTo>
                      <a:pt x="71" y="1504"/>
                    </a:lnTo>
                    <a:lnTo>
                      <a:pt x="47" y="1452"/>
                    </a:lnTo>
                    <a:lnTo>
                      <a:pt x="26" y="1398"/>
                    </a:lnTo>
                    <a:lnTo>
                      <a:pt x="12" y="1342"/>
                    </a:lnTo>
                    <a:lnTo>
                      <a:pt x="2" y="1284"/>
                    </a:lnTo>
                    <a:lnTo>
                      <a:pt x="0" y="1224"/>
                    </a:lnTo>
                    <a:lnTo>
                      <a:pt x="2" y="1167"/>
                    </a:lnTo>
                    <a:lnTo>
                      <a:pt x="11" y="1111"/>
                    </a:lnTo>
                    <a:lnTo>
                      <a:pt x="24" y="1056"/>
                    </a:lnTo>
                    <a:lnTo>
                      <a:pt x="43" y="1004"/>
                    </a:lnTo>
                    <a:lnTo>
                      <a:pt x="67" y="954"/>
                    </a:lnTo>
                    <a:lnTo>
                      <a:pt x="95" y="906"/>
                    </a:lnTo>
                    <a:lnTo>
                      <a:pt x="127" y="862"/>
                    </a:lnTo>
                    <a:lnTo>
                      <a:pt x="164" y="821"/>
                    </a:lnTo>
                    <a:lnTo>
                      <a:pt x="204" y="783"/>
                    </a:lnTo>
                    <a:lnTo>
                      <a:pt x="247" y="749"/>
                    </a:lnTo>
                    <a:lnTo>
                      <a:pt x="294" y="719"/>
                    </a:lnTo>
                    <a:lnTo>
                      <a:pt x="343" y="694"/>
                    </a:lnTo>
                    <a:lnTo>
                      <a:pt x="395" y="673"/>
                    </a:lnTo>
                    <a:lnTo>
                      <a:pt x="399" y="620"/>
                    </a:lnTo>
                    <a:lnTo>
                      <a:pt x="408" y="568"/>
                    </a:lnTo>
                    <a:lnTo>
                      <a:pt x="423" y="517"/>
                    </a:lnTo>
                    <a:lnTo>
                      <a:pt x="444" y="469"/>
                    </a:lnTo>
                    <a:lnTo>
                      <a:pt x="469" y="422"/>
                    </a:lnTo>
                    <a:lnTo>
                      <a:pt x="501" y="379"/>
                    </a:lnTo>
                    <a:lnTo>
                      <a:pt x="533" y="342"/>
                    </a:lnTo>
                    <a:lnTo>
                      <a:pt x="569" y="309"/>
                    </a:lnTo>
                    <a:lnTo>
                      <a:pt x="607" y="281"/>
                    </a:lnTo>
                    <a:lnTo>
                      <a:pt x="649" y="255"/>
                    </a:lnTo>
                    <a:lnTo>
                      <a:pt x="692" y="234"/>
                    </a:lnTo>
                    <a:lnTo>
                      <a:pt x="737" y="217"/>
                    </a:lnTo>
                    <a:lnTo>
                      <a:pt x="784" y="206"/>
                    </a:lnTo>
                    <a:lnTo>
                      <a:pt x="831" y="198"/>
                    </a:lnTo>
                    <a:lnTo>
                      <a:pt x="880" y="196"/>
                    </a:lnTo>
                    <a:lnTo>
                      <a:pt x="923" y="198"/>
                    </a:lnTo>
                    <a:lnTo>
                      <a:pt x="966" y="204"/>
                    </a:lnTo>
                    <a:lnTo>
                      <a:pt x="1008" y="213"/>
                    </a:lnTo>
                    <a:lnTo>
                      <a:pt x="1044" y="171"/>
                    </a:lnTo>
                    <a:lnTo>
                      <a:pt x="1085" y="132"/>
                    </a:lnTo>
                    <a:lnTo>
                      <a:pt x="1128" y="98"/>
                    </a:lnTo>
                    <a:lnTo>
                      <a:pt x="1175" y="68"/>
                    </a:lnTo>
                    <a:lnTo>
                      <a:pt x="1224" y="44"/>
                    </a:lnTo>
                    <a:lnTo>
                      <a:pt x="1276" y="25"/>
                    </a:lnTo>
                    <a:lnTo>
                      <a:pt x="1330" y="10"/>
                    </a:lnTo>
                    <a:lnTo>
                      <a:pt x="1386" y="2"/>
                    </a:lnTo>
                    <a:lnTo>
                      <a:pt x="1444"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84" name="Freeform 7"/>
              <p:cNvSpPr>
                <a:spLocks/>
              </p:cNvSpPr>
              <p:nvPr/>
            </p:nvSpPr>
            <p:spPr bwMode="auto">
              <a:xfrm>
                <a:off x="11055596" y="2748655"/>
                <a:ext cx="296435" cy="189249"/>
              </a:xfrm>
              <a:custGeom>
                <a:avLst/>
                <a:gdLst>
                  <a:gd name="T0" fmla="*/ 1380 w 2474"/>
                  <a:gd name="T1" fmla="*/ 2 h 1582"/>
                  <a:gd name="T2" fmla="*/ 1462 w 2474"/>
                  <a:gd name="T3" fmla="*/ 18 h 1582"/>
                  <a:gd name="T4" fmla="*/ 1540 w 2474"/>
                  <a:gd name="T5" fmla="*/ 48 h 1582"/>
                  <a:gd name="T6" fmla="*/ 1612 w 2474"/>
                  <a:gd name="T7" fmla="*/ 94 h 1582"/>
                  <a:gd name="T8" fmla="*/ 1674 w 2474"/>
                  <a:gd name="T9" fmla="*/ 152 h 1582"/>
                  <a:gd name="T10" fmla="*/ 1724 w 2474"/>
                  <a:gd name="T11" fmla="*/ 223 h 1582"/>
                  <a:gd name="T12" fmla="*/ 1760 w 2474"/>
                  <a:gd name="T13" fmla="*/ 307 h 1582"/>
                  <a:gd name="T14" fmla="*/ 1779 w 2474"/>
                  <a:gd name="T15" fmla="*/ 403 h 1582"/>
                  <a:gd name="T16" fmla="*/ 1878 w 2474"/>
                  <a:gd name="T17" fmla="*/ 395 h 1582"/>
                  <a:gd name="T18" fmla="*/ 1970 w 2474"/>
                  <a:gd name="T19" fmla="*/ 413 h 1582"/>
                  <a:gd name="T20" fmla="*/ 2053 w 2474"/>
                  <a:gd name="T21" fmla="*/ 452 h 1582"/>
                  <a:gd name="T22" fmla="*/ 2122 w 2474"/>
                  <a:gd name="T23" fmla="*/ 509 h 1582"/>
                  <a:gd name="T24" fmla="*/ 2177 w 2474"/>
                  <a:gd name="T25" fmla="*/ 581 h 1582"/>
                  <a:gd name="T26" fmla="*/ 2212 w 2474"/>
                  <a:gd name="T27" fmla="*/ 663 h 1582"/>
                  <a:gd name="T28" fmla="*/ 2227 w 2474"/>
                  <a:gd name="T29" fmla="*/ 754 h 1582"/>
                  <a:gd name="T30" fmla="*/ 2217 w 2474"/>
                  <a:gd name="T31" fmla="*/ 850 h 1582"/>
                  <a:gd name="T32" fmla="*/ 2244 w 2474"/>
                  <a:gd name="T33" fmla="*/ 909 h 1582"/>
                  <a:gd name="T34" fmla="*/ 2319 w 2474"/>
                  <a:gd name="T35" fmla="*/ 947 h 1582"/>
                  <a:gd name="T36" fmla="*/ 2382 w 2474"/>
                  <a:gd name="T37" fmla="*/ 1002 h 1582"/>
                  <a:gd name="T38" fmla="*/ 2432 w 2474"/>
                  <a:gd name="T39" fmla="*/ 1070 h 1582"/>
                  <a:gd name="T40" fmla="*/ 2462 w 2474"/>
                  <a:gd name="T41" fmla="*/ 1149 h 1582"/>
                  <a:gd name="T42" fmla="*/ 2474 w 2474"/>
                  <a:gd name="T43" fmla="*/ 1236 h 1582"/>
                  <a:gd name="T44" fmla="*/ 2461 w 2474"/>
                  <a:gd name="T45" fmla="*/ 1329 h 1582"/>
                  <a:gd name="T46" fmla="*/ 2426 w 2474"/>
                  <a:gd name="T47" fmla="*/ 1411 h 1582"/>
                  <a:gd name="T48" fmla="*/ 2373 w 2474"/>
                  <a:gd name="T49" fmla="*/ 1481 h 1582"/>
                  <a:gd name="T50" fmla="*/ 2303 w 2474"/>
                  <a:gd name="T51" fmla="*/ 1535 h 1582"/>
                  <a:gd name="T52" fmla="*/ 2219 w 2474"/>
                  <a:gd name="T53" fmla="*/ 1571 h 1582"/>
                  <a:gd name="T54" fmla="*/ 2128 w 2474"/>
                  <a:gd name="T55" fmla="*/ 1582 h 1582"/>
                  <a:gd name="T56" fmla="*/ 446 w 2474"/>
                  <a:gd name="T57" fmla="*/ 1581 h 1582"/>
                  <a:gd name="T58" fmla="*/ 342 w 2474"/>
                  <a:gd name="T59" fmla="*/ 1564 h 1582"/>
                  <a:gd name="T60" fmla="*/ 248 w 2474"/>
                  <a:gd name="T61" fmla="*/ 1526 h 1582"/>
                  <a:gd name="T62" fmla="*/ 166 w 2474"/>
                  <a:gd name="T63" fmla="*/ 1470 h 1582"/>
                  <a:gd name="T64" fmla="*/ 97 w 2474"/>
                  <a:gd name="T65" fmla="*/ 1398 h 1582"/>
                  <a:gd name="T66" fmla="*/ 45 w 2474"/>
                  <a:gd name="T67" fmla="*/ 1313 h 1582"/>
                  <a:gd name="T68" fmla="*/ 12 w 2474"/>
                  <a:gd name="T69" fmla="*/ 1217 h 1582"/>
                  <a:gd name="T70" fmla="*/ 0 w 2474"/>
                  <a:gd name="T71" fmla="*/ 1112 h 1582"/>
                  <a:gd name="T72" fmla="*/ 12 w 2474"/>
                  <a:gd name="T73" fmla="*/ 1007 h 1582"/>
                  <a:gd name="T74" fmla="*/ 46 w 2474"/>
                  <a:gd name="T75" fmla="*/ 908 h 1582"/>
                  <a:gd name="T76" fmla="*/ 100 w 2474"/>
                  <a:gd name="T77" fmla="*/ 823 h 1582"/>
                  <a:gd name="T78" fmla="*/ 171 w 2474"/>
                  <a:gd name="T79" fmla="*/ 750 h 1582"/>
                  <a:gd name="T80" fmla="*/ 257 w 2474"/>
                  <a:gd name="T81" fmla="*/ 694 h 1582"/>
                  <a:gd name="T82" fmla="*/ 353 w 2474"/>
                  <a:gd name="T83" fmla="*/ 658 h 1582"/>
                  <a:gd name="T84" fmla="*/ 397 w 2474"/>
                  <a:gd name="T85" fmla="*/ 599 h 1582"/>
                  <a:gd name="T86" fmla="*/ 400 w 2474"/>
                  <a:gd name="T87" fmla="*/ 507 h 1582"/>
                  <a:gd name="T88" fmla="*/ 425 w 2474"/>
                  <a:gd name="T89" fmla="*/ 422 h 1582"/>
                  <a:gd name="T90" fmla="*/ 468 w 2474"/>
                  <a:gd name="T91" fmla="*/ 348 h 1582"/>
                  <a:gd name="T92" fmla="*/ 527 w 2474"/>
                  <a:gd name="T93" fmla="*/ 286 h 1582"/>
                  <a:gd name="T94" fmla="*/ 597 w 2474"/>
                  <a:gd name="T95" fmla="*/ 239 h 1582"/>
                  <a:gd name="T96" fmla="*/ 677 w 2474"/>
                  <a:gd name="T97" fmla="*/ 208 h 1582"/>
                  <a:gd name="T98" fmla="*/ 763 w 2474"/>
                  <a:gd name="T99" fmla="*/ 196 h 1582"/>
                  <a:gd name="T100" fmla="*/ 851 w 2474"/>
                  <a:gd name="T101" fmla="*/ 207 h 1582"/>
                  <a:gd name="T102" fmla="*/ 940 w 2474"/>
                  <a:gd name="T103" fmla="*/ 241 h 1582"/>
                  <a:gd name="T104" fmla="*/ 994 w 2474"/>
                  <a:gd name="T105" fmla="*/ 158 h 1582"/>
                  <a:gd name="T106" fmla="*/ 1058 w 2474"/>
                  <a:gd name="T107" fmla="*/ 94 h 1582"/>
                  <a:gd name="T108" fmla="*/ 1132 w 2474"/>
                  <a:gd name="T109" fmla="*/ 46 h 1582"/>
                  <a:gd name="T110" fmla="*/ 1212 w 2474"/>
                  <a:gd name="T111" fmla="*/ 16 h 1582"/>
                  <a:gd name="T112" fmla="*/ 1295 w 2474"/>
                  <a:gd name="T113" fmla="*/ 1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74" h="1582">
                    <a:moveTo>
                      <a:pt x="1337" y="0"/>
                    </a:moveTo>
                    <a:lnTo>
                      <a:pt x="1380" y="2"/>
                    </a:lnTo>
                    <a:lnTo>
                      <a:pt x="1421" y="8"/>
                    </a:lnTo>
                    <a:lnTo>
                      <a:pt x="1462" y="18"/>
                    </a:lnTo>
                    <a:lnTo>
                      <a:pt x="1502" y="31"/>
                    </a:lnTo>
                    <a:lnTo>
                      <a:pt x="1540" y="48"/>
                    </a:lnTo>
                    <a:lnTo>
                      <a:pt x="1577" y="70"/>
                    </a:lnTo>
                    <a:lnTo>
                      <a:pt x="1612" y="94"/>
                    </a:lnTo>
                    <a:lnTo>
                      <a:pt x="1645" y="121"/>
                    </a:lnTo>
                    <a:lnTo>
                      <a:pt x="1674" y="152"/>
                    </a:lnTo>
                    <a:lnTo>
                      <a:pt x="1701" y="186"/>
                    </a:lnTo>
                    <a:lnTo>
                      <a:pt x="1724" y="223"/>
                    </a:lnTo>
                    <a:lnTo>
                      <a:pt x="1744" y="264"/>
                    </a:lnTo>
                    <a:lnTo>
                      <a:pt x="1760" y="307"/>
                    </a:lnTo>
                    <a:lnTo>
                      <a:pt x="1773" y="354"/>
                    </a:lnTo>
                    <a:lnTo>
                      <a:pt x="1779" y="403"/>
                    </a:lnTo>
                    <a:lnTo>
                      <a:pt x="1830" y="396"/>
                    </a:lnTo>
                    <a:lnTo>
                      <a:pt x="1878" y="395"/>
                    </a:lnTo>
                    <a:lnTo>
                      <a:pt x="1926" y="401"/>
                    </a:lnTo>
                    <a:lnTo>
                      <a:pt x="1970" y="413"/>
                    </a:lnTo>
                    <a:lnTo>
                      <a:pt x="2013" y="430"/>
                    </a:lnTo>
                    <a:lnTo>
                      <a:pt x="2053" y="452"/>
                    </a:lnTo>
                    <a:lnTo>
                      <a:pt x="2089" y="478"/>
                    </a:lnTo>
                    <a:lnTo>
                      <a:pt x="2122" y="509"/>
                    </a:lnTo>
                    <a:lnTo>
                      <a:pt x="2152" y="543"/>
                    </a:lnTo>
                    <a:lnTo>
                      <a:pt x="2177" y="581"/>
                    </a:lnTo>
                    <a:lnTo>
                      <a:pt x="2197" y="621"/>
                    </a:lnTo>
                    <a:lnTo>
                      <a:pt x="2212" y="663"/>
                    </a:lnTo>
                    <a:lnTo>
                      <a:pt x="2223" y="709"/>
                    </a:lnTo>
                    <a:lnTo>
                      <a:pt x="2227" y="754"/>
                    </a:lnTo>
                    <a:lnTo>
                      <a:pt x="2225" y="802"/>
                    </a:lnTo>
                    <a:lnTo>
                      <a:pt x="2217" y="850"/>
                    </a:lnTo>
                    <a:lnTo>
                      <a:pt x="2203" y="898"/>
                    </a:lnTo>
                    <a:lnTo>
                      <a:pt x="2244" y="909"/>
                    </a:lnTo>
                    <a:lnTo>
                      <a:pt x="2283" y="926"/>
                    </a:lnTo>
                    <a:lnTo>
                      <a:pt x="2319" y="947"/>
                    </a:lnTo>
                    <a:lnTo>
                      <a:pt x="2353" y="973"/>
                    </a:lnTo>
                    <a:lnTo>
                      <a:pt x="2382" y="1002"/>
                    </a:lnTo>
                    <a:lnTo>
                      <a:pt x="2410" y="1034"/>
                    </a:lnTo>
                    <a:lnTo>
                      <a:pt x="2432" y="1070"/>
                    </a:lnTo>
                    <a:lnTo>
                      <a:pt x="2450" y="1108"/>
                    </a:lnTo>
                    <a:lnTo>
                      <a:pt x="2462" y="1149"/>
                    </a:lnTo>
                    <a:lnTo>
                      <a:pt x="2471" y="1191"/>
                    </a:lnTo>
                    <a:lnTo>
                      <a:pt x="2474" y="1236"/>
                    </a:lnTo>
                    <a:lnTo>
                      <a:pt x="2471" y="1283"/>
                    </a:lnTo>
                    <a:lnTo>
                      <a:pt x="2461" y="1329"/>
                    </a:lnTo>
                    <a:lnTo>
                      <a:pt x="2447" y="1371"/>
                    </a:lnTo>
                    <a:lnTo>
                      <a:pt x="2426" y="1411"/>
                    </a:lnTo>
                    <a:lnTo>
                      <a:pt x="2402" y="1448"/>
                    </a:lnTo>
                    <a:lnTo>
                      <a:pt x="2373" y="1481"/>
                    </a:lnTo>
                    <a:lnTo>
                      <a:pt x="2339" y="1510"/>
                    </a:lnTo>
                    <a:lnTo>
                      <a:pt x="2303" y="1535"/>
                    </a:lnTo>
                    <a:lnTo>
                      <a:pt x="2263" y="1555"/>
                    </a:lnTo>
                    <a:lnTo>
                      <a:pt x="2219" y="1571"/>
                    </a:lnTo>
                    <a:lnTo>
                      <a:pt x="2175" y="1579"/>
                    </a:lnTo>
                    <a:lnTo>
                      <a:pt x="2128" y="1582"/>
                    </a:lnTo>
                    <a:lnTo>
                      <a:pt x="446" y="1582"/>
                    </a:lnTo>
                    <a:lnTo>
                      <a:pt x="446" y="1581"/>
                    </a:lnTo>
                    <a:lnTo>
                      <a:pt x="393" y="1576"/>
                    </a:lnTo>
                    <a:lnTo>
                      <a:pt x="342" y="1564"/>
                    </a:lnTo>
                    <a:lnTo>
                      <a:pt x="295" y="1548"/>
                    </a:lnTo>
                    <a:lnTo>
                      <a:pt x="248" y="1526"/>
                    </a:lnTo>
                    <a:lnTo>
                      <a:pt x="206" y="1501"/>
                    </a:lnTo>
                    <a:lnTo>
                      <a:pt x="166" y="1470"/>
                    </a:lnTo>
                    <a:lnTo>
                      <a:pt x="130" y="1436"/>
                    </a:lnTo>
                    <a:lnTo>
                      <a:pt x="97" y="1398"/>
                    </a:lnTo>
                    <a:lnTo>
                      <a:pt x="69" y="1357"/>
                    </a:lnTo>
                    <a:lnTo>
                      <a:pt x="45" y="1313"/>
                    </a:lnTo>
                    <a:lnTo>
                      <a:pt x="25" y="1266"/>
                    </a:lnTo>
                    <a:lnTo>
                      <a:pt x="12" y="1217"/>
                    </a:lnTo>
                    <a:lnTo>
                      <a:pt x="3" y="1166"/>
                    </a:lnTo>
                    <a:lnTo>
                      <a:pt x="0" y="1112"/>
                    </a:lnTo>
                    <a:lnTo>
                      <a:pt x="3" y="1058"/>
                    </a:lnTo>
                    <a:lnTo>
                      <a:pt x="12" y="1007"/>
                    </a:lnTo>
                    <a:lnTo>
                      <a:pt x="26" y="956"/>
                    </a:lnTo>
                    <a:lnTo>
                      <a:pt x="46" y="908"/>
                    </a:lnTo>
                    <a:lnTo>
                      <a:pt x="71" y="864"/>
                    </a:lnTo>
                    <a:lnTo>
                      <a:pt x="100" y="823"/>
                    </a:lnTo>
                    <a:lnTo>
                      <a:pt x="134" y="785"/>
                    </a:lnTo>
                    <a:lnTo>
                      <a:pt x="171" y="750"/>
                    </a:lnTo>
                    <a:lnTo>
                      <a:pt x="212" y="720"/>
                    </a:lnTo>
                    <a:lnTo>
                      <a:pt x="257" y="694"/>
                    </a:lnTo>
                    <a:lnTo>
                      <a:pt x="303" y="674"/>
                    </a:lnTo>
                    <a:lnTo>
                      <a:pt x="353" y="658"/>
                    </a:lnTo>
                    <a:lnTo>
                      <a:pt x="405" y="647"/>
                    </a:lnTo>
                    <a:lnTo>
                      <a:pt x="397" y="599"/>
                    </a:lnTo>
                    <a:lnTo>
                      <a:pt x="396" y="552"/>
                    </a:lnTo>
                    <a:lnTo>
                      <a:pt x="400" y="507"/>
                    </a:lnTo>
                    <a:lnTo>
                      <a:pt x="410" y="464"/>
                    </a:lnTo>
                    <a:lnTo>
                      <a:pt x="425" y="422"/>
                    </a:lnTo>
                    <a:lnTo>
                      <a:pt x="445" y="384"/>
                    </a:lnTo>
                    <a:lnTo>
                      <a:pt x="468" y="348"/>
                    </a:lnTo>
                    <a:lnTo>
                      <a:pt x="495" y="316"/>
                    </a:lnTo>
                    <a:lnTo>
                      <a:pt x="527" y="286"/>
                    </a:lnTo>
                    <a:lnTo>
                      <a:pt x="561" y="261"/>
                    </a:lnTo>
                    <a:lnTo>
                      <a:pt x="597" y="239"/>
                    </a:lnTo>
                    <a:lnTo>
                      <a:pt x="636" y="221"/>
                    </a:lnTo>
                    <a:lnTo>
                      <a:pt x="677" y="208"/>
                    </a:lnTo>
                    <a:lnTo>
                      <a:pt x="719" y="199"/>
                    </a:lnTo>
                    <a:lnTo>
                      <a:pt x="763" y="196"/>
                    </a:lnTo>
                    <a:lnTo>
                      <a:pt x="807" y="198"/>
                    </a:lnTo>
                    <a:lnTo>
                      <a:pt x="851" y="207"/>
                    </a:lnTo>
                    <a:lnTo>
                      <a:pt x="897" y="221"/>
                    </a:lnTo>
                    <a:lnTo>
                      <a:pt x="940" y="241"/>
                    </a:lnTo>
                    <a:lnTo>
                      <a:pt x="966" y="197"/>
                    </a:lnTo>
                    <a:lnTo>
                      <a:pt x="994" y="158"/>
                    </a:lnTo>
                    <a:lnTo>
                      <a:pt x="1026" y="123"/>
                    </a:lnTo>
                    <a:lnTo>
                      <a:pt x="1058" y="94"/>
                    </a:lnTo>
                    <a:lnTo>
                      <a:pt x="1094" y="68"/>
                    </a:lnTo>
                    <a:lnTo>
                      <a:pt x="1132" y="46"/>
                    </a:lnTo>
                    <a:lnTo>
                      <a:pt x="1172" y="29"/>
                    </a:lnTo>
                    <a:lnTo>
                      <a:pt x="1212" y="16"/>
                    </a:lnTo>
                    <a:lnTo>
                      <a:pt x="1254" y="6"/>
                    </a:lnTo>
                    <a:lnTo>
                      <a:pt x="1295" y="1"/>
                    </a:lnTo>
                    <a:lnTo>
                      <a:pt x="1337" y="0"/>
                    </a:lnTo>
                    <a:close/>
                  </a:path>
                </a:pathLst>
              </a:custGeom>
              <a:solidFill>
                <a:srgbClr val="C0E8F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cs typeface="ＭＳ Ｐゴシック"/>
                </a:endParaRPr>
              </a:p>
            </p:txBody>
          </p:sp>
          <p:grpSp>
            <p:nvGrpSpPr>
              <p:cNvPr id="185" name="Group 184"/>
              <p:cNvGrpSpPr>
                <a:grpSpLocks noChangeAspect="1"/>
              </p:cNvGrpSpPr>
              <p:nvPr/>
            </p:nvGrpSpPr>
            <p:grpSpPr>
              <a:xfrm>
                <a:off x="11152374" y="2844706"/>
                <a:ext cx="161025" cy="182960"/>
                <a:chOff x="4946904" y="2472561"/>
                <a:chExt cx="603579" cy="685800"/>
              </a:xfrm>
            </p:grpSpPr>
            <p:sp>
              <p:nvSpPr>
                <p:cNvPr id="186" name="Freeform 13"/>
                <p:cNvSpPr>
                  <a:spLocks/>
                </p:cNvSpPr>
                <p:nvPr/>
              </p:nvSpPr>
              <p:spPr bwMode="auto">
                <a:xfrm>
                  <a:off x="4946904" y="2472561"/>
                  <a:ext cx="603579" cy="685800"/>
                </a:xfrm>
                <a:custGeom>
                  <a:avLst/>
                  <a:gdLst>
                    <a:gd name="T0" fmla="*/ 1159 w 2265"/>
                    <a:gd name="T1" fmla="*/ 2 h 2567"/>
                    <a:gd name="T2" fmla="*/ 1217 w 2265"/>
                    <a:gd name="T3" fmla="*/ 18 h 2567"/>
                    <a:gd name="T4" fmla="*/ 2175 w 2265"/>
                    <a:gd name="T5" fmla="*/ 596 h 2567"/>
                    <a:gd name="T6" fmla="*/ 2218 w 2265"/>
                    <a:gd name="T7" fmla="*/ 634 h 2567"/>
                    <a:gd name="T8" fmla="*/ 2247 w 2265"/>
                    <a:gd name="T9" fmla="*/ 683 h 2567"/>
                    <a:gd name="T10" fmla="*/ 2256 w 2265"/>
                    <a:gd name="T11" fmla="*/ 739 h 2567"/>
                    <a:gd name="T12" fmla="*/ 2247 w 2265"/>
                    <a:gd name="T13" fmla="*/ 797 h 2567"/>
                    <a:gd name="T14" fmla="*/ 2218 w 2265"/>
                    <a:gd name="T15" fmla="*/ 846 h 2567"/>
                    <a:gd name="T16" fmla="*/ 2175 w 2265"/>
                    <a:gd name="T17" fmla="*/ 884 h 2567"/>
                    <a:gd name="T18" fmla="*/ 2175 w 2265"/>
                    <a:gd name="T19" fmla="*/ 1139 h 2567"/>
                    <a:gd name="T20" fmla="*/ 2218 w 2265"/>
                    <a:gd name="T21" fmla="*/ 1177 h 2567"/>
                    <a:gd name="T22" fmla="*/ 2247 w 2265"/>
                    <a:gd name="T23" fmla="*/ 1226 h 2567"/>
                    <a:gd name="T24" fmla="*/ 2256 w 2265"/>
                    <a:gd name="T25" fmla="*/ 1282 h 2567"/>
                    <a:gd name="T26" fmla="*/ 2247 w 2265"/>
                    <a:gd name="T27" fmla="*/ 1339 h 2567"/>
                    <a:gd name="T28" fmla="*/ 2218 w 2265"/>
                    <a:gd name="T29" fmla="*/ 1389 h 2567"/>
                    <a:gd name="T30" fmla="*/ 2175 w 2265"/>
                    <a:gd name="T31" fmla="*/ 1427 h 2567"/>
                    <a:gd name="T32" fmla="*/ 2183 w 2265"/>
                    <a:gd name="T33" fmla="*/ 1682 h 2567"/>
                    <a:gd name="T34" fmla="*/ 2227 w 2265"/>
                    <a:gd name="T35" fmla="*/ 1720 h 2567"/>
                    <a:gd name="T36" fmla="*/ 2254 w 2265"/>
                    <a:gd name="T37" fmla="*/ 1769 h 2567"/>
                    <a:gd name="T38" fmla="*/ 2265 w 2265"/>
                    <a:gd name="T39" fmla="*/ 1826 h 2567"/>
                    <a:gd name="T40" fmla="*/ 2254 w 2265"/>
                    <a:gd name="T41" fmla="*/ 1882 h 2567"/>
                    <a:gd name="T42" fmla="*/ 2227 w 2265"/>
                    <a:gd name="T43" fmla="*/ 1932 h 2567"/>
                    <a:gd name="T44" fmla="*/ 2183 w 2265"/>
                    <a:gd name="T45" fmla="*/ 1970 h 2567"/>
                    <a:gd name="T46" fmla="*/ 1225 w 2265"/>
                    <a:gd name="T47" fmla="*/ 2549 h 2567"/>
                    <a:gd name="T48" fmla="*/ 1166 w 2265"/>
                    <a:gd name="T49" fmla="*/ 2565 h 2567"/>
                    <a:gd name="T50" fmla="*/ 1105 w 2265"/>
                    <a:gd name="T51" fmla="*/ 2565 h 2567"/>
                    <a:gd name="T52" fmla="*/ 1047 w 2265"/>
                    <a:gd name="T53" fmla="*/ 2549 h 2567"/>
                    <a:gd name="T54" fmla="*/ 89 w 2265"/>
                    <a:gd name="T55" fmla="*/ 1970 h 2567"/>
                    <a:gd name="T56" fmla="*/ 45 w 2265"/>
                    <a:gd name="T57" fmla="*/ 1932 h 2567"/>
                    <a:gd name="T58" fmla="*/ 18 w 2265"/>
                    <a:gd name="T59" fmla="*/ 1882 h 2567"/>
                    <a:gd name="T60" fmla="*/ 7 w 2265"/>
                    <a:gd name="T61" fmla="*/ 1825 h 2567"/>
                    <a:gd name="T62" fmla="*/ 18 w 2265"/>
                    <a:gd name="T63" fmla="*/ 1769 h 2567"/>
                    <a:gd name="T64" fmla="*/ 45 w 2265"/>
                    <a:gd name="T65" fmla="*/ 1720 h 2567"/>
                    <a:gd name="T66" fmla="*/ 89 w 2265"/>
                    <a:gd name="T67" fmla="*/ 1682 h 2567"/>
                    <a:gd name="T68" fmla="*/ 81 w 2265"/>
                    <a:gd name="T69" fmla="*/ 1427 h 2567"/>
                    <a:gd name="T70" fmla="*/ 38 w 2265"/>
                    <a:gd name="T71" fmla="*/ 1389 h 2567"/>
                    <a:gd name="T72" fmla="*/ 9 w 2265"/>
                    <a:gd name="T73" fmla="*/ 1339 h 2567"/>
                    <a:gd name="T74" fmla="*/ 0 w 2265"/>
                    <a:gd name="T75" fmla="*/ 1282 h 2567"/>
                    <a:gd name="T76" fmla="*/ 9 w 2265"/>
                    <a:gd name="T77" fmla="*/ 1226 h 2567"/>
                    <a:gd name="T78" fmla="*/ 38 w 2265"/>
                    <a:gd name="T79" fmla="*/ 1177 h 2567"/>
                    <a:gd name="T80" fmla="*/ 81 w 2265"/>
                    <a:gd name="T81" fmla="*/ 1139 h 2567"/>
                    <a:gd name="T82" fmla="*/ 81 w 2265"/>
                    <a:gd name="T83" fmla="*/ 884 h 2567"/>
                    <a:gd name="T84" fmla="*/ 38 w 2265"/>
                    <a:gd name="T85" fmla="*/ 846 h 2567"/>
                    <a:gd name="T86" fmla="*/ 9 w 2265"/>
                    <a:gd name="T87" fmla="*/ 797 h 2567"/>
                    <a:gd name="T88" fmla="*/ 0 w 2265"/>
                    <a:gd name="T89" fmla="*/ 739 h 2567"/>
                    <a:gd name="T90" fmla="*/ 9 w 2265"/>
                    <a:gd name="T91" fmla="*/ 683 h 2567"/>
                    <a:gd name="T92" fmla="*/ 38 w 2265"/>
                    <a:gd name="T93" fmla="*/ 634 h 2567"/>
                    <a:gd name="T94" fmla="*/ 81 w 2265"/>
                    <a:gd name="T95" fmla="*/ 596 h 2567"/>
                    <a:gd name="T96" fmla="*/ 1039 w 2265"/>
                    <a:gd name="T97" fmla="*/ 18 h 2567"/>
                    <a:gd name="T98" fmla="*/ 1097 w 2265"/>
                    <a:gd name="T99" fmla="*/ 2 h 2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65" h="2567">
                      <a:moveTo>
                        <a:pt x="1128" y="0"/>
                      </a:moveTo>
                      <a:lnTo>
                        <a:pt x="1159" y="2"/>
                      </a:lnTo>
                      <a:lnTo>
                        <a:pt x="1188" y="8"/>
                      </a:lnTo>
                      <a:lnTo>
                        <a:pt x="1217" y="18"/>
                      </a:lnTo>
                      <a:lnTo>
                        <a:pt x="1244" y="33"/>
                      </a:lnTo>
                      <a:lnTo>
                        <a:pt x="2175" y="596"/>
                      </a:lnTo>
                      <a:lnTo>
                        <a:pt x="2198" y="613"/>
                      </a:lnTo>
                      <a:lnTo>
                        <a:pt x="2218" y="634"/>
                      </a:lnTo>
                      <a:lnTo>
                        <a:pt x="2235" y="657"/>
                      </a:lnTo>
                      <a:lnTo>
                        <a:pt x="2247" y="683"/>
                      </a:lnTo>
                      <a:lnTo>
                        <a:pt x="2254" y="711"/>
                      </a:lnTo>
                      <a:lnTo>
                        <a:pt x="2256" y="739"/>
                      </a:lnTo>
                      <a:lnTo>
                        <a:pt x="2254" y="769"/>
                      </a:lnTo>
                      <a:lnTo>
                        <a:pt x="2247" y="797"/>
                      </a:lnTo>
                      <a:lnTo>
                        <a:pt x="2235" y="823"/>
                      </a:lnTo>
                      <a:lnTo>
                        <a:pt x="2218" y="846"/>
                      </a:lnTo>
                      <a:lnTo>
                        <a:pt x="2199" y="867"/>
                      </a:lnTo>
                      <a:lnTo>
                        <a:pt x="2175" y="884"/>
                      </a:lnTo>
                      <a:lnTo>
                        <a:pt x="1965" y="1012"/>
                      </a:lnTo>
                      <a:lnTo>
                        <a:pt x="2175" y="1139"/>
                      </a:lnTo>
                      <a:lnTo>
                        <a:pt x="2198" y="1156"/>
                      </a:lnTo>
                      <a:lnTo>
                        <a:pt x="2218" y="1177"/>
                      </a:lnTo>
                      <a:lnTo>
                        <a:pt x="2235" y="1200"/>
                      </a:lnTo>
                      <a:lnTo>
                        <a:pt x="2247" y="1226"/>
                      </a:lnTo>
                      <a:lnTo>
                        <a:pt x="2254" y="1254"/>
                      </a:lnTo>
                      <a:lnTo>
                        <a:pt x="2256" y="1282"/>
                      </a:lnTo>
                      <a:lnTo>
                        <a:pt x="2254" y="1312"/>
                      </a:lnTo>
                      <a:lnTo>
                        <a:pt x="2247" y="1339"/>
                      </a:lnTo>
                      <a:lnTo>
                        <a:pt x="2235" y="1366"/>
                      </a:lnTo>
                      <a:lnTo>
                        <a:pt x="2218" y="1389"/>
                      </a:lnTo>
                      <a:lnTo>
                        <a:pt x="2199" y="1410"/>
                      </a:lnTo>
                      <a:lnTo>
                        <a:pt x="2175" y="1427"/>
                      </a:lnTo>
                      <a:lnTo>
                        <a:pt x="1969" y="1552"/>
                      </a:lnTo>
                      <a:lnTo>
                        <a:pt x="2183" y="1682"/>
                      </a:lnTo>
                      <a:lnTo>
                        <a:pt x="2207" y="1699"/>
                      </a:lnTo>
                      <a:lnTo>
                        <a:pt x="2227" y="1720"/>
                      </a:lnTo>
                      <a:lnTo>
                        <a:pt x="2242" y="1743"/>
                      </a:lnTo>
                      <a:lnTo>
                        <a:pt x="2254" y="1769"/>
                      </a:lnTo>
                      <a:lnTo>
                        <a:pt x="2261" y="1797"/>
                      </a:lnTo>
                      <a:lnTo>
                        <a:pt x="2265" y="1826"/>
                      </a:lnTo>
                      <a:lnTo>
                        <a:pt x="2261" y="1855"/>
                      </a:lnTo>
                      <a:lnTo>
                        <a:pt x="2254" y="1882"/>
                      </a:lnTo>
                      <a:lnTo>
                        <a:pt x="2242" y="1909"/>
                      </a:lnTo>
                      <a:lnTo>
                        <a:pt x="2227" y="1932"/>
                      </a:lnTo>
                      <a:lnTo>
                        <a:pt x="2207" y="1953"/>
                      </a:lnTo>
                      <a:lnTo>
                        <a:pt x="2183" y="1970"/>
                      </a:lnTo>
                      <a:lnTo>
                        <a:pt x="1253" y="2534"/>
                      </a:lnTo>
                      <a:lnTo>
                        <a:pt x="1225" y="2549"/>
                      </a:lnTo>
                      <a:lnTo>
                        <a:pt x="1197" y="2559"/>
                      </a:lnTo>
                      <a:lnTo>
                        <a:pt x="1166" y="2565"/>
                      </a:lnTo>
                      <a:lnTo>
                        <a:pt x="1135" y="2567"/>
                      </a:lnTo>
                      <a:lnTo>
                        <a:pt x="1105" y="2565"/>
                      </a:lnTo>
                      <a:lnTo>
                        <a:pt x="1075" y="2559"/>
                      </a:lnTo>
                      <a:lnTo>
                        <a:pt x="1047" y="2549"/>
                      </a:lnTo>
                      <a:lnTo>
                        <a:pt x="1019" y="2534"/>
                      </a:lnTo>
                      <a:lnTo>
                        <a:pt x="89" y="1970"/>
                      </a:lnTo>
                      <a:lnTo>
                        <a:pt x="65" y="1953"/>
                      </a:lnTo>
                      <a:lnTo>
                        <a:pt x="45" y="1932"/>
                      </a:lnTo>
                      <a:lnTo>
                        <a:pt x="29" y="1909"/>
                      </a:lnTo>
                      <a:lnTo>
                        <a:pt x="18" y="1882"/>
                      </a:lnTo>
                      <a:lnTo>
                        <a:pt x="10" y="1855"/>
                      </a:lnTo>
                      <a:lnTo>
                        <a:pt x="7" y="1825"/>
                      </a:lnTo>
                      <a:lnTo>
                        <a:pt x="10" y="1797"/>
                      </a:lnTo>
                      <a:lnTo>
                        <a:pt x="18" y="1769"/>
                      </a:lnTo>
                      <a:lnTo>
                        <a:pt x="29" y="1743"/>
                      </a:lnTo>
                      <a:lnTo>
                        <a:pt x="45" y="1720"/>
                      </a:lnTo>
                      <a:lnTo>
                        <a:pt x="65" y="1699"/>
                      </a:lnTo>
                      <a:lnTo>
                        <a:pt x="89" y="1682"/>
                      </a:lnTo>
                      <a:lnTo>
                        <a:pt x="295" y="1557"/>
                      </a:lnTo>
                      <a:lnTo>
                        <a:pt x="81" y="1427"/>
                      </a:lnTo>
                      <a:lnTo>
                        <a:pt x="57" y="1410"/>
                      </a:lnTo>
                      <a:lnTo>
                        <a:pt x="38" y="1389"/>
                      </a:lnTo>
                      <a:lnTo>
                        <a:pt x="21" y="1366"/>
                      </a:lnTo>
                      <a:lnTo>
                        <a:pt x="9" y="1339"/>
                      </a:lnTo>
                      <a:lnTo>
                        <a:pt x="2" y="1312"/>
                      </a:lnTo>
                      <a:lnTo>
                        <a:pt x="0" y="1282"/>
                      </a:lnTo>
                      <a:lnTo>
                        <a:pt x="2" y="1254"/>
                      </a:lnTo>
                      <a:lnTo>
                        <a:pt x="9" y="1226"/>
                      </a:lnTo>
                      <a:lnTo>
                        <a:pt x="21" y="1200"/>
                      </a:lnTo>
                      <a:lnTo>
                        <a:pt x="38" y="1177"/>
                      </a:lnTo>
                      <a:lnTo>
                        <a:pt x="58" y="1156"/>
                      </a:lnTo>
                      <a:lnTo>
                        <a:pt x="81" y="1139"/>
                      </a:lnTo>
                      <a:lnTo>
                        <a:pt x="291" y="1012"/>
                      </a:lnTo>
                      <a:lnTo>
                        <a:pt x="81" y="884"/>
                      </a:lnTo>
                      <a:lnTo>
                        <a:pt x="57" y="867"/>
                      </a:lnTo>
                      <a:lnTo>
                        <a:pt x="38" y="846"/>
                      </a:lnTo>
                      <a:lnTo>
                        <a:pt x="21" y="823"/>
                      </a:lnTo>
                      <a:lnTo>
                        <a:pt x="9" y="797"/>
                      </a:lnTo>
                      <a:lnTo>
                        <a:pt x="2" y="769"/>
                      </a:lnTo>
                      <a:lnTo>
                        <a:pt x="0" y="739"/>
                      </a:lnTo>
                      <a:lnTo>
                        <a:pt x="2" y="711"/>
                      </a:lnTo>
                      <a:lnTo>
                        <a:pt x="9" y="683"/>
                      </a:lnTo>
                      <a:lnTo>
                        <a:pt x="21" y="657"/>
                      </a:lnTo>
                      <a:lnTo>
                        <a:pt x="38" y="634"/>
                      </a:lnTo>
                      <a:lnTo>
                        <a:pt x="58" y="613"/>
                      </a:lnTo>
                      <a:lnTo>
                        <a:pt x="81" y="596"/>
                      </a:lnTo>
                      <a:lnTo>
                        <a:pt x="1012" y="33"/>
                      </a:lnTo>
                      <a:lnTo>
                        <a:pt x="1039" y="18"/>
                      </a:lnTo>
                      <a:lnTo>
                        <a:pt x="1068" y="8"/>
                      </a:lnTo>
                      <a:lnTo>
                        <a:pt x="1097" y="2"/>
                      </a:lnTo>
                      <a:lnTo>
                        <a:pt x="1128"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87" name="Freeform 14"/>
                <p:cNvSpPr>
                  <a:spLocks/>
                </p:cNvSpPr>
                <p:nvPr/>
              </p:nvSpPr>
              <p:spPr bwMode="auto">
                <a:xfrm>
                  <a:off x="4976803" y="2760335"/>
                  <a:ext cx="541913" cy="222372"/>
                </a:xfrm>
                <a:custGeom>
                  <a:avLst/>
                  <a:gdLst>
                    <a:gd name="T0" fmla="*/ 1745 w 2032"/>
                    <a:gd name="T1" fmla="*/ 0 h 833"/>
                    <a:gd name="T2" fmla="*/ 2005 w 2032"/>
                    <a:gd name="T3" fmla="*/ 157 h 833"/>
                    <a:gd name="T4" fmla="*/ 2016 w 2032"/>
                    <a:gd name="T5" fmla="*/ 165 h 833"/>
                    <a:gd name="T6" fmla="*/ 2025 w 2032"/>
                    <a:gd name="T7" fmla="*/ 177 h 833"/>
                    <a:gd name="T8" fmla="*/ 2030 w 2032"/>
                    <a:gd name="T9" fmla="*/ 191 h 833"/>
                    <a:gd name="T10" fmla="*/ 2032 w 2032"/>
                    <a:gd name="T11" fmla="*/ 204 h 833"/>
                    <a:gd name="T12" fmla="*/ 2030 w 2032"/>
                    <a:gd name="T13" fmla="*/ 219 h 833"/>
                    <a:gd name="T14" fmla="*/ 2025 w 2032"/>
                    <a:gd name="T15" fmla="*/ 233 h 833"/>
                    <a:gd name="T16" fmla="*/ 2016 w 2032"/>
                    <a:gd name="T17" fmla="*/ 244 h 833"/>
                    <a:gd name="T18" fmla="*/ 2005 w 2032"/>
                    <a:gd name="T19" fmla="*/ 253 h 833"/>
                    <a:gd name="T20" fmla="*/ 1074 w 2032"/>
                    <a:gd name="T21" fmla="*/ 817 h 833"/>
                    <a:gd name="T22" fmla="*/ 1052 w 2032"/>
                    <a:gd name="T23" fmla="*/ 828 h 833"/>
                    <a:gd name="T24" fmla="*/ 1028 w 2032"/>
                    <a:gd name="T25" fmla="*/ 833 h 833"/>
                    <a:gd name="T26" fmla="*/ 1003 w 2032"/>
                    <a:gd name="T27" fmla="*/ 833 h 833"/>
                    <a:gd name="T28" fmla="*/ 980 w 2032"/>
                    <a:gd name="T29" fmla="*/ 828 h 833"/>
                    <a:gd name="T30" fmla="*/ 958 w 2032"/>
                    <a:gd name="T31" fmla="*/ 817 h 833"/>
                    <a:gd name="T32" fmla="*/ 27 w 2032"/>
                    <a:gd name="T33" fmla="*/ 253 h 833"/>
                    <a:gd name="T34" fmla="*/ 16 w 2032"/>
                    <a:gd name="T35" fmla="*/ 244 h 833"/>
                    <a:gd name="T36" fmla="*/ 7 w 2032"/>
                    <a:gd name="T37" fmla="*/ 233 h 833"/>
                    <a:gd name="T38" fmla="*/ 2 w 2032"/>
                    <a:gd name="T39" fmla="*/ 219 h 833"/>
                    <a:gd name="T40" fmla="*/ 0 w 2032"/>
                    <a:gd name="T41" fmla="*/ 204 h 833"/>
                    <a:gd name="T42" fmla="*/ 2 w 2032"/>
                    <a:gd name="T43" fmla="*/ 191 h 833"/>
                    <a:gd name="T44" fmla="*/ 7 w 2032"/>
                    <a:gd name="T45" fmla="*/ 177 h 833"/>
                    <a:gd name="T46" fmla="*/ 16 w 2032"/>
                    <a:gd name="T47" fmla="*/ 166 h 833"/>
                    <a:gd name="T48" fmla="*/ 27 w 2032"/>
                    <a:gd name="T49" fmla="*/ 157 h 833"/>
                    <a:gd name="T50" fmla="*/ 287 w 2032"/>
                    <a:gd name="T51" fmla="*/ 0 h 833"/>
                    <a:gd name="T52" fmla="*/ 899 w 2032"/>
                    <a:gd name="T53" fmla="*/ 370 h 833"/>
                    <a:gd name="T54" fmla="*/ 926 w 2032"/>
                    <a:gd name="T55" fmla="*/ 384 h 833"/>
                    <a:gd name="T56" fmla="*/ 956 w 2032"/>
                    <a:gd name="T57" fmla="*/ 395 h 833"/>
                    <a:gd name="T58" fmla="*/ 985 w 2032"/>
                    <a:gd name="T59" fmla="*/ 401 h 833"/>
                    <a:gd name="T60" fmla="*/ 1015 w 2032"/>
                    <a:gd name="T61" fmla="*/ 403 h 833"/>
                    <a:gd name="T62" fmla="*/ 1047 w 2032"/>
                    <a:gd name="T63" fmla="*/ 401 h 833"/>
                    <a:gd name="T64" fmla="*/ 1076 w 2032"/>
                    <a:gd name="T65" fmla="*/ 395 h 833"/>
                    <a:gd name="T66" fmla="*/ 1105 w 2032"/>
                    <a:gd name="T67" fmla="*/ 384 h 833"/>
                    <a:gd name="T68" fmla="*/ 1132 w 2032"/>
                    <a:gd name="T69" fmla="*/ 370 h 833"/>
                    <a:gd name="T70" fmla="*/ 1745 w 2032"/>
                    <a:gd name="T71" fmla="*/ 0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32" h="833">
                      <a:moveTo>
                        <a:pt x="1745" y="0"/>
                      </a:moveTo>
                      <a:lnTo>
                        <a:pt x="2005" y="157"/>
                      </a:lnTo>
                      <a:lnTo>
                        <a:pt x="2016" y="165"/>
                      </a:lnTo>
                      <a:lnTo>
                        <a:pt x="2025" y="177"/>
                      </a:lnTo>
                      <a:lnTo>
                        <a:pt x="2030" y="191"/>
                      </a:lnTo>
                      <a:lnTo>
                        <a:pt x="2032" y="204"/>
                      </a:lnTo>
                      <a:lnTo>
                        <a:pt x="2030" y="219"/>
                      </a:lnTo>
                      <a:lnTo>
                        <a:pt x="2025" y="233"/>
                      </a:lnTo>
                      <a:lnTo>
                        <a:pt x="2016" y="244"/>
                      </a:lnTo>
                      <a:lnTo>
                        <a:pt x="2005" y="253"/>
                      </a:lnTo>
                      <a:lnTo>
                        <a:pt x="1074" y="817"/>
                      </a:lnTo>
                      <a:lnTo>
                        <a:pt x="1052" y="828"/>
                      </a:lnTo>
                      <a:lnTo>
                        <a:pt x="1028" y="833"/>
                      </a:lnTo>
                      <a:lnTo>
                        <a:pt x="1003" y="833"/>
                      </a:lnTo>
                      <a:lnTo>
                        <a:pt x="980" y="828"/>
                      </a:lnTo>
                      <a:lnTo>
                        <a:pt x="958" y="817"/>
                      </a:lnTo>
                      <a:lnTo>
                        <a:pt x="27" y="253"/>
                      </a:lnTo>
                      <a:lnTo>
                        <a:pt x="16" y="244"/>
                      </a:lnTo>
                      <a:lnTo>
                        <a:pt x="7" y="233"/>
                      </a:lnTo>
                      <a:lnTo>
                        <a:pt x="2" y="219"/>
                      </a:lnTo>
                      <a:lnTo>
                        <a:pt x="0" y="204"/>
                      </a:lnTo>
                      <a:lnTo>
                        <a:pt x="2" y="191"/>
                      </a:lnTo>
                      <a:lnTo>
                        <a:pt x="7" y="177"/>
                      </a:lnTo>
                      <a:lnTo>
                        <a:pt x="16" y="166"/>
                      </a:lnTo>
                      <a:lnTo>
                        <a:pt x="27" y="157"/>
                      </a:lnTo>
                      <a:lnTo>
                        <a:pt x="287" y="0"/>
                      </a:lnTo>
                      <a:lnTo>
                        <a:pt x="899" y="370"/>
                      </a:lnTo>
                      <a:lnTo>
                        <a:pt x="926" y="384"/>
                      </a:lnTo>
                      <a:lnTo>
                        <a:pt x="956" y="395"/>
                      </a:lnTo>
                      <a:lnTo>
                        <a:pt x="985" y="401"/>
                      </a:lnTo>
                      <a:lnTo>
                        <a:pt x="1015" y="403"/>
                      </a:lnTo>
                      <a:lnTo>
                        <a:pt x="1047" y="401"/>
                      </a:lnTo>
                      <a:lnTo>
                        <a:pt x="1076" y="395"/>
                      </a:lnTo>
                      <a:lnTo>
                        <a:pt x="1105" y="384"/>
                      </a:lnTo>
                      <a:lnTo>
                        <a:pt x="1132" y="370"/>
                      </a:lnTo>
                      <a:lnTo>
                        <a:pt x="1745" y="0"/>
                      </a:lnTo>
                      <a:close/>
                    </a:path>
                  </a:pathLst>
                </a:custGeom>
                <a:solidFill>
                  <a:srgbClr val="FFC85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88" name="Freeform 15"/>
                <p:cNvSpPr>
                  <a:spLocks noEditPoints="1"/>
                </p:cNvSpPr>
                <p:nvPr/>
              </p:nvSpPr>
              <p:spPr bwMode="auto">
                <a:xfrm>
                  <a:off x="4976803" y="2502460"/>
                  <a:ext cx="543782" cy="626003"/>
                </a:xfrm>
                <a:custGeom>
                  <a:avLst/>
                  <a:gdLst>
                    <a:gd name="T0" fmla="*/ 2013 w 2040"/>
                    <a:gd name="T1" fmla="*/ 1665 h 2341"/>
                    <a:gd name="T2" fmla="*/ 2032 w 2040"/>
                    <a:gd name="T3" fmla="*/ 1685 h 2341"/>
                    <a:gd name="T4" fmla="*/ 2040 w 2040"/>
                    <a:gd name="T5" fmla="*/ 1713 h 2341"/>
                    <a:gd name="T6" fmla="*/ 2032 w 2040"/>
                    <a:gd name="T7" fmla="*/ 1741 h 2341"/>
                    <a:gd name="T8" fmla="*/ 2013 w 2040"/>
                    <a:gd name="T9" fmla="*/ 1761 h 2341"/>
                    <a:gd name="T10" fmla="*/ 1059 w 2040"/>
                    <a:gd name="T11" fmla="*/ 2336 h 2341"/>
                    <a:gd name="T12" fmla="*/ 1012 w 2040"/>
                    <a:gd name="T13" fmla="*/ 2341 h 2341"/>
                    <a:gd name="T14" fmla="*/ 965 w 2040"/>
                    <a:gd name="T15" fmla="*/ 2325 h 2341"/>
                    <a:gd name="T16" fmla="*/ 24 w 2040"/>
                    <a:gd name="T17" fmla="*/ 1751 h 2341"/>
                    <a:gd name="T18" fmla="*/ 9 w 2040"/>
                    <a:gd name="T19" fmla="*/ 1727 h 2341"/>
                    <a:gd name="T20" fmla="*/ 9 w 2040"/>
                    <a:gd name="T21" fmla="*/ 1699 h 2341"/>
                    <a:gd name="T22" fmla="*/ 24 w 2040"/>
                    <a:gd name="T23" fmla="*/ 1674 h 2341"/>
                    <a:gd name="T24" fmla="*/ 291 w 2040"/>
                    <a:gd name="T25" fmla="*/ 1510 h 2341"/>
                    <a:gd name="T26" fmla="*/ 926 w 2040"/>
                    <a:gd name="T27" fmla="*/ 1892 h 2341"/>
                    <a:gd name="T28" fmla="*/ 985 w 2040"/>
                    <a:gd name="T29" fmla="*/ 1909 h 2341"/>
                    <a:gd name="T30" fmla="*/ 1047 w 2040"/>
                    <a:gd name="T31" fmla="*/ 1909 h 2341"/>
                    <a:gd name="T32" fmla="*/ 1105 w 2040"/>
                    <a:gd name="T33" fmla="*/ 1892 h 2341"/>
                    <a:gd name="T34" fmla="*/ 1748 w 2040"/>
                    <a:gd name="T35" fmla="*/ 1505 h 2341"/>
                    <a:gd name="T36" fmla="*/ 1028 w 2040"/>
                    <a:gd name="T37" fmla="*/ 0 h 2341"/>
                    <a:gd name="T38" fmla="*/ 1074 w 2040"/>
                    <a:gd name="T39" fmla="*/ 16 h 2341"/>
                    <a:gd name="T40" fmla="*/ 2016 w 2040"/>
                    <a:gd name="T41" fmla="*/ 587 h 2341"/>
                    <a:gd name="T42" fmla="*/ 2030 w 2040"/>
                    <a:gd name="T43" fmla="*/ 613 h 2341"/>
                    <a:gd name="T44" fmla="*/ 2030 w 2040"/>
                    <a:gd name="T45" fmla="*/ 641 h 2341"/>
                    <a:gd name="T46" fmla="*/ 2016 w 2040"/>
                    <a:gd name="T47" fmla="*/ 666 h 2341"/>
                    <a:gd name="T48" fmla="*/ 1074 w 2040"/>
                    <a:gd name="T49" fmla="*/ 1239 h 2341"/>
                    <a:gd name="T50" fmla="*/ 1028 w 2040"/>
                    <a:gd name="T51" fmla="*/ 1255 h 2341"/>
                    <a:gd name="T52" fmla="*/ 980 w 2040"/>
                    <a:gd name="T53" fmla="*/ 1250 h 2341"/>
                    <a:gd name="T54" fmla="*/ 27 w 2040"/>
                    <a:gd name="T55" fmla="*/ 675 h 2341"/>
                    <a:gd name="T56" fmla="*/ 7 w 2040"/>
                    <a:gd name="T57" fmla="*/ 655 h 2341"/>
                    <a:gd name="T58" fmla="*/ 0 w 2040"/>
                    <a:gd name="T59" fmla="*/ 626 h 2341"/>
                    <a:gd name="T60" fmla="*/ 7 w 2040"/>
                    <a:gd name="T61" fmla="*/ 599 h 2341"/>
                    <a:gd name="T62" fmla="*/ 27 w 2040"/>
                    <a:gd name="T63" fmla="*/ 579 h 2341"/>
                    <a:gd name="T64" fmla="*/ 980 w 2040"/>
                    <a:gd name="T65" fmla="*/ 5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40" h="2341">
                      <a:moveTo>
                        <a:pt x="1748" y="1505"/>
                      </a:moveTo>
                      <a:lnTo>
                        <a:pt x="2013" y="1665"/>
                      </a:lnTo>
                      <a:lnTo>
                        <a:pt x="2024" y="1674"/>
                      </a:lnTo>
                      <a:lnTo>
                        <a:pt x="2032" y="1685"/>
                      </a:lnTo>
                      <a:lnTo>
                        <a:pt x="2038" y="1699"/>
                      </a:lnTo>
                      <a:lnTo>
                        <a:pt x="2040" y="1713"/>
                      </a:lnTo>
                      <a:lnTo>
                        <a:pt x="2038" y="1727"/>
                      </a:lnTo>
                      <a:lnTo>
                        <a:pt x="2032" y="1741"/>
                      </a:lnTo>
                      <a:lnTo>
                        <a:pt x="2024" y="1751"/>
                      </a:lnTo>
                      <a:lnTo>
                        <a:pt x="2013" y="1761"/>
                      </a:lnTo>
                      <a:lnTo>
                        <a:pt x="1081" y="2325"/>
                      </a:lnTo>
                      <a:lnTo>
                        <a:pt x="1059" y="2336"/>
                      </a:lnTo>
                      <a:lnTo>
                        <a:pt x="1036" y="2341"/>
                      </a:lnTo>
                      <a:lnTo>
                        <a:pt x="1012" y="2341"/>
                      </a:lnTo>
                      <a:lnTo>
                        <a:pt x="987" y="2336"/>
                      </a:lnTo>
                      <a:lnTo>
                        <a:pt x="965" y="2325"/>
                      </a:lnTo>
                      <a:lnTo>
                        <a:pt x="35" y="1761"/>
                      </a:lnTo>
                      <a:lnTo>
                        <a:pt x="24" y="1751"/>
                      </a:lnTo>
                      <a:lnTo>
                        <a:pt x="15" y="1741"/>
                      </a:lnTo>
                      <a:lnTo>
                        <a:pt x="9" y="1727"/>
                      </a:lnTo>
                      <a:lnTo>
                        <a:pt x="8" y="1713"/>
                      </a:lnTo>
                      <a:lnTo>
                        <a:pt x="9" y="1699"/>
                      </a:lnTo>
                      <a:lnTo>
                        <a:pt x="16" y="1685"/>
                      </a:lnTo>
                      <a:lnTo>
                        <a:pt x="24" y="1674"/>
                      </a:lnTo>
                      <a:lnTo>
                        <a:pt x="35" y="1665"/>
                      </a:lnTo>
                      <a:lnTo>
                        <a:pt x="291" y="1510"/>
                      </a:lnTo>
                      <a:lnTo>
                        <a:pt x="899" y="1878"/>
                      </a:lnTo>
                      <a:lnTo>
                        <a:pt x="926" y="1892"/>
                      </a:lnTo>
                      <a:lnTo>
                        <a:pt x="956" y="1903"/>
                      </a:lnTo>
                      <a:lnTo>
                        <a:pt x="985" y="1909"/>
                      </a:lnTo>
                      <a:lnTo>
                        <a:pt x="1015" y="1911"/>
                      </a:lnTo>
                      <a:lnTo>
                        <a:pt x="1047" y="1909"/>
                      </a:lnTo>
                      <a:lnTo>
                        <a:pt x="1076" y="1903"/>
                      </a:lnTo>
                      <a:lnTo>
                        <a:pt x="1105" y="1892"/>
                      </a:lnTo>
                      <a:lnTo>
                        <a:pt x="1132" y="1878"/>
                      </a:lnTo>
                      <a:lnTo>
                        <a:pt x="1748" y="1505"/>
                      </a:lnTo>
                      <a:close/>
                      <a:moveTo>
                        <a:pt x="1004" y="0"/>
                      </a:moveTo>
                      <a:lnTo>
                        <a:pt x="1028" y="0"/>
                      </a:lnTo>
                      <a:lnTo>
                        <a:pt x="1052" y="5"/>
                      </a:lnTo>
                      <a:lnTo>
                        <a:pt x="1074" y="16"/>
                      </a:lnTo>
                      <a:lnTo>
                        <a:pt x="2005" y="579"/>
                      </a:lnTo>
                      <a:lnTo>
                        <a:pt x="2016" y="587"/>
                      </a:lnTo>
                      <a:lnTo>
                        <a:pt x="2025" y="599"/>
                      </a:lnTo>
                      <a:lnTo>
                        <a:pt x="2030" y="613"/>
                      </a:lnTo>
                      <a:lnTo>
                        <a:pt x="2032" y="626"/>
                      </a:lnTo>
                      <a:lnTo>
                        <a:pt x="2030" y="641"/>
                      </a:lnTo>
                      <a:lnTo>
                        <a:pt x="2025" y="655"/>
                      </a:lnTo>
                      <a:lnTo>
                        <a:pt x="2016" y="666"/>
                      </a:lnTo>
                      <a:lnTo>
                        <a:pt x="2005" y="675"/>
                      </a:lnTo>
                      <a:lnTo>
                        <a:pt x="1074" y="1239"/>
                      </a:lnTo>
                      <a:lnTo>
                        <a:pt x="1052" y="1250"/>
                      </a:lnTo>
                      <a:lnTo>
                        <a:pt x="1028" y="1255"/>
                      </a:lnTo>
                      <a:lnTo>
                        <a:pt x="1003" y="1255"/>
                      </a:lnTo>
                      <a:lnTo>
                        <a:pt x="980" y="1250"/>
                      </a:lnTo>
                      <a:lnTo>
                        <a:pt x="958" y="1239"/>
                      </a:lnTo>
                      <a:lnTo>
                        <a:pt x="27" y="675"/>
                      </a:lnTo>
                      <a:lnTo>
                        <a:pt x="16" y="666"/>
                      </a:lnTo>
                      <a:lnTo>
                        <a:pt x="7" y="655"/>
                      </a:lnTo>
                      <a:lnTo>
                        <a:pt x="2" y="641"/>
                      </a:lnTo>
                      <a:lnTo>
                        <a:pt x="0" y="626"/>
                      </a:lnTo>
                      <a:lnTo>
                        <a:pt x="2" y="613"/>
                      </a:lnTo>
                      <a:lnTo>
                        <a:pt x="7" y="599"/>
                      </a:lnTo>
                      <a:lnTo>
                        <a:pt x="16" y="587"/>
                      </a:lnTo>
                      <a:lnTo>
                        <a:pt x="27" y="579"/>
                      </a:lnTo>
                      <a:lnTo>
                        <a:pt x="958" y="16"/>
                      </a:lnTo>
                      <a:lnTo>
                        <a:pt x="980" y="5"/>
                      </a:lnTo>
                      <a:lnTo>
                        <a:pt x="1004" y="0"/>
                      </a:lnTo>
                      <a:close/>
                    </a:path>
                  </a:pathLst>
                </a:custGeom>
                <a:solidFill>
                  <a:srgbClr val="EBECE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grpSp>
        </p:grpSp>
      </p:grpSp>
      <p:sp>
        <p:nvSpPr>
          <p:cNvPr id="65" name="Oval 64"/>
          <p:cNvSpPr/>
          <p:nvPr/>
        </p:nvSpPr>
        <p:spPr bwMode="auto">
          <a:xfrm rot="1038815">
            <a:off x="5640993" y="2436422"/>
            <a:ext cx="1029252" cy="1020260"/>
          </a:xfrm>
          <a:prstGeom prst="ellipse">
            <a:avLst/>
          </a:prstGeom>
          <a:gradFill>
            <a:gsLst>
              <a:gs pos="0">
                <a:schemeClr val="bg2"/>
              </a:gs>
              <a:gs pos="100000">
                <a:schemeClr val="bg2">
                  <a:lumMod val="60000"/>
                  <a:lumOff val="40000"/>
                  <a:alpha val="75000"/>
                </a:schemeClr>
              </a:gs>
            </a:gsLst>
            <a:lin ang="5400000" scaled="1"/>
          </a:gradFill>
          <a:ln w="28575" cap="flat" cmpd="sng" algn="ctr">
            <a:gradFill>
              <a:gsLst>
                <a:gs pos="0">
                  <a:schemeClr val="tx2">
                    <a:alpha val="14000"/>
                  </a:schemeClr>
                </a:gs>
                <a:gs pos="100000">
                  <a:schemeClr val="tx2">
                    <a:alpha val="61000"/>
                  </a:schemeClr>
                </a:gs>
              </a:gsLst>
              <a:lin ang="5400000" scaled="1"/>
            </a:gradFill>
            <a:prstDash val="solid"/>
            <a:round/>
            <a:headEnd type="none" w="med" len="med"/>
            <a:tailEnd type="triangle" w="med" len="sm"/>
          </a:ln>
          <a:effectLst>
            <a:outerShdw blurRad="952500" sx="105000" sy="105000" algn="ctr" rotWithShape="0">
              <a:schemeClr val="tx1">
                <a:alpha val="20000"/>
              </a:schemeClr>
            </a:outerShdw>
          </a:effectLst>
        </p:spPr>
        <p:txBody>
          <a:bodyPr vert="horz" wrap="none" lIns="91440" tIns="45720" rIns="91440" bIns="45720" numCol="1" rtlCol="0"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457200" eaLnBrk="0" fontAlgn="base" hangingPunct="0">
              <a:spcBef>
                <a:spcPct val="0"/>
              </a:spcBef>
              <a:spcAft>
                <a:spcPct val="0"/>
              </a:spcAft>
            </a:pPr>
            <a:endParaRPr lang="en-US" sz="1200" b="1" dirty="0">
              <a:ln w="76200" cmpd="sng">
                <a:solidFill>
                  <a:prstClr val="white"/>
                </a:solidFill>
              </a:ln>
              <a:solidFill>
                <a:schemeClr val="accent1">
                  <a:lumMod val="50000"/>
                </a:schemeClr>
              </a:solidFill>
              <a:latin typeface="Arial"/>
              <a:ea typeface="ＭＳ Ｐゴシック" pitchFamily="16" charset="-128"/>
              <a:cs typeface="ＭＳ Ｐゴシック" pitchFamily="-97" charset="-128"/>
            </a:endParaRPr>
          </a:p>
        </p:txBody>
      </p:sp>
      <p:sp>
        <p:nvSpPr>
          <p:cNvPr id="73" name="AutoShape 61"/>
          <p:cNvSpPr>
            <a:spLocks noChangeArrowheads="1"/>
          </p:cNvSpPr>
          <p:nvPr/>
        </p:nvSpPr>
        <p:spPr bwMode="auto">
          <a:xfrm>
            <a:off x="5688631" y="2723514"/>
            <a:ext cx="933977" cy="201549"/>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square" lIns="0" tIns="0" rIns="0" bIns="45720" numCol="1" rtlCol="0" anchor="t" anchorCtr="0" compatLnSpc="1">
            <a:prstTxWarp prst="textNoShape">
              <a:avLst/>
            </a:prstTxWarp>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0" fontAlgn="base" latinLnBrk="0" hangingPunct="0">
              <a:lnSpc>
                <a:spcPts val="1200"/>
              </a:lnSpc>
              <a:spcBef>
                <a:spcPct val="0"/>
              </a:spcBef>
              <a:spcAft>
                <a:spcPct val="0"/>
              </a:spcAft>
              <a:buClrTx/>
              <a:buSzTx/>
              <a:buFontTx/>
              <a:buNone/>
              <a:tabLst/>
              <a:defRPr/>
            </a:pPr>
            <a:r>
              <a:rPr kumimoji="0" lang="en-US" sz="1600" b="0" i="0" u="none" strike="noStrike" kern="1200" cap="none" spc="0" normalizeH="0" baseline="0" noProof="0" dirty="0">
                <a:ln>
                  <a:noFill/>
                </a:ln>
                <a:solidFill>
                  <a:schemeClr val="tx2"/>
                </a:solidFill>
                <a:effectLst/>
                <a:uLnTx/>
                <a:uFillTx/>
                <a:latin typeface="Arial"/>
                <a:ea typeface="ＭＳ Ｐゴシック" pitchFamily="16" charset="-128"/>
                <a:cs typeface="ＭＳ Ｐゴシック" pitchFamily="-97" charset="-128"/>
              </a:rPr>
              <a:t>UN SDG</a:t>
            </a:r>
            <a:br>
              <a:rPr kumimoji="0" lang="en-US" sz="1600" b="0" i="0" u="none" strike="noStrike" kern="1200" cap="none" spc="0" normalizeH="0" baseline="0" noProof="0" dirty="0">
                <a:ln>
                  <a:noFill/>
                </a:ln>
                <a:solidFill>
                  <a:schemeClr val="tx2"/>
                </a:solidFill>
                <a:effectLst/>
                <a:uLnTx/>
                <a:uFillTx/>
                <a:latin typeface="Arial"/>
                <a:ea typeface="ＭＳ Ｐゴシック" pitchFamily="16" charset="-128"/>
                <a:cs typeface="ＭＳ Ｐゴシック" pitchFamily="-97" charset="-128"/>
              </a:rPr>
            </a:br>
            <a:r>
              <a:rPr kumimoji="0" lang="en-US" sz="1100" b="0" i="0" u="none" strike="noStrike" kern="1200" cap="none" spc="0" normalizeH="0" baseline="0" noProof="0" dirty="0">
                <a:ln>
                  <a:noFill/>
                </a:ln>
                <a:solidFill>
                  <a:schemeClr val="tx2"/>
                </a:solidFill>
                <a:effectLst/>
                <a:uLnTx/>
                <a:uFillTx/>
                <a:latin typeface="Arial"/>
                <a:ea typeface="ＭＳ Ｐゴシック" pitchFamily="16" charset="-128"/>
                <a:cs typeface="ＭＳ Ｐゴシック" pitchFamily="-97" charset="-128"/>
              </a:rPr>
              <a:t>Hub</a:t>
            </a:r>
            <a:r>
              <a:rPr kumimoji="0" lang="en-US" sz="1100" b="0" i="0" u="none" strike="noStrike" kern="1200" cap="none" spc="0" normalizeH="0" noProof="0" dirty="0">
                <a:ln>
                  <a:noFill/>
                </a:ln>
                <a:solidFill>
                  <a:schemeClr val="tx2"/>
                </a:solidFill>
                <a:effectLst/>
                <a:uLnTx/>
                <a:uFillTx/>
                <a:latin typeface="Arial"/>
                <a:ea typeface="ＭＳ Ｐゴシック" pitchFamily="16" charset="-128"/>
                <a:cs typeface="ＭＳ Ｐゴシック" pitchFamily="-97" charset="-128"/>
              </a:rPr>
              <a:t> </a:t>
            </a:r>
            <a:r>
              <a:rPr kumimoji="0" lang="en-US" sz="1100" b="0" i="0" u="none" strike="noStrike" kern="1200" cap="none" spc="0" normalizeH="0" baseline="0" noProof="0" dirty="0">
                <a:ln>
                  <a:noFill/>
                </a:ln>
                <a:solidFill>
                  <a:schemeClr val="tx2"/>
                </a:solidFill>
                <a:effectLst/>
                <a:uLnTx/>
                <a:uFillTx/>
                <a:latin typeface="Arial"/>
                <a:ea typeface="ＭＳ Ｐゴシック" pitchFamily="16" charset="-128"/>
                <a:cs typeface="ＭＳ Ｐゴシック" pitchFamily="-97" charset="-128"/>
              </a:rPr>
              <a:t>Network</a:t>
            </a:r>
          </a:p>
        </p:txBody>
      </p:sp>
      <p:grpSp>
        <p:nvGrpSpPr>
          <p:cNvPr id="74" name="Group 73"/>
          <p:cNvGrpSpPr/>
          <p:nvPr/>
        </p:nvGrpSpPr>
        <p:grpSpPr>
          <a:xfrm>
            <a:off x="6042196" y="3019174"/>
            <a:ext cx="593488" cy="532203"/>
            <a:chOff x="9986210" y="3053535"/>
            <a:chExt cx="550812" cy="498287"/>
          </a:xfrm>
        </p:grpSpPr>
        <p:sp>
          <p:nvSpPr>
            <p:cNvPr id="174" name="Freeform 6"/>
            <p:cNvSpPr>
              <a:spLocks/>
            </p:cNvSpPr>
            <p:nvPr/>
          </p:nvSpPr>
          <p:spPr bwMode="auto">
            <a:xfrm>
              <a:off x="9986210" y="3053535"/>
              <a:ext cx="550812" cy="368159"/>
            </a:xfrm>
            <a:custGeom>
              <a:avLst/>
              <a:gdLst>
                <a:gd name="T0" fmla="*/ 1489 w 2698"/>
                <a:gd name="T1" fmla="*/ 1 h 1807"/>
                <a:gd name="T2" fmla="*/ 1579 w 2698"/>
                <a:gd name="T3" fmla="*/ 16 h 1807"/>
                <a:gd name="T4" fmla="*/ 1667 w 2698"/>
                <a:gd name="T5" fmla="*/ 44 h 1807"/>
                <a:gd name="T6" fmla="*/ 1750 w 2698"/>
                <a:gd name="T7" fmla="*/ 86 h 1807"/>
                <a:gd name="T8" fmla="*/ 1825 w 2698"/>
                <a:gd name="T9" fmla="*/ 143 h 1807"/>
                <a:gd name="T10" fmla="*/ 1891 w 2698"/>
                <a:gd name="T11" fmla="*/ 213 h 1807"/>
                <a:gd name="T12" fmla="*/ 1945 w 2698"/>
                <a:gd name="T13" fmla="*/ 297 h 1807"/>
                <a:gd name="T14" fmla="*/ 1983 w 2698"/>
                <a:gd name="T15" fmla="*/ 395 h 1807"/>
                <a:gd name="T16" fmla="*/ 2082 w 2698"/>
                <a:gd name="T17" fmla="*/ 408 h 1807"/>
                <a:gd name="T18" fmla="*/ 2176 w 2698"/>
                <a:gd name="T19" fmla="*/ 441 h 1807"/>
                <a:gd name="T20" fmla="*/ 2262 w 2698"/>
                <a:gd name="T21" fmla="*/ 494 h 1807"/>
                <a:gd name="T22" fmla="*/ 2335 w 2698"/>
                <a:gd name="T23" fmla="*/ 564 h 1807"/>
                <a:gd name="T24" fmla="*/ 2393 w 2698"/>
                <a:gd name="T25" fmla="*/ 648 h 1807"/>
                <a:gd name="T26" fmla="*/ 2432 w 2698"/>
                <a:gd name="T27" fmla="*/ 741 h 1807"/>
                <a:gd name="T28" fmla="*/ 2450 w 2698"/>
                <a:gd name="T29" fmla="*/ 840 h 1807"/>
                <a:gd name="T30" fmla="*/ 2448 w 2698"/>
                <a:gd name="T31" fmla="*/ 939 h 1807"/>
                <a:gd name="T32" fmla="*/ 2531 w 2698"/>
                <a:gd name="T33" fmla="*/ 995 h 1807"/>
                <a:gd name="T34" fmla="*/ 2601 w 2698"/>
                <a:gd name="T35" fmla="*/ 1067 h 1807"/>
                <a:gd name="T36" fmla="*/ 2654 w 2698"/>
                <a:gd name="T37" fmla="*/ 1151 h 1807"/>
                <a:gd name="T38" fmla="*/ 2686 w 2698"/>
                <a:gd name="T39" fmla="*/ 1246 h 1807"/>
                <a:gd name="T40" fmla="*/ 2698 w 2698"/>
                <a:gd name="T41" fmla="*/ 1348 h 1807"/>
                <a:gd name="T42" fmla="*/ 2686 w 2698"/>
                <a:gd name="T43" fmla="*/ 1453 h 1807"/>
                <a:gd name="T44" fmla="*/ 2651 w 2698"/>
                <a:gd name="T45" fmla="*/ 1550 h 1807"/>
                <a:gd name="T46" fmla="*/ 2598 w 2698"/>
                <a:gd name="T47" fmla="*/ 1635 h 1807"/>
                <a:gd name="T48" fmla="*/ 2527 w 2698"/>
                <a:gd name="T49" fmla="*/ 1706 h 1807"/>
                <a:gd name="T50" fmla="*/ 2441 w 2698"/>
                <a:gd name="T51" fmla="*/ 1760 h 1807"/>
                <a:gd name="T52" fmla="*/ 2345 w 2698"/>
                <a:gd name="T53" fmla="*/ 1795 h 1807"/>
                <a:gd name="T54" fmla="*/ 2240 w 2698"/>
                <a:gd name="T55" fmla="*/ 1807 h 1807"/>
                <a:gd name="T56" fmla="*/ 533 w 2698"/>
                <a:gd name="T57" fmla="*/ 1804 h 1807"/>
                <a:gd name="T58" fmla="*/ 417 w 2698"/>
                <a:gd name="T59" fmla="*/ 1783 h 1807"/>
                <a:gd name="T60" fmla="*/ 311 w 2698"/>
                <a:gd name="T61" fmla="*/ 1740 h 1807"/>
                <a:gd name="T62" fmla="*/ 216 w 2698"/>
                <a:gd name="T63" fmla="*/ 1676 h 1807"/>
                <a:gd name="T64" fmla="*/ 135 w 2698"/>
                <a:gd name="T65" fmla="*/ 1597 h 1807"/>
                <a:gd name="T66" fmla="*/ 71 w 2698"/>
                <a:gd name="T67" fmla="*/ 1504 h 1807"/>
                <a:gd name="T68" fmla="*/ 26 w 2698"/>
                <a:gd name="T69" fmla="*/ 1398 h 1807"/>
                <a:gd name="T70" fmla="*/ 2 w 2698"/>
                <a:gd name="T71" fmla="*/ 1284 h 1807"/>
                <a:gd name="T72" fmla="*/ 2 w 2698"/>
                <a:gd name="T73" fmla="*/ 1167 h 1807"/>
                <a:gd name="T74" fmla="*/ 24 w 2698"/>
                <a:gd name="T75" fmla="*/ 1056 h 1807"/>
                <a:gd name="T76" fmla="*/ 67 w 2698"/>
                <a:gd name="T77" fmla="*/ 954 h 1807"/>
                <a:gd name="T78" fmla="*/ 127 w 2698"/>
                <a:gd name="T79" fmla="*/ 862 h 1807"/>
                <a:gd name="T80" fmla="*/ 204 w 2698"/>
                <a:gd name="T81" fmla="*/ 783 h 1807"/>
                <a:gd name="T82" fmla="*/ 294 w 2698"/>
                <a:gd name="T83" fmla="*/ 719 h 1807"/>
                <a:gd name="T84" fmla="*/ 395 w 2698"/>
                <a:gd name="T85" fmla="*/ 673 h 1807"/>
                <a:gd name="T86" fmla="*/ 408 w 2698"/>
                <a:gd name="T87" fmla="*/ 568 h 1807"/>
                <a:gd name="T88" fmla="*/ 444 w 2698"/>
                <a:gd name="T89" fmla="*/ 469 h 1807"/>
                <a:gd name="T90" fmla="*/ 501 w 2698"/>
                <a:gd name="T91" fmla="*/ 379 h 1807"/>
                <a:gd name="T92" fmla="*/ 569 w 2698"/>
                <a:gd name="T93" fmla="*/ 309 h 1807"/>
                <a:gd name="T94" fmla="*/ 649 w 2698"/>
                <a:gd name="T95" fmla="*/ 255 h 1807"/>
                <a:gd name="T96" fmla="*/ 737 w 2698"/>
                <a:gd name="T97" fmla="*/ 217 h 1807"/>
                <a:gd name="T98" fmla="*/ 831 w 2698"/>
                <a:gd name="T99" fmla="*/ 198 h 1807"/>
                <a:gd name="T100" fmla="*/ 923 w 2698"/>
                <a:gd name="T101" fmla="*/ 198 h 1807"/>
                <a:gd name="T102" fmla="*/ 1008 w 2698"/>
                <a:gd name="T103" fmla="*/ 213 h 1807"/>
                <a:gd name="T104" fmla="*/ 1085 w 2698"/>
                <a:gd name="T105" fmla="*/ 132 h 1807"/>
                <a:gd name="T106" fmla="*/ 1175 w 2698"/>
                <a:gd name="T107" fmla="*/ 68 h 1807"/>
                <a:gd name="T108" fmla="*/ 1276 w 2698"/>
                <a:gd name="T109" fmla="*/ 25 h 1807"/>
                <a:gd name="T110" fmla="*/ 1386 w 2698"/>
                <a:gd name="T111" fmla="*/ 2 h 1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98" h="1807">
                  <a:moveTo>
                    <a:pt x="1444" y="0"/>
                  </a:moveTo>
                  <a:lnTo>
                    <a:pt x="1489" y="1"/>
                  </a:lnTo>
                  <a:lnTo>
                    <a:pt x="1534" y="6"/>
                  </a:lnTo>
                  <a:lnTo>
                    <a:pt x="1579" y="16"/>
                  </a:lnTo>
                  <a:lnTo>
                    <a:pt x="1624" y="28"/>
                  </a:lnTo>
                  <a:lnTo>
                    <a:pt x="1667" y="44"/>
                  </a:lnTo>
                  <a:lnTo>
                    <a:pt x="1709" y="63"/>
                  </a:lnTo>
                  <a:lnTo>
                    <a:pt x="1750" y="86"/>
                  </a:lnTo>
                  <a:lnTo>
                    <a:pt x="1790" y="113"/>
                  </a:lnTo>
                  <a:lnTo>
                    <a:pt x="1825" y="143"/>
                  </a:lnTo>
                  <a:lnTo>
                    <a:pt x="1860" y="176"/>
                  </a:lnTo>
                  <a:lnTo>
                    <a:pt x="1891" y="213"/>
                  </a:lnTo>
                  <a:lnTo>
                    <a:pt x="1919" y="253"/>
                  </a:lnTo>
                  <a:lnTo>
                    <a:pt x="1945" y="297"/>
                  </a:lnTo>
                  <a:lnTo>
                    <a:pt x="1966" y="344"/>
                  </a:lnTo>
                  <a:lnTo>
                    <a:pt x="1983" y="395"/>
                  </a:lnTo>
                  <a:lnTo>
                    <a:pt x="2034" y="398"/>
                  </a:lnTo>
                  <a:lnTo>
                    <a:pt x="2082" y="408"/>
                  </a:lnTo>
                  <a:lnTo>
                    <a:pt x="2131" y="422"/>
                  </a:lnTo>
                  <a:lnTo>
                    <a:pt x="2176" y="441"/>
                  </a:lnTo>
                  <a:lnTo>
                    <a:pt x="2221" y="466"/>
                  </a:lnTo>
                  <a:lnTo>
                    <a:pt x="2262" y="494"/>
                  </a:lnTo>
                  <a:lnTo>
                    <a:pt x="2300" y="527"/>
                  </a:lnTo>
                  <a:lnTo>
                    <a:pt x="2335" y="564"/>
                  </a:lnTo>
                  <a:lnTo>
                    <a:pt x="2365" y="604"/>
                  </a:lnTo>
                  <a:lnTo>
                    <a:pt x="2393" y="648"/>
                  </a:lnTo>
                  <a:lnTo>
                    <a:pt x="2415" y="694"/>
                  </a:lnTo>
                  <a:lnTo>
                    <a:pt x="2432" y="741"/>
                  </a:lnTo>
                  <a:lnTo>
                    <a:pt x="2443" y="790"/>
                  </a:lnTo>
                  <a:lnTo>
                    <a:pt x="2450" y="840"/>
                  </a:lnTo>
                  <a:lnTo>
                    <a:pt x="2452" y="889"/>
                  </a:lnTo>
                  <a:lnTo>
                    <a:pt x="2448" y="939"/>
                  </a:lnTo>
                  <a:lnTo>
                    <a:pt x="2491" y="964"/>
                  </a:lnTo>
                  <a:lnTo>
                    <a:pt x="2531" y="995"/>
                  </a:lnTo>
                  <a:lnTo>
                    <a:pt x="2568" y="1029"/>
                  </a:lnTo>
                  <a:lnTo>
                    <a:pt x="2601" y="1067"/>
                  </a:lnTo>
                  <a:lnTo>
                    <a:pt x="2629" y="1107"/>
                  </a:lnTo>
                  <a:lnTo>
                    <a:pt x="2654" y="1151"/>
                  </a:lnTo>
                  <a:lnTo>
                    <a:pt x="2673" y="1198"/>
                  </a:lnTo>
                  <a:lnTo>
                    <a:pt x="2686" y="1246"/>
                  </a:lnTo>
                  <a:lnTo>
                    <a:pt x="2696" y="1296"/>
                  </a:lnTo>
                  <a:lnTo>
                    <a:pt x="2698" y="1348"/>
                  </a:lnTo>
                  <a:lnTo>
                    <a:pt x="2695" y="1402"/>
                  </a:lnTo>
                  <a:lnTo>
                    <a:pt x="2686" y="1453"/>
                  </a:lnTo>
                  <a:lnTo>
                    <a:pt x="2672" y="1503"/>
                  </a:lnTo>
                  <a:lnTo>
                    <a:pt x="2651" y="1550"/>
                  </a:lnTo>
                  <a:lnTo>
                    <a:pt x="2627" y="1594"/>
                  </a:lnTo>
                  <a:lnTo>
                    <a:pt x="2598" y="1635"/>
                  </a:lnTo>
                  <a:lnTo>
                    <a:pt x="2564" y="1672"/>
                  </a:lnTo>
                  <a:lnTo>
                    <a:pt x="2527" y="1706"/>
                  </a:lnTo>
                  <a:lnTo>
                    <a:pt x="2486" y="1735"/>
                  </a:lnTo>
                  <a:lnTo>
                    <a:pt x="2441" y="1760"/>
                  </a:lnTo>
                  <a:lnTo>
                    <a:pt x="2394" y="1780"/>
                  </a:lnTo>
                  <a:lnTo>
                    <a:pt x="2345" y="1795"/>
                  </a:lnTo>
                  <a:lnTo>
                    <a:pt x="2293" y="1804"/>
                  </a:lnTo>
                  <a:lnTo>
                    <a:pt x="2240" y="1807"/>
                  </a:lnTo>
                  <a:lnTo>
                    <a:pt x="558" y="1807"/>
                  </a:lnTo>
                  <a:lnTo>
                    <a:pt x="533" y="1804"/>
                  </a:lnTo>
                  <a:lnTo>
                    <a:pt x="474" y="1797"/>
                  </a:lnTo>
                  <a:lnTo>
                    <a:pt x="417" y="1783"/>
                  </a:lnTo>
                  <a:lnTo>
                    <a:pt x="362" y="1764"/>
                  </a:lnTo>
                  <a:lnTo>
                    <a:pt x="311" y="1740"/>
                  </a:lnTo>
                  <a:lnTo>
                    <a:pt x="261" y="1710"/>
                  </a:lnTo>
                  <a:lnTo>
                    <a:pt x="216" y="1676"/>
                  </a:lnTo>
                  <a:lnTo>
                    <a:pt x="173" y="1639"/>
                  </a:lnTo>
                  <a:lnTo>
                    <a:pt x="135" y="1597"/>
                  </a:lnTo>
                  <a:lnTo>
                    <a:pt x="100" y="1553"/>
                  </a:lnTo>
                  <a:lnTo>
                    <a:pt x="71" y="1504"/>
                  </a:lnTo>
                  <a:lnTo>
                    <a:pt x="47" y="1452"/>
                  </a:lnTo>
                  <a:lnTo>
                    <a:pt x="26" y="1398"/>
                  </a:lnTo>
                  <a:lnTo>
                    <a:pt x="12" y="1342"/>
                  </a:lnTo>
                  <a:lnTo>
                    <a:pt x="2" y="1284"/>
                  </a:lnTo>
                  <a:lnTo>
                    <a:pt x="0" y="1224"/>
                  </a:lnTo>
                  <a:lnTo>
                    <a:pt x="2" y="1167"/>
                  </a:lnTo>
                  <a:lnTo>
                    <a:pt x="11" y="1111"/>
                  </a:lnTo>
                  <a:lnTo>
                    <a:pt x="24" y="1056"/>
                  </a:lnTo>
                  <a:lnTo>
                    <a:pt x="43" y="1004"/>
                  </a:lnTo>
                  <a:lnTo>
                    <a:pt x="67" y="954"/>
                  </a:lnTo>
                  <a:lnTo>
                    <a:pt x="95" y="906"/>
                  </a:lnTo>
                  <a:lnTo>
                    <a:pt x="127" y="862"/>
                  </a:lnTo>
                  <a:lnTo>
                    <a:pt x="164" y="821"/>
                  </a:lnTo>
                  <a:lnTo>
                    <a:pt x="204" y="783"/>
                  </a:lnTo>
                  <a:lnTo>
                    <a:pt x="247" y="749"/>
                  </a:lnTo>
                  <a:lnTo>
                    <a:pt x="294" y="719"/>
                  </a:lnTo>
                  <a:lnTo>
                    <a:pt x="343" y="694"/>
                  </a:lnTo>
                  <a:lnTo>
                    <a:pt x="395" y="673"/>
                  </a:lnTo>
                  <a:lnTo>
                    <a:pt x="399" y="620"/>
                  </a:lnTo>
                  <a:lnTo>
                    <a:pt x="408" y="568"/>
                  </a:lnTo>
                  <a:lnTo>
                    <a:pt x="423" y="517"/>
                  </a:lnTo>
                  <a:lnTo>
                    <a:pt x="444" y="469"/>
                  </a:lnTo>
                  <a:lnTo>
                    <a:pt x="469" y="422"/>
                  </a:lnTo>
                  <a:lnTo>
                    <a:pt x="501" y="379"/>
                  </a:lnTo>
                  <a:lnTo>
                    <a:pt x="533" y="342"/>
                  </a:lnTo>
                  <a:lnTo>
                    <a:pt x="569" y="309"/>
                  </a:lnTo>
                  <a:lnTo>
                    <a:pt x="607" y="281"/>
                  </a:lnTo>
                  <a:lnTo>
                    <a:pt x="649" y="255"/>
                  </a:lnTo>
                  <a:lnTo>
                    <a:pt x="692" y="234"/>
                  </a:lnTo>
                  <a:lnTo>
                    <a:pt x="737" y="217"/>
                  </a:lnTo>
                  <a:lnTo>
                    <a:pt x="784" y="206"/>
                  </a:lnTo>
                  <a:lnTo>
                    <a:pt x="831" y="198"/>
                  </a:lnTo>
                  <a:lnTo>
                    <a:pt x="880" y="196"/>
                  </a:lnTo>
                  <a:lnTo>
                    <a:pt x="923" y="198"/>
                  </a:lnTo>
                  <a:lnTo>
                    <a:pt x="966" y="204"/>
                  </a:lnTo>
                  <a:lnTo>
                    <a:pt x="1008" y="213"/>
                  </a:lnTo>
                  <a:lnTo>
                    <a:pt x="1044" y="171"/>
                  </a:lnTo>
                  <a:lnTo>
                    <a:pt x="1085" y="132"/>
                  </a:lnTo>
                  <a:lnTo>
                    <a:pt x="1128" y="98"/>
                  </a:lnTo>
                  <a:lnTo>
                    <a:pt x="1175" y="68"/>
                  </a:lnTo>
                  <a:lnTo>
                    <a:pt x="1224" y="44"/>
                  </a:lnTo>
                  <a:lnTo>
                    <a:pt x="1276" y="25"/>
                  </a:lnTo>
                  <a:lnTo>
                    <a:pt x="1330" y="10"/>
                  </a:lnTo>
                  <a:lnTo>
                    <a:pt x="1386" y="2"/>
                  </a:lnTo>
                  <a:lnTo>
                    <a:pt x="1444"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75" name="Freeform 7"/>
            <p:cNvSpPr>
              <a:spLocks/>
            </p:cNvSpPr>
            <p:nvPr/>
          </p:nvSpPr>
          <p:spPr bwMode="auto">
            <a:xfrm>
              <a:off x="10009042" y="3076366"/>
              <a:ext cx="505149" cy="322496"/>
            </a:xfrm>
            <a:custGeom>
              <a:avLst/>
              <a:gdLst>
                <a:gd name="T0" fmla="*/ 1380 w 2474"/>
                <a:gd name="T1" fmla="*/ 2 h 1582"/>
                <a:gd name="T2" fmla="*/ 1462 w 2474"/>
                <a:gd name="T3" fmla="*/ 18 h 1582"/>
                <a:gd name="T4" fmla="*/ 1540 w 2474"/>
                <a:gd name="T5" fmla="*/ 48 h 1582"/>
                <a:gd name="T6" fmla="*/ 1612 w 2474"/>
                <a:gd name="T7" fmla="*/ 94 h 1582"/>
                <a:gd name="T8" fmla="*/ 1674 w 2474"/>
                <a:gd name="T9" fmla="*/ 152 h 1582"/>
                <a:gd name="T10" fmla="*/ 1724 w 2474"/>
                <a:gd name="T11" fmla="*/ 223 h 1582"/>
                <a:gd name="T12" fmla="*/ 1760 w 2474"/>
                <a:gd name="T13" fmla="*/ 307 h 1582"/>
                <a:gd name="T14" fmla="*/ 1779 w 2474"/>
                <a:gd name="T15" fmla="*/ 403 h 1582"/>
                <a:gd name="T16" fmla="*/ 1878 w 2474"/>
                <a:gd name="T17" fmla="*/ 395 h 1582"/>
                <a:gd name="T18" fmla="*/ 1970 w 2474"/>
                <a:gd name="T19" fmla="*/ 413 h 1582"/>
                <a:gd name="T20" fmla="*/ 2053 w 2474"/>
                <a:gd name="T21" fmla="*/ 452 h 1582"/>
                <a:gd name="T22" fmla="*/ 2122 w 2474"/>
                <a:gd name="T23" fmla="*/ 509 h 1582"/>
                <a:gd name="T24" fmla="*/ 2177 w 2474"/>
                <a:gd name="T25" fmla="*/ 581 h 1582"/>
                <a:gd name="T26" fmla="*/ 2212 w 2474"/>
                <a:gd name="T27" fmla="*/ 663 h 1582"/>
                <a:gd name="T28" fmla="*/ 2227 w 2474"/>
                <a:gd name="T29" fmla="*/ 754 h 1582"/>
                <a:gd name="T30" fmla="*/ 2217 w 2474"/>
                <a:gd name="T31" fmla="*/ 850 h 1582"/>
                <a:gd name="T32" fmla="*/ 2244 w 2474"/>
                <a:gd name="T33" fmla="*/ 909 h 1582"/>
                <a:gd name="T34" fmla="*/ 2319 w 2474"/>
                <a:gd name="T35" fmla="*/ 947 h 1582"/>
                <a:gd name="T36" fmla="*/ 2382 w 2474"/>
                <a:gd name="T37" fmla="*/ 1002 h 1582"/>
                <a:gd name="T38" fmla="*/ 2432 w 2474"/>
                <a:gd name="T39" fmla="*/ 1070 h 1582"/>
                <a:gd name="T40" fmla="*/ 2462 w 2474"/>
                <a:gd name="T41" fmla="*/ 1149 h 1582"/>
                <a:gd name="T42" fmla="*/ 2474 w 2474"/>
                <a:gd name="T43" fmla="*/ 1236 h 1582"/>
                <a:gd name="T44" fmla="*/ 2461 w 2474"/>
                <a:gd name="T45" fmla="*/ 1329 h 1582"/>
                <a:gd name="T46" fmla="*/ 2426 w 2474"/>
                <a:gd name="T47" fmla="*/ 1411 h 1582"/>
                <a:gd name="T48" fmla="*/ 2373 w 2474"/>
                <a:gd name="T49" fmla="*/ 1481 h 1582"/>
                <a:gd name="T50" fmla="*/ 2303 w 2474"/>
                <a:gd name="T51" fmla="*/ 1535 h 1582"/>
                <a:gd name="T52" fmla="*/ 2219 w 2474"/>
                <a:gd name="T53" fmla="*/ 1571 h 1582"/>
                <a:gd name="T54" fmla="*/ 2128 w 2474"/>
                <a:gd name="T55" fmla="*/ 1582 h 1582"/>
                <a:gd name="T56" fmla="*/ 446 w 2474"/>
                <a:gd name="T57" fmla="*/ 1581 h 1582"/>
                <a:gd name="T58" fmla="*/ 342 w 2474"/>
                <a:gd name="T59" fmla="*/ 1564 h 1582"/>
                <a:gd name="T60" fmla="*/ 248 w 2474"/>
                <a:gd name="T61" fmla="*/ 1526 h 1582"/>
                <a:gd name="T62" fmla="*/ 166 w 2474"/>
                <a:gd name="T63" fmla="*/ 1470 h 1582"/>
                <a:gd name="T64" fmla="*/ 97 w 2474"/>
                <a:gd name="T65" fmla="*/ 1398 h 1582"/>
                <a:gd name="T66" fmla="*/ 45 w 2474"/>
                <a:gd name="T67" fmla="*/ 1313 h 1582"/>
                <a:gd name="T68" fmla="*/ 12 w 2474"/>
                <a:gd name="T69" fmla="*/ 1217 h 1582"/>
                <a:gd name="T70" fmla="*/ 0 w 2474"/>
                <a:gd name="T71" fmla="*/ 1112 h 1582"/>
                <a:gd name="T72" fmla="*/ 12 w 2474"/>
                <a:gd name="T73" fmla="*/ 1007 h 1582"/>
                <a:gd name="T74" fmla="*/ 46 w 2474"/>
                <a:gd name="T75" fmla="*/ 908 h 1582"/>
                <a:gd name="T76" fmla="*/ 100 w 2474"/>
                <a:gd name="T77" fmla="*/ 823 h 1582"/>
                <a:gd name="T78" fmla="*/ 171 w 2474"/>
                <a:gd name="T79" fmla="*/ 750 h 1582"/>
                <a:gd name="T80" fmla="*/ 257 w 2474"/>
                <a:gd name="T81" fmla="*/ 694 h 1582"/>
                <a:gd name="T82" fmla="*/ 353 w 2474"/>
                <a:gd name="T83" fmla="*/ 658 h 1582"/>
                <a:gd name="T84" fmla="*/ 397 w 2474"/>
                <a:gd name="T85" fmla="*/ 599 h 1582"/>
                <a:gd name="T86" fmla="*/ 400 w 2474"/>
                <a:gd name="T87" fmla="*/ 507 h 1582"/>
                <a:gd name="T88" fmla="*/ 425 w 2474"/>
                <a:gd name="T89" fmla="*/ 422 h 1582"/>
                <a:gd name="T90" fmla="*/ 468 w 2474"/>
                <a:gd name="T91" fmla="*/ 348 h 1582"/>
                <a:gd name="T92" fmla="*/ 527 w 2474"/>
                <a:gd name="T93" fmla="*/ 286 h 1582"/>
                <a:gd name="T94" fmla="*/ 597 w 2474"/>
                <a:gd name="T95" fmla="*/ 239 h 1582"/>
                <a:gd name="T96" fmla="*/ 677 w 2474"/>
                <a:gd name="T97" fmla="*/ 208 h 1582"/>
                <a:gd name="T98" fmla="*/ 763 w 2474"/>
                <a:gd name="T99" fmla="*/ 196 h 1582"/>
                <a:gd name="T100" fmla="*/ 851 w 2474"/>
                <a:gd name="T101" fmla="*/ 207 h 1582"/>
                <a:gd name="T102" fmla="*/ 940 w 2474"/>
                <a:gd name="T103" fmla="*/ 241 h 1582"/>
                <a:gd name="T104" fmla="*/ 994 w 2474"/>
                <a:gd name="T105" fmla="*/ 158 h 1582"/>
                <a:gd name="T106" fmla="*/ 1058 w 2474"/>
                <a:gd name="T107" fmla="*/ 94 h 1582"/>
                <a:gd name="T108" fmla="*/ 1132 w 2474"/>
                <a:gd name="T109" fmla="*/ 46 h 1582"/>
                <a:gd name="T110" fmla="*/ 1212 w 2474"/>
                <a:gd name="T111" fmla="*/ 16 h 1582"/>
                <a:gd name="T112" fmla="*/ 1295 w 2474"/>
                <a:gd name="T113" fmla="*/ 1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74" h="1582">
                  <a:moveTo>
                    <a:pt x="1337" y="0"/>
                  </a:moveTo>
                  <a:lnTo>
                    <a:pt x="1380" y="2"/>
                  </a:lnTo>
                  <a:lnTo>
                    <a:pt x="1421" y="8"/>
                  </a:lnTo>
                  <a:lnTo>
                    <a:pt x="1462" y="18"/>
                  </a:lnTo>
                  <a:lnTo>
                    <a:pt x="1502" y="31"/>
                  </a:lnTo>
                  <a:lnTo>
                    <a:pt x="1540" y="48"/>
                  </a:lnTo>
                  <a:lnTo>
                    <a:pt x="1577" y="70"/>
                  </a:lnTo>
                  <a:lnTo>
                    <a:pt x="1612" y="94"/>
                  </a:lnTo>
                  <a:lnTo>
                    <a:pt x="1645" y="121"/>
                  </a:lnTo>
                  <a:lnTo>
                    <a:pt x="1674" y="152"/>
                  </a:lnTo>
                  <a:lnTo>
                    <a:pt x="1701" y="186"/>
                  </a:lnTo>
                  <a:lnTo>
                    <a:pt x="1724" y="223"/>
                  </a:lnTo>
                  <a:lnTo>
                    <a:pt x="1744" y="264"/>
                  </a:lnTo>
                  <a:lnTo>
                    <a:pt x="1760" y="307"/>
                  </a:lnTo>
                  <a:lnTo>
                    <a:pt x="1773" y="354"/>
                  </a:lnTo>
                  <a:lnTo>
                    <a:pt x="1779" y="403"/>
                  </a:lnTo>
                  <a:lnTo>
                    <a:pt x="1830" y="396"/>
                  </a:lnTo>
                  <a:lnTo>
                    <a:pt x="1878" y="395"/>
                  </a:lnTo>
                  <a:lnTo>
                    <a:pt x="1926" y="401"/>
                  </a:lnTo>
                  <a:lnTo>
                    <a:pt x="1970" y="413"/>
                  </a:lnTo>
                  <a:lnTo>
                    <a:pt x="2013" y="430"/>
                  </a:lnTo>
                  <a:lnTo>
                    <a:pt x="2053" y="452"/>
                  </a:lnTo>
                  <a:lnTo>
                    <a:pt x="2089" y="478"/>
                  </a:lnTo>
                  <a:lnTo>
                    <a:pt x="2122" y="509"/>
                  </a:lnTo>
                  <a:lnTo>
                    <a:pt x="2152" y="543"/>
                  </a:lnTo>
                  <a:lnTo>
                    <a:pt x="2177" y="581"/>
                  </a:lnTo>
                  <a:lnTo>
                    <a:pt x="2197" y="621"/>
                  </a:lnTo>
                  <a:lnTo>
                    <a:pt x="2212" y="663"/>
                  </a:lnTo>
                  <a:lnTo>
                    <a:pt x="2223" y="709"/>
                  </a:lnTo>
                  <a:lnTo>
                    <a:pt x="2227" y="754"/>
                  </a:lnTo>
                  <a:lnTo>
                    <a:pt x="2225" y="802"/>
                  </a:lnTo>
                  <a:lnTo>
                    <a:pt x="2217" y="850"/>
                  </a:lnTo>
                  <a:lnTo>
                    <a:pt x="2203" y="898"/>
                  </a:lnTo>
                  <a:lnTo>
                    <a:pt x="2244" y="909"/>
                  </a:lnTo>
                  <a:lnTo>
                    <a:pt x="2283" y="926"/>
                  </a:lnTo>
                  <a:lnTo>
                    <a:pt x="2319" y="947"/>
                  </a:lnTo>
                  <a:lnTo>
                    <a:pt x="2353" y="973"/>
                  </a:lnTo>
                  <a:lnTo>
                    <a:pt x="2382" y="1002"/>
                  </a:lnTo>
                  <a:lnTo>
                    <a:pt x="2410" y="1034"/>
                  </a:lnTo>
                  <a:lnTo>
                    <a:pt x="2432" y="1070"/>
                  </a:lnTo>
                  <a:lnTo>
                    <a:pt x="2450" y="1108"/>
                  </a:lnTo>
                  <a:lnTo>
                    <a:pt x="2462" y="1149"/>
                  </a:lnTo>
                  <a:lnTo>
                    <a:pt x="2471" y="1191"/>
                  </a:lnTo>
                  <a:lnTo>
                    <a:pt x="2474" y="1236"/>
                  </a:lnTo>
                  <a:lnTo>
                    <a:pt x="2471" y="1283"/>
                  </a:lnTo>
                  <a:lnTo>
                    <a:pt x="2461" y="1329"/>
                  </a:lnTo>
                  <a:lnTo>
                    <a:pt x="2447" y="1371"/>
                  </a:lnTo>
                  <a:lnTo>
                    <a:pt x="2426" y="1411"/>
                  </a:lnTo>
                  <a:lnTo>
                    <a:pt x="2402" y="1448"/>
                  </a:lnTo>
                  <a:lnTo>
                    <a:pt x="2373" y="1481"/>
                  </a:lnTo>
                  <a:lnTo>
                    <a:pt x="2339" y="1510"/>
                  </a:lnTo>
                  <a:lnTo>
                    <a:pt x="2303" y="1535"/>
                  </a:lnTo>
                  <a:lnTo>
                    <a:pt x="2263" y="1555"/>
                  </a:lnTo>
                  <a:lnTo>
                    <a:pt x="2219" y="1571"/>
                  </a:lnTo>
                  <a:lnTo>
                    <a:pt x="2175" y="1579"/>
                  </a:lnTo>
                  <a:lnTo>
                    <a:pt x="2128" y="1582"/>
                  </a:lnTo>
                  <a:lnTo>
                    <a:pt x="446" y="1582"/>
                  </a:lnTo>
                  <a:lnTo>
                    <a:pt x="446" y="1581"/>
                  </a:lnTo>
                  <a:lnTo>
                    <a:pt x="393" y="1576"/>
                  </a:lnTo>
                  <a:lnTo>
                    <a:pt x="342" y="1564"/>
                  </a:lnTo>
                  <a:lnTo>
                    <a:pt x="295" y="1548"/>
                  </a:lnTo>
                  <a:lnTo>
                    <a:pt x="248" y="1526"/>
                  </a:lnTo>
                  <a:lnTo>
                    <a:pt x="206" y="1501"/>
                  </a:lnTo>
                  <a:lnTo>
                    <a:pt x="166" y="1470"/>
                  </a:lnTo>
                  <a:lnTo>
                    <a:pt x="130" y="1436"/>
                  </a:lnTo>
                  <a:lnTo>
                    <a:pt x="97" y="1398"/>
                  </a:lnTo>
                  <a:lnTo>
                    <a:pt x="69" y="1357"/>
                  </a:lnTo>
                  <a:lnTo>
                    <a:pt x="45" y="1313"/>
                  </a:lnTo>
                  <a:lnTo>
                    <a:pt x="25" y="1266"/>
                  </a:lnTo>
                  <a:lnTo>
                    <a:pt x="12" y="1217"/>
                  </a:lnTo>
                  <a:lnTo>
                    <a:pt x="3" y="1166"/>
                  </a:lnTo>
                  <a:lnTo>
                    <a:pt x="0" y="1112"/>
                  </a:lnTo>
                  <a:lnTo>
                    <a:pt x="3" y="1058"/>
                  </a:lnTo>
                  <a:lnTo>
                    <a:pt x="12" y="1007"/>
                  </a:lnTo>
                  <a:lnTo>
                    <a:pt x="26" y="956"/>
                  </a:lnTo>
                  <a:lnTo>
                    <a:pt x="46" y="908"/>
                  </a:lnTo>
                  <a:lnTo>
                    <a:pt x="71" y="864"/>
                  </a:lnTo>
                  <a:lnTo>
                    <a:pt x="100" y="823"/>
                  </a:lnTo>
                  <a:lnTo>
                    <a:pt x="134" y="785"/>
                  </a:lnTo>
                  <a:lnTo>
                    <a:pt x="171" y="750"/>
                  </a:lnTo>
                  <a:lnTo>
                    <a:pt x="212" y="720"/>
                  </a:lnTo>
                  <a:lnTo>
                    <a:pt x="257" y="694"/>
                  </a:lnTo>
                  <a:lnTo>
                    <a:pt x="303" y="674"/>
                  </a:lnTo>
                  <a:lnTo>
                    <a:pt x="353" y="658"/>
                  </a:lnTo>
                  <a:lnTo>
                    <a:pt x="405" y="647"/>
                  </a:lnTo>
                  <a:lnTo>
                    <a:pt x="397" y="599"/>
                  </a:lnTo>
                  <a:lnTo>
                    <a:pt x="396" y="552"/>
                  </a:lnTo>
                  <a:lnTo>
                    <a:pt x="400" y="507"/>
                  </a:lnTo>
                  <a:lnTo>
                    <a:pt x="410" y="464"/>
                  </a:lnTo>
                  <a:lnTo>
                    <a:pt x="425" y="422"/>
                  </a:lnTo>
                  <a:lnTo>
                    <a:pt x="445" y="384"/>
                  </a:lnTo>
                  <a:lnTo>
                    <a:pt x="468" y="348"/>
                  </a:lnTo>
                  <a:lnTo>
                    <a:pt x="495" y="316"/>
                  </a:lnTo>
                  <a:lnTo>
                    <a:pt x="527" y="286"/>
                  </a:lnTo>
                  <a:lnTo>
                    <a:pt x="561" y="261"/>
                  </a:lnTo>
                  <a:lnTo>
                    <a:pt x="597" y="239"/>
                  </a:lnTo>
                  <a:lnTo>
                    <a:pt x="636" y="221"/>
                  </a:lnTo>
                  <a:lnTo>
                    <a:pt x="677" y="208"/>
                  </a:lnTo>
                  <a:lnTo>
                    <a:pt x="719" y="199"/>
                  </a:lnTo>
                  <a:lnTo>
                    <a:pt x="763" y="196"/>
                  </a:lnTo>
                  <a:lnTo>
                    <a:pt x="807" y="198"/>
                  </a:lnTo>
                  <a:lnTo>
                    <a:pt x="851" y="207"/>
                  </a:lnTo>
                  <a:lnTo>
                    <a:pt x="897" y="221"/>
                  </a:lnTo>
                  <a:lnTo>
                    <a:pt x="940" y="241"/>
                  </a:lnTo>
                  <a:lnTo>
                    <a:pt x="966" y="197"/>
                  </a:lnTo>
                  <a:lnTo>
                    <a:pt x="994" y="158"/>
                  </a:lnTo>
                  <a:lnTo>
                    <a:pt x="1026" y="123"/>
                  </a:lnTo>
                  <a:lnTo>
                    <a:pt x="1058" y="94"/>
                  </a:lnTo>
                  <a:lnTo>
                    <a:pt x="1094" y="68"/>
                  </a:lnTo>
                  <a:lnTo>
                    <a:pt x="1132" y="46"/>
                  </a:lnTo>
                  <a:lnTo>
                    <a:pt x="1172" y="29"/>
                  </a:lnTo>
                  <a:lnTo>
                    <a:pt x="1212" y="16"/>
                  </a:lnTo>
                  <a:lnTo>
                    <a:pt x="1254" y="6"/>
                  </a:lnTo>
                  <a:lnTo>
                    <a:pt x="1295" y="1"/>
                  </a:lnTo>
                  <a:lnTo>
                    <a:pt x="1337" y="0"/>
                  </a:lnTo>
                  <a:close/>
                </a:path>
              </a:pathLst>
            </a:custGeom>
            <a:solidFill>
              <a:schemeClr val="bg2">
                <a:lumMod val="20000"/>
                <a:lumOff val="80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cs typeface="ＭＳ Ｐゴシック"/>
              </a:endParaRPr>
            </a:p>
          </p:txBody>
        </p:sp>
        <p:grpSp>
          <p:nvGrpSpPr>
            <p:cNvPr id="176" name="Group 175"/>
            <p:cNvGrpSpPr>
              <a:grpSpLocks noChangeAspect="1"/>
            </p:cNvGrpSpPr>
            <p:nvPr/>
          </p:nvGrpSpPr>
          <p:grpSpPr>
            <a:xfrm>
              <a:off x="10173959" y="3240044"/>
              <a:ext cx="274399" cy="311778"/>
              <a:chOff x="4946904" y="2472561"/>
              <a:chExt cx="603579" cy="685800"/>
            </a:xfrm>
          </p:grpSpPr>
          <p:sp>
            <p:nvSpPr>
              <p:cNvPr id="177" name="Freeform 13"/>
              <p:cNvSpPr>
                <a:spLocks/>
              </p:cNvSpPr>
              <p:nvPr/>
            </p:nvSpPr>
            <p:spPr bwMode="auto">
              <a:xfrm>
                <a:off x="4946904" y="2472561"/>
                <a:ext cx="603579" cy="685800"/>
              </a:xfrm>
              <a:custGeom>
                <a:avLst/>
                <a:gdLst>
                  <a:gd name="T0" fmla="*/ 1159 w 2265"/>
                  <a:gd name="T1" fmla="*/ 2 h 2567"/>
                  <a:gd name="T2" fmla="*/ 1217 w 2265"/>
                  <a:gd name="T3" fmla="*/ 18 h 2567"/>
                  <a:gd name="T4" fmla="*/ 2175 w 2265"/>
                  <a:gd name="T5" fmla="*/ 596 h 2567"/>
                  <a:gd name="T6" fmla="*/ 2218 w 2265"/>
                  <a:gd name="T7" fmla="*/ 634 h 2567"/>
                  <a:gd name="T8" fmla="*/ 2247 w 2265"/>
                  <a:gd name="T9" fmla="*/ 683 h 2567"/>
                  <a:gd name="T10" fmla="*/ 2256 w 2265"/>
                  <a:gd name="T11" fmla="*/ 739 h 2567"/>
                  <a:gd name="T12" fmla="*/ 2247 w 2265"/>
                  <a:gd name="T13" fmla="*/ 797 h 2567"/>
                  <a:gd name="T14" fmla="*/ 2218 w 2265"/>
                  <a:gd name="T15" fmla="*/ 846 h 2567"/>
                  <a:gd name="T16" fmla="*/ 2175 w 2265"/>
                  <a:gd name="T17" fmla="*/ 884 h 2567"/>
                  <a:gd name="T18" fmla="*/ 2175 w 2265"/>
                  <a:gd name="T19" fmla="*/ 1139 h 2567"/>
                  <a:gd name="T20" fmla="*/ 2218 w 2265"/>
                  <a:gd name="T21" fmla="*/ 1177 h 2567"/>
                  <a:gd name="T22" fmla="*/ 2247 w 2265"/>
                  <a:gd name="T23" fmla="*/ 1226 h 2567"/>
                  <a:gd name="T24" fmla="*/ 2256 w 2265"/>
                  <a:gd name="T25" fmla="*/ 1282 h 2567"/>
                  <a:gd name="T26" fmla="*/ 2247 w 2265"/>
                  <a:gd name="T27" fmla="*/ 1339 h 2567"/>
                  <a:gd name="T28" fmla="*/ 2218 w 2265"/>
                  <a:gd name="T29" fmla="*/ 1389 h 2567"/>
                  <a:gd name="T30" fmla="*/ 2175 w 2265"/>
                  <a:gd name="T31" fmla="*/ 1427 h 2567"/>
                  <a:gd name="T32" fmla="*/ 2183 w 2265"/>
                  <a:gd name="T33" fmla="*/ 1682 h 2567"/>
                  <a:gd name="T34" fmla="*/ 2227 w 2265"/>
                  <a:gd name="T35" fmla="*/ 1720 h 2567"/>
                  <a:gd name="T36" fmla="*/ 2254 w 2265"/>
                  <a:gd name="T37" fmla="*/ 1769 h 2567"/>
                  <a:gd name="T38" fmla="*/ 2265 w 2265"/>
                  <a:gd name="T39" fmla="*/ 1826 h 2567"/>
                  <a:gd name="T40" fmla="*/ 2254 w 2265"/>
                  <a:gd name="T41" fmla="*/ 1882 h 2567"/>
                  <a:gd name="T42" fmla="*/ 2227 w 2265"/>
                  <a:gd name="T43" fmla="*/ 1932 h 2567"/>
                  <a:gd name="T44" fmla="*/ 2183 w 2265"/>
                  <a:gd name="T45" fmla="*/ 1970 h 2567"/>
                  <a:gd name="T46" fmla="*/ 1225 w 2265"/>
                  <a:gd name="T47" fmla="*/ 2549 h 2567"/>
                  <a:gd name="T48" fmla="*/ 1166 w 2265"/>
                  <a:gd name="T49" fmla="*/ 2565 h 2567"/>
                  <a:gd name="T50" fmla="*/ 1105 w 2265"/>
                  <a:gd name="T51" fmla="*/ 2565 h 2567"/>
                  <a:gd name="T52" fmla="*/ 1047 w 2265"/>
                  <a:gd name="T53" fmla="*/ 2549 h 2567"/>
                  <a:gd name="T54" fmla="*/ 89 w 2265"/>
                  <a:gd name="T55" fmla="*/ 1970 h 2567"/>
                  <a:gd name="T56" fmla="*/ 45 w 2265"/>
                  <a:gd name="T57" fmla="*/ 1932 h 2567"/>
                  <a:gd name="T58" fmla="*/ 18 w 2265"/>
                  <a:gd name="T59" fmla="*/ 1882 h 2567"/>
                  <a:gd name="T60" fmla="*/ 7 w 2265"/>
                  <a:gd name="T61" fmla="*/ 1825 h 2567"/>
                  <a:gd name="T62" fmla="*/ 18 w 2265"/>
                  <a:gd name="T63" fmla="*/ 1769 h 2567"/>
                  <a:gd name="T64" fmla="*/ 45 w 2265"/>
                  <a:gd name="T65" fmla="*/ 1720 h 2567"/>
                  <a:gd name="T66" fmla="*/ 89 w 2265"/>
                  <a:gd name="T67" fmla="*/ 1682 h 2567"/>
                  <a:gd name="T68" fmla="*/ 81 w 2265"/>
                  <a:gd name="T69" fmla="*/ 1427 h 2567"/>
                  <a:gd name="T70" fmla="*/ 38 w 2265"/>
                  <a:gd name="T71" fmla="*/ 1389 h 2567"/>
                  <a:gd name="T72" fmla="*/ 9 w 2265"/>
                  <a:gd name="T73" fmla="*/ 1339 h 2567"/>
                  <a:gd name="T74" fmla="*/ 0 w 2265"/>
                  <a:gd name="T75" fmla="*/ 1282 h 2567"/>
                  <a:gd name="T76" fmla="*/ 9 w 2265"/>
                  <a:gd name="T77" fmla="*/ 1226 h 2567"/>
                  <a:gd name="T78" fmla="*/ 38 w 2265"/>
                  <a:gd name="T79" fmla="*/ 1177 h 2567"/>
                  <a:gd name="T80" fmla="*/ 81 w 2265"/>
                  <a:gd name="T81" fmla="*/ 1139 h 2567"/>
                  <a:gd name="T82" fmla="*/ 81 w 2265"/>
                  <a:gd name="T83" fmla="*/ 884 h 2567"/>
                  <a:gd name="T84" fmla="*/ 38 w 2265"/>
                  <a:gd name="T85" fmla="*/ 846 h 2567"/>
                  <a:gd name="T86" fmla="*/ 9 w 2265"/>
                  <a:gd name="T87" fmla="*/ 797 h 2567"/>
                  <a:gd name="T88" fmla="*/ 0 w 2265"/>
                  <a:gd name="T89" fmla="*/ 739 h 2567"/>
                  <a:gd name="T90" fmla="*/ 9 w 2265"/>
                  <a:gd name="T91" fmla="*/ 683 h 2567"/>
                  <a:gd name="T92" fmla="*/ 38 w 2265"/>
                  <a:gd name="T93" fmla="*/ 634 h 2567"/>
                  <a:gd name="T94" fmla="*/ 81 w 2265"/>
                  <a:gd name="T95" fmla="*/ 596 h 2567"/>
                  <a:gd name="T96" fmla="*/ 1039 w 2265"/>
                  <a:gd name="T97" fmla="*/ 18 h 2567"/>
                  <a:gd name="T98" fmla="*/ 1097 w 2265"/>
                  <a:gd name="T99" fmla="*/ 2 h 2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65" h="2567">
                    <a:moveTo>
                      <a:pt x="1128" y="0"/>
                    </a:moveTo>
                    <a:lnTo>
                      <a:pt x="1159" y="2"/>
                    </a:lnTo>
                    <a:lnTo>
                      <a:pt x="1188" y="8"/>
                    </a:lnTo>
                    <a:lnTo>
                      <a:pt x="1217" y="18"/>
                    </a:lnTo>
                    <a:lnTo>
                      <a:pt x="1244" y="33"/>
                    </a:lnTo>
                    <a:lnTo>
                      <a:pt x="2175" y="596"/>
                    </a:lnTo>
                    <a:lnTo>
                      <a:pt x="2198" y="613"/>
                    </a:lnTo>
                    <a:lnTo>
                      <a:pt x="2218" y="634"/>
                    </a:lnTo>
                    <a:lnTo>
                      <a:pt x="2235" y="657"/>
                    </a:lnTo>
                    <a:lnTo>
                      <a:pt x="2247" y="683"/>
                    </a:lnTo>
                    <a:lnTo>
                      <a:pt x="2254" y="711"/>
                    </a:lnTo>
                    <a:lnTo>
                      <a:pt x="2256" y="739"/>
                    </a:lnTo>
                    <a:lnTo>
                      <a:pt x="2254" y="769"/>
                    </a:lnTo>
                    <a:lnTo>
                      <a:pt x="2247" y="797"/>
                    </a:lnTo>
                    <a:lnTo>
                      <a:pt x="2235" y="823"/>
                    </a:lnTo>
                    <a:lnTo>
                      <a:pt x="2218" y="846"/>
                    </a:lnTo>
                    <a:lnTo>
                      <a:pt x="2199" y="867"/>
                    </a:lnTo>
                    <a:lnTo>
                      <a:pt x="2175" y="884"/>
                    </a:lnTo>
                    <a:lnTo>
                      <a:pt x="1965" y="1012"/>
                    </a:lnTo>
                    <a:lnTo>
                      <a:pt x="2175" y="1139"/>
                    </a:lnTo>
                    <a:lnTo>
                      <a:pt x="2198" y="1156"/>
                    </a:lnTo>
                    <a:lnTo>
                      <a:pt x="2218" y="1177"/>
                    </a:lnTo>
                    <a:lnTo>
                      <a:pt x="2235" y="1200"/>
                    </a:lnTo>
                    <a:lnTo>
                      <a:pt x="2247" y="1226"/>
                    </a:lnTo>
                    <a:lnTo>
                      <a:pt x="2254" y="1254"/>
                    </a:lnTo>
                    <a:lnTo>
                      <a:pt x="2256" y="1282"/>
                    </a:lnTo>
                    <a:lnTo>
                      <a:pt x="2254" y="1312"/>
                    </a:lnTo>
                    <a:lnTo>
                      <a:pt x="2247" y="1339"/>
                    </a:lnTo>
                    <a:lnTo>
                      <a:pt x="2235" y="1366"/>
                    </a:lnTo>
                    <a:lnTo>
                      <a:pt x="2218" y="1389"/>
                    </a:lnTo>
                    <a:lnTo>
                      <a:pt x="2199" y="1410"/>
                    </a:lnTo>
                    <a:lnTo>
                      <a:pt x="2175" y="1427"/>
                    </a:lnTo>
                    <a:lnTo>
                      <a:pt x="1969" y="1552"/>
                    </a:lnTo>
                    <a:lnTo>
                      <a:pt x="2183" y="1682"/>
                    </a:lnTo>
                    <a:lnTo>
                      <a:pt x="2207" y="1699"/>
                    </a:lnTo>
                    <a:lnTo>
                      <a:pt x="2227" y="1720"/>
                    </a:lnTo>
                    <a:lnTo>
                      <a:pt x="2242" y="1743"/>
                    </a:lnTo>
                    <a:lnTo>
                      <a:pt x="2254" y="1769"/>
                    </a:lnTo>
                    <a:lnTo>
                      <a:pt x="2261" y="1797"/>
                    </a:lnTo>
                    <a:lnTo>
                      <a:pt x="2265" y="1826"/>
                    </a:lnTo>
                    <a:lnTo>
                      <a:pt x="2261" y="1855"/>
                    </a:lnTo>
                    <a:lnTo>
                      <a:pt x="2254" y="1882"/>
                    </a:lnTo>
                    <a:lnTo>
                      <a:pt x="2242" y="1909"/>
                    </a:lnTo>
                    <a:lnTo>
                      <a:pt x="2227" y="1932"/>
                    </a:lnTo>
                    <a:lnTo>
                      <a:pt x="2207" y="1953"/>
                    </a:lnTo>
                    <a:lnTo>
                      <a:pt x="2183" y="1970"/>
                    </a:lnTo>
                    <a:lnTo>
                      <a:pt x="1253" y="2534"/>
                    </a:lnTo>
                    <a:lnTo>
                      <a:pt x="1225" y="2549"/>
                    </a:lnTo>
                    <a:lnTo>
                      <a:pt x="1197" y="2559"/>
                    </a:lnTo>
                    <a:lnTo>
                      <a:pt x="1166" y="2565"/>
                    </a:lnTo>
                    <a:lnTo>
                      <a:pt x="1135" y="2567"/>
                    </a:lnTo>
                    <a:lnTo>
                      <a:pt x="1105" y="2565"/>
                    </a:lnTo>
                    <a:lnTo>
                      <a:pt x="1075" y="2559"/>
                    </a:lnTo>
                    <a:lnTo>
                      <a:pt x="1047" y="2549"/>
                    </a:lnTo>
                    <a:lnTo>
                      <a:pt x="1019" y="2534"/>
                    </a:lnTo>
                    <a:lnTo>
                      <a:pt x="89" y="1970"/>
                    </a:lnTo>
                    <a:lnTo>
                      <a:pt x="65" y="1953"/>
                    </a:lnTo>
                    <a:lnTo>
                      <a:pt x="45" y="1932"/>
                    </a:lnTo>
                    <a:lnTo>
                      <a:pt x="29" y="1909"/>
                    </a:lnTo>
                    <a:lnTo>
                      <a:pt x="18" y="1882"/>
                    </a:lnTo>
                    <a:lnTo>
                      <a:pt x="10" y="1855"/>
                    </a:lnTo>
                    <a:lnTo>
                      <a:pt x="7" y="1825"/>
                    </a:lnTo>
                    <a:lnTo>
                      <a:pt x="10" y="1797"/>
                    </a:lnTo>
                    <a:lnTo>
                      <a:pt x="18" y="1769"/>
                    </a:lnTo>
                    <a:lnTo>
                      <a:pt x="29" y="1743"/>
                    </a:lnTo>
                    <a:lnTo>
                      <a:pt x="45" y="1720"/>
                    </a:lnTo>
                    <a:lnTo>
                      <a:pt x="65" y="1699"/>
                    </a:lnTo>
                    <a:lnTo>
                      <a:pt x="89" y="1682"/>
                    </a:lnTo>
                    <a:lnTo>
                      <a:pt x="295" y="1557"/>
                    </a:lnTo>
                    <a:lnTo>
                      <a:pt x="81" y="1427"/>
                    </a:lnTo>
                    <a:lnTo>
                      <a:pt x="57" y="1410"/>
                    </a:lnTo>
                    <a:lnTo>
                      <a:pt x="38" y="1389"/>
                    </a:lnTo>
                    <a:lnTo>
                      <a:pt x="21" y="1366"/>
                    </a:lnTo>
                    <a:lnTo>
                      <a:pt x="9" y="1339"/>
                    </a:lnTo>
                    <a:lnTo>
                      <a:pt x="2" y="1312"/>
                    </a:lnTo>
                    <a:lnTo>
                      <a:pt x="0" y="1282"/>
                    </a:lnTo>
                    <a:lnTo>
                      <a:pt x="2" y="1254"/>
                    </a:lnTo>
                    <a:lnTo>
                      <a:pt x="9" y="1226"/>
                    </a:lnTo>
                    <a:lnTo>
                      <a:pt x="21" y="1200"/>
                    </a:lnTo>
                    <a:lnTo>
                      <a:pt x="38" y="1177"/>
                    </a:lnTo>
                    <a:lnTo>
                      <a:pt x="58" y="1156"/>
                    </a:lnTo>
                    <a:lnTo>
                      <a:pt x="81" y="1139"/>
                    </a:lnTo>
                    <a:lnTo>
                      <a:pt x="291" y="1012"/>
                    </a:lnTo>
                    <a:lnTo>
                      <a:pt x="81" y="884"/>
                    </a:lnTo>
                    <a:lnTo>
                      <a:pt x="57" y="867"/>
                    </a:lnTo>
                    <a:lnTo>
                      <a:pt x="38" y="846"/>
                    </a:lnTo>
                    <a:lnTo>
                      <a:pt x="21" y="823"/>
                    </a:lnTo>
                    <a:lnTo>
                      <a:pt x="9" y="797"/>
                    </a:lnTo>
                    <a:lnTo>
                      <a:pt x="2" y="769"/>
                    </a:lnTo>
                    <a:lnTo>
                      <a:pt x="0" y="739"/>
                    </a:lnTo>
                    <a:lnTo>
                      <a:pt x="2" y="711"/>
                    </a:lnTo>
                    <a:lnTo>
                      <a:pt x="9" y="683"/>
                    </a:lnTo>
                    <a:lnTo>
                      <a:pt x="21" y="657"/>
                    </a:lnTo>
                    <a:lnTo>
                      <a:pt x="38" y="634"/>
                    </a:lnTo>
                    <a:lnTo>
                      <a:pt x="58" y="613"/>
                    </a:lnTo>
                    <a:lnTo>
                      <a:pt x="81" y="596"/>
                    </a:lnTo>
                    <a:lnTo>
                      <a:pt x="1012" y="33"/>
                    </a:lnTo>
                    <a:lnTo>
                      <a:pt x="1039" y="18"/>
                    </a:lnTo>
                    <a:lnTo>
                      <a:pt x="1068" y="8"/>
                    </a:lnTo>
                    <a:lnTo>
                      <a:pt x="1097" y="2"/>
                    </a:lnTo>
                    <a:lnTo>
                      <a:pt x="1128"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78" name="Freeform 14"/>
              <p:cNvSpPr>
                <a:spLocks/>
              </p:cNvSpPr>
              <p:nvPr/>
            </p:nvSpPr>
            <p:spPr bwMode="auto">
              <a:xfrm>
                <a:off x="4976803" y="2760335"/>
                <a:ext cx="541913" cy="222372"/>
              </a:xfrm>
              <a:custGeom>
                <a:avLst/>
                <a:gdLst>
                  <a:gd name="T0" fmla="*/ 1745 w 2032"/>
                  <a:gd name="T1" fmla="*/ 0 h 833"/>
                  <a:gd name="T2" fmla="*/ 2005 w 2032"/>
                  <a:gd name="T3" fmla="*/ 157 h 833"/>
                  <a:gd name="T4" fmla="*/ 2016 w 2032"/>
                  <a:gd name="T5" fmla="*/ 165 h 833"/>
                  <a:gd name="T6" fmla="*/ 2025 w 2032"/>
                  <a:gd name="T7" fmla="*/ 177 h 833"/>
                  <a:gd name="T8" fmla="*/ 2030 w 2032"/>
                  <a:gd name="T9" fmla="*/ 191 h 833"/>
                  <a:gd name="T10" fmla="*/ 2032 w 2032"/>
                  <a:gd name="T11" fmla="*/ 204 h 833"/>
                  <a:gd name="T12" fmla="*/ 2030 w 2032"/>
                  <a:gd name="T13" fmla="*/ 219 h 833"/>
                  <a:gd name="T14" fmla="*/ 2025 w 2032"/>
                  <a:gd name="T15" fmla="*/ 233 h 833"/>
                  <a:gd name="T16" fmla="*/ 2016 w 2032"/>
                  <a:gd name="T17" fmla="*/ 244 h 833"/>
                  <a:gd name="T18" fmla="*/ 2005 w 2032"/>
                  <a:gd name="T19" fmla="*/ 253 h 833"/>
                  <a:gd name="T20" fmla="*/ 1074 w 2032"/>
                  <a:gd name="T21" fmla="*/ 817 h 833"/>
                  <a:gd name="T22" fmla="*/ 1052 w 2032"/>
                  <a:gd name="T23" fmla="*/ 828 h 833"/>
                  <a:gd name="T24" fmla="*/ 1028 w 2032"/>
                  <a:gd name="T25" fmla="*/ 833 h 833"/>
                  <a:gd name="T26" fmla="*/ 1003 w 2032"/>
                  <a:gd name="T27" fmla="*/ 833 h 833"/>
                  <a:gd name="T28" fmla="*/ 980 w 2032"/>
                  <a:gd name="T29" fmla="*/ 828 h 833"/>
                  <a:gd name="T30" fmla="*/ 958 w 2032"/>
                  <a:gd name="T31" fmla="*/ 817 h 833"/>
                  <a:gd name="T32" fmla="*/ 27 w 2032"/>
                  <a:gd name="T33" fmla="*/ 253 h 833"/>
                  <a:gd name="T34" fmla="*/ 16 w 2032"/>
                  <a:gd name="T35" fmla="*/ 244 h 833"/>
                  <a:gd name="T36" fmla="*/ 7 w 2032"/>
                  <a:gd name="T37" fmla="*/ 233 h 833"/>
                  <a:gd name="T38" fmla="*/ 2 w 2032"/>
                  <a:gd name="T39" fmla="*/ 219 h 833"/>
                  <a:gd name="T40" fmla="*/ 0 w 2032"/>
                  <a:gd name="T41" fmla="*/ 204 h 833"/>
                  <a:gd name="T42" fmla="*/ 2 w 2032"/>
                  <a:gd name="T43" fmla="*/ 191 h 833"/>
                  <a:gd name="T44" fmla="*/ 7 w 2032"/>
                  <a:gd name="T45" fmla="*/ 177 h 833"/>
                  <a:gd name="T46" fmla="*/ 16 w 2032"/>
                  <a:gd name="T47" fmla="*/ 166 h 833"/>
                  <a:gd name="T48" fmla="*/ 27 w 2032"/>
                  <a:gd name="T49" fmla="*/ 157 h 833"/>
                  <a:gd name="T50" fmla="*/ 287 w 2032"/>
                  <a:gd name="T51" fmla="*/ 0 h 833"/>
                  <a:gd name="T52" fmla="*/ 899 w 2032"/>
                  <a:gd name="T53" fmla="*/ 370 h 833"/>
                  <a:gd name="T54" fmla="*/ 926 w 2032"/>
                  <a:gd name="T55" fmla="*/ 384 h 833"/>
                  <a:gd name="T56" fmla="*/ 956 w 2032"/>
                  <a:gd name="T57" fmla="*/ 395 h 833"/>
                  <a:gd name="T58" fmla="*/ 985 w 2032"/>
                  <a:gd name="T59" fmla="*/ 401 h 833"/>
                  <a:gd name="T60" fmla="*/ 1015 w 2032"/>
                  <a:gd name="T61" fmla="*/ 403 h 833"/>
                  <a:gd name="T62" fmla="*/ 1047 w 2032"/>
                  <a:gd name="T63" fmla="*/ 401 h 833"/>
                  <a:gd name="T64" fmla="*/ 1076 w 2032"/>
                  <a:gd name="T65" fmla="*/ 395 h 833"/>
                  <a:gd name="T66" fmla="*/ 1105 w 2032"/>
                  <a:gd name="T67" fmla="*/ 384 h 833"/>
                  <a:gd name="T68" fmla="*/ 1132 w 2032"/>
                  <a:gd name="T69" fmla="*/ 370 h 833"/>
                  <a:gd name="T70" fmla="*/ 1745 w 2032"/>
                  <a:gd name="T71" fmla="*/ 0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32" h="833">
                    <a:moveTo>
                      <a:pt x="1745" y="0"/>
                    </a:moveTo>
                    <a:lnTo>
                      <a:pt x="2005" y="157"/>
                    </a:lnTo>
                    <a:lnTo>
                      <a:pt x="2016" y="165"/>
                    </a:lnTo>
                    <a:lnTo>
                      <a:pt x="2025" y="177"/>
                    </a:lnTo>
                    <a:lnTo>
                      <a:pt x="2030" y="191"/>
                    </a:lnTo>
                    <a:lnTo>
                      <a:pt x="2032" y="204"/>
                    </a:lnTo>
                    <a:lnTo>
                      <a:pt x="2030" y="219"/>
                    </a:lnTo>
                    <a:lnTo>
                      <a:pt x="2025" y="233"/>
                    </a:lnTo>
                    <a:lnTo>
                      <a:pt x="2016" y="244"/>
                    </a:lnTo>
                    <a:lnTo>
                      <a:pt x="2005" y="253"/>
                    </a:lnTo>
                    <a:lnTo>
                      <a:pt x="1074" y="817"/>
                    </a:lnTo>
                    <a:lnTo>
                      <a:pt x="1052" y="828"/>
                    </a:lnTo>
                    <a:lnTo>
                      <a:pt x="1028" y="833"/>
                    </a:lnTo>
                    <a:lnTo>
                      <a:pt x="1003" y="833"/>
                    </a:lnTo>
                    <a:lnTo>
                      <a:pt x="980" y="828"/>
                    </a:lnTo>
                    <a:lnTo>
                      <a:pt x="958" y="817"/>
                    </a:lnTo>
                    <a:lnTo>
                      <a:pt x="27" y="253"/>
                    </a:lnTo>
                    <a:lnTo>
                      <a:pt x="16" y="244"/>
                    </a:lnTo>
                    <a:lnTo>
                      <a:pt x="7" y="233"/>
                    </a:lnTo>
                    <a:lnTo>
                      <a:pt x="2" y="219"/>
                    </a:lnTo>
                    <a:lnTo>
                      <a:pt x="0" y="204"/>
                    </a:lnTo>
                    <a:lnTo>
                      <a:pt x="2" y="191"/>
                    </a:lnTo>
                    <a:lnTo>
                      <a:pt x="7" y="177"/>
                    </a:lnTo>
                    <a:lnTo>
                      <a:pt x="16" y="166"/>
                    </a:lnTo>
                    <a:lnTo>
                      <a:pt x="27" y="157"/>
                    </a:lnTo>
                    <a:lnTo>
                      <a:pt x="287" y="0"/>
                    </a:lnTo>
                    <a:lnTo>
                      <a:pt x="899" y="370"/>
                    </a:lnTo>
                    <a:lnTo>
                      <a:pt x="926" y="384"/>
                    </a:lnTo>
                    <a:lnTo>
                      <a:pt x="956" y="395"/>
                    </a:lnTo>
                    <a:lnTo>
                      <a:pt x="985" y="401"/>
                    </a:lnTo>
                    <a:lnTo>
                      <a:pt x="1015" y="403"/>
                    </a:lnTo>
                    <a:lnTo>
                      <a:pt x="1047" y="401"/>
                    </a:lnTo>
                    <a:lnTo>
                      <a:pt x="1076" y="395"/>
                    </a:lnTo>
                    <a:lnTo>
                      <a:pt x="1105" y="384"/>
                    </a:lnTo>
                    <a:lnTo>
                      <a:pt x="1132" y="370"/>
                    </a:lnTo>
                    <a:lnTo>
                      <a:pt x="1745" y="0"/>
                    </a:lnTo>
                    <a:close/>
                  </a:path>
                </a:pathLst>
              </a:custGeom>
              <a:solidFill>
                <a:srgbClr val="FFC85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79" name="Freeform 15"/>
              <p:cNvSpPr>
                <a:spLocks noEditPoints="1"/>
              </p:cNvSpPr>
              <p:nvPr/>
            </p:nvSpPr>
            <p:spPr bwMode="auto">
              <a:xfrm>
                <a:off x="4976803" y="2502460"/>
                <a:ext cx="543782" cy="626003"/>
              </a:xfrm>
              <a:custGeom>
                <a:avLst/>
                <a:gdLst>
                  <a:gd name="T0" fmla="*/ 2013 w 2040"/>
                  <a:gd name="T1" fmla="*/ 1665 h 2341"/>
                  <a:gd name="T2" fmla="*/ 2032 w 2040"/>
                  <a:gd name="T3" fmla="*/ 1685 h 2341"/>
                  <a:gd name="T4" fmla="*/ 2040 w 2040"/>
                  <a:gd name="T5" fmla="*/ 1713 h 2341"/>
                  <a:gd name="T6" fmla="*/ 2032 w 2040"/>
                  <a:gd name="T7" fmla="*/ 1741 h 2341"/>
                  <a:gd name="T8" fmla="*/ 2013 w 2040"/>
                  <a:gd name="T9" fmla="*/ 1761 h 2341"/>
                  <a:gd name="T10" fmla="*/ 1059 w 2040"/>
                  <a:gd name="T11" fmla="*/ 2336 h 2341"/>
                  <a:gd name="T12" fmla="*/ 1012 w 2040"/>
                  <a:gd name="T13" fmla="*/ 2341 h 2341"/>
                  <a:gd name="T14" fmla="*/ 965 w 2040"/>
                  <a:gd name="T15" fmla="*/ 2325 h 2341"/>
                  <a:gd name="T16" fmla="*/ 24 w 2040"/>
                  <a:gd name="T17" fmla="*/ 1751 h 2341"/>
                  <a:gd name="T18" fmla="*/ 9 w 2040"/>
                  <a:gd name="T19" fmla="*/ 1727 h 2341"/>
                  <a:gd name="T20" fmla="*/ 9 w 2040"/>
                  <a:gd name="T21" fmla="*/ 1699 h 2341"/>
                  <a:gd name="T22" fmla="*/ 24 w 2040"/>
                  <a:gd name="T23" fmla="*/ 1674 h 2341"/>
                  <a:gd name="T24" fmla="*/ 291 w 2040"/>
                  <a:gd name="T25" fmla="*/ 1510 h 2341"/>
                  <a:gd name="T26" fmla="*/ 926 w 2040"/>
                  <a:gd name="T27" fmla="*/ 1892 h 2341"/>
                  <a:gd name="T28" fmla="*/ 985 w 2040"/>
                  <a:gd name="T29" fmla="*/ 1909 h 2341"/>
                  <a:gd name="T30" fmla="*/ 1047 w 2040"/>
                  <a:gd name="T31" fmla="*/ 1909 h 2341"/>
                  <a:gd name="T32" fmla="*/ 1105 w 2040"/>
                  <a:gd name="T33" fmla="*/ 1892 h 2341"/>
                  <a:gd name="T34" fmla="*/ 1748 w 2040"/>
                  <a:gd name="T35" fmla="*/ 1505 h 2341"/>
                  <a:gd name="T36" fmla="*/ 1028 w 2040"/>
                  <a:gd name="T37" fmla="*/ 0 h 2341"/>
                  <a:gd name="T38" fmla="*/ 1074 w 2040"/>
                  <a:gd name="T39" fmla="*/ 16 h 2341"/>
                  <a:gd name="T40" fmla="*/ 2016 w 2040"/>
                  <a:gd name="T41" fmla="*/ 587 h 2341"/>
                  <a:gd name="T42" fmla="*/ 2030 w 2040"/>
                  <a:gd name="T43" fmla="*/ 613 h 2341"/>
                  <a:gd name="T44" fmla="*/ 2030 w 2040"/>
                  <a:gd name="T45" fmla="*/ 641 h 2341"/>
                  <a:gd name="T46" fmla="*/ 2016 w 2040"/>
                  <a:gd name="T47" fmla="*/ 666 h 2341"/>
                  <a:gd name="T48" fmla="*/ 1074 w 2040"/>
                  <a:gd name="T49" fmla="*/ 1239 h 2341"/>
                  <a:gd name="T50" fmla="*/ 1028 w 2040"/>
                  <a:gd name="T51" fmla="*/ 1255 h 2341"/>
                  <a:gd name="T52" fmla="*/ 980 w 2040"/>
                  <a:gd name="T53" fmla="*/ 1250 h 2341"/>
                  <a:gd name="T54" fmla="*/ 27 w 2040"/>
                  <a:gd name="T55" fmla="*/ 675 h 2341"/>
                  <a:gd name="T56" fmla="*/ 7 w 2040"/>
                  <a:gd name="T57" fmla="*/ 655 h 2341"/>
                  <a:gd name="T58" fmla="*/ 0 w 2040"/>
                  <a:gd name="T59" fmla="*/ 626 h 2341"/>
                  <a:gd name="T60" fmla="*/ 7 w 2040"/>
                  <a:gd name="T61" fmla="*/ 599 h 2341"/>
                  <a:gd name="T62" fmla="*/ 27 w 2040"/>
                  <a:gd name="T63" fmla="*/ 579 h 2341"/>
                  <a:gd name="T64" fmla="*/ 980 w 2040"/>
                  <a:gd name="T65" fmla="*/ 5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40" h="2341">
                    <a:moveTo>
                      <a:pt x="1748" y="1505"/>
                    </a:moveTo>
                    <a:lnTo>
                      <a:pt x="2013" y="1665"/>
                    </a:lnTo>
                    <a:lnTo>
                      <a:pt x="2024" y="1674"/>
                    </a:lnTo>
                    <a:lnTo>
                      <a:pt x="2032" y="1685"/>
                    </a:lnTo>
                    <a:lnTo>
                      <a:pt x="2038" y="1699"/>
                    </a:lnTo>
                    <a:lnTo>
                      <a:pt x="2040" y="1713"/>
                    </a:lnTo>
                    <a:lnTo>
                      <a:pt x="2038" y="1727"/>
                    </a:lnTo>
                    <a:lnTo>
                      <a:pt x="2032" y="1741"/>
                    </a:lnTo>
                    <a:lnTo>
                      <a:pt x="2024" y="1751"/>
                    </a:lnTo>
                    <a:lnTo>
                      <a:pt x="2013" y="1761"/>
                    </a:lnTo>
                    <a:lnTo>
                      <a:pt x="1081" y="2325"/>
                    </a:lnTo>
                    <a:lnTo>
                      <a:pt x="1059" y="2336"/>
                    </a:lnTo>
                    <a:lnTo>
                      <a:pt x="1036" y="2341"/>
                    </a:lnTo>
                    <a:lnTo>
                      <a:pt x="1012" y="2341"/>
                    </a:lnTo>
                    <a:lnTo>
                      <a:pt x="987" y="2336"/>
                    </a:lnTo>
                    <a:lnTo>
                      <a:pt x="965" y="2325"/>
                    </a:lnTo>
                    <a:lnTo>
                      <a:pt x="35" y="1761"/>
                    </a:lnTo>
                    <a:lnTo>
                      <a:pt x="24" y="1751"/>
                    </a:lnTo>
                    <a:lnTo>
                      <a:pt x="15" y="1741"/>
                    </a:lnTo>
                    <a:lnTo>
                      <a:pt x="9" y="1727"/>
                    </a:lnTo>
                    <a:lnTo>
                      <a:pt x="8" y="1713"/>
                    </a:lnTo>
                    <a:lnTo>
                      <a:pt x="9" y="1699"/>
                    </a:lnTo>
                    <a:lnTo>
                      <a:pt x="16" y="1685"/>
                    </a:lnTo>
                    <a:lnTo>
                      <a:pt x="24" y="1674"/>
                    </a:lnTo>
                    <a:lnTo>
                      <a:pt x="35" y="1665"/>
                    </a:lnTo>
                    <a:lnTo>
                      <a:pt x="291" y="1510"/>
                    </a:lnTo>
                    <a:lnTo>
                      <a:pt x="899" y="1878"/>
                    </a:lnTo>
                    <a:lnTo>
                      <a:pt x="926" y="1892"/>
                    </a:lnTo>
                    <a:lnTo>
                      <a:pt x="956" y="1903"/>
                    </a:lnTo>
                    <a:lnTo>
                      <a:pt x="985" y="1909"/>
                    </a:lnTo>
                    <a:lnTo>
                      <a:pt x="1015" y="1911"/>
                    </a:lnTo>
                    <a:lnTo>
                      <a:pt x="1047" y="1909"/>
                    </a:lnTo>
                    <a:lnTo>
                      <a:pt x="1076" y="1903"/>
                    </a:lnTo>
                    <a:lnTo>
                      <a:pt x="1105" y="1892"/>
                    </a:lnTo>
                    <a:lnTo>
                      <a:pt x="1132" y="1878"/>
                    </a:lnTo>
                    <a:lnTo>
                      <a:pt x="1748" y="1505"/>
                    </a:lnTo>
                    <a:close/>
                    <a:moveTo>
                      <a:pt x="1004" y="0"/>
                    </a:moveTo>
                    <a:lnTo>
                      <a:pt x="1028" y="0"/>
                    </a:lnTo>
                    <a:lnTo>
                      <a:pt x="1052" y="5"/>
                    </a:lnTo>
                    <a:lnTo>
                      <a:pt x="1074" y="16"/>
                    </a:lnTo>
                    <a:lnTo>
                      <a:pt x="2005" y="579"/>
                    </a:lnTo>
                    <a:lnTo>
                      <a:pt x="2016" y="587"/>
                    </a:lnTo>
                    <a:lnTo>
                      <a:pt x="2025" y="599"/>
                    </a:lnTo>
                    <a:lnTo>
                      <a:pt x="2030" y="613"/>
                    </a:lnTo>
                    <a:lnTo>
                      <a:pt x="2032" y="626"/>
                    </a:lnTo>
                    <a:lnTo>
                      <a:pt x="2030" y="641"/>
                    </a:lnTo>
                    <a:lnTo>
                      <a:pt x="2025" y="655"/>
                    </a:lnTo>
                    <a:lnTo>
                      <a:pt x="2016" y="666"/>
                    </a:lnTo>
                    <a:lnTo>
                      <a:pt x="2005" y="675"/>
                    </a:lnTo>
                    <a:lnTo>
                      <a:pt x="1074" y="1239"/>
                    </a:lnTo>
                    <a:lnTo>
                      <a:pt x="1052" y="1250"/>
                    </a:lnTo>
                    <a:lnTo>
                      <a:pt x="1028" y="1255"/>
                    </a:lnTo>
                    <a:lnTo>
                      <a:pt x="1003" y="1255"/>
                    </a:lnTo>
                    <a:lnTo>
                      <a:pt x="980" y="1250"/>
                    </a:lnTo>
                    <a:lnTo>
                      <a:pt x="958" y="1239"/>
                    </a:lnTo>
                    <a:lnTo>
                      <a:pt x="27" y="675"/>
                    </a:lnTo>
                    <a:lnTo>
                      <a:pt x="16" y="666"/>
                    </a:lnTo>
                    <a:lnTo>
                      <a:pt x="7" y="655"/>
                    </a:lnTo>
                    <a:lnTo>
                      <a:pt x="2" y="641"/>
                    </a:lnTo>
                    <a:lnTo>
                      <a:pt x="0" y="626"/>
                    </a:lnTo>
                    <a:lnTo>
                      <a:pt x="2" y="613"/>
                    </a:lnTo>
                    <a:lnTo>
                      <a:pt x="7" y="599"/>
                    </a:lnTo>
                    <a:lnTo>
                      <a:pt x="16" y="587"/>
                    </a:lnTo>
                    <a:lnTo>
                      <a:pt x="27" y="579"/>
                    </a:lnTo>
                    <a:lnTo>
                      <a:pt x="958" y="16"/>
                    </a:lnTo>
                    <a:lnTo>
                      <a:pt x="980" y="5"/>
                    </a:lnTo>
                    <a:lnTo>
                      <a:pt x="1004" y="0"/>
                    </a:lnTo>
                    <a:close/>
                  </a:path>
                </a:pathLst>
              </a:custGeom>
              <a:solidFill>
                <a:srgbClr val="EBECE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grpSp>
      </p:grpSp>
      <p:sp>
        <p:nvSpPr>
          <p:cNvPr id="75" name="Oval 74"/>
          <p:cNvSpPr/>
          <p:nvPr/>
        </p:nvSpPr>
        <p:spPr bwMode="auto">
          <a:xfrm rot="749351">
            <a:off x="5547434" y="2332789"/>
            <a:ext cx="1211430" cy="1200847"/>
          </a:xfrm>
          <a:prstGeom prst="ellipse">
            <a:avLst/>
          </a:prstGeom>
          <a:noFill/>
          <a:ln w="12700" cap="flat" cmpd="sng" algn="ctr">
            <a:gradFill>
              <a:gsLst>
                <a:gs pos="0">
                  <a:schemeClr val="accent4">
                    <a:lumMod val="40000"/>
                    <a:lumOff val="60000"/>
                    <a:alpha val="23000"/>
                  </a:schemeClr>
                </a:gs>
                <a:gs pos="100000">
                  <a:schemeClr val="accent4">
                    <a:lumMod val="40000"/>
                    <a:lumOff val="60000"/>
                    <a:alpha val="0"/>
                  </a:schemeClr>
                </a:gs>
              </a:gsLst>
              <a:lin ang="5400000" scaled="1"/>
            </a:gradFill>
            <a:prstDash val="solid"/>
            <a:round/>
            <a:headEnd type="none" w="med" len="med"/>
            <a:tailEnd type="triangle" w="med" len="sm"/>
          </a:ln>
          <a:effectLst/>
        </p:spPr>
        <p:txBody>
          <a:bodyPr vert="horz" wrap="none" lIns="91440" tIns="45720" rIns="91440" bIns="45720" numCol="1" rtlCol="0"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w="76200" cmpd="sng">
                <a:solidFill>
                  <a:prstClr val="white"/>
                </a:solidFill>
              </a:ln>
              <a:solidFill>
                <a:schemeClr val="accent1">
                  <a:lumMod val="50000"/>
                </a:schemeClr>
              </a:solidFill>
              <a:effectLst/>
              <a:uLnTx/>
              <a:uFillTx/>
              <a:latin typeface="Arial"/>
              <a:ea typeface="ＭＳ Ｐゴシック" pitchFamily="16" charset="-128"/>
              <a:cs typeface="ＭＳ Ｐゴシック" pitchFamily="-97" charset="-128"/>
            </a:endParaRPr>
          </a:p>
        </p:txBody>
      </p:sp>
      <p:cxnSp>
        <p:nvCxnSpPr>
          <p:cNvPr id="76" name="Straight Connector 75"/>
          <p:cNvCxnSpPr>
            <a:cxnSpLocks/>
            <a:stCxn id="106" idx="3"/>
            <a:endCxn id="65" idx="7"/>
          </p:cNvCxnSpPr>
          <p:nvPr/>
        </p:nvCxnSpPr>
        <p:spPr bwMode="auto">
          <a:xfrm flipH="1">
            <a:off x="6611322" y="2161876"/>
            <a:ext cx="1009228" cy="547653"/>
          </a:xfrm>
          <a:prstGeom prst="line">
            <a:avLst/>
          </a:prstGeom>
          <a:noFill/>
          <a:ln w="12700" cap="flat" cmpd="sng" algn="ctr">
            <a:solidFill>
              <a:schemeClr val="accent1">
                <a:lumMod val="40000"/>
                <a:lumOff val="60000"/>
              </a:schemeClr>
            </a:solidFill>
            <a:prstDash val="solid"/>
            <a:round/>
            <a:headEnd type="none" w="med" len="med"/>
            <a:tailEnd type="none" w="med" len="sm"/>
          </a:ln>
          <a:effectLst/>
        </p:spPr>
      </p:cxnSp>
      <p:cxnSp>
        <p:nvCxnSpPr>
          <p:cNvPr id="77" name="Straight Connector 76"/>
          <p:cNvCxnSpPr/>
          <p:nvPr/>
        </p:nvCxnSpPr>
        <p:spPr bwMode="auto">
          <a:xfrm flipH="1">
            <a:off x="6423144" y="1914553"/>
            <a:ext cx="354973" cy="589633"/>
          </a:xfrm>
          <a:prstGeom prst="line">
            <a:avLst/>
          </a:prstGeom>
          <a:noFill/>
          <a:ln w="12700" cap="flat" cmpd="sng" algn="ctr">
            <a:solidFill>
              <a:schemeClr val="accent1">
                <a:lumMod val="40000"/>
                <a:lumOff val="60000"/>
              </a:schemeClr>
            </a:solidFill>
            <a:prstDash val="solid"/>
            <a:round/>
            <a:headEnd type="none" w="med" len="med"/>
            <a:tailEnd type="none" w="med" len="sm"/>
          </a:ln>
          <a:effectLst/>
        </p:spPr>
      </p:cxnSp>
      <p:cxnSp>
        <p:nvCxnSpPr>
          <p:cNvPr id="78" name="Straight Connector 77"/>
          <p:cNvCxnSpPr>
            <a:cxnSpLocks/>
            <a:stCxn id="154" idx="10"/>
            <a:endCxn id="65" idx="1"/>
          </p:cNvCxnSpPr>
          <p:nvPr/>
        </p:nvCxnSpPr>
        <p:spPr bwMode="auto">
          <a:xfrm>
            <a:off x="5601029" y="1940961"/>
            <a:ext cx="315478" cy="553869"/>
          </a:xfrm>
          <a:prstGeom prst="line">
            <a:avLst/>
          </a:prstGeom>
          <a:noFill/>
          <a:ln w="12700" cap="flat" cmpd="sng" algn="ctr">
            <a:solidFill>
              <a:schemeClr val="accent1">
                <a:lumMod val="40000"/>
                <a:lumOff val="60000"/>
              </a:schemeClr>
            </a:solidFill>
            <a:prstDash val="solid"/>
            <a:round/>
            <a:headEnd type="none" w="med" len="med"/>
            <a:tailEnd type="none" w="med" len="sm"/>
          </a:ln>
          <a:effectLst/>
        </p:spPr>
      </p:cxnSp>
      <p:grpSp>
        <p:nvGrpSpPr>
          <p:cNvPr id="79" name="Group 78"/>
          <p:cNvGrpSpPr/>
          <p:nvPr/>
        </p:nvGrpSpPr>
        <p:grpSpPr>
          <a:xfrm>
            <a:off x="6742287" y="3792545"/>
            <a:ext cx="791143" cy="822699"/>
            <a:chOff x="7096139" y="4762529"/>
            <a:chExt cx="828834" cy="869489"/>
          </a:xfrm>
        </p:grpSpPr>
        <p:sp>
          <p:nvSpPr>
            <p:cNvPr id="165" name="Oval 164"/>
            <p:cNvSpPr/>
            <p:nvPr/>
          </p:nvSpPr>
          <p:spPr bwMode="auto">
            <a:xfrm rot="1455553">
              <a:off x="7096139" y="4762529"/>
              <a:ext cx="828834" cy="828832"/>
            </a:xfrm>
            <a:prstGeom prst="ellipse">
              <a:avLst/>
            </a:prstGeom>
            <a:gradFill>
              <a:gsLst>
                <a:gs pos="0">
                  <a:srgbClr val="4583B7">
                    <a:alpha val="51000"/>
                  </a:srgbClr>
                </a:gs>
                <a:gs pos="100000">
                  <a:srgbClr val="4583B7">
                    <a:alpha val="30000"/>
                  </a:srgbClr>
                </a:gs>
              </a:gsLst>
              <a:lin ang="5400000" scaled="1"/>
            </a:gradFill>
            <a:ln w="12700" cap="flat" cmpd="sng" algn="ctr">
              <a:gradFill>
                <a:gsLst>
                  <a:gs pos="0">
                    <a:schemeClr val="accent4">
                      <a:lumMod val="40000"/>
                      <a:lumOff val="60000"/>
                      <a:alpha val="58000"/>
                    </a:schemeClr>
                  </a:gs>
                  <a:gs pos="100000">
                    <a:schemeClr val="accent4">
                      <a:lumMod val="40000"/>
                      <a:lumOff val="60000"/>
                      <a:alpha val="15000"/>
                    </a:schemeClr>
                  </a:gs>
                </a:gsLst>
                <a:lin ang="5400000" scaled="1"/>
              </a:gradFill>
              <a:prstDash val="solid"/>
              <a:round/>
              <a:headEnd type="none" w="med" len="med"/>
              <a:tailEnd type="triangle" w="med" len="sm"/>
            </a:ln>
            <a:effectLst>
              <a:outerShdw blurRad="952500" sx="102000" sy="102000" algn="ctr" rotWithShape="0">
                <a:schemeClr val="tx1">
                  <a:alpha val="40000"/>
                </a:schemeClr>
              </a:outerShdw>
            </a:effectLst>
          </p:spPr>
          <p:txBody>
            <a:bodyPr vert="horz" wrap="none" lIns="91440" tIns="45720" rIns="91440" bIns="45720" numCol="1" rtlCol="0"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w="76200" cmpd="sng">
                  <a:solidFill>
                    <a:prstClr val="white"/>
                  </a:solidFill>
                </a:ln>
                <a:solidFill>
                  <a:schemeClr val="accent1">
                    <a:lumMod val="50000"/>
                  </a:schemeClr>
                </a:solidFill>
                <a:effectLst/>
                <a:uLnTx/>
                <a:uFillTx/>
                <a:latin typeface="Arial"/>
                <a:ea typeface="ＭＳ Ｐゴシック" pitchFamily="16" charset="-128"/>
                <a:cs typeface="ＭＳ Ｐゴシック" pitchFamily="-97" charset="-128"/>
              </a:endParaRPr>
            </a:p>
          </p:txBody>
        </p:sp>
        <p:sp>
          <p:nvSpPr>
            <p:cNvPr id="166" name="AutoShape 61"/>
            <p:cNvSpPr>
              <a:spLocks noChangeArrowheads="1"/>
            </p:cNvSpPr>
            <p:nvPr/>
          </p:nvSpPr>
          <p:spPr bwMode="auto">
            <a:xfrm>
              <a:off x="7129445" y="4945996"/>
              <a:ext cx="777544" cy="213012"/>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square" lIns="0" tIns="0" rIns="0" bIns="45720" numCol="1" rtlCol="0" anchor="t" anchorCtr="0" compatLnSpc="1">
              <a:prstTxWarp prst="textNoShape">
                <a:avLst/>
              </a:prstTxWarp>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chemeClr val="accent1">
                      <a:lumMod val="50000"/>
                    </a:schemeClr>
                  </a:solidFill>
                  <a:effectLst/>
                  <a:uLnTx/>
                  <a:uFillTx/>
                  <a:latin typeface="Arial"/>
                  <a:ea typeface="ＭＳ Ｐゴシック" pitchFamily="16" charset="-128"/>
                  <a:cs typeface="ＭＳ Ｐゴシック" pitchFamily="-97" charset="-128"/>
                </a:rPr>
                <a:t>Ireland</a:t>
              </a:r>
            </a:p>
          </p:txBody>
        </p:sp>
        <p:grpSp>
          <p:nvGrpSpPr>
            <p:cNvPr id="167" name="Group 166"/>
            <p:cNvGrpSpPr/>
            <p:nvPr/>
          </p:nvGrpSpPr>
          <p:grpSpPr>
            <a:xfrm>
              <a:off x="7409853" y="5169672"/>
              <a:ext cx="511084" cy="462346"/>
              <a:chOff x="11042198" y="2735257"/>
              <a:chExt cx="323232" cy="292409"/>
            </a:xfrm>
          </p:grpSpPr>
          <p:sp>
            <p:nvSpPr>
              <p:cNvPr id="168" name="Freeform 6"/>
              <p:cNvSpPr>
                <a:spLocks/>
              </p:cNvSpPr>
              <p:nvPr/>
            </p:nvSpPr>
            <p:spPr bwMode="auto">
              <a:xfrm>
                <a:off x="11042198" y="2735257"/>
                <a:ext cx="323232" cy="216046"/>
              </a:xfrm>
              <a:custGeom>
                <a:avLst/>
                <a:gdLst>
                  <a:gd name="T0" fmla="*/ 1489 w 2698"/>
                  <a:gd name="T1" fmla="*/ 1 h 1807"/>
                  <a:gd name="T2" fmla="*/ 1579 w 2698"/>
                  <a:gd name="T3" fmla="*/ 16 h 1807"/>
                  <a:gd name="T4" fmla="*/ 1667 w 2698"/>
                  <a:gd name="T5" fmla="*/ 44 h 1807"/>
                  <a:gd name="T6" fmla="*/ 1750 w 2698"/>
                  <a:gd name="T7" fmla="*/ 86 h 1807"/>
                  <a:gd name="T8" fmla="*/ 1825 w 2698"/>
                  <a:gd name="T9" fmla="*/ 143 h 1807"/>
                  <a:gd name="T10" fmla="*/ 1891 w 2698"/>
                  <a:gd name="T11" fmla="*/ 213 h 1807"/>
                  <a:gd name="T12" fmla="*/ 1945 w 2698"/>
                  <a:gd name="T13" fmla="*/ 297 h 1807"/>
                  <a:gd name="T14" fmla="*/ 1983 w 2698"/>
                  <a:gd name="T15" fmla="*/ 395 h 1807"/>
                  <a:gd name="T16" fmla="*/ 2082 w 2698"/>
                  <a:gd name="T17" fmla="*/ 408 h 1807"/>
                  <a:gd name="T18" fmla="*/ 2176 w 2698"/>
                  <a:gd name="T19" fmla="*/ 441 h 1807"/>
                  <a:gd name="T20" fmla="*/ 2262 w 2698"/>
                  <a:gd name="T21" fmla="*/ 494 h 1807"/>
                  <a:gd name="T22" fmla="*/ 2335 w 2698"/>
                  <a:gd name="T23" fmla="*/ 564 h 1807"/>
                  <a:gd name="T24" fmla="*/ 2393 w 2698"/>
                  <a:gd name="T25" fmla="*/ 648 h 1807"/>
                  <a:gd name="T26" fmla="*/ 2432 w 2698"/>
                  <a:gd name="T27" fmla="*/ 741 h 1807"/>
                  <a:gd name="T28" fmla="*/ 2450 w 2698"/>
                  <a:gd name="T29" fmla="*/ 840 h 1807"/>
                  <a:gd name="T30" fmla="*/ 2448 w 2698"/>
                  <a:gd name="T31" fmla="*/ 939 h 1807"/>
                  <a:gd name="T32" fmla="*/ 2531 w 2698"/>
                  <a:gd name="T33" fmla="*/ 995 h 1807"/>
                  <a:gd name="T34" fmla="*/ 2601 w 2698"/>
                  <a:gd name="T35" fmla="*/ 1067 h 1807"/>
                  <a:gd name="T36" fmla="*/ 2654 w 2698"/>
                  <a:gd name="T37" fmla="*/ 1151 h 1807"/>
                  <a:gd name="T38" fmla="*/ 2686 w 2698"/>
                  <a:gd name="T39" fmla="*/ 1246 h 1807"/>
                  <a:gd name="T40" fmla="*/ 2698 w 2698"/>
                  <a:gd name="T41" fmla="*/ 1348 h 1807"/>
                  <a:gd name="T42" fmla="*/ 2686 w 2698"/>
                  <a:gd name="T43" fmla="*/ 1453 h 1807"/>
                  <a:gd name="T44" fmla="*/ 2651 w 2698"/>
                  <a:gd name="T45" fmla="*/ 1550 h 1807"/>
                  <a:gd name="T46" fmla="*/ 2598 w 2698"/>
                  <a:gd name="T47" fmla="*/ 1635 h 1807"/>
                  <a:gd name="T48" fmla="*/ 2527 w 2698"/>
                  <a:gd name="T49" fmla="*/ 1706 h 1807"/>
                  <a:gd name="T50" fmla="*/ 2441 w 2698"/>
                  <a:gd name="T51" fmla="*/ 1760 h 1807"/>
                  <a:gd name="T52" fmla="*/ 2345 w 2698"/>
                  <a:gd name="T53" fmla="*/ 1795 h 1807"/>
                  <a:gd name="T54" fmla="*/ 2240 w 2698"/>
                  <a:gd name="T55" fmla="*/ 1807 h 1807"/>
                  <a:gd name="T56" fmla="*/ 533 w 2698"/>
                  <a:gd name="T57" fmla="*/ 1804 h 1807"/>
                  <a:gd name="T58" fmla="*/ 417 w 2698"/>
                  <a:gd name="T59" fmla="*/ 1783 h 1807"/>
                  <a:gd name="T60" fmla="*/ 311 w 2698"/>
                  <a:gd name="T61" fmla="*/ 1740 h 1807"/>
                  <a:gd name="T62" fmla="*/ 216 w 2698"/>
                  <a:gd name="T63" fmla="*/ 1676 h 1807"/>
                  <a:gd name="T64" fmla="*/ 135 w 2698"/>
                  <a:gd name="T65" fmla="*/ 1597 h 1807"/>
                  <a:gd name="T66" fmla="*/ 71 w 2698"/>
                  <a:gd name="T67" fmla="*/ 1504 h 1807"/>
                  <a:gd name="T68" fmla="*/ 26 w 2698"/>
                  <a:gd name="T69" fmla="*/ 1398 h 1807"/>
                  <a:gd name="T70" fmla="*/ 2 w 2698"/>
                  <a:gd name="T71" fmla="*/ 1284 h 1807"/>
                  <a:gd name="T72" fmla="*/ 2 w 2698"/>
                  <a:gd name="T73" fmla="*/ 1167 h 1807"/>
                  <a:gd name="T74" fmla="*/ 24 w 2698"/>
                  <a:gd name="T75" fmla="*/ 1056 h 1807"/>
                  <a:gd name="T76" fmla="*/ 67 w 2698"/>
                  <a:gd name="T77" fmla="*/ 954 h 1807"/>
                  <a:gd name="T78" fmla="*/ 127 w 2698"/>
                  <a:gd name="T79" fmla="*/ 862 h 1807"/>
                  <a:gd name="T80" fmla="*/ 204 w 2698"/>
                  <a:gd name="T81" fmla="*/ 783 h 1807"/>
                  <a:gd name="T82" fmla="*/ 294 w 2698"/>
                  <a:gd name="T83" fmla="*/ 719 h 1807"/>
                  <a:gd name="T84" fmla="*/ 395 w 2698"/>
                  <a:gd name="T85" fmla="*/ 673 h 1807"/>
                  <a:gd name="T86" fmla="*/ 408 w 2698"/>
                  <a:gd name="T87" fmla="*/ 568 h 1807"/>
                  <a:gd name="T88" fmla="*/ 444 w 2698"/>
                  <a:gd name="T89" fmla="*/ 469 h 1807"/>
                  <a:gd name="T90" fmla="*/ 501 w 2698"/>
                  <a:gd name="T91" fmla="*/ 379 h 1807"/>
                  <a:gd name="T92" fmla="*/ 569 w 2698"/>
                  <a:gd name="T93" fmla="*/ 309 h 1807"/>
                  <a:gd name="T94" fmla="*/ 649 w 2698"/>
                  <a:gd name="T95" fmla="*/ 255 h 1807"/>
                  <a:gd name="T96" fmla="*/ 737 w 2698"/>
                  <a:gd name="T97" fmla="*/ 217 h 1807"/>
                  <a:gd name="T98" fmla="*/ 831 w 2698"/>
                  <a:gd name="T99" fmla="*/ 198 h 1807"/>
                  <a:gd name="T100" fmla="*/ 923 w 2698"/>
                  <a:gd name="T101" fmla="*/ 198 h 1807"/>
                  <a:gd name="T102" fmla="*/ 1008 w 2698"/>
                  <a:gd name="T103" fmla="*/ 213 h 1807"/>
                  <a:gd name="T104" fmla="*/ 1085 w 2698"/>
                  <a:gd name="T105" fmla="*/ 132 h 1807"/>
                  <a:gd name="T106" fmla="*/ 1175 w 2698"/>
                  <a:gd name="T107" fmla="*/ 68 h 1807"/>
                  <a:gd name="T108" fmla="*/ 1276 w 2698"/>
                  <a:gd name="T109" fmla="*/ 25 h 1807"/>
                  <a:gd name="T110" fmla="*/ 1386 w 2698"/>
                  <a:gd name="T111" fmla="*/ 2 h 1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98" h="1807">
                    <a:moveTo>
                      <a:pt x="1444" y="0"/>
                    </a:moveTo>
                    <a:lnTo>
                      <a:pt x="1489" y="1"/>
                    </a:lnTo>
                    <a:lnTo>
                      <a:pt x="1534" y="6"/>
                    </a:lnTo>
                    <a:lnTo>
                      <a:pt x="1579" y="16"/>
                    </a:lnTo>
                    <a:lnTo>
                      <a:pt x="1624" y="28"/>
                    </a:lnTo>
                    <a:lnTo>
                      <a:pt x="1667" y="44"/>
                    </a:lnTo>
                    <a:lnTo>
                      <a:pt x="1709" y="63"/>
                    </a:lnTo>
                    <a:lnTo>
                      <a:pt x="1750" y="86"/>
                    </a:lnTo>
                    <a:lnTo>
                      <a:pt x="1790" y="113"/>
                    </a:lnTo>
                    <a:lnTo>
                      <a:pt x="1825" y="143"/>
                    </a:lnTo>
                    <a:lnTo>
                      <a:pt x="1860" y="176"/>
                    </a:lnTo>
                    <a:lnTo>
                      <a:pt x="1891" y="213"/>
                    </a:lnTo>
                    <a:lnTo>
                      <a:pt x="1919" y="253"/>
                    </a:lnTo>
                    <a:lnTo>
                      <a:pt x="1945" y="297"/>
                    </a:lnTo>
                    <a:lnTo>
                      <a:pt x="1966" y="344"/>
                    </a:lnTo>
                    <a:lnTo>
                      <a:pt x="1983" y="395"/>
                    </a:lnTo>
                    <a:lnTo>
                      <a:pt x="2034" y="398"/>
                    </a:lnTo>
                    <a:lnTo>
                      <a:pt x="2082" y="408"/>
                    </a:lnTo>
                    <a:lnTo>
                      <a:pt x="2131" y="422"/>
                    </a:lnTo>
                    <a:lnTo>
                      <a:pt x="2176" y="441"/>
                    </a:lnTo>
                    <a:lnTo>
                      <a:pt x="2221" y="466"/>
                    </a:lnTo>
                    <a:lnTo>
                      <a:pt x="2262" y="494"/>
                    </a:lnTo>
                    <a:lnTo>
                      <a:pt x="2300" y="527"/>
                    </a:lnTo>
                    <a:lnTo>
                      <a:pt x="2335" y="564"/>
                    </a:lnTo>
                    <a:lnTo>
                      <a:pt x="2365" y="604"/>
                    </a:lnTo>
                    <a:lnTo>
                      <a:pt x="2393" y="648"/>
                    </a:lnTo>
                    <a:lnTo>
                      <a:pt x="2415" y="694"/>
                    </a:lnTo>
                    <a:lnTo>
                      <a:pt x="2432" y="741"/>
                    </a:lnTo>
                    <a:lnTo>
                      <a:pt x="2443" y="790"/>
                    </a:lnTo>
                    <a:lnTo>
                      <a:pt x="2450" y="840"/>
                    </a:lnTo>
                    <a:lnTo>
                      <a:pt x="2452" y="889"/>
                    </a:lnTo>
                    <a:lnTo>
                      <a:pt x="2448" y="939"/>
                    </a:lnTo>
                    <a:lnTo>
                      <a:pt x="2491" y="964"/>
                    </a:lnTo>
                    <a:lnTo>
                      <a:pt x="2531" y="995"/>
                    </a:lnTo>
                    <a:lnTo>
                      <a:pt x="2568" y="1029"/>
                    </a:lnTo>
                    <a:lnTo>
                      <a:pt x="2601" y="1067"/>
                    </a:lnTo>
                    <a:lnTo>
                      <a:pt x="2629" y="1107"/>
                    </a:lnTo>
                    <a:lnTo>
                      <a:pt x="2654" y="1151"/>
                    </a:lnTo>
                    <a:lnTo>
                      <a:pt x="2673" y="1198"/>
                    </a:lnTo>
                    <a:lnTo>
                      <a:pt x="2686" y="1246"/>
                    </a:lnTo>
                    <a:lnTo>
                      <a:pt x="2696" y="1296"/>
                    </a:lnTo>
                    <a:lnTo>
                      <a:pt x="2698" y="1348"/>
                    </a:lnTo>
                    <a:lnTo>
                      <a:pt x="2695" y="1402"/>
                    </a:lnTo>
                    <a:lnTo>
                      <a:pt x="2686" y="1453"/>
                    </a:lnTo>
                    <a:lnTo>
                      <a:pt x="2672" y="1503"/>
                    </a:lnTo>
                    <a:lnTo>
                      <a:pt x="2651" y="1550"/>
                    </a:lnTo>
                    <a:lnTo>
                      <a:pt x="2627" y="1594"/>
                    </a:lnTo>
                    <a:lnTo>
                      <a:pt x="2598" y="1635"/>
                    </a:lnTo>
                    <a:lnTo>
                      <a:pt x="2564" y="1672"/>
                    </a:lnTo>
                    <a:lnTo>
                      <a:pt x="2527" y="1706"/>
                    </a:lnTo>
                    <a:lnTo>
                      <a:pt x="2486" y="1735"/>
                    </a:lnTo>
                    <a:lnTo>
                      <a:pt x="2441" y="1760"/>
                    </a:lnTo>
                    <a:lnTo>
                      <a:pt x="2394" y="1780"/>
                    </a:lnTo>
                    <a:lnTo>
                      <a:pt x="2345" y="1795"/>
                    </a:lnTo>
                    <a:lnTo>
                      <a:pt x="2293" y="1804"/>
                    </a:lnTo>
                    <a:lnTo>
                      <a:pt x="2240" y="1807"/>
                    </a:lnTo>
                    <a:lnTo>
                      <a:pt x="558" y="1807"/>
                    </a:lnTo>
                    <a:lnTo>
                      <a:pt x="533" y="1804"/>
                    </a:lnTo>
                    <a:lnTo>
                      <a:pt x="474" y="1797"/>
                    </a:lnTo>
                    <a:lnTo>
                      <a:pt x="417" y="1783"/>
                    </a:lnTo>
                    <a:lnTo>
                      <a:pt x="362" y="1764"/>
                    </a:lnTo>
                    <a:lnTo>
                      <a:pt x="311" y="1740"/>
                    </a:lnTo>
                    <a:lnTo>
                      <a:pt x="261" y="1710"/>
                    </a:lnTo>
                    <a:lnTo>
                      <a:pt x="216" y="1676"/>
                    </a:lnTo>
                    <a:lnTo>
                      <a:pt x="173" y="1639"/>
                    </a:lnTo>
                    <a:lnTo>
                      <a:pt x="135" y="1597"/>
                    </a:lnTo>
                    <a:lnTo>
                      <a:pt x="100" y="1553"/>
                    </a:lnTo>
                    <a:lnTo>
                      <a:pt x="71" y="1504"/>
                    </a:lnTo>
                    <a:lnTo>
                      <a:pt x="47" y="1452"/>
                    </a:lnTo>
                    <a:lnTo>
                      <a:pt x="26" y="1398"/>
                    </a:lnTo>
                    <a:lnTo>
                      <a:pt x="12" y="1342"/>
                    </a:lnTo>
                    <a:lnTo>
                      <a:pt x="2" y="1284"/>
                    </a:lnTo>
                    <a:lnTo>
                      <a:pt x="0" y="1224"/>
                    </a:lnTo>
                    <a:lnTo>
                      <a:pt x="2" y="1167"/>
                    </a:lnTo>
                    <a:lnTo>
                      <a:pt x="11" y="1111"/>
                    </a:lnTo>
                    <a:lnTo>
                      <a:pt x="24" y="1056"/>
                    </a:lnTo>
                    <a:lnTo>
                      <a:pt x="43" y="1004"/>
                    </a:lnTo>
                    <a:lnTo>
                      <a:pt x="67" y="954"/>
                    </a:lnTo>
                    <a:lnTo>
                      <a:pt x="95" y="906"/>
                    </a:lnTo>
                    <a:lnTo>
                      <a:pt x="127" y="862"/>
                    </a:lnTo>
                    <a:lnTo>
                      <a:pt x="164" y="821"/>
                    </a:lnTo>
                    <a:lnTo>
                      <a:pt x="204" y="783"/>
                    </a:lnTo>
                    <a:lnTo>
                      <a:pt x="247" y="749"/>
                    </a:lnTo>
                    <a:lnTo>
                      <a:pt x="294" y="719"/>
                    </a:lnTo>
                    <a:lnTo>
                      <a:pt x="343" y="694"/>
                    </a:lnTo>
                    <a:lnTo>
                      <a:pt x="395" y="673"/>
                    </a:lnTo>
                    <a:lnTo>
                      <a:pt x="399" y="620"/>
                    </a:lnTo>
                    <a:lnTo>
                      <a:pt x="408" y="568"/>
                    </a:lnTo>
                    <a:lnTo>
                      <a:pt x="423" y="517"/>
                    </a:lnTo>
                    <a:lnTo>
                      <a:pt x="444" y="469"/>
                    </a:lnTo>
                    <a:lnTo>
                      <a:pt x="469" y="422"/>
                    </a:lnTo>
                    <a:lnTo>
                      <a:pt x="501" y="379"/>
                    </a:lnTo>
                    <a:lnTo>
                      <a:pt x="533" y="342"/>
                    </a:lnTo>
                    <a:lnTo>
                      <a:pt x="569" y="309"/>
                    </a:lnTo>
                    <a:lnTo>
                      <a:pt x="607" y="281"/>
                    </a:lnTo>
                    <a:lnTo>
                      <a:pt x="649" y="255"/>
                    </a:lnTo>
                    <a:lnTo>
                      <a:pt x="692" y="234"/>
                    </a:lnTo>
                    <a:lnTo>
                      <a:pt x="737" y="217"/>
                    </a:lnTo>
                    <a:lnTo>
                      <a:pt x="784" y="206"/>
                    </a:lnTo>
                    <a:lnTo>
                      <a:pt x="831" y="198"/>
                    </a:lnTo>
                    <a:lnTo>
                      <a:pt x="880" y="196"/>
                    </a:lnTo>
                    <a:lnTo>
                      <a:pt x="923" y="198"/>
                    </a:lnTo>
                    <a:lnTo>
                      <a:pt x="966" y="204"/>
                    </a:lnTo>
                    <a:lnTo>
                      <a:pt x="1008" y="213"/>
                    </a:lnTo>
                    <a:lnTo>
                      <a:pt x="1044" y="171"/>
                    </a:lnTo>
                    <a:lnTo>
                      <a:pt x="1085" y="132"/>
                    </a:lnTo>
                    <a:lnTo>
                      <a:pt x="1128" y="98"/>
                    </a:lnTo>
                    <a:lnTo>
                      <a:pt x="1175" y="68"/>
                    </a:lnTo>
                    <a:lnTo>
                      <a:pt x="1224" y="44"/>
                    </a:lnTo>
                    <a:lnTo>
                      <a:pt x="1276" y="25"/>
                    </a:lnTo>
                    <a:lnTo>
                      <a:pt x="1330" y="10"/>
                    </a:lnTo>
                    <a:lnTo>
                      <a:pt x="1386" y="2"/>
                    </a:lnTo>
                    <a:lnTo>
                      <a:pt x="1444"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accent1">
                      <a:lumMod val="50000"/>
                    </a:schemeClr>
                  </a:solidFill>
                  <a:effectLst/>
                  <a:uLnTx/>
                  <a:uFillTx/>
                  <a:latin typeface="Arial"/>
                  <a:ea typeface="ＭＳ Ｐゴシック"/>
                </a:endParaRPr>
              </a:p>
            </p:txBody>
          </p:sp>
          <p:sp>
            <p:nvSpPr>
              <p:cNvPr id="169" name="Freeform 7"/>
              <p:cNvSpPr>
                <a:spLocks/>
              </p:cNvSpPr>
              <p:nvPr/>
            </p:nvSpPr>
            <p:spPr bwMode="auto">
              <a:xfrm>
                <a:off x="11055596" y="2748655"/>
                <a:ext cx="296435" cy="189249"/>
              </a:xfrm>
              <a:custGeom>
                <a:avLst/>
                <a:gdLst>
                  <a:gd name="T0" fmla="*/ 1380 w 2474"/>
                  <a:gd name="T1" fmla="*/ 2 h 1582"/>
                  <a:gd name="T2" fmla="*/ 1462 w 2474"/>
                  <a:gd name="T3" fmla="*/ 18 h 1582"/>
                  <a:gd name="T4" fmla="*/ 1540 w 2474"/>
                  <a:gd name="T5" fmla="*/ 48 h 1582"/>
                  <a:gd name="T6" fmla="*/ 1612 w 2474"/>
                  <a:gd name="T7" fmla="*/ 94 h 1582"/>
                  <a:gd name="T8" fmla="*/ 1674 w 2474"/>
                  <a:gd name="T9" fmla="*/ 152 h 1582"/>
                  <a:gd name="T10" fmla="*/ 1724 w 2474"/>
                  <a:gd name="T11" fmla="*/ 223 h 1582"/>
                  <a:gd name="T12" fmla="*/ 1760 w 2474"/>
                  <a:gd name="T13" fmla="*/ 307 h 1582"/>
                  <a:gd name="T14" fmla="*/ 1779 w 2474"/>
                  <a:gd name="T15" fmla="*/ 403 h 1582"/>
                  <a:gd name="T16" fmla="*/ 1878 w 2474"/>
                  <a:gd name="T17" fmla="*/ 395 h 1582"/>
                  <a:gd name="T18" fmla="*/ 1970 w 2474"/>
                  <a:gd name="T19" fmla="*/ 413 h 1582"/>
                  <a:gd name="T20" fmla="*/ 2053 w 2474"/>
                  <a:gd name="T21" fmla="*/ 452 h 1582"/>
                  <a:gd name="T22" fmla="*/ 2122 w 2474"/>
                  <a:gd name="T23" fmla="*/ 509 h 1582"/>
                  <a:gd name="T24" fmla="*/ 2177 w 2474"/>
                  <a:gd name="T25" fmla="*/ 581 h 1582"/>
                  <a:gd name="T26" fmla="*/ 2212 w 2474"/>
                  <a:gd name="T27" fmla="*/ 663 h 1582"/>
                  <a:gd name="T28" fmla="*/ 2227 w 2474"/>
                  <a:gd name="T29" fmla="*/ 754 h 1582"/>
                  <a:gd name="T30" fmla="*/ 2217 w 2474"/>
                  <a:gd name="T31" fmla="*/ 850 h 1582"/>
                  <a:gd name="T32" fmla="*/ 2244 w 2474"/>
                  <a:gd name="T33" fmla="*/ 909 h 1582"/>
                  <a:gd name="T34" fmla="*/ 2319 w 2474"/>
                  <a:gd name="T35" fmla="*/ 947 h 1582"/>
                  <a:gd name="T36" fmla="*/ 2382 w 2474"/>
                  <a:gd name="T37" fmla="*/ 1002 h 1582"/>
                  <a:gd name="T38" fmla="*/ 2432 w 2474"/>
                  <a:gd name="T39" fmla="*/ 1070 h 1582"/>
                  <a:gd name="T40" fmla="*/ 2462 w 2474"/>
                  <a:gd name="T41" fmla="*/ 1149 h 1582"/>
                  <a:gd name="T42" fmla="*/ 2474 w 2474"/>
                  <a:gd name="T43" fmla="*/ 1236 h 1582"/>
                  <a:gd name="T44" fmla="*/ 2461 w 2474"/>
                  <a:gd name="T45" fmla="*/ 1329 h 1582"/>
                  <a:gd name="T46" fmla="*/ 2426 w 2474"/>
                  <a:gd name="T47" fmla="*/ 1411 h 1582"/>
                  <a:gd name="T48" fmla="*/ 2373 w 2474"/>
                  <a:gd name="T49" fmla="*/ 1481 h 1582"/>
                  <a:gd name="T50" fmla="*/ 2303 w 2474"/>
                  <a:gd name="T51" fmla="*/ 1535 h 1582"/>
                  <a:gd name="T52" fmla="*/ 2219 w 2474"/>
                  <a:gd name="T53" fmla="*/ 1571 h 1582"/>
                  <a:gd name="T54" fmla="*/ 2128 w 2474"/>
                  <a:gd name="T55" fmla="*/ 1582 h 1582"/>
                  <a:gd name="T56" fmla="*/ 446 w 2474"/>
                  <a:gd name="T57" fmla="*/ 1581 h 1582"/>
                  <a:gd name="T58" fmla="*/ 342 w 2474"/>
                  <a:gd name="T59" fmla="*/ 1564 h 1582"/>
                  <a:gd name="T60" fmla="*/ 248 w 2474"/>
                  <a:gd name="T61" fmla="*/ 1526 h 1582"/>
                  <a:gd name="T62" fmla="*/ 166 w 2474"/>
                  <a:gd name="T63" fmla="*/ 1470 h 1582"/>
                  <a:gd name="T64" fmla="*/ 97 w 2474"/>
                  <a:gd name="T65" fmla="*/ 1398 h 1582"/>
                  <a:gd name="T66" fmla="*/ 45 w 2474"/>
                  <a:gd name="T67" fmla="*/ 1313 h 1582"/>
                  <a:gd name="T68" fmla="*/ 12 w 2474"/>
                  <a:gd name="T69" fmla="*/ 1217 h 1582"/>
                  <a:gd name="T70" fmla="*/ 0 w 2474"/>
                  <a:gd name="T71" fmla="*/ 1112 h 1582"/>
                  <a:gd name="T72" fmla="*/ 12 w 2474"/>
                  <a:gd name="T73" fmla="*/ 1007 h 1582"/>
                  <a:gd name="T74" fmla="*/ 46 w 2474"/>
                  <a:gd name="T75" fmla="*/ 908 h 1582"/>
                  <a:gd name="T76" fmla="*/ 100 w 2474"/>
                  <a:gd name="T77" fmla="*/ 823 h 1582"/>
                  <a:gd name="T78" fmla="*/ 171 w 2474"/>
                  <a:gd name="T79" fmla="*/ 750 h 1582"/>
                  <a:gd name="T80" fmla="*/ 257 w 2474"/>
                  <a:gd name="T81" fmla="*/ 694 h 1582"/>
                  <a:gd name="T82" fmla="*/ 353 w 2474"/>
                  <a:gd name="T83" fmla="*/ 658 h 1582"/>
                  <a:gd name="T84" fmla="*/ 397 w 2474"/>
                  <a:gd name="T85" fmla="*/ 599 h 1582"/>
                  <a:gd name="T86" fmla="*/ 400 w 2474"/>
                  <a:gd name="T87" fmla="*/ 507 h 1582"/>
                  <a:gd name="T88" fmla="*/ 425 w 2474"/>
                  <a:gd name="T89" fmla="*/ 422 h 1582"/>
                  <a:gd name="T90" fmla="*/ 468 w 2474"/>
                  <a:gd name="T91" fmla="*/ 348 h 1582"/>
                  <a:gd name="T92" fmla="*/ 527 w 2474"/>
                  <a:gd name="T93" fmla="*/ 286 h 1582"/>
                  <a:gd name="T94" fmla="*/ 597 w 2474"/>
                  <a:gd name="T95" fmla="*/ 239 h 1582"/>
                  <a:gd name="T96" fmla="*/ 677 w 2474"/>
                  <a:gd name="T97" fmla="*/ 208 h 1582"/>
                  <a:gd name="T98" fmla="*/ 763 w 2474"/>
                  <a:gd name="T99" fmla="*/ 196 h 1582"/>
                  <a:gd name="T100" fmla="*/ 851 w 2474"/>
                  <a:gd name="T101" fmla="*/ 207 h 1582"/>
                  <a:gd name="T102" fmla="*/ 940 w 2474"/>
                  <a:gd name="T103" fmla="*/ 241 h 1582"/>
                  <a:gd name="T104" fmla="*/ 994 w 2474"/>
                  <a:gd name="T105" fmla="*/ 158 h 1582"/>
                  <a:gd name="T106" fmla="*/ 1058 w 2474"/>
                  <a:gd name="T107" fmla="*/ 94 h 1582"/>
                  <a:gd name="T108" fmla="*/ 1132 w 2474"/>
                  <a:gd name="T109" fmla="*/ 46 h 1582"/>
                  <a:gd name="T110" fmla="*/ 1212 w 2474"/>
                  <a:gd name="T111" fmla="*/ 16 h 1582"/>
                  <a:gd name="T112" fmla="*/ 1295 w 2474"/>
                  <a:gd name="T113" fmla="*/ 1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74" h="1582">
                    <a:moveTo>
                      <a:pt x="1337" y="0"/>
                    </a:moveTo>
                    <a:lnTo>
                      <a:pt x="1380" y="2"/>
                    </a:lnTo>
                    <a:lnTo>
                      <a:pt x="1421" y="8"/>
                    </a:lnTo>
                    <a:lnTo>
                      <a:pt x="1462" y="18"/>
                    </a:lnTo>
                    <a:lnTo>
                      <a:pt x="1502" y="31"/>
                    </a:lnTo>
                    <a:lnTo>
                      <a:pt x="1540" y="48"/>
                    </a:lnTo>
                    <a:lnTo>
                      <a:pt x="1577" y="70"/>
                    </a:lnTo>
                    <a:lnTo>
                      <a:pt x="1612" y="94"/>
                    </a:lnTo>
                    <a:lnTo>
                      <a:pt x="1645" y="121"/>
                    </a:lnTo>
                    <a:lnTo>
                      <a:pt x="1674" y="152"/>
                    </a:lnTo>
                    <a:lnTo>
                      <a:pt x="1701" y="186"/>
                    </a:lnTo>
                    <a:lnTo>
                      <a:pt x="1724" y="223"/>
                    </a:lnTo>
                    <a:lnTo>
                      <a:pt x="1744" y="264"/>
                    </a:lnTo>
                    <a:lnTo>
                      <a:pt x="1760" y="307"/>
                    </a:lnTo>
                    <a:lnTo>
                      <a:pt x="1773" y="354"/>
                    </a:lnTo>
                    <a:lnTo>
                      <a:pt x="1779" y="403"/>
                    </a:lnTo>
                    <a:lnTo>
                      <a:pt x="1830" y="396"/>
                    </a:lnTo>
                    <a:lnTo>
                      <a:pt x="1878" y="395"/>
                    </a:lnTo>
                    <a:lnTo>
                      <a:pt x="1926" y="401"/>
                    </a:lnTo>
                    <a:lnTo>
                      <a:pt x="1970" y="413"/>
                    </a:lnTo>
                    <a:lnTo>
                      <a:pt x="2013" y="430"/>
                    </a:lnTo>
                    <a:lnTo>
                      <a:pt x="2053" y="452"/>
                    </a:lnTo>
                    <a:lnTo>
                      <a:pt x="2089" y="478"/>
                    </a:lnTo>
                    <a:lnTo>
                      <a:pt x="2122" y="509"/>
                    </a:lnTo>
                    <a:lnTo>
                      <a:pt x="2152" y="543"/>
                    </a:lnTo>
                    <a:lnTo>
                      <a:pt x="2177" y="581"/>
                    </a:lnTo>
                    <a:lnTo>
                      <a:pt x="2197" y="621"/>
                    </a:lnTo>
                    <a:lnTo>
                      <a:pt x="2212" y="663"/>
                    </a:lnTo>
                    <a:lnTo>
                      <a:pt x="2223" y="709"/>
                    </a:lnTo>
                    <a:lnTo>
                      <a:pt x="2227" y="754"/>
                    </a:lnTo>
                    <a:lnTo>
                      <a:pt x="2225" y="802"/>
                    </a:lnTo>
                    <a:lnTo>
                      <a:pt x="2217" y="850"/>
                    </a:lnTo>
                    <a:lnTo>
                      <a:pt x="2203" y="898"/>
                    </a:lnTo>
                    <a:lnTo>
                      <a:pt x="2244" y="909"/>
                    </a:lnTo>
                    <a:lnTo>
                      <a:pt x="2283" y="926"/>
                    </a:lnTo>
                    <a:lnTo>
                      <a:pt x="2319" y="947"/>
                    </a:lnTo>
                    <a:lnTo>
                      <a:pt x="2353" y="973"/>
                    </a:lnTo>
                    <a:lnTo>
                      <a:pt x="2382" y="1002"/>
                    </a:lnTo>
                    <a:lnTo>
                      <a:pt x="2410" y="1034"/>
                    </a:lnTo>
                    <a:lnTo>
                      <a:pt x="2432" y="1070"/>
                    </a:lnTo>
                    <a:lnTo>
                      <a:pt x="2450" y="1108"/>
                    </a:lnTo>
                    <a:lnTo>
                      <a:pt x="2462" y="1149"/>
                    </a:lnTo>
                    <a:lnTo>
                      <a:pt x="2471" y="1191"/>
                    </a:lnTo>
                    <a:lnTo>
                      <a:pt x="2474" y="1236"/>
                    </a:lnTo>
                    <a:lnTo>
                      <a:pt x="2471" y="1283"/>
                    </a:lnTo>
                    <a:lnTo>
                      <a:pt x="2461" y="1329"/>
                    </a:lnTo>
                    <a:lnTo>
                      <a:pt x="2447" y="1371"/>
                    </a:lnTo>
                    <a:lnTo>
                      <a:pt x="2426" y="1411"/>
                    </a:lnTo>
                    <a:lnTo>
                      <a:pt x="2402" y="1448"/>
                    </a:lnTo>
                    <a:lnTo>
                      <a:pt x="2373" y="1481"/>
                    </a:lnTo>
                    <a:lnTo>
                      <a:pt x="2339" y="1510"/>
                    </a:lnTo>
                    <a:lnTo>
                      <a:pt x="2303" y="1535"/>
                    </a:lnTo>
                    <a:lnTo>
                      <a:pt x="2263" y="1555"/>
                    </a:lnTo>
                    <a:lnTo>
                      <a:pt x="2219" y="1571"/>
                    </a:lnTo>
                    <a:lnTo>
                      <a:pt x="2175" y="1579"/>
                    </a:lnTo>
                    <a:lnTo>
                      <a:pt x="2128" y="1582"/>
                    </a:lnTo>
                    <a:lnTo>
                      <a:pt x="446" y="1582"/>
                    </a:lnTo>
                    <a:lnTo>
                      <a:pt x="446" y="1581"/>
                    </a:lnTo>
                    <a:lnTo>
                      <a:pt x="393" y="1576"/>
                    </a:lnTo>
                    <a:lnTo>
                      <a:pt x="342" y="1564"/>
                    </a:lnTo>
                    <a:lnTo>
                      <a:pt x="295" y="1548"/>
                    </a:lnTo>
                    <a:lnTo>
                      <a:pt x="248" y="1526"/>
                    </a:lnTo>
                    <a:lnTo>
                      <a:pt x="206" y="1501"/>
                    </a:lnTo>
                    <a:lnTo>
                      <a:pt x="166" y="1470"/>
                    </a:lnTo>
                    <a:lnTo>
                      <a:pt x="130" y="1436"/>
                    </a:lnTo>
                    <a:lnTo>
                      <a:pt x="97" y="1398"/>
                    </a:lnTo>
                    <a:lnTo>
                      <a:pt x="69" y="1357"/>
                    </a:lnTo>
                    <a:lnTo>
                      <a:pt x="45" y="1313"/>
                    </a:lnTo>
                    <a:lnTo>
                      <a:pt x="25" y="1266"/>
                    </a:lnTo>
                    <a:lnTo>
                      <a:pt x="12" y="1217"/>
                    </a:lnTo>
                    <a:lnTo>
                      <a:pt x="3" y="1166"/>
                    </a:lnTo>
                    <a:lnTo>
                      <a:pt x="0" y="1112"/>
                    </a:lnTo>
                    <a:lnTo>
                      <a:pt x="3" y="1058"/>
                    </a:lnTo>
                    <a:lnTo>
                      <a:pt x="12" y="1007"/>
                    </a:lnTo>
                    <a:lnTo>
                      <a:pt x="26" y="956"/>
                    </a:lnTo>
                    <a:lnTo>
                      <a:pt x="46" y="908"/>
                    </a:lnTo>
                    <a:lnTo>
                      <a:pt x="71" y="864"/>
                    </a:lnTo>
                    <a:lnTo>
                      <a:pt x="100" y="823"/>
                    </a:lnTo>
                    <a:lnTo>
                      <a:pt x="134" y="785"/>
                    </a:lnTo>
                    <a:lnTo>
                      <a:pt x="171" y="750"/>
                    </a:lnTo>
                    <a:lnTo>
                      <a:pt x="212" y="720"/>
                    </a:lnTo>
                    <a:lnTo>
                      <a:pt x="257" y="694"/>
                    </a:lnTo>
                    <a:lnTo>
                      <a:pt x="303" y="674"/>
                    </a:lnTo>
                    <a:lnTo>
                      <a:pt x="353" y="658"/>
                    </a:lnTo>
                    <a:lnTo>
                      <a:pt x="405" y="647"/>
                    </a:lnTo>
                    <a:lnTo>
                      <a:pt x="397" y="599"/>
                    </a:lnTo>
                    <a:lnTo>
                      <a:pt x="396" y="552"/>
                    </a:lnTo>
                    <a:lnTo>
                      <a:pt x="400" y="507"/>
                    </a:lnTo>
                    <a:lnTo>
                      <a:pt x="410" y="464"/>
                    </a:lnTo>
                    <a:lnTo>
                      <a:pt x="425" y="422"/>
                    </a:lnTo>
                    <a:lnTo>
                      <a:pt x="445" y="384"/>
                    </a:lnTo>
                    <a:lnTo>
                      <a:pt x="468" y="348"/>
                    </a:lnTo>
                    <a:lnTo>
                      <a:pt x="495" y="316"/>
                    </a:lnTo>
                    <a:lnTo>
                      <a:pt x="527" y="286"/>
                    </a:lnTo>
                    <a:lnTo>
                      <a:pt x="561" y="261"/>
                    </a:lnTo>
                    <a:lnTo>
                      <a:pt x="597" y="239"/>
                    </a:lnTo>
                    <a:lnTo>
                      <a:pt x="636" y="221"/>
                    </a:lnTo>
                    <a:lnTo>
                      <a:pt x="677" y="208"/>
                    </a:lnTo>
                    <a:lnTo>
                      <a:pt x="719" y="199"/>
                    </a:lnTo>
                    <a:lnTo>
                      <a:pt x="763" y="196"/>
                    </a:lnTo>
                    <a:lnTo>
                      <a:pt x="807" y="198"/>
                    </a:lnTo>
                    <a:lnTo>
                      <a:pt x="851" y="207"/>
                    </a:lnTo>
                    <a:lnTo>
                      <a:pt x="897" y="221"/>
                    </a:lnTo>
                    <a:lnTo>
                      <a:pt x="940" y="241"/>
                    </a:lnTo>
                    <a:lnTo>
                      <a:pt x="966" y="197"/>
                    </a:lnTo>
                    <a:lnTo>
                      <a:pt x="994" y="158"/>
                    </a:lnTo>
                    <a:lnTo>
                      <a:pt x="1026" y="123"/>
                    </a:lnTo>
                    <a:lnTo>
                      <a:pt x="1058" y="94"/>
                    </a:lnTo>
                    <a:lnTo>
                      <a:pt x="1094" y="68"/>
                    </a:lnTo>
                    <a:lnTo>
                      <a:pt x="1132" y="46"/>
                    </a:lnTo>
                    <a:lnTo>
                      <a:pt x="1172" y="29"/>
                    </a:lnTo>
                    <a:lnTo>
                      <a:pt x="1212" y="16"/>
                    </a:lnTo>
                    <a:lnTo>
                      <a:pt x="1254" y="6"/>
                    </a:lnTo>
                    <a:lnTo>
                      <a:pt x="1295" y="1"/>
                    </a:lnTo>
                    <a:lnTo>
                      <a:pt x="1337" y="0"/>
                    </a:lnTo>
                    <a:close/>
                  </a:path>
                </a:pathLst>
              </a:custGeom>
              <a:solidFill>
                <a:srgbClr val="C0E8F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cs typeface="ＭＳ Ｐゴシック"/>
                </a:endParaRPr>
              </a:p>
            </p:txBody>
          </p:sp>
          <p:grpSp>
            <p:nvGrpSpPr>
              <p:cNvPr id="170" name="Group 169"/>
              <p:cNvGrpSpPr>
                <a:grpSpLocks noChangeAspect="1"/>
              </p:cNvGrpSpPr>
              <p:nvPr/>
            </p:nvGrpSpPr>
            <p:grpSpPr>
              <a:xfrm>
                <a:off x="11152374" y="2844706"/>
                <a:ext cx="161025" cy="182960"/>
                <a:chOff x="4946904" y="2472561"/>
                <a:chExt cx="603579" cy="685800"/>
              </a:xfrm>
            </p:grpSpPr>
            <p:sp>
              <p:nvSpPr>
                <p:cNvPr id="171" name="Freeform 13"/>
                <p:cNvSpPr>
                  <a:spLocks/>
                </p:cNvSpPr>
                <p:nvPr/>
              </p:nvSpPr>
              <p:spPr bwMode="auto">
                <a:xfrm>
                  <a:off x="4946904" y="2472561"/>
                  <a:ext cx="603579" cy="685800"/>
                </a:xfrm>
                <a:custGeom>
                  <a:avLst/>
                  <a:gdLst>
                    <a:gd name="T0" fmla="*/ 1159 w 2265"/>
                    <a:gd name="T1" fmla="*/ 2 h 2567"/>
                    <a:gd name="T2" fmla="*/ 1217 w 2265"/>
                    <a:gd name="T3" fmla="*/ 18 h 2567"/>
                    <a:gd name="T4" fmla="*/ 2175 w 2265"/>
                    <a:gd name="T5" fmla="*/ 596 h 2567"/>
                    <a:gd name="T6" fmla="*/ 2218 w 2265"/>
                    <a:gd name="T7" fmla="*/ 634 h 2567"/>
                    <a:gd name="T8" fmla="*/ 2247 w 2265"/>
                    <a:gd name="T9" fmla="*/ 683 h 2567"/>
                    <a:gd name="T10" fmla="*/ 2256 w 2265"/>
                    <a:gd name="T11" fmla="*/ 739 h 2567"/>
                    <a:gd name="T12" fmla="*/ 2247 w 2265"/>
                    <a:gd name="T13" fmla="*/ 797 h 2567"/>
                    <a:gd name="T14" fmla="*/ 2218 w 2265"/>
                    <a:gd name="T15" fmla="*/ 846 h 2567"/>
                    <a:gd name="T16" fmla="*/ 2175 w 2265"/>
                    <a:gd name="T17" fmla="*/ 884 h 2567"/>
                    <a:gd name="T18" fmla="*/ 2175 w 2265"/>
                    <a:gd name="T19" fmla="*/ 1139 h 2567"/>
                    <a:gd name="T20" fmla="*/ 2218 w 2265"/>
                    <a:gd name="T21" fmla="*/ 1177 h 2567"/>
                    <a:gd name="T22" fmla="*/ 2247 w 2265"/>
                    <a:gd name="T23" fmla="*/ 1226 h 2567"/>
                    <a:gd name="T24" fmla="*/ 2256 w 2265"/>
                    <a:gd name="T25" fmla="*/ 1282 h 2567"/>
                    <a:gd name="T26" fmla="*/ 2247 w 2265"/>
                    <a:gd name="T27" fmla="*/ 1339 h 2567"/>
                    <a:gd name="T28" fmla="*/ 2218 w 2265"/>
                    <a:gd name="T29" fmla="*/ 1389 h 2567"/>
                    <a:gd name="T30" fmla="*/ 2175 w 2265"/>
                    <a:gd name="T31" fmla="*/ 1427 h 2567"/>
                    <a:gd name="T32" fmla="*/ 2183 w 2265"/>
                    <a:gd name="T33" fmla="*/ 1682 h 2567"/>
                    <a:gd name="T34" fmla="*/ 2227 w 2265"/>
                    <a:gd name="T35" fmla="*/ 1720 h 2567"/>
                    <a:gd name="T36" fmla="*/ 2254 w 2265"/>
                    <a:gd name="T37" fmla="*/ 1769 h 2567"/>
                    <a:gd name="T38" fmla="*/ 2265 w 2265"/>
                    <a:gd name="T39" fmla="*/ 1826 h 2567"/>
                    <a:gd name="T40" fmla="*/ 2254 w 2265"/>
                    <a:gd name="T41" fmla="*/ 1882 h 2567"/>
                    <a:gd name="T42" fmla="*/ 2227 w 2265"/>
                    <a:gd name="T43" fmla="*/ 1932 h 2567"/>
                    <a:gd name="T44" fmla="*/ 2183 w 2265"/>
                    <a:gd name="T45" fmla="*/ 1970 h 2567"/>
                    <a:gd name="T46" fmla="*/ 1225 w 2265"/>
                    <a:gd name="T47" fmla="*/ 2549 h 2567"/>
                    <a:gd name="T48" fmla="*/ 1166 w 2265"/>
                    <a:gd name="T49" fmla="*/ 2565 h 2567"/>
                    <a:gd name="T50" fmla="*/ 1105 w 2265"/>
                    <a:gd name="T51" fmla="*/ 2565 h 2567"/>
                    <a:gd name="T52" fmla="*/ 1047 w 2265"/>
                    <a:gd name="T53" fmla="*/ 2549 h 2567"/>
                    <a:gd name="T54" fmla="*/ 89 w 2265"/>
                    <a:gd name="T55" fmla="*/ 1970 h 2567"/>
                    <a:gd name="T56" fmla="*/ 45 w 2265"/>
                    <a:gd name="T57" fmla="*/ 1932 h 2567"/>
                    <a:gd name="T58" fmla="*/ 18 w 2265"/>
                    <a:gd name="T59" fmla="*/ 1882 h 2567"/>
                    <a:gd name="T60" fmla="*/ 7 w 2265"/>
                    <a:gd name="T61" fmla="*/ 1825 h 2567"/>
                    <a:gd name="T62" fmla="*/ 18 w 2265"/>
                    <a:gd name="T63" fmla="*/ 1769 h 2567"/>
                    <a:gd name="T64" fmla="*/ 45 w 2265"/>
                    <a:gd name="T65" fmla="*/ 1720 h 2567"/>
                    <a:gd name="T66" fmla="*/ 89 w 2265"/>
                    <a:gd name="T67" fmla="*/ 1682 h 2567"/>
                    <a:gd name="T68" fmla="*/ 81 w 2265"/>
                    <a:gd name="T69" fmla="*/ 1427 h 2567"/>
                    <a:gd name="T70" fmla="*/ 38 w 2265"/>
                    <a:gd name="T71" fmla="*/ 1389 h 2567"/>
                    <a:gd name="T72" fmla="*/ 9 w 2265"/>
                    <a:gd name="T73" fmla="*/ 1339 h 2567"/>
                    <a:gd name="T74" fmla="*/ 0 w 2265"/>
                    <a:gd name="T75" fmla="*/ 1282 h 2567"/>
                    <a:gd name="T76" fmla="*/ 9 w 2265"/>
                    <a:gd name="T77" fmla="*/ 1226 h 2567"/>
                    <a:gd name="T78" fmla="*/ 38 w 2265"/>
                    <a:gd name="T79" fmla="*/ 1177 h 2567"/>
                    <a:gd name="T80" fmla="*/ 81 w 2265"/>
                    <a:gd name="T81" fmla="*/ 1139 h 2567"/>
                    <a:gd name="T82" fmla="*/ 81 w 2265"/>
                    <a:gd name="T83" fmla="*/ 884 h 2567"/>
                    <a:gd name="T84" fmla="*/ 38 w 2265"/>
                    <a:gd name="T85" fmla="*/ 846 h 2567"/>
                    <a:gd name="T86" fmla="*/ 9 w 2265"/>
                    <a:gd name="T87" fmla="*/ 797 h 2567"/>
                    <a:gd name="T88" fmla="*/ 0 w 2265"/>
                    <a:gd name="T89" fmla="*/ 739 h 2567"/>
                    <a:gd name="T90" fmla="*/ 9 w 2265"/>
                    <a:gd name="T91" fmla="*/ 683 h 2567"/>
                    <a:gd name="T92" fmla="*/ 38 w 2265"/>
                    <a:gd name="T93" fmla="*/ 634 h 2567"/>
                    <a:gd name="T94" fmla="*/ 81 w 2265"/>
                    <a:gd name="T95" fmla="*/ 596 h 2567"/>
                    <a:gd name="T96" fmla="*/ 1039 w 2265"/>
                    <a:gd name="T97" fmla="*/ 18 h 2567"/>
                    <a:gd name="T98" fmla="*/ 1097 w 2265"/>
                    <a:gd name="T99" fmla="*/ 2 h 2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65" h="2567">
                      <a:moveTo>
                        <a:pt x="1128" y="0"/>
                      </a:moveTo>
                      <a:lnTo>
                        <a:pt x="1159" y="2"/>
                      </a:lnTo>
                      <a:lnTo>
                        <a:pt x="1188" y="8"/>
                      </a:lnTo>
                      <a:lnTo>
                        <a:pt x="1217" y="18"/>
                      </a:lnTo>
                      <a:lnTo>
                        <a:pt x="1244" y="33"/>
                      </a:lnTo>
                      <a:lnTo>
                        <a:pt x="2175" y="596"/>
                      </a:lnTo>
                      <a:lnTo>
                        <a:pt x="2198" y="613"/>
                      </a:lnTo>
                      <a:lnTo>
                        <a:pt x="2218" y="634"/>
                      </a:lnTo>
                      <a:lnTo>
                        <a:pt x="2235" y="657"/>
                      </a:lnTo>
                      <a:lnTo>
                        <a:pt x="2247" y="683"/>
                      </a:lnTo>
                      <a:lnTo>
                        <a:pt x="2254" y="711"/>
                      </a:lnTo>
                      <a:lnTo>
                        <a:pt x="2256" y="739"/>
                      </a:lnTo>
                      <a:lnTo>
                        <a:pt x="2254" y="769"/>
                      </a:lnTo>
                      <a:lnTo>
                        <a:pt x="2247" y="797"/>
                      </a:lnTo>
                      <a:lnTo>
                        <a:pt x="2235" y="823"/>
                      </a:lnTo>
                      <a:lnTo>
                        <a:pt x="2218" y="846"/>
                      </a:lnTo>
                      <a:lnTo>
                        <a:pt x="2199" y="867"/>
                      </a:lnTo>
                      <a:lnTo>
                        <a:pt x="2175" y="884"/>
                      </a:lnTo>
                      <a:lnTo>
                        <a:pt x="1965" y="1012"/>
                      </a:lnTo>
                      <a:lnTo>
                        <a:pt x="2175" y="1139"/>
                      </a:lnTo>
                      <a:lnTo>
                        <a:pt x="2198" y="1156"/>
                      </a:lnTo>
                      <a:lnTo>
                        <a:pt x="2218" y="1177"/>
                      </a:lnTo>
                      <a:lnTo>
                        <a:pt x="2235" y="1200"/>
                      </a:lnTo>
                      <a:lnTo>
                        <a:pt x="2247" y="1226"/>
                      </a:lnTo>
                      <a:lnTo>
                        <a:pt x="2254" y="1254"/>
                      </a:lnTo>
                      <a:lnTo>
                        <a:pt x="2256" y="1282"/>
                      </a:lnTo>
                      <a:lnTo>
                        <a:pt x="2254" y="1312"/>
                      </a:lnTo>
                      <a:lnTo>
                        <a:pt x="2247" y="1339"/>
                      </a:lnTo>
                      <a:lnTo>
                        <a:pt x="2235" y="1366"/>
                      </a:lnTo>
                      <a:lnTo>
                        <a:pt x="2218" y="1389"/>
                      </a:lnTo>
                      <a:lnTo>
                        <a:pt x="2199" y="1410"/>
                      </a:lnTo>
                      <a:lnTo>
                        <a:pt x="2175" y="1427"/>
                      </a:lnTo>
                      <a:lnTo>
                        <a:pt x="1969" y="1552"/>
                      </a:lnTo>
                      <a:lnTo>
                        <a:pt x="2183" y="1682"/>
                      </a:lnTo>
                      <a:lnTo>
                        <a:pt x="2207" y="1699"/>
                      </a:lnTo>
                      <a:lnTo>
                        <a:pt x="2227" y="1720"/>
                      </a:lnTo>
                      <a:lnTo>
                        <a:pt x="2242" y="1743"/>
                      </a:lnTo>
                      <a:lnTo>
                        <a:pt x="2254" y="1769"/>
                      </a:lnTo>
                      <a:lnTo>
                        <a:pt x="2261" y="1797"/>
                      </a:lnTo>
                      <a:lnTo>
                        <a:pt x="2265" y="1826"/>
                      </a:lnTo>
                      <a:lnTo>
                        <a:pt x="2261" y="1855"/>
                      </a:lnTo>
                      <a:lnTo>
                        <a:pt x="2254" y="1882"/>
                      </a:lnTo>
                      <a:lnTo>
                        <a:pt x="2242" y="1909"/>
                      </a:lnTo>
                      <a:lnTo>
                        <a:pt x="2227" y="1932"/>
                      </a:lnTo>
                      <a:lnTo>
                        <a:pt x="2207" y="1953"/>
                      </a:lnTo>
                      <a:lnTo>
                        <a:pt x="2183" y="1970"/>
                      </a:lnTo>
                      <a:lnTo>
                        <a:pt x="1253" y="2534"/>
                      </a:lnTo>
                      <a:lnTo>
                        <a:pt x="1225" y="2549"/>
                      </a:lnTo>
                      <a:lnTo>
                        <a:pt x="1197" y="2559"/>
                      </a:lnTo>
                      <a:lnTo>
                        <a:pt x="1166" y="2565"/>
                      </a:lnTo>
                      <a:lnTo>
                        <a:pt x="1135" y="2567"/>
                      </a:lnTo>
                      <a:lnTo>
                        <a:pt x="1105" y="2565"/>
                      </a:lnTo>
                      <a:lnTo>
                        <a:pt x="1075" y="2559"/>
                      </a:lnTo>
                      <a:lnTo>
                        <a:pt x="1047" y="2549"/>
                      </a:lnTo>
                      <a:lnTo>
                        <a:pt x="1019" y="2534"/>
                      </a:lnTo>
                      <a:lnTo>
                        <a:pt x="89" y="1970"/>
                      </a:lnTo>
                      <a:lnTo>
                        <a:pt x="65" y="1953"/>
                      </a:lnTo>
                      <a:lnTo>
                        <a:pt x="45" y="1932"/>
                      </a:lnTo>
                      <a:lnTo>
                        <a:pt x="29" y="1909"/>
                      </a:lnTo>
                      <a:lnTo>
                        <a:pt x="18" y="1882"/>
                      </a:lnTo>
                      <a:lnTo>
                        <a:pt x="10" y="1855"/>
                      </a:lnTo>
                      <a:lnTo>
                        <a:pt x="7" y="1825"/>
                      </a:lnTo>
                      <a:lnTo>
                        <a:pt x="10" y="1797"/>
                      </a:lnTo>
                      <a:lnTo>
                        <a:pt x="18" y="1769"/>
                      </a:lnTo>
                      <a:lnTo>
                        <a:pt x="29" y="1743"/>
                      </a:lnTo>
                      <a:lnTo>
                        <a:pt x="45" y="1720"/>
                      </a:lnTo>
                      <a:lnTo>
                        <a:pt x="65" y="1699"/>
                      </a:lnTo>
                      <a:lnTo>
                        <a:pt x="89" y="1682"/>
                      </a:lnTo>
                      <a:lnTo>
                        <a:pt x="295" y="1557"/>
                      </a:lnTo>
                      <a:lnTo>
                        <a:pt x="81" y="1427"/>
                      </a:lnTo>
                      <a:lnTo>
                        <a:pt x="57" y="1410"/>
                      </a:lnTo>
                      <a:lnTo>
                        <a:pt x="38" y="1389"/>
                      </a:lnTo>
                      <a:lnTo>
                        <a:pt x="21" y="1366"/>
                      </a:lnTo>
                      <a:lnTo>
                        <a:pt x="9" y="1339"/>
                      </a:lnTo>
                      <a:lnTo>
                        <a:pt x="2" y="1312"/>
                      </a:lnTo>
                      <a:lnTo>
                        <a:pt x="0" y="1282"/>
                      </a:lnTo>
                      <a:lnTo>
                        <a:pt x="2" y="1254"/>
                      </a:lnTo>
                      <a:lnTo>
                        <a:pt x="9" y="1226"/>
                      </a:lnTo>
                      <a:lnTo>
                        <a:pt x="21" y="1200"/>
                      </a:lnTo>
                      <a:lnTo>
                        <a:pt x="38" y="1177"/>
                      </a:lnTo>
                      <a:lnTo>
                        <a:pt x="58" y="1156"/>
                      </a:lnTo>
                      <a:lnTo>
                        <a:pt x="81" y="1139"/>
                      </a:lnTo>
                      <a:lnTo>
                        <a:pt x="291" y="1012"/>
                      </a:lnTo>
                      <a:lnTo>
                        <a:pt x="81" y="884"/>
                      </a:lnTo>
                      <a:lnTo>
                        <a:pt x="57" y="867"/>
                      </a:lnTo>
                      <a:lnTo>
                        <a:pt x="38" y="846"/>
                      </a:lnTo>
                      <a:lnTo>
                        <a:pt x="21" y="823"/>
                      </a:lnTo>
                      <a:lnTo>
                        <a:pt x="9" y="797"/>
                      </a:lnTo>
                      <a:lnTo>
                        <a:pt x="2" y="769"/>
                      </a:lnTo>
                      <a:lnTo>
                        <a:pt x="0" y="739"/>
                      </a:lnTo>
                      <a:lnTo>
                        <a:pt x="2" y="711"/>
                      </a:lnTo>
                      <a:lnTo>
                        <a:pt x="9" y="683"/>
                      </a:lnTo>
                      <a:lnTo>
                        <a:pt x="21" y="657"/>
                      </a:lnTo>
                      <a:lnTo>
                        <a:pt x="38" y="634"/>
                      </a:lnTo>
                      <a:lnTo>
                        <a:pt x="58" y="613"/>
                      </a:lnTo>
                      <a:lnTo>
                        <a:pt x="81" y="596"/>
                      </a:lnTo>
                      <a:lnTo>
                        <a:pt x="1012" y="33"/>
                      </a:lnTo>
                      <a:lnTo>
                        <a:pt x="1039" y="18"/>
                      </a:lnTo>
                      <a:lnTo>
                        <a:pt x="1068" y="8"/>
                      </a:lnTo>
                      <a:lnTo>
                        <a:pt x="1097" y="2"/>
                      </a:lnTo>
                      <a:lnTo>
                        <a:pt x="1128"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72" name="Freeform 14"/>
                <p:cNvSpPr>
                  <a:spLocks/>
                </p:cNvSpPr>
                <p:nvPr/>
              </p:nvSpPr>
              <p:spPr bwMode="auto">
                <a:xfrm>
                  <a:off x="4976803" y="2760335"/>
                  <a:ext cx="541913" cy="222372"/>
                </a:xfrm>
                <a:custGeom>
                  <a:avLst/>
                  <a:gdLst>
                    <a:gd name="T0" fmla="*/ 1745 w 2032"/>
                    <a:gd name="T1" fmla="*/ 0 h 833"/>
                    <a:gd name="T2" fmla="*/ 2005 w 2032"/>
                    <a:gd name="T3" fmla="*/ 157 h 833"/>
                    <a:gd name="T4" fmla="*/ 2016 w 2032"/>
                    <a:gd name="T5" fmla="*/ 165 h 833"/>
                    <a:gd name="T6" fmla="*/ 2025 w 2032"/>
                    <a:gd name="T7" fmla="*/ 177 h 833"/>
                    <a:gd name="T8" fmla="*/ 2030 w 2032"/>
                    <a:gd name="T9" fmla="*/ 191 h 833"/>
                    <a:gd name="T10" fmla="*/ 2032 w 2032"/>
                    <a:gd name="T11" fmla="*/ 204 h 833"/>
                    <a:gd name="T12" fmla="*/ 2030 w 2032"/>
                    <a:gd name="T13" fmla="*/ 219 h 833"/>
                    <a:gd name="T14" fmla="*/ 2025 w 2032"/>
                    <a:gd name="T15" fmla="*/ 233 h 833"/>
                    <a:gd name="T16" fmla="*/ 2016 w 2032"/>
                    <a:gd name="T17" fmla="*/ 244 h 833"/>
                    <a:gd name="T18" fmla="*/ 2005 w 2032"/>
                    <a:gd name="T19" fmla="*/ 253 h 833"/>
                    <a:gd name="T20" fmla="*/ 1074 w 2032"/>
                    <a:gd name="T21" fmla="*/ 817 h 833"/>
                    <a:gd name="T22" fmla="*/ 1052 w 2032"/>
                    <a:gd name="T23" fmla="*/ 828 h 833"/>
                    <a:gd name="T24" fmla="*/ 1028 w 2032"/>
                    <a:gd name="T25" fmla="*/ 833 h 833"/>
                    <a:gd name="T26" fmla="*/ 1003 w 2032"/>
                    <a:gd name="T27" fmla="*/ 833 h 833"/>
                    <a:gd name="T28" fmla="*/ 980 w 2032"/>
                    <a:gd name="T29" fmla="*/ 828 h 833"/>
                    <a:gd name="T30" fmla="*/ 958 w 2032"/>
                    <a:gd name="T31" fmla="*/ 817 h 833"/>
                    <a:gd name="T32" fmla="*/ 27 w 2032"/>
                    <a:gd name="T33" fmla="*/ 253 h 833"/>
                    <a:gd name="T34" fmla="*/ 16 w 2032"/>
                    <a:gd name="T35" fmla="*/ 244 h 833"/>
                    <a:gd name="T36" fmla="*/ 7 w 2032"/>
                    <a:gd name="T37" fmla="*/ 233 h 833"/>
                    <a:gd name="T38" fmla="*/ 2 w 2032"/>
                    <a:gd name="T39" fmla="*/ 219 h 833"/>
                    <a:gd name="T40" fmla="*/ 0 w 2032"/>
                    <a:gd name="T41" fmla="*/ 204 h 833"/>
                    <a:gd name="T42" fmla="*/ 2 w 2032"/>
                    <a:gd name="T43" fmla="*/ 191 h 833"/>
                    <a:gd name="T44" fmla="*/ 7 w 2032"/>
                    <a:gd name="T45" fmla="*/ 177 h 833"/>
                    <a:gd name="T46" fmla="*/ 16 w 2032"/>
                    <a:gd name="T47" fmla="*/ 166 h 833"/>
                    <a:gd name="T48" fmla="*/ 27 w 2032"/>
                    <a:gd name="T49" fmla="*/ 157 h 833"/>
                    <a:gd name="T50" fmla="*/ 287 w 2032"/>
                    <a:gd name="T51" fmla="*/ 0 h 833"/>
                    <a:gd name="T52" fmla="*/ 899 w 2032"/>
                    <a:gd name="T53" fmla="*/ 370 h 833"/>
                    <a:gd name="T54" fmla="*/ 926 w 2032"/>
                    <a:gd name="T55" fmla="*/ 384 h 833"/>
                    <a:gd name="T56" fmla="*/ 956 w 2032"/>
                    <a:gd name="T57" fmla="*/ 395 h 833"/>
                    <a:gd name="T58" fmla="*/ 985 w 2032"/>
                    <a:gd name="T59" fmla="*/ 401 h 833"/>
                    <a:gd name="T60" fmla="*/ 1015 w 2032"/>
                    <a:gd name="T61" fmla="*/ 403 h 833"/>
                    <a:gd name="T62" fmla="*/ 1047 w 2032"/>
                    <a:gd name="T63" fmla="*/ 401 h 833"/>
                    <a:gd name="T64" fmla="*/ 1076 w 2032"/>
                    <a:gd name="T65" fmla="*/ 395 h 833"/>
                    <a:gd name="T66" fmla="*/ 1105 w 2032"/>
                    <a:gd name="T67" fmla="*/ 384 h 833"/>
                    <a:gd name="T68" fmla="*/ 1132 w 2032"/>
                    <a:gd name="T69" fmla="*/ 370 h 833"/>
                    <a:gd name="T70" fmla="*/ 1745 w 2032"/>
                    <a:gd name="T71" fmla="*/ 0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32" h="833">
                      <a:moveTo>
                        <a:pt x="1745" y="0"/>
                      </a:moveTo>
                      <a:lnTo>
                        <a:pt x="2005" y="157"/>
                      </a:lnTo>
                      <a:lnTo>
                        <a:pt x="2016" y="165"/>
                      </a:lnTo>
                      <a:lnTo>
                        <a:pt x="2025" y="177"/>
                      </a:lnTo>
                      <a:lnTo>
                        <a:pt x="2030" y="191"/>
                      </a:lnTo>
                      <a:lnTo>
                        <a:pt x="2032" y="204"/>
                      </a:lnTo>
                      <a:lnTo>
                        <a:pt x="2030" y="219"/>
                      </a:lnTo>
                      <a:lnTo>
                        <a:pt x="2025" y="233"/>
                      </a:lnTo>
                      <a:lnTo>
                        <a:pt x="2016" y="244"/>
                      </a:lnTo>
                      <a:lnTo>
                        <a:pt x="2005" y="253"/>
                      </a:lnTo>
                      <a:lnTo>
                        <a:pt x="1074" y="817"/>
                      </a:lnTo>
                      <a:lnTo>
                        <a:pt x="1052" y="828"/>
                      </a:lnTo>
                      <a:lnTo>
                        <a:pt x="1028" y="833"/>
                      </a:lnTo>
                      <a:lnTo>
                        <a:pt x="1003" y="833"/>
                      </a:lnTo>
                      <a:lnTo>
                        <a:pt x="980" y="828"/>
                      </a:lnTo>
                      <a:lnTo>
                        <a:pt x="958" y="817"/>
                      </a:lnTo>
                      <a:lnTo>
                        <a:pt x="27" y="253"/>
                      </a:lnTo>
                      <a:lnTo>
                        <a:pt x="16" y="244"/>
                      </a:lnTo>
                      <a:lnTo>
                        <a:pt x="7" y="233"/>
                      </a:lnTo>
                      <a:lnTo>
                        <a:pt x="2" y="219"/>
                      </a:lnTo>
                      <a:lnTo>
                        <a:pt x="0" y="204"/>
                      </a:lnTo>
                      <a:lnTo>
                        <a:pt x="2" y="191"/>
                      </a:lnTo>
                      <a:lnTo>
                        <a:pt x="7" y="177"/>
                      </a:lnTo>
                      <a:lnTo>
                        <a:pt x="16" y="166"/>
                      </a:lnTo>
                      <a:lnTo>
                        <a:pt x="27" y="157"/>
                      </a:lnTo>
                      <a:lnTo>
                        <a:pt x="287" y="0"/>
                      </a:lnTo>
                      <a:lnTo>
                        <a:pt x="899" y="370"/>
                      </a:lnTo>
                      <a:lnTo>
                        <a:pt x="926" y="384"/>
                      </a:lnTo>
                      <a:lnTo>
                        <a:pt x="956" y="395"/>
                      </a:lnTo>
                      <a:lnTo>
                        <a:pt x="985" y="401"/>
                      </a:lnTo>
                      <a:lnTo>
                        <a:pt x="1015" y="403"/>
                      </a:lnTo>
                      <a:lnTo>
                        <a:pt x="1047" y="401"/>
                      </a:lnTo>
                      <a:lnTo>
                        <a:pt x="1076" y="395"/>
                      </a:lnTo>
                      <a:lnTo>
                        <a:pt x="1105" y="384"/>
                      </a:lnTo>
                      <a:lnTo>
                        <a:pt x="1132" y="370"/>
                      </a:lnTo>
                      <a:lnTo>
                        <a:pt x="1745" y="0"/>
                      </a:lnTo>
                      <a:close/>
                    </a:path>
                  </a:pathLst>
                </a:custGeom>
                <a:solidFill>
                  <a:srgbClr val="FFC85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73" name="Freeform 15"/>
                <p:cNvSpPr>
                  <a:spLocks noEditPoints="1"/>
                </p:cNvSpPr>
                <p:nvPr/>
              </p:nvSpPr>
              <p:spPr bwMode="auto">
                <a:xfrm>
                  <a:off x="4976803" y="2502460"/>
                  <a:ext cx="543782" cy="626003"/>
                </a:xfrm>
                <a:custGeom>
                  <a:avLst/>
                  <a:gdLst>
                    <a:gd name="T0" fmla="*/ 2013 w 2040"/>
                    <a:gd name="T1" fmla="*/ 1665 h 2341"/>
                    <a:gd name="T2" fmla="*/ 2032 w 2040"/>
                    <a:gd name="T3" fmla="*/ 1685 h 2341"/>
                    <a:gd name="T4" fmla="*/ 2040 w 2040"/>
                    <a:gd name="T5" fmla="*/ 1713 h 2341"/>
                    <a:gd name="T6" fmla="*/ 2032 w 2040"/>
                    <a:gd name="T7" fmla="*/ 1741 h 2341"/>
                    <a:gd name="T8" fmla="*/ 2013 w 2040"/>
                    <a:gd name="T9" fmla="*/ 1761 h 2341"/>
                    <a:gd name="T10" fmla="*/ 1059 w 2040"/>
                    <a:gd name="T11" fmla="*/ 2336 h 2341"/>
                    <a:gd name="T12" fmla="*/ 1012 w 2040"/>
                    <a:gd name="T13" fmla="*/ 2341 h 2341"/>
                    <a:gd name="T14" fmla="*/ 965 w 2040"/>
                    <a:gd name="T15" fmla="*/ 2325 h 2341"/>
                    <a:gd name="T16" fmla="*/ 24 w 2040"/>
                    <a:gd name="T17" fmla="*/ 1751 h 2341"/>
                    <a:gd name="T18" fmla="*/ 9 w 2040"/>
                    <a:gd name="T19" fmla="*/ 1727 h 2341"/>
                    <a:gd name="T20" fmla="*/ 9 w 2040"/>
                    <a:gd name="T21" fmla="*/ 1699 h 2341"/>
                    <a:gd name="T22" fmla="*/ 24 w 2040"/>
                    <a:gd name="T23" fmla="*/ 1674 h 2341"/>
                    <a:gd name="T24" fmla="*/ 291 w 2040"/>
                    <a:gd name="T25" fmla="*/ 1510 h 2341"/>
                    <a:gd name="T26" fmla="*/ 926 w 2040"/>
                    <a:gd name="T27" fmla="*/ 1892 h 2341"/>
                    <a:gd name="T28" fmla="*/ 985 w 2040"/>
                    <a:gd name="T29" fmla="*/ 1909 h 2341"/>
                    <a:gd name="T30" fmla="*/ 1047 w 2040"/>
                    <a:gd name="T31" fmla="*/ 1909 h 2341"/>
                    <a:gd name="T32" fmla="*/ 1105 w 2040"/>
                    <a:gd name="T33" fmla="*/ 1892 h 2341"/>
                    <a:gd name="T34" fmla="*/ 1748 w 2040"/>
                    <a:gd name="T35" fmla="*/ 1505 h 2341"/>
                    <a:gd name="T36" fmla="*/ 1028 w 2040"/>
                    <a:gd name="T37" fmla="*/ 0 h 2341"/>
                    <a:gd name="T38" fmla="*/ 1074 w 2040"/>
                    <a:gd name="T39" fmla="*/ 16 h 2341"/>
                    <a:gd name="T40" fmla="*/ 2016 w 2040"/>
                    <a:gd name="T41" fmla="*/ 587 h 2341"/>
                    <a:gd name="T42" fmla="*/ 2030 w 2040"/>
                    <a:gd name="T43" fmla="*/ 613 h 2341"/>
                    <a:gd name="T44" fmla="*/ 2030 w 2040"/>
                    <a:gd name="T45" fmla="*/ 641 h 2341"/>
                    <a:gd name="T46" fmla="*/ 2016 w 2040"/>
                    <a:gd name="T47" fmla="*/ 666 h 2341"/>
                    <a:gd name="T48" fmla="*/ 1074 w 2040"/>
                    <a:gd name="T49" fmla="*/ 1239 h 2341"/>
                    <a:gd name="T50" fmla="*/ 1028 w 2040"/>
                    <a:gd name="T51" fmla="*/ 1255 h 2341"/>
                    <a:gd name="T52" fmla="*/ 980 w 2040"/>
                    <a:gd name="T53" fmla="*/ 1250 h 2341"/>
                    <a:gd name="T54" fmla="*/ 27 w 2040"/>
                    <a:gd name="T55" fmla="*/ 675 h 2341"/>
                    <a:gd name="T56" fmla="*/ 7 w 2040"/>
                    <a:gd name="T57" fmla="*/ 655 h 2341"/>
                    <a:gd name="T58" fmla="*/ 0 w 2040"/>
                    <a:gd name="T59" fmla="*/ 626 h 2341"/>
                    <a:gd name="T60" fmla="*/ 7 w 2040"/>
                    <a:gd name="T61" fmla="*/ 599 h 2341"/>
                    <a:gd name="T62" fmla="*/ 27 w 2040"/>
                    <a:gd name="T63" fmla="*/ 579 h 2341"/>
                    <a:gd name="T64" fmla="*/ 980 w 2040"/>
                    <a:gd name="T65" fmla="*/ 5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40" h="2341">
                      <a:moveTo>
                        <a:pt x="1748" y="1505"/>
                      </a:moveTo>
                      <a:lnTo>
                        <a:pt x="2013" y="1665"/>
                      </a:lnTo>
                      <a:lnTo>
                        <a:pt x="2024" y="1674"/>
                      </a:lnTo>
                      <a:lnTo>
                        <a:pt x="2032" y="1685"/>
                      </a:lnTo>
                      <a:lnTo>
                        <a:pt x="2038" y="1699"/>
                      </a:lnTo>
                      <a:lnTo>
                        <a:pt x="2040" y="1713"/>
                      </a:lnTo>
                      <a:lnTo>
                        <a:pt x="2038" y="1727"/>
                      </a:lnTo>
                      <a:lnTo>
                        <a:pt x="2032" y="1741"/>
                      </a:lnTo>
                      <a:lnTo>
                        <a:pt x="2024" y="1751"/>
                      </a:lnTo>
                      <a:lnTo>
                        <a:pt x="2013" y="1761"/>
                      </a:lnTo>
                      <a:lnTo>
                        <a:pt x="1081" y="2325"/>
                      </a:lnTo>
                      <a:lnTo>
                        <a:pt x="1059" y="2336"/>
                      </a:lnTo>
                      <a:lnTo>
                        <a:pt x="1036" y="2341"/>
                      </a:lnTo>
                      <a:lnTo>
                        <a:pt x="1012" y="2341"/>
                      </a:lnTo>
                      <a:lnTo>
                        <a:pt x="987" y="2336"/>
                      </a:lnTo>
                      <a:lnTo>
                        <a:pt x="965" y="2325"/>
                      </a:lnTo>
                      <a:lnTo>
                        <a:pt x="35" y="1761"/>
                      </a:lnTo>
                      <a:lnTo>
                        <a:pt x="24" y="1751"/>
                      </a:lnTo>
                      <a:lnTo>
                        <a:pt x="15" y="1741"/>
                      </a:lnTo>
                      <a:lnTo>
                        <a:pt x="9" y="1727"/>
                      </a:lnTo>
                      <a:lnTo>
                        <a:pt x="8" y="1713"/>
                      </a:lnTo>
                      <a:lnTo>
                        <a:pt x="9" y="1699"/>
                      </a:lnTo>
                      <a:lnTo>
                        <a:pt x="16" y="1685"/>
                      </a:lnTo>
                      <a:lnTo>
                        <a:pt x="24" y="1674"/>
                      </a:lnTo>
                      <a:lnTo>
                        <a:pt x="35" y="1665"/>
                      </a:lnTo>
                      <a:lnTo>
                        <a:pt x="291" y="1510"/>
                      </a:lnTo>
                      <a:lnTo>
                        <a:pt x="899" y="1878"/>
                      </a:lnTo>
                      <a:lnTo>
                        <a:pt x="926" y="1892"/>
                      </a:lnTo>
                      <a:lnTo>
                        <a:pt x="956" y="1903"/>
                      </a:lnTo>
                      <a:lnTo>
                        <a:pt x="985" y="1909"/>
                      </a:lnTo>
                      <a:lnTo>
                        <a:pt x="1015" y="1911"/>
                      </a:lnTo>
                      <a:lnTo>
                        <a:pt x="1047" y="1909"/>
                      </a:lnTo>
                      <a:lnTo>
                        <a:pt x="1076" y="1903"/>
                      </a:lnTo>
                      <a:lnTo>
                        <a:pt x="1105" y="1892"/>
                      </a:lnTo>
                      <a:lnTo>
                        <a:pt x="1132" y="1878"/>
                      </a:lnTo>
                      <a:lnTo>
                        <a:pt x="1748" y="1505"/>
                      </a:lnTo>
                      <a:close/>
                      <a:moveTo>
                        <a:pt x="1004" y="0"/>
                      </a:moveTo>
                      <a:lnTo>
                        <a:pt x="1028" y="0"/>
                      </a:lnTo>
                      <a:lnTo>
                        <a:pt x="1052" y="5"/>
                      </a:lnTo>
                      <a:lnTo>
                        <a:pt x="1074" y="16"/>
                      </a:lnTo>
                      <a:lnTo>
                        <a:pt x="2005" y="579"/>
                      </a:lnTo>
                      <a:lnTo>
                        <a:pt x="2016" y="587"/>
                      </a:lnTo>
                      <a:lnTo>
                        <a:pt x="2025" y="599"/>
                      </a:lnTo>
                      <a:lnTo>
                        <a:pt x="2030" y="613"/>
                      </a:lnTo>
                      <a:lnTo>
                        <a:pt x="2032" y="626"/>
                      </a:lnTo>
                      <a:lnTo>
                        <a:pt x="2030" y="641"/>
                      </a:lnTo>
                      <a:lnTo>
                        <a:pt x="2025" y="655"/>
                      </a:lnTo>
                      <a:lnTo>
                        <a:pt x="2016" y="666"/>
                      </a:lnTo>
                      <a:lnTo>
                        <a:pt x="2005" y="675"/>
                      </a:lnTo>
                      <a:lnTo>
                        <a:pt x="1074" y="1239"/>
                      </a:lnTo>
                      <a:lnTo>
                        <a:pt x="1052" y="1250"/>
                      </a:lnTo>
                      <a:lnTo>
                        <a:pt x="1028" y="1255"/>
                      </a:lnTo>
                      <a:lnTo>
                        <a:pt x="1003" y="1255"/>
                      </a:lnTo>
                      <a:lnTo>
                        <a:pt x="980" y="1250"/>
                      </a:lnTo>
                      <a:lnTo>
                        <a:pt x="958" y="1239"/>
                      </a:lnTo>
                      <a:lnTo>
                        <a:pt x="27" y="675"/>
                      </a:lnTo>
                      <a:lnTo>
                        <a:pt x="16" y="666"/>
                      </a:lnTo>
                      <a:lnTo>
                        <a:pt x="7" y="655"/>
                      </a:lnTo>
                      <a:lnTo>
                        <a:pt x="2" y="641"/>
                      </a:lnTo>
                      <a:lnTo>
                        <a:pt x="0" y="626"/>
                      </a:lnTo>
                      <a:lnTo>
                        <a:pt x="2" y="613"/>
                      </a:lnTo>
                      <a:lnTo>
                        <a:pt x="7" y="599"/>
                      </a:lnTo>
                      <a:lnTo>
                        <a:pt x="16" y="587"/>
                      </a:lnTo>
                      <a:lnTo>
                        <a:pt x="27" y="579"/>
                      </a:lnTo>
                      <a:lnTo>
                        <a:pt x="958" y="16"/>
                      </a:lnTo>
                      <a:lnTo>
                        <a:pt x="980" y="5"/>
                      </a:lnTo>
                      <a:lnTo>
                        <a:pt x="1004" y="0"/>
                      </a:lnTo>
                      <a:close/>
                    </a:path>
                  </a:pathLst>
                </a:custGeom>
                <a:solidFill>
                  <a:srgbClr val="EBECE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grpSp>
        </p:grpSp>
      </p:grpSp>
      <p:grpSp>
        <p:nvGrpSpPr>
          <p:cNvPr id="80" name="Group 79"/>
          <p:cNvGrpSpPr/>
          <p:nvPr/>
        </p:nvGrpSpPr>
        <p:grpSpPr>
          <a:xfrm>
            <a:off x="4246172" y="2694475"/>
            <a:ext cx="791143" cy="784229"/>
            <a:chOff x="7106341" y="4862908"/>
            <a:chExt cx="828834" cy="828832"/>
          </a:xfrm>
        </p:grpSpPr>
        <p:sp>
          <p:nvSpPr>
            <p:cNvPr id="156" name="Oval 155"/>
            <p:cNvSpPr/>
            <p:nvPr/>
          </p:nvSpPr>
          <p:spPr bwMode="auto">
            <a:xfrm rot="1038815">
              <a:off x="7106341" y="4862908"/>
              <a:ext cx="828834" cy="828832"/>
            </a:xfrm>
            <a:prstGeom prst="ellipse">
              <a:avLst/>
            </a:prstGeom>
            <a:gradFill>
              <a:gsLst>
                <a:gs pos="0">
                  <a:srgbClr val="4583B7">
                    <a:alpha val="49000"/>
                  </a:srgbClr>
                </a:gs>
                <a:gs pos="100000">
                  <a:srgbClr val="4583B7">
                    <a:alpha val="30000"/>
                  </a:srgbClr>
                </a:gs>
              </a:gsLst>
              <a:lin ang="5400000" scaled="1"/>
            </a:gradFill>
            <a:ln w="12700" cap="flat" cmpd="sng" algn="ctr">
              <a:gradFill>
                <a:gsLst>
                  <a:gs pos="0">
                    <a:schemeClr val="accent4">
                      <a:lumMod val="40000"/>
                      <a:lumOff val="60000"/>
                      <a:alpha val="58000"/>
                    </a:schemeClr>
                  </a:gs>
                  <a:gs pos="100000">
                    <a:schemeClr val="accent4">
                      <a:lumMod val="40000"/>
                      <a:lumOff val="60000"/>
                      <a:alpha val="15000"/>
                    </a:schemeClr>
                  </a:gs>
                </a:gsLst>
                <a:lin ang="5400000" scaled="1"/>
              </a:gradFill>
              <a:prstDash val="solid"/>
              <a:round/>
              <a:headEnd type="none" w="med" len="med"/>
              <a:tailEnd type="triangle" w="med" len="sm"/>
            </a:ln>
            <a:effectLst>
              <a:outerShdw blurRad="952500" sx="102000" sy="102000" algn="ctr" rotWithShape="0">
                <a:schemeClr val="tx1">
                  <a:alpha val="40000"/>
                </a:schemeClr>
              </a:outerShdw>
            </a:effectLst>
          </p:spPr>
          <p:txBody>
            <a:bodyPr vert="horz" wrap="none" lIns="91440" tIns="45720" rIns="91440" bIns="45720" numCol="1" rtlCol="0"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w="76200" cmpd="sng">
                  <a:solidFill>
                    <a:prstClr val="white"/>
                  </a:solidFill>
                </a:ln>
                <a:solidFill>
                  <a:schemeClr val="accent1">
                    <a:lumMod val="50000"/>
                  </a:schemeClr>
                </a:solidFill>
                <a:effectLst/>
                <a:uLnTx/>
                <a:uFillTx/>
                <a:latin typeface="Arial"/>
                <a:ea typeface="ＭＳ Ｐゴシック" pitchFamily="16" charset="-128"/>
                <a:cs typeface="ＭＳ Ｐゴシック" pitchFamily="-97" charset="-128"/>
              </a:endParaRPr>
            </a:p>
          </p:txBody>
        </p:sp>
        <p:sp>
          <p:nvSpPr>
            <p:cNvPr id="157" name="AutoShape 61"/>
            <p:cNvSpPr>
              <a:spLocks noChangeArrowheads="1"/>
            </p:cNvSpPr>
            <p:nvPr/>
          </p:nvSpPr>
          <p:spPr bwMode="auto">
            <a:xfrm>
              <a:off x="7129445" y="4945996"/>
              <a:ext cx="777544" cy="213012"/>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square" lIns="0" tIns="0" rIns="0" bIns="45720" numCol="1" rtlCol="0" anchor="t" anchorCtr="0" compatLnSpc="1">
              <a:prstTxWarp prst="textNoShape">
                <a:avLst/>
              </a:prstTxWarp>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en-US" sz="1200" dirty="0">
                  <a:solidFill>
                    <a:schemeClr val="accent1">
                      <a:lumMod val="50000"/>
                    </a:schemeClr>
                  </a:solidFill>
                  <a:latin typeface="Arial"/>
                  <a:ea typeface="ＭＳ Ｐゴシック" pitchFamily="16" charset="-128"/>
                  <a:cs typeface="ＭＳ Ｐゴシック" pitchFamily="-97" charset="-128"/>
                </a:rPr>
                <a:t>Mexico</a:t>
              </a:r>
              <a:endParaRPr kumimoji="0" lang="en-US" sz="1200" b="0" i="0" u="none" strike="noStrike" kern="1200" cap="none" spc="0" normalizeH="0" baseline="0" noProof="0" dirty="0">
                <a:ln>
                  <a:noFill/>
                </a:ln>
                <a:solidFill>
                  <a:schemeClr val="accent1">
                    <a:lumMod val="50000"/>
                  </a:schemeClr>
                </a:solidFill>
                <a:effectLst/>
                <a:uLnTx/>
                <a:uFillTx/>
                <a:latin typeface="Arial"/>
                <a:ea typeface="ＭＳ Ｐゴシック" pitchFamily="16" charset="-128"/>
                <a:cs typeface="ＭＳ Ｐゴシック" pitchFamily="-97" charset="-128"/>
              </a:endParaRPr>
            </a:p>
          </p:txBody>
        </p:sp>
        <p:grpSp>
          <p:nvGrpSpPr>
            <p:cNvPr id="158" name="Group 157"/>
            <p:cNvGrpSpPr/>
            <p:nvPr/>
          </p:nvGrpSpPr>
          <p:grpSpPr>
            <a:xfrm>
              <a:off x="7409853" y="5169672"/>
              <a:ext cx="511084" cy="462346"/>
              <a:chOff x="11042198" y="2735257"/>
              <a:chExt cx="323232" cy="292409"/>
            </a:xfrm>
          </p:grpSpPr>
          <p:sp>
            <p:nvSpPr>
              <p:cNvPr id="159" name="Freeform 6"/>
              <p:cNvSpPr>
                <a:spLocks/>
              </p:cNvSpPr>
              <p:nvPr/>
            </p:nvSpPr>
            <p:spPr bwMode="auto">
              <a:xfrm>
                <a:off x="11042198" y="2735257"/>
                <a:ext cx="323232" cy="216046"/>
              </a:xfrm>
              <a:custGeom>
                <a:avLst/>
                <a:gdLst>
                  <a:gd name="T0" fmla="*/ 1489 w 2698"/>
                  <a:gd name="T1" fmla="*/ 1 h 1807"/>
                  <a:gd name="T2" fmla="*/ 1579 w 2698"/>
                  <a:gd name="T3" fmla="*/ 16 h 1807"/>
                  <a:gd name="T4" fmla="*/ 1667 w 2698"/>
                  <a:gd name="T5" fmla="*/ 44 h 1807"/>
                  <a:gd name="T6" fmla="*/ 1750 w 2698"/>
                  <a:gd name="T7" fmla="*/ 86 h 1807"/>
                  <a:gd name="T8" fmla="*/ 1825 w 2698"/>
                  <a:gd name="T9" fmla="*/ 143 h 1807"/>
                  <a:gd name="T10" fmla="*/ 1891 w 2698"/>
                  <a:gd name="T11" fmla="*/ 213 h 1807"/>
                  <a:gd name="T12" fmla="*/ 1945 w 2698"/>
                  <a:gd name="T13" fmla="*/ 297 h 1807"/>
                  <a:gd name="T14" fmla="*/ 1983 w 2698"/>
                  <a:gd name="T15" fmla="*/ 395 h 1807"/>
                  <a:gd name="T16" fmla="*/ 2082 w 2698"/>
                  <a:gd name="T17" fmla="*/ 408 h 1807"/>
                  <a:gd name="T18" fmla="*/ 2176 w 2698"/>
                  <a:gd name="T19" fmla="*/ 441 h 1807"/>
                  <a:gd name="T20" fmla="*/ 2262 w 2698"/>
                  <a:gd name="T21" fmla="*/ 494 h 1807"/>
                  <a:gd name="T22" fmla="*/ 2335 w 2698"/>
                  <a:gd name="T23" fmla="*/ 564 h 1807"/>
                  <a:gd name="T24" fmla="*/ 2393 w 2698"/>
                  <a:gd name="T25" fmla="*/ 648 h 1807"/>
                  <a:gd name="T26" fmla="*/ 2432 w 2698"/>
                  <a:gd name="T27" fmla="*/ 741 h 1807"/>
                  <a:gd name="T28" fmla="*/ 2450 w 2698"/>
                  <a:gd name="T29" fmla="*/ 840 h 1807"/>
                  <a:gd name="T30" fmla="*/ 2448 w 2698"/>
                  <a:gd name="T31" fmla="*/ 939 h 1807"/>
                  <a:gd name="T32" fmla="*/ 2531 w 2698"/>
                  <a:gd name="T33" fmla="*/ 995 h 1807"/>
                  <a:gd name="T34" fmla="*/ 2601 w 2698"/>
                  <a:gd name="T35" fmla="*/ 1067 h 1807"/>
                  <a:gd name="T36" fmla="*/ 2654 w 2698"/>
                  <a:gd name="T37" fmla="*/ 1151 h 1807"/>
                  <a:gd name="T38" fmla="*/ 2686 w 2698"/>
                  <a:gd name="T39" fmla="*/ 1246 h 1807"/>
                  <a:gd name="T40" fmla="*/ 2698 w 2698"/>
                  <a:gd name="T41" fmla="*/ 1348 h 1807"/>
                  <a:gd name="T42" fmla="*/ 2686 w 2698"/>
                  <a:gd name="T43" fmla="*/ 1453 h 1807"/>
                  <a:gd name="T44" fmla="*/ 2651 w 2698"/>
                  <a:gd name="T45" fmla="*/ 1550 h 1807"/>
                  <a:gd name="T46" fmla="*/ 2598 w 2698"/>
                  <a:gd name="T47" fmla="*/ 1635 h 1807"/>
                  <a:gd name="T48" fmla="*/ 2527 w 2698"/>
                  <a:gd name="T49" fmla="*/ 1706 h 1807"/>
                  <a:gd name="T50" fmla="*/ 2441 w 2698"/>
                  <a:gd name="T51" fmla="*/ 1760 h 1807"/>
                  <a:gd name="T52" fmla="*/ 2345 w 2698"/>
                  <a:gd name="T53" fmla="*/ 1795 h 1807"/>
                  <a:gd name="T54" fmla="*/ 2240 w 2698"/>
                  <a:gd name="T55" fmla="*/ 1807 h 1807"/>
                  <a:gd name="T56" fmla="*/ 533 w 2698"/>
                  <a:gd name="T57" fmla="*/ 1804 h 1807"/>
                  <a:gd name="T58" fmla="*/ 417 w 2698"/>
                  <a:gd name="T59" fmla="*/ 1783 h 1807"/>
                  <a:gd name="T60" fmla="*/ 311 w 2698"/>
                  <a:gd name="T61" fmla="*/ 1740 h 1807"/>
                  <a:gd name="T62" fmla="*/ 216 w 2698"/>
                  <a:gd name="T63" fmla="*/ 1676 h 1807"/>
                  <a:gd name="T64" fmla="*/ 135 w 2698"/>
                  <a:gd name="T65" fmla="*/ 1597 h 1807"/>
                  <a:gd name="T66" fmla="*/ 71 w 2698"/>
                  <a:gd name="T67" fmla="*/ 1504 h 1807"/>
                  <a:gd name="T68" fmla="*/ 26 w 2698"/>
                  <a:gd name="T69" fmla="*/ 1398 h 1807"/>
                  <a:gd name="T70" fmla="*/ 2 w 2698"/>
                  <a:gd name="T71" fmla="*/ 1284 h 1807"/>
                  <a:gd name="T72" fmla="*/ 2 w 2698"/>
                  <a:gd name="T73" fmla="*/ 1167 h 1807"/>
                  <a:gd name="T74" fmla="*/ 24 w 2698"/>
                  <a:gd name="T75" fmla="*/ 1056 h 1807"/>
                  <a:gd name="T76" fmla="*/ 67 w 2698"/>
                  <a:gd name="T77" fmla="*/ 954 h 1807"/>
                  <a:gd name="T78" fmla="*/ 127 w 2698"/>
                  <a:gd name="T79" fmla="*/ 862 h 1807"/>
                  <a:gd name="T80" fmla="*/ 204 w 2698"/>
                  <a:gd name="T81" fmla="*/ 783 h 1807"/>
                  <a:gd name="T82" fmla="*/ 294 w 2698"/>
                  <a:gd name="T83" fmla="*/ 719 h 1807"/>
                  <a:gd name="T84" fmla="*/ 395 w 2698"/>
                  <a:gd name="T85" fmla="*/ 673 h 1807"/>
                  <a:gd name="T86" fmla="*/ 408 w 2698"/>
                  <a:gd name="T87" fmla="*/ 568 h 1807"/>
                  <a:gd name="T88" fmla="*/ 444 w 2698"/>
                  <a:gd name="T89" fmla="*/ 469 h 1807"/>
                  <a:gd name="T90" fmla="*/ 501 w 2698"/>
                  <a:gd name="T91" fmla="*/ 379 h 1807"/>
                  <a:gd name="T92" fmla="*/ 569 w 2698"/>
                  <a:gd name="T93" fmla="*/ 309 h 1807"/>
                  <a:gd name="T94" fmla="*/ 649 w 2698"/>
                  <a:gd name="T95" fmla="*/ 255 h 1807"/>
                  <a:gd name="T96" fmla="*/ 737 w 2698"/>
                  <a:gd name="T97" fmla="*/ 217 h 1807"/>
                  <a:gd name="T98" fmla="*/ 831 w 2698"/>
                  <a:gd name="T99" fmla="*/ 198 h 1807"/>
                  <a:gd name="T100" fmla="*/ 923 w 2698"/>
                  <a:gd name="T101" fmla="*/ 198 h 1807"/>
                  <a:gd name="T102" fmla="*/ 1008 w 2698"/>
                  <a:gd name="T103" fmla="*/ 213 h 1807"/>
                  <a:gd name="T104" fmla="*/ 1085 w 2698"/>
                  <a:gd name="T105" fmla="*/ 132 h 1807"/>
                  <a:gd name="T106" fmla="*/ 1175 w 2698"/>
                  <a:gd name="T107" fmla="*/ 68 h 1807"/>
                  <a:gd name="T108" fmla="*/ 1276 w 2698"/>
                  <a:gd name="T109" fmla="*/ 25 h 1807"/>
                  <a:gd name="T110" fmla="*/ 1386 w 2698"/>
                  <a:gd name="T111" fmla="*/ 2 h 1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98" h="1807">
                    <a:moveTo>
                      <a:pt x="1444" y="0"/>
                    </a:moveTo>
                    <a:lnTo>
                      <a:pt x="1489" y="1"/>
                    </a:lnTo>
                    <a:lnTo>
                      <a:pt x="1534" y="6"/>
                    </a:lnTo>
                    <a:lnTo>
                      <a:pt x="1579" y="16"/>
                    </a:lnTo>
                    <a:lnTo>
                      <a:pt x="1624" y="28"/>
                    </a:lnTo>
                    <a:lnTo>
                      <a:pt x="1667" y="44"/>
                    </a:lnTo>
                    <a:lnTo>
                      <a:pt x="1709" y="63"/>
                    </a:lnTo>
                    <a:lnTo>
                      <a:pt x="1750" y="86"/>
                    </a:lnTo>
                    <a:lnTo>
                      <a:pt x="1790" y="113"/>
                    </a:lnTo>
                    <a:lnTo>
                      <a:pt x="1825" y="143"/>
                    </a:lnTo>
                    <a:lnTo>
                      <a:pt x="1860" y="176"/>
                    </a:lnTo>
                    <a:lnTo>
                      <a:pt x="1891" y="213"/>
                    </a:lnTo>
                    <a:lnTo>
                      <a:pt x="1919" y="253"/>
                    </a:lnTo>
                    <a:lnTo>
                      <a:pt x="1945" y="297"/>
                    </a:lnTo>
                    <a:lnTo>
                      <a:pt x="1966" y="344"/>
                    </a:lnTo>
                    <a:lnTo>
                      <a:pt x="1983" y="395"/>
                    </a:lnTo>
                    <a:lnTo>
                      <a:pt x="2034" y="398"/>
                    </a:lnTo>
                    <a:lnTo>
                      <a:pt x="2082" y="408"/>
                    </a:lnTo>
                    <a:lnTo>
                      <a:pt x="2131" y="422"/>
                    </a:lnTo>
                    <a:lnTo>
                      <a:pt x="2176" y="441"/>
                    </a:lnTo>
                    <a:lnTo>
                      <a:pt x="2221" y="466"/>
                    </a:lnTo>
                    <a:lnTo>
                      <a:pt x="2262" y="494"/>
                    </a:lnTo>
                    <a:lnTo>
                      <a:pt x="2300" y="527"/>
                    </a:lnTo>
                    <a:lnTo>
                      <a:pt x="2335" y="564"/>
                    </a:lnTo>
                    <a:lnTo>
                      <a:pt x="2365" y="604"/>
                    </a:lnTo>
                    <a:lnTo>
                      <a:pt x="2393" y="648"/>
                    </a:lnTo>
                    <a:lnTo>
                      <a:pt x="2415" y="694"/>
                    </a:lnTo>
                    <a:lnTo>
                      <a:pt x="2432" y="741"/>
                    </a:lnTo>
                    <a:lnTo>
                      <a:pt x="2443" y="790"/>
                    </a:lnTo>
                    <a:lnTo>
                      <a:pt x="2450" y="840"/>
                    </a:lnTo>
                    <a:lnTo>
                      <a:pt x="2452" y="889"/>
                    </a:lnTo>
                    <a:lnTo>
                      <a:pt x="2448" y="939"/>
                    </a:lnTo>
                    <a:lnTo>
                      <a:pt x="2491" y="964"/>
                    </a:lnTo>
                    <a:lnTo>
                      <a:pt x="2531" y="995"/>
                    </a:lnTo>
                    <a:lnTo>
                      <a:pt x="2568" y="1029"/>
                    </a:lnTo>
                    <a:lnTo>
                      <a:pt x="2601" y="1067"/>
                    </a:lnTo>
                    <a:lnTo>
                      <a:pt x="2629" y="1107"/>
                    </a:lnTo>
                    <a:lnTo>
                      <a:pt x="2654" y="1151"/>
                    </a:lnTo>
                    <a:lnTo>
                      <a:pt x="2673" y="1198"/>
                    </a:lnTo>
                    <a:lnTo>
                      <a:pt x="2686" y="1246"/>
                    </a:lnTo>
                    <a:lnTo>
                      <a:pt x="2696" y="1296"/>
                    </a:lnTo>
                    <a:lnTo>
                      <a:pt x="2698" y="1348"/>
                    </a:lnTo>
                    <a:lnTo>
                      <a:pt x="2695" y="1402"/>
                    </a:lnTo>
                    <a:lnTo>
                      <a:pt x="2686" y="1453"/>
                    </a:lnTo>
                    <a:lnTo>
                      <a:pt x="2672" y="1503"/>
                    </a:lnTo>
                    <a:lnTo>
                      <a:pt x="2651" y="1550"/>
                    </a:lnTo>
                    <a:lnTo>
                      <a:pt x="2627" y="1594"/>
                    </a:lnTo>
                    <a:lnTo>
                      <a:pt x="2598" y="1635"/>
                    </a:lnTo>
                    <a:lnTo>
                      <a:pt x="2564" y="1672"/>
                    </a:lnTo>
                    <a:lnTo>
                      <a:pt x="2527" y="1706"/>
                    </a:lnTo>
                    <a:lnTo>
                      <a:pt x="2486" y="1735"/>
                    </a:lnTo>
                    <a:lnTo>
                      <a:pt x="2441" y="1760"/>
                    </a:lnTo>
                    <a:lnTo>
                      <a:pt x="2394" y="1780"/>
                    </a:lnTo>
                    <a:lnTo>
                      <a:pt x="2345" y="1795"/>
                    </a:lnTo>
                    <a:lnTo>
                      <a:pt x="2293" y="1804"/>
                    </a:lnTo>
                    <a:lnTo>
                      <a:pt x="2240" y="1807"/>
                    </a:lnTo>
                    <a:lnTo>
                      <a:pt x="558" y="1807"/>
                    </a:lnTo>
                    <a:lnTo>
                      <a:pt x="533" y="1804"/>
                    </a:lnTo>
                    <a:lnTo>
                      <a:pt x="474" y="1797"/>
                    </a:lnTo>
                    <a:lnTo>
                      <a:pt x="417" y="1783"/>
                    </a:lnTo>
                    <a:lnTo>
                      <a:pt x="362" y="1764"/>
                    </a:lnTo>
                    <a:lnTo>
                      <a:pt x="311" y="1740"/>
                    </a:lnTo>
                    <a:lnTo>
                      <a:pt x="261" y="1710"/>
                    </a:lnTo>
                    <a:lnTo>
                      <a:pt x="216" y="1676"/>
                    </a:lnTo>
                    <a:lnTo>
                      <a:pt x="173" y="1639"/>
                    </a:lnTo>
                    <a:lnTo>
                      <a:pt x="135" y="1597"/>
                    </a:lnTo>
                    <a:lnTo>
                      <a:pt x="100" y="1553"/>
                    </a:lnTo>
                    <a:lnTo>
                      <a:pt x="71" y="1504"/>
                    </a:lnTo>
                    <a:lnTo>
                      <a:pt x="47" y="1452"/>
                    </a:lnTo>
                    <a:lnTo>
                      <a:pt x="26" y="1398"/>
                    </a:lnTo>
                    <a:lnTo>
                      <a:pt x="12" y="1342"/>
                    </a:lnTo>
                    <a:lnTo>
                      <a:pt x="2" y="1284"/>
                    </a:lnTo>
                    <a:lnTo>
                      <a:pt x="0" y="1224"/>
                    </a:lnTo>
                    <a:lnTo>
                      <a:pt x="2" y="1167"/>
                    </a:lnTo>
                    <a:lnTo>
                      <a:pt x="11" y="1111"/>
                    </a:lnTo>
                    <a:lnTo>
                      <a:pt x="24" y="1056"/>
                    </a:lnTo>
                    <a:lnTo>
                      <a:pt x="43" y="1004"/>
                    </a:lnTo>
                    <a:lnTo>
                      <a:pt x="67" y="954"/>
                    </a:lnTo>
                    <a:lnTo>
                      <a:pt x="95" y="906"/>
                    </a:lnTo>
                    <a:lnTo>
                      <a:pt x="127" y="862"/>
                    </a:lnTo>
                    <a:lnTo>
                      <a:pt x="164" y="821"/>
                    </a:lnTo>
                    <a:lnTo>
                      <a:pt x="204" y="783"/>
                    </a:lnTo>
                    <a:lnTo>
                      <a:pt x="247" y="749"/>
                    </a:lnTo>
                    <a:lnTo>
                      <a:pt x="294" y="719"/>
                    </a:lnTo>
                    <a:lnTo>
                      <a:pt x="343" y="694"/>
                    </a:lnTo>
                    <a:lnTo>
                      <a:pt x="395" y="673"/>
                    </a:lnTo>
                    <a:lnTo>
                      <a:pt x="399" y="620"/>
                    </a:lnTo>
                    <a:lnTo>
                      <a:pt x="408" y="568"/>
                    </a:lnTo>
                    <a:lnTo>
                      <a:pt x="423" y="517"/>
                    </a:lnTo>
                    <a:lnTo>
                      <a:pt x="444" y="469"/>
                    </a:lnTo>
                    <a:lnTo>
                      <a:pt x="469" y="422"/>
                    </a:lnTo>
                    <a:lnTo>
                      <a:pt x="501" y="379"/>
                    </a:lnTo>
                    <a:lnTo>
                      <a:pt x="533" y="342"/>
                    </a:lnTo>
                    <a:lnTo>
                      <a:pt x="569" y="309"/>
                    </a:lnTo>
                    <a:lnTo>
                      <a:pt x="607" y="281"/>
                    </a:lnTo>
                    <a:lnTo>
                      <a:pt x="649" y="255"/>
                    </a:lnTo>
                    <a:lnTo>
                      <a:pt x="692" y="234"/>
                    </a:lnTo>
                    <a:lnTo>
                      <a:pt x="737" y="217"/>
                    </a:lnTo>
                    <a:lnTo>
                      <a:pt x="784" y="206"/>
                    </a:lnTo>
                    <a:lnTo>
                      <a:pt x="831" y="198"/>
                    </a:lnTo>
                    <a:lnTo>
                      <a:pt x="880" y="196"/>
                    </a:lnTo>
                    <a:lnTo>
                      <a:pt x="923" y="198"/>
                    </a:lnTo>
                    <a:lnTo>
                      <a:pt x="966" y="204"/>
                    </a:lnTo>
                    <a:lnTo>
                      <a:pt x="1008" y="213"/>
                    </a:lnTo>
                    <a:lnTo>
                      <a:pt x="1044" y="171"/>
                    </a:lnTo>
                    <a:lnTo>
                      <a:pt x="1085" y="132"/>
                    </a:lnTo>
                    <a:lnTo>
                      <a:pt x="1128" y="98"/>
                    </a:lnTo>
                    <a:lnTo>
                      <a:pt x="1175" y="68"/>
                    </a:lnTo>
                    <a:lnTo>
                      <a:pt x="1224" y="44"/>
                    </a:lnTo>
                    <a:lnTo>
                      <a:pt x="1276" y="25"/>
                    </a:lnTo>
                    <a:lnTo>
                      <a:pt x="1330" y="10"/>
                    </a:lnTo>
                    <a:lnTo>
                      <a:pt x="1386" y="2"/>
                    </a:lnTo>
                    <a:lnTo>
                      <a:pt x="1444"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60" name="Freeform 7"/>
              <p:cNvSpPr>
                <a:spLocks/>
              </p:cNvSpPr>
              <p:nvPr/>
            </p:nvSpPr>
            <p:spPr bwMode="auto">
              <a:xfrm>
                <a:off x="11055596" y="2748655"/>
                <a:ext cx="296435" cy="189249"/>
              </a:xfrm>
              <a:custGeom>
                <a:avLst/>
                <a:gdLst>
                  <a:gd name="T0" fmla="*/ 1380 w 2474"/>
                  <a:gd name="T1" fmla="*/ 2 h 1582"/>
                  <a:gd name="T2" fmla="*/ 1462 w 2474"/>
                  <a:gd name="T3" fmla="*/ 18 h 1582"/>
                  <a:gd name="T4" fmla="*/ 1540 w 2474"/>
                  <a:gd name="T5" fmla="*/ 48 h 1582"/>
                  <a:gd name="T6" fmla="*/ 1612 w 2474"/>
                  <a:gd name="T7" fmla="*/ 94 h 1582"/>
                  <a:gd name="T8" fmla="*/ 1674 w 2474"/>
                  <a:gd name="T9" fmla="*/ 152 h 1582"/>
                  <a:gd name="T10" fmla="*/ 1724 w 2474"/>
                  <a:gd name="T11" fmla="*/ 223 h 1582"/>
                  <a:gd name="T12" fmla="*/ 1760 w 2474"/>
                  <a:gd name="T13" fmla="*/ 307 h 1582"/>
                  <a:gd name="T14" fmla="*/ 1779 w 2474"/>
                  <a:gd name="T15" fmla="*/ 403 h 1582"/>
                  <a:gd name="T16" fmla="*/ 1878 w 2474"/>
                  <a:gd name="T17" fmla="*/ 395 h 1582"/>
                  <a:gd name="T18" fmla="*/ 1970 w 2474"/>
                  <a:gd name="T19" fmla="*/ 413 h 1582"/>
                  <a:gd name="T20" fmla="*/ 2053 w 2474"/>
                  <a:gd name="T21" fmla="*/ 452 h 1582"/>
                  <a:gd name="T22" fmla="*/ 2122 w 2474"/>
                  <a:gd name="T23" fmla="*/ 509 h 1582"/>
                  <a:gd name="T24" fmla="*/ 2177 w 2474"/>
                  <a:gd name="T25" fmla="*/ 581 h 1582"/>
                  <a:gd name="T26" fmla="*/ 2212 w 2474"/>
                  <a:gd name="T27" fmla="*/ 663 h 1582"/>
                  <a:gd name="T28" fmla="*/ 2227 w 2474"/>
                  <a:gd name="T29" fmla="*/ 754 h 1582"/>
                  <a:gd name="T30" fmla="*/ 2217 w 2474"/>
                  <a:gd name="T31" fmla="*/ 850 h 1582"/>
                  <a:gd name="T32" fmla="*/ 2244 w 2474"/>
                  <a:gd name="T33" fmla="*/ 909 h 1582"/>
                  <a:gd name="T34" fmla="*/ 2319 w 2474"/>
                  <a:gd name="T35" fmla="*/ 947 h 1582"/>
                  <a:gd name="T36" fmla="*/ 2382 w 2474"/>
                  <a:gd name="T37" fmla="*/ 1002 h 1582"/>
                  <a:gd name="T38" fmla="*/ 2432 w 2474"/>
                  <a:gd name="T39" fmla="*/ 1070 h 1582"/>
                  <a:gd name="T40" fmla="*/ 2462 w 2474"/>
                  <a:gd name="T41" fmla="*/ 1149 h 1582"/>
                  <a:gd name="T42" fmla="*/ 2474 w 2474"/>
                  <a:gd name="T43" fmla="*/ 1236 h 1582"/>
                  <a:gd name="T44" fmla="*/ 2461 w 2474"/>
                  <a:gd name="T45" fmla="*/ 1329 h 1582"/>
                  <a:gd name="T46" fmla="*/ 2426 w 2474"/>
                  <a:gd name="T47" fmla="*/ 1411 h 1582"/>
                  <a:gd name="T48" fmla="*/ 2373 w 2474"/>
                  <a:gd name="T49" fmla="*/ 1481 h 1582"/>
                  <a:gd name="T50" fmla="*/ 2303 w 2474"/>
                  <a:gd name="T51" fmla="*/ 1535 h 1582"/>
                  <a:gd name="T52" fmla="*/ 2219 w 2474"/>
                  <a:gd name="T53" fmla="*/ 1571 h 1582"/>
                  <a:gd name="T54" fmla="*/ 2128 w 2474"/>
                  <a:gd name="T55" fmla="*/ 1582 h 1582"/>
                  <a:gd name="T56" fmla="*/ 446 w 2474"/>
                  <a:gd name="T57" fmla="*/ 1581 h 1582"/>
                  <a:gd name="T58" fmla="*/ 342 w 2474"/>
                  <a:gd name="T59" fmla="*/ 1564 h 1582"/>
                  <a:gd name="T60" fmla="*/ 248 w 2474"/>
                  <a:gd name="T61" fmla="*/ 1526 h 1582"/>
                  <a:gd name="T62" fmla="*/ 166 w 2474"/>
                  <a:gd name="T63" fmla="*/ 1470 h 1582"/>
                  <a:gd name="T64" fmla="*/ 97 w 2474"/>
                  <a:gd name="T65" fmla="*/ 1398 h 1582"/>
                  <a:gd name="T66" fmla="*/ 45 w 2474"/>
                  <a:gd name="T67" fmla="*/ 1313 h 1582"/>
                  <a:gd name="T68" fmla="*/ 12 w 2474"/>
                  <a:gd name="T69" fmla="*/ 1217 h 1582"/>
                  <a:gd name="T70" fmla="*/ 0 w 2474"/>
                  <a:gd name="T71" fmla="*/ 1112 h 1582"/>
                  <a:gd name="T72" fmla="*/ 12 w 2474"/>
                  <a:gd name="T73" fmla="*/ 1007 h 1582"/>
                  <a:gd name="T74" fmla="*/ 46 w 2474"/>
                  <a:gd name="T75" fmla="*/ 908 h 1582"/>
                  <a:gd name="T76" fmla="*/ 100 w 2474"/>
                  <a:gd name="T77" fmla="*/ 823 h 1582"/>
                  <a:gd name="T78" fmla="*/ 171 w 2474"/>
                  <a:gd name="T79" fmla="*/ 750 h 1582"/>
                  <a:gd name="T80" fmla="*/ 257 w 2474"/>
                  <a:gd name="T81" fmla="*/ 694 h 1582"/>
                  <a:gd name="T82" fmla="*/ 353 w 2474"/>
                  <a:gd name="T83" fmla="*/ 658 h 1582"/>
                  <a:gd name="T84" fmla="*/ 397 w 2474"/>
                  <a:gd name="T85" fmla="*/ 599 h 1582"/>
                  <a:gd name="T86" fmla="*/ 400 w 2474"/>
                  <a:gd name="T87" fmla="*/ 507 h 1582"/>
                  <a:gd name="T88" fmla="*/ 425 w 2474"/>
                  <a:gd name="T89" fmla="*/ 422 h 1582"/>
                  <a:gd name="T90" fmla="*/ 468 w 2474"/>
                  <a:gd name="T91" fmla="*/ 348 h 1582"/>
                  <a:gd name="T92" fmla="*/ 527 w 2474"/>
                  <a:gd name="T93" fmla="*/ 286 h 1582"/>
                  <a:gd name="T94" fmla="*/ 597 w 2474"/>
                  <a:gd name="T95" fmla="*/ 239 h 1582"/>
                  <a:gd name="T96" fmla="*/ 677 w 2474"/>
                  <a:gd name="T97" fmla="*/ 208 h 1582"/>
                  <a:gd name="T98" fmla="*/ 763 w 2474"/>
                  <a:gd name="T99" fmla="*/ 196 h 1582"/>
                  <a:gd name="T100" fmla="*/ 851 w 2474"/>
                  <a:gd name="T101" fmla="*/ 207 h 1582"/>
                  <a:gd name="T102" fmla="*/ 940 w 2474"/>
                  <a:gd name="T103" fmla="*/ 241 h 1582"/>
                  <a:gd name="T104" fmla="*/ 994 w 2474"/>
                  <a:gd name="T105" fmla="*/ 158 h 1582"/>
                  <a:gd name="T106" fmla="*/ 1058 w 2474"/>
                  <a:gd name="T107" fmla="*/ 94 h 1582"/>
                  <a:gd name="T108" fmla="*/ 1132 w 2474"/>
                  <a:gd name="T109" fmla="*/ 46 h 1582"/>
                  <a:gd name="T110" fmla="*/ 1212 w 2474"/>
                  <a:gd name="T111" fmla="*/ 16 h 1582"/>
                  <a:gd name="T112" fmla="*/ 1295 w 2474"/>
                  <a:gd name="T113" fmla="*/ 1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74" h="1582">
                    <a:moveTo>
                      <a:pt x="1337" y="0"/>
                    </a:moveTo>
                    <a:lnTo>
                      <a:pt x="1380" y="2"/>
                    </a:lnTo>
                    <a:lnTo>
                      <a:pt x="1421" y="8"/>
                    </a:lnTo>
                    <a:lnTo>
                      <a:pt x="1462" y="18"/>
                    </a:lnTo>
                    <a:lnTo>
                      <a:pt x="1502" y="31"/>
                    </a:lnTo>
                    <a:lnTo>
                      <a:pt x="1540" y="48"/>
                    </a:lnTo>
                    <a:lnTo>
                      <a:pt x="1577" y="70"/>
                    </a:lnTo>
                    <a:lnTo>
                      <a:pt x="1612" y="94"/>
                    </a:lnTo>
                    <a:lnTo>
                      <a:pt x="1645" y="121"/>
                    </a:lnTo>
                    <a:lnTo>
                      <a:pt x="1674" y="152"/>
                    </a:lnTo>
                    <a:lnTo>
                      <a:pt x="1701" y="186"/>
                    </a:lnTo>
                    <a:lnTo>
                      <a:pt x="1724" y="223"/>
                    </a:lnTo>
                    <a:lnTo>
                      <a:pt x="1744" y="264"/>
                    </a:lnTo>
                    <a:lnTo>
                      <a:pt x="1760" y="307"/>
                    </a:lnTo>
                    <a:lnTo>
                      <a:pt x="1773" y="354"/>
                    </a:lnTo>
                    <a:lnTo>
                      <a:pt x="1779" y="403"/>
                    </a:lnTo>
                    <a:lnTo>
                      <a:pt x="1830" y="396"/>
                    </a:lnTo>
                    <a:lnTo>
                      <a:pt x="1878" y="395"/>
                    </a:lnTo>
                    <a:lnTo>
                      <a:pt x="1926" y="401"/>
                    </a:lnTo>
                    <a:lnTo>
                      <a:pt x="1970" y="413"/>
                    </a:lnTo>
                    <a:lnTo>
                      <a:pt x="2013" y="430"/>
                    </a:lnTo>
                    <a:lnTo>
                      <a:pt x="2053" y="452"/>
                    </a:lnTo>
                    <a:lnTo>
                      <a:pt x="2089" y="478"/>
                    </a:lnTo>
                    <a:lnTo>
                      <a:pt x="2122" y="509"/>
                    </a:lnTo>
                    <a:lnTo>
                      <a:pt x="2152" y="543"/>
                    </a:lnTo>
                    <a:lnTo>
                      <a:pt x="2177" y="581"/>
                    </a:lnTo>
                    <a:lnTo>
                      <a:pt x="2197" y="621"/>
                    </a:lnTo>
                    <a:lnTo>
                      <a:pt x="2212" y="663"/>
                    </a:lnTo>
                    <a:lnTo>
                      <a:pt x="2223" y="709"/>
                    </a:lnTo>
                    <a:lnTo>
                      <a:pt x="2227" y="754"/>
                    </a:lnTo>
                    <a:lnTo>
                      <a:pt x="2225" y="802"/>
                    </a:lnTo>
                    <a:lnTo>
                      <a:pt x="2217" y="850"/>
                    </a:lnTo>
                    <a:lnTo>
                      <a:pt x="2203" y="898"/>
                    </a:lnTo>
                    <a:lnTo>
                      <a:pt x="2244" y="909"/>
                    </a:lnTo>
                    <a:lnTo>
                      <a:pt x="2283" y="926"/>
                    </a:lnTo>
                    <a:lnTo>
                      <a:pt x="2319" y="947"/>
                    </a:lnTo>
                    <a:lnTo>
                      <a:pt x="2353" y="973"/>
                    </a:lnTo>
                    <a:lnTo>
                      <a:pt x="2382" y="1002"/>
                    </a:lnTo>
                    <a:lnTo>
                      <a:pt x="2410" y="1034"/>
                    </a:lnTo>
                    <a:lnTo>
                      <a:pt x="2432" y="1070"/>
                    </a:lnTo>
                    <a:lnTo>
                      <a:pt x="2450" y="1108"/>
                    </a:lnTo>
                    <a:lnTo>
                      <a:pt x="2462" y="1149"/>
                    </a:lnTo>
                    <a:lnTo>
                      <a:pt x="2471" y="1191"/>
                    </a:lnTo>
                    <a:lnTo>
                      <a:pt x="2474" y="1236"/>
                    </a:lnTo>
                    <a:lnTo>
                      <a:pt x="2471" y="1283"/>
                    </a:lnTo>
                    <a:lnTo>
                      <a:pt x="2461" y="1329"/>
                    </a:lnTo>
                    <a:lnTo>
                      <a:pt x="2447" y="1371"/>
                    </a:lnTo>
                    <a:lnTo>
                      <a:pt x="2426" y="1411"/>
                    </a:lnTo>
                    <a:lnTo>
                      <a:pt x="2402" y="1448"/>
                    </a:lnTo>
                    <a:lnTo>
                      <a:pt x="2373" y="1481"/>
                    </a:lnTo>
                    <a:lnTo>
                      <a:pt x="2339" y="1510"/>
                    </a:lnTo>
                    <a:lnTo>
                      <a:pt x="2303" y="1535"/>
                    </a:lnTo>
                    <a:lnTo>
                      <a:pt x="2263" y="1555"/>
                    </a:lnTo>
                    <a:lnTo>
                      <a:pt x="2219" y="1571"/>
                    </a:lnTo>
                    <a:lnTo>
                      <a:pt x="2175" y="1579"/>
                    </a:lnTo>
                    <a:lnTo>
                      <a:pt x="2128" y="1582"/>
                    </a:lnTo>
                    <a:lnTo>
                      <a:pt x="446" y="1582"/>
                    </a:lnTo>
                    <a:lnTo>
                      <a:pt x="446" y="1581"/>
                    </a:lnTo>
                    <a:lnTo>
                      <a:pt x="393" y="1576"/>
                    </a:lnTo>
                    <a:lnTo>
                      <a:pt x="342" y="1564"/>
                    </a:lnTo>
                    <a:lnTo>
                      <a:pt x="295" y="1548"/>
                    </a:lnTo>
                    <a:lnTo>
                      <a:pt x="248" y="1526"/>
                    </a:lnTo>
                    <a:lnTo>
                      <a:pt x="206" y="1501"/>
                    </a:lnTo>
                    <a:lnTo>
                      <a:pt x="166" y="1470"/>
                    </a:lnTo>
                    <a:lnTo>
                      <a:pt x="130" y="1436"/>
                    </a:lnTo>
                    <a:lnTo>
                      <a:pt x="97" y="1398"/>
                    </a:lnTo>
                    <a:lnTo>
                      <a:pt x="69" y="1357"/>
                    </a:lnTo>
                    <a:lnTo>
                      <a:pt x="45" y="1313"/>
                    </a:lnTo>
                    <a:lnTo>
                      <a:pt x="25" y="1266"/>
                    </a:lnTo>
                    <a:lnTo>
                      <a:pt x="12" y="1217"/>
                    </a:lnTo>
                    <a:lnTo>
                      <a:pt x="3" y="1166"/>
                    </a:lnTo>
                    <a:lnTo>
                      <a:pt x="0" y="1112"/>
                    </a:lnTo>
                    <a:lnTo>
                      <a:pt x="3" y="1058"/>
                    </a:lnTo>
                    <a:lnTo>
                      <a:pt x="12" y="1007"/>
                    </a:lnTo>
                    <a:lnTo>
                      <a:pt x="26" y="956"/>
                    </a:lnTo>
                    <a:lnTo>
                      <a:pt x="46" y="908"/>
                    </a:lnTo>
                    <a:lnTo>
                      <a:pt x="71" y="864"/>
                    </a:lnTo>
                    <a:lnTo>
                      <a:pt x="100" y="823"/>
                    </a:lnTo>
                    <a:lnTo>
                      <a:pt x="134" y="785"/>
                    </a:lnTo>
                    <a:lnTo>
                      <a:pt x="171" y="750"/>
                    </a:lnTo>
                    <a:lnTo>
                      <a:pt x="212" y="720"/>
                    </a:lnTo>
                    <a:lnTo>
                      <a:pt x="257" y="694"/>
                    </a:lnTo>
                    <a:lnTo>
                      <a:pt x="303" y="674"/>
                    </a:lnTo>
                    <a:lnTo>
                      <a:pt x="353" y="658"/>
                    </a:lnTo>
                    <a:lnTo>
                      <a:pt x="405" y="647"/>
                    </a:lnTo>
                    <a:lnTo>
                      <a:pt x="397" y="599"/>
                    </a:lnTo>
                    <a:lnTo>
                      <a:pt x="396" y="552"/>
                    </a:lnTo>
                    <a:lnTo>
                      <a:pt x="400" y="507"/>
                    </a:lnTo>
                    <a:lnTo>
                      <a:pt x="410" y="464"/>
                    </a:lnTo>
                    <a:lnTo>
                      <a:pt x="425" y="422"/>
                    </a:lnTo>
                    <a:lnTo>
                      <a:pt x="445" y="384"/>
                    </a:lnTo>
                    <a:lnTo>
                      <a:pt x="468" y="348"/>
                    </a:lnTo>
                    <a:lnTo>
                      <a:pt x="495" y="316"/>
                    </a:lnTo>
                    <a:lnTo>
                      <a:pt x="527" y="286"/>
                    </a:lnTo>
                    <a:lnTo>
                      <a:pt x="561" y="261"/>
                    </a:lnTo>
                    <a:lnTo>
                      <a:pt x="597" y="239"/>
                    </a:lnTo>
                    <a:lnTo>
                      <a:pt x="636" y="221"/>
                    </a:lnTo>
                    <a:lnTo>
                      <a:pt x="677" y="208"/>
                    </a:lnTo>
                    <a:lnTo>
                      <a:pt x="719" y="199"/>
                    </a:lnTo>
                    <a:lnTo>
                      <a:pt x="763" y="196"/>
                    </a:lnTo>
                    <a:lnTo>
                      <a:pt x="807" y="198"/>
                    </a:lnTo>
                    <a:lnTo>
                      <a:pt x="851" y="207"/>
                    </a:lnTo>
                    <a:lnTo>
                      <a:pt x="897" y="221"/>
                    </a:lnTo>
                    <a:lnTo>
                      <a:pt x="940" y="241"/>
                    </a:lnTo>
                    <a:lnTo>
                      <a:pt x="966" y="197"/>
                    </a:lnTo>
                    <a:lnTo>
                      <a:pt x="994" y="158"/>
                    </a:lnTo>
                    <a:lnTo>
                      <a:pt x="1026" y="123"/>
                    </a:lnTo>
                    <a:lnTo>
                      <a:pt x="1058" y="94"/>
                    </a:lnTo>
                    <a:lnTo>
                      <a:pt x="1094" y="68"/>
                    </a:lnTo>
                    <a:lnTo>
                      <a:pt x="1132" y="46"/>
                    </a:lnTo>
                    <a:lnTo>
                      <a:pt x="1172" y="29"/>
                    </a:lnTo>
                    <a:lnTo>
                      <a:pt x="1212" y="16"/>
                    </a:lnTo>
                    <a:lnTo>
                      <a:pt x="1254" y="6"/>
                    </a:lnTo>
                    <a:lnTo>
                      <a:pt x="1295" y="1"/>
                    </a:lnTo>
                    <a:lnTo>
                      <a:pt x="1337" y="0"/>
                    </a:lnTo>
                    <a:close/>
                  </a:path>
                </a:pathLst>
              </a:custGeom>
              <a:solidFill>
                <a:srgbClr val="C0E8F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cs typeface="ＭＳ Ｐゴシック"/>
                </a:endParaRPr>
              </a:p>
            </p:txBody>
          </p:sp>
          <p:grpSp>
            <p:nvGrpSpPr>
              <p:cNvPr id="161" name="Group 160"/>
              <p:cNvGrpSpPr>
                <a:grpSpLocks noChangeAspect="1"/>
              </p:cNvGrpSpPr>
              <p:nvPr/>
            </p:nvGrpSpPr>
            <p:grpSpPr>
              <a:xfrm>
                <a:off x="11152374" y="2844706"/>
                <a:ext cx="161025" cy="182960"/>
                <a:chOff x="4946904" y="2472561"/>
                <a:chExt cx="603579" cy="685800"/>
              </a:xfrm>
            </p:grpSpPr>
            <p:sp>
              <p:nvSpPr>
                <p:cNvPr id="162" name="Freeform 13"/>
                <p:cNvSpPr>
                  <a:spLocks/>
                </p:cNvSpPr>
                <p:nvPr/>
              </p:nvSpPr>
              <p:spPr bwMode="auto">
                <a:xfrm>
                  <a:off x="4946904" y="2472561"/>
                  <a:ext cx="603579" cy="685800"/>
                </a:xfrm>
                <a:custGeom>
                  <a:avLst/>
                  <a:gdLst>
                    <a:gd name="T0" fmla="*/ 1159 w 2265"/>
                    <a:gd name="T1" fmla="*/ 2 h 2567"/>
                    <a:gd name="T2" fmla="*/ 1217 w 2265"/>
                    <a:gd name="T3" fmla="*/ 18 h 2567"/>
                    <a:gd name="T4" fmla="*/ 2175 w 2265"/>
                    <a:gd name="T5" fmla="*/ 596 h 2567"/>
                    <a:gd name="T6" fmla="*/ 2218 w 2265"/>
                    <a:gd name="T7" fmla="*/ 634 h 2567"/>
                    <a:gd name="T8" fmla="*/ 2247 w 2265"/>
                    <a:gd name="T9" fmla="*/ 683 h 2567"/>
                    <a:gd name="T10" fmla="*/ 2256 w 2265"/>
                    <a:gd name="T11" fmla="*/ 739 h 2567"/>
                    <a:gd name="T12" fmla="*/ 2247 w 2265"/>
                    <a:gd name="T13" fmla="*/ 797 h 2567"/>
                    <a:gd name="T14" fmla="*/ 2218 w 2265"/>
                    <a:gd name="T15" fmla="*/ 846 h 2567"/>
                    <a:gd name="T16" fmla="*/ 2175 w 2265"/>
                    <a:gd name="T17" fmla="*/ 884 h 2567"/>
                    <a:gd name="T18" fmla="*/ 2175 w 2265"/>
                    <a:gd name="T19" fmla="*/ 1139 h 2567"/>
                    <a:gd name="T20" fmla="*/ 2218 w 2265"/>
                    <a:gd name="T21" fmla="*/ 1177 h 2567"/>
                    <a:gd name="T22" fmla="*/ 2247 w 2265"/>
                    <a:gd name="T23" fmla="*/ 1226 h 2567"/>
                    <a:gd name="T24" fmla="*/ 2256 w 2265"/>
                    <a:gd name="T25" fmla="*/ 1282 h 2567"/>
                    <a:gd name="T26" fmla="*/ 2247 w 2265"/>
                    <a:gd name="T27" fmla="*/ 1339 h 2567"/>
                    <a:gd name="T28" fmla="*/ 2218 w 2265"/>
                    <a:gd name="T29" fmla="*/ 1389 h 2567"/>
                    <a:gd name="T30" fmla="*/ 2175 w 2265"/>
                    <a:gd name="T31" fmla="*/ 1427 h 2567"/>
                    <a:gd name="T32" fmla="*/ 2183 w 2265"/>
                    <a:gd name="T33" fmla="*/ 1682 h 2567"/>
                    <a:gd name="T34" fmla="*/ 2227 w 2265"/>
                    <a:gd name="T35" fmla="*/ 1720 h 2567"/>
                    <a:gd name="T36" fmla="*/ 2254 w 2265"/>
                    <a:gd name="T37" fmla="*/ 1769 h 2567"/>
                    <a:gd name="T38" fmla="*/ 2265 w 2265"/>
                    <a:gd name="T39" fmla="*/ 1826 h 2567"/>
                    <a:gd name="T40" fmla="*/ 2254 w 2265"/>
                    <a:gd name="T41" fmla="*/ 1882 h 2567"/>
                    <a:gd name="T42" fmla="*/ 2227 w 2265"/>
                    <a:gd name="T43" fmla="*/ 1932 h 2567"/>
                    <a:gd name="T44" fmla="*/ 2183 w 2265"/>
                    <a:gd name="T45" fmla="*/ 1970 h 2567"/>
                    <a:gd name="T46" fmla="*/ 1225 w 2265"/>
                    <a:gd name="T47" fmla="*/ 2549 h 2567"/>
                    <a:gd name="T48" fmla="*/ 1166 w 2265"/>
                    <a:gd name="T49" fmla="*/ 2565 h 2567"/>
                    <a:gd name="T50" fmla="*/ 1105 w 2265"/>
                    <a:gd name="T51" fmla="*/ 2565 h 2567"/>
                    <a:gd name="T52" fmla="*/ 1047 w 2265"/>
                    <a:gd name="T53" fmla="*/ 2549 h 2567"/>
                    <a:gd name="T54" fmla="*/ 89 w 2265"/>
                    <a:gd name="T55" fmla="*/ 1970 h 2567"/>
                    <a:gd name="T56" fmla="*/ 45 w 2265"/>
                    <a:gd name="T57" fmla="*/ 1932 h 2567"/>
                    <a:gd name="T58" fmla="*/ 18 w 2265"/>
                    <a:gd name="T59" fmla="*/ 1882 h 2567"/>
                    <a:gd name="T60" fmla="*/ 7 w 2265"/>
                    <a:gd name="T61" fmla="*/ 1825 h 2567"/>
                    <a:gd name="T62" fmla="*/ 18 w 2265"/>
                    <a:gd name="T63" fmla="*/ 1769 h 2567"/>
                    <a:gd name="T64" fmla="*/ 45 w 2265"/>
                    <a:gd name="T65" fmla="*/ 1720 h 2567"/>
                    <a:gd name="T66" fmla="*/ 89 w 2265"/>
                    <a:gd name="T67" fmla="*/ 1682 h 2567"/>
                    <a:gd name="T68" fmla="*/ 81 w 2265"/>
                    <a:gd name="T69" fmla="*/ 1427 h 2567"/>
                    <a:gd name="T70" fmla="*/ 38 w 2265"/>
                    <a:gd name="T71" fmla="*/ 1389 h 2567"/>
                    <a:gd name="T72" fmla="*/ 9 w 2265"/>
                    <a:gd name="T73" fmla="*/ 1339 h 2567"/>
                    <a:gd name="T74" fmla="*/ 0 w 2265"/>
                    <a:gd name="T75" fmla="*/ 1282 h 2567"/>
                    <a:gd name="T76" fmla="*/ 9 w 2265"/>
                    <a:gd name="T77" fmla="*/ 1226 h 2567"/>
                    <a:gd name="T78" fmla="*/ 38 w 2265"/>
                    <a:gd name="T79" fmla="*/ 1177 h 2567"/>
                    <a:gd name="T80" fmla="*/ 81 w 2265"/>
                    <a:gd name="T81" fmla="*/ 1139 h 2567"/>
                    <a:gd name="T82" fmla="*/ 81 w 2265"/>
                    <a:gd name="T83" fmla="*/ 884 h 2567"/>
                    <a:gd name="T84" fmla="*/ 38 w 2265"/>
                    <a:gd name="T85" fmla="*/ 846 h 2567"/>
                    <a:gd name="T86" fmla="*/ 9 w 2265"/>
                    <a:gd name="T87" fmla="*/ 797 h 2567"/>
                    <a:gd name="T88" fmla="*/ 0 w 2265"/>
                    <a:gd name="T89" fmla="*/ 739 h 2567"/>
                    <a:gd name="T90" fmla="*/ 9 w 2265"/>
                    <a:gd name="T91" fmla="*/ 683 h 2567"/>
                    <a:gd name="T92" fmla="*/ 38 w 2265"/>
                    <a:gd name="T93" fmla="*/ 634 h 2567"/>
                    <a:gd name="T94" fmla="*/ 81 w 2265"/>
                    <a:gd name="T95" fmla="*/ 596 h 2567"/>
                    <a:gd name="T96" fmla="*/ 1039 w 2265"/>
                    <a:gd name="T97" fmla="*/ 18 h 2567"/>
                    <a:gd name="T98" fmla="*/ 1097 w 2265"/>
                    <a:gd name="T99" fmla="*/ 2 h 2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65" h="2567">
                      <a:moveTo>
                        <a:pt x="1128" y="0"/>
                      </a:moveTo>
                      <a:lnTo>
                        <a:pt x="1159" y="2"/>
                      </a:lnTo>
                      <a:lnTo>
                        <a:pt x="1188" y="8"/>
                      </a:lnTo>
                      <a:lnTo>
                        <a:pt x="1217" y="18"/>
                      </a:lnTo>
                      <a:lnTo>
                        <a:pt x="1244" y="33"/>
                      </a:lnTo>
                      <a:lnTo>
                        <a:pt x="2175" y="596"/>
                      </a:lnTo>
                      <a:lnTo>
                        <a:pt x="2198" y="613"/>
                      </a:lnTo>
                      <a:lnTo>
                        <a:pt x="2218" y="634"/>
                      </a:lnTo>
                      <a:lnTo>
                        <a:pt x="2235" y="657"/>
                      </a:lnTo>
                      <a:lnTo>
                        <a:pt x="2247" y="683"/>
                      </a:lnTo>
                      <a:lnTo>
                        <a:pt x="2254" y="711"/>
                      </a:lnTo>
                      <a:lnTo>
                        <a:pt x="2256" y="739"/>
                      </a:lnTo>
                      <a:lnTo>
                        <a:pt x="2254" y="769"/>
                      </a:lnTo>
                      <a:lnTo>
                        <a:pt x="2247" y="797"/>
                      </a:lnTo>
                      <a:lnTo>
                        <a:pt x="2235" y="823"/>
                      </a:lnTo>
                      <a:lnTo>
                        <a:pt x="2218" y="846"/>
                      </a:lnTo>
                      <a:lnTo>
                        <a:pt x="2199" y="867"/>
                      </a:lnTo>
                      <a:lnTo>
                        <a:pt x="2175" y="884"/>
                      </a:lnTo>
                      <a:lnTo>
                        <a:pt x="1965" y="1012"/>
                      </a:lnTo>
                      <a:lnTo>
                        <a:pt x="2175" y="1139"/>
                      </a:lnTo>
                      <a:lnTo>
                        <a:pt x="2198" y="1156"/>
                      </a:lnTo>
                      <a:lnTo>
                        <a:pt x="2218" y="1177"/>
                      </a:lnTo>
                      <a:lnTo>
                        <a:pt x="2235" y="1200"/>
                      </a:lnTo>
                      <a:lnTo>
                        <a:pt x="2247" y="1226"/>
                      </a:lnTo>
                      <a:lnTo>
                        <a:pt x="2254" y="1254"/>
                      </a:lnTo>
                      <a:lnTo>
                        <a:pt x="2256" y="1282"/>
                      </a:lnTo>
                      <a:lnTo>
                        <a:pt x="2254" y="1312"/>
                      </a:lnTo>
                      <a:lnTo>
                        <a:pt x="2247" y="1339"/>
                      </a:lnTo>
                      <a:lnTo>
                        <a:pt x="2235" y="1366"/>
                      </a:lnTo>
                      <a:lnTo>
                        <a:pt x="2218" y="1389"/>
                      </a:lnTo>
                      <a:lnTo>
                        <a:pt x="2199" y="1410"/>
                      </a:lnTo>
                      <a:lnTo>
                        <a:pt x="2175" y="1427"/>
                      </a:lnTo>
                      <a:lnTo>
                        <a:pt x="1969" y="1552"/>
                      </a:lnTo>
                      <a:lnTo>
                        <a:pt x="2183" y="1682"/>
                      </a:lnTo>
                      <a:lnTo>
                        <a:pt x="2207" y="1699"/>
                      </a:lnTo>
                      <a:lnTo>
                        <a:pt x="2227" y="1720"/>
                      </a:lnTo>
                      <a:lnTo>
                        <a:pt x="2242" y="1743"/>
                      </a:lnTo>
                      <a:lnTo>
                        <a:pt x="2254" y="1769"/>
                      </a:lnTo>
                      <a:lnTo>
                        <a:pt x="2261" y="1797"/>
                      </a:lnTo>
                      <a:lnTo>
                        <a:pt x="2265" y="1826"/>
                      </a:lnTo>
                      <a:lnTo>
                        <a:pt x="2261" y="1855"/>
                      </a:lnTo>
                      <a:lnTo>
                        <a:pt x="2254" y="1882"/>
                      </a:lnTo>
                      <a:lnTo>
                        <a:pt x="2242" y="1909"/>
                      </a:lnTo>
                      <a:lnTo>
                        <a:pt x="2227" y="1932"/>
                      </a:lnTo>
                      <a:lnTo>
                        <a:pt x="2207" y="1953"/>
                      </a:lnTo>
                      <a:lnTo>
                        <a:pt x="2183" y="1970"/>
                      </a:lnTo>
                      <a:lnTo>
                        <a:pt x="1253" y="2534"/>
                      </a:lnTo>
                      <a:lnTo>
                        <a:pt x="1225" y="2549"/>
                      </a:lnTo>
                      <a:lnTo>
                        <a:pt x="1197" y="2559"/>
                      </a:lnTo>
                      <a:lnTo>
                        <a:pt x="1166" y="2565"/>
                      </a:lnTo>
                      <a:lnTo>
                        <a:pt x="1135" y="2567"/>
                      </a:lnTo>
                      <a:lnTo>
                        <a:pt x="1105" y="2565"/>
                      </a:lnTo>
                      <a:lnTo>
                        <a:pt x="1075" y="2559"/>
                      </a:lnTo>
                      <a:lnTo>
                        <a:pt x="1047" y="2549"/>
                      </a:lnTo>
                      <a:lnTo>
                        <a:pt x="1019" y="2534"/>
                      </a:lnTo>
                      <a:lnTo>
                        <a:pt x="89" y="1970"/>
                      </a:lnTo>
                      <a:lnTo>
                        <a:pt x="65" y="1953"/>
                      </a:lnTo>
                      <a:lnTo>
                        <a:pt x="45" y="1932"/>
                      </a:lnTo>
                      <a:lnTo>
                        <a:pt x="29" y="1909"/>
                      </a:lnTo>
                      <a:lnTo>
                        <a:pt x="18" y="1882"/>
                      </a:lnTo>
                      <a:lnTo>
                        <a:pt x="10" y="1855"/>
                      </a:lnTo>
                      <a:lnTo>
                        <a:pt x="7" y="1825"/>
                      </a:lnTo>
                      <a:lnTo>
                        <a:pt x="10" y="1797"/>
                      </a:lnTo>
                      <a:lnTo>
                        <a:pt x="18" y="1769"/>
                      </a:lnTo>
                      <a:lnTo>
                        <a:pt x="29" y="1743"/>
                      </a:lnTo>
                      <a:lnTo>
                        <a:pt x="45" y="1720"/>
                      </a:lnTo>
                      <a:lnTo>
                        <a:pt x="65" y="1699"/>
                      </a:lnTo>
                      <a:lnTo>
                        <a:pt x="89" y="1682"/>
                      </a:lnTo>
                      <a:lnTo>
                        <a:pt x="295" y="1557"/>
                      </a:lnTo>
                      <a:lnTo>
                        <a:pt x="81" y="1427"/>
                      </a:lnTo>
                      <a:lnTo>
                        <a:pt x="57" y="1410"/>
                      </a:lnTo>
                      <a:lnTo>
                        <a:pt x="38" y="1389"/>
                      </a:lnTo>
                      <a:lnTo>
                        <a:pt x="21" y="1366"/>
                      </a:lnTo>
                      <a:lnTo>
                        <a:pt x="9" y="1339"/>
                      </a:lnTo>
                      <a:lnTo>
                        <a:pt x="2" y="1312"/>
                      </a:lnTo>
                      <a:lnTo>
                        <a:pt x="0" y="1282"/>
                      </a:lnTo>
                      <a:lnTo>
                        <a:pt x="2" y="1254"/>
                      </a:lnTo>
                      <a:lnTo>
                        <a:pt x="9" y="1226"/>
                      </a:lnTo>
                      <a:lnTo>
                        <a:pt x="21" y="1200"/>
                      </a:lnTo>
                      <a:lnTo>
                        <a:pt x="38" y="1177"/>
                      </a:lnTo>
                      <a:lnTo>
                        <a:pt x="58" y="1156"/>
                      </a:lnTo>
                      <a:lnTo>
                        <a:pt x="81" y="1139"/>
                      </a:lnTo>
                      <a:lnTo>
                        <a:pt x="291" y="1012"/>
                      </a:lnTo>
                      <a:lnTo>
                        <a:pt x="81" y="884"/>
                      </a:lnTo>
                      <a:lnTo>
                        <a:pt x="57" y="867"/>
                      </a:lnTo>
                      <a:lnTo>
                        <a:pt x="38" y="846"/>
                      </a:lnTo>
                      <a:lnTo>
                        <a:pt x="21" y="823"/>
                      </a:lnTo>
                      <a:lnTo>
                        <a:pt x="9" y="797"/>
                      </a:lnTo>
                      <a:lnTo>
                        <a:pt x="2" y="769"/>
                      </a:lnTo>
                      <a:lnTo>
                        <a:pt x="0" y="739"/>
                      </a:lnTo>
                      <a:lnTo>
                        <a:pt x="2" y="711"/>
                      </a:lnTo>
                      <a:lnTo>
                        <a:pt x="9" y="683"/>
                      </a:lnTo>
                      <a:lnTo>
                        <a:pt x="21" y="657"/>
                      </a:lnTo>
                      <a:lnTo>
                        <a:pt x="38" y="634"/>
                      </a:lnTo>
                      <a:lnTo>
                        <a:pt x="58" y="613"/>
                      </a:lnTo>
                      <a:lnTo>
                        <a:pt x="81" y="596"/>
                      </a:lnTo>
                      <a:lnTo>
                        <a:pt x="1012" y="33"/>
                      </a:lnTo>
                      <a:lnTo>
                        <a:pt x="1039" y="18"/>
                      </a:lnTo>
                      <a:lnTo>
                        <a:pt x="1068" y="8"/>
                      </a:lnTo>
                      <a:lnTo>
                        <a:pt x="1097" y="2"/>
                      </a:lnTo>
                      <a:lnTo>
                        <a:pt x="1128"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63" name="Freeform 14"/>
                <p:cNvSpPr>
                  <a:spLocks/>
                </p:cNvSpPr>
                <p:nvPr/>
              </p:nvSpPr>
              <p:spPr bwMode="auto">
                <a:xfrm>
                  <a:off x="4976803" y="2760335"/>
                  <a:ext cx="541913" cy="222372"/>
                </a:xfrm>
                <a:custGeom>
                  <a:avLst/>
                  <a:gdLst>
                    <a:gd name="T0" fmla="*/ 1745 w 2032"/>
                    <a:gd name="T1" fmla="*/ 0 h 833"/>
                    <a:gd name="T2" fmla="*/ 2005 w 2032"/>
                    <a:gd name="T3" fmla="*/ 157 h 833"/>
                    <a:gd name="T4" fmla="*/ 2016 w 2032"/>
                    <a:gd name="T5" fmla="*/ 165 h 833"/>
                    <a:gd name="T6" fmla="*/ 2025 w 2032"/>
                    <a:gd name="T7" fmla="*/ 177 h 833"/>
                    <a:gd name="T8" fmla="*/ 2030 w 2032"/>
                    <a:gd name="T9" fmla="*/ 191 h 833"/>
                    <a:gd name="T10" fmla="*/ 2032 w 2032"/>
                    <a:gd name="T11" fmla="*/ 204 h 833"/>
                    <a:gd name="T12" fmla="*/ 2030 w 2032"/>
                    <a:gd name="T13" fmla="*/ 219 h 833"/>
                    <a:gd name="T14" fmla="*/ 2025 w 2032"/>
                    <a:gd name="T15" fmla="*/ 233 h 833"/>
                    <a:gd name="T16" fmla="*/ 2016 w 2032"/>
                    <a:gd name="T17" fmla="*/ 244 h 833"/>
                    <a:gd name="T18" fmla="*/ 2005 w 2032"/>
                    <a:gd name="T19" fmla="*/ 253 h 833"/>
                    <a:gd name="T20" fmla="*/ 1074 w 2032"/>
                    <a:gd name="T21" fmla="*/ 817 h 833"/>
                    <a:gd name="T22" fmla="*/ 1052 w 2032"/>
                    <a:gd name="T23" fmla="*/ 828 h 833"/>
                    <a:gd name="T24" fmla="*/ 1028 w 2032"/>
                    <a:gd name="T25" fmla="*/ 833 h 833"/>
                    <a:gd name="T26" fmla="*/ 1003 w 2032"/>
                    <a:gd name="T27" fmla="*/ 833 h 833"/>
                    <a:gd name="T28" fmla="*/ 980 w 2032"/>
                    <a:gd name="T29" fmla="*/ 828 h 833"/>
                    <a:gd name="T30" fmla="*/ 958 w 2032"/>
                    <a:gd name="T31" fmla="*/ 817 h 833"/>
                    <a:gd name="T32" fmla="*/ 27 w 2032"/>
                    <a:gd name="T33" fmla="*/ 253 h 833"/>
                    <a:gd name="T34" fmla="*/ 16 w 2032"/>
                    <a:gd name="T35" fmla="*/ 244 h 833"/>
                    <a:gd name="T36" fmla="*/ 7 w 2032"/>
                    <a:gd name="T37" fmla="*/ 233 h 833"/>
                    <a:gd name="T38" fmla="*/ 2 w 2032"/>
                    <a:gd name="T39" fmla="*/ 219 h 833"/>
                    <a:gd name="T40" fmla="*/ 0 w 2032"/>
                    <a:gd name="T41" fmla="*/ 204 h 833"/>
                    <a:gd name="T42" fmla="*/ 2 w 2032"/>
                    <a:gd name="T43" fmla="*/ 191 h 833"/>
                    <a:gd name="T44" fmla="*/ 7 w 2032"/>
                    <a:gd name="T45" fmla="*/ 177 h 833"/>
                    <a:gd name="T46" fmla="*/ 16 w 2032"/>
                    <a:gd name="T47" fmla="*/ 166 h 833"/>
                    <a:gd name="T48" fmla="*/ 27 w 2032"/>
                    <a:gd name="T49" fmla="*/ 157 h 833"/>
                    <a:gd name="T50" fmla="*/ 287 w 2032"/>
                    <a:gd name="T51" fmla="*/ 0 h 833"/>
                    <a:gd name="T52" fmla="*/ 899 w 2032"/>
                    <a:gd name="T53" fmla="*/ 370 h 833"/>
                    <a:gd name="T54" fmla="*/ 926 w 2032"/>
                    <a:gd name="T55" fmla="*/ 384 h 833"/>
                    <a:gd name="T56" fmla="*/ 956 w 2032"/>
                    <a:gd name="T57" fmla="*/ 395 h 833"/>
                    <a:gd name="T58" fmla="*/ 985 w 2032"/>
                    <a:gd name="T59" fmla="*/ 401 h 833"/>
                    <a:gd name="T60" fmla="*/ 1015 w 2032"/>
                    <a:gd name="T61" fmla="*/ 403 h 833"/>
                    <a:gd name="T62" fmla="*/ 1047 w 2032"/>
                    <a:gd name="T63" fmla="*/ 401 h 833"/>
                    <a:gd name="T64" fmla="*/ 1076 w 2032"/>
                    <a:gd name="T65" fmla="*/ 395 h 833"/>
                    <a:gd name="T66" fmla="*/ 1105 w 2032"/>
                    <a:gd name="T67" fmla="*/ 384 h 833"/>
                    <a:gd name="T68" fmla="*/ 1132 w 2032"/>
                    <a:gd name="T69" fmla="*/ 370 h 833"/>
                    <a:gd name="T70" fmla="*/ 1745 w 2032"/>
                    <a:gd name="T71" fmla="*/ 0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32" h="833">
                      <a:moveTo>
                        <a:pt x="1745" y="0"/>
                      </a:moveTo>
                      <a:lnTo>
                        <a:pt x="2005" y="157"/>
                      </a:lnTo>
                      <a:lnTo>
                        <a:pt x="2016" y="165"/>
                      </a:lnTo>
                      <a:lnTo>
                        <a:pt x="2025" y="177"/>
                      </a:lnTo>
                      <a:lnTo>
                        <a:pt x="2030" y="191"/>
                      </a:lnTo>
                      <a:lnTo>
                        <a:pt x="2032" y="204"/>
                      </a:lnTo>
                      <a:lnTo>
                        <a:pt x="2030" y="219"/>
                      </a:lnTo>
                      <a:lnTo>
                        <a:pt x="2025" y="233"/>
                      </a:lnTo>
                      <a:lnTo>
                        <a:pt x="2016" y="244"/>
                      </a:lnTo>
                      <a:lnTo>
                        <a:pt x="2005" y="253"/>
                      </a:lnTo>
                      <a:lnTo>
                        <a:pt x="1074" y="817"/>
                      </a:lnTo>
                      <a:lnTo>
                        <a:pt x="1052" y="828"/>
                      </a:lnTo>
                      <a:lnTo>
                        <a:pt x="1028" y="833"/>
                      </a:lnTo>
                      <a:lnTo>
                        <a:pt x="1003" y="833"/>
                      </a:lnTo>
                      <a:lnTo>
                        <a:pt x="980" y="828"/>
                      </a:lnTo>
                      <a:lnTo>
                        <a:pt x="958" y="817"/>
                      </a:lnTo>
                      <a:lnTo>
                        <a:pt x="27" y="253"/>
                      </a:lnTo>
                      <a:lnTo>
                        <a:pt x="16" y="244"/>
                      </a:lnTo>
                      <a:lnTo>
                        <a:pt x="7" y="233"/>
                      </a:lnTo>
                      <a:lnTo>
                        <a:pt x="2" y="219"/>
                      </a:lnTo>
                      <a:lnTo>
                        <a:pt x="0" y="204"/>
                      </a:lnTo>
                      <a:lnTo>
                        <a:pt x="2" y="191"/>
                      </a:lnTo>
                      <a:lnTo>
                        <a:pt x="7" y="177"/>
                      </a:lnTo>
                      <a:lnTo>
                        <a:pt x="16" y="166"/>
                      </a:lnTo>
                      <a:lnTo>
                        <a:pt x="27" y="157"/>
                      </a:lnTo>
                      <a:lnTo>
                        <a:pt x="287" y="0"/>
                      </a:lnTo>
                      <a:lnTo>
                        <a:pt x="899" y="370"/>
                      </a:lnTo>
                      <a:lnTo>
                        <a:pt x="926" y="384"/>
                      </a:lnTo>
                      <a:lnTo>
                        <a:pt x="956" y="395"/>
                      </a:lnTo>
                      <a:lnTo>
                        <a:pt x="985" y="401"/>
                      </a:lnTo>
                      <a:lnTo>
                        <a:pt x="1015" y="403"/>
                      </a:lnTo>
                      <a:lnTo>
                        <a:pt x="1047" y="401"/>
                      </a:lnTo>
                      <a:lnTo>
                        <a:pt x="1076" y="395"/>
                      </a:lnTo>
                      <a:lnTo>
                        <a:pt x="1105" y="384"/>
                      </a:lnTo>
                      <a:lnTo>
                        <a:pt x="1132" y="370"/>
                      </a:lnTo>
                      <a:lnTo>
                        <a:pt x="1745" y="0"/>
                      </a:lnTo>
                      <a:close/>
                    </a:path>
                  </a:pathLst>
                </a:custGeom>
                <a:solidFill>
                  <a:srgbClr val="FFC85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64" name="Freeform 15"/>
                <p:cNvSpPr>
                  <a:spLocks noEditPoints="1"/>
                </p:cNvSpPr>
                <p:nvPr/>
              </p:nvSpPr>
              <p:spPr bwMode="auto">
                <a:xfrm>
                  <a:off x="4976803" y="2502460"/>
                  <a:ext cx="543782" cy="626003"/>
                </a:xfrm>
                <a:custGeom>
                  <a:avLst/>
                  <a:gdLst>
                    <a:gd name="T0" fmla="*/ 2013 w 2040"/>
                    <a:gd name="T1" fmla="*/ 1665 h 2341"/>
                    <a:gd name="T2" fmla="*/ 2032 w 2040"/>
                    <a:gd name="T3" fmla="*/ 1685 h 2341"/>
                    <a:gd name="T4" fmla="*/ 2040 w 2040"/>
                    <a:gd name="T5" fmla="*/ 1713 h 2341"/>
                    <a:gd name="T6" fmla="*/ 2032 w 2040"/>
                    <a:gd name="T7" fmla="*/ 1741 h 2341"/>
                    <a:gd name="T8" fmla="*/ 2013 w 2040"/>
                    <a:gd name="T9" fmla="*/ 1761 h 2341"/>
                    <a:gd name="T10" fmla="*/ 1059 w 2040"/>
                    <a:gd name="T11" fmla="*/ 2336 h 2341"/>
                    <a:gd name="T12" fmla="*/ 1012 w 2040"/>
                    <a:gd name="T13" fmla="*/ 2341 h 2341"/>
                    <a:gd name="T14" fmla="*/ 965 w 2040"/>
                    <a:gd name="T15" fmla="*/ 2325 h 2341"/>
                    <a:gd name="T16" fmla="*/ 24 w 2040"/>
                    <a:gd name="T17" fmla="*/ 1751 h 2341"/>
                    <a:gd name="T18" fmla="*/ 9 w 2040"/>
                    <a:gd name="T19" fmla="*/ 1727 h 2341"/>
                    <a:gd name="T20" fmla="*/ 9 w 2040"/>
                    <a:gd name="T21" fmla="*/ 1699 h 2341"/>
                    <a:gd name="T22" fmla="*/ 24 w 2040"/>
                    <a:gd name="T23" fmla="*/ 1674 h 2341"/>
                    <a:gd name="T24" fmla="*/ 291 w 2040"/>
                    <a:gd name="T25" fmla="*/ 1510 h 2341"/>
                    <a:gd name="T26" fmla="*/ 926 w 2040"/>
                    <a:gd name="T27" fmla="*/ 1892 h 2341"/>
                    <a:gd name="T28" fmla="*/ 985 w 2040"/>
                    <a:gd name="T29" fmla="*/ 1909 h 2341"/>
                    <a:gd name="T30" fmla="*/ 1047 w 2040"/>
                    <a:gd name="T31" fmla="*/ 1909 h 2341"/>
                    <a:gd name="T32" fmla="*/ 1105 w 2040"/>
                    <a:gd name="T33" fmla="*/ 1892 h 2341"/>
                    <a:gd name="T34" fmla="*/ 1748 w 2040"/>
                    <a:gd name="T35" fmla="*/ 1505 h 2341"/>
                    <a:gd name="T36" fmla="*/ 1028 w 2040"/>
                    <a:gd name="T37" fmla="*/ 0 h 2341"/>
                    <a:gd name="T38" fmla="*/ 1074 w 2040"/>
                    <a:gd name="T39" fmla="*/ 16 h 2341"/>
                    <a:gd name="T40" fmla="*/ 2016 w 2040"/>
                    <a:gd name="T41" fmla="*/ 587 h 2341"/>
                    <a:gd name="T42" fmla="*/ 2030 w 2040"/>
                    <a:gd name="T43" fmla="*/ 613 h 2341"/>
                    <a:gd name="T44" fmla="*/ 2030 w 2040"/>
                    <a:gd name="T45" fmla="*/ 641 h 2341"/>
                    <a:gd name="T46" fmla="*/ 2016 w 2040"/>
                    <a:gd name="T47" fmla="*/ 666 h 2341"/>
                    <a:gd name="T48" fmla="*/ 1074 w 2040"/>
                    <a:gd name="T49" fmla="*/ 1239 h 2341"/>
                    <a:gd name="T50" fmla="*/ 1028 w 2040"/>
                    <a:gd name="T51" fmla="*/ 1255 h 2341"/>
                    <a:gd name="T52" fmla="*/ 980 w 2040"/>
                    <a:gd name="T53" fmla="*/ 1250 h 2341"/>
                    <a:gd name="T54" fmla="*/ 27 w 2040"/>
                    <a:gd name="T55" fmla="*/ 675 h 2341"/>
                    <a:gd name="T56" fmla="*/ 7 w 2040"/>
                    <a:gd name="T57" fmla="*/ 655 h 2341"/>
                    <a:gd name="T58" fmla="*/ 0 w 2040"/>
                    <a:gd name="T59" fmla="*/ 626 h 2341"/>
                    <a:gd name="T60" fmla="*/ 7 w 2040"/>
                    <a:gd name="T61" fmla="*/ 599 h 2341"/>
                    <a:gd name="T62" fmla="*/ 27 w 2040"/>
                    <a:gd name="T63" fmla="*/ 579 h 2341"/>
                    <a:gd name="T64" fmla="*/ 980 w 2040"/>
                    <a:gd name="T65" fmla="*/ 5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40" h="2341">
                      <a:moveTo>
                        <a:pt x="1748" y="1505"/>
                      </a:moveTo>
                      <a:lnTo>
                        <a:pt x="2013" y="1665"/>
                      </a:lnTo>
                      <a:lnTo>
                        <a:pt x="2024" y="1674"/>
                      </a:lnTo>
                      <a:lnTo>
                        <a:pt x="2032" y="1685"/>
                      </a:lnTo>
                      <a:lnTo>
                        <a:pt x="2038" y="1699"/>
                      </a:lnTo>
                      <a:lnTo>
                        <a:pt x="2040" y="1713"/>
                      </a:lnTo>
                      <a:lnTo>
                        <a:pt x="2038" y="1727"/>
                      </a:lnTo>
                      <a:lnTo>
                        <a:pt x="2032" y="1741"/>
                      </a:lnTo>
                      <a:lnTo>
                        <a:pt x="2024" y="1751"/>
                      </a:lnTo>
                      <a:lnTo>
                        <a:pt x="2013" y="1761"/>
                      </a:lnTo>
                      <a:lnTo>
                        <a:pt x="1081" y="2325"/>
                      </a:lnTo>
                      <a:lnTo>
                        <a:pt x="1059" y="2336"/>
                      </a:lnTo>
                      <a:lnTo>
                        <a:pt x="1036" y="2341"/>
                      </a:lnTo>
                      <a:lnTo>
                        <a:pt x="1012" y="2341"/>
                      </a:lnTo>
                      <a:lnTo>
                        <a:pt x="987" y="2336"/>
                      </a:lnTo>
                      <a:lnTo>
                        <a:pt x="965" y="2325"/>
                      </a:lnTo>
                      <a:lnTo>
                        <a:pt x="35" y="1761"/>
                      </a:lnTo>
                      <a:lnTo>
                        <a:pt x="24" y="1751"/>
                      </a:lnTo>
                      <a:lnTo>
                        <a:pt x="15" y="1741"/>
                      </a:lnTo>
                      <a:lnTo>
                        <a:pt x="9" y="1727"/>
                      </a:lnTo>
                      <a:lnTo>
                        <a:pt x="8" y="1713"/>
                      </a:lnTo>
                      <a:lnTo>
                        <a:pt x="9" y="1699"/>
                      </a:lnTo>
                      <a:lnTo>
                        <a:pt x="16" y="1685"/>
                      </a:lnTo>
                      <a:lnTo>
                        <a:pt x="24" y="1674"/>
                      </a:lnTo>
                      <a:lnTo>
                        <a:pt x="35" y="1665"/>
                      </a:lnTo>
                      <a:lnTo>
                        <a:pt x="291" y="1510"/>
                      </a:lnTo>
                      <a:lnTo>
                        <a:pt x="899" y="1878"/>
                      </a:lnTo>
                      <a:lnTo>
                        <a:pt x="926" y="1892"/>
                      </a:lnTo>
                      <a:lnTo>
                        <a:pt x="956" y="1903"/>
                      </a:lnTo>
                      <a:lnTo>
                        <a:pt x="985" y="1909"/>
                      </a:lnTo>
                      <a:lnTo>
                        <a:pt x="1015" y="1911"/>
                      </a:lnTo>
                      <a:lnTo>
                        <a:pt x="1047" y="1909"/>
                      </a:lnTo>
                      <a:lnTo>
                        <a:pt x="1076" y="1903"/>
                      </a:lnTo>
                      <a:lnTo>
                        <a:pt x="1105" y="1892"/>
                      </a:lnTo>
                      <a:lnTo>
                        <a:pt x="1132" y="1878"/>
                      </a:lnTo>
                      <a:lnTo>
                        <a:pt x="1748" y="1505"/>
                      </a:lnTo>
                      <a:close/>
                      <a:moveTo>
                        <a:pt x="1004" y="0"/>
                      </a:moveTo>
                      <a:lnTo>
                        <a:pt x="1028" y="0"/>
                      </a:lnTo>
                      <a:lnTo>
                        <a:pt x="1052" y="5"/>
                      </a:lnTo>
                      <a:lnTo>
                        <a:pt x="1074" y="16"/>
                      </a:lnTo>
                      <a:lnTo>
                        <a:pt x="2005" y="579"/>
                      </a:lnTo>
                      <a:lnTo>
                        <a:pt x="2016" y="587"/>
                      </a:lnTo>
                      <a:lnTo>
                        <a:pt x="2025" y="599"/>
                      </a:lnTo>
                      <a:lnTo>
                        <a:pt x="2030" y="613"/>
                      </a:lnTo>
                      <a:lnTo>
                        <a:pt x="2032" y="626"/>
                      </a:lnTo>
                      <a:lnTo>
                        <a:pt x="2030" y="641"/>
                      </a:lnTo>
                      <a:lnTo>
                        <a:pt x="2025" y="655"/>
                      </a:lnTo>
                      <a:lnTo>
                        <a:pt x="2016" y="666"/>
                      </a:lnTo>
                      <a:lnTo>
                        <a:pt x="2005" y="675"/>
                      </a:lnTo>
                      <a:lnTo>
                        <a:pt x="1074" y="1239"/>
                      </a:lnTo>
                      <a:lnTo>
                        <a:pt x="1052" y="1250"/>
                      </a:lnTo>
                      <a:lnTo>
                        <a:pt x="1028" y="1255"/>
                      </a:lnTo>
                      <a:lnTo>
                        <a:pt x="1003" y="1255"/>
                      </a:lnTo>
                      <a:lnTo>
                        <a:pt x="980" y="1250"/>
                      </a:lnTo>
                      <a:lnTo>
                        <a:pt x="958" y="1239"/>
                      </a:lnTo>
                      <a:lnTo>
                        <a:pt x="27" y="675"/>
                      </a:lnTo>
                      <a:lnTo>
                        <a:pt x="16" y="666"/>
                      </a:lnTo>
                      <a:lnTo>
                        <a:pt x="7" y="655"/>
                      </a:lnTo>
                      <a:lnTo>
                        <a:pt x="2" y="641"/>
                      </a:lnTo>
                      <a:lnTo>
                        <a:pt x="0" y="626"/>
                      </a:lnTo>
                      <a:lnTo>
                        <a:pt x="2" y="613"/>
                      </a:lnTo>
                      <a:lnTo>
                        <a:pt x="7" y="599"/>
                      </a:lnTo>
                      <a:lnTo>
                        <a:pt x="16" y="587"/>
                      </a:lnTo>
                      <a:lnTo>
                        <a:pt x="27" y="579"/>
                      </a:lnTo>
                      <a:lnTo>
                        <a:pt x="958" y="16"/>
                      </a:lnTo>
                      <a:lnTo>
                        <a:pt x="980" y="5"/>
                      </a:lnTo>
                      <a:lnTo>
                        <a:pt x="1004" y="0"/>
                      </a:lnTo>
                      <a:close/>
                    </a:path>
                  </a:pathLst>
                </a:custGeom>
                <a:solidFill>
                  <a:srgbClr val="EBECE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grpSp>
        </p:grpSp>
      </p:grpSp>
      <p:grpSp>
        <p:nvGrpSpPr>
          <p:cNvPr id="81" name="Group 80"/>
          <p:cNvGrpSpPr/>
          <p:nvPr/>
        </p:nvGrpSpPr>
        <p:grpSpPr>
          <a:xfrm>
            <a:off x="5007930" y="1190075"/>
            <a:ext cx="791143" cy="822699"/>
            <a:chOff x="7096139" y="4762529"/>
            <a:chExt cx="828834" cy="869489"/>
          </a:xfrm>
        </p:grpSpPr>
        <p:sp>
          <p:nvSpPr>
            <p:cNvPr id="147" name="Oval 146"/>
            <p:cNvSpPr/>
            <p:nvPr/>
          </p:nvSpPr>
          <p:spPr bwMode="auto">
            <a:xfrm rot="1038815">
              <a:off x="7096139" y="4762529"/>
              <a:ext cx="828834" cy="828832"/>
            </a:xfrm>
            <a:prstGeom prst="ellipse">
              <a:avLst/>
            </a:prstGeom>
            <a:gradFill>
              <a:gsLst>
                <a:gs pos="0">
                  <a:srgbClr val="4583B7">
                    <a:alpha val="50000"/>
                  </a:srgbClr>
                </a:gs>
                <a:gs pos="100000">
                  <a:srgbClr val="4583B7">
                    <a:alpha val="30000"/>
                  </a:srgbClr>
                </a:gs>
              </a:gsLst>
              <a:lin ang="5400000" scaled="1"/>
            </a:gradFill>
            <a:ln w="12700" cap="flat" cmpd="sng" algn="ctr">
              <a:gradFill>
                <a:gsLst>
                  <a:gs pos="0">
                    <a:schemeClr val="accent4">
                      <a:lumMod val="40000"/>
                      <a:lumOff val="60000"/>
                      <a:alpha val="58000"/>
                    </a:schemeClr>
                  </a:gs>
                  <a:gs pos="100000">
                    <a:schemeClr val="accent4">
                      <a:lumMod val="40000"/>
                      <a:lumOff val="60000"/>
                      <a:alpha val="15000"/>
                    </a:schemeClr>
                  </a:gs>
                </a:gsLst>
                <a:lin ang="5400000" scaled="1"/>
              </a:gradFill>
              <a:prstDash val="solid"/>
              <a:round/>
              <a:headEnd type="none" w="med" len="med"/>
              <a:tailEnd type="triangle" w="med" len="sm"/>
            </a:ln>
            <a:effectLst>
              <a:outerShdw blurRad="952500" sx="102000" sy="102000" algn="ctr" rotWithShape="0">
                <a:schemeClr val="tx1">
                  <a:alpha val="40000"/>
                </a:schemeClr>
              </a:outerShdw>
            </a:effectLst>
          </p:spPr>
          <p:txBody>
            <a:bodyPr vert="horz" wrap="none" lIns="91440" tIns="45720" rIns="91440" bIns="45720" numCol="1" rtlCol="0"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w="76200" cmpd="sng">
                  <a:solidFill>
                    <a:prstClr val="white"/>
                  </a:solidFill>
                </a:ln>
                <a:solidFill>
                  <a:schemeClr val="accent1">
                    <a:lumMod val="50000"/>
                  </a:schemeClr>
                </a:solidFill>
                <a:effectLst/>
                <a:uLnTx/>
                <a:uFillTx/>
                <a:latin typeface="Arial"/>
                <a:ea typeface="ＭＳ Ｐゴシック" pitchFamily="16" charset="-128"/>
                <a:cs typeface="ＭＳ Ｐゴシック" pitchFamily="-97" charset="-128"/>
              </a:endParaRPr>
            </a:p>
          </p:txBody>
        </p:sp>
        <p:sp>
          <p:nvSpPr>
            <p:cNvPr id="148" name="AutoShape 61"/>
            <p:cNvSpPr>
              <a:spLocks noChangeArrowheads="1"/>
            </p:cNvSpPr>
            <p:nvPr/>
          </p:nvSpPr>
          <p:spPr bwMode="auto">
            <a:xfrm>
              <a:off x="7129445" y="4954309"/>
              <a:ext cx="777544" cy="213012"/>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square" lIns="0" tIns="0" rIns="0" bIns="45720" numCol="1" rtlCol="0" anchor="t" anchorCtr="0" compatLnSpc="1">
              <a:prstTxWarp prst="textNoShape">
                <a:avLst/>
              </a:prstTxWarp>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chemeClr val="accent1">
                      <a:lumMod val="50000"/>
                    </a:schemeClr>
                  </a:solidFill>
                  <a:effectLst/>
                  <a:uLnTx/>
                  <a:uFillTx/>
                  <a:latin typeface="Arial"/>
                  <a:ea typeface="ＭＳ Ｐゴシック" pitchFamily="16" charset="-128"/>
                  <a:cs typeface="ＭＳ Ｐゴシック" pitchFamily="-97" charset="-128"/>
                </a:rPr>
                <a:t>Senegal</a:t>
              </a:r>
            </a:p>
          </p:txBody>
        </p:sp>
        <p:grpSp>
          <p:nvGrpSpPr>
            <p:cNvPr id="149" name="Group 148"/>
            <p:cNvGrpSpPr/>
            <p:nvPr/>
          </p:nvGrpSpPr>
          <p:grpSpPr>
            <a:xfrm>
              <a:off x="7409853" y="5169672"/>
              <a:ext cx="511084" cy="462346"/>
              <a:chOff x="11042198" y="2735257"/>
              <a:chExt cx="323232" cy="292409"/>
            </a:xfrm>
          </p:grpSpPr>
          <p:sp>
            <p:nvSpPr>
              <p:cNvPr id="150" name="Freeform 6"/>
              <p:cNvSpPr>
                <a:spLocks/>
              </p:cNvSpPr>
              <p:nvPr/>
            </p:nvSpPr>
            <p:spPr bwMode="auto">
              <a:xfrm>
                <a:off x="11042198" y="2735257"/>
                <a:ext cx="323232" cy="216046"/>
              </a:xfrm>
              <a:custGeom>
                <a:avLst/>
                <a:gdLst>
                  <a:gd name="T0" fmla="*/ 1489 w 2698"/>
                  <a:gd name="T1" fmla="*/ 1 h 1807"/>
                  <a:gd name="T2" fmla="*/ 1579 w 2698"/>
                  <a:gd name="T3" fmla="*/ 16 h 1807"/>
                  <a:gd name="T4" fmla="*/ 1667 w 2698"/>
                  <a:gd name="T5" fmla="*/ 44 h 1807"/>
                  <a:gd name="T6" fmla="*/ 1750 w 2698"/>
                  <a:gd name="T7" fmla="*/ 86 h 1807"/>
                  <a:gd name="T8" fmla="*/ 1825 w 2698"/>
                  <a:gd name="T9" fmla="*/ 143 h 1807"/>
                  <a:gd name="T10" fmla="*/ 1891 w 2698"/>
                  <a:gd name="T11" fmla="*/ 213 h 1807"/>
                  <a:gd name="T12" fmla="*/ 1945 w 2698"/>
                  <a:gd name="T13" fmla="*/ 297 h 1807"/>
                  <a:gd name="T14" fmla="*/ 1983 w 2698"/>
                  <a:gd name="T15" fmla="*/ 395 h 1807"/>
                  <a:gd name="T16" fmla="*/ 2082 w 2698"/>
                  <a:gd name="T17" fmla="*/ 408 h 1807"/>
                  <a:gd name="T18" fmla="*/ 2176 w 2698"/>
                  <a:gd name="T19" fmla="*/ 441 h 1807"/>
                  <a:gd name="T20" fmla="*/ 2262 w 2698"/>
                  <a:gd name="T21" fmla="*/ 494 h 1807"/>
                  <a:gd name="T22" fmla="*/ 2335 w 2698"/>
                  <a:gd name="T23" fmla="*/ 564 h 1807"/>
                  <a:gd name="T24" fmla="*/ 2393 w 2698"/>
                  <a:gd name="T25" fmla="*/ 648 h 1807"/>
                  <a:gd name="T26" fmla="*/ 2432 w 2698"/>
                  <a:gd name="T27" fmla="*/ 741 h 1807"/>
                  <a:gd name="T28" fmla="*/ 2450 w 2698"/>
                  <a:gd name="T29" fmla="*/ 840 h 1807"/>
                  <a:gd name="T30" fmla="*/ 2448 w 2698"/>
                  <a:gd name="T31" fmla="*/ 939 h 1807"/>
                  <a:gd name="T32" fmla="*/ 2531 w 2698"/>
                  <a:gd name="T33" fmla="*/ 995 h 1807"/>
                  <a:gd name="T34" fmla="*/ 2601 w 2698"/>
                  <a:gd name="T35" fmla="*/ 1067 h 1807"/>
                  <a:gd name="T36" fmla="*/ 2654 w 2698"/>
                  <a:gd name="T37" fmla="*/ 1151 h 1807"/>
                  <a:gd name="T38" fmla="*/ 2686 w 2698"/>
                  <a:gd name="T39" fmla="*/ 1246 h 1807"/>
                  <a:gd name="T40" fmla="*/ 2698 w 2698"/>
                  <a:gd name="T41" fmla="*/ 1348 h 1807"/>
                  <a:gd name="T42" fmla="*/ 2686 w 2698"/>
                  <a:gd name="T43" fmla="*/ 1453 h 1807"/>
                  <a:gd name="T44" fmla="*/ 2651 w 2698"/>
                  <a:gd name="T45" fmla="*/ 1550 h 1807"/>
                  <a:gd name="T46" fmla="*/ 2598 w 2698"/>
                  <a:gd name="T47" fmla="*/ 1635 h 1807"/>
                  <a:gd name="T48" fmla="*/ 2527 w 2698"/>
                  <a:gd name="T49" fmla="*/ 1706 h 1807"/>
                  <a:gd name="T50" fmla="*/ 2441 w 2698"/>
                  <a:gd name="T51" fmla="*/ 1760 h 1807"/>
                  <a:gd name="T52" fmla="*/ 2345 w 2698"/>
                  <a:gd name="T53" fmla="*/ 1795 h 1807"/>
                  <a:gd name="T54" fmla="*/ 2240 w 2698"/>
                  <a:gd name="T55" fmla="*/ 1807 h 1807"/>
                  <a:gd name="T56" fmla="*/ 533 w 2698"/>
                  <a:gd name="T57" fmla="*/ 1804 h 1807"/>
                  <a:gd name="T58" fmla="*/ 417 w 2698"/>
                  <a:gd name="T59" fmla="*/ 1783 h 1807"/>
                  <a:gd name="T60" fmla="*/ 311 w 2698"/>
                  <a:gd name="T61" fmla="*/ 1740 h 1807"/>
                  <a:gd name="T62" fmla="*/ 216 w 2698"/>
                  <a:gd name="T63" fmla="*/ 1676 h 1807"/>
                  <a:gd name="T64" fmla="*/ 135 w 2698"/>
                  <a:gd name="T65" fmla="*/ 1597 h 1807"/>
                  <a:gd name="T66" fmla="*/ 71 w 2698"/>
                  <a:gd name="T67" fmla="*/ 1504 h 1807"/>
                  <a:gd name="T68" fmla="*/ 26 w 2698"/>
                  <a:gd name="T69" fmla="*/ 1398 h 1807"/>
                  <a:gd name="T70" fmla="*/ 2 w 2698"/>
                  <a:gd name="T71" fmla="*/ 1284 h 1807"/>
                  <a:gd name="T72" fmla="*/ 2 w 2698"/>
                  <a:gd name="T73" fmla="*/ 1167 h 1807"/>
                  <a:gd name="T74" fmla="*/ 24 w 2698"/>
                  <a:gd name="T75" fmla="*/ 1056 h 1807"/>
                  <a:gd name="T76" fmla="*/ 67 w 2698"/>
                  <a:gd name="T77" fmla="*/ 954 h 1807"/>
                  <a:gd name="T78" fmla="*/ 127 w 2698"/>
                  <a:gd name="T79" fmla="*/ 862 h 1807"/>
                  <a:gd name="T80" fmla="*/ 204 w 2698"/>
                  <a:gd name="T81" fmla="*/ 783 h 1807"/>
                  <a:gd name="T82" fmla="*/ 294 w 2698"/>
                  <a:gd name="T83" fmla="*/ 719 h 1807"/>
                  <a:gd name="T84" fmla="*/ 395 w 2698"/>
                  <a:gd name="T85" fmla="*/ 673 h 1807"/>
                  <a:gd name="T86" fmla="*/ 408 w 2698"/>
                  <a:gd name="T87" fmla="*/ 568 h 1807"/>
                  <a:gd name="T88" fmla="*/ 444 w 2698"/>
                  <a:gd name="T89" fmla="*/ 469 h 1807"/>
                  <a:gd name="T90" fmla="*/ 501 w 2698"/>
                  <a:gd name="T91" fmla="*/ 379 h 1807"/>
                  <a:gd name="T92" fmla="*/ 569 w 2698"/>
                  <a:gd name="T93" fmla="*/ 309 h 1807"/>
                  <a:gd name="T94" fmla="*/ 649 w 2698"/>
                  <a:gd name="T95" fmla="*/ 255 h 1807"/>
                  <a:gd name="T96" fmla="*/ 737 w 2698"/>
                  <a:gd name="T97" fmla="*/ 217 h 1807"/>
                  <a:gd name="T98" fmla="*/ 831 w 2698"/>
                  <a:gd name="T99" fmla="*/ 198 h 1807"/>
                  <a:gd name="T100" fmla="*/ 923 w 2698"/>
                  <a:gd name="T101" fmla="*/ 198 h 1807"/>
                  <a:gd name="T102" fmla="*/ 1008 w 2698"/>
                  <a:gd name="T103" fmla="*/ 213 h 1807"/>
                  <a:gd name="T104" fmla="*/ 1085 w 2698"/>
                  <a:gd name="T105" fmla="*/ 132 h 1807"/>
                  <a:gd name="T106" fmla="*/ 1175 w 2698"/>
                  <a:gd name="T107" fmla="*/ 68 h 1807"/>
                  <a:gd name="T108" fmla="*/ 1276 w 2698"/>
                  <a:gd name="T109" fmla="*/ 25 h 1807"/>
                  <a:gd name="T110" fmla="*/ 1386 w 2698"/>
                  <a:gd name="T111" fmla="*/ 2 h 1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98" h="1807">
                    <a:moveTo>
                      <a:pt x="1444" y="0"/>
                    </a:moveTo>
                    <a:lnTo>
                      <a:pt x="1489" y="1"/>
                    </a:lnTo>
                    <a:lnTo>
                      <a:pt x="1534" y="6"/>
                    </a:lnTo>
                    <a:lnTo>
                      <a:pt x="1579" y="16"/>
                    </a:lnTo>
                    <a:lnTo>
                      <a:pt x="1624" y="28"/>
                    </a:lnTo>
                    <a:lnTo>
                      <a:pt x="1667" y="44"/>
                    </a:lnTo>
                    <a:lnTo>
                      <a:pt x="1709" y="63"/>
                    </a:lnTo>
                    <a:lnTo>
                      <a:pt x="1750" y="86"/>
                    </a:lnTo>
                    <a:lnTo>
                      <a:pt x="1790" y="113"/>
                    </a:lnTo>
                    <a:lnTo>
                      <a:pt x="1825" y="143"/>
                    </a:lnTo>
                    <a:lnTo>
                      <a:pt x="1860" y="176"/>
                    </a:lnTo>
                    <a:lnTo>
                      <a:pt x="1891" y="213"/>
                    </a:lnTo>
                    <a:lnTo>
                      <a:pt x="1919" y="253"/>
                    </a:lnTo>
                    <a:lnTo>
                      <a:pt x="1945" y="297"/>
                    </a:lnTo>
                    <a:lnTo>
                      <a:pt x="1966" y="344"/>
                    </a:lnTo>
                    <a:lnTo>
                      <a:pt x="1983" y="395"/>
                    </a:lnTo>
                    <a:lnTo>
                      <a:pt x="2034" y="398"/>
                    </a:lnTo>
                    <a:lnTo>
                      <a:pt x="2082" y="408"/>
                    </a:lnTo>
                    <a:lnTo>
                      <a:pt x="2131" y="422"/>
                    </a:lnTo>
                    <a:lnTo>
                      <a:pt x="2176" y="441"/>
                    </a:lnTo>
                    <a:lnTo>
                      <a:pt x="2221" y="466"/>
                    </a:lnTo>
                    <a:lnTo>
                      <a:pt x="2262" y="494"/>
                    </a:lnTo>
                    <a:lnTo>
                      <a:pt x="2300" y="527"/>
                    </a:lnTo>
                    <a:lnTo>
                      <a:pt x="2335" y="564"/>
                    </a:lnTo>
                    <a:lnTo>
                      <a:pt x="2365" y="604"/>
                    </a:lnTo>
                    <a:lnTo>
                      <a:pt x="2393" y="648"/>
                    </a:lnTo>
                    <a:lnTo>
                      <a:pt x="2415" y="694"/>
                    </a:lnTo>
                    <a:lnTo>
                      <a:pt x="2432" y="741"/>
                    </a:lnTo>
                    <a:lnTo>
                      <a:pt x="2443" y="790"/>
                    </a:lnTo>
                    <a:lnTo>
                      <a:pt x="2450" y="840"/>
                    </a:lnTo>
                    <a:lnTo>
                      <a:pt x="2452" y="889"/>
                    </a:lnTo>
                    <a:lnTo>
                      <a:pt x="2448" y="939"/>
                    </a:lnTo>
                    <a:lnTo>
                      <a:pt x="2491" y="964"/>
                    </a:lnTo>
                    <a:lnTo>
                      <a:pt x="2531" y="995"/>
                    </a:lnTo>
                    <a:lnTo>
                      <a:pt x="2568" y="1029"/>
                    </a:lnTo>
                    <a:lnTo>
                      <a:pt x="2601" y="1067"/>
                    </a:lnTo>
                    <a:lnTo>
                      <a:pt x="2629" y="1107"/>
                    </a:lnTo>
                    <a:lnTo>
                      <a:pt x="2654" y="1151"/>
                    </a:lnTo>
                    <a:lnTo>
                      <a:pt x="2673" y="1198"/>
                    </a:lnTo>
                    <a:lnTo>
                      <a:pt x="2686" y="1246"/>
                    </a:lnTo>
                    <a:lnTo>
                      <a:pt x="2696" y="1296"/>
                    </a:lnTo>
                    <a:lnTo>
                      <a:pt x="2698" y="1348"/>
                    </a:lnTo>
                    <a:lnTo>
                      <a:pt x="2695" y="1402"/>
                    </a:lnTo>
                    <a:lnTo>
                      <a:pt x="2686" y="1453"/>
                    </a:lnTo>
                    <a:lnTo>
                      <a:pt x="2672" y="1503"/>
                    </a:lnTo>
                    <a:lnTo>
                      <a:pt x="2651" y="1550"/>
                    </a:lnTo>
                    <a:lnTo>
                      <a:pt x="2627" y="1594"/>
                    </a:lnTo>
                    <a:lnTo>
                      <a:pt x="2598" y="1635"/>
                    </a:lnTo>
                    <a:lnTo>
                      <a:pt x="2564" y="1672"/>
                    </a:lnTo>
                    <a:lnTo>
                      <a:pt x="2527" y="1706"/>
                    </a:lnTo>
                    <a:lnTo>
                      <a:pt x="2486" y="1735"/>
                    </a:lnTo>
                    <a:lnTo>
                      <a:pt x="2441" y="1760"/>
                    </a:lnTo>
                    <a:lnTo>
                      <a:pt x="2394" y="1780"/>
                    </a:lnTo>
                    <a:lnTo>
                      <a:pt x="2345" y="1795"/>
                    </a:lnTo>
                    <a:lnTo>
                      <a:pt x="2293" y="1804"/>
                    </a:lnTo>
                    <a:lnTo>
                      <a:pt x="2240" y="1807"/>
                    </a:lnTo>
                    <a:lnTo>
                      <a:pt x="558" y="1807"/>
                    </a:lnTo>
                    <a:lnTo>
                      <a:pt x="533" y="1804"/>
                    </a:lnTo>
                    <a:lnTo>
                      <a:pt x="474" y="1797"/>
                    </a:lnTo>
                    <a:lnTo>
                      <a:pt x="417" y="1783"/>
                    </a:lnTo>
                    <a:lnTo>
                      <a:pt x="362" y="1764"/>
                    </a:lnTo>
                    <a:lnTo>
                      <a:pt x="311" y="1740"/>
                    </a:lnTo>
                    <a:lnTo>
                      <a:pt x="261" y="1710"/>
                    </a:lnTo>
                    <a:lnTo>
                      <a:pt x="216" y="1676"/>
                    </a:lnTo>
                    <a:lnTo>
                      <a:pt x="173" y="1639"/>
                    </a:lnTo>
                    <a:lnTo>
                      <a:pt x="135" y="1597"/>
                    </a:lnTo>
                    <a:lnTo>
                      <a:pt x="100" y="1553"/>
                    </a:lnTo>
                    <a:lnTo>
                      <a:pt x="71" y="1504"/>
                    </a:lnTo>
                    <a:lnTo>
                      <a:pt x="47" y="1452"/>
                    </a:lnTo>
                    <a:lnTo>
                      <a:pt x="26" y="1398"/>
                    </a:lnTo>
                    <a:lnTo>
                      <a:pt x="12" y="1342"/>
                    </a:lnTo>
                    <a:lnTo>
                      <a:pt x="2" y="1284"/>
                    </a:lnTo>
                    <a:lnTo>
                      <a:pt x="0" y="1224"/>
                    </a:lnTo>
                    <a:lnTo>
                      <a:pt x="2" y="1167"/>
                    </a:lnTo>
                    <a:lnTo>
                      <a:pt x="11" y="1111"/>
                    </a:lnTo>
                    <a:lnTo>
                      <a:pt x="24" y="1056"/>
                    </a:lnTo>
                    <a:lnTo>
                      <a:pt x="43" y="1004"/>
                    </a:lnTo>
                    <a:lnTo>
                      <a:pt x="67" y="954"/>
                    </a:lnTo>
                    <a:lnTo>
                      <a:pt x="95" y="906"/>
                    </a:lnTo>
                    <a:lnTo>
                      <a:pt x="127" y="862"/>
                    </a:lnTo>
                    <a:lnTo>
                      <a:pt x="164" y="821"/>
                    </a:lnTo>
                    <a:lnTo>
                      <a:pt x="204" y="783"/>
                    </a:lnTo>
                    <a:lnTo>
                      <a:pt x="247" y="749"/>
                    </a:lnTo>
                    <a:lnTo>
                      <a:pt x="294" y="719"/>
                    </a:lnTo>
                    <a:lnTo>
                      <a:pt x="343" y="694"/>
                    </a:lnTo>
                    <a:lnTo>
                      <a:pt x="395" y="673"/>
                    </a:lnTo>
                    <a:lnTo>
                      <a:pt x="399" y="620"/>
                    </a:lnTo>
                    <a:lnTo>
                      <a:pt x="408" y="568"/>
                    </a:lnTo>
                    <a:lnTo>
                      <a:pt x="423" y="517"/>
                    </a:lnTo>
                    <a:lnTo>
                      <a:pt x="444" y="469"/>
                    </a:lnTo>
                    <a:lnTo>
                      <a:pt x="469" y="422"/>
                    </a:lnTo>
                    <a:lnTo>
                      <a:pt x="501" y="379"/>
                    </a:lnTo>
                    <a:lnTo>
                      <a:pt x="533" y="342"/>
                    </a:lnTo>
                    <a:lnTo>
                      <a:pt x="569" y="309"/>
                    </a:lnTo>
                    <a:lnTo>
                      <a:pt x="607" y="281"/>
                    </a:lnTo>
                    <a:lnTo>
                      <a:pt x="649" y="255"/>
                    </a:lnTo>
                    <a:lnTo>
                      <a:pt x="692" y="234"/>
                    </a:lnTo>
                    <a:lnTo>
                      <a:pt x="737" y="217"/>
                    </a:lnTo>
                    <a:lnTo>
                      <a:pt x="784" y="206"/>
                    </a:lnTo>
                    <a:lnTo>
                      <a:pt x="831" y="198"/>
                    </a:lnTo>
                    <a:lnTo>
                      <a:pt x="880" y="196"/>
                    </a:lnTo>
                    <a:lnTo>
                      <a:pt x="923" y="198"/>
                    </a:lnTo>
                    <a:lnTo>
                      <a:pt x="966" y="204"/>
                    </a:lnTo>
                    <a:lnTo>
                      <a:pt x="1008" y="213"/>
                    </a:lnTo>
                    <a:lnTo>
                      <a:pt x="1044" y="171"/>
                    </a:lnTo>
                    <a:lnTo>
                      <a:pt x="1085" y="132"/>
                    </a:lnTo>
                    <a:lnTo>
                      <a:pt x="1128" y="98"/>
                    </a:lnTo>
                    <a:lnTo>
                      <a:pt x="1175" y="68"/>
                    </a:lnTo>
                    <a:lnTo>
                      <a:pt x="1224" y="44"/>
                    </a:lnTo>
                    <a:lnTo>
                      <a:pt x="1276" y="25"/>
                    </a:lnTo>
                    <a:lnTo>
                      <a:pt x="1330" y="10"/>
                    </a:lnTo>
                    <a:lnTo>
                      <a:pt x="1386" y="2"/>
                    </a:lnTo>
                    <a:lnTo>
                      <a:pt x="1444"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51" name="Freeform 7"/>
              <p:cNvSpPr>
                <a:spLocks/>
              </p:cNvSpPr>
              <p:nvPr/>
            </p:nvSpPr>
            <p:spPr bwMode="auto">
              <a:xfrm>
                <a:off x="11055596" y="2748655"/>
                <a:ext cx="296435" cy="189249"/>
              </a:xfrm>
              <a:custGeom>
                <a:avLst/>
                <a:gdLst>
                  <a:gd name="T0" fmla="*/ 1380 w 2474"/>
                  <a:gd name="T1" fmla="*/ 2 h 1582"/>
                  <a:gd name="T2" fmla="*/ 1462 w 2474"/>
                  <a:gd name="T3" fmla="*/ 18 h 1582"/>
                  <a:gd name="T4" fmla="*/ 1540 w 2474"/>
                  <a:gd name="T5" fmla="*/ 48 h 1582"/>
                  <a:gd name="T6" fmla="*/ 1612 w 2474"/>
                  <a:gd name="T7" fmla="*/ 94 h 1582"/>
                  <a:gd name="T8" fmla="*/ 1674 w 2474"/>
                  <a:gd name="T9" fmla="*/ 152 h 1582"/>
                  <a:gd name="T10" fmla="*/ 1724 w 2474"/>
                  <a:gd name="T11" fmla="*/ 223 h 1582"/>
                  <a:gd name="T12" fmla="*/ 1760 w 2474"/>
                  <a:gd name="T13" fmla="*/ 307 h 1582"/>
                  <a:gd name="T14" fmla="*/ 1779 w 2474"/>
                  <a:gd name="T15" fmla="*/ 403 h 1582"/>
                  <a:gd name="T16" fmla="*/ 1878 w 2474"/>
                  <a:gd name="T17" fmla="*/ 395 h 1582"/>
                  <a:gd name="T18" fmla="*/ 1970 w 2474"/>
                  <a:gd name="T19" fmla="*/ 413 h 1582"/>
                  <a:gd name="T20" fmla="*/ 2053 w 2474"/>
                  <a:gd name="T21" fmla="*/ 452 h 1582"/>
                  <a:gd name="T22" fmla="*/ 2122 w 2474"/>
                  <a:gd name="T23" fmla="*/ 509 h 1582"/>
                  <a:gd name="T24" fmla="*/ 2177 w 2474"/>
                  <a:gd name="T25" fmla="*/ 581 h 1582"/>
                  <a:gd name="T26" fmla="*/ 2212 w 2474"/>
                  <a:gd name="T27" fmla="*/ 663 h 1582"/>
                  <a:gd name="T28" fmla="*/ 2227 w 2474"/>
                  <a:gd name="T29" fmla="*/ 754 h 1582"/>
                  <a:gd name="T30" fmla="*/ 2217 w 2474"/>
                  <a:gd name="T31" fmla="*/ 850 h 1582"/>
                  <a:gd name="T32" fmla="*/ 2244 w 2474"/>
                  <a:gd name="T33" fmla="*/ 909 h 1582"/>
                  <a:gd name="T34" fmla="*/ 2319 w 2474"/>
                  <a:gd name="T35" fmla="*/ 947 h 1582"/>
                  <a:gd name="T36" fmla="*/ 2382 w 2474"/>
                  <a:gd name="T37" fmla="*/ 1002 h 1582"/>
                  <a:gd name="T38" fmla="*/ 2432 w 2474"/>
                  <a:gd name="T39" fmla="*/ 1070 h 1582"/>
                  <a:gd name="T40" fmla="*/ 2462 w 2474"/>
                  <a:gd name="T41" fmla="*/ 1149 h 1582"/>
                  <a:gd name="T42" fmla="*/ 2474 w 2474"/>
                  <a:gd name="T43" fmla="*/ 1236 h 1582"/>
                  <a:gd name="T44" fmla="*/ 2461 w 2474"/>
                  <a:gd name="T45" fmla="*/ 1329 h 1582"/>
                  <a:gd name="T46" fmla="*/ 2426 w 2474"/>
                  <a:gd name="T47" fmla="*/ 1411 h 1582"/>
                  <a:gd name="T48" fmla="*/ 2373 w 2474"/>
                  <a:gd name="T49" fmla="*/ 1481 h 1582"/>
                  <a:gd name="T50" fmla="*/ 2303 w 2474"/>
                  <a:gd name="T51" fmla="*/ 1535 h 1582"/>
                  <a:gd name="T52" fmla="*/ 2219 w 2474"/>
                  <a:gd name="T53" fmla="*/ 1571 h 1582"/>
                  <a:gd name="T54" fmla="*/ 2128 w 2474"/>
                  <a:gd name="T55" fmla="*/ 1582 h 1582"/>
                  <a:gd name="T56" fmla="*/ 446 w 2474"/>
                  <a:gd name="T57" fmla="*/ 1581 h 1582"/>
                  <a:gd name="T58" fmla="*/ 342 w 2474"/>
                  <a:gd name="T59" fmla="*/ 1564 h 1582"/>
                  <a:gd name="T60" fmla="*/ 248 w 2474"/>
                  <a:gd name="T61" fmla="*/ 1526 h 1582"/>
                  <a:gd name="T62" fmla="*/ 166 w 2474"/>
                  <a:gd name="T63" fmla="*/ 1470 h 1582"/>
                  <a:gd name="T64" fmla="*/ 97 w 2474"/>
                  <a:gd name="T65" fmla="*/ 1398 h 1582"/>
                  <a:gd name="T66" fmla="*/ 45 w 2474"/>
                  <a:gd name="T67" fmla="*/ 1313 h 1582"/>
                  <a:gd name="T68" fmla="*/ 12 w 2474"/>
                  <a:gd name="T69" fmla="*/ 1217 h 1582"/>
                  <a:gd name="T70" fmla="*/ 0 w 2474"/>
                  <a:gd name="T71" fmla="*/ 1112 h 1582"/>
                  <a:gd name="T72" fmla="*/ 12 w 2474"/>
                  <a:gd name="T73" fmla="*/ 1007 h 1582"/>
                  <a:gd name="T74" fmla="*/ 46 w 2474"/>
                  <a:gd name="T75" fmla="*/ 908 h 1582"/>
                  <a:gd name="T76" fmla="*/ 100 w 2474"/>
                  <a:gd name="T77" fmla="*/ 823 h 1582"/>
                  <a:gd name="T78" fmla="*/ 171 w 2474"/>
                  <a:gd name="T79" fmla="*/ 750 h 1582"/>
                  <a:gd name="T80" fmla="*/ 257 w 2474"/>
                  <a:gd name="T81" fmla="*/ 694 h 1582"/>
                  <a:gd name="T82" fmla="*/ 353 w 2474"/>
                  <a:gd name="T83" fmla="*/ 658 h 1582"/>
                  <a:gd name="T84" fmla="*/ 397 w 2474"/>
                  <a:gd name="T85" fmla="*/ 599 h 1582"/>
                  <a:gd name="T86" fmla="*/ 400 w 2474"/>
                  <a:gd name="T87" fmla="*/ 507 h 1582"/>
                  <a:gd name="T88" fmla="*/ 425 w 2474"/>
                  <a:gd name="T89" fmla="*/ 422 h 1582"/>
                  <a:gd name="T90" fmla="*/ 468 w 2474"/>
                  <a:gd name="T91" fmla="*/ 348 h 1582"/>
                  <a:gd name="T92" fmla="*/ 527 w 2474"/>
                  <a:gd name="T93" fmla="*/ 286 h 1582"/>
                  <a:gd name="T94" fmla="*/ 597 w 2474"/>
                  <a:gd name="T95" fmla="*/ 239 h 1582"/>
                  <a:gd name="T96" fmla="*/ 677 w 2474"/>
                  <a:gd name="T97" fmla="*/ 208 h 1582"/>
                  <a:gd name="T98" fmla="*/ 763 w 2474"/>
                  <a:gd name="T99" fmla="*/ 196 h 1582"/>
                  <a:gd name="T100" fmla="*/ 851 w 2474"/>
                  <a:gd name="T101" fmla="*/ 207 h 1582"/>
                  <a:gd name="T102" fmla="*/ 940 w 2474"/>
                  <a:gd name="T103" fmla="*/ 241 h 1582"/>
                  <a:gd name="T104" fmla="*/ 994 w 2474"/>
                  <a:gd name="T105" fmla="*/ 158 h 1582"/>
                  <a:gd name="T106" fmla="*/ 1058 w 2474"/>
                  <a:gd name="T107" fmla="*/ 94 h 1582"/>
                  <a:gd name="T108" fmla="*/ 1132 w 2474"/>
                  <a:gd name="T109" fmla="*/ 46 h 1582"/>
                  <a:gd name="T110" fmla="*/ 1212 w 2474"/>
                  <a:gd name="T111" fmla="*/ 16 h 1582"/>
                  <a:gd name="T112" fmla="*/ 1295 w 2474"/>
                  <a:gd name="T113" fmla="*/ 1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74" h="1582">
                    <a:moveTo>
                      <a:pt x="1337" y="0"/>
                    </a:moveTo>
                    <a:lnTo>
                      <a:pt x="1380" y="2"/>
                    </a:lnTo>
                    <a:lnTo>
                      <a:pt x="1421" y="8"/>
                    </a:lnTo>
                    <a:lnTo>
                      <a:pt x="1462" y="18"/>
                    </a:lnTo>
                    <a:lnTo>
                      <a:pt x="1502" y="31"/>
                    </a:lnTo>
                    <a:lnTo>
                      <a:pt x="1540" y="48"/>
                    </a:lnTo>
                    <a:lnTo>
                      <a:pt x="1577" y="70"/>
                    </a:lnTo>
                    <a:lnTo>
                      <a:pt x="1612" y="94"/>
                    </a:lnTo>
                    <a:lnTo>
                      <a:pt x="1645" y="121"/>
                    </a:lnTo>
                    <a:lnTo>
                      <a:pt x="1674" y="152"/>
                    </a:lnTo>
                    <a:lnTo>
                      <a:pt x="1701" y="186"/>
                    </a:lnTo>
                    <a:lnTo>
                      <a:pt x="1724" y="223"/>
                    </a:lnTo>
                    <a:lnTo>
                      <a:pt x="1744" y="264"/>
                    </a:lnTo>
                    <a:lnTo>
                      <a:pt x="1760" y="307"/>
                    </a:lnTo>
                    <a:lnTo>
                      <a:pt x="1773" y="354"/>
                    </a:lnTo>
                    <a:lnTo>
                      <a:pt x="1779" y="403"/>
                    </a:lnTo>
                    <a:lnTo>
                      <a:pt x="1830" y="396"/>
                    </a:lnTo>
                    <a:lnTo>
                      <a:pt x="1878" y="395"/>
                    </a:lnTo>
                    <a:lnTo>
                      <a:pt x="1926" y="401"/>
                    </a:lnTo>
                    <a:lnTo>
                      <a:pt x="1970" y="413"/>
                    </a:lnTo>
                    <a:lnTo>
                      <a:pt x="2013" y="430"/>
                    </a:lnTo>
                    <a:lnTo>
                      <a:pt x="2053" y="452"/>
                    </a:lnTo>
                    <a:lnTo>
                      <a:pt x="2089" y="478"/>
                    </a:lnTo>
                    <a:lnTo>
                      <a:pt x="2122" y="509"/>
                    </a:lnTo>
                    <a:lnTo>
                      <a:pt x="2152" y="543"/>
                    </a:lnTo>
                    <a:lnTo>
                      <a:pt x="2177" y="581"/>
                    </a:lnTo>
                    <a:lnTo>
                      <a:pt x="2197" y="621"/>
                    </a:lnTo>
                    <a:lnTo>
                      <a:pt x="2212" y="663"/>
                    </a:lnTo>
                    <a:lnTo>
                      <a:pt x="2223" y="709"/>
                    </a:lnTo>
                    <a:lnTo>
                      <a:pt x="2227" y="754"/>
                    </a:lnTo>
                    <a:lnTo>
                      <a:pt x="2225" y="802"/>
                    </a:lnTo>
                    <a:lnTo>
                      <a:pt x="2217" y="850"/>
                    </a:lnTo>
                    <a:lnTo>
                      <a:pt x="2203" y="898"/>
                    </a:lnTo>
                    <a:lnTo>
                      <a:pt x="2244" y="909"/>
                    </a:lnTo>
                    <a:lnTo>
                      <a:pt x="2283" y="926"/>
                    </a:lnTo>
                    <a:lnTo>
                      <a:pt x="2319" y="947"/>
                    </a:lnTo>
                    <a:lnTo>
                      <a:pt x="2353" y="973"/>
                    </a:lnTo>
                    <a:lnTo>
                      <a:pt x="2382" y="1002"/>
                    </a:lnTo>
                    <a:lnTo>
                      <a:pt x="2410" y="1034"/>
                    </a:lnTo>
                    <a:lnTo>
                      <a:pt x="2432" y="1070"/>
                    </a:lnTo>
                    <a:lnTo>
                      <a:pt x="2450" y="1108"/>
                    </a:lnTo>
                    <a:lnTo>
                      <a:pt x="2462" y="1149"/>
                    </a:lnTo>
                    <a:lnTo>
                      <a:pt x="2471" y="1191"/>
                    </a:lnTo>
                    <a:lnTo>
                      <a:pt x="2474" y="1236"/>
                    </a:lnTo>
                    <a:lnTo>
                      <a:pt x="2471" y="1283"/>
                    </a:lnTo>
                    <a:lnTo>
                      <a:pt x="2461" y="1329"/>
                    </a:lnTo>
                    <a:lnTo>
                      <a:pt x="2447" y="1371"/>
                    </a:lnTo>
                    <a:lnTo>
                      <a:pt x="2426" y="1411"/>
                    </a:lnTo>
                    <a:lnTo>
                      <a:pt x="2402" y="1448"/>
                    </a:lnTo>
                    <a:lnTo>
                      <a:pt x="2373" y="1481"/>
                    </a:lnTo>
                    <a:lnTo>
                      <a:pt x="2339" y="1510"/>
                    </a:lnTo>
                    <a:lnTo>
                      <a:pt x="2303" y="1535"/>
                    </a:lnTo>
                    <a:lnTo>
                      <a:pt x="2263" y="1555"/>
                    </a:lnTo>
                    <a:lnTo>
                      <a:pt x="2219" y="1571"/>
                    </a:lnTo>
                    <a:lnTo>
                      <a:pt x="2175" y="1579"/>
                    </a:lnTo>
                    <a:lnTo>
                      <a:pt x="2128" y="1582"/>
                    </a:lnTo>
                    <a:lnTo>
                      <a:pt x="446" y="1582"/>
                    </a:lnTo>
                    <a:lnTo>
                      <a:pt x="446" y="1581"/>
                    </a:lnTo>
                    <a:lnTo>
                      <a:pt x="393" y="1576"/>
                    </a:lnTo>
                    <a:lnTo>
                      <a:pt x="342" y="1564"/>
                    </a:lnTo>
                    <a:lnTo>
                      <a:pt x="295" y="1548"/>
                    </a:lnTo>
                    <a:lnTo>
                      <a:pt x="248" y="1526"/>
                    </a:lnTo>
                    <a:lnTo>
                      <a:pt x="206" y="1501"/>
                    </a:lnTo>
                    <a:lnTo>
                      <a:pt x="166" y="1470"/>
                    </a:lnTo>
                    <a:lnTo>
                      <a:pt x="130" y="1436"/>
                    </a:lnTo>
                    <a:lnTo>
                      <a:pt x="97" y="1398"/>
                    </a:lnTo>
                    <a:lnTo>
                      <a:pt x="69" y="1357"/>
                    </a:lnTo>
                    <a:lnTo>
                      <a:pt x="45" y="1313"/>
                    </a:lnTo>
                    <a:lnTo>
                      <a:pt x="25" y="1266"/>
                    </a:lnTo>
                    <a:lnTo>
                      <a:pt x="12" y="1217"/>
                    </a:lnTo>
                    <a:lnTo>
                      <a:pt x="3" y="1166"/>
                    </a:lnTo>
                    <a:lnTo>
                      <a:pt x="0" y="1112"/>
                    </a:lnTo>
                    <a:lnTo>
                      <a:pt x="3" y="1058"/>
                    </a:lnTo>
                    <a:lnTo>
                      <a:pt x="12" y="1007"/>
                    </a:lnTo>
                    <a:lnTo>
                      <a:pt x="26" y="956"/>
                    </a:lnTo>
                    <a:lnTo>
                      <a:pt x="46" y="908"/>
                    </a:lnTo>
                    <a:lnTo>
                      <a:pt x="71" y="864"/>
                    </a:lnTo>
                    <a:lnTo>
                      <a:pt x="100" y="823"/>
                    </a:lnTo>
                    <a:lnTo>
                      <a:pt x="134" y="785"/>
                    </a:lnTo>
                    <a:lnTo>
                      <a:pt x="171" y="750"/>
                    </a:lnTo>
                    <a:lnTo>
                      <a:pt x="212" y="720"/>
                    </a:lnTo>
                    <a:lnTo>
                      <a:pt x="257" y="694"/>
                    </a:lnTo>
                    <a:lnTo>
                      <a:pt x="303" y="674"/>
                    </a:lnTo>
                    <a:lnTo>
                      <a:pt x="353" y="658"/>
                    </a:lnTo>
                    <a:lnTo>
                      <a:pt x="405" y="647"/>
                    </a:lnTo>
                    <a:lnTo>
                      <a:pt x="397" y="599"/>
                    </a:lnTo>
                    <a:lnTo>
                      <a:pt x="396" y="552"/>
                    </a:lnTo>
                    <a:lnTo>
                      <a:pt x="400" y="507"/>
                    </a:lnTo>
                    <a:lnTo>
                      <a:pt x="410" y="464"/>
                    </a:lnTo>
                    <a:lnTo>
                      <a:pt x="425" y="422"/>
                    </a:lnTo>
                    <a:lnTo>
                      <a:pt x="445" y="384"/>
                    </a:lnTo>
                    <a:lnTo>
                      <a:pt x="468" y="348"/>
                    </a:lnTo>
                    <a:lnTo>
                      <a:pt x="495" y="316"/>
                    </a:lnTo>
                    <a:lnTo>
                      <a:pt x="527" y="286"/>
                    </a:lnTo>
                    <a:lnTo>
                      <a:pt x="561" y="261"/>
                    </a:lnTo>
                    <a:lnTo>
                      <a:pt x="597" y="239"/>
                    </a:lnTo>
                    <a:lnTo>
                      <a:pt x="636" y="221"/>
                    </a:lnTo>
                    <a:lnTo>
                      <a:pt x="677" y="208"/>
                    </a:lnTo>
                    <a:lnTo>
                      <a:pt x="719" y="199"/>
                    </a:lnTo>
                    <a:lnTo>
                      <a:pt x="763" y="196"/>
                    </a:lnTo>
                    <a:lnTo>
                      <a:pt x="807" y="198"/>
                    </a:lnTo>
                    <a:lnTo>
                      <a:pt x="851" y="207"/>
                    </a:lnTo>
                    <a:lnTo>
                      <a:pt x="897" y="221"/>
                    </a:lnTo>
                    <a:lnTo>
                      <a:pt x="940" y="241"/>
                    </a:lnTo>
                    <a:lnTo>
                      <a:pt x="966" y="197"/>
                    </a:lnTo>
                    <a:lnTo>
                      <a:pt x="994" y="158"/>
                    </a:lnTo>
                    <a:lnTo>
                      <a:pt x="1026" y="123"/>
                    </a:lnTo>
                    <a:lnTo>
                      <a:pt x="1058" y="94"/>
                    </a:lnTo>
                    <a:lnTo>
                      <a:pt x="1094" y="68"/>
                    </a:lnTo>
                    <a:lnTo>
                      <a:pt x="1132" y="46"/>
                    </a:lnTo>
                    <a:lnTo>
                      <a:pt x="1172" y="29"/>
                    </a:lnTo>
                    <a:lnTo>
                      <a:pt x="1212" y="16"/>
                    </a:lnTo>
                    <a:lnTo>
                      <a:pt x="1254" y="6"/>
                    </a:lnTo>
                    <a:lnTo>
                      <a:pt x="1295" y="1"/>
                    </a:lnTo>
                    <a:lnTo>
                      <a:pt x="1337" y="0"/>
                    </a:lnTo>
                    <a:close/>
                  </a:path>
                </a:pathLst>
              </a:custGeom>
              <a:solidFill>
                <a:srgbClr val="C0E8F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cs typeface="ＭＳ Ｐゴシック"/>
                </a:endParaRPr>
              </a:p>
            </p:txBody>
          </p:sp>
          <p:grpSp>
            <p:nvGrpSpPr>
              <p:cNvPr id="152" name="Group 151"/>
              <p:cNvGrpSpPr>
                <a:grpSpLocks noChangeAspect="1"/>
              </p:cNvGrpSpPr>
              <p:nvPr/>
            </p:nvGrpSpPr>
            <p:grpSpPr>
              <a:xfrm>
                <a:off x="11152374" y="2844706"/>
                <a:ext cx="161025" cy="182960"/>
                <a:chOff x="4946904" y="2472561"/>
                <a:chExt cx="603579" cy="685800"/>
              </a:xfrm>
            </p:grpSpPr>
            <p:sp>
              <p:nvSpPr>
                <p:cNvPr id="153" name="Freeform 13"/>
                <p:cNvSpPr>
                  <a:spLocks/>
                </p:cNvSpPr>
                <p:nvPr/>
              </p:nvSpPr>
              <p:spPr bwMode="auto">
                <a:xfrm>
                  <a:off x="4946904" y="2472561"/>
                  <a:ext cx="603579" cy="685800"/>
                </a:xfrm>
                <a:custGeom>
                  <a:avLst/>
                  <a:gdLst>
                    <a:gd name="T0" fmla="*/ 1159 w 2265"/>
                    <a:gd name="T1" fmla="*/ 2 h 2567"/>
                    <a:gd name="T2" fmla="*/ 1217 w 2265"/>
                    <a:gd name="T3" fmla="*/ 18 h 2567"/>
                    <a:gd name="T4" fmla="*/ 2175 w 2265"/>
                    <a:gd name="T5" fmla="*/ 596 h 2567"/>
                    <a:gd name="T6" fmla="*/ 2218 w 2265"/>
                    <a:gd name="T7" fmla="*/ 634 h 2567"/>
                    <a:gd name="T8" fmla="*/ 2247 w 2265"/>
                    <a:gd name="T9" fmla="*/ 683 h 2567"/>
                    <a:gd name="T10" fmla="*/ 2256 w 2265"/>
                    <a:gd name="T11" fmla="*/ 739 h 2567"/>
                    <a:gd name="T12" fmla="*/ 2247 w 2265"/>
                    <a:gd name="T13" fmla="*/ 797 h 2567"/>
                    <a:gd name="T14" fmla="*/ 2218 w 2265"/>
                    <a:gd name="T15" fmla="*/ 846 h 2567"/>
                    <a:gd name="T16" fmla="*/ 2175 w 2265"/>
                    <a:gd name="T17" fmla="*/ 884 h 2567"/>
                    <a:gd name="T18" fmla="*/ 2175 w 2265"/>
                    <a:gd name="T19" fmla="*/ 1139 h 2567"/>
                    <a:gd name="T20" fmla="*/ 2218 w 2265"/>
                    <a:gd name="T21" fmla="*/ 1177 h 2567"/>
                    <a:gd name="T22" fmla="*/ 2247 w 2265"/>
                    <a:gd name="T23" fmla="*/ 1226 h 2567"/>
                    <a:gd name="T24" fmla="*/ 2256 w 2265"/>
                    <a:gd name="T25" fmla="*/ 1282 h 2567"/>
                    <a:gd name="T26" fmla="*/ 2247 w 2265"/>
                    <a:gd name="T27" fmla="*/ 1339 h 2567"/>
                    <a:gd name="T28" fmla="*/ 2218 w 2265"/>
                    <a:gd name="T29" fmla="*/ 1389 h 2567"/>
                    <a:gd name="T30" fmla="*/ 2175 w 2265"/>
                    <a:gd name="T31" fmla="*/ 1427 h 2567"/>
                    <a:gd name="T32" fmla="*/ 2183 w 2265"/>
                    <a:gd name="T33" fmla="*/ 1682 h 2567"/>
                    <a:gd name="T34" fmla="*/ 2227 w 2265"/>
                    <a:gd name="T35" fmla="*/ 1720 h 2567"/>
                    <a:gd name="T36" fmla="*/ 2254 w 2265"/>
                    <a:gd name="T37" fmla="*/ 1769 h 2567"/>
                    <a:gd name="T38" fmla="*/ 2265 w 2265"/>
                    <a:gd name="T39" fmla="*/ 1826 h 2567"/>
                    <a:gd name="T40" fmla="*/ 2254 w 2265"/>
                    <a:gd name="T41" fmla="*/ 1882 h 2567"/>
                    <a:gd name="T42" fmla="*/ 2227 w 2265"/>
                    <a:gd name="T43" fmla="*/ 1932 h 2567"/>
                    <a:gd name="T44" fmla="*/ 2183 w 2265"/>
                    <a:gd name="T45" fmla="*/ 1970 h 2567"/>
                    <a:gd name="T46" fmla="*/ 1225 w 2265"/>
                    <a:gd name="T47" fmla="*/ 2549 h 2567"/>
                    <a:gd name="T48" fmla="*/ 1166 w 2265"/>
                    <a:gd name="T49" fmla="*/ 2565 h 2567"/>
                    <a:gd name="T50" fmla="*/ 1105 w 2265"/>
                    <a:gd name="T51" fmla="*/ 2565 h 2567"/>
                    <a:gd name="T52" fmla="*/ 1047 w 2265"/>
                    <a:gd name="T53" fmla="*/ 2549 h 2567"/>
                    <a:gd name="T54" fmla="*/ 89 w 2265"/>
                    <a:gd name="T55" fmla="*/ 1970 h 2567"/>
                    <a:gd name="T56" fmla="*/ 45 w 2265"/>
                    <a:gd name="T57" fmla="*/ 1932 h 2567"/>
                    <a:gd name="T58" fmla="*/ 18 w 2265"/>
                    <a:gd name="T59" fmla="*/ 1882 h 2567"/>
                    <a:gd name="T60" fmla="*/ 7 w 2265"/>
                    <a:gd name="T61" fmla="*/ 1825 h 2567"/>
                    <a:gd name="T62" fmla="*/ 18 w 2265"/>
                    <a:gd name="T63" fmla="*/ 1769 h 2567"/>
                    <a:gd name="T64" fmla="*/ 45 w 2265"/>
                    <a:gd name="T65" fmla="*/ 1720 h 2567"/>
                    <a:gd name="T66" fmla="*/ 89 w 2265"/>
                    <a:gd name="T67" fmla="*/ 1682 h 2567"/>
                    <a:gd name="T68" fmla="*/ 81 w 2265"/>
                    <a:gd name="T69" fmla="*/ 1427 h 2567"/>
                    <a:gd name="T70" fmla="*/ 38 w 2265"/>
                    <a:gd name="T71" fmla="*/ 1389 h 2567"/>
                    <a:gd name="T72" fmla="*/ 9 w 2265"/>
                    <a:gd name="T73" fmla="*/ 1339 h 2567"/>
                    <a:gd name="T74" fmla="*/ 0 w 2265"/>
                    <a:gd name="T75" fmla="*/ 1282 h 2567"/>
                    <a:gd name="T76" fmla="*/ 9 w 2265"/>
                    <a:gd name="T77" fmla="*/ 1226 h 2567"/>
                    <a:gd name="T78" fmla="*/ 38 w 2265"/>
                    <a:gd name="T79" fmla="*/ 1177 h 2567"/>
                    <a:gd name="T80" fmla="*/ 81 w 2265"/>
                    <a:gd name="T81" fmla="*/ 1139 h 2567"/>
                    <a:gd name="T82" fmla="*/ 81 w 2265"/>
                    <a:gd name="T83" fmla="*/ 884 h 2567"/>
                    <a:gd name="T84" fmla="*/ 38 w 2265"/>
                    <a:gd name="T85" fmla="*/ 846 h 2567"/>
                    <a:gd name="T86" fmla="*/ 9 w 2265"/>
                    <a:gd name="T87" fmla="*/ 797 h 2567"/>
                    <a:gd name="T88" fmla="*/ 0 w 2265"/>
                    <a:gd name="T89" fmla="*/ 739 h 2567"/>
                    <a:gd name="T90" fmla="*/ 9 w 2265"/>
                    <a:gd name="T91" fmla="*/ 683 h 2567"/>
                    <a:gd name="T92" fmla="*/ 38 w 2265"/>
                    <a:gd name="T93" fmla="*/ 634 h 2567"/>
                    <a:gd name="T94" fmla="*/ 81 w 2265"/>
                    <a:gd name="T95" fmla="*/ 596 h 2567"/>
                    <a:gd name="T96" fmla="*/ 1039 w 2265"/>
                    <a:gd name="T97" fmla="*/ 18 h 2567"/>
                    <a:gd name="T98" fmla="*/ 1097 w 2265"/>
                    <a:gd name="T99" fmla="*/ 2 h 2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65" h="2567">
                      <a:moveTo>
                        <a:pt x="1128" y="0"/>
                      </a:moveTo>
                      <a:lnTo>
                        <a:pt x="1159" y="2"/>
                      </a:lnTo>
                      <a:lnTo>
                        <a:pt x="1188" y="8"/>
                      </a:lnTo>
                      <a:lnTo>
                        <a:pt x="1217" y="18"/>
                      </a:lnTo>
                      <a:lnTo>
                        <a:pt x="1244" y="33"/>
                      </a:lnTo>
                      <a:lnTo>
                        <a:pt x="2175" y="596"/>
                      </a:lnTo>
                      <a:lnTo>
                        <a:pt x="2198" y="613"/>
                      </a:lnTo>
                      <a:lnTo>
                        <a:pt x="2218" y="634"/>
                      </a:lnTo>
                      <a:lnTo>
                        <a:pt x="2235" y="657"/>
                      </a:lnTo>
                      <a:lnTo>
                        <a:pt x="2247" y="683"/>
                      </a:lnTo>
                      <a:lnTo>
                        <a:pt x="2254" y="711"/>
                      </a:lnTo>
                      <a:lnTo>
                        <a:pt x="2256" y="739"/>
                      </a:lnTo>
                      <a:lnTo>
                        <a:pt x="2254" y="769"/>
                      </a:lnTo>
                      <a:lnTo>
                        <a:pt x="2247" y="797"/>
                      </a:lnTo>
                      <a:lnTo>
                        <a:pt x="2235" y="823"/>
                      </a:lnTo>
                      <a:lnTo>
                        <a:pt x="2218" y="846"/>
                      </a:lnTo>
                      <a:lnTo>
                        <a:pt x="2199" y="867"/>
                      </a:lnTo>
                      <a:lnTo>
                        <a:pt x="2175" y="884"/>
                      </a:lnTo>
                      <a:lnTo>
                        <a:pt x="1965" y="1012"/>
                      </a:lnTo>
                      <a:lnTo>
                        <a:pt x="2175" y="1139"/>
                      </a:lnTo>
                      <a:lnTo>
                        <a:pt x="2198" y="1156"/>
                      </a:lnTo>
                      <a:lnTo>
                        <a:pt x="2218" y="1177"/>
                      </a:lnTo>
                      <a:lnTo>
                        <a:pt x="2235" y="1200"/>
                      </a:lnTo>
                      <a:lnTo>
                        <a:pt x="2247" y="1226"/>
                      </a:lnTo>
                      <a:lnTo>
                        <a:pt x="2254" y="1254"/>
                      </a:lnTo>
                      <a:lnTo>
                        <a:pt x="2256" y="1282"/>
                      </a:lnTo>
                      <a:lnTo>
                        <a:pt x="2254" y="1312"/>
                      </a:lnTo>
                      <a:lnTo>
                        <a:pt x="2247" y="1339"/>
                      </a:lnTo>
                      <a:lnTo>
                        <a:pt x="2235" y="1366"/>
                      </a:lnTo>
                      <a:lnTo>
                        <a:pt x="2218" y="1389"/>
                      </a:lnTo>
                      <a:lnTo>
                        <a:pt x="2199" y="1410"/>
                      </a:lnTo>
                      <a:lnTo>
                        <a:pt x="2175" y="1427"/>
                      </a:lnTo>
                      <a:lnTo>
                        <a:pt x="1969" y="1552"/>
                      </a:lnTo>
                      <a:lnTo>
                        <a:pt x="2183" y="1682"/>
                      </a:lnTo>
                      <a:lnTo>
                        <a:pt x="2207" y="1699"/>
                      </a:lnTo>
                      <a:lnTo>
                        <a:pt x="2227" y="1720"/>
                      </a:lnTo>
                      <a:lnTo>
                        <a:pt x="2242" y="1743"/>
                      </a:lnTo>
                      <a:lnTo>
                        <a:pt x="2254" y="1769"/>
                      </a:lnTo>
                      <a:lnTo>
                        <a:pt x="2261" y="1797"/>
                      </a:lnTo>
                      <a:lnTo>
                        <a:pt x="2265" y="1826"/>
                      </a:lnTo>
                      <a:lnTo>
                        <a:pt x="2261" y="1855"/>
                      </a:lnTo>
                      <a:lnTo>
                        <a:pt x="2254" y="1882"/>
                      </a:lnTo>
                      <a:lnTo>
                        <a:pt x="2242" y="1909"/>
                      </a:lnTo>
                      <a:lnTo>
                        <a:pt x="2227" y="1932"/>
                      </a:lnTo>
                      <a:lnTo>
                        <a:pt x="2207" y="1953"/>
                      </a:lnTo>
                      <a:lnTo>
                        <a:pt x="2183" y="1970"/>
                      </a:lnTo>
                      <a:lnTo>
                        <a:pt x="1253" y="2534"/>
                      </a:lnTo>
                      <a:lnTo>
                        <a:pt x="1225" y="2549"/>
                      </a:lnTo>
                      <a:lnTo>
                        <a:pt x="1197" y="2559"/>
                      </a:lnTo>
                      <a:lnTo>
                        <a:pt x="1166" y="2565"/>
                      </a:lnTo>
                      <a:lnTo>
                        <a:pt x="1135" y="2567"/>
                      </a:lnTo>
                      <a:lnTo>
                        <a:pt x="1105" y="2565"/>
                      </a:lnTo>
                      <a:lnTo>
                        <a:pt x="1075" y="2559"/>
                      </a:lnTo>
                      <a:lnTo>
                        <a:pt x="1047" y="2549"/>
                      </a:lnTo>
                      <a:lnTo>
                        <a:pt x="1019" y="2534"/>
                      </a:lnTo>
                      <a:lnTo>
                        <a:pt x="89" y="1970"/>
                      </a:lnTo>
                      <a:lnTo>
                        <a:pt x="65" y="1953"/>
                      </a:lnTo>
                      <a:lnTo>
                        <a:pt x="45" y="1932"/>
                      </a:lnTo>
                      <a:lnTo>
                        <a:pt x="29" y="1909"/>
                      </a:lnTo>
                      <a:lnTo>
                        <a:pt x="18" y="1882"/>
                      </a:lnTo>
                      <a:lnTo>
                        <a:pt x="10" y="1855"/>
                      </a:lnTo>
                      <a:lnTo>
                        <a:pt x="7" y="1825"/>
                      </a:lnTo>
                      <a:lnTo>
                        <a:pt x="10" y="1797"/>
                      </a:lnTo>
                      <a:lnTo>
                        <a:pt x="18" y="1769"/>
                      </a:lnTo>
                      <a:lnTo>
                        <a:pt x="29" y="1743"/>
                      </a:lnTo>
                      <a:lnTo>
                        <a:pt x="45" y="1720"/>
                      </a:lnTo>
                      <a:lnTo>
                        <a:pt x="65" y="1699"/>
                      </a:lnTo>
                      <a:lnTo>
                        <a:pt x="89" y="1682"/>
                      </a:lnTo>
                      <a:lnTo>
                        <a:pt x="295" y="1557"/>
                      </a:lnTo>
                      <a:lnTo>
                        <a:pt x="81" y="1427"/>
                      </a:lnTo>
                      <a:lnTo>
                        <a:pt x="57" y="1410"/>
                      </a:lnTo>
                      <a:lnTo>
                        <a:pt x="38" y="1389"/>
                      </a:lnTo>
                      <a:lnTo>
                        <a:pt x="21" y="1366"/>
                      </a:lnTo>
                      <a:lnTo>
                        <a:pt x="9" y="1339"/>
                      </a:lnTo>
                      <a:lnTo>
                        <a:pt x="2" y="1312"/>
                      </a:lnTo>
                      <a:lnTo>
                        <a:pt x="0" y="1282"/>
                      </a:lnTo>
                      <a:lnTo>
                        <a:pt x="2" y="1254"/>
                      </a:lnTo>
                      <a:lnTo>
                        <a:pt x="9" y="1226"/>
                      </a:lnTo>
                      <a:lnTo>
                        <a:pt x="21" y="1200"/>
                      </a:lnTo>
                      <a:lnTo>
                        <a:pt x="38" y="1177"/>
                      </a:lnTo>
                      <a:lnTo>
                        <a:pt x="58" y="1156"/>
                      </a:lnTo>
                      <a:lnTo>
                        <a:pt x="81" y="1139"/>
                      </a:lnTo>
                      <a:lnTo>
                        <a:pt x="291" y="1012"/>
                      </a:lnTo>
                      <a:lnTo>
                        <a:pt x="81" y="884"/>
                      </a:lnTo>
                      <a:lnTo>
                        <a:pt x="57" y="867"/>
                      </a:lnTo>
                      <a:lnTo>
                        <a:pt x="38" y="846"/>
                      </a:lnTo>
                      <a:lnTo>
                        <a:pt x="21" y="823"/>
                      </a:lnTo>
                      <a:lnTo>
                        <a:pt x="9" y="797"/>
                      </a:lnTo>
                      <a:lnTo>
                        <a:pt x="2" y="769"/>
                      </a:lnTo>
                      <a:lnTo>
                        <a:pt x="0" y="739"/>
                      </a:lnTo>
                      <a:lnTo>
                        <a:pt x="2" y="711"/>
                      </a:lnTo>
                      <a:lnTo>
                        <a:pt x="9" y="683"/>
                      </a:lnTo>
                      <a:lnTo>
                        <a:pt x="21" y="657"/>
                      </a:lnTo>
                      <a:lnTo>
                        <a:pt x="38" y="634"/>
                      </a:lnTo>
                      <a:lnTo>
                        <a:pt x="58" y="613"/>
                      </a:lnTo>
                      <a:lnTo>
                        <a:pt x="81" y="596"/>
                      </a:lnTo>
                      <a:lnTo>
                        <a:pt x="1012" y="33"/>
                      </a:lnTo>
                      <a:lnTo>
                        <a:pt x="1039" y="18"/>
                      </a:lnTo>
                      <a:lnTo>
                        <a:pt x="1068" y="8"/>
                      </a:lnTo>
                      <a:lnTo>
                        <a:pt x="1097" y="2"/>
                      </a:lnTo>
                      <a:lnTo>
                        <a:pt x="1128"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54" name="Freeform 14"/>
                <p:cNvSpPr>
                  <a:spLocks/>
                </p:cNvSpPr>
                <p:nvPr/>
              </p:nvSpPr>
              <p:spPr bwMode="auto">
                <a:xfrm>
                  <a:off x="4976803" y="2760335"/>
                  <a:ext cx="541913" cy="222372"/>
                </a:xfrm>
                <a:custGeom>
                  <a:avLst/>
                  <a:gdLst>
                    <a:gd name="T0" fmla="*/ 1745 w 2032"/>
                    <a:gd name="T1" fmla="*/ 0 h 833"/>
                    <a:gd name="T2" fmla="*/ 2005 w 2032"/>
                    <a:gd name="T3" fmla="*/ 157 h 833"/>
                    <a:gd name="T4" fmla="*/ 2016 w 2032"/>
                    <a:gd name="T5" fmla="*/ 165 h 833"/>
                    <a:gd name="T6" fmla="*/ 2025 w 2032"/>
                    <a:gd name="T7" fmla="*/ 177 h 833"/>
                    <a:gd name="T8" fmla="*/ 2030 w 2032"/>
                    <a:gd name="T9" fmla="*/ 191 h 833"/>
                    <a:gd name="T10" fmla="*/ 2032 w 2032"/>
                    <a:gd name="T11" fmla="*/ 204 h 833"/>
                    <a:gd name="T12" fmla="*/ 2030 w 2032"/>
                    <a:gd name="T13" fmla="*/ 219 h 833"/>
                    <a:gd name="T14" fmla="*/ 2025 w 2032"/>
                    <a:gd name="T15" fmla="*/ 233 h 833"/>
                    <a:gd name="T16" fmla="*/ 2016 w 2032"/>
                    <a:gd name="T17" fmla="*/ 244 h 833"/>
                    <a:gd name="T18" fmla="*/ 2005 w 2032"/>
                    <a:gd name="T19" fmla="*/ 253 h 833"/>
                    <a:gd name="T20" fmla="*/ 1074 w 2032"/>
                    <a:gd name="T21" fmla="*/ 817 h 833"/>
                    <a:gd name="T22" fmla="*/ 1052 w 2032"/>
                    <a:gd name="T23" fmla="*/ 828 h 833"/>
                    <a:gd name="T24" fmla="*/ 1028 w 2032"/>
                    <a:gd name="T25" fmla="*/ 833 h 833"/>
                    <a:gd name="T26" fmla="*/ 1003 w 2032"/>
                    <a:gd name="T27" fmla="*/ 833 h 833"/>
                    <a:gd name="T28" fmla="*/ 980 w 2032"/>
                    <a:gd name="T29" fmla="*/ 828 h 833"/>
                    <a:gd name="T30" fmla="*/ 958 w 2032"/>
                    <a:gd name="T31" fmla="*/ 817 h 833"/>
                    <a:gd name="T32" fmla="*/ 27 w 2032"/>
                    <a:gd name="T33" fmla="*/ 253 h 833"/>
                    <a:gd name="T34" fmla="*/ 16 w 2032"/>
                    <a:gd name="T35" fmla="*/ 244 h 833"/>
                    <a:gd name="T36" fmla="*/ 7 w 2032"/>
                    <a:gd name="T37" fmla="*/ 233 h 833"/>
                    <a:gd name="T38" fmla="*/ 2 w 2032"/>
                    <a:gd name="T39" fmla="*/ 219 h 833"/>
                    <a:gd name="T40" fmla="*/ 0 w 2032"/>
                    <a:gd name="T41" fmla="*/ 204 h 833"/>
                    <a:gd name="T42" fmla="*/ 2 w 2032"/>
                    <a:gd name="T43" fmla="*/ 191 h 833"/>
                    <a:gd name="T44" fmla="*/ 7 w 2032"/>
                    <a:gd name="T45" fmla="*/ 177 h 833"/>
                    <a:gd name="T46" fmla="*/ 16 w 2032"/>
                    <a:gd name="T47" fmla="*/ 166 h 833"/>
                    <a:gd name="T48" fmla="*/ 27 w 2032"/>
                    <a:gd name="T49" fmla="*/ 157 h 833"/>
                    <a:gd name="T50" fmla="*/ 287 w 2032"/>
                    <a:gd name="T51" fmla="*/ 0 h 833"/>
                    <a:gd name="T52" fmla="*/ 899 w 2032"/>
                    <a:gd name="T53" fmla="*/ 370 h 833"/>
                    <a:gd name="T54" fmla="*/ 926 w 2032"/>
                    <a:gd name="T55" fmla="*/ 384 h 833"/>
                    <a:gd name="T56" fmla="*/ 956 w 2032"/>
                    <a:gd name="T57" fmla="*/ 395 h 833"/>
                    <a:gd name="T58" fmla="*/ 985 w 2032"/>
                    <a:gd name="T59" fmla="*/ 401 h 833"/>
                    <a:gd name="T60" fmla="*/ 1015 w 2032"/>
                    <a:gd name="T61" fmla="*/ 403 h 833"/>
                    <a:gd name="T62" fmla="*/ 1047 w 2032"/>
                    <a:gd name="T63" fmla="*/ 401 h 833"/>
                    <a:gd name="T64" fmla="*/ 1076 w 2032"/>
                    <a:gd name="T65" fmla="*/ 395 h 833"/>
                    <a:gd name="T66" fmla="*/ 1105 w 2032"/>
                    <a:gd name="T67" fmla="*/ 384 h 833"/>
                    <a:gd name="T68" fmla="*/ 1132 w 2032"/>
                    <a:gd name="T69" fmla="*/ 370 h 833"/>
                    <a:gd name="T70" fmla="*/ 1745 w 2032"/>
                    <a:gd name="T71" fmla="*/ 0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32" h="833">
                      <a:moveTo>
                        <a:pt x="1745" y="0"/>
                      </a:moveTo>
                      <a:lnTo>
                        <a:pt x="2005" y="157"/>
                      </a:lnTo>
                      <a:lnTo>
                        <a:pt x="2016" y="165"/>
                      </a:lnTo>
                      <a:lnTo>
                        <a:pt x="2025" y="177"/>
                      </a:lnTo>
                      <a:lnTo>
                        <a:pt x="2030" y="191"/>
                      </a:lnTo>
                      <a:lnTo>
                        <a:pt x="2032" y="204"/>
                      </a:lnTo>
                      <a:lnTo>
                        <a:pt x="2030" y="219"/>
                      </a:lnTo>
                      <a:lnTo>
                        <a:pt x="2025" y="233"/>
                      </a:lnTo>
                      <a:lnTo>
                        <a:pt x="2016" y="244"/>
                      </a:lnTo>
                      <a:lnTo>
                        <a:pt x="2005" y="253"/>
                      </a:lnTo>
                      <a:lnTo>
                        <a:pt x="1074" y="817"/>
                      </a:lnTo>
                      <a:lnTo>
                        <a:pt x="1052" y="828"/>
                      </a:lnTo>
                      <a:lnTo>
                        <a:pt x="1028" y="833"/>
                      </a:lnTo>
                      <a:lnTo>
                        <a:pt x="1003" y="833"/>
                      </a:lnTo>
                      <a:lnTo>
                        <a:pt x="980" y="828"/>
                      </a:lnTo>
                      <a:lnTo>
                        <a:pt x="958" y="817"/>
                      </a:lnTo>
                      <a:lnTo>
                        <a:pt x="27" y="253"/>
                      </a:lnTo>
                      <a:lnTo>
                        <a:pt x="16" y="244"/>
                      </a:lnTo>
                      <a:lnTo>
                        <a:pt x="7" y="233"/>
                      </a:lnTo>
                      <a:lnTo>
                        <a:pt x="2" y="219"/>
                      </a:lnTo>
                      <a:lnTo>
                        <a:pt x="0" y="204"/>
                      </a:lnTo>
                      <a:lnTo>
                        <a:pt x="2" y="191"/>
                      </a:lnTo>
                      <a:lnTo>
                        <a:pt x="7" y="177"/>
                      </a:lnTo>
                      <a:lnTo>
                        <a:pt x="16" y="166"/>
                      </a:lnTo>
                      <a:lnTo>
                        <a:pt x="27" y="157"/>
                      </a:lnTo>
                      <a:lnTo>
                        <a:pt x="287" y="0"/>
                      </a:lnTo>
                      <a:lnTo>
                        <a:pt x="899" y="370"/>
                      </a:lnTo>
                      <a:lnTo>
                        <a:pt x="926" y="384"/>
                      </a:lnTo>
                      <a:lnTo>
                        <a:pt x="956" y="395"/>
                      </a:lnTo>
                      <a:lnTo>
                        <a:pt x="985" y="401"/>
                      </a:lnTo>
                      <a:lnTo>
                        <a:pt x="1015" y="403"/>
                      </a:lnTo>
                      <a:lnTo>
                        <a:pt x="1047" y="401"/>
                      </a:lnTo>
                      <a:lnTo>
                        <a:pt x="1076" y="395"/>
                      </a:lnTo>
                      <a:lnTo>
                        <a:pt x="1105" y="384"/>
                      </a:lnTo>
                      <a:lnTo>
                        <a:pt x="1132" y="370"/>
                      </a:lnTo>
                      <a:lnTo>
                        <a:pt x="1745" y="0"/>
                      </a:lnTo>
                      <a:close/>
                    </a:path>
                  </a:pathLst>
                </a:custGeom>
                <a:solidFill>
                  <a:srgbClr val="FFC85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55" name="Freeform 15"/>
                <p:cNvSpPr>
                  <a:spLocks noEditPoints="1"/>
                </p:cNvSpPr>
                <p:nvPr/>
              </p:nvSpPr>
              <p:spPr bwMode="auto">
                <a:xfrm>
                  <a:off x="4976803" y="2502460"/>
                  <a:ext cx="543782" cy="626003"/>
                </a:xfrm>
                <a:custGeom>
                  <a:avLst/>
                  <a:gdLst>
                    <a:gd name="T0" fmla="*/ 2013 w 2040"/>
                    <a:gd name="T1" fmla="*/ 1665 h 2341"/>
                    <a:gd name="T2" fmla="*/ 2032 w 2040"/>
                    <a:gd name="T3" fmla="*/ 1685 h 2341"/>
                    <a:gd name="T4" fmla="*/ 2040 w 2040"/>
                    <a:gd name="T5" fmla="*/ 1713 h 2341"/>
                    <a:gd name="T6" fmla="*/ 2032 w 2040"/>
                    <a:gd name="T7" fmla="*/ 1741 h 2341"/>
                    <a:gd name="T8" fmla="*/ 2013 w 2040"/>
                    <a:gd name="T9" fmla="*/ 1761 h 2341"/>
                    <a:gd name="T10" fmla="*/ 1059 w 2040"/>
                    <a:gd name="T11" fmla="*/ 2336 h 2341"/>
                    <a:gd name="T12" fmla="*/ 1012 w 2040"/>
                    <a:gd name="T13" fmla="*/ 2341 h 2341"/>
                    <a:gd name="T14" fmla="*/ 965 w 2040"/>
                    <a:gd name="T15" fmla="*/ 2325 h 2341"/>
                    <a:gd name="T16" fmla="*/ 24 w 2040"/>
                    <a:gd name="T17" fmla="*/ 1751 h 2341"/>
                    <a:gd name="T18" fmla="*/ 9 w 2040"/>
                    <a:gd name="T19" fmla="*/ 1727 h 2341"/>
                    <a:gd name="T20" fmla="*/ 9 w 2040"/>
                    <a:gd name="T21" fmla="*/ 1699 h 2341"/>
                    <a:gd name="T22" fmla="*/ 24 w 2040"/>
                    <a:gd name="T23" fmla="*/ 1674 h 2341"/>
                    <a:gd name="T24" fmla="*/ 291 w 2040"/>
                    <a:gd name="T25" fmla="*/ 1510 h 2341"/>
                    <a:gd name="T26" fmla="*/ 926 w 2040"/>
                    <a:gd name="T27" fmla="*/ 1892 h 2341"/>
                    <a:gd name="T28" fmla="*/ 985 w 2040"/>
                    <a:gd name="T29" fmla="*/ 1909 h 2341"/>
                    <a:gd name="T30" fmla="*/ 1047 w 2040"/>
                    <a:gd name="T31" fmla="*/ 1909 h 2341"/>
                    <a:gd name="T32" fmla="*/ 1105 w 2040"/>
                    <a:gd name="T33" fmla="*/ 1892 h 2341"/>
                    <a:gd name="T34" fmla="*/ 1748 w 2040"/>
                    <a:gd name="T35" fmla="*/ 1505 h 2341"/>
                    <a:gd name="T36" fmla="*/ 1028 w 2040"/>
                    <a:gd name="T37" fmla="*/ 0 h 2341"/>
                    <a:gd name="T38" fmla="*/ 1074 w 2040"/>
                    <a:gd name="T39" fmla="*/ 16 h 2341"/>
                    <a:gd name="T40" fmla="*/ 2016 w 2040"/>
                    <a:gd name="T41" fmla="*/ 587 h 2341"/>
                    <a:gd name="T42" fmla="*/ 2030 w 2040"/>
                    <a:gd name="T43" fmla="*/ 613 h 2341"/>
                    <a:gd name="T44" fmla="*/ 2030 w 2040"/>
                    <a:gd name="T45" fmla="*/ 641 h 2341"/>
                    <a:gd name="T46" fmla="*/ 2016 w 2040"/>
                    <a:gd name="T47" fmla="*/ 666 h 2341"/>
                    <a:gd name="T48" fmla="*/ 1074 w 2040"/>
                    <a:gd name="T49" fmla="*/ 1239 h 2341"/>
                    <a:gd name="T50" fmla="*/ 1028 w 2040"/>
                    <a:gd name="T51" fmla="*/ 1255 h 2341"/>
                    <a:gd name="T52" fmla="*/ 980 w 2040"/>
                    <a:gd name="T53" fmla="*/ 1250 h 2341"/>
                    <a:gd name="T54" fmla="*/ 27 w 2040"/>
                    <a:gd name="T55" fmla="*/ 675 h 2341"/>
                    <a:gd name="T56" fmla="*/ 7 w 2040"/>
                    <a:gd name="T57" fmla="*/ 655 h 2341"/>
                    <a:gd name="T58" fmla="*/ 0 w 2040"/>
                    <a:gd name="T59" fmla="*/ 626 h 2341"/>
                    <a:gd name="T60" fmla="*/ 7 w 2040"/>
                    <a:gd name="T61" fmla="*/ 599 h 2341"/>
                    <a:gd name="T62" fmla="*/ 27 w 2040"/>
                    <a:gd name="T63" fmla="*/ 579 h 2341"/>
                    <a:gd name="T64" fmla="*/ 980 w 2040"/>
                    <a:gd name="T65" fmla="*/ 5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40" h="2341">
                      <a:moveTo>
                        <a:pt x="1748" y="1505"/>
                      </a:moveTo>
                      <a:lnTo>
                        <a:pt x="2013" y="1665"/>
                      </a:lnTo>
                      <a:lnTo>
                        <a:pt x="2024" y="1674"/>
                      </a:lnTo>
                      <a:lnTo>
                        <a:pt x="2032" y="1685"/>
                      </a:lnTo>
                      <a:lnTo>
                        <a:pt x="2038" y="1699"/>
                      </a:lnTo>
                      <a:lnTo>
                        <a:pt x="2040" y="1713"/>
                      </a:lnTo>
                      <a:lnTo>
                        <a:pt x="2038" y="1727"/>
                      </a:lnTo>
                      <a:lnTo>
                        <a:pt x="2032" y="1741"/>
                      </a:lnTo>
                      <a:lnTo>
                        <a:pt x="2024" y="1751"/>
                      </a:lnTo>
                      <a:lnTo>
                        <a:pt x="2013" y="1761"/>
                      </a:lnTo>
                      <a:lnTo>
                        <a:pt x="1081" y="2325"/>
                      </a:lnTo>
                      <a:lnTo>
                        <a:pt x="1059" y="2336"/>
                      </a:lnTo>
                      <a:lnTo>
                        <a:pt x="1036" y="2341"/>
                      </a:lnTo>
                      <a:lnTo>
                        <a:pt x="1012" y="2341"/>
                      </a:lnTo>
                      <a:lnTo>
                        <a:pt x="987" y="2336"/>
                      </a:lnTo>
                      <a:lnTo>
                        <a:pt x="965" y="2325"/>
                      </a:lnTo>
                      <a:lnTo>
                        <a:pt x="35" y="1761"/>
                      </a:lnTo>
                      <a:lnTo>
                        <a:pt x="24" y="1751"/>
                      </a:lnTo>
                      <a:lnTo>
                        <a:pt x="15" y="1741"/>
                      </a:lnTo>
                      <a:lnTo>
                        <a:pt x="9" y="1727"/>
                      </a:lnTo>
                      <a:lnTo>
                        <a:pt x="8" y="1713"/>
                      </a:lnTo>
                      <a:lnTo>
                        <a:pt x="9" y="1699"/>
                      </a:lnTo>
                      <a:lnTo>
                        <a:pt x="16" y="1685"/>
                      </a:lnTo>
                      <a:lnTo>
                        <a:pt x="24" y="1674"/>
                      </a:lnTo>
                      <a:lnTo>
                        <a:pt x="35" y="1665"/>
                      </a:lnTo>
                      <a:lnTo>
                        <a:pt x="291" y="1510"/>
                      </a:lnTo>
                      <a:lnTo>
                        <a:pt x="899" y="1878"/>
                      </a:lnTo>
                      <a:lnTo>
                        <a:pt x="926" y="1892"/>
                      </a:lnTo>
                      <a:lnTo>
                        <a:pt x="956" y="1903"/>
                      </a:lnTo>
                      <a:lnTo>
                        <a:pt x="985" y="1909"/>
                      </a:lnTo>
                      <a:lnTo>
                        <a:pt x="1015" y="1911"/>
                      </a:lnTo>
                      <a:lnTo>
                        <a:pt x="1047" y="1909"/>
                      </a:lnTo>
                      <a:lnTo>
                        <a:pt x="1076" y="1903"/>
                      </a:lnTo>
                      <a:lnTo>
                        <a:pt x="1105" y="1892"/>
                      </a:lnTo>
                      <a:lnTo>
                        <a:pt x="1132" y="1878"/>
                      </a:lnTo>
                      <a:lnTo>
                        <a:pt x="1748" y="1505"/>
                      </a:lnTo>
                      <a:close/>
                      <a:moveTo>
                        <a:pt x="1004" y="0"/>
                      </a:moveTo>
                      <a:lnTo>
                        <a:pt x="1028" y="0"/>
                      </a:lnTo>
                      <a:lnTo>
                        <a:pt x="1052" y="5"/>
                      </a:lnTo>
                      <a:lnTo>
                        <a:pt x="1074" y="16"/>
                      </a:lnTo>
                      <a:lnTo>
                        <a:pt x="2005" y="579"/>
                      </a:lnTo>
                      <a:lnTo>
                        <a:pt x="2016" y="587"/>
                      </a:lnTo>
                      <a:lnTo>
                        <a:pt x="2025" y="599"/>
                      </a:lnTo>
                      <a:lnTo>
                        <a:pt x="2030" y="613"/>
                      </a:lnTo>
                      <a:lnTo>
                        <a:pt x="2032" y="626"/>
                      </a:lnTo>
                      <a:lnTo>
                        <a:pt x="2030" y="641"/>
                      </a:lnTo>
                      <a:lnTo>
                        <a:pt x="2025" y="655"/>
                      </a:lnTo>
                      <a:lnTo>
                        <a:pt x="2016" y="666"/>
                      </a:lnTo>
                      <a:lnTo>
                        <a:pt x="2005" y="675"/>
                      </a:lnTo>
                      <a:lnTo>
                        <a:pt x="1074" y="1239"/>
                      </a:lnTo>
                      <a:lnTo>
                        <a:pt x="1052" y="1250"/>
                      </a:lnTo>
                      <a:lnTo>
                        <a:pt x="1028" y="1255"/>
                      </a:lnTo>
                      <a:lnTo>
                        <a:pt x="1003" y="1255"/>
                      </a:lnTo>
                      <a:lnTo>
                        <a:pt x="980" y="1250"/>
                      </a:lnTo>
                      <a:lnTo>
                        <a:pt x="958" y="1239"/>
                      </a:lnTo>
                      <a:lnTo>
                        <a:pt x="27" y="675"/>
                      </a:lnTo>
                      <a:lnTo>
                        <a:pt x="16" y="666"/>
                      </a:lnTo>
                      <a:lnTo>
                        <a:pt x="7" y="655"/>
                      </a:lnTo>
                      <a:lnTo>
                        <a:pt x="2" y="641"/>
                      </a:lnTo>
                      <a:lnTo>
                        <a:pt x="0" y="626"/>
                      </a:lnTo>
                      <a:lnTo>
                        <a:pt x="2" y="613"/>
                      </a:lnTo>
                      <a:lnTo>
                        <a:pt x="7" y="599"/>
                      </a:lnTo>
                      <a:lnTo>
                        <a:pt x="16" y="587"/>
                      </a:lnTo>
                      <a:lnTo>
                        <a:pt x="27" y="579"/>
                      </a:lnTo>
                      <a:lnTo>
                        <a:pt x="958" y="16"/>
                      </a:lnTo>
                      <a:lnTo>
                        <a:pt x="980" y="5"/>
                      </a:lnTo>
                      <a:lnTo>
                        <a:pt x="1004" y="0"/>
                      </a:lnTo>
                      <a:close/>
                    </a:path>
                  </a:pathLst>
                </a:custGeom>
                <a:solidFill>
                  <a:srgbClr val="EBECE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grpSp>
        </p:grpSp>
      </p:grpSp>
      <p:grpSp>
        <p:nvGrpSpPr>
          <p:cNvPr id="82" name="Group 81"/>
          <p:cNvGrpSpPr/>
          <p:nvPr/>
        </p:nvGrpSpPr>
        <p:grpSpPr>
          <a:xfrm>
            <a:off x="6609845" y="1197643"/>
            <a:ext cx="791143" cy="822699"/>
            <a:chOff x="7096139" y="4762529"/>
            <a:chExt cx="828834" cy="869489"/>
          </a:xfrm>
        </p:grpSpPr>
        <p:sp>
          <p:nvSpPr>
            <p:cNvPr id="138" name="Oval 137"/>
            <p:cNvSpPr/>
            <p:nvPr/>
          </p:nvSpPr>
          <p:spPr bwMode="auto">
            <a:xfrm rot="1038815">
              <a:off x="7096139" y="4762529"/>
              <a:ext cx="828834" cy="828832"/>
            </a:xfrm>
            <a:prstGeom prst="ellipse">
              <a:avLst/>
            </a:prstGeom>
            <a:gradFill>
              <a:gsLst>
                <a:gs pos="0">
                  <a:srgbClr val="4583B7">
                    <a:alpha val="50000"/>
                  </a:srgbClr>
                </a:gs>
                <a:gs pos="100000">
                  <a:srgbClr val="4583B7">
                    <a:alpha val="30000"/>
                  </a:srgbClr>
                </a:gs>
              </a:gsLst>
              <a:lin ang="5400000" scaled="1"/>
            </a:gradFill>
            <a:ln w="12700" cap="flat" cmpd="sng" algn="ctr">
              <a:gradFill>
                <a:gsLst>
                  <a:gs pos="0">
                    <a:schemeClr val="accent4">
                      <a:lumMod val="40000"/>
                      <a:lumOff val="60000"/>
                      <a:alpha val="58000"/>
                    </a:schemeClr>
                  </a:gs>
                  <a:gs pos="100000">
                    <a:schemeClr val="accent4">
                      <a:lumMod val="40000"/>
                      <a:lumOff val="60000"/>
                      <a:alpha val="15000"/>
                    </a:schemeClr>
                  </a:gs>
                </a:gsLst>
                <a:lin ang="5400000" scaled="1"/>
              </a:gradFill>
              <a:prstDash val="solid"/>
              <a:round/>
              <a:headEnd type="none" w="med" len="med"/>
              <a:tailEnd type="triangle" w="med" len="sm"/>
            </a:ln>
            <a:effectLst>
              <a:outerShdw blurRad="952500" sx="102000" sy="102000" algn="ctr" rotWithShape="0">
                <a:schemeClr val="tx1">
                  <a:alpha val="40000"/>
                </a:schemeClr>
              </a:outerShdw>
            </a:effectLst>
          </p:spPr>
          <p:txBody>
            <a:bodyPr vert="horz" wrap="none" lIns="91440" tIns="45720" rIns="91440" bIns="45720" numCol="1" rtlCol="0"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w="76200" cmpd="sng">
                  <a:solidFill>
                    <a:prstClr val="white"/>
                  </a:solidFill>
                </a:ln>
                <a:solidFill>
                  <a:schemeClr val="accent1">
                    <a:lumMod val="50000"/>
                  </a:schemeClr>
                </a:solidFill>
                <a:effectLst/>
                <a:uLnTx/>
                <a:uFillTx/>
                <a:latin typeface="Arial"/>
                <a:ea typeface="ＭＳ Ｐゴシック" pitchFamily="16" charset="-128"/>
                <a:cs typeface="ＭＳ Ｐゴシック" pitchFamily="-97" charset="-128"/>
              </a:endParaRPr>
            </a:p>
          </p:txBody>
        </p:sp>
        <p:sp>
          <p:nvSpPr>
            <p:cNvPr id="139" name="AutoShape 61"/>
            <p:cNvSpPr>
              <a:spLocks noChangeArrowheads="1"/>
            </p:cNvSpPr>
            <p:nvPr/>
          </p:nvSpPr>
          <p:spPr bwMode="auto">
            <a:xfrm>
              <a:off x="7129445" y="4960659"/>
              <a:ext cx="777544" cy="213012"/>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square" lIns="0" tIns="0" rIns="0" bIns="45720" numCol="1" rtlCol="0" anchor="t" anchorCtr="0" compatLnSpc="1">
              <a:prstTxWarp prst="textNoShape">
                <a:avLst/>
              </a:prstTxWarp>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chemeClr val="accent1">
                      <a:lumMod val="50000"/>
                    </a:schemeClr>
                  </a:solidFill>
                  <a:effectLst/>
                  <a:uLnTx/>
                  <a:uFillTx/>
                  <a:latin typeface="Arial"/>
                  <a:ea typeface="ＭＳ Ｐゴシック" pitchFamily="16" charset="-128"/>
                  <a:cs typeface="ＭＳ Ｐゴシック" pitchFamily="-97" charset="-128"/>
                </a:rPr>
                <a:t>Philippines</a:t>
              </a:r>
            </a:p>
          </p:txBody>
        </p:sp>
        <p:grpSp>
          <p:nvGrpSpPr>
            <p:cNvPr id="140" name="Group 139"/>
            <p:cNvGrpSpPr/>
            <p:nvPr/>
          </p:nvGrpSpPr>
          <p:grpSpPr>
            <a:xfrm>
              <a:off x="7409853" y="5169672"/>
              <a:ext cx="511084" cy="462346"/>
              <a:chOff x="11042198" y="2735257"/>
              <a:chExt cx="323232" cy="292409"/>
            </a:xfrm>
          </p:grpSpPr>
          <p:sp>
            <p:nvSpPr>
              <p:cNvPr id="141" name="Freeform 6"/>
              <p:cNvSpPr>
                <a:spLocks/>
              </p:cNvSpPr>
              <p:nvPr/>
            </p:nvSpPr>
            <p:spPr bwMode="auto">
              <a:xfrm>
                <a:off x="11042198" y="2735257"/>
                <a:ext cx="323232" cy="216046"/>
              </a:xfrm>
              <a:custGeom>
                <a:avLst/>
                <a:gdLst>
                  <a:gd name="T0" fmla="*/ 1489 w 2698"/>
                  <a:gd name="T1" fmla="*/ 1 h 1807"/>
                  <a:gd name="T2" fmla="*/ 1579 w 2698"/>
                  <a:gd name="T3" fmla="*/ 16 h 1807"/>
                  <a:gd name="T4" fmla="*/ 1667 w 2698"/>
                  <a:gd name="T5" fmla="*/ 44 h 1807"/>
                  <a:gd name="T6" fmla="*/ 1750 w 2698"/>
                  <a:gd name="T7" fmla="*/ 86 h 1807"/>
                  <a:gd name="T8" fmla="*/ 1825 w 2698"/>
                  <a:gd name="T9" fmla="*/ 143 h 1807"/>
                  <a:gd name="T10" fmla="*/ 1891 w 2698"/>
                  <a:gd name="T11" fmla="*/ 213 h 1807"/>
                  <a:gd name="T12" fmla="*/ 1945 w 2698"/>
                  <a:gd name="T13" fmla="*/ 297 h 1807"/>
                  <a:gd name="T14" fmla="*/ 1983 w 2698"/>
                  <a:gd name="T15" fmla="*/ 395 h 1807"/>
                  <a:gd name="T16" fmla="*/ 2082 w 2698"/>
                  <a:gd name="T17" fmla="*/ 408 h 1807"/>
                  <a:gd name="T18" fmla="*/ 2176 w 2698"/>
                  <a:gd name="T19" fmla="*/ 441 h 1807"/>
                  <a:gd name="T20" fmla="*/ 2262 w 2698"/>
                  <a:gd name="T21" fmla="*/ 494 h 1807"/>
                  <a:gd name="T22" fmla="*/ 2335 w 2698"/>
                  <a:gd name="T23" fmla="*/ 564 h 1807"/>
                  <a:gd name="T24" fmla="*/ 2393 w 2698"/>
                  <a:gd name="T25" fmla="*/ 648 h 1807"/>
                  <a:gd name="T26" fmla="*/ 2432 w 2698"/>
                  <a:gd name="T27" fmla="*/ 741 h 1807"/>
                  <a:gd name="T28" fmla="*/ 2450 w 2698"/>
                  <a:gd name="T29" fmla="*/ 840 h 1807"/>
                  <a:gd name="T30" fmla="*/ 2448 w 2698"/>
                  <a:gd name="T31" fmla="*/ 939 h 1807"/>
                  <a:gd name="T32" fmla="*/ 2531 w 2698"/>
                  <a:gd name="T33" fmla="*/ 995 h 1807"/>
                  <a:gd name="T34" fmla="*/ 2601 w 2698"/>
                  <a:gd name="T35" fmla="*/ 1067 h 1807"/>
                  <a:gd name="T36" fmla="*/ 2654 w 2698"/>
                  <a:gd name="T37" fmla="*/ 1151 h 1807"/>
                  <a:gd name="T38" fmla="*/ 2686 w 2698"/>
                  <a:gd name="T39" fmla="*/ 1246 h 1807"/>
                  <a:gd name="T40" fmla="*/ 2698 w 2698"/>
                  <a:gd name="T41" fmla="*/ 1348 h 1807"/>
                  <a:gd name="T42" fmla="*/ 2686 w 2698"/>
                  <a:gd name="T43" fmla="*/ 1453 h 1807"/>
                  <a:gd name="T44" fmla="*/ 2651 w 2698"/>
                  <a:gd name="T45" fmla="*/ 1550 h 1807"/>
                  <a:gd name="T46" fmla="*/ 2598 w 2698"/>
                  <a:gd name="T47" fmla="*/ 1635 h 1807"/>
                  <a:gd name="T48" fmla="*/ 2527 w 2698"/>
                  <a:gd name="T49" fmla="*/ 1706 h 1807"/>
                  <a:gd name="T50" fmla="*/ 2441 w 2698"/>
                  <a:gd name="T51" fmla="*/ 1760 h 1807"/>
                  <a:gd name="T52" fmla="*/ 2345 w 2698"/>
                  <a:gd name="T53" fmla="*/ 1795 h 1807"/>
                  <a:gd name="T54" fmla="*/ 2240 w 2698"/>
                  <a:gd name="T55" fmla="*/ 1807 h 1807"/>
                  <a:gd name="T56" fmla="*/ 533 w 2698"/>
                  <a:gd name="T57" fmla="*/ 1804 h 1807"/>
                  <a:gd name="T58" fmla="*/ 417 w 2698"/>
                  <a:gd name="T59" fmla="*/ 1783 h 1807"/>
                  <a:gd name="T60" fmla="*/ 311 w 2698"/>
                  <a:gd name="T61" fmla="*/ 1740 h 1807"/>
                  <a:gd name="T62" fmla="*/ 216 w 2698"/>
                  <a:gd name="T63" fmla="*/ 1676 h 1807"/>
                  <a:gd name="T64" fmla="*/ 135 w 2698"/>
                  <a:gd name="T65" fmla="*/ 1597 h 1807"/>
                  <a:gd name="T66" fmla="*/ 71 w 2698"/>
                  <a:gd name="T67" fmla="*/ 1504 h 1807"/>
                  <a:gd name="T68" fmla="*/ 26 w 2698"/>
                  <a:gd name="T69" fmla="*/ 1398 h 1807"/>
                  <a:gd name="T70" fmla="*/ 2 w 2698"/>
                  <a:gd name="T71" fmla="*/ 1284 h 1807"/>
                  <a:gd name="T72" fmla="*/ 2 w 2698"/>
                  <a:gd name="T73" fmla="*/ 1167 h 1807"/>
                  <a:gd name="T74" fmla="*/ 24 w 2698"/>
                  <a:gd name="T75" fmla="*/ 1056 h 1807"/>
                  <a:gd name="T76" fmla="*/ 67 w 2698"/>
                  <a:gd name="T77" fmla="*/ 954 h 1807"/>
                  <a:gd name="T78" fmla="*/ 127 w 2698"/>
                  <a:gd name="T79" fmla="*/ 862 h 1807"/>
                  <a:gd name="T80" fmla="*/ 204 w 2698"/>
                  <a:gd name="T81" fmla="*/ 783 h 1807"/>
                  <a:gd name="T82" fmla="*/ 294 w 2698"/>
                  <a:gd name="T83" fmla="*/ 719 h 1807"/>
                  <a:gd name="T84" fmla="*/ 395 w 2698"/>
                  <a:gd name="T85" fmla="*/ 673 h 1807"/>
                  <a:gd name="T86" fmla="*/ 408 w 2698"/>
                  <a:gd name="T87" fmla="*/ 568 h 1807"/>
                  <a:gd name="T88" fmla="*/ 444 w 2698"/>
                  <a:gd name="T89" fmla="*/ 469 h 1807"/>
                  <a:gd name="T90" fmla="*/ 501 w 2698"/>
                  <a:gd name="T91" fmla="*/ 379 h 1807"/>
                  <a:gd name="T92" fmla="*/ 569 w 2698"/>
                  <a:gd name="T93" fmla="*/ 309 h 1807"/>
                  <a:gd name="T94" fmla="*/ 649 w 2698"/>
                  <a:gd name="T95" fmla="*/ 255 h 1807"/>
                  <a:gd name="T96" fmla="*/ 737 w 2698"/>
                  <a:gd name="T97" fmla="*/ 217 h 1807"/>
                  <a:gd name="T98" fmla="*/ 831 w 2698"/>
                  <a:gd name="T99" fmla="*/ 198 h 1807"/>
                  <a:gd name="T100" fmla="*/ 923 w 2698"/>
                  <a:gd name="T101" fmla="*/ 198 h 1807"/>
                  <a:gd name="T102" fmla="*/ 1008 w 2698"/>
                  <a:gd name="T103" fmla="*/ 213 h 1807"/>
                  <a:gd name="T104" fmla="*/ 1085 w 2698"/>
                  <a:gd name="T105" fmla="*/ 132 h 1807"/>
                  <a:gd name="T106" fmla="*/ 1175 w 2698"/>
                  <a:gd name="T107" fmla="*/ 68 h 1807"/>
                  <a:gd name="T108" fmla="*/ 1276 w 2698"/>
                  <a:gd name="T109" fmla="*/ 25 h 1807"/>
                  <a:gd name="T110" fmla="*/ 1386 w 2698"/>
                  <a:gd name="T111" fmla="*/ 2 h 1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98" h="1807">
                    <a:moveTo>
                      <a:pt x="1444" y="0"/>
                    </a:moveTo>
                    <a:lnTo>
                      <a:pt x="1489" y="1"/>
                    </a:lnTo>
                    <a:lnTo>
                      <a:pt x="1534" y="6"/>
                    </a:lnTo>
                    <a:lnTo>
                      <a:pt x="1579" y="16"/>
                    </a:lnTo>
                    <a:lnTo>
                      <a:pt x="1624" y="28"/>
                    </a:lnTo>
                    <a:lnTo>
                      <a:pt x="1667" y="44"/>
                    </a:lnTo>
                    <a:lnTo>
                      <a:pt x="1709" y="63"/>
                    </a:lnTo>
                    <a:lnTo>
                      <a:pt x="1750" y="86"/>
                    </a:lnTo>
                    <a:lnTo>
                      <a:pt x="1790" y="113"/>
                    </a:lnTo>
                    <a:lnTo>
                      <a:pt x="1825" y="143"/>
                    </a:lnTo>
                    <a:lnTo>
                      <a:pt x="1860" y="176"/>
                    </a:lnTo>
                    <a:lnTo>
                      <a:pt x="1891" y="213"/>
                    </a:lnTo>
                    <a:lnTo>
                      <a:pt x="1919" y="253"/>
                    </a:lnTo>
                    <a:lnTo>
                      <a:pt x="1945" y="297"/>
                    </a:lnTo>
                    <a:lnTo>
                      <a:pt x="1966" y="344"/>
                    </a:lnTo>
                    <a:lnTo>
                      <a:pt x="1983" y="395"/>
                    </a:lnTo>
                    <a:lnTo>
                      <a:pt x="2034" y="398"/>
                    </a:lnTo>
                    <a:lnTo>
                      <a:pt x="2082" y="408"/>
                    </a:lnTo>
                    <a:lnTo>
                      <a:pt x="2131" y="422"/>
                    </a:lnTo>
                    <a:lnTo>
                      <a:pt x="2176" y="441"/>
                    </a:lnTo>
                    <a:lnTo>
                      <a:pt x="2221" y="466"/>
                    </a:lnTo>
                    <a:lnTo>
                      <a:pt x="2262" y="494"/>
                    </a:lnTo>
                    <a:lnTo>
                      <a:pt x="2300" y="527"/>
                    </a:lnTo>
                    <a:lnTo>
                      <a:pt x="2335" y="564"/>
                    </a:lnTo>
                    <a:lnTo>
                      <a:pt x="2365" y="604"/>
                    </a:lnTo>
                    <a:lnTo>
                      <a:pt x="2393" y="648"/>
                    </a:lnTo>
                    <a:lnTo>
                      <a:pt x="2415" y="694"/>
                    </a:lnTo>
                    <a:lnTo>
                      <a:pt x="2432" y="741"/>
                    </a:lnTo>
                    <a:lnTo>
                      <a:pt x="2443" y="790"/>
                    </a:lnTo>
                    <a:lnTo>
                      <a:pt x="2450" y="840"/>
                    </a:lnTo>
                    <a:lnTo>
                      <a:pt x="2452" y="889"/>
                    </a:lnTo>
                    <a:lnTo>
                      <a:pt x="2448" y="939"/>
                    </a:lnTo>
                    <a:lnTo>
                      <a:pt x="2491" y="964"/>
                    </a:lnTo>
                    <a:lnTo>
                      <a:pt x="2531" y="995"/>
                    </a:lnTo>
                    <a:lnTo>
                      <a:pt x="2568" y="1029"/>
                    </a:lnTo>
                    <a:lnTo>
                      <a:pt x="2601" y="1067"/>
                    </a:lnTo>
                    <a:lnTo>
                      <a:pt x="2629" y="1107"/>
                    </a:lnTo>
                    <a:lnTo>
                      <a:pt x="2654" y="1151"/>
                    </a:lnTo>
                    <a:lnTo>
                      <a:pt x="2673" y="1198"/>
                    </a:lnTo>
                    <a:lnTo>
                      <a:pt x="2686" y="1246"/>
                    </a:lnTo>
                    <a:lnTo>
                      <a:pt x="2696" y="1296"/>
                    </a:lnTo>
                    <a:lnTo>
                      <a:pt x="2698" y="1348"/>
                    </a:lnTo>
                    <a:lnTo>
                      <a:pt x="2695" y="1402"/>
                    </a:lnTo>
                    <a:lnTo>
                      <a:pt x="2686" y="1453"/>
                    </a:lnTo>
                    <a:lnTo>
                      <a:pt x="2672" y="1503"/>
                    </a:lnTo>
                    <a:lnTo>
                      <a:pt x="2651" y="1550"/>
                    </a:lnTo>
                    <a:lnTo>
                      <a:pt x="2627" y="1594"/>
                    </a:lnTo>
                    <a:lnTo>
                      <a:pt x="2598" y="1635"/>
                    </a:lnTo>
                    <a:lnTo>
                      <a:pt x="2564" y="1672"/>
                    </a:lnTo>
                    <a:lnTo>
                      <a:pt x="2527" y="1706"/>
                    </a:lnTo>
                    <a:lnTo>
                      <a:pt x="2486" y="1735"/>
                    </a:lnTo>
                    <a:lnTo>
                      <a:pt x="2441" y="1760"/>
                    </a:lnTo>
                    <a:lnTo>
                      <a:pt x="2394" y="1780"/>
                    </a:lnTo>
                    <a:lnTo>
                      <a:pt x="2345" y="1795"/>
                    </a:lnTo>
                    <a:lnTo>
                      <a:pt x="2293" y="1804"/>
                    </a:lnTo>
                    <a:lnTo>
                      <a:pt x="2240" y="1807"/>
                    </a:lnTo>
                    <a:lnTo>
                      <a:pt x="558" y="1807"/>
                    </a:lnTo>
                    <a:lnTo>
                      <a:pt x="533" y="1804"/>
                    </a:lnTo>
                    <a:lnTo>
                      <a:pt x="474" y="1797"/>
                    </a:lnTo>
                    <a:lnTo>
                      <a:pt x="417" y="1783"/>
                    </a:lnTo>
                    <a:lnTo>
                      <a:pt x="362" y="1764"/>
                    </a:lnTo>
                    <a:lnTo>
                      <a:pt x="311" y="1740"/>
                    </a:lnTo>
                    <a:lnTo>
                      <a:pt x="261" y="1710"/>
                    </a:lnTo>
                    <a:lnTo>
                      <a:pt x="216" y="1676"/>
                    </a:lnTo>
                    <a:lnTo>
                      <a:pt x="173" y="1639"/>
                    </a:lnTo>
                    <a:lnTo>
                      <a:pt x="135" y="1597"/>
                    </a:lnTo>
                    <a:lnTo>
                      <a:pt x="100" y="1553"/>
                    </a:lnTo>
                    <a:lnTo>
                      <a:pt x="71" y="1504"/>
                    </a:lnTo>
                    <a:lnTo>
                      <a:pt x="47" y="1452"/>
                    </a:lnTo>
                    <a:lnTo>
                      <a:pt x="26" y="1398"/>
                    </a:lnTo>
                    <a:lnTo>
                      <a:pt x="12" y="1342"/>
                    </a:lnTo>
                    <a:lnTo>
                      <a:pt x="2" y="1284"/>
                    </a:lnTo>
                    <a:lnTo>
                      <a:pt x="0" y="1224"/>
                    </a:lnTo>
                    <a:lnTo>
                      <a:pt x="2" y="1167"/>
                    </a:lnTo>
                    <a:lnTo>
                      <a:pt x="11" y="1111"/>
                    </a:lnTo>
                    <a:lnTo>
                      <a:pt x="24" y="1056"/>
                    </a:lnTo>
                    <a:lnTo>
                      <a:pt x="43" y="1004"/>
                    </a:lnTo>
                    <a:lnTo>
                      <a:pt x="67" y="954"/>
                    </a:lnTo>
                    <a:lnTo>
                      <a:pt x="95" y="906"/>
                    </a:lnTo>
                    <a:lnTo>
                      <a:pt x="127" y="862"/>
                    </a:lnTo>
                    <a:lnTo>
                      <a:pt x="164" y="821"/>
                    </a:lnTo>
                    <a:lnTo>
                      <a:pt x="204" y="783"/>
                    </a:lnTo>
                    <a:lnTo>
                      <a:pt x="247" y="749"/>
                    </a:lnTo>
                    <a:lnTo>
                      <a:pt x="294" y="719"/>
                    </a:lnTo>
                    <a:lnTo>
                      <a:pt x="343" y="694"/>
                    </a:lnTo>
                    <a:lnTo>
                      <a:pt x="395" y="673"/>
                    </a:lnTo>
                    <a:lnTo>
                      <a:pt x="399" y="620"/>
                    </a:lnTo>
                    <a:lnTo>
                      <a:pt x="408" y="568"/>
                    </a:lnTo>
                    <a:lnTo>
                      <a:pt x="423" y="517"/>
                    </a:lnTo>
                    <a:lnTo>
                      <a:pt x="444" y="469"/>
                    </a:lnTo>
                    <a:lnTo>
                      <a:pt x="469" y="422"/>
                    </a:lnTo>
                    <a:lnTo>
                      <a:pt x="501" y="379"/>
                    </a:lnTo>
                    <a:lnTo>
                      <a:pt x="533" y="342"/>
                    </a:lnTo>
                    <a:lnTo>
                      <a:pt x="569" y="309"/>
                    </a:lnTo>
                    <a:lnTo>
                      <a:pt x="607" y="281"/>
                    </a:lnTo>
                    <a:lnTo>
                      <a:pt x="649" y="255"/>
                    </a:lnTo>
                    <a:lnTo>
                      <a:pt x="692" y="234"/>
                    </a:lnTo>
                    <a:lnTo>
                      <a:pt x="737" y="217"/>
                    </a:lnTo>
                    <a:lnTo>
                      <a:pt x="784" y="206"/>
                    </a:lnTo>
                    <a:lnTo>
                      <a:pt x="831" y="198"/>
                    </a:lnTo>
                    <a:lnTo>
                      <a:pt x="880" y="196"/>
                    </a:lnTo>
                    <a:lnTo>
                      <a:pt x="923" y="198"/>
                    </a:lnTo>
                    <a:lnTo>
                      <a:pt x="966" y="204"/>
                    </a:lnTo>
                    <a:lnTo>
                      <a:pt x="1008" y="213"/>
                    </a:lnTo>
                    <a:lnTo>
                      <a:pt x="1044" y="171"/>
                    </a:lnTo>
                    <a:lnTo>
                      <a:pt x="1085" y="132"/>
                    </a:lnTo>
                    <a:lnTo>
                      <a:pt x="1128" y="98"/>
                    </a:lnTo>
                    <a:lnTo>
                      <a:pt x="1175" y="68"/>
                    </a:lnTo>
                    <a:lnTo>
                      <a:pt x="1224" y="44"/>
                    </a:lnTo>
                    <a:lnTo>
                      <a:pt x="1276" y="25"/>
                    </a:lnTo>
                    <a:lnTo>
                      <a:pt x="1330" y="10"/>
                    </a:lnTo>
                    <a:lnTo>
                      <a:pt x="1386" y="2"/>
                    </a:lnTo>
                    <a:lnTo>
                      <a:pt x="1444"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42" name="Freeform 7"/>
              <p:cNvSpPr>
                <a:spLocks/>
              </p:cNvSpPr>
              <p:nvPr/>
            </p:nvSpPr>
            <p:spPr bwMode="auto">
              <a:xfrm>
                <a:off x="11055596" y="2748655"/>
                <a:ext cx="296435" cy="189249"/>
              </a:xfrm>
              <a:custGeom>
                <a:avLst/>
                <a:gdLst>
                  <a:gd name="T0" fmla="*/ 1380 w 2474"/>
                  <a:gd name="T1" fmla="*/ 2 h 1582"/>
                  <a:gd name="T2" fmla="*/ 1462 w 2474"/>
                  <a:gd name="T3" fmla="*/ 18 h 1582"/>
                  <a:gd name="T4" fmla="*/ 1540 w 2474"/>
                  <a:gd name="T5" fmla="*/ 48 h 1582"/>
                  <a:gd name="T6" fmla="*/ 1612 w 2474"/>
                  <a:gd name="T7" fmla="*/ 94 h 1582"/>
                  <a:gd name="T8" fmla="*/ 1674 w 2474"/>
                  <a:gd name="T9" fmla="*/ 152 h 1582"/>
                  <a:gd name="T10" fmla="*/ 1724 w 2474"/>
                  <a:gd name="T11" fmla="*/ 223 h 1582"/>
                  <a:gd name="T12" fmla="*/ 1760 w 2474"/>
                  <a:gd name="T13" fmla="*/ 307 h 1582"/>
                  <a:gd name="T14" fmla="*/ 1779 w 2474"/>
                  <a:gd name="T15" fmla="*/ 403 h 1582"/>
                  <a:gd name="T16" fmla="*/ 1878 w 2474"/>
                  <a:gd name="T17" fmla="*/ 395 h 1582"/>
                  <a:gd name="T18" fmla="*/ 1970 w 2474"/>
                  <a:gd name="T19" fmla="*/ 413 h 1582"/>
                  <a:gd name="T20" fmla="*/ 2053 w 2474"/>
                  <a:gd name="T21" fmla="*/ 452 h 1582"/>
                  <a:gd name="T22" fmla="*/ 2122 w 2474"/>
                  <a:gd name="T23" fmla="*/ 509 h 1582"/>
                  <a:gd name="T24" fmla="*/ 2177 w 2474"/>
                  <a:gd name="T25" fmla="*/ 581 h 1582"/>
                  <a:gd name="T26" fmla="*/ 2212 w 2474"/>
                  <a:gd name="T27" fmla="*/ 663 h 1582"/>
                  <a:gd name="T28" fmla="*/ 2227 w 2474"/>
                  <a:gd name="T29" fmla="*/ 754 h 1582"/>
                  <a:gd name="T30" fmla="*/ 2217 w 2474"/>
                  <a:gd name="T31" fmla="*/ 850 h 1582"/>
                  <a:gd name="T32" fmla="*/ 2244 w 2474"/>
                  <a:gd name="T33" fmla="*/ 909 h 1582"/>
                  <a:gd name="T34" fmla="*/ 2319 w 2474"/>
                  <a:gd name="T35" fmla="*/ 947 h 1582"/>
                  <a:gd name="T36" fmla="*/ 2382 w 2474"/>
                  <a:gd name="T37" fmla="*/ 1002 h 1582"/>
                  <a:gd name="T38" fmla="*/ 2432 w 2474"/>
                  <a:gd name="T39" fmla="*/ 1070 h 1582"/>
                  <a:gd name="T40" fmla="*/ 2462 w 2474"/>
                  <a:gd name="T41" fmla="*/ 1149 h 1582"/>
                  <a:gd name="T42" fmla="*/ 2474 w 2474"/>
                  <a:gd name="T43" fmla="*/ 1236 h 1582"/>
                  <a:gd name="T44" fmla="*/ 2461 w 2474"/>
                  <a:gd name="T45" fmla="*/ 1329 h 1582"/>
                  <a:gd name="T46" fmla="*/ 2426 w 2474"/>
                  <a:gd name="T47" fmla="*/ 1411 h 1582"/>
                  <a:gd name="T48" fmla="*/ 2373 w 2474"/>
                  <a:gd name="T49" fmla="*/ 1481 h 1582"/>
                  <a:gd name="T50" fmla="*/ 2303 w 2474"/>
                  <a:gd name="T51" fmla="*/ 1535 h 1582"/>
                  <a:gd name="T52" fmla="*/ 2219 w 2474"/>
                  <a:gd name="T53" fmla="*/ 1571 h 1582"/>
                  <a:gd name="T54" fmla="*/ 2128 w 2474"/>
                  <a:gd name="T55" fmla="*/ 1582 h 1582"/>
                  <a:gd name="T56" fmla="*/ 446 w 2474"/>
                  <a:gd name="T57" fmla="*/ 1581 h 1582"/>
                  <a:gd name="T58" fmla="*/ 342 w 2474"/>
                  <a:gd name="T59" fmla="*/ 1564 h 1582"/>
                  <a:gd name="T60" fmla="*/ 248 w 2474"/>
                  <a:gd name="T61" fmla="*/ 1526 h 1582"/>
                  <a:gd name="T62" fmla="*/ 166 w 2474"/>
                  <a:gd name="T63" fmla="*/ 1470 h 1582"/>
                  <a:gd name="T64" fmla="*/ 97 w 2474"/>
                  <a:gd name="T65" fmla="*/ 1398 h 1582"/>
                  <a:gd name="T66" fmla="*/ 45 w 2474"/>
                  <a:gd name="T67" fmla="*/ 1313 h 1582"/>
                  <a:gd name="T68" fmla="*/ 12 w 2474"/>
                  <a:gd name="T69" fmla="*/ 1217 h 1582"/>
                  <a:gd name="T70" fmla="*/ 0 w 2474"/>
                  <a:gd name="T71" fmla="*/ 1112 h 1582"/>
                  <a:gd name="T72" fmla="*/ 12 w 2474"/>
                  <a:gd name="T73" fmla="*/ 1007 h 1582"/>
                  <a:gd name="T74" fmla="*/ 46 w 2474"/>
                  <a:gd name="T75" fmla="*/ 908 h 1582"/>
                  <a:gd name="T76" fmla="*/ 100 w 2474"/>
                  <a:gd name="T77" fmla="*/ 823 h 1582"/>
                  <a:gd name="T78" fmla="*/ 171 w 2474"/>
                  <a:gd name="T79" fmla="*/ 750 h 1582"/>
                  <a:gd name="T80" fmla="*/ 257 w 2474"/>
                  <a:gd name="T81" fmla="*/ 694 h 1582"/>
                  <a:gd name="T82" fmla="*/ 353 w 2474"/>
                  <a:gd name="T83" fmla="*/ 658 h 1582"/>
                  <a:gd name="T84" fmla="*/ 397 w 2474"/>
                  <a:gd name="T85" fmla="*/ 599 h 1582"/>
                  <a:gd name="T86" fmla="*/ 400 w 2474"/>
                  <a:gd name="T87" fmla="*/ 507 h 1582"/>
                  <a:gd name="T88" fmla="*/ 425 w 2474"/>
                  <a:gd name="T89" fmla="*/ 422 h 1582"/>
                  <a:gd name="T90" fmla="*/ 468 w 2474"/>
                  <a:gd name="T91" fmla="*/ 348 h 1582"/>
                  <a:gd name="T92" fmla="*/ 527 w 2474"/>
                  <a:gd name="T93" fmla="*/ 286 h 1582"/>
                  <a:gd name="T94" fmla="*/ 597 w 2474"/>
                  <a:gd name="T95" fmla="*/ 239 h 1582"/>
                  <a:gd name="T96" fmla="*/ 677 w 2474"/>
                  <a:gd name="T97" fmla="*/ 208 h 1582"/>
                  <a:gd name="T98" fmla="*/ 763 w 2474"/>
                  <a:gd name="T99" fmla="*/ 196 h 1582"/>
                  <a:gd name="T100" fmla="*/ 851 w 2474"/>
                  <a:gd name="T101" fmla="*/ 207 h 1582"/>
                  <a:gd name="T102" fmla="*/ 940 w 2474"/>
                  <a:gd name="T103" fmla="*/ 241 h 1582"/>
                  <a:gd name="T104" fmla="*/ 994 w 2474"/>
                  <a:gd name="T105" fmla="*/ 158 h 1582"/>
                  <a:gd name="T106" fmla="*/ 1058 w 2474"/>
                  <a:gd name="T107" fmla="*/ 94 h 1582"/>
                  <a:gd name="T108" fmla="*/ 1132 w 2474"/>
                  <a:gd name="T109" fmla="*/ 46 h 1582"/>
                  <a:gd name="T110" fmla="*/ 1212 w 2474"/>
                  <a:gd name="T111" fmla="*/ 16 h 1582"/>
                  <a:gd name="T112" fmla="*/ 1295 w 2474"/>
                  <a:gd name="T113" fmla="*/ 1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74" h="1582">
                    <a:moveTo>
                      <a:pt x="1337" y="0"/>
                    </a:moveTo>
                    <a:lnTo>
                      <a:pt x="1380" y="2"/>
                    </a:lnTo>
                    <a:lnTo>
                      <a:pt x="1421" y="8"/>
                    </a:lnTo>
                    <a:lnTo>
                      <a:pt x="1462" y="18"/>
                    </a:lnTo>
                    <a:lnTo>
                      <a:pt x="1502" y="31"/>
                    </a:lnTo>
                    <a:lnTo>
                      <a:pt x="1540" y="48"/>
                    </a:lnTo>
                    <a:lnTo>
                      <a:pt x="1577" y="70"/>
                    </a:lnTo>
                    <a:lnTo>
                      <a:pt x="1612" y="94"/>
                    </a:lnTo>
                    <a:lnTo>
                      <a:pt x="1645" y="121"/>
                    </a:lnTo>
                    <a:lnTo>
                      <a:pt x="1674" y="152"/>
                    </a:lnTo>
                    <a:lnTo>
                      <a:pt x="1701" y="186"/>
                    </a:lnTo>
                    <a:lnTo>
                      <a:pt x="1724" y="223"/>
                    </a:lnTo>
                    <a:lnTo>
                      <a:pt x="1744" y="264"/>
                    </a:lnTo>
                    <a:lnTo>
                      <a:pt x="1760" y="307"/>
                    </a:lnTo>
                    <a:lnTo>
                      <a:pt x="1773" y="354"/>
                    </a:lnTo>
                    <a:lnTo>
                      <a:pt x="1779" y="403"/>
                    </a:lnTo>
                    <a:lnTo>
                      <a:pt x="1830" y="396"/>
                    </a:lnTo>
                    <a:lnTo>
                      <a:pt x="1878" y="395"/>
                    </a:lnTo>
                    <a:lnTo>
                      <a:pt x="1926" y="401"/>
                    </a:lnTo>
                    <a:lnTo>
                      <a:pt x="1970" y="413"/>
                    </a:lnTo>
                    <a:lnTo>
                      <a:pt x="2013" y="430"/>
                    </a:lnTo>
                    <a:lnTo>
                      <a:pt x="2053" y="452"/>
                    </a:lnTo>
                    <a:lnTo>
                      <a:pt x="2089" y="478"/>
                    </a:lnTo>
                    <a:lnTo>
                      <a:pt x="2122" y="509"/>
                    </a:lnTo>
                    <a:lnTo>
                      <a:pt x="2152" y="543"/>
                    </a:lnTo>
                    <a:lnTo>
                      <a:pt x="2177" y="581"/>
                    </a:lnTo>
                    <a:lnTo>
                      <a:pt x="2197" y="621"/>
                    </a:lnTo>
                    <a:lnTo>
                      <a:pt x="2212" y="663"/>
                    </a:lnTo>
                    <a:lnTo>
                      <a:pt x="2223" y="709"/>
                    </a:lnTo>
                    <a:lnTo>
                      <a:pt x="2227" y="754"/>
                    </a:lnTo>
                    <a:lnTo>
                      <a:pt x="2225" y="802"/>
                    </a:lnTo>
                    <a:lnTo>
                      <a:pt x="2217" y="850"/>
                    </a:lnTo>
                    <a:lnTo>
                      <a:pt x="2203" y="898"/>
                    </a:lnTo>
                    <a:lnTo>
                      <a:pt x="2244" y="909"/>
                    </a:lnTo>
                    <a:lnTo>
                      <a:pt x="2283" y="926"/>
                    </a:lnTo>
                    <a:lnTo>
                      <a:pt x="2319" y="947"/>
                    </a:lnTo>
                    <a:lnTo>
                      <a:pt x="2353" y="973"/>
                    </a:lnTo>
                    <a:lnTo>
                      <a:pt x="2382" y="1002"/>
                    </a:lnTo>
                    <a:lnTo>
                      <a:pt x="2410" y="1034"/>
                    </a:lnTo>
                    <a:lnTo>
                      <a:pt x="2432" y="1070"/>
                    </a:lnTo>
                    <a:lnTo>
                      <a:pt x="2450" y="1108"/>
                    </a:lnTo>
                    <a:lnTo>
                      <a:pt x="2462" y="1149"/>
                    </a:lnTo>
                    <a:lnTo>
                      <a:pt x="2471" y="1191"/>
                    </a:lnTo>
                    <a:lnTo>
                      <a:pt x="2474" y="1236"/>
                    </a:lnTo>
                    <a:lnTo>
                      <a:pt x="2471" y="1283"/>
                    </a:lnTo>
                    <a:lnTo>
                      <a:pt x="2461" y="1329"/>
                    </a:lnTo>
                    <a:lnTo>
                      <a:pt x="2447" y="1371"/>
                    </a:lnTo>
                    <a:lnTo>
                      <a:pt x="2426" y="1411"/>
                    </a:lnTo>
                    <a:lnTo>
                      <a:pt x="2402" y="1448"/>
                    </a:lnTo>
                    <a:lnTo>
                      <a:pt x="2373" y="1481"/>
                    </a:lnTo>
                    <a:lnTo>
                      <a:pt x="2339" y="1510"/>
                    </a:lnTo>
                    <a:lnTo>
                      <a:pt x="2303" y="1535"/>
                    </a:lnTo>
                    <a:lnTo>
                      <a:pt x="2263" y="1555"/>
                    </a:lnTo>
                    <a:lnTo>
                      <a:pt x="2219" y="1571"/>
                    </a:lnTo>
                    <a:lnTo>
                      <a:pt x="2175" y="1579"/>
                    </a:lnTo>
                    <a:lnTo>
                      <a:pt x="2128" y="1582"/>
                    </a:lnTo>
                    <a:lnTo>
                      <a:pt x="446" y="1582"/>
                    </a:lnTo>
                    <a:lnTo>
                      <a:pt x="446" y="1581"/>
                    </a:lnTo>
                    <a:lnTo>
                      <a:pt x="393" y="1576"/>
                    </a:lnTo>
                    <a:lnTo>
                      <a:pt x="342" y="1564"/>
                    </a:lnTo>
                    <a:lnTo>
                      <a:pt x="295" y="1548"/>
                    </a:lnTo>
                    <a:lnTo>
                      <a:pt x="248" y="1526"/>
                    </a:lnTo>
                    <a:lnTo>
                      <a:pt x="206" y="1501"/>
                    </a:lnTo>
                    <a:lnTo>
                      <a:pt x="166" y="1470"/>
                    </a:lnTo>
                    <a:lnTo>
                      <a:pt x="130" y="1436"/>
                    </a:lnTo>
                    <a:lnTo>
                      <a:pt x="97" y="1398"/>
                    </a:lnTo>
                    <a:lnTo>
                      <a:pt x="69" y="1357"/>
                    </a:lnTo>
                    <a:lnTo>
                      <a:pt x="45" y="1313"/>
                    </a:lnTo>
                    <a:lnTo>
                      <a:pt x="25" y="1266"/>
                    </a:lnTo>
                    <a:lnTo>
                      <a:pt x="12" y="1217"/>
                    </a:lnTo>
                    <a:lnTo>
                      <a:pt x="3" y="1166"/>
                    </a:lnTo>
                    <a:lnTo>
                      <a:pt x="0" y="1112"/>
                    </a:lnTo>
                    <a:lnTo>
                      <a:pt x="3" y="1058"/>
                    </a:lnTo>
                    <a:lnTo>
                      <a:pt x="12" y="1007"/>
                    </a:lnTo>
                    <a:lnTo>
                      <a:pt x="26" y="956"/>
                    </a:lnTo>
                    <a:lnTo>
                      <a:pt x="46" y="908"/>
                    </a:lnTo>
                    <a:lnTo>
                      <a:pt x="71" y="864"/>
                    </a:lnTo>
                    <a:lnTo>
                      <a:pt x="100" y="823"/>
                    </a:lnTo>
                    <a:lnTo>
                      <a:pt x="134" y="785"/>
                    </a:lnTo>
                    <a:lnTo>
                      <a:pt x="171" y="750"/>
                    </a:lnTo>
                    <a:lnTo>
                      <a:pt x="212" y="720"/>
                    </a:lnTo>
                    <a:lnTo>
                      <a:pt x="257" y="694"/>
                    </a:lnTo>
                    <a:lnTo>
                      <a:pt x="303" y="674"/>
                    </a:lnTo>
                    <a:lnTo>
                      <a:pt x="353" y="658"/>
                    </a:lnTo>
                    <a:lnTo>
                      <a:pt x="405" y="647"/>
                    </a:lnTo>
                    <a:lnTo>
                      <a:pt x="397" y="599"/>
                    </a:lnTo>
                    <a:lnTo>
                      <a:pt x="396" y="552"/>
                    </a:lnTo>
                    <a:lnTo>
                      <a:pt x="400" y="507"/>
                    </a:lnTo>
                    <a:lnTo>
                      <a:pt x="410" y="464"/>
                    </a:lnTo>
                    <a:lnTo>
                      <a:pt x="425" y="422"/>
                    </a:lnTo>
                    <a:lnTo>
                      <a:pt x="445" y="384"/>
                    </a:lnTo>
                    <a:lnTo>
                      <a:pt x="468" y="348"/>
                    </a:lnTo>
                    <a:lnTo>
                      <a:pt x="495" y="316"/>
                    </a:lnTo>
                    <a:lnTo>
                      <a:pt x="527" y="286"/>
                    </a:lnTo>
                    <a:lnTo>
                      <a:pt x="561" y="261"/>
                    </a:lnTo>
                    <a:lnTo>
                      <a:pt x="597" y="239"/>
                    </a:lnTo>
                    <a:lnTo>
                      <a:pt x="636" y="221"/>
                    </a:lnTo>
                    <a:lnTo>
                      <a:pt x="677" y="208"/>
                    </a:lnTo>
                    <a:lnTo>
                      <a:pt x="719" y="199"/>
                    </a:lnTo>
                    <a:lnTo>
                      <a:pt x="763" y="196"/>
                    </a:lnTo>
                    <a:lnTo>
                      <a:pt x="807" y="198"/>
                    </a:lnTo>
                    <a:lnTo>
                      <a:pt x="851" y="207"/>
                    </a:lnTo>
                    <a:lnTo>
                      <a:pt x="897" y="221"/>
                    </a:lnTo>
                    <a:lnTo>
                      <a:pt x="940" y="241"/>
                    </a:lnTo>
                    <a:lnTo>
                      <a:pt x="966" y="197"/>
                    </a:lnTo>
                    <a:lnTo>
                      <a:pt x="994" y="158"/>
                    </a:lnTo>
                    <a:lnTo>
                      <a:pt x="1026" y="123"/>
                    </a:lnTo>
                    <a:lnTo>
                      <a:pt x="1058" y="94"/>
                    </a:lnTo>
                    <a:lnTo>
                      <a:pt x="1094" y="68"/>
                    </a:lnTo>
                    <a:lnTo>
                      <a:pt x="1132" y="46"/>
                    </a:lnTo>
                    <a:lnTo>
                      <a:pt x="1172" y="29"/>
                    </a:lnTo>
                    <a:lnTo>
                      <a:pt x="1212" y="16"/>
                    </a:lnTo>
                    <a:lnTo>
                      <a:pt x="1254" y="6"/>
                    </a:lnTo>
                    <a:lnTo>
                      <a:pt x="1295" y="1"/>
                    </a:lnTo>
                    <a:lnTo>
                      <a:pt x="1337" y="0"/>
                    </a:lnTo>
                    <a:close/>
                  </a:path>
                </a:pathLst>
              </a:custGeom>
              <a:solidFill>
                <a:srgbClr val="C0E8F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cs typeface="ＭＳ Ｐゴシック"/>
                </a:endParaRPr>
              </a:p>
            </p:txBody>
          </p:sp>
          <p:grpSp>
            <p:nvGrpSpPr>
              <p:cNvPr id="143" name="Group 142"/>
              <p:cNvGrpSpPr>
                <a:grpSpLocks noChangeAspect="1"/>
              </p:cNvGrpSpPr>
              <p:nvPr/>
            </p:nvGrpSpPr>
            <p:grpSpPr>
              <a:xfrm>
                <a:off x="11152374" y="2844706"/>
                <a:ext cx="161025" cy="182960"/>
                <a:chOff x="4946904" y="2472561"/>
                <a:chExt cx="603579" cy="685800"/>
              </a:xfrm>
            </p:grpSpPr>
            <p:sp>
              <p:nvSpPr>
                <p:cNvPr id="144" name="Freeform 13"/>
                <p:cNvSpPr>
                  <a:spLocks/>
                </p:cNvSpPr>
                <p:nvPr/>
              </p:nvSpPr>
              <p:spPr bwMode="auto">
                <a:xfrm>
                  <a:off x="4946904" y="2472561"/>
                  <a:ext cx="603579" cy="685800"/>
                </a:xfrm>
                <a:custGeom>
                  <a:avLst/>
                  <a:gdLst>
                    <a:gd name="T0" fmla="*/ 1159 w 2265"/>
                    <a:gd name="T1" fmla="*/ 2 h 2567"/>
                    <a:gd name="T2" fmla="*/ 1217 w 2265"/>
                    <a:gd name="T3" fmla="*/ 18 h 2567"/>
                    <a:gd name="T4" fmla="*/ 2175 w 2265"/>
                    <a:gd name="T5" fmla="*/ 596 h 2567"/>
                    <a:gd name="T6" fmla="*/ 2218 w 2265"/>
                    <a:gd name="T7" fmla="*/ 634 h 2567"/>
                    <a:gd name="T8" fmla="*/ 2247 w 2265"/>
                    <a:gd name="T9" fmla="*/ 683 h 2567"/>
                    <a:gd name="T10" fmla="*/ 2256 w 2265"/>
                    <a:gd name="T11" fmla="*/ 739 h 2567"/>
                    <a:gd name="T12" fmla="*/ 2247 w 2265"/>
                    <a:gd name="T13" fmla="*/ 797 h 2567"/>
                    <a:gd name="T14" fmla="*/ 2218 w 2265"/>
                    <a:gd name="T15" fmla="*/ 846 h 2567"/>
                    <a:gd name="T16" fmla="*/ 2175 w 2265"/>
                    <a:gd name="T17" fmla="*/ 884 h 2567"/>
                    <a:gd name="T18" fmla="*/ 2175 w 2265"/>
                    <a:gd name="T19" fmla="*/ 1139 h 2567"/>
                    <a:gd name="T20" fmla="*/ 2218 w 2265"/>
                    <a:gd name="T21" fmla="*/ 1177 h 2567"/>
                    <a:gd name="T22" fmla="*/ 2247 w 2265"/>
                    <a:gd name="T23" fmla="*/ 1226 h 2567"/>
                    <a:gd name="T24" fmla="*/ 2256 w 2265"/>
                    <a:gd name="T25" fmla="*/ 1282 h 2567"/>
                    <a:gd name="T26" fmla="*/ 2247 w 2265"/>
                    <a:gd name="T27" fmla="*/ 1339 h 2567"/>
                    <a:gd name="T28" fmla="*/ 2218 w 2265"/>
                    <a:gd name="T29" fmla="*/ 1389 h 2567"/>
                    <a:gd name="T30" fmla="*/ 2175 w 2265"/>
                    <a:gd name="T31" fmla="*/ 1427 h 2567"/>
                    <a:gd name="T32" fmla="*/ 2183 w 2265"/>
                    <a:gd name="T33" fmla="*/ 1682 h 2567"/>
                    <a:gd name="T34" fmla="*/ 2227 w 2265"/>
                    <a:gd name="T35" fmla="*/ 1720 h 2567"/>
                    <a:gd name="T36" fmla="*/ 2254 w 2265"/>
                    <a:gd name="T37" fmla="*/ 1769 h 2567"/>
                    <a:gd name="T38" fmla="*/ 2265 w 2265"/>
                    <a:gd name="T39" fmla="*/ 1826 h 2567"/>
                    <a:gd name="T40" fmla="*/ 2254 w 2265"/>
                    <a:gd name="T41" fmla="*/ 1882 h 2567"/>
                    <a:gd name="T42" fmla="*/ 2227 w 2265"/>
                    <a:gd name="T43" fmla="*/ 1932 h 2567"/>
                    <a:gd name="T44" fmla="*/ 2183 w 2265"/>
                    <a:gd name="T45" fmla="*/ 1970 h 2567"/>
                    <a:gd name="T46" fmla="*/ 1225 w 2265"/>
                    <a:gd name="T47" fmla="*/ 2549 h 2567"/>
                    <a:gd name="T48" fmla="*/ 1166 w 2265"/>
                    <a:gd name="T49" fmla="*/ 2565 h 2567"/>
                    <a:gd name="T50" fmla="*/ 1105 w 2265"/>
                    <a:gd name="T51" fmla="*/ 2565 h 2567"/>
                    <a:gd name="T52" fmla="*/ 1047 w 2265"/>
                    <a:gd name="T53" fmla="*/ 2549 h 2567"/>
                    <a:gd name="T54" fmla="*/ 89 w 2265"/>
                    <a:gd name="T55" fmla="*/ 1970 h 2567"/>
                    <a:gd name="T56" fmla="*/ 45 w 2265"/>
                    <a:gd name="T57" fmla="*/ 1932 h 2567"/>
                    <a:gd name="T58" fmla="*/ 18 w 2265"/>
                    <a:gd name="T59" fmla="*/ 1882 h 2567"/>
                    <a:gd name="T60" fmla="*/ 7 w 2265"/>
                    <a:gd name="T61" fmla="*/ 1825 h 2567"/>
                    <a:gd name="T62" fmla="*/ 18 w 2265"/>
                    <a:gd name="T63" fmla="*/ 1769 h 2567"/>
                    <a:gd name="T64" fmla="*/ 45 w 2265"/>
                    <a:gd name="T65" fmla="*/ 1720 h 2567"/>
                    <a:gd name="T66" fmla="*/ 89 w 2265"/>
                    <a:gd name="T67" fmla="*/ 1682 h 2567"/>
                    <a:gd name="T68" fmla="*/ 81 w 2265"/>
                    <a:gd name="T69" fmla="*/ 1427 h 2567"/>
                    <a:gd name="T70" fmla="*/ 38 w 2265"/>
                    <a:gd name="T71" fmla="*/ 1389 h 2567"/>
                    <a:gd name="T72" fmla="*/ 9 w 2265"/>
                    <a:gd name="T73" fmla="*/ 1339 h 2567"/>
                    <a:gd name="T74" fmla="*/ 0 w 2265"/>
                    <a:gd name="T75" fmla="*/ 1282 h 2567"/>
                    <a:gd name="T76" fmla="*/ 9 w 2265"/>
                    <a:gd name="T77" fmla="*/ 1226 h 2567"/>
                    <a:gd name="T78" fmla="*/ 38 w 2265"/>
                    <a:gd name="T79" fmla="*/ 1177 h 2567"/>
                    <a:gd name="T80" fmla="*/ 81 w 2265"/>
                    <a:gd name="T81" fmla="*/ 1139 h 2567"/>
                    <a:gd name="T82" fmla="*/ 81 w 2265"/>
                    <a:gd name="T83" fmla="*/ 884 h 2567"/>
                    <a:gd name="T84" fmla="*/ 38 w 2265"/>
                    <a:gd name="T85" fmla="*/ 846 h 2567"/>
                    <a:gd name="T86" fmla="*/ 9 w 2265"/>
                    <a:gd name="T87" fmla="*/ 797 h 2567"/>
                    <a:gd name="T88" fmla="*/ 0 w 2265"/>
                    <a:gd name="T89" fmla="*/ 739 h 2567"/>
                    <a:gd name="T90" fmla="*/ 9 w 2265"/>
                    <a:gd name="T91" fmla="*/ 683 h 2567"/>
                    <a:gd name="T92" fmla="*/ 38 w 2265"/>
                    <a:gd name="T93" fmla="*/ 634 h 2567"/>
                    <a:gd name="T94" fmla="*/ 81 w 2265"/>
                    <a:gd name="T95" fmla="*/ 596 h 2567"/>
                    <a:gd name="T96" fmla="*/ 1039 w 2265"/>
                    <a:gd name="T97" fmla="*/ 18 h 2567"/>
                    <a:gd name="T98" fmla="*/ 1097 w 2265"/>
                    <a:gd name="T99" fmla="*/ 2 h 2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65" h="2567">
                      <a:moveTo>
                        <a:pt x="1128" y="0"/>
                      </a:moveTo>
                      <a:lnTo>
                        <a:pt x="1159" y="2"/>
                      </a:lnTo>
                      <a:lnTo>
                        <a:pt x="1188" y="8"/>
                      </a:lnTo>
                      <a:lnTo>
                        <a:pt x="1217" y="18"/>
                      </a:lnTo>
                      <a:lnTo>
                        <a:pt x="1244" y="33"/>
                      </a:lnTo>
                      <a:lnTo>
                        <a:pt x="2175" y="596"/>
                      </a:lnTo>
                      <a:lnTo>
                        <a:pt x="2198" y="613"/>
                      </a:lnTo>
                      <a:lnTo>
                        <a:pt x="2218" y="634"/>
                      </a:lnTo>
                      <a:lnTo>
                        <a:pt x="2235" y="657"/>
                      </a:lnTo>
                      <a:lnTo>
                        <a:pt x="2247" y="683"/>
                      </a:lnTo>
                      <a:lnTo>
                        <a:pt x="2254" y="711"/>
                      </a:lnTo>
                      <a:lnTo>
                        <a:pt x="2256" y="739"/>
                      </a:lnTo>
                      <a:lnTo>
                        <a:pt x="2254" y="769"/>
                      </a:lnTo>
                      <a:lnTo>
                        <a:pt x="2247" y="797"/>
                      </a:lnTo>
                      <a:lnTo>
                        <a:pt x="2235" y="823"/>
                      </a:lnTo>
                      <a:lnTo>
                        <a:pt x="2218" y="846"/>
                      </a:lnTo>
                      <a:lnTo>
                        <a:pt x="2199" y="867"/>
                      </a:lnTo>
                      <a:lnTo>
                        <a:pt x="2175" y="884"/>
                      </a:lnTo>
                      <a:lnTo>
                        <a:pt x="1965" y="1012"/>
                      </a:lnTo>
                      <a:lnTo>
                        <a:pt x="2175" y="1139"/>
                      </a:lnTo>
                      <a:lnTo>
                        <a:pt x="2198" y="1156"/>
                      </a:lnTo>
                      <a:lnTo>
                        <a:pt x="2218" y="1177"/>
                      </a:lnTo>
                      <a:lnTo>
                        <a:pt x="2235" y="1200"/>
                      </a:lnTo>
                      <a:lnTo>
                        <a:pt x="2247" y="1226"/>
                      </a:lnTo>
                      <a:lnTo>
                        <a:pt x="2254" y="1254"/>
                      </a:lnTo>
                      <a:lnTo>
                        <a:pt x="2256" y="1282"/>
                      </a:lnTo>
                      <a:lnTo>
                        <a:pt x="2254" y="1312"/>
                      </a:lnTo>
                      <a:lnTo>
                        <a:pt x="2247" y="1339"/>
                      </a:lnTo>
                      <a:lnTo>
                        <a:pt x="2235" y="1366"/>
                      </a:lnTo>
                      <a:lnTo>
                        <a:pt x="2218" y="1389"/>
                      </a:lnTo>
                      <a:lnTo>
                        <a:pt x="2199" y="1410"/>
                      </a:lnTo>
                      <a:lnTo>
                        <a:pt x="2175" y="1427"/>
                      </a:lnTo>
                      <a:lnTo>
                        <a:pt x="1969" y="1552"/>
                      </a:lnTo>
                      <a:lnTo>
                        <a:pt x="2183" y="1682"/>
                      </a:lnTo>
                      <a:lnTo>
                        <a:pt x="2207" y="1699"/>
                      </a:lnTo>
                      <a:lnTo>
                        <a:pt x="2227" y="1720"/>
                      </a:lnTo>
                      <a:lnTo>
                        <a:pt x="2242" y="1743"/>
                      </a:lnTo>
                      <a:lnTo>
                        <a:pt x="2254" y="1769"/>
                      </a:lnTo>
                      <a:lnTo>
                        <a:pt x="2261" y="1797"/>
                      </a:lnTo>
                      <a:lnTo>
                        <a:pt x="2265" y="1826"/>
                      </a:lnTo>
                      <a:lnTo>
                        <a:pt x="2261" y="1855"/>
                      </a:lnTo>
                      <a:lnTo>
                        <a:pt x="2254" y="1882"/>
                      </a:lnTo>
                      <a:lnTo>
                        <a:pt x="2242" y="1909"/>
                      </a:lnTo>
                      <a:lnTo>
                        <a:pt x="2227" y="1932"/>
                      </a:lnTo>
                      <a:lnTo>
                        <a:pt x="2207" y="1953"/>
                      </a:lnTo>
                      <a:lnTo>
                        <a:pt x="2183" y="1970"/>
                      </a:lnTo>
                      <a:lnTo>
                        <a:pt x="1253" y="2534"/>
                      </a:lnTo>
                      <a:lnTo>
                        <a:pt x="1225" y="2549"/>
                      </a:lnTo>
                      <a:lnTo>
                        <a:pt x="1197" y="2559"/>
                      </a:lnTo>
                      <a:lnTo>
                        <a:pt x="1166" y="2565"/>
                      </a:lnTo>
                      <a:lnTo>
                        <a:pt x="1135" y="2567"/>
                      </a:lnTo>
                      <a:lnTo>
                        <a:pt x="1105" y="2565"/>
                      </a:lnTo>
                      <a:lnTo>
                        <a:pt x="1075" y="2559"/>
                      </a:lnTo>
                      <a:lnTo>
                        <a:pt x="1047" y="2549"/>
                      </a:lnTo>
                      <a:lnTo>
                        <a:pt x="1019" y="2534"/>
                      </a:lnTo>
                      <a:lnTo>
                        <a:pt x="89" y="1970"/>
                      </a:lnTo>
                      <a:lnTo>
                        <a:pt x="65" y="1953"/>
                      </a:lnTo>
                      <a:lnTo>
                        <a:pt x="45" y="1932"/>
                      </a:lnTo>
                      <a:lnTo>
                        <a:pt x="29" y="1909"/>
                      </a:lnTo>
                      <a:lnTo>
                        <a:pt x="18" y="1882"/>
                      </a:lnTo>
                      <a:lnTo>
                        <a:pt x="10" y="1855"/>
                      </a:lnTo>
                      <a:lnTo>
                        <a:pt x="7" y="1825"/>
                      </a:lnTo>
                      <a:lnTo>
                        <a:pt x="10" y="1797"/>
                      </a:lnTo>
                      <a:lnTo>
                        <a:pt x="18" y="1769"/>
                      </a:lnTo>
                      <a:lnTo>
                        <a:pt x="29" y="1743"/>
                      </a:lnTo>
                      <a:lnTo>
                        <a:pt x="45" y="1720"/>
                      </a:lnTo>
                      <a:lnTo>
                        <a:pt x="65" y="1699"/>
                      </a:lnTo>
                      <a:lnTo>
                        <a:pt x="89" y="1682"/>
                      </a:lnTo>
                      <a:lnTo>
                        <a:pt x="295" y="1557"/>
                      </a:lnTo>
                      <a:lnTo>
                        <a:pt x="81" y="1427"/>
                      </a:lnTo>
                      <a:lnTo>
                        <a:pt x="57" y="1410"/>
                      </a:lnTo>
                      <a:lnTo>
                        <a:pt x="38" y="1389"/>
                      </a:lnTo>
                      <a:lnTo>
                        <a:pt x="21" y="1366"/>
                      </a:lnTo>
                      <a:lnTo>
                        <a:pt x="9" y="1339"/>
                      </a:lnTo>
                      <a:lnTo>
                        <a:pt x="2" y="1312"/>
                      </a:lnTo>
                      <a:lnTo>
                        <a:pt x="0" y="1282"/>
                      </a:lnTo>
                      <a:lnTo>
                        <a:pt x="2" y="1254"/>
                      </a:lnTo>
                      <a:lnTo>
                        <a:pt x="9" y="1226"/>
                      </a:lnTo>
                      <a:lnTo>
                        <a:pt x="21" y="1200"/>
                      </a:lnTo>
                      <a:lnTo>
                        <a:pt x="38" y="1177"/>
                      </a:lnTo>
                      <a:lnTo>
                        <a:pt x="58" y="1156"/>
                      </a:lnTo>
                      <a:lnTo>
                        <a:pt x="81" y="1139"/>
                      </a:lnTo>
                      <a:lnTo>
                        <a:pt x="291" y="1012"/>
                      </a:lnTo>
                      <a:lnTo>
                        <a:pt x="81" y="884"/>
                      </a:lnTo>
                      <a:lnTo>
                        <a:pt x="57" y="867"/>
                      </a:lnTo>
                      <a:lnTo>
                        <a:pt x="38" y="846"/>
                      </a:lnTo>
                      <a:lnTo>
                        <a:pt x="21" y="823"/>
                      </a:lnTo>
                      <a:lnTo>
                        <a:pt x="9" y="797"/>
                      </a:lnTo>
                      <a:lnTo>
                        <a:pt x="2" y="769"/>
                      </a:lnTo>
                      <a:lnTo>
                        <a:pt x="0" y="739"/>
                      </a:lnTo>
                      <a:lnTo>
                        <a:pt x="2" y="711"/>
                      </a:lnTo>
                      <a:lnTo>
                        <a:pt x="9" y="683"/>
                      </a:lnTo>
                      <a:lnTo>
                        <a:pt x="21" y="657"/>
                      </a:lnTo>
                      <a:lnTo>
                        <a:pt x="38" y="634"/>
                      </a:lnTo>
                      <a:lnTo>
                        <a:pt x="58" y="613"/>
                      </a:lnTo>
                      <a:lnTo>
                        <a:pt x="81" y="596"/>
                      </a:lnTo>
                      <a:lnTo>
                        <a:pt x="1012" y="33"/>
                      </a:lnTo>
                      <a:lnTo>
                        <a:pt x="1039" y="18"/>
                      </a:lnTo>
                      <a:lnTo>
                        <a:pt x="1068" y="8"/>
                      </a:lnTo>
                      <a:lnTo>
                        <a:pt x="1097" y="2"/>
                      </a:lnTo>
                      <a:lnTo>
                        <a:pt x="1128"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45" name="Freeform 14"/>
                <p:cNvSpPr>
                  <a:spLocks/>
                </p:cNvSpPr>
                <p:nvPr/>
              </p:nvSpPr>
              <p:spPr bwMode="auto">
                <a:xfrm>
                  <a:off x="4976803" y="2760335"/>
                  <a:ext cx="541913" cy="222372"/>
                </a:xfrm>
                <a:custGeom>
                  <a:avLst/>
                  <a:gdLst>
                    <a:gd name="T0" fmla="*/ 1745 w 2032"/>
                    <a:gd name="T1" fmla="*/ 0 h 833"/>
                    <a:gd name="T2" fmla="*/ 2005 w 2032"/>
                    <a:gd name="T3" fmla="*/ 157 h 833"/>
                    <a:gd name="T4" fmla="*/ 2016 w 2032"/>
                    <a:gd name="T5" fmla="*/ 165 h 833"/>
                    <a:gd name="T6" fmla="*/ 2025 w 2032"/>
                    <a:gd name="T7" fmla="*/ 177 h 833"/>
                    <a:gd name="T8" fmla="*/ 2030 w 2032"/>
                    <a:gd name="T9" fmla="*/ 191 h 833"/>
                    <a:gd name="T10" fmla="*/ 2032 w 2032"/>
                    <a:gd name="T11" fmla="*/ 204 h 833"/>
                    <a:gd name="T12" fmla="*/ 2030 w 2032"/>
                    <a:gd name="T13" fmla="*/ 219 h 833"/>
                    <a:gd name="T14" fmla="*/ 2025 w 2032"/>
                    <a:gd name="T15" fmla="*/ 233 h 833"/>
                    <a:gd name="T16" fmla="*/ 2016 w 2032"/>
                    <a:gd name="T17" fmla="*/ 244 h 833"/>
                    <a:gd name="T18" fmla="*/ 2005 w 2032"/>
                    <a:gd name="T19" fmla="*/ 253 h 833"/>
                    <a:gd name="T20" fmla="*/ 1074 w 2032"/>
                    <a:gd name="T21" fmla="*/ 817 h 833"/>
                    <a:gd name="T22" fmla="*/ 1052 w 2032"/>
                    <a:gd name="T23" fmla="*/ 828 h 833"/>
                    <a:gd name="T24" fmla="*/ 1028 w 2032"/>
                    <a:gd name="T25" fmla="*/ 833 h 833"/>
                    <a:gd name="T26" fmla="*/ 1003 w 2032"/>
                    <a:gd name="T27" fmla="*/ 833 h 833"/>
                    <a:gd name="T28" fmla="*/ 980 w 2032"/>
                    <a:gd name="T29" fmla="*/ 828 h 833"/>
                    <a:gd name="T30" fmla="*/ 958 w 2032"/>
                    <a:gd name="T31" fmla="*/ 817 h 833"/>
                    <a:gd name="T32" fmla="*/ 27 w 2032"/>
                    <a:gd name="T33" fmla="*/ 253 h 833"/>
                    <a:gd name="T34" fmla="*/ 16 w 2032"/>
                    <a:gd name="T35" fmla="*/ 244 h 833"/>
                    <a:gd name="T36" fmla="*/ 7 w 2032"/>
                    <a:gd name="T37" fmla="*/ 233 h 833"/>
                    <a:gd name="T38" fmla="*/ 2 w 2032"/>
                    <a:gd name="T39" fmla="*/ 219 h 833"/>
                    <a:gd name="T40" fmla="*/ 0 w 2032"/>
                    <a:gd name="T41" fmla="*/ 204 h 833"/>
                    <a:gd name="T42" fmla="*/ 2 w 2032"/>
                    <a:gd name="T43" fmla="*/ 191 h 833"/>
                    <a:gd name="T44" fmla="*/ 7 w 2032"/>
                    <a:gd name="T45" fmla="*/ 177 h 833"/>
                    <a:gd name="T46" fmla="*/ 16 w 2032"/>
                    <a:gd name="T47" fmla="*/ 166 h 833"/>
                    <a:gd name="T48" fmla="*/ 27 w 2032"/>
                    <a:gd name="T49" fmla="*/ 157 h 833"/>
                    <a:gd name="T50" fmla="*/ 287 w 2032"/>
                    <a:gd name="T51" fmla="*/ 0 h 833"/>
                    <a:gd name="T52" fmla="*/ 899 w 2032"/>
                    <a:gd name="T53" fmla="*/ 370 h 833"/>
                    <a:gd name="T54" fmla="*/ 926 w 2032"/>
                    <a:gd name="T55" fmla="*/ 384 h 833"/>
                    <a:gd name="T56" fmla="*/ 956 w 2032"/>
                    <a:gd name="T57" fmla="*/ 395 h 833"/>
                    <a:gd name="T58" fmla="*/ 985 w 2032"/>
                    <a:gd name="T59" fmla="*/ 401 h 833"/>
                    <a:gd name="T60" fmla="*/ 1015 w 2032"/>
                    <a:gd name="T61" fmla="*/ 403 h 833"/>
                    <a:gd name="T62" fmla="*/ 1047 w 2032"/>
                    <a:gd name="T63" fmla="*/ 401 h 833"/>
                    <a:gd name="T64" fmla="*/ 1076 w 2032"/>
                    <a:gd name="T65" fmla="*/ 395 h 833"/>
                    <a:gd name="T66" fmla="*/ 1105 w 2032"/>
                    <a:gd name="T67" fmla="*/ 384 h 833"/>
                    <a:gd name="T68" fmla="*/ 1132 w 2032"/>
                    <a:gd name="T69" fmla="*/ 370 h 833"/>
                    <a:gd name="T70" fmla="*/ 1745 w 2032"/>
                    <a:gd name="T71" fmla="*/ 0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32" h="833">
                      <a:moveTo>
                        <a:pt x="1745" y="0"/>
                      </a:moveTo>
                      <a:lnTo>
                        <a:pt x="2005" y="157"/>
                      </a:lnTo>
                      <a:lnTo>
                        <a:pt x="2016" y="165"/>
                      </a:lnTo>
                      <a:lnTo>
                        <a:pt x="2025" y="177"/>
                      </a:lnTo>
                      <a:lnTo>
                        <a:pt x="2030" y="191"/>
                      </a:lnTo>
                      <a:lnTo>
                        <a:pt x="2032" y="204"/>
                      </a:lnTo>
                      <a:lnTo>
                        <a:pt x="2030" y="219"/>
                      </a:lnTo>
                      <a:lnTo>
                        <a:pt x="2025" y="233"/>
                      </a:lnTo>
                      <a:lnTo>
                        <a:pt x="2016" y="244"/>
                      </a:lnTo>
                      <a:lnTo>
                        <a:pt x="2005" y="253"/>
                      </a:lnTo>
                      <a:lnTo>
                        <a:pt x="1074" y="817"/>
                      </a:lnTo>
                      <a:lnTo>
                        <a:pt x="1052" y="828"/>
                      </a:lnTo>
                      <a:lnTo>
                        <a:pt x="1028" y="833"/>
                      </a:lnTo>
                      <a:lnTo>
                        <a:pt x="1003" y="833"/>
                      </a:lnTo>
                      <a:lnTo>
                        <a:pt x="980" y="828"/>
                      </a:lnTo>
                      <a:lnTo>
                        <a:pt x="958" y="817"/>
                      </a:lnTo>
                      <a:lnTo>
                        <a:pt x="27" y="253"/>
                      </a:lnTo>
                      <a:lnTo>
                        <a:pt x="16" y="244"/>
                      </a:lnTo>
                      <a:lnTo>
                        <a:pt x="7" y="233"/>
                      </a:lnTo>
                      <a:lnTo>
                        <a:pt x="2" y="219"/>
                      </a:lnTo>
                      <a:lnTo>
                        <a:pt x="0" y="204"/>
                      </a:lnTo>
                      <a:lnTo>
                        <a:pt x="2" y="191"/>
                      </a:lnTo>
                      <a:lnTo>
                        <a:pt x="7" y="177"/>
                      </a:lnTo>
                      <a:lnTo>
                        <a:pt x="16" y="166"/>
                      </a:lnTo>
                      <a:lnTo>
                        <a:pt x="27" y="157"/>
                      </a:lnTo>
                      <a:lnTo>
                        <a:pt x="287" y="0"/>
                      </a:lnTo>
                      <a:lnTo>
                        <a:pt x="899" y="370"/>
                      </a:lnTo>
                      <a:lnTo>
                        <a:pt x="926" y="384"/>
                      </a:lnTo>
                      <a:lnTo>
                        <a:pt x="956" y="395"/>
                      </a:lnTo>
                      <a:lnTo>
                        <a:pt x="985" y="401"/>
                      </a:lnTo>
                      <a:lnTo>
                        <a:pt x="1015" y="403"/>
                      </a:lnTo>
                      <a:lnTo>
                        <a:pt x="1047" y="401"/>
                      </a:lnTo>
                      <a:lnTo>
                        <a:pt x="1076" y="395"/>
                      </a:lnTo>
                      <a:lnTo>
                        <a:pt x="1105" y="384"/>
                      </a:lnTo>
                      <a:lnTo>
                        <a:pt x="1132" y="370"/>
                      </a:lnTo>
                      <a:lnTo>
                        <a:pt x="1745" y="0"/>
                      </a:lnTo>
                      <a:close/>
                    </a:path>
                  </a:pathLst>
                </a:custGeom>
                <a:solidFill>
                  <a:srgbClr val="FFC85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46" name="Freeform 15"/>
                <p:cNvSpPr>
                  <a:spLocks noEditPoints="1"/>
                </p:cNvSpPr>
                <p:nvPr/>
              </p:nvSpPr>
              <p:spPr bwMode="auto">
                <a:xfrm>
                  <a:off x="4976803" y="2502460"/>
                  <a:ext cx="543782" cy="626003"/>
                </a:xfrm>
                <a:custGeom>
                  <a:avLst/>
                  <a:gdLst>
                    <a:gd name="T0" fmla="*/ 2013 w 2040"/>
                    <a:gd name="T1" fmla="*/ 1665 h 2341"/>
                    <a:gd name="T2" fmla="*/ 2032 w 2040"/>
                    <a:gd name="T3" fmla="*/ 1685 h 2341"/>
                    <a:gd name="T4" fmla="*/ 2040 w 2040"/>
                    <a:gd name="T5" fmla="*/ 1713 h 2341"/>
                    <a:gd name="T6" fmla="*/ 2032 w 2040"/>
                    <a:gd name="T7" fmla="*/ 1741 h 2341"/>
                    <a:gd name="T8" fmla="*/ 2013 w 2040"/>
                    <a:gd name="T9" fmla="*/ 1761 h 2341"/>
                    <a:gd name="T10" fmla="*/ 1059 w 2040"/>
                    <a:gd name="T11" fmla="*/ 2336 h 2341"/>
                    <a:gd name="T12" fmla="*/ 1012 w 2040"/>
                    <a:gd name="T13" fmla="*/ 2341 h 2341"/>
                    <a:gd name="T14" fmla="*/ 965 w 2040"/>
                    <a:gd name="T15" fmla="*/ 2325 h 2341"/>
                    <a:gd name="T16" fmla="*/ 24 w 2040"/>
                    <a:gd name="T17" fmla="*/ 1751 h 2341"/>
                    <a:gd name="T18" fmla="*/ 9 w 2040"/>
                    <a:gd name="T19" fmla="*/ 1727 h 2341"/>
                    <a:gd name="T20" fmla="*/ 9 w 2040"/>
                    <a:gd name="T21" fmla="*/ 1699 h 2341"/>
                    <a:gd name="T22" fmla="*/ 24 w 2040"/>
                    <a:gd name="T23" fmla="*/ 1674 h 2341"/>
                    <a:gd name="T24" fmla="*/ 291 w 2040"/>
                    <a:gd name="T25" fmla="*/ 1510 h 2341"/>
                    <a:gd name="T26" fmla="*/ 926 w 2040"/>
                    <a:gd name="T27" fmla="*/ 1892 h 2341"/>
                    <a:gd name="T28" fmla="*/ 985 w 2040"/>
                    <a:gd name="T29" fmla="*/ 1909 h 2341"/>
                    <a:gd name="T30" fmla="*/ 1047 w 2040"/>
                    <a:gd name="T31" fmla="*/ 1909 h 2341"/>
                    <a:gd name="T32" fmla="*/ 1105 w 2040"/>
                    <a:gd name="T33" fmla="*/ 1892 h 2341"/>
                    <a:gd name="T34" fmla="*/ 1748 w 2040"/>
                    <a:gd name="T35" fmla="*/ 1505 h 2341"/>
                    <a:gd name="T36" fmla="*/ 1028 w 2040"/>
                    <a:gd name="T37" fmla="*/ 0 h 2341"/>
                    <a:gd name="T38" fmla="*/ 1074 w 2040"/>
                    <a:gd name="T39" fmla="*/ 16 h 2341"/>
                    <a:gd name="T40" fmla="*/ 2016 w 2040"/>
                    <a:gd name="T41" fmla="*/ 587 h 2341"/>
                    <a:gd name="T42" fmla="*/ 2030 w 2040"/>
                    <a:gd name="T43" fmla="*/ 613 h 2341"/>
                    <a:gd name="T44" fmla="*/ 2030 w 2040"/>
                    <a:gd name="T45" fmla="*/ 641 h 2341"/>
                    <a:gd name="T46" fmla="*/ 2016 w 2040"/>
                    <a:gd name="T47" fmla="*/ 666 h 2341"/>
                    <a:gd name="T48" fmla="*/ 1074 w 2040"/>
                    <a:gd name="T49" fmla="*/ 1239 h 2341"/>
                    <a:gd name="T50" fmla="*/ 1028 w 2040"/>
                    <a:gd name="T51" fmla="*/ 1255 h 2341"/>
                    <a:gd name="T52" fmla="*/ 980 w 2040"/>
                    <a:gd name="T53" fmla="*/ 1250 h 2341"/>
                    <a:gd name="T54" fmla="*/ 27 w 2040"/>
                    <a:gd name="T55" fmla="*/ 675 h 2341"/>
                    <a:gd name="T56" fmla="*/ 7 w 2040"/>
                    <a:gd name="T57" fmla="*/ 655 h 2341"/>
                    <a:gd name="T58" fmla="*/ 0 w 2040"/>
                    <a:gd name="T59" fmla="*/ 626 h 2341"/>
                    <a:gd name="T60" fmla="*/ 7 w 2040"/>
                    <a:gd name="T61" fmla="*/ 599 h 2341"/>
                    <a:gd name="T62" fmla="*/ 27 w 2040"/>
                    <a:gd name="T63" fmla="*/ 579 h 2341"/>
                    <a:gd name="T64" fmla="*/ 980 w 2040"/>
                    <a:gd name="T65" fmla="*/ 5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40" h="2341">
                      <a:moveTo>
                        <a:pt x="1748" y="1505"/>
                      </a:moveTo>
                      <a:lnTo>
                        <a:pt x="2013" y="1665"/>
                      </a:lnTo>
                      <a:lnTo>
                        <a:pt x="2024" y="1674"/>
                      </a:lnTo>
                      <a:lnTo>
                        <a:pt x="2032" y="1685"/>
                      </a:lnTo>
                      <a:lnTo>
                        <a:pt x="2038" y="1699"/>
                      </a:lnTo>
                      <a:lnTo>
                        <a:pt x="2040" y="1713"/>
                      </a:lnTo>
                      <a:lnTo>
                        <a:pt x="2038" y="1727"/>
                      </a:lnTo>
                      <a:lnTo>
                        <a:pt x="2032" y="1741"/>
                      </a:lnTo>
                      <a:lnTo>
                        <a:pt x="2024" y="1751"/>
                      </a:lnTo>
                      <a:lnTo>
                        <a:pt x="2013" y="1761"/>
                      </a:lnTo>
                      <a:lnTo>
                        <a:pt x="1081" y="2325"/>
                      </a:lnTo>
                      <a:lnTo>
                        <a:pt x="1059" y="2336"/>
                      </a:lnTo>
                      <a:lnTo>
                        <a:pt x="1036" y="2341"/>
                      </a:lnTo>
                      <a:lnTo>
                        <a:pt x="1012" y="2341"/>
                      </a:lnTo>
                      <a:lnTo>
                        <a:pt x="987" y="2336"/>
                      </a:lnTo>
                      <a:lnTo>
                        <a:pt x="965" y="2325"/>
                      </a:lnTo>
                      <a:lnTo>
                        <a:pt x="35" y="1761"/>
                      </a:lnTo>
                      <a:lnTo>
                        <a:pt x="24" y="1751"/>
                      </a:lnTo>
                      <a:lnTo>
                        <a:pt x="15" y="1741"/>
                      </a:lnTo>
                      <a:lnTo>
                        <a:pt x="9" y="1727"/>
                      </a:lnTo>
                      <a:lnTo>
                        <a:pt x="8" y="1713"/>
                      </a:lnTo>
                      <a:lnTo>
                        <a:pt x="9" y="1699"/>
                      </a:lnTo>
                      <a:lnTo>
                        <a:pt x="16" y="1685"/>
                      </a:lnTo>
                      <a:lnTo>
                        <a:pt x="24" y="1674"/>
                      </a:lnTo>
                      <a:lnTo>
                        <a:pt x="35" y="1665"/>
                      </a:lnTo>
                      <a:lnTo>
                        <a:pt x="291" y="1510"/>
                      </a:lnTo>
                      <a:lnTo>
                        <a:pt x="899" y="1878"/>
                      </a:lnTo>
                      <a:lnTo>
                        <a:pt x="926" y="1892"/>
                      </a:lnTo>
                      <a:lnTo>
                        <a:pt x="956" y="1903"/>
                      </a:lnTo>
                      <a:lnTo>
                        <a:pt x="985" y="1909"/>
                      </a:lnTo>
                      <a:lnTo>
                        <a:pt x="1015" y="1911"/>
                      </a:lnTo>
                      <a:lnTo>
                        <a:pt x="1047" y="1909"/>
                      </a:lnTo>
                      <a:lnTo>
                        <a:pt x="1076" y="1903"/>
                      </a:lnTo>
                      <a:lnTo>
                        <a:pt x="1105" y="1892"/>
                      </a:lnTo>
                      <a:lnTo>
                        <a:pt x="1132" y="1878"/>
                      </a:lnTo>
                      <a:lnTo>
                        <a:pt x="1748" y="1505"/>
                      </a:lnTo>
                      <a:close/>
                      <a:moveTo>
                        <a:pt x="1004" y="0"/>
                      </a:moveTo>
                      <a:lnTo>
                        <a:pt x="1028" y="0"/>
                      </a:lnTo>
                      <a:lnTo>
                        <a:pt x="1052" y="5"/>
                      </a:lnTo>
                      <a:lnTo>
                        <a:pt x="1074" y="16"/>
                      </a:lnTo>
                      <a:lnTo>
                        <a:pt x="2005" y="579"/>
                      </a:lnTo>
                      <a:lnTo>
                        <a:pt x="2016" y="587"/>
                      </a:lnTo>
                      <a:lnTo>
                        <a:pt x="2025" y="599"/>
                      </a:lnTo>
                      <a:lnTo>
                        <a:pt x="2030" y="613"/>
                      </a:lnTo>
                      <a:lnTo>
                        <a:pt x="2032" y="626"/>
                      </a:lnTo>
                      <a:lnTo>
                        <a:pt x="2030" y="641"/>
                      </a:lnTo>
                      <a:lnTo>
                        <a:pt x="2025" y="655"/>
                      </a:lnTo>
                      <a:lnTo>
                        <a:pt x="2016" y="666"/>
                      </a:lnTo>
                      <a:lnTo>
                        <a:pt x="2005" y="675"/>
                      </a:lnTo>
                      <a:lnTo>
                        <a:pt x="1074" y="1239"/>
                      </a:lnTo>
                      <a:lnTo>
                        <a:pt x="1052" y="1250"/>
                      </a:lnTo>
                      <a:lnTo>
                        <a:pt x="1028" y="1255"/>
                      </a:lnTo>
                      <a:lnTo>
                        <a:pt x="1003" y="1255"/>
                      </a:lnTo>
                      <a:lnTo>
                        <a:pt x="980" y="1250"/>
                      </a:lnTo>
                      <a:lnTo>
                        <a:pt x="958" y="1239"/>
                      </a:lnTo>
                      <a:lnTo>
                        <a:pt x="27" y="675"/>
                      </a:lnTo>
                      <a:lnTo>
                        <a:pt x="16" y="666"/>
                      </a:lnTo>
                      <a:lnTo>
                        <a:pt x="7" y="655"/>
                      </a:lnTo>
                      <a:lnTo>
                        <a:pt x="2" y="641"/>
                      </a:lnTo>
                      <a:lnTo>
                        <a:pt x="0" y="626"/>
                      </a:lnTo>
                      <a:lnTo>
                        <a:pt x="2" y="613"/>
                      </a:lnTo>
                      <a:lnTo>
                        <a:pt x="7" y="599"/>
                      </a:lnTo>
                      <a:lnTo>
                        <a:pt x="16" y="587"/>
                      </a:lnTo>
                      <a:lnTo>
                        <a:pt x="27" y="579"/>
                      </a:lnTo>
                      <a:lnTo>
                        <a:pt x="958" y="16"/>
                      </a:lnTo>
                      <a:lnTo>
                        <a:pt x="980" y="5"/>
                      </a:lnTo>
                      <a:lnTo>
                        <a:pt x="1004" y="0"/>
                      </a:lnTo>
                      <a:close/>
                    </a:path>
                  </a:pathLst>
                </a:custGeom>
                <a:solidFill>
                  <a:srgbClr val="EBECE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grpSp>
        </p:grpSp>
      </p:grpSp>
      <p:grpSp>
        <p:nvGrpSpPr>
          <p:cNvPr id="83" name="Group 82"/>
          <p:cNvGrpSpPr/>
          <p:nvPr/>
        </p:nvGrpSpPr>
        <p:grpSpPr>
          <a:xfrm>
            <a:off x="7411522" y="2626486"/>
            <a:ext cx="791143" cy="822699"/>
            <a:chOff x="7096139" y="4762529"/>
            <a:chExt cx="828834" cy="869489"/>
          </a:xfrm>
        </p:grpSpPr>
        <p:sp>
          <p:nvSpPr>
            <p:cNvPr id="129" name="Oval 128"/>
            <p:cNvSpPr/>
            <p:nvPr/>
          </p:nvSpPr>
          <p:spPr bwMode="auto">
            <a:xfrm rot="1038815">
              <a:off x="7096139" y="4762529"/>
              <a:ext cx="828834" cy="828832"/>
            </a:xfrm>
            <a:prstGeom prst="ellipse">
              <a:avLst/>
            </a:prstGeom>
            <a:gradFill>
              <a:gsLst>
                <a:gs pos="0">
                  <a:srgbClr val="4583B7">
                    <a:alpha val="50000"/>
                  </a:srgbClr>
                </a:gs>
                <a:gs pos="100000">
                  <a:srgbClr val="4583B7">
                    <a:alpha val="30000"/>
                  </a:srgbClr>
                </a:gs>
              </a:gsLst>
              <a:lin ang="5400000" scaled="1"/>
            </a:gradFill>
            <a:ln w="12700" cap="flat" cmpd="sng" algn="ctr">
              <a:gradFill>
                <a:gsLst>
                  <a:gs pos="0">
                    <a:schemeClr val="accent4">
                      <a:lumMod val="40000"/>
                      <a:lumOff val="60000"/>
                      <a:alpha val="58000"/>
                    </a:schemeClr>
                  </a:gs>
                  <a:gs pos="100000">
                    <a:schemeClr val="accent4">
                      <a:lumMod val="40000"/>
                      <a:lumOff val="60000"/>
                      <a:alpha val="15000"/>
                    </a:schemeClr>
                  </a:gs>
                </a:gsLst>
                <a:lin ang="5400000" scaled="1"/>
              </a:gradFill>
              <a:prstDash val="solid"/>
              <a:round/>
              <a:headEnd type="none" w="med" len="med"/>
              <a:tailEnd type="triangle" w="med" len="sm"/>
            </a:ln>
            <a:effectLst>
              <a:outerShdw blurRad="952500" sx="102000" sy="102000" algn="ctr" rotWithShape="0">
                <a:schemeClr val="tx1">
                  <a:alpha val="40000"/>
                </a:schemeClr>
              </a:outerShdw>
            </a:effectLst>
          </p:spPr>
          <p:txBody>
            <a:bodyPr vert="horz" wrap="none" lIns="91440" tIns="45720" rIns="91440" bIns="45720" numCol="1" rtlCol="0"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w="76200" cmpd="sng">
                  <a:solidFill>
                    <a:prstClr val="white"/>
                  </a:solidFill>
                </a:ln>
                <a:solidFill>
                  <a:schemeClr val="accent1">
                    <a:lumMod val="50000"/>
                  </a:schemeClr>
                </a:solidFill>
                <a:effectLst/>
                <a:uLnTx/>
                <a:uFillTx/>
                <a:latin typeface="Arial"/>
                <a:ea typeface="ＭＳ Ｐゴシック" pitchFamily="16" charset="-128"/>
                <a:cs typeface="ＭＳ Ｐゴシック" pitchFamily="-97" charset="-128"/>
              </a:endParaRPr>
            </a:p>
          </p:txBody>
        </p:sp>
        <p:sp>
          <p:nvSpPr>
            <p:cNvPr id="130" name="AutoShape 61"/>
            <p:cNvSpPr>
              <a:spLocks noChangeArrowheads="1"/>
            </p:cNvSpPr>
            <p:nvPr/>
          </p:nvSpPr>
          <p:spPr bwMode="auto">
            <a:xfrm>
              <a:off x="7129445" y="4945996"/>
              <a:ext cx="777544" cy="213012"/>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square" lIns="0" tIns="0" rIns="0" bIns="45720" numCol="1" rtlCol="0" anchor="t" anchorCtr="0" compatLnSpc="1">
              <a:prstTxWarp prst="textNoShape">
                <a:avLst/>
              </a:prstTxWarp>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chemeClr val="accent1">
                      <a:lumMod val="50000"/>
                    </a:schemeClr>
                  </a:solidFill>
                  <a:effectLst/>
                  <a:uLnTx/>
                  <a:uFillTx/>
                  <a:latin typeface="Arial"/>
                  <a:ea typeface="ＭＳ Ｐゴシック" pitchFamily="16" charset="-128"/>
                  <a:cs typeface="ＭＳ Ｐゴシック" pitchFamily="-97" charset="-128"/>
                </a:rPr>
                <a:t>Qatar</a:t>
              </a:r>
            </a:p>
          </p:txBody>
        </p:sp>
        <p:grpSp>
          <p:nvGrpSpPr>
            <p:cNvPr id="131" name="Group 130"/>
            <p:cNvGrpSpPr/>
            <p:nvPr/>
          </p:nvGrpSpPr>
          <p:grpSpPr>
            <a:xfrm>
              <a:off x="7409853" y="5169672"/>
              <a:ext cx="511084" cy="462346"/>
              <a:chOff x="11042198" y="2735257"/>
              <a:chExt cx="323232" cy="292409"/>
            </a:xfrm>
          </p:grpSpPr>
          <p:sp>
            <p:nvSpPr>
              <p:cNvPr id="132" name="Freeform 6"/>
              <p:cNvSpPr>
                <a:spLocks/>
              </p:cNvSpPr>
              <p:nvPr/>
            </p:nvSpPr>
            <p:spPr bwMode="auto">
              <a:xfrm>
                <a:off x="11042198" y="2735257"/>
                <a:ext cx="323232" cy="216046"/>
              </a:xfrm>
              <a:custGeom>
                <a:avLst/>
                <a:gdLst>
                  <a:gd name="T0" fmla="*/ 1489 w 2698"/>
                  <a:gd name="T1" fmla="*/ 1 h 1807"/>
                  <a:gd name="T2" fmla="*/ 1579 w 2698"/>
                  <a:gd name="T3" fmla="*/ 16 h 1807"/>
                  <a:gd name="T4" fmla="*/ 1667 w 2698"/>
                  <a:gd name="T5" fmla="*/ 44 h 1807"/>
                  <a:gd name="T6" fmla="*/ 1750 w 2698"/>
                  <a:gd name="T7" fmla="*/ 86 h 1807"/>
                  <a:gd name="T8" fmla="*/ 1825 w 2698"/>
                  <a:gd name="T9" fmla="*/ 143 h 1807"/>
                  <a:gd name="T10" fmla="*/ 1891 w 2698"/>
                  <a:gd name="T11" fmla="*/ 213 h 1807"/>
                  <a:gd name="T12" fmla="*/ 1945 w 2698"/>
                  <a:gd name="T13" fmla="*/ 297 h 1807"/>
                  <a:gd name="T14" fmla="*/ 1983 w 2698"/>
                  <a:gd name="T15" fmla="*/ 395 h 1807"/>
                  <a:gd name="T16" fmla="*/ 2082 w 2698"/>
                  <a:gd name="T17" fmla="*/ 408 h 1807"/>
                  <a:gd name="T18" fmla="*/ 2176 w 2698"/>
                  <a:gd name="T19" fmla="*/ 441 h 1807"/>
                  <a:gd name="T20" fmla="*/ 2262 w 2698"/>
                  <a:gd name="T21" fmla="*/ 494 h 1807"/>
                  <a:gd name="T22" fmla="*/ 2335 w 2698"/>
                  <a:gd name="T23" fmla="*/ 564 h 1807"/>
                  <a:gd name="T24" fmla="*/ 2393 w 2698"/>
                  <a:gd name="T25" fmla="*/ 648 h 1807"/>
                  <a:gd name="T26" fmla="*/ 2432 w 2698"/>
                  <a:gd name="T27" fmla="*/ 741 h 1807"/>
                  <a:gd name="T28" fmla="*/ 2450 w 2698"/>
                  <a:gd name="T29" fmla="*/ 840 h 1807"/>
                  <a:gd name="T30" fmla="*/ 2448 w 2698"/>
                  <a:gd name="T31" fmla="*/ 939 h 1807"/>
                  <a:gd name="T32" fmla="*/ 2531 w 2698"/>
                  <a:gd name="T33" fmla="*/ 995 h 1807"/>
                  <a:gd name="T34" fmla="*/ 2601 w 2698"/>
                  <a:gd name="T35" fmla="*/ 1067 h 1807"/>
                  <a:gd name="T36" fmla="*/ 2654 w 2698"/>
                  <a:gd name="T37" fmla="*/ 1151 h 1807"/>
                  <a:gd name="T38" fmla="*/ 2686 w 2698"/>
                  <a:gd name="T39" fmla="*/ 1246 h 1807"/>
                  <a:gd name="T40" fmla="*/ 2698 w 2698"/>
                  <a:gd name="T41" fmla="*/ 1348 h 1807"/>
                  <a:gd name="T42" fmla="*/ 2686 w 2698"/>
                  <a:gd name="T43" fmla="*/ 1453 h 1807"/>
                  <a:gd name="T44" fmla="*/ 2651 w 2698"/>
                  <a:gd name="T45" fmla="*/ 1550 h 1807"/>
                  <a:gd name="T46" fmla="*/ 2598 w 2698"/>
                  <a:gd name="T47" fmla="*/ 1635 h 1807"/>
                  <a:gd name="T48" fmla="*/ 2527 w 2698"/>
                  <a:gd name="T49" fmla="*/ 1706 h 1807"/>
                  <a:gd name="T50" fmla="*/ 2441 w 2698"/>
                  <a:gd name="T51" fmla="*/ 1760 h 1807"/>
                  <a:gd name="T52" fmla="*/ 2345 w 2698"/>
                  <a:gd name="T53" fmla="*/ 1795 h 1807"/>
                  <a:gd name="T54" fmla="*/ 2240 w 2698"/>
                  <a:gd name="T55" fmla="*/ 1807 h 1807"/>
                  <a:gd name="T56" fmla="*/ 533 w 2698"/>
                  <a:gd name="T57" fmla="*/ 1804 h 1807"/>
                  <a:gd name="T58" fmla="*/ 417 w 2698"/>
                  <a:gd name="T59" fmla="*/ 1783 h 1807"/>
                  <a:gd name="T60" fmla="*/ 311 w 2698"/>
                  <a:gd name="T61" fmla="*/ 1740 h 1807"/>
                  <a:gd name="T62" fmla="*/ 216 w 2698"/>
                  <a:gd name="T63" fmla="*/ 1676 h 1807"/>
                  <a:gd name="T64" fmla="*/ 135 w 2698"/>
                  <a:gd name="T65" fmla="*/ 1597 h 1807"/>
                  <a:gd name="T66" fmla="*/ 71 w 2698"/>
                  <a:gd name="T67" fmla="*/ 1504 h 1807"/>
                  <a:gd name="T68" fmla="*/ 26 w 2698"/>
                  <a:gd name="T69" fmla="*/ 1398 h 1807"/>
                  <a:gd name="T70" fmla="*/ 2 w 2698"/>
                  <a:gd name="T71" fmla="*/ 1284 h 1807"/>
                  <a:gd name="T72" fmla="*/ 2 w 2698"/>
                  <a:gd name="T73" fmla="*/ 1167 h 1807"/>
                  <a:gd name="T74" fmla="*/ 24 w 2698"/>
                  <a:gd name="T75" fmla="*/ 1056 h 1807"/>
                  <a:gd name="T76" fmla="*/ 67 w 2698"/>
                  <a:gd name="T77" fmla="*/ 954 h 1807"/>
                  <a:gd name="T78" fmla="*/ 127 w 2698"/>
                  <a:gd name="T79" fmla="*/ 862 h 1807"/>
                  <a:gd name="T80" fmla="*/ 204 w 2698"/>
                  <a:gd name="T81" fmla="*/ 783 h 1807"/>
                  <a:gd name="T82" fmla="*/ 294 w 2698"/>
                  <a:gd name="T83" fmla="*/ 719 h 1807"/>
                  <a:gd name="T84" fmla="*/ 395 w 2698"/>
                  <a:gd name="T85" fmla="*/ 673 h 1807"/>
                  <a:gd name="T86" fmla="*/ 408 w 2698"/>
                  <a:gd name="T87" fmla="*/ 568 h 1807"/>
                  <a:gd name="T88" fmla="*/ 444 w 2698"/>
                  <a:gd name="T89" fmla="*/ 469 h 1807"/>
                  <a:gd name="T90" fmla="*/ 501 w 2698"/>
                  <a:gd name="T91" fmla="*/ 379 h 1807"/>
                  <a:gd name="T92" fmla="*/ 569 w 2698"/>
                  <a:gd name="T93" fmla="*/ 309 h 1807"/>
                  <a:gd name="T94" fmla="*/ 649 w 2698"/>
                  <a:gd name="T95" fmla="*/ 255 h 1807"/>
                  <a:gd name="T96" fmla="*/ 737 w 2698"/>
                  <a:gd name="T97" fmla="*/ 217 h 1807"/>
                  <a:gd name="T98" fmla="*/ 831 w 2698"/>
                  <a:gd name="T99" fmla="*/ 198 h 1807"/>
                  <a:gd name="T100" fmla="*/ 923 w 2698"/>
                  <a:gd name="T101" fmla="*/ 198 h 1807"/>
                  <a:gd name="T102" fmla="*/ 1008 w 2698"/>
                  <a:gd name="T103" fmla="*/ 213 h 1807"/>
                  <a:gd name="T104" fmla="*/ 1085 w 2698"/>
                  <a:gd name="T105" fmla="*/ 132 h 1807"/>
                  <a:gd name="T106" fmla="*/ 1175 w 2698"/>
                  <a:gd name="T107" fmla="*/ 68 h 1807"/>
                  <a:gd name="T108" fmla="*/ 1276 w 2698"/>
                  <a:gd name="T109" fmla="*/ 25 h 1807"/>
                  <a:gd name="T110" fmla="*/ 1386 w 2698"/>
                  <a:gd name="T111" fmla="*/ 2 h 1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98" h="1807">
                    <a:moveTo>
                      <a:pt x="1444" y="0"/>
                    </a:moveTo>
                    <a:lnTo>
                      <a:pt x="1489" y="1"/>
                    </a:lnTo>
                    <a:lnTo>
                      <a:pt x="1534" y="6"/>
                    </a:lnTo>
                    <a:lnTo>
                      <a:pt x="1579" y="16"/>
                    </a:lnTo>
                    <a:lnTo>
                      <a:pt x="1624" y="28"/>
                    </a:lnTo>
                    <a:lnTo>
                      <a:pt x="1667" y="44"/>
                    </a:lnTo>
                    <a:lnTo>
                      <a:pt x="1709" y="63"/>
                    </a:lnTo>
                    <a:lnTo>
                      <a:pt x="1750" y="86"/>
                    </a:lnTo>
                    <a:lnTo>
                      <a:pt x="1790" y="113"/>
                    </a:lnTo>
                    <a:lnTo>
                      <a:pt x="1825" y="143"/>
                    </a:lnTo>
                    <a:lnTo>
                      <a:pt x="1860" y="176"/>
                    </a:lnTo>
                    <a:lnTo>
                      <a:pt x="1891" y="213"/>
                    </a:lnTo>
                    <a:lnTo>
                      <a:pt x="1919" y="253"/>
                    </a:lnTo>
                    <a:lnTo>
                      <a:pt x="1945" y="297"/>
                    </a:lnTo>
                    <a:lnTo>
                      <a:pt x="1966" y="344"/>
                    </a:lnTo>
                    <a:lnTo>
                      <a:pt x="1983" y="395"/>
                    </a:lnTo>
                    <a:lnTo>
                      <a:pt x="2034" y="398"/>
                    </a:lnTo>
                    <a:lnTo>
                      <a:pt x="2082" y="408"/>
                    </a:lnTo>
                    <a:lnTo>
                      <a:pt x="2131" y="422"/>
                    </a:lnTo>
                    <a:lnTo>
                      <a:pt x="2176" y="441"/>
                    </a:lnTo>
                    <a:lnTo>
                      <a:pt x="2221" y="466"/>
                    </a:lnTo>
                    <a:lnTo>
                      <a:pt x="2262" y="494"/>
                    </a:lnTo>
                    <a:lnTo>
                      <a:pt x="2300" y="527"/>
                    </a:lnTo>
                    <a:lnTo>
                      <a:pt x="2335" y="564"/>
                    </a:lnTo>
                    <a:lnTo>
                      <a:pt x="2365" y="604"/>
                    </a:lnTo>
                    <a:lnTo>
                      <a:pt x="2393" y="648"/>
                    </a:lnTo>
                    <a:lnTo>
                      <a:pt x="2415" y="694"/>
                    </a:lnTo>
                    <a:lnTo>
                      <a:pt x="2432" y="741"/>
                    </a:lnTo>
                    <a:lnTo>
                      <a:pt x="2443" y="790"/>
                    </a:lnTo>
                    <a:lnTo>
                      <a:pt x="2450" y="840"/>
                    </a:lnTo>
                    <a:lnTo>
                      <a:pt x="2452" y="889"/>
                    </a:lnTo>
                    <a:lnTo>
                      <a:pt x="2448" y="939"/>
                    </a:lnTo>
                    <a:lnTo>
                      <a:pt x="2491" y="964"/>
                    </a:lnTo>
                    <a:lnTo>
                      <a:pt x="2531" y="995"/>
                    </a:lnTo>
                    <a:lnTo>
                      <a:pt x="2568" y="1029"/>
                    </a:lnTo>
                    <a:lnTo>
                      <a:pt x="2601" y="1067"/>
                    </a:lnTo>
                    <a:lnTo>
                      <a:pt x="2629" y="1107"/>
                    </a:lnTo>
                    <a:lnTo>
                      <a:pt x="2654" y="1151"/>
                    </a:lnTo>
                    <a:lnTo>
                      <a:pt x="2673" y="1198"/>
                    </a:lnTo>
                    <a:lnTo>
                      <a:pt x="2686" y="1246"/>
                    </a:lnTo>
                    <a:lnTo>
                      <a:pt x="2696" y="1296"/>
                    </a:lnTo>
                    <a:lnTo>
                      <a:pt x="2698" y="1348"/>
                    </a:lnTo>
                    <a:lnTo>
                      <a:pt x="2695" y="1402"/>
                    </a:lnTo>
                    <a:lnTo>
                      <a:pt x="2686" y="1453"/>
                    </a:lnTo>
                    <a:lnTo>
                      <a:pt x="2672" y="1503"/>
                    </a:lnTo>
                    <a:lnTo>
                      <a:pt x="2651" y="1550"/>
                    </a:lnTo>
                    <a:lnTo>
                      <a:pt x="2627" y="1594"/>
                    </a:lnTo>
                    <a:lnTo>
                      <a:pt x="2598" y="1635"/>
                    </a:lnTo>
                    <a:lnTo>
                      <a:pt x="2564" y="1672"/>
                    </a:lnTo>
                    <a:lnTo>
                      <a:pt x="2527" y="1706"/>
                    </a:lnTo>
                    <a:lnTo>
                      <a:pt x="2486" y="1735"/>
                    </a:lnTo>
                    <a:lnTo>
                      <a:pt x="2441" y="1760"/>
                    </a:lnTo>
                    <a:lnTo>
                      <a:pt x="2394" y="1780"/>
                    </a:lnTo>
                    <a:lnTo>
                      <a:pt x="2345" y="1795"/>
                    </a:lnTo>
                    <a:lnTo>
                      <a:pt x="2293" y="1804"/>
                    </a:lnTo>
                    <a:lnTo>
                      <a:pt x="2240" y="1807"/>
                    </a:lnTo>
                    <a:lnTo>
                      <a:pt x="558" y="1807"/>
                    </a:lnTo>
                    <a:lnTo>
                      <a:pt x="533" y="1804"/>
                    </a:lnTo>
                    <a:lnTo>
                      <a:pt x="474" y="1797"/>
                    </a:lnTo>
                    <a:lnTo>
                      <a:pt x="417" y="1783"/>
                    </a:lnTo>
                    <a:lnTo>
                      <a:pt x="362" y="1764"/>
                    </a:lnTo>
                    <a:lnTo>
                      <a:pt x="311" y="1740"/>
                    </a:lnTo>
                    <a:lnTo>
                      <a:pt x="261" y="1710"/>
                    </a:lnTo>
                    <a:lnTo>
                      <a:pt x="216" y="1676"/>
                    </a:lnTo>
                    <a:lnTo>
                      <a:pt x="173" y="1639"/>
                    </a:lnTo>
                    <a:lnTo>
                      <a:pt x="135" y="1597"/>
                    </a:lnTo>
                    <a:lnTo>
                      <a:pt x="100" y="1553"/>
                    </a:lnTo>
                    <a:lnTo>
                      <a:pt x="71" y="1504"/>
                    </a:lnTo>
                    <a:lnTo>
                      <a:pt x="47" y="1452"/>
                    </a:lnTo>
                    <a:lnTo>
                      <a:pt x="26" y="1398"/>
                    </a:lnTo>
                    <a:lnTo>
                      <a:pt x="12" y="1342"/>
                    </a:lnTo>
                    <a:lnTo>
                      <a:pt x="2" y="1284"/>
                    </a:lnTo>
                    <a:lnTo>
                      <a:pt x="0" y="1224"/>
                    </a:lnTo>
                    <a:lnTo>
                      <a:pt x="2" y="1167"/>
                    </a:lnTo>
                    <a:lnTo>
                      <a:pt x="11" y="1111"/>
                    </a:lnTo>
                    <a:lnTo>
                      <a:pt x="24" y="1056"/>
                    </a:lnTo>
                    <a:lnTo>
                      <a:pt x="43" y="1004"/>
                    </a:lnTo>
                    <a:lnTo>
                      <a:pt x="67" y="954"/>
                    </a:lnTo>
                    <a:lnTo>
                      <a:pt x="95" y="906"/>
                    </a:lnTo>
                    <a:lnTo>
                      <a:pt x="127" y="862"/>
                    </a:lnTo>
                    <a:lnTo>
                      <a:pt x="164" y="821"/>
                    </a:lnTo>
                    <a:lnTo>
                      <a:pt x="204" y="783"/>
                    </a:lnTo>
                    <a:lnTo>
                      <a:pt x="247" y="749"/>
                    </a:lnTo>
                    <a:lnTo>
                      <a:pt x="294" y="719"/>
                    </a:lnTo>
                    <a:lnTo>
                      <a:pt x="343" y="694"/>
                    </a:lnTo>
                    <a:lnTo>
                      <a:pt x="395" y="673"/>
                    </a:lnTo>
                    <a:lnTo>
                      <a:pt x="399" y="620"/>
                    </a:lnTo>
                    <a:lnTo>
                      <a:pt x="408" y="568"/>
                    </a:lnTo>
                    <a:lnTo>
                      <a:pt x="423" y="517"/>
                    </a:lnTo>
                    <a:lnTo>
                      <a:pt x="444" y="469"/>
                    </a:lnTo>
                    <a:lnTo>
                      <a:pt x="469" y="422"/>
                    </a:lnTo>
                    <a:lnTo>
                      <a:pt x="501" y="379"/>
                    </a:lnTo>
                    <a:lnTo>
                      <a:pt x="533" y="342"/>
                    </a:lnTo>
                    <a:lnTo>
                      <a:pt x="569" y="309"/>
                    </a:lnTo>
                    <a:lnTo>
                      <a:pt x="607" y="281"/>
                    </a:lnTo>
                    <a:lnTo>
                      <a:pt x="649" y="255"/>
                    </a:lnTo>
                    <a:lnTo>
                      <a:pt x="692" y="234"/>
                    </a:lnTo>
                    <a:lnTo>
                      <a:pt x="737" y="217"/>
                    </a:lnTo>
                    <a:lnTo>
                      <a:pt x="784" y="206"/>
                    </a:lnTo>
                    <a:lnTo>
                      <a:pt x="831" y="198"/>
                    </a:lnTo>
                    <a:lnTo>
                      <a:pt x="880" y="196"/>
                    </a:lnTo>
                    <a:lnTo>
                      <a:pt x="923" y="198"/>
                    </a:lnTo>
                    <a:lnTo>
                      <a:pt x="966" y="204"/>
                    </a:lnTo>
                    <a:lnTo>
                      <a:pt x="1008" y="213"/>
                    </a:lnTo>
                    <a:lnTo>
                      <a:pt x="1044" y="171"/>
                    </a:lnTo>
                    <a:lnTo>
                      <a:pt x="1085" y="132"/>
                    </a:lnTo>
                    <a:lnTo>
                      <a:pt x="1128" y="98"/>
                    </a:lnTo>
                    <a:lnTo>
                      <a:pt x="1175" y="68"/>
                    </a:lnTo>
                    <a:lnTo>
                      <a:pt x="1224" y="44"/>
                    </a:lnTo>
                    <a:lnTo>
                      <a:pt x="1276" y="25"/>
                    </a:lnTo>
                    <a:lnTo>
                      <a:pt x="1330" y="10"/>
                    </a:lnTo>
                    <a:lnTo>
                      <a:pt x="1386" y="2"/>
                    </a:lnTo>
                    <a:lnTo>
                      <a:pt x="1444"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33" name="Freeform 7"/>
              <p:cNvSpPr>
                <a:spLocks/>
              </p:cNvSpPr>
              <p:nvPr/>
            </p:nvSpPr>
            <p:spPr bwMode="auto">
              <a:xfrm>
                <a:off x="11055596" y="2748655"/>
                <a:ext cx="296435" cy="189249"/>
              </a:xfrm>
              <a:custGeom>
                <a:avLst/>
                <a:gdLst>
                  <a:gd name="T0" fmla="*/ 1380 w 2474"/>
                  <a:gd name="T1" fmla="*/ 2 h 1582"/>
                  <a:gd name="T2" fmla="*/ 1462 w 2474"/>
                  <a:gd name="T3" fmla="*/ 18 h 1582"/>
                  <a:gd name="T4" fmla="*/ 1540 w 2474"/>
                  <a:gd name="T5" fmla="*/ 48 h 1582"/>
                  <a:gd name="T6" fmla="*/ 1612 w 2474"/>
                  <a:gd name="T7" fmla="*/ 94 h 1582"/>
                  <a:gd name="T8" fmla="*/ 1674 w 2474"/>
                  <a:gd name="T9" fmla="*/ 152 h 1582"/>
                  <a:gd name="T10" fmla="*/ 1724 w 2474"/>
                  <a:gd name="T11" fmla="*/ 223 h 1582"/>
                  <a:gd name="T12" fmla="*/ 1760 w 2474"/>
                  <a:gd name="T13" fmla="*/ 307 h 1582"/>
                  <a:gd name="T14" fmla="*/ 1779 w 2474"/>
                  <a:gd name="T15" fmla="*/ 403 h 1582"/>
                  <a:gd name="T16" fmla="*/ 1878 w 2474"/>
                  <a:gd name="T17" fmla="*/ 395 h 1582"/>
                  <a:gd name="T18" fmla="*/ 1970 w 2474"/>
                  <a:gd name="T19" fmla="*/ 413 h 1582"/>
                  <a:gd name="T20" fmla="*/ 2053 w 2474"/>
                  <a:gd name="T21" fmla="*/ 452 h 1582"/>
                  <a:gd name="T22" fmla="*/ 2122 w 2474"/>
                  <a:gd name="T23" fmla="*/ 509 h 1582"/>
                  <a:gd name="T24" fmla="*/ 2177 w 2474"/>
                  <a:gd name="T25" fmla="*/ 581 h 1582"/>
                  <a:gd name="T26" fmla="*/ 2212 w 2474"/>
                  <a:gd name="T27" fmla="*/ 663 h 1582"/>
                  <a:gd name="T28" fmla="*/ 2227 w 2474"/>
                  <a:gd name="T29" fmla="*/ 754 h 1582"/>
                  <a:gd name="T30" fmla="*/ 2217 w 2474"/>
                  <a:gd name="T31" fmla="*/ 850 h 1582"/>
                  <a:gd name="T32" fmla="*/ 2244 w 2474"/>
                  <a:gd name="T33" fmla="*/ 909 h 1582"/>
                  <a:gd name="T34" fmla="*/ 2319 w 2474"/>
                  <a:gd name="T35" fmla="*/ 947 h 1582"/>
                  <a:gd name="T36" fmla="*/ 2382 w 2474"/>
                  <a:gd name="T37" fmla="*/ 1002 h 1582"/>
                  <a:gd name="T38" fmla="*/ 2432 w 2474"/>
                  <a:gd name="T39" fmla="*/ 1070 h 1582"/>
                  <a:gd name="T40" fmla="*/ 2462 w 2474"/>
                  <a:gd name="T41" fmla="*/ 1149 h 1582"/>
                  <a:gd name="T42" fmla="*/ 2474 w 2474"/>
                  <a:gd name="T43" fmla="*/ 1236 h 1582"/>
                  <a:gd name="T44" fmla="*/ 2461 w 2474"/>
                  <a:gd name="T45" fmla="*/ 1329 h 1582"/>
                  <a:gd name="T46" fmla="*/ 2426 w 2474"/>
                  <a:gd name="T47" fmla="*/ 1411 h 1582"/>
                  <a:gd name="T48" fmla="*/ 2373 w 2474"/>
                  <a:gd name="T49" fmla="*/ 1481 h 1582"/>
                  <a:gd name="T50" fmla="*/ 2303 w 2474"/>
                  <a:gd name="T51" fmla="*/ 1535 h 1582"/>
                  <a:gd name="T52" fmla="*/ 2219 w 2474"/>
                  <a:gd name="T53" fmla="*/ 1571 h 1582"/>
                  <a:gd name="T54" fmla="*/ 2128 w 2474"/>
                  <a:gd name="T55" fmla="*/ 1582 h 1582"/>
                  <a:gd name="T56" fmla="*/ 446 w 2474"/>
                  <a:gd name="T57" fmla="*/ 1581 h 1582"/>
                  <a:gd name="T58" fmla="*/ 342 w 2474"/>
                  <a:gd name="T59" fmla="*/ 1564 h 1582"/>
                  <a:gd name="T60" fmla="*/ 248 w 2474"/>
                  <a:gd name="T61" fmla="*/ 1526 h 1582"/>
                  <a:gd name="T62" fmla="*/ 166 w 2474"/>
                  <a:gd name="T63" fmla="*/ 1470 h 1582"/>
                  <a:gd name="T64" fmla="*/ 97 w 2474"/>
                  <a:gd name="T65" fmla="*/ 1398 h 1582"/>
                  <a:gd name="T66" fmla="*/ 45 w 2474"/>
                  <a:gd name="T67" fmla="*/ 1313 h 1582"/>
                  <a:gd name="T68" fmla="*/ 12 w 2474"/>
                  <a:gd name="T69" fmla="*/ 1217 h 1582"/>
                  <a:gd name="T70" fmla="*/ 0 w 2474"/>
                  <a:gd name="T71" fmla="*/ 1112 h 1582"/>
                  <a:gd name="T72" fmla="*/ 12 w 2474"/>
                  <a:gd name="T73" fmla="*/ 1007 h 1582"/>
                  <a:gd name="T74" fmla="*/ 46 w 2474"/>
                  <a:gd name="T75" fmla="*/ 908 h 1582"/>
                  <a:gd name="T76" fmla="*/ 100 w 2474"/>
                  <a:gd name="T77" fmla="*/ 823 h 1582"/>
                  <a:gd name="T78" fmla="*/ 171 w 2474"/>
                  <a:gd name="T79" fmla="*/ 750 h 1582"/>
                  <a:gd name="T80" fmla="*/ 257 w 2474"/>
                  <a:gd name="T81" fmla="*/ 694 h 1582"/>
                  <a:gd name="T82" fmla="*/ 353 w 2474"/>
                  <a:gd name="T83" fmla="*/ 658 h 1582"/>
                  <a:gd name="T84" fmla="*/ 397 w 2474"/>
                  <a:gd name="T85" fmla="*/ 599 h 1582"/>
                  <a:gd name="T86" fmla="*/ 400 w 2474"/>
                  <a:gd name="T87" fmla="*/ 507 h 1582"/>
                  <a:gd name="T88" fmla="*/ 425 w 2474"/>
                  <a:gd name="T89" fmla="*/ 422 h 1582"/>
                  <a:gd name="T90" fmla="*/ 468 w 2474"/>
                  <a:gd name="T91" fmla="*/ 348 h 1582"/>
                  <a:gd name="T92" fmla="*/ 527 w 2474"/>
                  <a:gd name="T93" fmla="*/ 286 h 1582"/>
                  <a:gd name="T94" fmla="*/ 597 w 2474"/>
                  <a:gd name="T95" fmla="*/ 239 h 1582"/>
                  <a:gd name="T96" fmla="*/ 677 w 2474"/>
                  <a:gd name="T97" fmla="*/ 208 h 1582"/>
                  <a:gd name="T98" fmla="*/ 763 w 2474"/>
                  <a:gd name="T99" fmla="*/ 196 h 1582"/>
                  <a:gd name="T100" fmla="*/ 851 w 2474"/>
                  <a:gd name="T101" fmla="*/ 207 h 1582"/>
                  <a:gd name="T102" fmla="*/ 940 w 2474"/>
                  <a:gd name="T103" fmla="*/ 241 h 1582"/>
                  <a:gd name="T104" fmla="*/ 994 w 2474"/>
                  <a:gd name="T105" fmla="*/ 158 h 1582"/>
                  <a:gd name="T106" fmla="*/ 1058 w 2474"/>
                  <a:gd name="T107" fmla="*/ 94 h 1582"/>
                  <a:gd name="T108" fmla="*/ 1132 w 2474"/>
                  <a:gd name="T109" fmla="*/ 46 h 1582"/>
                  <a:gd name="T110" fmla="*/ 1212 w 2474"/>
                  <a:gd name="T111" fmla="*/ 16 h 1582"/>
                  <a:gd name="T112" fmla="*/ 1295 w 2474"/>
                  <a:gd name="T113" fmla="*/ 1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74" h="1582">
                    <a:moveTo>
                      <a:pt x="1337" y="0"/>
                    </a:moveTo>
                    <a:lnTo>
                      <a:pt x="1380" y="2"/>
                    </a:lnTo>
                    <a:lnTo>
                      <a:pt x="1421" y="8"/>
                    </a:lnTo>
                    <a:lnTo>
                      <a:pt x="1462" y="18"/>
                    </a:lnTo>
                    <a:lnTo>
                      <a:pt x="1502" y="31"/>
                    </a:lnTo>
                    <a:lnTo>
                      <a:pt x="1540" y="48"/>
                    </a:lnTo>
                    <a:lnTo>
                      <a:pt x="1577" y="70"/>
                    </a:lnTo>
                    <a:lnTo>
                      <a:pt x="1612" y="94"/>
                    </a:lnTo>
                    <a:lnTo>
                      <a:pt x="1645" y="121"/>
                    </a:lnTo>
                    <a:lnTo>
                      <a:pt x="1674" y="152"/>
                    </a:lnTo>
                    <a:lnTo>
                      <a:pt x="1701" y="186"/>
                    </a:lnTo>
                    <a:lnTo>
                      <a:pt x="1724" y="223"/>
                    </a:lnTo>
                    <a:lnTo>
                      <a:pt x="1744" y="264"/>
                    </a:lnTo>
                    <a:lnTo>
                      <a:pt x="1760" y="307"/>
                    </a:lnTo>
                    <a:lnTo>
                      <a:pt x="1773" y="354"/>
                    </a:lnTo>
                    <a:lnTo>
                      <a:pt x="1779" y="403"/>
                    </a:lnTo>
                    <a:lnTo>
                      <a:pt x="1830" y="396"/>
                    </a:lnTo>
                    <a:lnTo>
                      <a:pt x="1878" y="395"/>
                    </a:lnTo>
                    <a:lnTo>
                      <a:pt x="1926" y="401"/>
                    </a:lnTo>
                    <a:lnTo>
                      <a:pt x="1970" y="413"/>
                    </a:lnTo>
                    <a:lnTo>
                      <a:pt x="2013" y="430"/>
                    </a:lnTo>
                    <a:lnTo>
                      <a:pt x="2053" y="452"/>
                    </a:lnTo>
                    <a:lnTo>
                      <a:pt x="2089" y="478"/>
                    </a:lnTo>
                    <a:lnTo>
                      <a:pt x="2122" y="509"/>
                    </a:lnTo>
                    <a:lnTo>
                      <a:pt x="2152" y="543"/>
                    </a:lnTo>
                    <a:lnTo>
                      <a:pt x="2177" y="581"/>
                    </a:lnTo>
                    <a:lnTo>
                      <a:pt x="2197" y="621"/>
                    </a:lnTo>
                    <a:lnTo>
                      <a:pt x="2212" y="663"/>
                    </a:lnTo>
                    <a:lnTo>
                      <a:pt x="2223" y="709"/>
                    </a:lnTo>
                    <a:lnTo>
                      <a:pt x="2227" y="754"/>
                    </a:lnTo>
                    <a:lnTo>
                      <a:pt x="2225" y="802"/>
                    </a:lnTo>
                    <a:lnTo>
                      <a:pt x="2217" y="850"/>
                    </a:lnTo>
                    <a:lnTo>
                      <a:pt x="2203" y="898"/>
                    </a:lnTo>
                    <a:lnTo>
                      <a:pt x="2244" y="909"/>
                    </a:lnTo>
                    <a:lnTo>
                      <a:pt x="2283" y="926"/>
                    </a:lnTo>
                    <a:lnTo>
                      <a:pt x="2319" y="947"/>
                    </a:lnTo>
                    <a:lnTo>
                      <a:pt x="2353" y="973"/>
                    </a:lnTo>
                    <a:lnTo>
                      <a:pt x="2382" y="1002"/>
                    </a:lnTo>
                    <a:lnTo>
                      <a:pt x="2410" y="1034"/>
                    </a:lnTo>
                    <a:lnTo>
                      <a:pt x="2432" y="1070"/>
                    </a:lnTo>
                    <a:lnTo>
                      <a:pt x="2450" y="1108"/>
                    </a:lnTo>
                    <a:lnTo>
                      <a:pt x="2462" y="1149"/>
                    </a:lnTo>
                    <a:lnTo>
                      <a:pt x="2471" y="1191"/>
                    </a:lnTo>
                    <a:lnTo>
                      <a:pt x="2474" y="1236"/>
                    </a:lnTo>
                    <a:lnTo>
                      <a:pt x="2471" y="1283"/>
                    </a:lnTo>
                    <a:lnTo>
                      <a:pt x="2461" y="1329"/>
                    </a:lnTo>
                    <a:lnTo>
                      <a:pt x="2447" y="1371"/>
                    </a:lnTo>
                    <a:lnTo>
                      <a:pt x="2426" y="1411"/>
                    </a:lnTo>
                    <a:lnTo>
                      <a:pt x="2402" y="1448"/>
                    </a:lnTo>
                    <a:lnTo>
                      <a:pt x="2373" y="1481"/>
                    </a:lnTo>
                    <a:lnTo>
                      <a:pt x="2339" y="1510"/>
                    </a:lnTo>
                    <a:lnTo>
                      <a:pt x="2303" y="1535"/>
                    </a:lnTo>
                    <a:lnTo>
                      <a:pt x="2263" y="1555"/>
                    </a:lnTo>
                    <a:lnTo>
                      <a:pt x="2219" y="1571"/>
                    </a:lnTo>
                    <a:lnTo>
                      <a:pt x="2175" y="1579"/>
                    </a:lnTo>
                    <a:lnTo>
                      <a:pt x="2128" y="1582"/>
                    </a:lnTo>
                    <a:lnTo>
                      <a:pt x="446" y="1582"/>
                    </a:lnTo>
                    <a:lnTo>
                      <a:pt x="446" y="1581"/>
                    </a:lnTo>
                    <a:lnTo>
                      <a:pt x="393" y="1576"/>
                    </a:lnTo>
                    <a:lnTo>
                      <a:pt x="342" y="1564"/>
                    </a:lnTo>
                    <a:lnTo>
                      <a:pt x="295" y="1548"/>
                    </a:lnTo>
                    <a:lnTo>
                      <a:pt x="248" y="1526"/>
                    </a:lnTo>
                    <a:lnTo>
                      <a:pt x="206" y="1501"/>
                    </a:lnTo>
                    <a:lnTo>
                      <a:pt x="166" y="1470"/>
                    </a:lnTo>
                    <a:lnTo>
                      <a:pt x="130" y="1436"/>
                    </a:lnTo>
                    <a:lnTo>
                      <a:pt x="97" y="1398"/>
                    </a:lnTo>
                    <a:lnTo>
                      <a:pt x="69" y="1357"/>
                    </a:lnTo>
                    <a:lnTo>
                      <a:pt x="45" y="1313"/>
                    </a:lnTo>
                    <a:lnTo>
                      <a:pt x="25" y="1266"/>
                    </a:lnTo>
                    <a:lnTo>
                      <a:pt x="12" y="1217"/>
                    </a:lnTo>
                    <a:lnTo>
                      <a:pt x="3" y="1166"/>
                    </a:lnTo>
                    <a:lnTo>
                      <a:pt x="0" y="1112"/>
                    </a:lnTo>
                    <a:lnTo>
                      <a:pt x="3" y="1058"/>
                    </a:lnTo>
                    <a:lnTo>
                      <a:pt x="12" y="1007"/>
                    </a:lnTo>
                    <a:lnTo>
                      <a:pt x="26" y="956"/>
                    </a:lnTo>
                    <a:lnTo>
                      <a:pt x="46" y="908"/>
                    </a:lnTo>
                    <a:lnTo>
                      <a:pt x="71" y="864"/>
                    </a:lnTo>
                    <a:lnTo>
                      <a:pt x="100" y="823"/>
                    </a:lnTo>
                    <a:lnTo>
                      <a:pt x="134" y="785"/>
                    </a:lnTo>
                    <a:lnTo>
                      <a:pt x="171" y="750"/>
                    </a:lnTo>
                    <a:lnTo>
                      <a:pt x="212" y="720"/>
                    </a:lnTo>
                    <a:lnTo>
                      <a:pt x="257" y="694"/>
                    </a:lnTo>
                    <a:lnTo>
                      <a:pt x="303" y="674"/>
                    </a:lnTo>
                    <a:lnTo>
                      <a:pt x="353" y="658"/>
                    </a:lnTo>
                    <a:lnTo>
                      <a:pt x="405" y="647"/>
                    </a:lnTo>
                    <a:lnTo>
                      <a:pt x="397" y="599"/>
                    </a:lnTo>
                    <a:lnTo>
                      <a:pt x="396" y="552"/>
                    </a:lnTo>
                    <a:lnTo>
                      <a:pt x="400" y="507"/>
                    </a:lnTo>
                    <a:lnTo>
                      <a:pt x="410" y="464"/>
                    </a:lnTo>
                    <a:lnTo>
                      <a:pt x="425" y="422"/>
                    </a:lnTo>
                    <a:lnTo>
                      <a:pt x="445" y="384"/>
                    </a:lnTo>
                    <a:lnTo>
                      <a:pt x="468" y="348"/>
                    </a:lnTo>
                    <a:lnTo>
                      <a:pt x="495" y="316"/>
                    </a:lnTo>
                    <a:lnTo>
                      <a:pt x="527" y="286"/>
                    </a:lnTo>
                    <a:lnTo>
                      <a:pt x="561" y="261"/>
                    </a:lnTo>
                    <a:lnTo>
                      <a:pt x="597" y="239"/>
                    </a:lnTo>
                    <a:lnTo>
                      <a:pt x="636" y="221"/>
                    </a:lnTo>
                    <a:lnTo>
                      <a:pt x="677" y="208"/>
                    </a:lnTo>
                    <a:lnTo>
                      <a:pt x="719" y="199"/>
                    </a:lnTo>
                    <a:lnTo>
                      <a:pt x="763" y="196"/>
                    </a:lnTo>
                    <a:lnTo>
                      <a:pt x="807" y="198"/>
                    </a:lnTo>
                    <a:lnTo>
                      <a:pt x="851" y="207"/>
                    </a:lnTo>
                    <a:lnTo>
                      <a:pt x="897" y="221"/>
                    </a:lnTo>
                    <a:lnTo>
                      <a:pt x="940" y="241"/>
                    </a:lnTo>
                    <a:lnTo>
                      <a:pt x="966" y="197"/>
                    </a:lnTo>
                    <a:lnTo>
                      <a:pt x="994" y="158"/>
                    </a:lnTo>
                    <a:lnTo>
                      <a:pt x="1026" y="123"/>
                    </a:lnTo>
                    <a:lnTo>
                      <a:pt x="1058" y="94"/>
                    </a:lnTo>
                    <a:lnTo>
                      <a:pt x="1094" y="68"/>
                    </a:lnTo>
                    <a:lnTo>
                      <a:pt x="1132" y="46"/>
                    </a:lnTo>
                    <a:lnTo>
                      <a:pt x="1172" y="29"/>
                    </a:lnTo>
                    <a:lnTo>
                      <a:pt x="1212" y="16"/>
                    </a:lnTo>
                    <a:lnTo>
                      <a:pt x="1254" y="6"/>
                    </a:lnTo>
                    <a:lnTo>
                      <a:pt x="1295" y="1"/>
                    </a:lnTo>
                    <a:lnTo>
                      <a:pt x="1337" y="0"/>
                    </a:lnTo>
                    <a:close/>
                  </a:path>
                </a:pathLst>
              </a:custGeom>
              <a:solidFill>
                <a:srgbClr val="C0E8F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cs typeface="ＭＳ Ｐゴシック"/>
                </a:endParaRPr>
              </a:p>
            </p:txBody>
          </p:sp>
          <p:grpSp>
            <p:nvGrpSpPr>
              <p:cNvPr id="134" name="Group 133"/>
              <p:cNvGrpSpPr>
                <a:grpSpLocks noChangeAspect="1"/>
              </p:cNvGrpSpPr>
              <p:nvPr/>
            </p:nvGrpSpPr>
            <p:grpSpPr>
              <a:xfrm>
                <a:off x="11152374" y="2844706"/>
                <a:ext cx="161025" cy="182960"/>
                <a:chOff x="4946904" y="2472561"/>
                <a:chExt cx="603579" cy="685800"/>
              </a:xfrm>
            </p:grpSpPr>
            <p:sp>
              <p:nvSpPr>
                <p:cNvPr id="135" name="Freeform 13"/>
                <p:cNvSpPr>
                  <a:spLocks/>
                </p:cNvSpPr>
                <p:nvPr/>
              </p:nvSpPr>
              <p:spPr bwMode="auto">
                <a:xfrm>
                  <a:off x="4946904" y="2472561"/>
                  <a:ext cx="603579" cy="685800"/>
                </a:xfrm>
                <a:custGeom>
                  <a:avLst/>
                  <a:gdLst>
                    <a:gd name="T0" fmla="*/ 1159 w 2265"/>
                    <a:gd name="T1" fmla="*/ 2 h 2567"/>
                    <a:gd name="T2" fmla="*/ 1217 w 2265"/>
                    <a:gd name="T3" fmla="*/ 18 h 2567"/>
                    <a:gd name="T4" fmla="*/ 2175 w 2265"/>
                    <a:gd name="T5" fmla="*/ 596 h 2567"/>
                    <a:gd name="T6" fmla="*/ 2218 w 2265"/>
                    <a:gd name="T7" fmla="*/ 634 h 2567"/>
                    <a:gd name="T8" fmla="*/ 2247 w 2265"/>
                    <a:gd name="T9" fmla="*/ 683 h 2567"/>
                    <a:gd name="T10" fmla="*/ 2256 w 2265"/>
                    <a:gd name="T11" fmla="*/ 739 h 2567"/>
                    <a:gd name="T12" fmla="*/ 2247 w 2265"/>
                    <a:gd name="T13" fmla="*/ 797 h 2567"/>
                    <a:gd name="T14" fmla="*/ 2218 w 2265"/>
                    <a:gd name="T15" fmla="*/ 846 h 2567"/>
                    <a:gd name="T16" fmla="*/ 2175 w 2265"/>
                    <a:gd name="T17" fmla="*/ 884 h 2567"/>
                    <a:gd name="T18" fmla="*/ 2175 w 2265"/>
                    <a:gd name="T19" fmla="*/ 1139 h 2567"/>
                    <a:gd name="T20" fmla="*/ 2218 w 2265"/>
                    <a:gd name="T21" fmla="*/ 1177 h 2567"/>
                    <a:gd name="T22" fmla="*/ 2247 w 2265"/>
                    <a:gd name="T23" fmla="*/ 1226 h 2567"/>
                    <a:gd name="T24" fmla="*/ 2256 w 2265"/>
                    <a:gd name="T25" fmla="*/ 1282 h 2567"/>
                    <a:gd name="T26" fmla="*/ 2247 w 2265"/>
                    <a:gd name="T27" fmla="*/ 1339 h 2567"/>
                    <a:gd name="T28" fmla="*/ 2218 w 2265"/>
                    <a:gd name="T29" fmla="*/ 1389 h 2567"/>
                    <a:gd name="T30" fmla="*/ 2175 w 2265"/>
                    <a:gd name="T31" fmla="*/ 1427 h 2567"/>
                    <a:gd name="T32" fmla="*/ 2183 w 2265"/>
                    <a:gd name="T33" fmla="*/ 1682 h 2567"/>
                    <a:gd name="T34" fmla="*/ 2227 w 2265"/>
                    <a:gd name="T35" fmla="*/ 1720 h 2567"/>
                    <a:gd name="T36" fmla="*/ 2254 w 2265"/>
                    <a:gd name="T37" fmla="*/ 1769 h 2567"/>
                    <a:gd name="T38" fmla="*/ 2265 w 2265"/>
                    <a:gd name="T39" fmla="*/ 1826 h 2567"/>
                    <a:gd name="T40" fmla="*/ 2254 w 2265"/>
                    <a:gd name="T41" fmla="*/ 1882 h 2567"/>
                    <a:gd name="T42" fmla="*/ 2227 w 2265"/>
                    <a:gd name="T43" fmla="*/ 1932 h 2567"/>
                    <a:gd name="T44" fmla="*/ 2183 w 2265"/>
                    <a:gd name="T45" fmla="*/ 1970 h 2567"/>
                    <a:gd name="T46" fmla="*/ 1225 w 2265"/>
                    <a:gd name="T47" fmla="*/ 2549 h 2567"/>
                    <a:gd name="T48" fmla="*/ 1166 w 2265"/>
                    <a:gd name="T49" fmla="*/ 2565 h 2567"/>
                    <a:gd name="T50" fmla="*/ 1105 w 2265"/>
                    <a:gd name="T51" fmla="*/ 2565 h 2567"/>
                    <a:gd name="T52" fmla="*/ 1047 w 2265"/>
                    <a:gd name="T53" fmla="*/ 2549 h 2567"/>
                    <a:gd name="T54" fmla="*/ 89 w 2265"/>
                    <a:gd name="T55" fmla="*/ 1970 h 2567"/>
                    <a:gd name="T56" fmla="*/ 45 w 2265"/>
                    <a:gd name="T57" fmla="*/ 1932 h 2567"/>
                    <a:gd name="T58" fmla="*/ 18 w 2265"/>
                    <a:gd name="T59" fmla="*/ 1882 h 2567"/>
                    <a:gd name="T60" fmla="*/ 7 w 2265"/>
                    <a:gd name="T61" fmla="*/ 1825 h 2567"/>
                    <a:gd name="T62" fmla="*/ 18 w 2265"/>
                    <a:gd name="T63" fmla="*/ 1769 h 2567"/>
                    <a:gd name="T64" fmla="*/ 45 w 2265"/>
                    <a:gd name="T65" fmla="*/ 1720 h 2567"/>
                    <a:gd name="T66" fmla="*/ 89 w 2265"/>
                    <a:gd name="T67" fmla="*/ 1682 h 2567"/>
                    <a:gd name="T68" fmla="*/ 81 w 2265"/>
                    <a:gd name="T69" fmla="*/ 1427 h 2567"/>
                    <a:gd name="T70" fmla="*/ 38 w 2265"/>
                    <a:gd name="T71" fmla="*/ 1389 h 2567"/>
                    <a:gd name="T72" fmla="*/ 9 w 2265"/>
                    <a:gd name="T73" fmla="*/ 1339 h 2567"/>
                    <a:gd name="T74" fmla="*/ 0 w 2265"/>
                    <a:gd name="T75" fmla="*/ 1282 h 2567"/>
                    <a:gd name="T76" fmla="*/ 9 w 2265"/>
                    <a:gd name="T77" fmla="*/ 1226 h 2567"/>
                    <a:gd name="T78" fmla="*/ 38 w 2265"/>
                    <a:gd name="T79" fmla="*/ 1177 h 2567"/>
                    <a:gd name="T80" fmla="*/ 81 w 2265"/>
                    <a:gd name="T81" fmla="*/ 1139 h 2567"/>
                    <a:gd name="T82" fmla="*/ 81 w 2265"/>
                    <a:gd name="T83" fmla="*/ 884 h 2567"/>
                    <a:gd name="T84" fmla="*/ 38 w 2265"/>
                    <a:gd name="T85" fmla="*/ 846 h 2567"/>
                    <a:gd name="T86" fmla="*/ 9 w 2265"/>
                    <a:gd name="T87" fmla="*/ 797 h 2567"/>
                    <a:gd name="T88" fmla="*/ 0 w 2265"/>
                    <a:gd name="T89" fmla="*/ 739 h 2567"/>
                    <a:gd name="T90" fmla="*/ 9 w 2265"/>
                    <a:gd name="T91" fmla="*/ 683 h 2567"/>
                    <a:gd name="T92" fmla="*/ 38 w 2265"/>
                    <a:gd name="T93" fmla="*/ 634 h 2567"/>
                    <a:gd name="T94" fmla="*/ 81 w 2265"/>
                    <a:gd name="T95" fmla="*/ 596 h 2567"/>
                    <a:gd name="T96" fmla="*/ 1039 w 2265"/>
                    <a:gd name="T97" fmla="*/ 18 h 2567"/>
                    <a:gd name="T98" fmla="*/ 1097 w 2265"/>
                    <a:gd name="T99" fmla="*/ 2 h 2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65" h="2567">
                      <a:moveTo>
                        <a:pt x="1128" y="0"/>
                      </a:moveTo>
                      <a:lnTo>
                        <a:pt x="1159" y="2"/>
                      </a:lnTo>
                      <a:lnTo>
                        <a:pt x="1188" y="8"/>
                      </a:lnTo>
                      <a:lnTo>
                        <a:pt x="1217" y="18"/>
                      </a:lnTo>
                      <a:lnTo>
                        <a:pt x="1244" y="33"/>
                      </a:lnTo>
                      <a:lnTo>
                        <a:pt x="2175" y="596"/>
                      </a:lnTo>
                      <a:lnTo>
                        <a:pt x="2198" y="613"/>
                      </a:lnTo>
                      <a:lnTo>
                        <a:pt x="2218" y="634"/>
                      </a:lnTo>
                      <a:lnTo>
                        <a:pt x="2235" y="657"/>
                      </a:lnTo>
                      <a:lnTo>
                        <a:pt x="2247" y="683"/>
                      </a:lnTo>
                      <a:lnTo>
                        <a:pt x="2254" y="711"/>
                      </a:lnTo>
                      <a:lnTo>
                        <a:pt x="2256" y="739"/>
                      </a:lnTo>
                      <a:lnTo>
                        <a:pt x="2254" y="769"/>
                      </a:lnTo>
                      <a:lnTo>
                        <a:pt x="2247" y="797"/>
                      </a:lnTo>
                      <a:lnTo>
                        <a:pt x="2235" y="823"/>
                      </a:lnTo>
                      <a:lnTo>
                        <a:pt x="2218" y="846"/>
                      </a:lnTo>
                      <a:lnTo>
                        <a:pt x="2199" y="867"/>
                      </a:lnTo>
                      <a:lnTo>
                        <a:pt x="2175" y="884"/>
                      </a:lnTo>
                      <a:lnTo>
                        <a:pt x="1965" y="1012"/>
                      </a:lnTo>
                      <a:lnTo>
                        <a:pt x="2175" y="1139"/>
                      </a:lnTo>
                      <a:lnTo>
                        <a:pt x="2198" y="1156"/>
                      </a:lnTo>
                      <a:lnTo>
                        <a:pt x="2218" y="1177"/>
                      </a:lnTo>
                      <a:lnTo>
                        <a:pt x="2235" y="1200"/>
                      </a:lnTo>
                      <a:lnTo>
                        <a:pt x="2247" y="1226"/>
                      </a:lnTo>
                      <a:lnTo>
                        <a:pt x="2254" y="1254"/>
                      </a:lnTo>
                      <a:lnTo>
                        <a:pt x="2256" y="1282"/>
                      </a:lnTo>
                      <a:lnTo>
                        <a:pt x="2254" y="1312"/>
                      </a:lnTo>
                      <a:lnTo>
                        <a:pt x="2247" y="1339"/>
                      </a:lnTo>
                      <a:lnTo>
                        <a:pt x="2235" y="1366"/>
                      </a:lnTo>
                      <a:lnTo>
                        <a:pt x="2218" y="1389"/>
                      </a:lnTo>
                      <a:lnTo>
                        <a:pt x="2199" y="1410"/>
                      </a:lnTo>
                      <a:lnTo>
                        <a:pt x="2175" y="1427"/>
                      </a:lnTo>
                      <a:lnTo>
                        <a:pt x="1969" y="1552"/>
                      </a:lnTo>
                      <a:lnTo>
                        <a:pt x="2183" y="1682"/>
                      </a:lnTo>
                      <a:lnTo>
                        <a:pt x="2207" y="1699"/>
                      </a:lnTo>
                      <a:lnTo>
                        <a:pt x="2227" y="1720"/>
                      </a:lnTo>
                      <a:lnTo>
                        <a:pt x="2242" y="1743"/>
                      </a:lnTo>
                      <a:lnTo>
                        <a:pt x="2254" y="1769"/>
                      </a:lnTo>
                      <a:lnTo>
                        <a:pt x="2261" y="1797"/>
                      </a:lnTo>
                      <a:lnTo>
                        <a:pt x="2265" y="1826"/>
                      </a:lnTo>
                      <a:lnTo>
                        <a:pt x="2261" y="1855"/>
                      </a:lnTo>
                      <a:lnTo>
                        <a:pt x="2254" y="1882"/>
                      </a:lnTo>
                      <a:lnTo>
                        <a:pt x="2242" y="1909"/>
                      </a:lnTo>
                      <a:lnTo>
                        <a:pt x="2227" y="1932"/>
                      </a:lnTo>
                      <a:lnTo>
                        <a:pt x="2207" y="1953"/>
                      </a:lnTo>
                      <a:lnTo>
                        <a:pt x="2183" y="1970"/>
                      </a:lnTo>
                      <a:lnTo>
                        <a:pt x="1253" y="2534"/>
                      </a:lnTo>
                      <a:lnTo>
                        <a:pt x="1225" y="2549"/>
                      </a:lnTo>
                      <a:lnTo>
                        <a:pt x="1197" y="2559"/>
                      </a:lnTo>
                      <a:lnTo>
                        <a:pt x="1166" y="2565"/>
                      </a:lnTo>
                      <a:lnTo>
                        <a:pt x="1135" y="2567"/>
                      </a:lnTo>
                      <a:lnTo>
                        <a:pt x="1105" y="2565"/>
                      </a:lnTo>
                      <a:lnTo>
                        <a:pt x="1075" y="2559"/>
                      </a:lnTo>
                      <a:lnTo>
                        <a:pt x="1047" y="2549"/>
                      </a:lnTo>
                      <a:lnTo>
                        <a:pt x="1019" y="2534"/>
                      </a:lnTo>
                      <a:lnTo>
                        <a:pt x="89" y="1970"/>
                      </a:lnTo>
                      <a:lnTo>
                        <a:pt x="65" y="1953"/>
                      </a:lnTo>
                      <a:lnTo>
                        <a:pt x="45" y="1932"/>
                      </a:lnTo>
                      <a:lnTo>
                        <a:pt x="29" y="1909"/>
                      </a:lnTo>
                      <a:lnTo>
                        <a:pt x="18" y="1882"/>
                      </a:lnTo>
                      <a:lnTo>
                        <a:pt x="10" y="1855"/>
                      </a:lnTo>
                      <a:lnTo>
                        <a:pt x="7" y="1825"/>
                      </a:lnTo>
                      <a:lnTo>
                        <a:pt x="10" y="1797"/>
                      </a:lnTo>
                      <a:lnTo>
                        <a:pt x="18" y="1769"/>
                      </a:lnTo>
                      <a:lnTo>
                        <a:pt x="29" y="1743"/>
                      </a:lnTo>
                      <a:lnTo>
                        <a:pt x="45" y="1720"/>
                      </a:lnTo>
                      <a:lnTo>
                        <a:pt x="65" y="1699"/>
                      </a:lnTo>
                      <a:lnTo>
                        <a:pt x="89" y="1682"/>
                      </a:lnTo>
                      <a:lnTo>
                        <a:pt x="295" y="1557"/>
                      </a:lnTo>
                      <a:lnTo>
                        <a:pt x="81" y="1427"/>
                      </a:lnTo>
                      <a:lnTo>
                        <a:pt x="57" y="1410"/>
                      </a:lnTo>
                      <a:lnTo>
                        <a:pt x="38" y="1389"/>
                      </a:lnTo>
                      <a:lnTo>
                        <a:pt x="21" y="1366"/>
                      </a:lnTo>
                      <a:lnTo>
                        <a:pt x="9" y="1339"/>
                      </a:lnTo>
                      <a:lnTo>
                        <a:pt x="2" y="1312"/>
                      </a:lnTo>
                      <a:lnTo>
                        <a:pt x="0" y="1282"/>
                      </a:lnTo>
                      <a:lnTo>
                        <a:pt x="2" y="1254"/>
                      </a:lnTo>
                      <a:lnTo>
                        <a:pt x="9" y="1226"/>
                      </a:lnTo>
                      <a:lnTo>
                        <a:pt x="21" y="1200"/>
                      </a:lnTo>
                      <a:lnTo>
                        <a:pt x="38" y="1177"/>
                      </a:lnTo>
                      <a:lnTo>
                        <a:pt x="58" y="1156"/>
                      </a:lnTo>
                      <a:lnTo>
                        <a:pt x="81" y="1139"/>
                      </a:lnTo>
                      <a:lnTo>
                        <a:pt x="291" y="1012"/>
                      </a:lnTo>
                      <a:lnTo>
                        <a:pt x="81" y="884"/>
                      </a:lnTo>
                      <a:lnTo>
                        <a:pt x="57" y="867"/>
                      </a:lnTo>
                      <a:lnTo>
                        <a:pt x="38" y="846"/>
                      </a:lnTo>
                      <a:lnTo>
                        <a:pt x="21" y="823"/>
                      </a:lnTo>
                      <a:lnTo>
                        <a:pt x="9" y="797"/>
                      </a:lnTo>
                      <a:lnTo>
                        <a:pt x="2" y="769"/>
                      </a:lnTo>
                      <a:lnTo>
                        <a:pt x="0" y="739"/>
                      </a:lnTo>
                      <a:lnTo>
                        <a:pt x="2" y="711"/>
                      </a:lnTo>
                      <a:lnTo>
                        <a:pt x="9" y="683"/>
                      </a:lnTo>
                      <a:lnTo>
                        <a:pt x="21" y="657"/>
                      </a:lnTo>
                      <a:lnTo>
                        <a:pt x="38" y="634"/>
                      </a:lnTo>
                      <a:lnTo>
                        <a:pt x="58" y="613"/>
                      </a:lnTo>
                      <a:lnTo>
                        <a:pt x="81" y="596"/>
                      </a:lnTo>
                      <a:lnTo>
                        <a:pt x="1012" y="33"/>
                      </a:lnTo>
                      <a:lnTo>
                        <a:pt x="1039" y="18"/>
                      </a:lnTo>
                      <a:lnTo>
                        <a:pt x="1068" y="8"/>
                      </a:lnTo>
                      <a:lnTo>
                        <a:pt x="1097" y="2"/>
                      </a:lnTo>
                      <a:lnTo>
                        <a:pt x="1128"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36" name="Freeform 14"/>
                <p:cNvSpPr>
                  <a:spLocks/>
                </p:cNvSpPr>
                <p:nvPr/>
              </p:nvSpPr>
              <p:spPr bwMode="auto">
                <a:xfrm>
                  <a:off x="4976803" y="2760335"/>
                  <a:ext cx="541913" cy="222372"/>
                </a:xfrm>
                <a:custGeom>
                  <a:avLst/>
                  <a:gdLst>
                    <a:gd name="T0" fmla="*/ 1745 w 2032"/>
                    <a:gd name="T1" fmla="*/ 0 h 833"/>
                    <a:gd name="T2" fmla="*/ 2005 w 2032"/>
                    <a:gd name="T3" fmla="*/ 157 h 833"/>
                    <a:gd name="T4" fmla="*/ 2016 w 2032"/>
                    <a:gd name="T5" fmla="*/ 165 h 833"/>
                    <a:gd name="T6" fmla="*/ 2025 w 2032"/>
                    <a:gd name="T7" fmla="*/ 177 h 833"/>
                    <a:gd name="T8" fmla="*/ 2030 w 2032"/>
                    <a:gd name="T9" fmla="*/ 191 h 833"/>
                    <a:gd name="T10" fmla="*/ 2032 w 2032"/>
                    <a:gd name="T11" fmla="*/ 204 h 833"/>
                    <a:gd name="T12" fmla="*/ 2030 w 2032"/>
                    <a:gd name="T13" fmla="*/ 219 h 833"/>
                    <a:gd name="T14" fmla="*/ 2025 w 2032"/>
                    <a:gd name="T15" fmla="*/ 233 h 833"/>
                    <a:gd name="T16" fmla="*/ 2016 w 2032"/>
                    <a:gd name="T17" fmla="*/ 244 h 833"/>
                    <a:gd name="T18" fmla="*/ 2005 w 2032"/>
                    <a:gd name="T19" fmla="*/ 253 h 833"/>
                    <a:gd name="T20" fmla="*/ 1074 w 2032"/>
                    <a:gd name="T21" fmla="*/ 817 h 833"/>
                    <a:gd name="T22" fmla="*/ 1052 w 2032"/>
                    <a:gd name="T23" fmla="*/ 828 h 833"/>
                    <a:gd name="T24" fmla="*/ 1028 w 2032"/>
                    <a:gd name="T25" fmla="*/ 833 h 833"/>
                    <a:gd name="T26" fmla="*/ 1003 w 2032"/>
                    <a:gd name="T27" fmla="*/ 833 h 833"/>
                    <a:gd name="T28" fmla="*/ 980 w 2032"/>
                    <a:gd name="T29" fmla="*/ 828 h 833"/>
                    <a:gd name="T30" fmla="*/ 958 w 2032"/>
                    <a:gd name="T31" fmla="*/ 817 h 833"/>
                    <a:gd name="T32" fmla="*/ 27 w 2032"/>
                    <a:gd name="T33" fmla="*/ 253 h 833"/>
                    <a:gd name="T34" fmla="*/ 16 w 2032"/>
                    <a:gd name="T35" fmla="*/ 244 h 833"/>
                    <a:gd name="T36" fmla="*/ 7 w 2032"/>
                    <a:gd name="T37" fmla="*/ 233 h 833"/>
                    <a:gd name="T38" fmla="*/ 2 w 2032"/>
                    <a:gd name="T39" fmla="*/ 219 h 833"/>
                    <a:gd name="T40" fmla="*/ 0 w 2032"/>
                    <a:gd name="T41" fmla="*/ 204 h 833"/>
                    <a:gd name="T42" fmla="*/ 2 w 2032"/>
                    <a:gd name="T43" fmla="*/ 191 h 833"/>
                    <a:gd name="T44" fmla="*/ 7 w 2032"/>
                    <a:gd name="T45" fmla="*/ 177 h 833"/>
                    <a:gd name="T46" fmla="*/ 16 w 2032"/>
                    <a:gd name="T47" fmla="*/ 166 h 833"/>
                    <a:gd name="T48" fmla="*/ 27 w 2032"/>
                    <a:gd name="T49" fmla="*/ 157 h 833"/>
                    <a:gd name="T50" fmla="*/ 287 w 2032"/>
                    <a:gd name="T51" fmla="*/ 0 h 833"/>
                    <a:gd name="T52" fmla="*/ 899 w 2032"/>
                    <a:gd name="T53" fmla="*/ 370 h 833"/>
                    <a:gd name="T54" fmla="*/ 926 w 2032"/>
                    <a:gd name="T55" fmla="*/ 384 h 833"/>
                    <a:gd name="T56" fmla="*/ 956 w 2032"/>
                    <a:gd name="T57" fmla="*/ 395 h 833"/>
                    <a:gd name="T58" fmla="*/ 985 w 2032"/>
                    <a:gd name="T59" fmla="*/ 401 h 833"/>
                    <a:gd name="T60" fmla="*/ 1015 w 2032"/>
                    <a:gd name="T61" fmla="*/ 403 h 833"/>
                    <a:gd name="T62" fmla="*/ 1047 w 2032"/>
                    <a:gd name="T63" fmla="*/ 401 h 833"/>
                    <a:gd name="T64" fmla="*/ 1076 w 2032"/>
                    <a:gd name="T65" fmla="*/ 395 h 833"/>
                    <a:gd name="T66" fmla="*/ 1105 w 2032"/>
                    <a:gd name="T67" fmla="*/ 384 h 833"/>
                    <a:gd name="T68" fmla="*/ 1132 w 2032"/>
                    <a:gd name="T69" fmla="*/ 370 h 833"/>
                    <a:gd name="T70" fmla="*/ 1745 w 2032"/>
                    <a:gd name="T71" fmla="*/ 0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32" h="833">
                      <a:moveTo>
                        <a:pt x="1745" y="0"/>
                      </a:moveTo>
                      <a:lnTo>
                        <a:pt x="2005" y="157"/>
                      </a:lnTo>
                      <a:lnTo>
                        <a:pt x="2016" y="165"/>
                      </a:lnTo>
                      <a:lnTo>
                        <a:pt x="2025" y="177"/>
                      </a:lnTo>
                      <a:lnTo>
                        <a:pt x="2030" y="191"/>
                      </a:lnTo>
                      <a:lnTo>
                        <a:pt x="2032" y="204"/>
                      </a:lnTo>
                      <a:lnTo>
                        <a:pt x="2030" y="219"/>
                      </a:lnTo>
                      <a:lnTo>
                        <a:pt x="2025" y="233"/>
                      </a:lnTo>
                      <a:lnTo>
                        <a:pt x="2016" y="244"/>
                      </a:lnTo>
                      <a:lnTo>
                        <a:pt x="2005" y="253"/>
                      </a:lnTo>
                      <a:lnTo>
                        <a:pt x="1074" y="817"/>
                      </a:lnTo>
                      <a:lnTo>
                        <a:pt x="1052" y="828"/>
                      </a:lnTo>
                      <a:lnTo>
                        <a:pt x="1028" y="833"/>
                      </a:lnTo>
                      <a:lnTo>
                        <a:pt x="1003" y="833"/>
                      </a:lnTo>
                      <a:lnTo>
                        <a:pt x="980" y="828"/>
                      </a:lnTo>
                      <a:lnTo>
                        <a:pt x="958" y="817"/>
                      </a:lnTo>
                      <a:lnTo>
                        <a:pt x="27" y="253"/>
                      </a:lnTo>
                      <a:lnTo>
                        <a:pt x="16" y="244"/>
                      </a:lnTo>
                      <a:lnTo>
                        <a:pt x="7" y="233"/>
                      </a:lnTo>
                      <a:lnTo>
                        <a:pt x="2" y="219"/>
                      </a:lnTo>
                      <a:lnTo>
                        <a:pt x="0" y="204"/>
                      </a:lnTo>
                      <a:lnTo>
                        <a:pt x="2" y="191"/>
                      </a:lnTo>
                      <a:lnTo>
                        <a:pt x="7" y="177"/>
                      </a:lnTo>
                      <a:lnTo>
                        <a:pt x="16" y="166"/>
                      </a:lnTo>
                      <a:lnTo>
                        <a:pt x="27" y="157"/>
                      </a:lnTo>
                      <a:lnTo>
                        <a:pt x="287" y="0"/>
                      </a:lnTo>
                      <a:lnTo>
                        <a:pt x="899" y="370"/>
                      </a:lnTo>
                      <a:lnTo>
                        <a:pt x="926" y="384"/>
                      </a:lnTo>
                      <a:lnTo>
                        <a:pt x="956" y="395"/>
                      </a:lnTo>
                      <a:lnTo>
                        <a:pt x="985" y="401"/>
                      </a:lnTo>
                      <a:lnTo>
                        <a:pt x="1015" y="403"/>
                      </a:lnTo>
                      <a:lnTo>
                        <a:pt x="1047" y="401"/>
                      </a:lnTo>
                      <a:lnTo>
                        <a:pt x="1076" y="395"/>
                      </a:lnTo>
                      <a:lnTo>
                        <a:pt x="1105" y="384"/>
                      </a:lnTo>
                      <a:lnTo>
                        <a:pt x="1132" y="370"/>
                      </a:lnTo>
                      <a:lnTo>
                        <a:pt x="1745" y="0"/>
                      </a:lnTo>
                      <a:close/>
                    </a:path>
                  </a:pathLst>
                </a:custGeom>
                <a:solidFill>
                  <a:srgbClr val="FFC85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37" name="Freeform 15"/>
                <p:cNvSpPr>
                  <a:spLocks noEditPoints="1"/>
                </p:cNvSpPr>
                <p:nvPr/>
              </p:nvSpPr>
              <p:spPr bwMode="auto">
                <a:xfrm>
                  <a:off x="4976803" y="2502460"/>
                  <a:ext cx="543782" cy="626003"/>
                </a:xfrm>
                <a:custGeom>
                  <a:avLst/>
                  <a:gdLst>
                    <a:gd name="T0" fmla="*/ 2013 w 2040"/>
                    <a:gd name="T1" fmla="*/ 1665 h 2341"/>
                    <a:gd name="T2" fmla="*/ 2032 w 2040"/>
                    <a:gd name="T3" fmla="*/ 1685 h 2341"/>
                    <a:gd name="T4" fmla="*/ 2040 w 2040"/>
                    <a:gd name="T5" fmla="*/ 1713 h 2341"/>
                    <a:gd name="T6" fmla="*/ 2032 w 2040"/>
                    <a:gd name="T7" fmla="*/ 1741 h 2341"/>
                    <a:gd name="T8" fmla="*/ 2013 w 2040"/>
                    <a:gd name="T9" fmla="*/ 1761 h 2341"/>
                    <a:gd name="T10" fmla="*/ 1059 w 2040"/>
                    <a:gd name="T11" fmla="*/ 2336 h 2341"/>
                    <a:gd name="T12" fmla="*/ 1012 w 2040"/>
                    <a:gd name="T13" fmla="*/ 2341 h 2341"/>
                    <a:gd name="T14" fmla="*/ 965 w 2040"/>
                    <a:gd name="T15" fmla="*/ 2325 h 2341"/>
                    <a:gd name="T16" fmla="*/ 24 w 2040"/>
                    <a:gd name="T17" fmla="*/ 1751 h 2341"/>
                    <a:gd name="T18" fmla="*/ 9 w 2040"/>
                    <a:gd name="T19" fmla="*/ 1727 h 2341"/>
                    <a:gd name="T20" fmla="*/ 9 w 2040"/>
                    <a:gd name="T21" fmla="*/ 1699 h 2341"/>
                    <a:gd name="T22" fmla="*/ 24 w 2040"/>
                    <a:gd name="T23" fmla="*/ 1674 h 2341"/>
                    <a:gd name="T24" fmla="*/ 291 w 2040"/>
                    <a:gd name="T25" fmla="*/ 1510 h 2341"/>
                    <a:gd name="T26" fmla="*/ 926 w 2040"/>
                    <a:gd name="T27" fmla="*/ 1892 h 2341"/>
                    <a:gd name="T28" fmla="*/ 985 w 2040"/>
                    <a:gd name="T29" fmla="*/ 1909 h 2341"/>
                    <a:gd name="T30" fmla="*/ 1047 w 2040"/>
                    <a:gd name="T31" fmla="*/ 1909 h 2341"/>
                    <a:gd name="T32" fmla="*/ 1105 w 2040"/>
                    <a:gd name="T33" fmla="*/ 1892 h 2341"/>
                    <a:gd name="T34" fmla="*/ 1748 w 2040"/>
                    <a:gd name="T35" fmla="*/ 1505 h 2341"/>
                    <a:gd name="T36" fmla="*/ 1028 w 2040"/>
                    <a:gd name="T37" fmla="*/ 0 h 2341"/>
                    <a:gd name="T38" fmla="*/ 1074 w 2040"/>
                    <a:gd name="T39" fmla="*/ 16 h 2341"/>
                    <a:gd name="T40" fmla="*/ 2016 w 2040"/>
                    <a:gd name="T41" fmla="*/ 587 h 2341"/>
                    <a:gd name="T42" fmla="*/ 2030 w 2040"/>
                    <a:gd name="T43" fmla="*/ 613 h 2341"/>
                    <a:gd name="T44" fmla="*/ 2030 w 2040"/>
                    <a:gd name="T45" fmla="*/ 641 h 2341"/>
                    <a:gd name="T46" fmla="*/ 2016 w 2040"/>
                    <a:gd name="T47" fmla="*/ 666 h 2341"/>
                    <a:gd name="T48" fmla="*/ 1074 w 2040"/>
                    <a:gd name="T49" fmla="*/ 1239 h 2341"/>
                    <a:gd name="T50" fmla="*/ 1028 w 2040"/>
                    <a:gd name="T51" fmla="*/ 1255 h 2341"/>
                    <a:gd name="T52" fmla="*/ 980 w 2040"/>
                    <a:gd name="T53" fmla="*/ 1250 h 2341"/>
                    <a:gd name="T54" fmla="*/ 27 w 2040"/>
                    <a:gd name="T55" fmla="*/ 675 h 2341"/>
                    <a:gd name="T56" fmla="*/ 7 w 2040"/>
                    <a:gd name="T57" fmla="*/ 655 h 2341"/>
                    <a:gd name="T58" fmla="*/ 0 w 2040"/>
                    <a:gd name="T59" fmla="*/ 626 h 2341"/>
                    <a:gd name="T60" fmla="*/ 7 w 2040"/>
                    <a:gd name="T61" fmla="*/ 599 h 2341"/>
                    <a:gd name="T62" fmla="*/ 27 w 2040"/>
                    <a:gd name="T63" fmla="*/ 579 h 2341"/>
                    <a:gd name="T64" fmla="*/ 980 w 2040"/>
                    <a:gd name="T65" fmla="*/ 5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40" h="2341">
                      <a:moveTo>
                        <a:pt x="1748" y="1505"/>
                      </a:moveTo>
                      <a:lnTo>
                        <a:pt x="2013" y="1665"/>
                      </a:lnTo>
                      <a:lnTo>
                        <a:pt x="2024" y="1674"/>
                      </a:lnTo>
                      <a:lnTo>
                        <a:pt x="2032" y="1685"/>
                      </a:lnTo>
                      <a:lnTo>
                        <a:pt x="2038" y="1699"/>
                      </a:lnTo>
                      <a:lnTo>
                        <a:pt x="2040" y="1713"/>
                      </a:lnTo>
                      <a:lnTo>
                        <a:pt x="2038" y="1727"/>
                      </a:lnTo>
                      <a:lnTo>
                        <a:pt x="2032" y="1741"/>
                      </a:lnTo>
                      <a:lnTo>
                        <a:pt x="2024" y="1751"/>
                      </a:lnTo>
                      <a:lnTo>
                        <a:pt x="2013" y="1761"/>
                      </a:lnTo>
                      <a:lnTo>
                        <a:pt x="1081" y="2325"/>
                      </a:lnTo>
                      <a:lnTo>
                        <a:pt x="1059" y="2336"/>
                      </a:lnTo>
                      <a:lnTo>
                        <a:pt x="1036" y="2341"/>
                      </a:lnTo>
                      <a:lnTo>
                        <a:pt x="1012" y="2341"/>
                      </a:lnTo>
                      <a:lnTo>
                        <a:pt x="987" y="2336"/>
                      </a:lnTo>
                      <a:lnTo>
                        <a:pt x="965" y="2325"/>
                      </a:lnTo>
                      <a:lnTo>
                        <a:pt x="35" y="1761"/>
                      </a:lnTo>
                      <a:lnTo>
                        <a:pt x="24" y="1751"/>
                      </a:lnTo>
                      <a:lnTo>
                        <a:pt x="15" y="1741"/>
                      </a:lnTo>
                      <a:lnTo>
                        <a:pt x="9" y="1727"/>
                      </a:lnTo>
                      <a:lnTo>
                        <a:pt x="8" y="1713"/>
                      </a:lnTo>
                      <a:lnTo>
                        <a:pt x="9" y="1699"/>
                      </a:lnTo>
                      <a:lnTo>
                        <a:pt x="16" y="1685"/>
                      </a:lnTo>
                      <a:lnTo>
                        <a:pt x="24" y="1674"/>
                      </a:lnTo>
                      <a:lnTo>
                        <a:pt x="35" y="1665"/>
                      </a:lnTo>
                      <a:lnTo>
                        <a:pt x="291" y="1510"/>
                      </a:lnTo>
                      <a:lnTo>
                        <a:pt x="899" y="1878"/>
                      </a:lnTo>
                      <a:lnTo>
                        <a:pt x="926" y="1892"/>
                      </a:lnTo>
                      <a:lnTo>
                        <a:pt x="956" y="1903"/>
                      </a:lnTo>
                      <a:lnTo>
                        <a:pt x="985" y="1909"/>
                      </a:lnTo>
                      <a:lnTo>
                        <a:pt x="1015" y="1911"/>
                      </a:lnTo>
                      <a:lnTo>
                        <a:pt x="1047" y="1909"/>
                      </a:lnTo>
                      <a:lnTo>
                        <a:pt x="1076" y="1903"/>
                      </a:lnTo>
                      <a:lnTo>
                        <a:pt x="1105" y="1892"/>
                      </a:lnTo>
                      <a:lnTo>
                        <a:pt x="1132" y="1878"/>
                      </a:lnTo>
                      <a:lnTo>
                        <a:pt x="1748" y="1505"/>
                      </a:lnTo>
                      <a:close/>
                      <a:moveTo>
                        <a:pt x="1004" y="0"/>
                      </a:moveTo>
                      <a:lnTo>
                        <a:pt x="1028" y="0"/>
                      </a:lnTo>
                      <a:lnTo>
                        <a:pt x="1052" y="5"/>
                      </a:lnTo>
                      <a:lnTo>
                        <a:pt x="1074" y="16"/>
                      </a:lnTo>
                      <a:lnTo>
                        <a:pt x="2005" y="579"/>
                      </a:lnTo>
                      <a:lnTo>
                        <a:pt x="2016" y="587"/>
                      </a:lnTo>
                      <a:lnTo>
                        <a:pt x="2025" y="599"/>
                      </a:lnTo>
                      <a:lnTo>
                        <a:pt x="2030" y="613"/>
                      </a:lnTo>
                      <a:lnTo>
                        <a:pt x="2032" y="626"/>
                      </a:lnTo>
                      <a:lnTo>
                        <a:pt x="2030" y="641"/>
                      </a:lnTo>
                      <a:lnTo>
                        <a:pt x="2025" y="655"/>
                      </a:lnTo>
                      <a:lnTo>
                        <a:pt x="2016" y="666"/>
                      </a:lnTo>
                      <a:lnTo>
                        <a:pt x="2005" y="675"/>
                      </a:lnTo>
                      <a:lnTo>
                        <a:pt x="1074" y="1239"/>
                      </a:lnTo>
                      <a:lnTo>
                        <a:pt x="1052" y="1250"/>
                      </a:lnTo>
                      <a:lnTo>
                        <a:pt x="1028" y="1255"/>
                      </a:lnTo>
                      <a:lnTo>
                        <a:pt x="1003" y="1255"/>
                      </a:lnTo>
                      <a:lnTo>
                        <a:pt x="980" y="1250"/>
                      </a:lnTo>
                      <a:lnTo>
                        <a:pt x="958" y="1239"/>
                      </a:lnTo>
                      <a:lnTo>
                        <a:pt x="27" y="675"/>
                      </a:lnTo>
                      <a:lnTo>
                        <a:pt x="16" y="666"/>
                      </a:lnTo>
                      <a:lnTo>
                        <a:pt x="7" y="655"/>
                      </a:lnTo>
                      <a:lnTo>
                        <a:pt x="2" y="641"/>
                      </a:lnTo>
                      <a:lnTo>
                        <a:pt x="0" y="626"/>
                      </a:lnTo>
                      <a:lnTo>
                        <a:pt x="2" y="613"/>
                      </a:lnTo>
                      <a:lnTo>
                        <a:pt x="7" y="599"/>
                      </a:lnTo>
                      <a:lnTo>
                        <a:pt x="16" y="587"/>
                      </a:lnTo>
                      <a:lnTo>
                        <a:pt x="27" y="579"/>
                      </a:lnTo>
                      <a:lnTo>
                        <a:pt x="958" y="16"/>
                      </a:lnTo>
                      <a:lnTo>
                        <a:pt x="980" y="5"/>
                      </a:lnTo>
                      <a:lnTo>
                        <a:pt x="1004" y="0"/>
                      </a:lnTo>
                      <a:close/>
                    </a:path>
                  </a:pathLst>
                </a:custGeom>
                <a:solidFill>
                  <a:srgbClr val="EBECE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grpSp>
        </p:grpSp>
      </p:grpSp>
      <p:cxnSp>
        <p:nvCxnSpPr>
          <p:cNvPr id="84" name="Straight Connector 83"/>
          <p:cNvCxnSpPr>
            <a:cxnSpLocks/>
          </p:cNvCxnSpPr>
          <p:nvPr/>
        </p:nvCxnSpPr>
        <p:spPr bwMode="auto">
          <a:xfrm flipV="1">
            <a:off x="5300864" y="3314608"/>
            <a:ext cx="489691" cy="514742"/>
          </a:xfrm>
          <a:prstGeom prst="line">
            <a:avLst/>
          </a:prstGeom>
          <a:noFill/>
          <a:ln w="12700" cap="flat" cmpd="sng" algn="ctr">
            <a:solidFill>
              <a:schemeClr val="accent1">
                <a:lumMod val="40000"/>
                <a:lumOff val="60000"/>
              </a:schemeClr>
            </a:solidFill>
            <a:prstDash val="solid"/>
            <a:round/>
            <a:headEnd type="none" w="med" len="med"/>
            <a:tailEnd type="none" w="med" len="med"/>
          </a:ln>
          <a:effectLst/>
        </p:spPr>
      </p:cxnSp>
      <p:cxnSp>
        <p:nvCxnSpPr>
          <p:cNvPr id="85" name="Straight Connector 84"/>
          <p:cNvCxnSpPr/>
          <p:nvPr/>
        </p:nvCxnSpPr>
        <p:spPr bwMode="auto">
          <a:xfrm flipV="1">
            <a:off x="5028083" y="2933211"/>
            <a:ext cx="612484" cy="7059"/>
          </a:xfrm>
          <a:prstGeom prst="line">
            <a:avLst/>
          </a:prstGeom>
          <a:noFill/>
          <a:ln w="12700" cap="flat" cmpd="sng" algn="ctr">
            <a:solidFill>
              <a:schemeClr val="accent1">
                <a:lumMod val="40000"/>
                <a:lumOff val="60000"/>
              </a:schemeClr>
            </a:solidFill>
            <a:prstDash val="solid"/>
            <a:round/>
            <a:headEnd type="none" w="med" len="med"/>
            <a:tailEnd type="none" w="med" len="sm"/>
          </a:ln>
          <a:effectLst/>
        </p:spPr>
      </p:cxnSp>
      <p:cxnSp>
        <p:nvCxnSpPr>
          <p:cNvPr id="86" name="Straight Connector 85">
            <a:extLst>
              <a:ext uri="{FF2B5EF4-FFF2-40B4-BE49-F238E27FC236}">
                <a16:creationId xmlns:a16="http://schemas.microsoft.com/office/drawing/2014/main" id="{0DF96F02-B547-43A2-BCA5-59E496A5D3C0}"/>
              </a:ext>
            </a:extLst>
          </p:cNvPr>
          <p:cNvCxnSpPr>
            <a:cxnSpLocks/>
          </p:cNvCxnSpPr>
          <p:nvPr/>
        </p:nvCxnSpPr>
        <p:spPr bwMode="auto">
          <a:xfrm>
            <a:off x="4558378" y="2078315"/>
            <a:ext cx="1150219" cy="602790"/>
          </a:xfrm>
          <a:prstGeom prst="line">
            <a:avLst/>
          </a:prstGeom>
          <a:noFill/>
          <a:ln w="12700" cap="flat" cmpd="sng" algn="ctr">
            <a:solidFill>
              <a:schemeClr val="accent1">
                <a:lumMod val="40000"/>
                <a:lumOff val="60000"/>
              </a:schemeClr>
            </a:solidFill>
            <a:prstDash val="solid"/>
            <a:round/>
            <a:headEnd type="none" w="med" len="med"/>
            <a:tailEnd type="none" w="med" len="sm"/>
          </a:ln>
          <a:effectLst/>
        </p:spPr>
      </p:cxnSp>
      <p:grpSp>
        <p:nvGrpSpPr>
          <p:cNvPr id="88" name="Group 87"/>
          <p:cNvGrpSpPr/>
          <p:nvPr/>
        </p:nvGrpSpPr>
        <p:grpSpPr>
          <a:xfrm>
            <a:off x="5660347" y="4327394"/>
            <a:ext cx="598790" cy="665573"/>
            <a:chOff x="7704476" y="5567300"/>
            <a:chExt cx="627317" cy="703427"/>
          </a:xfrm>
        </p:grpSpPr>
        <p:sp>
          <p:nvSpPr>
            <p:cNvPr id="120" name="Oval 119"/>
            <p:cNvSpPr/>
            <p:nvPr/>
          </p:nvSpPr>
          <p:spPr bwMode="auto">
            <a:xfrm rot="1038815">
              <a:off x="7704476" y="5567300"/>
              <a:ext cx="613298" cy="613298"/>
            </a:xfrm>
            <a:prstGeom prst="ellipse">
              <a:avLst/>
            </a:prstGeom>
            <a:gradFill>
              <a:gsLst>
                <a:gs pos="0">
                  <a:srgbClr val="4583B7">
                    <a:alpha val="50000"/>
                  </a:srgbClr>
                </a:gs>
                <a:gs pos="100000">
                  <a:srgbClr val="4583B7">
                    <a:alpha val="30000"/>
                  </a:srgbClr>
                </a:gs>
              </a:gsLst>
              <a:lin ang="5400000" scaled="1"/>
            </a:gradFill>
            <a:ln w="12700" cap="flat" cmpd="sng" algn="ctr">
              <a:gradFill>
                <a:gsLst>
                  <a:gs pos="0">
                    <a:schemeClr val="accent4">
                      <a:lumMod val="40000"/>
                      <a:lumOff val="60000"/>
                      <a:alpha val="58000"/>
                    </a:schemeClr>
                  </a:gs>
                  <a:gs pos="99000">
                    <a:schemeClr val="accent4">
                      <a:lumMod val="40000"/>
                      <a:lumOff val="60000"/>
                      <a:alpha val="15000"/>
                    </a:schemeClr>
                  </a:gs>
                </a:gsLst>
                <a:lin ang="5400000" scaled="1"/>
              </a:gradFill>
              <a:prstDash val="solid"/>
              <a:round/>
              <a:headEnd type="none" w="med" len="med"/>
              <a:tailEnd type="triangle" w="med" len="sm"/>
            </a:ln>
            <a:effectLst>
              <a:outerShdw blurRad="952500" sx="102000" sy="102000" algn="ctr" rotWithShape="0">
                <a:schemeClr val="tx1">
                  <a:alpha val="40000"/>
                </a:schemeClr>
              </a:outerShdw>
            </a:effectLst>
          </p:spPr>
          <p:txBody>
            <a:bodyPr vert="horz" wrap="none" lIns="91440" tIns="45720" rIns="91440" bIns="45720" numCol="1" rtlCol="0"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w="76200" cmpd="sng">
                  <a:solidFill>
                    <a:prstClr val="white"/>
                  </a:solidFill>
                </a:ln>
                <a:solidFill>
                  <a:schemeClr val="accent1">
                    <a:lumMod val="50000"/>
                  </a:schemeClr>
                </a:solidFill>
                <a:effectLst/>
                <a:uLnTx/>
                <a:uFillTx/>
                <a:latin typeface="Arial"/>
                <a:ea typeface="ＭＳ Ｐゴシック" pitchFamily="16" charset="-128"/>
                <a:cs typeface="ＭＳ Ｐゴシック" pitchFamily="-97" charset="-128"/>
              </a:endParaRPr>
            </a:p>
          </p:txBody>
        </p:sp>
        <p:sp>
          <p:nvSpPr>
            <p:cNvPr id="121" name="AutoShape 61"/>
            <p:cNvSpPr>
              <a:spLocks noChangeArrowheads="1"/>
            </p:cNvSpPr>
            <p:nvPr/>
          </p:nvSpPr>
          <p:spPr bwMode="auto">
            <a:xfrm>
              <a:off x="7755531" y="5720580"/>
              <a:ext cx="525564" cy="213012"/>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square" lIns="0" tIns="0" rIns="0" bIns="45720" numCol="1" rtlCol="0" anchor="t" anchorCtr="0" compatLnSpc="1">
              <a:prstTxWarp prst="textNoShape">
                <a:avLst/>
              </a:prstTxWarp>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457200" eaLnBrk="0" fontAlgn="base" hangingPunct="0">
                <a:spcBef>
                  <a:spcPct val="0"/>
                </a:spcBef>
                <a:spcAft>
                  <a:spcPct val="0"/>
                </a:spcAft>
                <a:defRPr/>
              </a:pPr>
              <a:r>
                <a:rPr lang="en-US" sz="1025" dirty="0">
                  <a:solidFill>
                    <a:schemeClr val="accent1">
                      <a:lumMod val="50000"/>
                    </a:schemeClr>
                  </a:solidFill>
                  <a:ea typeface="ＭＳ Ｐゴシック" pitchFamily="16" charset="-128"/>
                  <a:cs typeface="ＭＳ Ｐゴシック" pitchFamily="-97" charset="-128"/>
                </a:rPr>
                <a:t>Partner</a:t>
              </a:r>
            </a:p>
          </p:txBody>
        </p:sp>
        <p:grpSp>
          <p:nvGrpSpPr>
            <p:cNvPr id="122" name="Group 121"/>
            <p:cNvGrpSpPr/>
            <p:nvPr/>
          </p:nvGrpSpPr>
          <p:grpSpPr>
            <a:xfrm>
              <a:off x="7931631" y="5908727"/>
              <a:ext cx="400162" cy="362000"/>
              <a:chOff x="11042198" y="2735257"/>
              <a:chExt cx="323232" cy="292409"/>
            </a:xfrm>
          </p:grpSpPr>
          <p:sp>
            <p:nvSpPr>
              <p:cNvPr id="123" name="Freeform 6"/>
              <p:cNvSpPr>
                <a:spLocks/>
              </p:cNvSpPr>
              <p:nvPr/>
            </p:nvSpPr>
            <p:spPr bwMode="auto">
              <a:xfrm>
                <a:off x="11042198" y="2735257"/>
                <a:ext cx="323232" cy="216046"/>
              </a:xfrm>
              <a:custGeom>
                <a:avLst/>
                <a:gdLst>
                  <a:gd name="T0" fmla="*/ 1489 w 2698"/>
                  <a:gd name="T1" fmla="*/ 1 h 1807"/>
                  <a:gd name="T2" fmla="*/ 1579 w 2698"/>
                  <a:gd name="T3" fmla="*/ 16 h 1807"/>
                  <a:gd name="T4" fmla="*/ 1667 w 2698"/>
                  <a:gd name="T5" fmla="*/ 44 h 1807"/>
                  <a:gd name="T6" fmla="*/ 1750 w 2698"/>
                  <a:gd name="T7" fmla="*/ 86 h 1807"/>
                  <a:gd name="T8" fmla="*/ 1825 w 2698"/>
                  <a:gd name="T9" fmla="*/ 143 h 1807"/>
                  <a:gd name="T10" fmla="*/ 1891 w 2698"/>
                  <a:gd name="T11" fmla="*/ 213 h 1807"/>
                  <a:gd name="T12" fmla="*/ 1945 w 2698"/>
                  <a:gd name="T13" fmla="*/ 297 h 1807"/>
                  <a:gd name="T14" fmla="*/ 1983 w 2698"/>
                  <a:gd name="T15" fmla="*/ 395 h 1807"/>
                  <a:gd name="T16" fmla="*/ 2082 w 2698"/>
                  <a:gd name="T17" fmla="*/ 408 h 1807"/>
                  <a:gd name="T18" fmla="*/ 2176 w 2698"/>
                  <a:gd name="T19" fmla="*/ 441 h 1807"/>
                  <a:gd name="T20" fmla="*/ 2262 w 2698"/>
                  <a:gd name="T21" fmla="*/ 494 h 1807"/>
                  <a:gd name="T22" fmla="*/ 2335 w 2698"/>
                  <a:gd name="T23" fmla="*/ 564 h 1807"/>
                  <a:gd name="T24" fmla="*/ 2393 w 2698"/>
                  <a:gd name="T25" fmla="*/ 648 h 1807"/>
                  <a:gd name="T26" fmla="*/ 2432 w 2698"/>
                  <a:gd name="T27" fmla="*/ 741 h 1807"/>
                  <a:gd name="T28" fmla="*/ 2450 w 2698"/>
                  <a:gd name="T29" fmla="*/ 840 h 1807"/>
                  <a:gd name="T30" fmla="*/ 2448 w 2698"/>
                  <a:gd name="T31" fmla="*/ 939 h 1807"/>
                  <a:gd name="T32" fmla="*/ 2531 w 2698"/>
                  <a:gd name="T33" fmla="*/ 995 h 1807"/>
                  <a:gd name="T34" fmla="*/ 2601 w 2698"/>
                  <a:gd name="T35" fmla="*/ 1067 h 1807"/>
                  <a:gd name="T36" fmla="*/ 2654 w 2698"/>
                  <a:gd name="T37" fmla="*/ 1151 h 1807"/>
                  <a:gd name="T38" fmla="*/ 2686 w 2698"/>
                  <a:gd name="T39" fmla="*/ 1246 h 1807"/>
                  <a:gd name="T40" fmla="*/ 2698 w 2698"/>
                  <a:gd name="T41" fmla="*/ 1348 h 1807"/>
                  <a:gd name="T42" fmla="*/ 2686 w 2698"/>
                  <a:gd name="T43" fmla="*/ 1453 h 1807"/>
                  <a:gd name="T44" fmla="*/ 2651 w 2698"/>
                  <a:gd name="T45" fmla="*/ 1550 h 1807"/>
                  <a:gd name="T46" fmla="*/ 2598 w 2698"/>
                  <a:gd name="T47" fmla="*/ 1635 h 1807"/>
                  <a:gd name="T48" fmla="*/ 2527 w 2698"/>
                  <a:gd name="T49" fmla="*/ 1706 h 1807"/>
                  <a:gd name="T50" fmla="*/ 2441 w 2698"/>
                  <a:gd name="T51" fmla="*/ 1760 h 1807"/>
                  <a:gd name="T52" fmla="*/ 2345 w 2698"/>
                  <a:gd name="T53" fmla="*/ 1795 h 1807"/>
                  <a:gd name="T54" fmla="*/ 2240 w 2698"/>
                  <a:gd name="T55" fmla="*/ 1807 h 1807"/>
                  <a:gd name="T56" fmla="*/ 533 w 2698"/>
                  <a:gd name="T57" fmla="*/ 1804 h 1807"/>
                  <a:gd name="T58" fmla="*/ 417 w 2698"/>
                  <a:gd name="T59" fmla="*/ 1783 h 1807"/>
                  <a:gd name="T60" fmla="*/ 311 w 2698"/>
                  <a:gd name="T61" fmla="*/ 1740 h 1807"/>
                  <a:gd name="T62" fmla="*/ 216 w 2698"/>
                  <a:gd name="T63" fmla="*/ 1676 h 1807"/>
                  <a:gd name="T64" fmla="*/ 135 w 2698"/>
                  <a:gd name="T65" fmla="*/ 1597 h 1807"/>
                  <a:gd name="T66" fmla="*/ 71 w 2698"/>
                  <a:gd name="T67" fmla="*/ 1504 h 1807"/>
                  <a:gd name="T68" fmla="*/ 26 w 2698"/>
                  <a:gd name="T69" fmla="*/ 1398 h 1807"/>
                  <a:gd name="T70" fmla="*/ 2 w 2698"/>
                  <a:gd name="T71" fmla="*/ 1284 h 1807"/>
                  <a:gd name="T72" fmla="*/ 2 w 2698"/>
                  <a:gd name="T73" fmla="*/ 1167 h 1807"/>
                  <a:gd name="T74" fmla="*/ 24 w 2698"/>
                  <a:gd name="T75" fmla="*/ 1056 h 1807"/>
                  <a:gd name="T76" fmla="*/ 67 w 2698"/>
                  <a:gd name="T77" fmla="*/ 954 h 1807"/>
                  <a:gd name="T78" fmla="*/ 127 w 2698"/>
                  <a:gd name="T79" fmla="*/ 862 h 1807"/>
                  <a:gd name="T80" fmla="*/ 204 w 2698"/>
                  <a:gd name="T81" fmla="*/ 783 h 1807"/>
                  <a:gd name="T82" fmla="*/ 294 w 2698"/>
                  <a:gd name="T83" fmla="*/ 719 h 1807"/>
                  <a:gd name="T84" fmla="*/ 395 w 2698"/>
                  <a:gd name="T85" fmla="*/ 673 h 1807"/>
                  <a:gd name="T86" fmla="*/ 408 w 2698"/>
                  <a:gd name="T87" fmla="*/ 568 h 1807"/>
                  <a:gd name="T88" fmla="*/ 444 w 2698"/>
                  <a:gd name="T89" fmla="*/ 469 h 1807"/>
                  <a:gd name="T90" fmla="*/ 501 w 2698"/>
                  <a:gd name="T91" fmla="*/ 379 h 1807"/>
                  <a:gd name="T92" fmla="*/ 569 w 2698"/>
                  <a:gd name="T93" fmla="*/ 309 h 1807"/>
                  <a:gd name="T94" fmla="*/ 649 w 2698"/>
                  <a:gd name="T95" fmla="*/ 255 h 1807"/>
                  <a:gd name="T96" fmla="*/ 737 w 2698"/>
                  <a:gd name="T97" fmla="*/ 217 h 1807"/>
                  <a:gd name="T98" fmla="*/ 831 w 2698"/>
                  <a:gd name="T99" fmla="*/ 198 h 1807"/>
                  <a:gd name="T100" fmla="*/ 923 w 2698"/>
                  <a:gd name="T101" fmla="*/ 198 h 1807"/>
                  <a:gd name="T102" fmla="*/ 1008 w 2698"/>
                  <a:gd name="T103" fmla="*/ 213 h 1807"/>
                  <a:gd name="T104" fmla="*/ 1085 w 2698"/>
                  <a:gd name="T105" fmla="*/ 132 h 1807"/>
                  <a:gd name="T106" fmla="*/ 1175 w 2698"/>
                  <a:gd name="T107" fmla="*/ 68 h 1807"/>
                  <a:gd name="T108" fmla="*/ 1276 w 2698"/>
                  <a:gd name="T109" fmla="*/ 25 h 1807"/>
                  <a:gd name="T110" fmla="*/ 1386 w 2698"/>
                  <a:gd name="T111" fmla="*/ 2 h 1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98" h="1807">
                    <a:moveTo>
                      <a:pt x="1444" y="0"/>
                    </a:moveTo>
                    <a:lnTo>
                      <a:pt x="1489" y="1"/>
                    </a:lnTo>
                    <a:lnTo>
                      <a:pt x="1534" y="6"/>
                    </a:lnTo>
                    <a:lnTo>
                      <a:pt x="1579" y="16"/>
                    </a:lnTo>
                    <a:lnTo>
                      <a:pt x="1624" y="28"/>
                    </a:lnTo>
                    <a:lnTo>
                      <a:pt x="1667" y="44"/>
                    </a:lnTo>
                    <a:lnTo>
                      <a:pt x="1709" y="63"/>
                    </a:lnTo>
                    <a:lnTo>
                      <a:pt x="1750" y="86"/>
                    </a:lnTo>
                    <a:lnTo>
                      <a:pt x="1790" y="113"/>
                    </a:lnTo>
                    <a:lnTo>
                      <a:pt x="1825" y="143"/>
                    </a:lnTo>
                    <a:lnTo>
                      <a:pt x="1860" y="176"/>
                    </a:lnTo>
                    <a:lnTo>
                      <a:pt x="1891" y="213"/>
                    </a:lnTo>
                    <a:lnTo>
                      <a:pt x="1919" y="253"/>
                    </a:lnTo>
                    <a:lnTo>
                      <a:pt x="1945" y="297"/>
                    </a:lnTo>
                    <a:lnTo>
                      <a:pt x="1966" y="344"/>
                    </a:lnTo>
                    <a:lnTo>
                      <a:pt x="1983" y="395"/>
                    </a:lnTo>
                    <a:lnTo>
                      <a:pt x="2034" y="398"/>
                    </a:lnTo>
                    <a:lnTo>
                      <a:pt x="2082" y="408"/>
                    </a:lnTo>
                    <a:lnTo>
                      <a:pt x="2131" y="422"/>
                    </a:lnTo>
                    <a:lnTo>
                      <a:pt x="2176" y="441"/>
                    </a:lnTo>
                    <a:lnTo>
                      <a:pt x="2221" y="466"/>
                    </a:lnTo>
                    <a:lnTo>
                      <a:pt x="2262" y="494"/>
                    </a:lnTo>
                    <a:lnTo>
                      <a:pt x="2300" y="527"/>
                    </a:lnTo>
                    <a:lnTo>
                      <a:pt x="2335" y="564"/>
                    </a:lnTo>
                    <a:lnTo>
                      <a:pt x="2365" y="604"/>
                    </a:lnTo>
                    <a:lnTo>
                      <a:pt x="2393" y="648"/>
                    </a:lnTo>
                    <a:lnTo>
                      <a:pt x="2415" y="694"/>
                    </a:lnTo>
                    <a:lnTo>
                      <a:pt x="2432" y="741"/>
                    </a:lnTo>
                    <a:lnTo>
                      <a:pt x="2443" y="790"/>
                    </a:lnTo>
                    <a:lnTo>
                      <a:pt x="2450" y="840"/>
                    </a:lnTo>
                    <a:lnTo>
                      <a:pt x="2452" y="889"/>
                    </a:lnTo>
                    <a:lnTo>
                      <a:pt x="2448" y="939"/>
                    </a:lnTo>
                    <a:lnTo>
                      <a:pt x="2491" y="964"/>
                    </a:lnTo>
                    <a:lnTo>
                      <a:pt x="2531" y="995"/>
                    </a:lnTo>
                    <a:lnTo>
                      <a:pt x="2568" y="1029"/>
                    </a:lnTo>
                    <a:lnTo>
                      <a:pt x="2601" y="1067"/>
                    </a:lnTo>
                    <a:lnTo>
                      <a:pt x="2629" y="1107"/>
                    </a:lnTo>
                    <a:lnTo>
                      <a:pt x="2654" y="1151"/>
                    </a:lnTo>
                    <a:lnTo>
                      <a:pt x="2673" y="1198"/>
                    </a:lnTo>
                    <a:lnTo>
                      <a:pt x="2686" y="1246"/>
                    </a:lnTo>
                    <a:lnTo>
                      <a:pt x="2696" y="1296"/>
                    </a:lnTo>
                    <a:lnTo>
                      <a:pt x="2698" y="1348"/>
                    </a:lnTo>
                    <a:lnTo>
                      <a:pt x="2695" y="1402"/>
                    </a:lnTo>
                    <a:lnTo>
                      <a:pt x="2686" y="1453"/>
                    </a:lnTo>
                    <a:lnTo>
                      <a:pt x="2672" y="1503"/>
                    </a:lnTo>
                    <a:lnTo>
                      <a:pt x="2651" y="1550"/>
                    </a:lnTo>
                    <a:lnTo>
                      <a:pt x="2627" y="1594"/>
                    </a:lnTo>
                    <a:lnTo>
                      <a:pt x="2598" y="1635"/>
                    </a:lnTo>
                    <a:lnTo>
                      <a:pt x="2564" y="1672"/>
                    </a:lnTo>
                    <a:lnTo>
                      <a:pt x="2527" y="1706"/>
                    </a:lnTo>
                    <a:lnTo>
                      <a:pt x="2486" y="1735"/>
                    </a:lnTo>
                    <a:lnTo>
                      <a:pt x="2441" y="1760"/>
                    </a:lnTo>
                    <a:lnTo>
                      <a:pt x="2394" y="1780"/>
                    </a:lnTo>
                    <a:lnTo>
                      <a:pt x="2345" y="1795"/>
                    </a:lnTo>
                    <a:lnTo>
                      <a:pt x="2293" y="1804"/>
                    </a:lnTo>
                    <a:lnTo>
                      <a:pt x="2240" y="1807"/>
                    </a:lnTo>
                    <a:lnTo>
                      <a:pt x="558" y="1807"/>
                    </a:lnTo>
                    <a:lnTo>
                      <a:pt x="533" y="1804"/>
                    </a:lnTo>
                    <a:lnTo>
                      <a:pt x="474" y="1797"/>
                    </a:lnTo>
                    <a:lnTo>
                      <a:pt x="417" y="1783"/>
                    </a:lnTo>
                    <a:lnTo>
                      <a:pt x="362" y="1764"/>
                    </a:lnTo>
                    <a:lnTo>
                      <a:pt x="311" y="1740"/>
                    </a:lnTo>
                    <a:lnTo>
                      <a:pt x="261" y="1710"/>
                    </a:lnTo>
                    <a:lnTo>
                      <a:pt x="216" y="1676"/>
                    </a:lnTo>
                    <a:lnTo>
                      <a:pt x="173" y="1639"/>
                    </a:lnTo>
                    <a:lnTo>
                      <a:pt x="135" y="1597"/>
                    </a:lnTo>
                    <a:lnTo>
                      <a:pt x="100" y="1553"/>
                    </a:lnTo>
                    <a:lnTo>
                      <a:pt x="71" y="1504"/>
                    </a:lnTo>
                    <a:lnTo>
                      <a:pt x="47" y="1452"/>
                    </a:lnTo>
                    <a:lnTo>
                      <a:pt x="26" y="1398"/>
                    </a:lnTo>
                    <a:lnTo>
                      <a:pt x="12" y="1342"/>
                    </a:lnTo>
                    <a:lnTo>
                      <a:pt x="2" y="1284"/>
                    </a:lnTo>
                    <a:lnTo>
                      <a:pt x="0" y="1224"/>
                    </a:lnTo>
                    <a:lnTo>
                      <a:pt x="2" y="1167"/>
                    </a:lnTo>
                    <a:lnTo>
                      <a:pt x="11" y="1111"/>
                    </a:lnTo>
                    <a:lnTo>
                      <a:pt x="24" y="1056"/>
                    </a:lnTo>
                    <a:lnTo>
                      <a:pt x="43" y="1004"/>
                    </a:lnTo>
                    <a:lnTo>
                      <a:pt x="67" y="954"/>
                    </a:lnTo>
                    <a:lnTo>
                      <a:pt x="95" y="906"/>
                    </a:lnTo>
                    <a:lnTo>
                      <a:pt x="127" y="862"/>
                    </a:lnTo>
                    <a:lnTo>
                      <a:pt x="164" y="821"/>
                    </a:lnTo>
                    <a:lnTo>
                      <a:pt x="204" y="783"/>
                    </a:lnTo>
                    <a:lnTo>
                      <a:pt x="247" y="749"/>
                    </a:lnTo>
                    <a:lnTo>
                      <a:pt x="294" y="719"/>
                    </a:lnTo>
                    <a:lnTo>
                      <a:pt x="343" y="694"/>
                    </a:lnTo>
                    <a:lnTo>
                      <a:pt x="395" y="673"/>
                    </a:lnTo>
                    <a:lnTo>
                      <a:pt x="399" y="620"/>
                    </a:lnTo>
                    <a:lnTo>
                      <a:pt x="408" y="568"/>
                    </a:lnTo>
                    <a:lnTo>
                      <a:pt x="423" y="517"/>
                    </a:lnTo>
                    <a:lnTo>
                      <a:pt x="444" y="469"/>
                    </a:lnTo>
                    <a:lnTo>
                      <a:pt x="469" y="422"/>
                    </a:lnTo>
                    <a:lnTo>
                      <a:pt x="501" y="379"/>
                    </a:lnTo>
                    <a:lnTo>
                      <a:pt x="533" y="342"/>
                    </a:lnTo>
                    <a:lnTo>
                      <a:pt x="569" y="309"/>
                    </a:lnTo>
                    <a:lnTo>
                      <a:pt x="607" y="281"/>
                    </a:lnTo>
                    <a:lnTo>
                      <a:pt x="649" y="255"/>
                    </a:lnTo>
                    <a:lnTo>
                      <a:pt x="692" y="234"/>
                    </a:lnTo>
                    <a:lnTo>
                      <a:pt x="737" y="217"/>
                    </a:lnTo>
                    <a:lnTo>
                      <a:pt x="784" y="206"/>
                    </a:lnTo>
                    <a:lnTo>
                      <a:pt x="831" y="198"/>
                    </a:lnTo>
                    <a:lnTo>
                      <a:pt x="880" y="196"/>
                    </a:lnTo>
                    <a:lnTo>
                      <a:pt x="923" y="198"/>
                    </a:lnTo>
                    <a:lnTo>
                      <a:pt x="966" y="204"/>
                    </a:lnTo>
                    <a:lnTo>
                      <a:pt x="1008" y="213"/>
                    </a:lnTo>
                    <a:lnTo>
                      <a:pt x="1044" y="171"/>
                    </a:lnTo>
                    <a:lnTo>
                      <a:pt x="1085" y="132"/>
                    </a:lnTo>
                    <a:lnTo>
                      <a:pt x="1128" y="98"/>
                    </a:lnTo>
                    <a:lnTo>
                      <a:pt x="1175" y="68"/>
                    </a:lnTo>
                    <a:lnTo>
                      <a:pt x="1224" y="44"/>
                    </a:lnTo>
                    <a:lnTo>
                      <a:pt x="1276" y="25"/>
                    </a:lnTo>
                    <a:lnTo>
                      <a:pt x="1330" y="10"/>
                    </a:lnTo>
                    <a:lnTo>
                      <a:pt x="1386" y="2"/>
                    </a:lnTo>
                    <a:lnTo>
                      <a:pt x="1444"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24" name="Freeform 7"/>
              <p:cNvSpPr>
                <a:spLocks/>
              </p:cNvSpPr>
              <p:nvPr/>
            </p:nvSpPr>
            <p:spPr bwMode="auto">
              <a:xfrm>
                <a:off x="11055596" y="2748655"/>
                <a:ext cx="296435" cy="189249"/>
              </a:xfrm>
              <a:custGeom>
                <a:avLst/>
                <a:gdLst>
                  <a:gd name="T0" fmla="*/ 1380 w 2474"/>
                  <a:gd name="T1" fmla="*/ 2 h 1582"/>
                  <a:gd name="T2" fmla="*/ 1462 w 2474"/>
                  <a:gd name="T3" fmla="*/ 18 h 1582"/>
                  <a:gd name="T4" fmla="*/ 1540 w 2474"/>
                  <a:gd name="T5" fmla="*/ 48 h 1582"/>
                  <a:gd name="T6" fmla="*/ 1612 w 2474"/>
                  <a:gd name="T7" fmla="*/ 94 h 1582"/>
                  <a:gd name="T8" fmla="*/ 1674 w 2474"/>
                  <a:gd name="T9" fmla="*/ 152 h 1582"/>
                  <a:gd name="T10" fmla="*/ 1724 w 2474"/>
                  <a:gd name="T11" fmla="*/ 223 h 1582"/>
                  <a:gd name="T12" fmla="*/ 1760 w 2474"/>
                  <a:gd name="T13" fmla="*/ 307 h 1582"/>
                  <a:gd name="T14" fmla="*/ 1779 w 2474"/>
                  <a:gd name="T15" fmla="*/ 403 h 1582"/>
                  <a:gd name="T16" fmla="*/ 1878 w 2474"/>
                  <a:gd name="T17" fmla="*/ 395 h 1582"/>
                  <a:gd name="T18" fmla="*/ 1970 w 2474"/>
                  <a:gd name="T19" fmla="*/ 413 h 1582"/>
                  <a:gd name="T20" fmla="*/ 2053 w 2474"/>
                  <a:gd name="T21" fmla="*/ 452 h 1582"/>
                  <a:gd name="T22" fmla="*/ 2122 w 2474"/>
                  <a:gd name="T23" fmla="*/ 509 h 1582"/>
                  <a:gd name="T24" fmla="*/ 2177 w 2474"/>
                  <a:gd name="T25" fmla="*/ 581 h 1582"/>
                  <a:gd name="T26" fmla="*/ 2212 w 2474"/>
                  <a:gd name="T27" fmla="*/ 663 h 1582"/>
                  <a:gd name="T28" fmla="*/ 2227 w 2474"/>
                  <a:gd name="T29" fmla="*/ 754 h 1582"/>
                  <a:gd name="T30" fmla="*/ 2217 w 2474"/>
                  <a:gd name="T31" fmla="*/ 850 h 1582"/>
                  <a:gd name="T32" fmla="*/ 2244 w 2474"/>
                  <a:gd name="T33" fmla="*/ 909 h 1582"/>
                  <a:gd name="T34" fmla="*/ 2319 w 2474"/>
                  <a:gd name="T35" fmla="*/ 947 h 1582"/>
                  <a:gd name="T36" fmla="*/ 2382 w 2474"/>
                  <a:gd name="T37" fmla="*/ 1002 h 1582"/>
                  <a:gd name="T38" fmla="*/ 2432 w 2474"/>
                  <a:gd name="T39" fmla="*/ 1070 h 1582"/>
                  <a:gd name="T40" fmla="*/ 2462 w 2474"/>
                  <a:gd name="T41" fmla="*/ 1149 h 1582"/>
                  <a:gd name="T42" fmla="*/ 2474 w 2474"/>
                  <a:gd name="T43" fmla="*/ 1236 h 1582"/>
                  <a:gd name="T44" fmla="*/ 2461 w 2474"/>
                  <a:gd name="T45" fmla="*/ 1329 h 1582"/>
                  <a:gd name="T46" fmla="*/ 2426 w 2474"/>
                  <a:gd name="T47" fmla="*/ 1411 h 1582"/>
                  <a:gd name="T48" fmla="*/ 2373 w 2474"/>
                  <a:gd name="T49" fmla="*/ 1481 h 1582"/>
                  <a:gd name="T50" fmla="*/ 2303 w 2474"/>
                  <a:gd name="T51" fmla="*/ 1535 h 1582"/>
                  <a:gd name="T52" fmla="*/ 2219 w 2474"/>
                  <a:gd name="T53" fmla="*/ 1571 h 1582"/>
                  <a:gd name="T54" fmla="*/ 2128 w 2474"/>
                  <a:gd name="T55" fmla="*/ 1582 h 1582"/>
                  <a:gd name="T56" fmla="*/ 446 w 2474"/>
                  <a:gd name="T57" fmla="*/ 1581 h 1582"/>
                  <a:gd name="T58" fmla="*/ 342 w 2474"/>
                  <a:gd name="T59" fmla="*/ 1564 h 1582"/>
                  <a:gd name="T60" fmla="*/ 248 w 2474"/>
                  <a:gd name="T61" fmla="*/ 1526 h 1582"/>
                  <a:gd name="T62" fmla="*/ 166 w 2474"/>
                  <a:gd name="T63" fmla="*/ 1470 h 1582"/>
                  <a:gd name="T64" fmla="*/ 97 w 2474"/>
                  <a:gd name="T65" fmla="*/ 1398 h 1582"/>
                  <a:gd name="T66" fmla="*/ 45 w 2474"/>
                  <a:gd name="T67" fmla="*/ 1313 h 1582"/>
                  <a:gd name="T68" fmla="*/ 12 w 2474"/>
                  <a:gd name="T69" fmla="*/ 1217 h 1582"/>
                  <a:gd name="T70" fmla="*/ 0 w 2474"/>
                  <a:gd name="T71" fmla="*/ 1112 h 1582"/>
                  <a:gd name="T72" fmla="*/ 12 w 2474"/>
                  <a:gd name="T73" fmla="*/ 1007 h 1582"/>
                  <a:gd name="T74" fmla="*/ 46 w 2474"/>
                  <a:gd name="T75" fmla="*/ 908 h 1582"/>
                  <a:gd name="T76" fmla="*/ 100 w 2474"/>
                  <a:gd name="T77" fmla="*/ 823 h 1582"/>
                  <a:gd name="T78" fmla="*/ 171 w 2474"/>
                  <a:gd name="T79" fmla="*/ 750 h 1582"/>
                  <a:gd name="T80" fmla="*/ 257 w 2474"/>
                  <a:gd name="T81" fmla="*/ 694 h 1582"/>
                  <a:gd name="T82" fmla="*/ 353 w 2474"/>
                  <a:gd name="T83" fmla="*/ 658 h 1582"/>
                  <a:gd name="T84" fmla="*/ 397 w 2474"/>
                  <a:gd name="T85" fmla="*/ 599 h 1582"/>
                  <a:gd name="T86" fmla="*/ 400 w 2474"/>
                  <a:gd name="T87" fmla="*/ 507 h 1582"/>
                  <a:gd name="T88" fmla="*/ 425 w 2474"/>
                  <a:gd name="T89" fmla="*/ 422 h 1582"/>
                  <a:gd name="T90" fmla="*/ 468 w 2474"/>
                  <a:gd name="T91" fmla="*/ 348 h 1582"/>
                  <a:gd name="T92" fmla="*/ 527 w 2474"/>
                  <a:gd name="T93" fmla="*/ 286 h 1582"/>
                  <a:gd name="T94" fmla="*/ 597 w 2474"/>
                  <a:gd name="T95" fmla="*/ 239 h 1582"/>
                  <a:gd name="T96" fmla="*/ 677 w 2474"/>
                  <a:gd name="T97" fmla="*/ 208 h 1582"/>
                  <a:gd name="T98" fmla="*/ 763 w 2474"/>
                  <a:gd name="T99" fmla="*/ 196 h 1582"/>
                  <a:gd name="T100" fmla="*/ 851 w 2474"/>
                  <a:gd name="T101" fmla="*/ 207 h 1582"/>
                  <a:gd name="T102" fmla="*/ 940 w 2474"/>
                  <a:gd name="T103" fmla="*/ 241 h 1582"/>
                  <a:gd name="T104" fmla="*/ 994 w 2474"/>
                  <a:gd name="T105" fmla="*/ 158 h 1582"/>
                  <a:gd name="T106" fmla="*/ 1058 w 2474"/>
                  <a:gd name="T107" fmla="*/ 94 h 1582"/>
                  <a:gd name="T108" fmla="*/ 1132 w 2474"/>
                  <a:gd name="T109" fmla="*/ 46 h 1582"/>
                  <a:gd name="T110" fmla="*/ 1212 w 2474"/>
                  <a:gd name="T111" fmla="*/ 16 h 1582"/>
                  <a:gd name="T112" fmla="*/ 1295 w 2474"/>
                  <a:gd name="T113" fmla="*/ 1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74" h="1582">
                    <a:moveTo>
                      <a:pt x="1337" y="0"/>
                    </a:moveTo>
                    <a:lnTo>
                      <a:pt x="1380" y="2"/>
                    </a:lnTo>
                    <a:lnTo>
                      <a:pt x="1421" y="8"/>
                    </a:lnTo>
                    <a:lnTo>
                      <a:pt x="1462" y="18"/>
                    </a:lnTo>
                    <a:lnTo>
                      <a:pt x="1502" y="31"/>
                    </a:lnTo>
                    <a:lnTo>
                      <a:pt x="1540" y="48"/>
                    </a:lnTo>
                    <a:lnTo>
                      <a:pt x="1577" y="70"/>
                    </a:lnTo>
                    <a:lnTo>
                      <a:pt x="1612" y="94"/>
                    </a:lnTo>
                    <a:lnTo>
                      <a:pt x="1645" y="121"/>
                    </a:lnTo>
                    <a:lnTo>
                      <a:pt x="1674" y="152"/>
                    </a:lnTo>
                    <a:lnTo>
                      <a:pt x="1701" y="186"/>
                    </a:lnTo>
                    <a:lnTo>
                      <a:pt x="1724" y="223"/>
                    </a:lnTo>
                    <a:lnTo>
                      <a:pt x="1744" y="264"/>
                    </a:lnTo>
                    <a:lnTo>
                      <a:pt x="1760" y="307"/>
                    </a:lnTo>
                    <a:lnTo>
                      <a:pt x="1773" y="354"/>
                    </a:lnTo>
                    <a:lnTo>
                      <a:pt x="1779" y="403"/>
                    </a:lnTo>
                    <a:lnTo>
                      <a:pt x="1830" y="396"/>
                    </a:lnTo>
                    <a:lnTo>
                      <a:pt x="1878" y="395"/>
                    </a:lnTo>
                    <a:lnTo>
                      <a:pt x="1926" y="401"/>
                    </a:lnTo>
                    <a:lnTo>
                      <a:pt x="1970" y="413"/>
                    </a:lnTo>
                    <a:lnTo>
                      <a:pt x="2013" y="430"/>
                    </a:lnTo>
                    <a:lnTo>
                      <a:pt x="2053" y="452"/>
                    </a:lnTo>
                    <a:lnTo>
                      <a:pt x="2089" y="478"/>
                    </a:lnTo>
                    <a:lnTo>
                      <a:pt x="2122" y="509"/>
                    </a:lnTo>
                    <a:lnTo>
                      <a:pt x="2152" y="543"/>
                    </a:lnTo>
                    <a:lnTo>
                      <a:pt x="2177" y="581"/>
                    </a:lnTo>
                    <a:lnTo>
                      <a:pt x="2197" y="621"/>
                    </a:lnTo>
                    <a:lnTo>
                      <a:pt x="2212" y="663"/>
                    </a:lnTo>
                    <a:lnTo>
                      <a:pt x="2223" y="709"/>
                    </a:lnTo>
                    <a:lnTo>
                      <a:pt x="2227" y="754"/>
                    </a:lnTo>
                    <a:lnTo>
                      <a:pt x="2225" y="802"/>
                    </a:lnTo>
                    <a:lnTo>
                      <a:pt x="2217" y="850"/>
                    </a:lnTo>
                    <a:lnTo>
                      <a:pt x="2203" y="898"/>
                    </a:lnTo>
                    <a:lnTo>
                      <a:pt x="2244" y="909"/>
                    </a:lnTo>
                    <a:lnTo>
                      <a:pt x="2283" y="926"/>
                    </a:lnTo>
                    <a:lnTo>
                      <a:pt x="2319" y="947"/>
                    </a:lnTo>
                    <a:lnTo>
                      <a:pt x="2353" y="973"/>
                    </a:lnTo>
                    <a:lnTo>
                      <a:pt x="2382" y="1002"/>
                    </a:lnTo>
                    <a:lnTo>
                      <a:pt x="2410" y="1034"/>
                    </a:lnTo>
                    <a:lnTo>
                      <a:pt x="2432" y="1070"/>
                    </a:lnTo>
                    <a:lnTo>
                      <a:pt x="2450" y="1108"/>
                    </a:lnTo>
                    <a:lnTo>
                      <a:pt x="2462" y="1149"/>
                    </a:lnTo>
                    <a:lnTo>
                      <a:pt x="2471" y="1191"/>
                    </a:lnTo>
                    <a:lnTo>
                      <a:pt x="2474" y="1236"/>
                    </a:lnTo>
                    <a:lnTo>
                      <a:pt x="2471" y="1283"/>
                    </a:lnTo>
                    <a:lnTo>
                      <a:pt x="2461" y="1329"/>
                    </a:lnTo>
                    <a:lnTo>
                      <a:pt x="2447" y="1371"/>
                    </a:lnTo>
                    <a:lnTo>
                      <a:pt x="2426" y="1411"/>
                    </a:lnTo>
                    <a:lnTo>
                      <a:pt x="2402" y="1448"/>
                    </a:lnTo>
                    <a:lnTo>
                      <a:pt x="2373" y="1481"/>
                    </a:lnTo>
                    <a:lnTo>
                      <a:pt x="2339" y="1510"/>
                    </a:lnTo>
                    <a:lnTo>
                      <a:pt x="2303" y="1535"/>
                    </a:lnTo>
                    <a:lnTo>
                      <a:pt x="2263" y="1555"/>
                    </a:lnTo>
                    <a:lnTo>
                      <a:pt x="2219" y="1571"/>
                    </a:lnTo>
                    <a:lnTo>
                      <a:pt x="2175" y="1579"/>
                    </a:lnTo>
                    <a:lnTo>
                      <a:pt x="2128" y="1582"/>
                    </a:lnTo>
                    <a:lnTo>
                      <a:pt x="446" y="1582"/>
                    </a:lnTo>
                    <a:lnTo>
                      <a:pt x="446" y="1581"/>
                    </a:lnTo>
                    <a:lnTo>
                      <a:pt x="393" y="1576"/>
                    </a:lnTo>
                    <a:lnTo>
                      <a:pt x="342" y="1564"/>
                    </a:lnTo>
                    <a:lnTo>
                      <a:pt x="295" y="1548"/>
                    </a:lnTo>
                    <a:lnTo>
                      <a:pt x="248" y="1526"/>
                    </a:lnTo>
                    <a:lnTo>
                      <a:pt x="206" y="1501"/>
                    </a:lnTo>
                    <a:lnTo>
                      <a:pt x="166" y="1470"/>
                    </a:lnTo>
                    <a:lnTo>
                      <a:pt x="130" y="1436"/>
                    </a:lnTo>
                    <a:lnTo>
                      <a:pt x="97" y="1398"/>
                    </a:lnTo>
                    <a:lnTo>
                      <a:pt x="69" y="1357"/>
                    </a:lnTo>
                    <a:lnTo>
                      <a:pt x="45" y="1313"/>
                    </a:lnTo>
                    <a:lnTo>
                      <a:pt x="25" y="1266"/>
                    </a:lnTo>
                    <a:lnTo>
                      <a:pt x="12" y="1217"/>
                    </a:lnTo>
                    <a:lnTo>
                      <a:pt x="3" y="1166"/>
                    </a:lnTo>
                    <a:lnTo>
                      <a:pt x="0" y="1112"/>
                    </a:lnTo>
                    <a:lnTo>
                      <a:pt x="3" y="1058"/>
                    </a:lnTo>
                    <a:lnTo>
                      <a:pt x="12" y="1007"/>
                    </a:lnTo>
                    <a:lnTo>
                      <a:pt x="26" y="956"/>
                    </a:lnTo>
                    <a:lnTo>
                      <a:pt x="46" y="908"/>
                    </a:lnTo>
                    <a:lnTo>
                      <a:pt x="71" y="864"/>
                    </a:lnTo>
                    <a:lnTo>
                      <a:pt x="100" y="823"/>
                    </a:lnTo>
                    <a:lnTo>
                      <a:pt x="134" y="785"/>
                    </a:lnTo>
                    <a:lnTo>
                      <a:pt x="171" y="750"/>
                    </a:lnTo>
                    <a:lnTo>
                      <a:pt x="212" y="720"/>
                    </a:lnTo>
                    <a:lnTo>
                      <a:pt x="257" y="694"/>
                    </a:lnTo>
                    <a:lnTo>
                      <a:pt x="303" y="674"/>
                    </a:lnTo>
                    <a:lnTo>
                      <a:pt x="353" y="658"/>
                    </a:lnTo>
                    <a:lnTo>
                      <a:pt x="405" y="647"/>
                    </a:lnTo>
                    <a:lnTo>
                      <a:pt x="397" y="599"/>
                    </a:lnTo>
                    <a:lnTo>
                      <a:pt x="396" y="552"/>
                    </a:lnTo>
                    <a:lnTo>
                      <a:pt x="400" y="507"/>
                    </a:lnTo>
                    <a:lnTo>
                      <a:pt x="410" y="464"/>
                    </a:lnTo>
                    <a:lnTo>
                      <a:pt x="425" y="422"/>
                    </a:lnTo>
                    <a:lnTo>
                      <a:pt x="445" y="384"/>
                    </a:lnTo>
                    <a:lnTo>
                      <a:pt x="468" y="348"/>
                    </a:lnTo>
                    <a:lnTo>
                      <a:pt x="495" y="316"/>
                    </a:lnTo>
                    <a:lnTo>
                      <a:pt x="527" y="286"/>
                    </a:lnTo>
                    <a:lnTo>
                      <a:pt x="561" y="261"/>
                    </a:lnTo>
                    <a:lnTo>
                      <a:pt x="597" y="239"/>
                    </a:lnTo>
                    <a:lnTo>
                      <a:pt x="636" y="221"/>
                    </a:lnTo>
                    <a:lnTo>
                      <a:pt x="677" y="208"/>
                    </a:lnTo>
                    <a:lnTo>
                      <a:pt x="719" y="199"/>
                    </a:lnTo>
                    <a:lnTo>
                      <a:pt x="763" y="196"/>
                    </a:lnTo>
                    <a:lnTo>
                      <a:pt x="807" y="198"/>
                    </a:lnTo>
                    <a:lnTo>
                      <a:pt x="851" y="207"/>
                    </a:lnTo>
                    <a:lnTo>
                      <a:pt x="897" y="221"/>
                    </a:lnTo>
                    <a:lnTo>
                      <a:pt x="940" y="241"/>
                    </a:lnTo>
                    <a:lnTo>
                      <a:pt x="966" y="197"/>
                    </a:lnTo>
                    <a:lnTo>
                      <a:pt x="994" y="158"/>
                    </a:lnTo>
                    <a:lnTo>
                      <a:pt x="1026" y="123"/>
                    </a:lnTo>
                    <a:lnTo>
                      <a:pt x="1058" y="94"/>
                    </a:lnTo>
                    <a:lnTo>
                      <a:pt x="1094" y="68"/>
                    </a:lnTo>
                    <a:lnTo>
                      <a:pt x="1132" y="46"/>
                    </a:lnTo>
                    <a:lnTo>
                      <a:pt x="1172" y="29"/>
                    </a:lnTo>
                    <a:lnTo>
                      <a:pt x="1212" y="16"/>
                    </a:lnTo>
                    <a:lnTo>
                      <a:pt x="1254" y="6"/>
                    </a:lnTo>
                    <a:lnTo>
                      <a:pt x="1295" y="1"/>
                    </a:lnTo>
                    <a:lnTo>
                      <a:pt x="1337" y="0"/>
                    </a:lnTo>
                    <a:close/>
                  </a:path>
                </a:pathLst>
              </a:custGeom>
              <a:solidFill>
                <a:srgbClr val="C0E8F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cs typeface="ＭＳ Ｐゴシック"/>
                </a:endParaRPr>
              </a:p>
            </p:txBody>
          </p:sp>
          <p:grpSp>
            <p:nvGrpSpPr>
              <p:cNvPr id="125" name="Group 124"/>
              <p:cNvGrpSpPr>
                <a:grpSpLocks noChangeAspect="1"/>
              </p:cNvGrpSpPr>
              <p:nvPr/>
            </p:nvGrpSpPr>
            <p:grpSpPr>
              <a:xfrm>
                <a:off x="11152374" y="2844706"/>
                <a:ext cx="161025" cy="182960"/>
                <a:chOff x="4946904" y="2472561"/>
                <a:chExt cx="603579" cy="685800"/>
              </a:xfrm>
            </p:grpSpPr>
            <p:sp>
              <p:nvSpPr>
                <p:cNvPr id="126" name="Freeform 13"/>
                <p:cNvSpPr>
                  <a:spLocks/>
                </p:cNvSpPr>
                <p:nvPr/>
              </p:nvSpPr>
              <p:spPr bwMode="auto">
                <a:xfrm>
                  <a:off x="4946904" y="2472561"/>
                  <a:ext cx="603579" cy="685800"/>
                </a:xfrm>
                <a:custGeom>
                  <a:avLst/>
                  <a:gdLst>
                    <a:gd name="T0" fmla="*/ 1159 w 2265"/>
                    <a:gd name="T1" fmla="*/ 2 h 2567"/>
                    <a:gd name="T2" fmla="*/ 1217 w 2265"/>
                    <a:gd name="T3" fmla="*/ 18 h 2567"/>
                    <a:gd name="T4" fmla="*/ 2175 w 2265"/>
                    <a:gd name="T5" fmla="*/ 596 h 2567"/>
                    <a:gd name="T6" fmla="*/ 2218 w 2265"/>
                    <a:gd name="T7" fmla="*/ 634 h 2567"/>
                    <a:gd name="T8" fmla="*/ 2247 w 2265"/>
                    <a:gd name="T9" fmla="*/ 683 h 2567"/>
                    <a:gd name="T10" fmla="*/ 2256 w 2265"/>
                    <a:gd name="T11" fmla="*/ 739 h 2567"/>
                    <a:gd name="T12" fmla="*/ 2247 w 2265"/>
                    <a:gd name="T13" fmla="*/ 797 h 2567"/>
                    <a:gd name="T14" fmla="*/ 2218 w 2265"/>
                    <a:gd name="T15" fmla="*/ 846 h 2567"/>
                    <a:gd name="T16" fmla="*/ 2175 w 2265"/>
                    <a:gd name="T17" fmla="*/ 884 h 2567"/>
                    <a:gd name="T18" fmla="*/ 2175 w 2265"/>
                    <a:gd name="T19" fmla="*/ 1139 h 2567"/>
                    <a:gd name="T20" fmla="*/ 2218 w 2265"/>
                    <a:gd name="T21" fmla="*/ 1177 h 2567"/>
                    <a:gd name="T22" fmla="*/ 2247 w 2265"/>
                    <a:gd name="T23" fmla="*/ 1226 h 2567"/>
                    <a:gd name="T24" fmla="*/ 2256 w 2265"/>
                    <a:gd name="T25" fmla="*/ 1282 h 2567"/>
                    <a:gd name="T26" fmla="*/ 2247 w 2265"/>
                    <a:gd name="T27" fmla="*/ 1339 h 2567"/>
                    <a:gd name="T28" fmla="*/ 2218 w 2265"/>
                    <a:gd name="T29" fmla="*/ 1389 h 2567"/>
                    <a:gd name="T30" fmla="*/ 2175 w 2265"/>
                    <a:gd name="T31" fmla="*/ 1427 h 2567"/>
                    <a:gd name="T32" fmla="*/ 2183 w 2265"/>
                    <a:gd name="T33" fmla="*/ 1682 h 2567"/>
                    <a:gd name="T34" fmla="*/ 2227 w 2265"/>
                    <a:gd name="T35" fmla="*/ 1720 h 2567"/>
                    <a:gd name="T36" fmla="*/ 2254 w 2265"/>
                    <a:gd name="T37" fmla="*/ 1769 h 2567"/>
                    <a:gd name="T38" fmla="*/ 2265 w 2265"/>
                    <a:gd name="T39" fmla="*/ 1826 h 2567"/>
                    <a:gd name="T40" fmla="*/ 2254 w 2265"/>
                    <a:gd name="T41" fmla="*/ 1882 h 2567"/>
                    <a:gd name="T42" fmla="*/ 2227 w 2265"/>
                    <a:gd name="T43" fmla="*/ 1932 h 2567"/>
                    <a:gd name="T44" fmla="*/ 2183 w 2265"/>
                    <a:gd name="T45" fmla="*/ 1970 h 2567"/>
                    <a:gd name="T46" fmla="*/ 1225 w 2265"/>
                    <a:gd name="T47" fmla="*/ 2549 h 2567"/>
                    <a:gd name="T48" fmla="*/ 1166 w 2265"/>
                    <a:gd name="T49" fmla="*/ 2565 h 2567"/>
                    <a:gd name="T50" fmla="*/ 1105 w 2265"/>
                    <a:gd name="T51" fmla="*/ 2565 h 2567"/>
                    <a:gd name="T52" fmla="*/ 1047 w 2265"/>
                    <a:gd name="T53" fmla="*/ 2549 h 2567"/>
                    <a:gd name="T54" fmla="*/ 89 w 2265"/>
                    <a:gd name="T55" fmla="*/ 1970 h 2567"/>
                    <a:gd name="T56" fmla="*/ 45 w 2265"/>
                    <a:gd name="T57" fmla="*/ 1932 h 2567"/>
                    <a:gd name="T58" fmla="*/ 18 w 2265"/>
                    <a:gd name="T59" fmla="*/ 1882 h 2567"/>
                    <a:gd name="T60" fmla="*/ 7 w 2265"/>
                    <a:gd name="T61" fmla="*/ 1825 h 2567"/>
                    <a:gd name="T62" fmla="*/ 18 w 2265"/>
                    <a:gd name="T63" fmla="*/ 1769 h 2567"/>
                    <a:gd name="T64" fmla="*/ 45 w 2265"/>
                    <a:gd name="T65" fmla="*/ 1720 h 2567"/>
                    <a:gd name="T66" fmla="*/ 89 w 2265"/>
                    <a:gd name="T67" fmla="*/ 1682 h 2567"/>
                    <a:gd name="T68" fmla="*/ 81 w 2265"/>
                    <a:gd name="T69" fmla="*/ 1427 h 2567"/>
                    <a:gd name="T70" fmla="*/ 38 w 2265"/>
                    <a:gd name="T71" fmla="*/ 1389 h 2567"/>
                    <a:gd name="T72" fmla="*/ 9 w 2265"/>
                    <a:gd name="T73" fmla="*/ 1339 h 2567"/>
                    <a:gd name="T74" fmla="*/ 0 w 2265"/>
                    <a:gd name="T75" fmla="*/ 1282 h 2567"/>
                    <a:gd name="T76" fmla="*/ 9 w 2265"/>
                    <a:gd name="T77" fmla="*/ 1226 h 2567"/>
                    <a:gd name="T78" fmla="*/ 38 w 2265"/>
                    <a:gd name="T79" fmla="*/ 1177 h 2567"/>
                    <a:gd name="T80" fmla="*/ 81 w 2265"/>
                    <a:gd name="T81" fmla="*/ 1139 h 2567"/>
                    <a:gd name="T82" fmla="*/ 81 w 2265"/>
                    <a:gd name="T83" fmla="*/ 884 h 2567"/>
                    <a:gd name="T84" fmla="*/ 38 w 2265"/>
                    <a:gd name="T85" fmla="*/ 846 h 2567"/>
                    <a:gd name="T86" fmla="*/ 9 w 2265"/>
                    <a:gd name="T87" fmla="*/ 797 h 2567"/>
                    <a:gd name="T88" fmla="*/ 0 w 2265"/>
                    <a:gd name="T89" fmla="*/ 739 h 2567"/>
                    <a:gd name="T90" fmla="*/ 9 w 2265"/>
                    <a:gd name="T91" fmla="*/ 683 h 2567"/>
                    <a:gd name="T92" fmla="*/ 38 w 2265"/>
                    <a:gd name="T93" fmla="*/ 634 h 2567"/>
                    <a:gd name="T94" fmla="*/ 81 w 2265"/>
                    <a:gd name="T95" fmla="*/ 596 h 2567"/>
                    <a:gd name="T96" fmla="*/ 1039 w 2265"/>
                    <a:gd name="T97" fmla="*/ 18 h 2567"/>
                    <a:gd name="T98" fmla="*/ 1097 w 2265"/>
                    <a:gd name="T99" fmla="*/ 2 h 2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65" h="2567">
                      <a:moveTo>
                        <a:pt x="1128" y="0"/>
                      </a:moveTo>
                      <a:lnTo>
                        <a:pt x="1159" y="2"/>
                      </a:lnTo>
                      <a:lnTo>
                        <a:pt x="1188" y="8"/>
                      </a:lnTo>
                      <a:lnTo>
                        <a:pt x="1217" y="18"/>
                      </a:lnTo>
                      <a:lnTo>
                        <a:pt x="1244" y="33"/>
                      </a:lnTo>
                      <a:lnTo>
                        <a:pt x="2175" y="596"/>
                      </a:lnTo>
                      <a:lnTo>
                        <a:pt x="2198" y="613"/>
                      </a:lnTo>
                      <a:lnTo>
                        <a:pt x="2218" y="634"/>
                      </a:lnTo>
                      <a:lnTo>
                        <a:pt x="2235" y="657"/>
                      </a:lnTo>
                      <a:lnTo>
                        <a:pt x="2247" y="683"/>
                      </a:lnTo>
                      <a:lnTo>
                        <a:pt x="2254" y="711"/>
                      </a:lnTo>
                      <a:lnTo>
                        <a:pt x="2256" y="739"/>
                      </a:lnTo>
                      <a:lnTo>
                        <a:pt x="2254" y="769"/>
                      </a:lnTo>
                      <a:lnTo>
                        <a:pt x="2247" y="797"/>
                      </a:lnTo>
                      <a:lnTo>
                        <a:pt x="2235" y="823"/>
                      </a:lnTo>
                      <a:lnTo>
                        <a:pt x="2218" y="846"/>
                      </a:lnTo>
                      <a:lnTo>
                        <a:pt x="2199" y="867"/>
                      </a:lnTo>
                      <a:lnTo>
                        <a:pt x="2175" y="884"/>
                      </a:lnTo>
                      <a:lnTo>
                        <a:pt x="1965" y="1012"/>
                      </a:lnTo>
                      <a:lnTo>
                        <a:pt x="2175" y="1139"/>
                      </a:lnTo>
                      <a:lnTo>
                        <a:pt x="2198" y="1156"/>
                      </a:lnTo>
                      <a:lnTo>
                        <a:pt x="2218" y="1177"/>
                      </a:lnTo>
                      <a:lnTo>
                        <a:pt x="2235" y="1200"/>
                      </a:lnTo>
                      <a:lnTo>
                        <a:pt x="2247" y="1226"/>
                      </a:lnTo>
                      <a:lnTo>
                        <a:pt x="2254" y="1254"/>
                      </a:lnTo>
                      <a:lnTo>
                        <a:pt x="2256" y="1282"/>
                      </a:lnTo>
                      <a:lnTo>
                        <a:pt x="2254" y="1312"/>
                      </a:lnTo>
                      <a:lnTo>
                        <a:pt x="2247" y="1339"/>
                      </a:lnTo>
                      <a:lnTo>
                        <a:pt x="2235" y="1366"/>
                      </a:lnTo>
                      <a:lnTo>
                        <a:pt x="2218" y="1389"/>
                      </a:lnTo>
                      <a:lnTo>
                        <a:pt x="2199" y="1410"/>
                      </a:lnTo>
                      <a:lnTo>
                        <a:pt x="2175" y="1427"/>
                      </a:lnTo>
                      <a:lnTo>
                        <a:pt x="1969" y="1552"/>
                      </a:lnTo>
                      <a:lnTo>
                        <a:pt x="2183" y="1682"/>
                      </a:lnTo>
                      <a:lnTo>
                        <a:pt x="2207" y="1699"/>
                      </a:lnTo>
                      <a:lnTo>
                        <a:pt x="2227" y="1720"/>
                      </a:lnTo>
                      <a:lnTo>
                        <a:pt x="2242" y="1743"/>
                      </a:lnTo>
                      <a:lnTo>
                        <a:pt x="2254" y="1769"/>
                      </a:lnTo>
                      <a:lnTo>
                        <a:pt x="2261" y="1797"/>
                      </a:lnTo>
                      <a:lnTo>
                        <a:pt x="2265" y="1826"/>
                      </a:lnTo>
                      <a:lnTo>
                        <a:pt x="2261" y="1855"/>
                      </a:lnTo>
                      <a:lnTo>
                        <a:pt x="2254" y="1882"/>
                      </a:lnTo>
                      <a:lnTo>
                        <a:pt x="2242" y="1909"/>
                      </a:lnTo>
                      <a:lnTo>
                        <a:pt x="2227" y="1932"/>
                      </a:lnTo>
                      <a:lnTo>
                        <a:pt x="2207" y="1953"/>
                      </a:lnTo>
                      <a:lnTo>
                        <a:pt x="2183" y="1970"/>
                      </a:lnTo>
                      <a:lnTo>
                        <a:pt x="1253" y="2534"/>
                      </a:lnTo>
                      <a:lnTo>
                        <a:pt x="1225" y="2549"/>
                      </a:lnTo>
                      <a:lnTo>
                        <a:pt x="1197" y="2559"/>
                      </a:lnTo>
                      <a:lnTo>
                        <a:pt x="1166" y="2565"/>
                      </a:lnTo>
                      <a:lnTo>
                        <a:pt x="1135" y="2567"/>
                      </a:lnTo>
                      <a:lnTo>
                        <a:pt x="1105" y="2565"/>
                      </a:lnTo>
                      <a:lnTo>
                        <a:pt x="1075" y="2559"/>
                      </a:lnTo>
                      <a:lnTo>
                        <a:pt x="1047" y="2549"/>
                      </a:lnTo>
                      <a:lnTo>
                        <a:pt x="1019" y="2534"/>
                      </a:lnTo>
                      <a:lnTo>
                        <a:pt x="89" y="1970"/>
                      </a:lnTo>
                      <a:lnTo>
                        <a:pt x="65" y="1953"/>
                      </a:lnTo>
                      <a:lnTo>
                        <a:pt x="45" y="1932"/>
                      </a:lnTo>
                      <a:lnTo>
                        <a:pt x="29" y="1909"/>
                      </a:lnTo>
                      <a:lnTo>
                        <a:pt x="18" y="1882"/>
                      </a:lnTo>
                      <a:lnTo>
                        <a:pt x="10" y="1855"/>
                      </a:lnTo>
                      <a:lnTo>
                        <a:pt x="7" y="1825"/>
                      </a:lnTo>
                      <a:lnTo>
                        <a:pt x="10" y="1797"/>
                      </a:lnTo>
                      <a:lnTo>
                        <a:pt x="18" y="1769"/>
                      </a:lnTo>
                      <a:lnTo>
                        <a:pt x="29" y="1743"/>
                      </a:lnTo>
                      <a:lnTo>
                        <a:pt x="45" y="1720"/>
                      </a:lnTo>
                      <a:lnTo>
                        <a:pt x="65" y="1699"/>
                      </a:lnTo>
                      <a:lnTo>
                        <a:pt x="89" y="1682"/>
                      </a:lnTo>
                      <a:lnTo>
                        <a:pt x="295" y="1557"/>
                      </a:lnTo>
                      <a:lnTo>
                        <a:pt x="81" y="1427"/>
                      </a:lnTo>
                      <a:lnTo>
                        <a:pt x="57" y="1410"/>
                      </a:lnTo>
                      <a:lnTo>
                        <a:pt x="38" y="1389"/>
                      </a:lnTo>
                      <a:lnTo>
                        <a:pt x="21" y="1366"/>
                      </a:lnTo>
                      <a:lnTo>
                        <a:pt x="9" y="1339"/>
                      </a:lnTo>
                      <a:lnTo>
                        <a:pt x="2" y="1312"/>
                      </a:lnTo>
                      <a:lnTo>
                        <a:pt x="0" y="1282"/>
                      </a:lnTo>
                      <a:lnTo>
                        <a:pt x="2" y="1254"/>
                      </a:lnTo>
                      <a:lnTo>
                        <a:pt x="9" y="1226"/>
                      </a:lnTo>
                      <a:lnTo>
                        <a:pt x="21" y="1200"/>
                      </a:lnTo>
                      <a:lnTo>
                        <a:pt x="38" y="1177"/>
                      </a:lnTo>
                      <a:lnTo>
                        <a:pt x="58" y="1156"/>
                      </a:lnTo>
                      <a:lnTo>
                        <a:pt x="81" y="1139"/>
                      </a:lnTo>
                      <a:lnTo>
                        <a:pt x="291" y="1012"/>
                      </a:lnTo>
                      <a:lnTo>
                        <a:pt x="81" y="884"/>
                      </a:lnTo>
                      <a:lnTo>
                        <a:pt x="57" y="867"/>
                      </a:lnTo>
                      <a:lnTo>
                        <a:pt x="38" y="846"/>
                      </a:lnTo>
                      <a:lnTo>
                        <a:pt x="21" y="823"/>
                      </a:lnTo>
                      <a:lnTo>
                        <a:pt x="9" y="797"/>
                      </a:lnTo>
                      <a:lnTo>
                        <a:pt x="2" y="769"/>
                      </a:lnTo>
                      <a:lnTo>
                        <a:pt x="0" y="739"/>
                      </a:lnTo>
                      <a:lnTo>
                        <a:pt x="2" y="711"/>
                      </a:lnTo>
                      <a:lnTo>
                        <a:pt x="9" y="683"/>
                      </a:lnTo>
                      <a:lnTo>
                        <a:pt x="21" y="657"/>
                      </a:lnTo>
                      <a:lnTo>
                        <a:pt x="38" y="634"/>
                      </a:lnTo>
                      <a:lnTo>
                        <a:pt x="58" y="613"/>
                      </a:lnTo>
                      <a:lnTo>
                        <a:pt x="81" y="596"/>
                      </a:lnTo>
                      <a:lnTo>
                        <a:pt x="1012" y="33"/>
                      </a:lnTo>
                      <a:lnTo>
                        <a:pt x="1039" y="18"/>
                      </a:lnTo>
                      <a:lnTo>
                        <a:pt x="1068" y="8"/>
                      </a:lnTo>
                      <a:lnTo>
                        <a:pt x="1097" y="2"/>
                      </a:lnTo>
                      <a:lnTo>
                        <a:pt x="1128"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27" name="Freeform 14"/>
                <p:cNvSpPr>
                  <a:spLocks/>
                </p:cNvSpPr>
                <p:nvPr/>
              </p:nvSpPr>
              <p:spPr bwMode="auto">
                <a:xfrm>
                  <a:off x="4976803" y="2760335"/>
                  <a:ext cx="541913" cy="222372"/>
                </a:xfrm>
                <a:custGeom>
                  <a:avLst/>
                  <a:gdLst>
                    <a:gd name="T0" fmla="*/ 1745 w 2032"/>
                    <a:gd name="T1" fmla="*/ 0 h 833"/>
                    <a:gd name="T2" fmla="*/ 2005 w 2032"/>
                    <a:gd name="T3" fmla="*/ 157 h 833"/>
                    <a:gd name="T4" fmla="*/ 2016 w 2032"/>
                    <a:gd name="T5" fmla="*/ 165 h 833"/>
                    <a:gd name="T6" fmla="*/ 2025 w 2032"/>
                    <a:gd name="T7" fmla="*/ 177 h 833"/>
                    <a:gd name="T8" fmla="*/ 2030 w 2032"/>
                    <a:gd name="T9" fmla="*/ 191 h 833"/>
                    <a:gd name="T10" fmla="*/ 2032 w 2032"/>
                    <a:gd name="T11" fmla="*/ 204 h 833"/>
                    <a:gd name="T12" fmla="*/ 2030 w 2032"/>
                    <a:gd name="T13" fmla="*/ 219 h 833"/>
                    <a:gd name="T14" fmla="*/ 2025 w 2032"/>
                    <a:gd name="T15" fmla="*/ 233 h 833"/>
                    <a:gd name="T16" fmla="*/ 2016 w 2032"/>
                    <a:gd name="T17" fmla="*/ 244 h 833"/>
                    <a:gd name="T18" fmla="*/ 2005 w 2032"/>
                    <a:gd name="T19" fmla="*/ 253 h 833"/>
                    <a:gd name="T20" fmla="*/ 1074 w 2032"/>
                    <a:gd name="T21" fmla="*/ 817 h 833"/>
                    <a:gd name="T22" fmla="*/ 1052 w 2032"/>
                    <a:gd name="T23" fmla="*/ 828 h 833"/>
                    <a:gd name="T24" fmla="*/ 1028 w 2032"/>
                    <a:gd name="T25" fmla="*/ 833 h 833"/>
                    <a:gd name="T26" fmla="*/ 1003 w 2032"/>
                    <a:gd name="T27" fmla="*/ 833 h 833"/>
                    <a:gd name="T28" fmla="*/ 980 w 2032"/>
                    <a:gd name="T29" fmla="*/ 828 h 833"/>
                    <a:gd name="T30" fmla="*/ 958 w 2032"/>
                    <a:gd name="T31" fmla="*/ 817 h 833"/>
                    <a:gd name="T32" fmla="*/ 27 w 2032"/>
                    <a:gd name="T33" fmla="*/ 253 h 833"/>
                    <a:gd name="T34" fmla="*/ 16 w 2032"/>
                    <a:gd name="T35" fmla="*/ 244 h 833"/>
                    <a:gd name="T36" fmla="*/ 7 w 2032"/>
                    <a:gd name="T37" fmla="*/ 233 h 833"/>
                    <a:gd name="T38" fmla="*/ 2 w 2032"/>
                    <a:gd name="T39" fmla="*/ 219 h 833"/>
                    <a:gd name="T40" fmla="*/ 0 w 2032"/>
                    <a:gd name="T41" fmla="*/ 204 h 833"/>
                    <a:gd name="T42" fmla="*/ 2 w 2032"/>
                    <a:gd name="T43" fmla="*/ 191 h 833"/>
                    <a:gd name="T44" fmla="*/ 7 w 2032"/>
                    <a:gd name="T45" fmla="*/ 177 h 833"/>
                    <a:gd name="T46" fmla="*/ 16 w 2032"/>
                    <a:gd name="T47" fmla="*/ 166 h 833"/>
                    <a:gd name="T48" fmla="*/ 27 w 2032"/>
                    <a:gd name="T49" fmla="*/ 157 h 833"/>
                    <a:gd name="T50" fmla="*/ 287 w 2032"/>
                    <a:gd name="T51" fmla="*/ 0 h 833"/>
                    <a:gd name="T52" fmla="*/ 899 w 2032"/>
                    <a:gd name="T53" fmla="*/ 370 h 833"/>
                    <a:gd name="T54" fmla="*/ 926 w 2032"/>
                    <a:gd name="T55" fmla="*/ 384 h 833"/>
                    <a:gd name="T56" fmla="*/ 956 w 2032"/>
                    <a:gd name="T57" fmla="*/ 395 h 833"/>
                    <a:gd name="T58" fmla="*/ 985 w 2032"/>
                    <a:gd name="T59" fmla="*/ 401 h 833"/>
                    <a:gd name="T60" fmla="*/ 1015 w 2032"/>
                    <a:gd name="T61" fmla="*/ 403 h 833"/>
                    <a:gd name="T62" fmla="*/ 1047 w 2032"/>
                    <a:gd name="T63" fmla="*/ 401 h 833"/>
                    <a:gd name="T64" fmla="*/ 1076 w 2032"/>
                    <a:gd name="T65" fmla="*/ 395 h 833"/>
                    <a:gd name="T66" fmla="*/ 1105 w 2032"/>
                    <a:gd name="T67" fmla="*/ 384 h 833"/>
                    <a:gd name="T68" fmla="*/ 1132 w 2032"/>
                    <a:gd name="T69" fmla="*/ 370 h 833"/>
                    <a:gd name="T70" fmla="*/ 1745 w 2032"/>
                    <a:gd name="T71" fmla="*/ 0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32" h="833">
                      <a:moveTo>
                        <a:pt x="1745" y="0"/>
                      </a:moveTo>
                      <a:lnTo>
                        <a:pt x="2005" y="157"/>
                      </a:lnTo>
                      <a:lnTo>
                        <a:pt x="2016" y="165"/>
                      </a:lnTo>
                      <a:lnTo>
                        <a:pt x="2025" y="177"/>
                      </a:lnTo>
                      <a:lnTo>
                        <a:pt x="2030" y="191"/>
                      </a:lnTo>
                      <a:lnTo>
                        <a:pt x="2032" y="204"/>
                      </a:lnTo>
                      <a:lnTo>
                        <a:pt x="2030" y="219"/>
                      </a:lnTo>
                      <a:lnTo>
                        <a:pt x="2025" y="233"/>
                      </a:lnTo>
                      <a:lnTo>
                        <a:pt x="2016" y="244"/>
                      </a:lnTo>
                      <a:lnTo>
                        <a:pt x="2005" y="253"/>
                      </a:lnTo>
                      <a:lnTo>
                        <a:pt x="1074" y="817"/>
                      </a:lnTo>
                      <a:lnTo>
                        <a:pt x="1052" y="828"/>
                      </a:lnTo>
                      <a:lnTo>
                        <a:pt x="1028" y="833"/>
                      </a:lnTo>
                      <a:lnTo>
                        <a:pt x="1003" y="833"/>
                      </a:lnTo>
                      <a:lnTo>
                        <a:pt x="980" y="828"/>
                      </a:lnTo>
                      <a:lnTo>
                        <a:pt x="958" y="817"/>
                      </a:lnTo>
                      <a:lnTo>
                        <a:pt x="27" y="253"/>
                      </a:lnTo>
                      <a:lnTo>
                        <a:pt x="16" y="244"/>
                      </a:lnTo>
                      <a:lnTo>
                        <a:pt x="7" y="233"/>
                      </a:lnTo>
                      <a:lnTo>
                        <a:pt x="2" y="219"/>
                      </a:lnTo>
                      <a:lnTo>
                        <a:pt x="0" y="204"/>
                      </a:lnTo>
                      <a:lnTo>
                        <a:pt x="2" y="191"/>
                      </a:lnTo>
                      <a:lnTo>
                        <a:pt x="7" y="177"/>
                      </a:lnTo>
                      <a:lnTo>
                        <a:pt x="16" y="166"/>
                      </a:lnTo>
                      <a:lnTo>
                        <a:pt x="27" y="157"/>
                      </a:lnTo>
                      <a:lnTo>
                        <a:pt x="287" y="0"/>
                      </a:lnTo>
                      <a:lnTo>
                        <a:pt x="899" y="370"/>
                      </a:lnTo>
                      <a:lnTo>
                        <a:pt x="926" y="384"/>
                      </a:lnTo>
                      <a:lnTo>
                        <a:pt x="956" y="395"/>
                      </a:lnTo>
                      <a:lnTo>
                        <a:pt x="985" y="401"/>
                      </a:lnTo>
                      <a:lnTo>
                        <a:pt x="1015" y="403"/>
                      </a:lnTo>
                      <a:lnTo>
                        <a:pt x="1047" y="401"/>
                      </a:lnTo>
                      <a:lnTo>
                        <a:pt x="1076" y="395"/>
                      </a:lnTo>
                      <a:lnTo>
                        <a:pt x="1105" y="384"/>
                      </a:lnTo>
                      <a:lnTo>
                        <a:pt x="1132" y="370"/>
                      </a:lnTo>
                      <a:lnTo>
                        <a:pt x="1745" y="0"/>
                      </a:lnTo>
                      <a:close/>
                    </a:path>
                  </a:pathLst>
                </a:custGeom>
                <a:solidFill>
                  <a:srgbClr val="FFC85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28" name="Freeform 15"/>
                <p:cNvSpPr>
                  <a:spLocks noEditPoints="1"/>
                </p:cNvSpPr>
                <p:nvPr/>
              </p:nvSpPr>
              <p:spPr bwMode="auto">
                <a:xfrm>
                  <a:off x="4976803" y="2502460"/>
                  <a:ext cx="543782" cy="626003"/>
                </a:xfrm>
                <a:custGeom>
                  <a:avLst/>
                  <a:gdLst>
                    <a:gd name="T0" fmla="*/ 2013 w 2040"/>
                    <a:gd name="T1" fmla="*/ 1665 h 2341"/>
                    <a:gd name="T2" fmla="*/ 2032 w 2040"/>
                    <a:gd name="T3" fmla="*/ 1685 h 2341"/>
                    <a:gd name="T4" fmla="*/ 2040 w 2040"/>
                    <a:gd name="T5" fmla="*/ 1713 h 2341"/>
                    <a:gd name="T6" fmla="*/ 2032 w 2040"/>
                    <a:gd name="T7" fmla="*/ 1741 h 2341"/>
                    <a:gd name="T8" fmla="*/ 2013 w 2040"/>
                    <a:gd name="T9" fmla="*/ 1761 h 2341"/>
                    <a:gd name="T10" fmla="*/ 1059 w 2040"/>
                    <a:gd name="T11" fmla="*/ 2336 h 2341"/>
                    <a:gd name="T12" fmla="*/ 1012 w 2040"/>
                    <a:gd name="T13" fmla="*/ 2341 h 2341"/>
                    <a:gd name="T14" fmla="*/ 965 w 2040"/>
                    <a:gd name="T15" fmla="*/ 2325 h 2341"/>
                    <a:gd name="T16" fmla="*/ 24 w 2040"/>
                    <a:gd name="T17" fmla="*/ 1751 h 2341"/>
                    <a:gd name="T18" fmla="*/ 9 w 2040"/>
                    <a:gd name="T19" fmla="*/ 1727 h 2341"/>
                    <a:gd name="T20" fmla="*/ 9 w 2040"/>
                    <a:gd name="T21" fmla="*/ 1699 h 2341"/>
                    <a:gd name="T22" fmla="*/ 24 w 2040"/>
                    <a:gd name="T23" fmla="*/ 1674 h 2341"/>
                    <a:gd name="T24" fmla="*/ 291 w 2040"/>
                    <a:gd name="T25" fmla="*/ 1510 h 2341"/>
                    <a:gd name="T26" fmla="*/ 926 w 2040"/>
                    <a:gd name="T27" fmla="*/ 1892 h 2341"/>
                    <a:gd name="T28" fmla="*/ 985 w 2040"/>
                    <a:gd name="T29" fmla="*/ 1909 h 2341"/>
                    <a:gd name="T30" fmla="*/ 1047 w 2040"/>
                    <a:gd name="T31" fmla="*/ 1909 h 2341"/>
                    <a:gd name="T32" fmla="*/ 1105 w 2040"/>
                    <a:gd name="T33" fmla="*/ 1892 h 2341"/>
                    <a:gd name="T34" fmla="*/ 1748 w 2040"/>
                    <a:gd name="T35" fmla="*/ 1505 h 2341"/>
                    <a:gd name="T36" fmla="*/ 1028 w 2040"/>
                    <a:gd name="T37" fmla="*/ 0 h 2341"/>
                    <a:gd name="T38" fmla="*/ 1074 w 2040"/>
                    <a:gd name="T39" fmla="*/ 16 h 2341"/>
                    <a:gd name="T40" fmla="*/ 2016 w 2040"/>
                    <a:gd name="T41" fmla="*/ 587 h 2341"/>
                    <a:gd name="T42" fmla="*/ 2030 w 2040"/>
                    <a:gd name="T43" fmla="*/ 613 h 2341"/>
                    <a:gd name="T44" fmla="*/ 2030 w 2040"/>
                    <a:gd name="T45" fmla="*/ 641 h 2341"/>
                    <a:gd name="T46" fmla="*/ 2016 w 2040"/>
                    <a:gd name="T47" fmla="*/ 666 h 2341"/>
                    <a:gd name="T48" fmla="*/ 1074 w 2040"/>
                    <a:gd name="T49" fmla="*/ 1239 h 2341"/>
                    <a:gd name="T50" fmla="*/ 1028 w 2040"/>
                    <a:gd name="T51" fmla="*/ 1255 h 2341"/>
                    <a:gd name="T52" fmla="*/ 980 w 2040"/>
                    <a:gd name="T53" fmla="*/ 1250 h 2341"/>
                    <a:gd name="T54" fmla="*/ 27 w 2040"/>
                    <a:gd name="T55" fmla="*/ 675 h 2341"/>
                    <a:gd name="T56" fmla="*/ 7 w 2040"/>
                    <a:gd name="T57" fmla="*/ 655 h 2341"/>
                    <a:gd name="T58" fmla="*/ 0 w 2040"/>
                    <a:gd name="T59" fmla="*/ 626 h 2341"/>
                    <a:gd name="T60" fmla="*/ 7 w 2040"/>
                    <a:gd name="T61" fmla="*/ 599 h 2341"/>
                    <a:gd name="T62" fmla="*/ 27 w 2040"/>
                    <a:gd name="T63" fmla="*/ 579 h 2341"/>
                    <a:gd name="T64" fmla="*/ 980 w 2040"/>
                    <a:gd name="T65" fmla="*/ 5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40" h="2341">
                      <a:moveTo>
                        <a:pt x="1748" y="1505"/>
                      </a:moveTo>
                      <a:lnTo>
                        <a:pt x="2013" y="1665"/>
                      </a:lnTo>
                      <a:lnTo>
                        <a:pt x="2024" y="1674"/>
                      </a:lnTo>
                      <a:lnTo>
                        <a:pt x="2032" y="1685"/>
                      </a:lnTo>
                      <a:lnTo>
                        <a:pt x="2038" y="1699"/>
                      </a:lnTo>
                      <a:lnTo>
                        <a:pt x="2040" y="1713"/>
                      </a:lnTo>
                      <a:lnTo>
                        <a:pt x="2038" y="1727"/>
                      </a:lnTo>
                      <a:lnTo>
                        <a:pt x="2032" y="1741"/>
                      </a:lnTo>
                      <a:lnTo>
                        <a:pt x="2024" y="1751"/>
                      </a:lnTo>
                      <a:lnTo>
                        <a:pt x="2013" y="1761"/>
                      </a:lnTo>
                      <a:lnTo>
                        <a:pt x="1081" y="2325"/>
                      </a:lnTo>
                      <a:lnTo>
                        <a:pt x="1059" y="2336"/>
                      </a:lnTo>
                      <a:lnTo>
                        <a:pt x="1036" y="2341"/>
                      </a:lnTo>
                      <a:lnTo>
                        <a:pt x="1012" y="2341"/>
                      </a:lnTo>
                      <a:lnTo>
                        <a:pt x="987" y="2336"/>
                      </a:lnTo>
                      <a:lnTo>
                        <a:pt x="965" y="2325"/>
                      </a:lnTo>
                      <a:lnTo>
                        <a:pt x="35" y="1761"/>
                      </a:lnTo>
                      <a:lnTo>
                        <a:pt x="24" y="1751"/>
                      </a:lnTo>
                      <a:lnTo>
                        <a:pt x="15" y="1741"/>
                      </a:lnTo>
                      <a:lnTo>
                        <a:pt x="9" y="1727"/>
                      </a:lnTo>
                      <a:lnTo>
                        <a:pt x="8" y="1713"/>
                      </a:lnTo>
                      <a:lnTo>
                        <a:pt x="9" y="1699"/>
                      </a:lnTo>
                      <a:lnTo>
                        <a:pt x="16" y="1685"/>
                      </a:lnTo>
                      <a:lnTo>
                        <a:pt x="24" y="1674"/>
                      </a:lnTo>
                      <a:lnTo>
                        <a:pt x="35" y="1665"/>
                      </a:lnTo>
                      <a:lnTo>
                        <a:pt x="291" y="1510"/>
                      </a:lnTo>
                      <a:lnTo>
                        <a:pt x="899" y="1878"/>
                      </a:lnTo>
                      <a:lnTo>
                        <a:pt x="926" y="1892"/>
                      </a:lnTo>
                      <a:lnTo>
                        <a:pt x="956" y="1903"/>
                      </a:lnTo>
                      <a:lnTo>
                        <a:pt x="985" y="1909"/>
                      </a:lnTo>
                      <a:lnTo>
                        <a:pt x="1015" y="1911"/>
                      </a:lnTo>
                      <a:lnTo>
                        <a:pt x="1047" y="1909"/>
                      </a:lnTo>
                      <a:lnTo>
                        <a:pt x="1076" y="1903"/>
                      </a:lnTo>
                      <a:lnTo>
                        <a:pt x="1105" y="1892"/>
                      </a:lnTo>
                      <a:lnTo>
                        <a:pt x="1132" y="1878"/>
                      </a:lnTo>
                      <a:lnTo>
                        <a:pt x="1748" y="1505"/>
                      </a:lnTo>
                      <a:close/>
                      <a:moveTo>
                        <a:pt x="1004" y="0"/>
                      </a:moveTo>
                      <a:lnTo>
                        <a:pt x="1028" y="0"/>
                      </a:lnTo>
                      <a:lnTo>
                        <a:pt x="1052" y="5"/>
                      </a:lnTo>
                      <a:lnTo>
                        <a:pt x="1074" y="16"/>
                      </a:lnTo>
                      <a:lnTo>
                        <a:pt x="2005" y="579"/>
                      </a:lnTo>
                      <a:lnTo>
                        <a:pt x="2016" y="587"/>
                      </a:lnTo>
                      <a:lnTo>
                        <a:pt x="2025" y="599"/>
                      </a:lnTo>
                      <a:lnTo>
                        <a:pt x="2030" y="613"/>
                      </a:lnTo>
                      <a:lnTo>
                        <a:pt x="2032" y="626"/>
                      </a:lnTo>
                      <a:lnTo>
                        <a:pt x="2030" y="641"/>
                      </a:lnTo>
                      <a:lnTo>
                        <a:pt x="2025" y="655"/>
                      </a:lnTo>
                      <a:lnTo>
                        <a:pt x="2016" y="666"/>
                      </a:lnTo>
                      <a:lnTo>
                        <a:pt x="2005" y="675"/>
                      </a:lnTo>
                      <a:lnTo>
                        <a:pt x="1074" y="1239"/>
                      </a:lnTo>
                      <a:lnTo>
                        <a:pt x="1052" y="1250"/>
                      </a:lnTo>
                      <a:lnTo>
                        <a:pt x="1028" y="1255"/>
                      </a:lnTo>
                      <a:lnTo>
                        <a:pt x="1003" y="1255"/>
                      </a:lnTo>
                      <a:lnTo>
                        <a:pt x="980" y="1250"/>
                      </a:lnTo>
                      <a:lnTo>
                        <a:pt x="958" y="1239"/>
                      </a:lnTo>
                      <a:lnTo>
                        <a:pt x="27" y="675"/>
                      </a:lnTo>
                      <a:lnTo>
                        <a:pt x="16" y="666"/>
                      </a:lnTo>
                      <a:lnTo>
                        <a:pt x="7" y="655"/>
                      </a:lnTo>
                      <a:lnTo>
                        <a:pt x="2" y="641"/>
                      </a:lnTo>
                      <a:lnTo>
                        <a:pt x="0" y="626"/>
                      </a:lnTo>
                      <a:lnTo>
                        <a:pt x="2" y="613"/>
                      </a:lnTo>
                      <a:lnTo>
                        <a:pt x="7" y="599"/>
                      </a:lnTo>
                      <a:lnTo>
                        <a:pt x="16" y="587"/>
                      </a:lnTo>
                      <a:lnTo>
                        <a:pt x="27" y="579"/>
                      </a:lnTo>
                      <a:lnTo>
                        <a:pt x="958" y="16"/>
                      </a:lnTo>
                      <a:lnTo>
                        <a:pt x="980" y="5"/>
                      </a:lnTo>
                      <a:lnTo>
                        <a:pt x="1004" y="0"/>
                      </a:lnTo>
                      <a:close/>
                    </a:path>
                  </a:pathLst>
                </a:custGeom>
                <a:solidFill>
                  <a:srgbClr val="EBECE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grpSp>
        </p:grpSp>
      </p:grpSp>
      <p:grpSp>
        <p:nvGrpSpPr>
          <p:cNvPr id="89" name="Group 88"/>
          <p:cNvGrpSpPr/>
          <p:nvPr/>
        </p:nvGrpSpPr>
        <p:grpSpPr>
          <a:xfrm>
            <a:off x="7587037" y="1736918"/>
            <a:ext cx="598790" cy="665573"/>
            <a:chOff x="7704476" y="5567300"/>
            <a:chExt cx="627317" cy="703427"/>
          </a:xfrm>
        </p:grpSpPr>
        <p:sp>
          <p:nvSpPr>
            <p:cNvPr id="106" name="Oval 105"/>
            <p:cNvSpPr/>
            <p:nvPr/>
          </p:nvSpPr>
          <p:spPr bwMode="auto">
            <a:xfrm rot="1038815">
              <a:off x="7704476" y="5567300"/>
              <a:ext cx="613298" cy="613298"/>
            </a:xfrm>
            <a:prstGeom prst="ellipse">
              <a:avLst/>
            </a:prstGeom>
            <a:gradFill>
              <a:gsLst>
                <a:gs pos="0">
                  <a:srgbClr val="4583B7">
                    <a:alpha val="50000"/>
                  </a:srgbClr>
                </a:gs>
                <a:gs pos="100000">
                  <a:srgbClr val="4583B7">
                    <a:alpha val="30000"/>
                  </a:srgbClr>
                </a:gs>
              </a:gsLst>
              <a:lin ang="5400000" scaled="1"/>
            </a:gradFill>
            <a:ln w="12700" cap="flat" cmpd="sng" algn="ctr">
              <a:gradFill>
                <a:gsLst>
                  <a:gs pos="0">
                    <a:schemeClr val="accent4">
                      <a:lumMod val="40000"/>
                      <a:lumOff val="60000"/>
                      <a:alpha val="58000"/>
                    </a:schemeClr>
                  </a:gs>
                  <a:gs pos="100000">
                    <a:schemeClr val="accent4">
                      <a:lumMod val="40000"/>
                      <a:lumOff val="60000"/>
                      <a:alpha val="15000"/>
                    </a:schemeClr>
                  </a:gs>
                </a:gsLst>
                <a:lin ang="5400000" scaled="1"/>
              </a:gradFill>
              <a:prstDash val="solid"/>
              <a:round/>
              <a:headEnd type="none" w="med" len="med"/>
              <a:tailEnd type="triangle" w="med" len="sm"/>
            </a:ln>
            <a:effectLst>
              <a:outerShdw blurRad="952500" sx="102000" sy="102000" algn="ctr" rotWithShape="0">
                <a:schemeClr val="tx1">
                  <a:alpha val="40000"/>
                </a:schemeClr>
              </a:outerShdw>
            </a:effectLst>
          </p:spPr>
          <p:txBody>
            <a:bodyPr vert="horz" wrap="none" lIns="91440" tIns="45720" rIns="91440" bIns="45720" numCol="1" rtlCol="0"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w="76200" cmpd="sng">
                  <a:solidFill>
                    <a:prstClr val="white"/>
                  </a:solidFill>
                </a:ln>
                <a:solidFill>
                  <a:schemeClr val="accent1">
                    <a:lumMod val="50000"/>
                  </a:schemeClr>
                </a:solidFill>
                <a:effectLst/>
                <a:uLnTx/>
                <a:uFillTx/>
                <a:latin typeface="Arial"/>
                <a:ea typeface="ＭＳ Ｐゴシック" pitchFamily="16" charset="-128"/>
                <a:cs typeface="ＭＳ Ｐゴシック" pitchFamily="-97" charset="-128"/>
              </a:endParaRPr>
            </a:p>
          </p:txBody>
        </p:sp>
        <p:sp>
          <p:nvSpPr>
            <p:cNvPr id="108" name="AutoShape 61"/>
            <p:cNvSpPr>
              <a:spLocks noChangeArrowheads="1"/>
            </p:cNvSpPr>
            <p:nvPr/>
          </p:nvSpPr>
          <p:spPr bwMode="auto">
            <a:xfrm>
              <a:off x="7755531" y="5720580"/>
              <a:ext cx="525564" cy="213012"/>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square" lIns="0" tIns="0" rIns="0" bIns="45720" numCol="1" rtlCol="0" anchor="t" anchorCtr="0" compatLnSpc="1">
              <a:prstTxWarp prst="textNoShape">
                <a:avLst/>
              </a:prstTxWarp>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457200" eaLnBrk="0" fontAlgn="base" hangingPunct="0">
                <a:spcBef>
                  <a:spcPct val="0"/>
                </a:spcBef>
                <a:spcAft>
                  <a:spcPct val="0"/>
                </a:spcAft>
                <a:defRPr/>
              </a:pPr>
              <a:r>
                <a:rPr lang="en-US" sz="1025" dirty="0">
                  <a:solidFill>
                    <a:schemeClr val="accent1">
                      <a:lumMod val="50000"/>
                    </a:schemeClr>
                  </a:solidFill>
                  <a:ea typeface="ＭＳ Ｐゴシック" pitchFamily="16" charset="-128"/>
                  <a:cs typeface="ＭＳ Ｐゴシック" pitchFamily="-97" charset="-128"/>
                </a:rPr>
                <a:t>Partner</a:t>
              </a:r>
            </a:p>
          </p:txBody>
        </p:sp>
        <p:grpSp>
          <p:nvGrpSpPr>
            <p:cNvPr id="110" name="Group 109"/>
            <p:cNvGrpSpPr/>
            <p:nvPr/>
          </p:nvGrpSpPr>
          <p:grpSpPr>
            <a:xfrm>
              <a:off x="7931631" y="5908727"/>
              <a:ext cx="400162" cy="362000"/>
              <a:chOff x="11042198" y="2735257"/>
              <a:chExt cx="323232" cy="292409"/>
            </a:xfrm>
          </p:grpSpPr>
          <p:sp>
            <p:nvSpPr>
              <p:cNvPr id="111" name="Freeform 6"/>
              <p:cNvSpPr>
                <a:spLocks/>
              </p:cNvSpPr>
              <p:nvPr/>
            </p:nvSpPr>
            <p:spPr bwMode="auto">
              <a:xfrm>
                <a:off x="11042198" y="2735257"/>
                <a:ext cx="323232" cy="216046"/>
              </a:xfrm>
              <a:custGeom>
                <a:avLst/>
                <a:gdLst>
                  <a:gd name="T0" fmla="*/ 1489 w 2698"/>
                  <a:gd name="T1" fmla="*/ 1 h 1807"/>
                  <a:gd name="T2" fmla="*/ 1579 w 2698"/>
                  <a:gd name="T3" fmla="*/ 16 h 1807"/>
                  <a:gd name="T4" fmla="*/ 1667 w 2698"/>
                  <a:gd name="T5" fmla="*/ 44 h 1807"/>
                  <a:gd name="T6" fmla="*/ 1750 w 2698"/>
                  <a:gd name="T7" fmla="*/ 86 h 1807"/>
                  <a:gd name="T8" fmla="*/ 1825 w 2698"/>
                  <a:gd name="T9" fmla="*/ 143 h 1807"/>
                  <a:gd name="T10" fmla="*/ 1891 w 2698"/>
                  <a:gd name="T11" fmla="*/ 213 h 1807"/>
                  <a:gd name="T12" fmla="*/ 1945 w 2698"/>
                  <a:gd name="T13" fmla="*/ 297 h 1807"/>
                  <a:gd name="T14" fmla="*/ 1983 w 2698"/>
                  <a:gd name="T15" fmla="*/ 395 h 1807"/>
                  <a:gd name="T16" fmla="*/ 2082 w 2698"/>
                  <a:gd name="T17" fmla="*/ 408 h 1807"/>
                  <a:gd name="T18" fmla="*/ 2176 w 2698"/>
                  <a:gd name="T19" fmla="*/ 441 h 1807"/>
                  <a:gd name="T20" fmla="*/ 2262 w 2698"/>
                  <a:gd name="T21" fmla="*/ 494 h 1807"/>
                  <a:gd name="T22" fmla="*/ 2335 w 2698"/>
                  <a:gd name="T23" fmla="*/ 564 h 1807"/>
                  <a:gd name="T24" fmla="*/ 2393 w 2698"/>
                  <a:gd name="T25" fmla="*/ 648 h 1807"/>
                  <a:gd name="T26" fmla="*/ 2432 w 2698"/>
                  <a:gd name="T27" fmla="*/ 741 h 1807"/>
                  <a:gd name="T28" fmla="*/ 2450 w 2698"/>
                  <a:gd name="T29" fmla="*/ 840 h 1807"/>
                  <a:gd name="T30" fmla="*/ 2448 w 2698"/>
                  <a:gd name="T31" fmla="*/ 939 h 1807"/>
                  <a:gd name="T32" fmla="*/ 2531 w 2698"/>
                  <a:gd name="T33" fmla="*/ 995 h 1807"/>
                  <a:gd name="T34" fmla="*/ 2601 w 2698"/>
                  <a:gd name="T35" fmla="*/ 1067 h 1807"/>
                  <a:gd name="T36" fmla="*/ 2654 w 2698"/>
                  <a:gd name="T37" fmla="*/ 1151 h 1807"/>
                  <a:gd name="T38" fmla="*/ 2686 w 2698"/>
                  <a:gd name="T39" fmla="*/ 1246 h 1807"/>
                  <a:gd name="T40" fmla="*/ 2698 w 2698"/>
                  <a:gd name="T41" fmla="*/ 1348 h 1807"/>
                  <a:gd name="T42" fmla="*/ 2686 w 2698"/>
                  <a:gd name="T43" fmla="*/ 1453 h 1807"/>
                  <a:gd name="T44" fmla="*/ 2651 w 2698"/>
                  <a:gd name="T45" fmla="*/ 1550 h 1807"/>
                  <a:gd name="T46" fmla="*/ 2598 w 2698"/>
                  <a:gd name="T47" fmla="*/ 1635 h 1807"/>
                  <a:gd name="T48" fmla="*/ 2527 w 2698"/>
                  <a:gd name="T49" fmla="*/ 1706 h 1807"/>
                  <a:gd name="T50" fmla="*/ 2441 w 2698"/>
                  <a:gd name="T51" fmla="*/ 1760 h 1807"/>
                  <a:gd name="T52" fmla="*/ 2345 w 2698"/>
                  <a:gd name="T53" fmla="*/ 1795 h 1807"/>
                  <a:gd name="T54" fmla="*/ 2240 w 2698"/>
                  <a:gd name="T55" fmla="*/ 1807 h 1807"/>
                  <a:gd name="T56" fmla="*/ 533 w 2698"/>
                  <a:gd name="T57" fmla="*/ 1804 h 1807"/>
                  <a:gd name="T58" fmla="*/ 417 w 2698"/>
                  <a:gd name="T59" fmla="*/ 1783 h 1807"/>
                  <a:gd name="T60" fmla="*/ 311 w 2698"/>
                  <a:gd name="T61" fmla="*/ 1740 h 1807"/>
                  <a:gd name="T62" fmla="*/ 216 w 2698"/>
                  <a:gd name="T63" fmla="*/ 1676 h 1807"/>
                  <a:gd name="T64" fmla="*/ 135 w 2698"/>
                  <a:gd name="T65" fmla="*/ 1597 h 1807"/>
                  <a:gd name="T66" fmla="*/ 71 w 2698"/>
                  <a:gd name="T67" fmla="*/ 1504 h 1807"/>
                  <a:gd name="T68" fmla="*/ 26 w 2698"/>
                  <a:gd name="T69" fmla="*/ 1398 h 1807"/>
                  <a:gd name="T70" fmla="*/ 2 w 2698"/>
                  <a:gd name="T71" fmla="*/ 1284 h 1807"/>
                  <a:gd name="T72" fmla="*/ 2 w 2698"/>
                  <a:gd name="T73" fmla="*/ 1167 h 1807"/>
                  <a:gd name="T74" fmla="*/ 24 w 2698"/>
                  <a:gd name="T75" fmla="*/ 1056 h 1807"/>
                  <a:gd name="T76" fmla="*/ 67 w 2698"/>
                  <a:gd name="T77" fmla="*/ 954 h 1807"/>
                  <a:gd name="T78" fmla="*/ 127 w 2698"/>
                  <a:gd name="T79" fmla="*/ 862 h 1807"/>
                  <a:gd name="T80" fmla="*/ 204 w 2698"/>
                  <a:gd name="T81" fmla="*/ 783 h 1807"/>
                  <a:gd name="T82" fmla="*/ 294 w 2698"/>
                  <a:gd name="T83" fmla="*/ 719 h 1807"/>
                  <a:gd name="T84" fmla="*/ 395 w 2698"/>
                  <a:gd name="T85" fmla="*/ 673 h 1807"/>
                  <a:gd name="T86" fmla="*/ 408 w 2698"/>
                  <a:gd name="T87" fmla="*/ 568 h 1807"/>
                  <a:gd name="T88" fmla="*/ 444 w 2698"/>
                  <a:gd name="T89" fmla="*/ 469 h 1807"/>
                  <a:gd name="T90" fmla="*/ 501 w 2698"/>
                  <a:gd name="T91" fmla="*/ 379 h 1807"/>
                  <a:gd name="T92" fmla="*/ 569 w 2698"/>
                  <a:gd name="T93" fmla="*/ 309 h 1807"/>
                  <a:gd name="T94" fmla="*/ 649 w 2698"/>
                  <a:gd name="T95" fmla="*/ 255 h 1807"/>
                  <a:gd name="T96" fmla="*/ 737 w 2698"/>
                  <a:gd name="T97" fmla="*/ 217 h 1807"/>
                  <a:gd name="T98" fmla="*/ 831 w 2698"/>
                  <a:gd name="T99" fmla="*/ 198 h 1807"/>
                  <a:gd name="T100" fmla="*/ 923 w 2698"/>
                  <a:gd name="T101" fmla="*/ 198 h 1807"/>
                  <a:gd name="T102" fmla="*/ 1008 w 2698"/>
                  <a:gd name="T103" fmla="*/ 213 h 1807"/>
                  <a:gd name="T104" fmla="*/ 1085 w 2698"/>
                  <a:gd name="T105" fmla="*/ 132 h 1807"/>
                  <a:gd name="T106" fmla="*/ 1175 w 2698"/>
                  <a:gd name="T107" fmla="*/ 68 h 1807"/>
                  <a:gd name="T108" fmla="*/ 1276 w 2698"/>
                  <a:gd name="T109" fmla="*/ 25 h 1807"/>
                  <a:gd name="T110" fmla="*/ 1386 w 2698"/>
                  <a:gd name="T111" fmla="*/ 2 h 1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98" h="1807">
                    <a:moveTo>
                      <a:pt x="1444" y="0"/>
                    </a:moveTo>
                    <a:lnTo>
                      <a:pt x="1489" y="1"/>
                    </a:lnTo>
                    <a:lnTo>
                      <a:pt x="1534" y="6"/>
                    </a:lnTo>
                    <a:lnTo>
                      <a:pt x="1579" y="16"/>
                    </a:lnTo>
                    <a:lnTo>
                      <a:pt x="1624" y="28"/>
                    </a:lnTo>
                    <a:lnTo>
                      <a:pt x="1667" y="44"/>
                    </a:lnTo>
                    <a:lnTo>
                      <a:pt x="1709" y="63"/>
                    </a:lnTo>
                    <a:lnTo>
                      <a:pt x="1750" y="86"/>
                    </a:lnTo>
                    <a:lnTo>
                      <a:pt x="1790" y="113"/>
                    </a:lnTo>
                    <a:lnTo>
                      <a:pt x="1825" y="143"/>
                    </a:lnTo>
                    <a:lnTo>
                      <a:pt x="1860" y="176"/>
                    </a:lnTo>
                    <a:lnTo>
                      <a:pt x="1891" y="213"/>
                    </a:lnTo>
                    <a:lnTo>
                      <a:pt x="1919" y="253"/>
                    </a:lnTo>
                    <a:lnTo>
                      <a:pt x="1945" y="297"/>
                    </a:lnTo>
                    <a:lnTo>
                      <a:pt x="1966" y="344"/>
                    </a:lnTo>
                    <a:lnTo>
                      <a:pt x="1983" y="395"/>
                    </a:lnTo>
                    <a:lnTo>
                      <a:pt x="2034" y="398"/>
                    </a:lnTo>
                    <a:lnTo>
                      <a:pt x="2082" y="408"/>
                    </a:lnTo>
                    <a:lnTo>
                      <a:pt x="2131" y="422"/>
                    </a:lnTo>
                    <a:lnTo>
                      <a:pt x="2176" y="441"/>
                    </a:lnTo>
                    <a:lnTo>
                      <a:pt x="2221" y="466"/>
                    </a:lnTo>
                    <a:lnTo>
                      <a:pt x="2262" y="494"/>
                    </a:lnTo>
                    <a:lnTo>
                      <a:pt x="2300" y="527"/>
                    </a:lnTo>
                    <a:lnTo>
                      <a:pt x="2335" y="564"/>
                    </a:lnTo>
                    <a:lnTo>
                      <a:pt x="2365" y="604"/>
                    </a:lnTo>
                    <a:lnTo>
                      <a:pt x="2393" y="648"/>
                    </a:lnTo>
                    <a:lnTo>
                      <a:pt x="2415" y="694"/>
                    </a:lnTo>
                    <a:lnTo>
                      <a:pt x="2432" y="741"/>
                    </a:lnTo>
                    <a:lnTo>
                      <a:pt x="2443" y="790"/>
                    </a:lnTo>
                    <a:lnTo>
                      <a:pt x="2450" y="840"/>
                    </a:lnTo>
                    <a:lnTo>
                      <a:pt x="2452" y="889"/>
                    </a:lnTo>
                    <a:lnTo>
                      <a:pt x="2448" y="939"/>
                    </a:lnTo>
                    <a:lnTo>
                      <a:pt x="2491" y="964"/>
                    </a:lnTo>
                    <a:lnTo>
                      <a:pt x="2531" y="995"/>
                    </a:lnTo>
                    <a:lnTo>
                      <a:pt x="2568" y="1029"/>
                    </a:lnTo>
                    <a:lnTo>
                      <a:pt x="2601" y="1067"/>
                    </a:lnTo>
                    <a:lnTo>
                      <a:pt x="2629" y="1107"/>
                    </a:lnTo>
                    <a:lnTo>
                      <a:pt x="2654" y="1151"/>
                    </a:lnTo>
                    <a:lnTo>
                      <a:pt x="2673" y="1198"/>
                    </a:lnTo>
                    <a:lnTo>
                      <a:pt x="2686" y="1246"/>
                    </a:lnTo>
                    <a:lnTo>
                      <a:pt x="2696" y="1296"/>
                    </a:lnTo>
                    <a:lnTo>
                      <a:pt x="2698" y="1348"/>
                    </a:lnTo>
                    <a:lnTo>
                      <a:pt x="2695" y="1402"/>
                    </a:lnTo>
                    <a:lnTo>
                      <a:pt x="2686" y="1453"/>
                    </a:lnTo>
                    <a:lnTo>
                      <a:pt x="2672" y="1503"/>
                    </a:lnTo>
                    <a:lnTo>
                      <a:pt x="2651" y="1550"/>
                    </a:lnTo>
                    <a:lnTo>
                      <a:pt x="2627" y="1594"/>
                    </a:lnTo>
                    <a:lnTo>
                      <a:pt x="2598" y="1635"/>
                    </a:lnTo>
                    <a:lnTo>
                      <a:pt x="2564" y="1672"/>
                    </a:lnTo>
                    <a:lnTo>
                      <a:pt x="2527" y="1706"/>
                    </a:lnTo>
                    <a:lnTo>
                      <a:pt x="2486" y="1735"/>
                    </a:lnTo>
                    <a:lnTo>
                      <a:pt x="2441" y="1760"/>
                    </a:lnTo>
                    <a:lnTo>
                      <a:pt x="2394" y="1780"/>
                    </a:lnTo>
                    <a:lnTo>
                      <a:pt x="2345" y="1795"/>
                    </a:lnTo>
                    <a:lnTo>
                      <a:pt x="2293" y="1804"/>
                    </a:lnTo>
                    <a:lnTo>
                      <a:pt x="2240" y="1807"/>
                    </a:lnTo>
                    <a:lnTo>
                      <a:pt x="558" y="1807"/>
                    </a:lnTo>
                    <a:lnTo>
                      <a:pt x="533" y="1804"/>
                    </a:lnTo>
                    <a:lnTo>
                      <a:pt x="474" y="1797"/>
                    </a:lnTo>
                    <a:lnTo>
                      <a:pt x="417" y="1783"/>
                    </a:lnTo>
                    <a:lnTo>
                      <a:pt x="362" y="1764"/>
                    </a:lnTo>
                    <a:lnTo>
                      <a:pt x="311" y="1740"/>
                    </a:lnTo>
                    <a:lnTo>
                      <a:pt x="261" y="1710"/>
                    </a:lnTo>
                    <a:lnTo>
                      <a:pt x="216" y="1676"/>
                    </a:lnTo>
                    <a:lnTo>
                      <a:pt x="173" y="1639"/>
                    </a:lnTo>
                    <a:lnTo>
                      <a:pt x="135" y="1597"/>
                    </a:lnTo>
                    <a:lnTo>
                      <a:pt x="100" y="1553"/>
                    </a:lnTo>
                    <a:lnTo>
                      <a:pt x="71" y="1504"/>
                    </a:lnTo>
                    <a:lnTo>
                      <a:pt x="47" y="1452"/>
                    </a:lnTo>
                    <a:lnTo>
                      <a:pt x="26" y="1398"/>
                    </a:lnTo>
                    <a:lnTo>
                      <a:pt x="12" y="1342"/>
                    </a:lnTo>
                    <a:lnTo>
                      <a:pt x="2" y="1284"/>
                    </a:lnTo>
                    <a:lnTo>
                      <a:pt x="0" y="1224"/>
                    </a:lnTo>
                    <a:lnTo>
                      <a:pt x="2" y="1167"/>
                    </a:lnTo>
                    <a:lnTo>
                      <a:pt x="11" y="1111"/>
                    </a:lnTo>
                    <a:lnTo>
                      <a:pt x="24" y="1056"/>
                    </a:lnTo>
                    <a:lnTo>
                      <a:pt x="43" y="1004"/>
                    </a:lnTo>
                    <a:lnTo>
                      <a:pt x="67" y="954"/>
                    </a:lnTo>
                    <a:lnTo>
                      <a:pt x="95" y="906"/>
                    </a:lnTo>
                    <a:lnTo>
                      <a:pt x="127" y="862"/>
                    </a:lnTo>
                    <a:lnTo>
                      <a:pt x="164" y="821"/>
                    </a:lnTo>
                    <a:lnTo>
                      <a:pt x="204" y="783"/>
                    </a:lnTo>
                    <a:lnTo>
                      <a:pt x="247" y="749"/>
                    </a:lnTo>
                    <a:lnTo>
                      <a:pt x="294" y="719"/>
                    </a:lnTo>
                    <a:lnTo>
                      <a:pt x="343" y="694"/>
                    </a:lnTo>
                    <a:lnTo>
                      <a:pt x="395" y="673"/>
                    </a:lnTo>
                    <a:lnTo>
                      <a:pt x="399" y="620"/>
                    </a:lnTo>
                    <a:lnTo>
                      <a:pt x="408" y="568"/>
                    </a:lnTo>
                    <a:lnTo>
                      <a:pt x="423" y="517"/>
                    </a:lnTo>
                    <a:lnTo>
                      <a:pt x="444" y="469"/>
                    </a:lnTo>
                    <a:lnTo>
                      <a:pt x="469" y="422"/>
                    </a:lnTo>
                    <a:lnTo>
                      <a:pt x="501" y="379"/>
                    </a:lnTo>
                    <a:lnTo>
                      <a:pt x="533" y="342"/>
                    </a:lnTo>
                    <a:lnTo>
                      <a:pt x="569" y="309"/>
                    </a:lnTo>
                    <a:lnTo>
                      <a:pt x="607" y="281"/>
                    </a:lnTo>
                    <a:lnTo>
                      <a:pt x="649" y="255"/>
                    </a:lnTo>
                    <a:lnTo>
                      <a:pt x="692" y="234"/>
                    </a:lnTo>
                    <a:lnTo>
                      <a:pt x="737" y="217"/>
                    </a:lnTo>
                    <a:lnTo>
                      <a:pt x="784" y="206"/>
                    </a:lnTo>
                    <a:lnTo>
                      <a:pt x="831" y="198"/>
                    </a:lnTo>
                    <a:lnTo>
                      <a:pt x="880" y="196"/>
                    </a:lnTo>
                    <a:lnTo>
                      <a:pt x="923" y="198"/>
                    </a:lnTo>
                    <a:lnTo>
                      <a:pt x="966" y="204"/>
                    </a:lnTo>
                    <a:lnTo>
                      <a:pt x="1008" y="213"/>
                    </a:lnTo>
                    <a:lnTo>
                      <a:pt x="1044" y="171"/>
                    </a:lnTo>
                    <a:lnTo>
                      <a:pt x="1085" y="132"/>
                    </a:lnTo>
                    <a:lnTo>
                      <a:pt x="1128" y="98"/>
                    </a:lnTo>
                    <a:lnTo>
                      <a:pt x="1175" y="68"/>
                    </a:lnTo>
                    <a:lnTo>
                      <a:pt x="1224" y="44"/>
                    </a:lnTo>
                    <a:lnTo>
                      <a:pt x="1276" y="25"/>
                    </a:lnTo>
                    <a:lnTo>
                      <a:pt x="1330" y="10"/>
                    </a:lnTo>
                    <a:lnTo>
                      <a:pt x="1386" y="2"/>
                    </a:lnTo>
                    <a:lnTo>
                      <a:pt x="1444"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13" name="Freeform 7"/>
              <p:cNvSpPr>
                <a:spLocks/>
              </p:cNvSpPr>
              <p:nvPr/>
            </p:nvSpPr>
            <p:spPr bwMode="auto">
              <a:xfrm>
                <a:off x="11055596" y="2748655"/>
                <a:ext cx="296435" cy="189249"/>
              </a:xfrm>
              <a:custGeom>
                <a:avLst/>
                <a:gdLst>
                  <a:gd name="T0" fmla="*/ 1380 w 2474"/>
                  <a:gd name="T1" fmla="*/ 2 h 1582"/>
                  <a:gd name="T2" fmla="*/ 1462 w 2474"/>
                  <a:gd name="T3" fmla="*/ 18 h 1582"/>
                  <a:gd name="T4" fmla="*/ 1540 w 2474"/>
                  <a:gd name="T5" fmla="*/ 48 h 1582"/>
                  <a:gd name="T6" fmla="*/ 1612 w 2474"/>
                  <a:gd name="T7" fmla="*/ 94 h 1582"/>
                  <a:gd name="T8" fmla="*/ 1674 w 2474"/>
                  <a:gd name="T9" fmla="*/ 152 h 1582"/>
                  <a:gd name="T10" fmla="*/ 1724 w 2474"/>
                  <a:gd name="T11" fmla="*/ 223 h 1582"/>
                  <a:gd name="T12" fmla="*/ 1760 w 2474"/>
                  <a:gd name="T13" fmla="*/ 307 h 1582"/>
                  <a:gd name="T14" fmla="*/ 1779 w 2474"/>
                  <a:gd name="T15" fmla="*/ 403 h 1582"/>
                  <a:gd name="T16" fmla="*/ 1878 w 2474"/>
                  <a:gd name="T17" fmla="*/ 395 h 1582"/>
                  <a:gd name="T18" fmla="*/ 1970 w 2474"/>
                  <a:gd name="T19" fmla="*/ 413 h 1582"/>
                  <a:gd name="T20" fmla="*/ 2053 w 2474"/>
                  <a:gd name="T21" fmla="*/ 452 h 1582"/>
                  <a:gd name="T22" fmla="*/ 2122 w 2474"/>
                  <a:gd name="T23" fmla="*/ 509 h 1582"/>
                  <a:gd name="T24" fmla="*/ 2177 w 2474"/>
                  <a:gd name="T25" fmla="*/ 581 h 1582"/>
                  <a:gd name="T26" fmla="*/ 2212 w 2474"/>
                  <a:gd name="T27" fmla="*/ 663 h 1582"/>
                  <a:gd name="T28" fmla="*/ 2227 w 2474"/>
                  <a:gd name="T29" fmla="*/ 754 h 1582"/>
                  <a:gd name="T30" fmla="*/ 2217 w 2474"/>
                  <a:gd name="T31" fmla="*/ 850 h 1582"/>
                  <a:gd name="T32" fmla="*/ 2244 w 2474"/>
                  <a:gd name="T33" fmla="*/ 909 h 1582"/>
                  <a:gd name="T34" fmla="*/ 2319 w 2474"/>
                  <a:gd name="T35" fmla="*/ 947 h 1582"/>
                  <a:gd name="T36" fmla="*/ 2382 w 2474"/>
                  <a:gd name="T37" fmla="*/ 1002 h 1582"/>
                  <a:gd name="T38" fmla="*/ 2432 w 2474"/>
                  <a:gd name="T39" fmla="*/ 1070 h 1582"/>
                  <a:gd name="T40" fmla="*/ 2462 w 2474"/>
                  <a:gd name="T41" fmla="*/ 1149 h 1582"/>
                  <a:gd name="T42" fmla="*/ 2474 w 2474"/>
                  <a:gd name="T43" fmla="*/ 1236 h 1582"/>
                  <a:gd name="T44" fmla="*/ 2461 w 2474"/>
                  <a:gd name="T45" fmla="*/ 1329 h 1582"/>
                  <a:gd name="T46" fmla="*/ 2426 w 2474"/>
                  <a:gd name="T47" fmla="*/ 1411 h 1582"/>
                  <a:gd name="T48" fmla="*/ 2373 w 2474"/>
                  <a:gd name="T49" fmla="*/ 1481 h 1582"/>
                  <a:gd name="T50" fmla="*/ 2303 w 2474"/>
                  <a:gd name="T51" fmla="*/ 1535 h 1582"/>
                  <a:gd name="T52" fmla="*/ 2219 w 2474"/>
                  <a:gd name="T53" fmla="*/ 1571 h 1582"/>
                  <a:gd name="T54" fmla="*/ 2128 w 2474"/>
                  <a:gd name="T55" fmla="*/ 1582 h 1582"/>
                  <a:gd name="T56" fmla="*/ 446 w 2474"/>
                  <a:gd name="T57" fmla="*/ 1581 h 1582"/>
                  <a:gd name="T58" fmla="*/ 342 w 2474"/>
                  <a:gd name="T59" fmla="*/ 1564 h 1582"/>
                  <a:gd name="T60" fmla="*/ 248 w 2474"/>
                  <a:gd name="T61" fmla="*/ 1526 h 1582"/>
                  <a:gd name="T62" fmla="*/ 166 w 2474"/>
                  <a:gd name="T63" fmla="*/ 1470 h 1582"/>
                  <a:gd name="T64" fmla="*/ 97 w 2474"/>
                  <a:gd name="T65" fmla="*/ 1398 h 1582"/>
                  <a:gd name="T66" fmla="*/ 45 w 2474"/>
                  <a:gd name="T67" fmla="*/ 1313 h 1582"/>
                  <a:gd name="T68" fmla="*/ 12 w 2474"/>
                  <a:gd name="T69" fmla="*/ 1217 h 1582"/>
                  <a:gd name="T70" fmla="*/ 0 w 2474"/>
                  <a:gd name="T71" fmla="*/ 1112 h 1582"/>
                  <a:gd name="T72" fmla="*/ 12 w 2474"/>
                  <a:gd name="T73" fmla="*/ 1007 h 1582"/>
                  <a:gd name="T74" fmla="*/ 46 w 2474"/>
                  <a:gd name="T75" fmla="*/ 908 h 1582"/>
                  <a:gd name="T76" fmla="*/ 100 w 2474"/>
                  <a:gd name="T77" fmla="*/ 823 h 1582"/>
                  <a:gd name="T78" fmla="*/ 171 w 2474"/>
                  <a:gd name="T79" fmla="*/ 750 h 1582"/>
                  <a:gd name="T80" fmla="*/ 257 w 2474"/>
                  <a:gd name="T81" fmla="*/ 694 h 1582"/>
                  <a:gd name="T82" fmla="*/ 353 w 2474"/>
                  <a:gd name="T83" fmla="*/ 658 h 1582"/>
                  <a:gd name="T84" fmla="*/ 397 w 2474"/>
                  <a:gd name="T85" fmla="*/ 599 h 1582"/>
                  <a:gd name="T86" fmla="*/ 400 w 2474"/>
                  <a:gd name="T87" fmla="*/ 507 h 1582"/>
                  <a:gd name="T88" fmla="*/ 425 w 2474"/>
                  <a:gd name="T89" fmla="*/ 422 h 1582"/>
                  <a:gd name="T90" fmla="*/ 468 w 2474"/>
                  <a:gd name="T91" fmla="*/ 348 h 1582"/>
                  <a:gd name="T92" fmla="*/ 527 w 2474"/>
                  <a:gd name="T93" fmla="*/ 286 h 1582"/>
                  <a:gd name="T94" fmla="*/ 597 w 2474"/>
                  <a:gd name="T95" fmla="*/ 239 h 1582"/>
                  <a:gd name="T96" fmla="*/ 677 w 2474"/>
                  <a:gd name="T97" fmla="*/ 208 h 1582"/>
                  <a:gd name="T98" fmla="*/ 763 w 2474"/>
                  <a:gd name="T99" fmla="*/ 196 h 1582"/>
                  <a:gd name="T100" fmla="*/ 851 w 2474"/>
                  <a:gd name="T101" fmla="*/ 207 h 1582"/>
                  <a:gd name="T102" fmla="*/ 940 w 2474"/>
                  <a:gd name="T103" fmla="*/ 241 h 1582"/>
                  <a:gd name="T104" fmla="*/ 994 w 2474"/>
                  <a:gd name="T105" fmla="*/ 158 h 1582"/>
                  <a:gd name="T106" fmla="*/ 1058 w 2474"/>
                  <a:gd name="T107" fmla="*/ 94 h 1582"/>
                  <a:gd name="T108" fmla="*/ 1132 w 2474"/>
                  <a:gd name="T109" fmla="*/ 46 h 1582"/>
                  <a:gd name="T110" fmla="*/ 1212 w 2474"/>
                  <a:gd name="T111" fmla="*/ 16 h 1582"/>
                  <a:gd name="T112" fmla="*/ 1295 w 2474"/>
                  <a:gd name="T113" fmla="*/ 1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74" h="1582">
                    <a:moveTo>
                      <a:pt x="1337" y="0"/>
                    </a:moveTo>
                    <a:lnTo>
                      <a:pt x="1380" y="2"/>
                    </a:lnTo>
                    <a:lnTo>
                      <a:pt x="1421" y="8"/>
                    </a:lnTo>
                    <a:lnTo>
                      <a:pt x="1462" y="18"/>
                    </a:lnTo>
                    <a:lnTo>
                      <a:pt x="1502" y="31"/>
                    </a:lnTo>
                    <a:lnTo>
                      <a:pt x="1540" y="48"/>
                    </a:lnTo>
                    <a:lnTo>
                      <a:pt x="1577" y="70"/>
                    </a:lnTo>
                    <a:lnTo>
                      <a:pt x="1612" y="94"/>
                    </a:lnTo>
                    <a:lnTo>
                      <a:pt x="1645" y="121"/>
                    </a:lnTo>
                    <a:lnTo>
                      <a:pt x="1674" y="152"/>
                    </a:lnTo>
                    <a:lnTo>
                      <a:pt x="1701" y="186"/>
                    </a:lnTo>
                    <a:lnTo>
                      <a:pt x="1724" y="223"/>
                    </a:lnTo>
                    <a:lnTo>
                      <a:pt x="1744" y="264"/>
                    </a:lnTo>
                    <a:lnTo>
                      <a:pt x="1760" y="307"/>
                    </a:lnTo>
                    <a:lnTo>
                      <a:pt x="1773" y="354"/>
                    </a:lnTo>
                    <a:lnTo>
                      <a:pt x="1779" y="403"/>
                    </a:lnTo>
                    <a:lnTo>
                      <a:pt x="1830" y="396"/>
                    </a:lnTo>
                    <a:lnTo>
                      <a:pt x="1878" y="395"/>
                    </a:lnTo>
                    <a:lnTo>
                      <a:pt x="1926" y="401"/>
                    </a:lnTo>
                    <a:lnTo>
                      <a:pt x="1970" y="413"/>
                    </a:lnTo>
                    <a:lnTo>
                      <a:pt x="2013" y="430"/>
                    </a:lnTo>
                    <a:lnTo>
                      <a:pt x="2053" y="452"/>
                    </a:lnTo>
                    <a:lnTo>
                      <a:pt x="2089" y="478"/>
                    </a:lnTo>
                    <a:lnTo>
                      <a:pt x="2122" y="509"/>
                    </a:lnTo>
                    <a:lnTo>
                      <a:pt x="2152" y="543"/>
                    </a:lnTo>
                    <a:lnTo>
                      <a:pt x="2177" y="581"/>
                    </a:lnTo>
                    <a:lnTo>
                      <a:pt x="2197" y="621"/>
                    </a:lnTo>
                    <a:lnTo>
                      <a:pt x="2212" y="663"/>
                    </a:lnTo>
                    <a:lnTo>
                      <a:pt x="2223" y="709"/>
                    </a:lnTo>
                    <a:lnTo>
                      <a:pt x="2227" y="754"/>
                    </a:lnTo>
                    <a:lnTo>
                      <a:pt x="2225" y="802"/>
                    </a:lnTo>
                    <a:lnTo>
                      <a:pt x="2217" y="850"/>
                    </a:lnTo>
                    <a:lnTo>
                      <a:pt x="2203" y="898"/>
                    </a:lnTo>
                    <a:lnTo>
                      <a:pt x="2244" y="909"/>
                    </a:lnTo>
                    <a:lnTo>
                      <a:pt x="2283" y="926"/>
                    </a:lnTo>
                    <a:lnTo>
                      <a:pt x="2319" y="947"/>
                    </a:lnTo>
                    <a:lnTo>
                      <a:pt x="2353" y="973"/>
                    </a:lnTo>
                    <a:lnTo>
                      <a:pt x="2382" y="1002"/>
                    </a:lnTo>
                    <a:lnTo>
                      <a:pt x="2410" y="1034"/>
                    </a:lnTo>
                    <a:lnTo>
                      <a:pt x="2432" y="1070"/>
                    </a:lnTo>
                    <a:lnTo>
                      <a:pt x="2450" y="1108"/>
                    </a:lnTo>
                    <a:lnTo>
                      <a:pt x="2462" y="1149"/>
                    </a:lnTo>
                    <a:lnTo>
                      <a:pt x="2471" y="1191"/>
                    </a:lnTo>
                    <a:lnTo>
                      <a:pt x="2474" y="1236"/>
                    </a:lnTo>
                    <a:lnTo>
                      <a:pt x="2471" y="1283"/>
                    </a:lnTo>
                    <a:lnTo>
                      <a:pt x="2461" y="1329"/>
                    </a:lnTo>
                    <a:lnTo>
                      <a:pt x="2447" y="1371"/>
                    </a:lnTo>
                    <a:lnTo>
                      <a:pt x="2426" y="1411"/>
                    </a:lnTo>
                    <a:lnTo>
                      <a:pt x="2402" y="1448"/>
                    </a:lnTo>
                    <a:lnTo>
                      <a:pt x="2373" y="1481"/>
                    </a:lnTo>
                    <a:lnTo>
                      <a:pt x="2339" y="1510"/>
                    </a:lnTo>
                    <a:lnTo>
                      <a:pt x="2303" y="1535"/>
                    </a:lnTo>
                    <a:lnTo>
                      <a:pt x="2263" y="1555"/>
                    </a:lnTo>
                    <a:lnTo>
                      <a:pt x="2219" y="1571"/>
                    </a:lnTo>
                    <a:lnTo>
                      <a:pt x="2175" y="1579"/>
                    </a:lnTo>
                    <a:lnTo>
                      <a:pt x="2128" y="1582"/>
                    </a:lnTo>
                    <a:lnTo>
                      <a:pt x="446" y="1582"/>
                    </a:lnTo>
                    <a:lnTo>
                      <a:pt x="446" y="1581"/>
                    </a:lnTo>
                    <a:lnTo>
                      <a:pt x="393" y="1576"/>
                    </a:lnTo>
                    <a:lnTo>
                      <a:pt x="342" y="1564"/>
                    </a:lnTo>
                    <a:lnTo>
                      <a:pt x="295" y="1548"/>
                    </a:lnTo>
                    <a:lnTo>
                      <a:pt x="248" y="1526"/>
                    </a:lnTo>
                    <a:lnTo>
                      <a:pt x="206" y="1501"/>
                    </a:lnTo>
                    <a:lnTo>
                      <a:pt x="166" y="1470"/>
                    </a:lnTo>
                    <a:lnTo>
                      <a:pt x="130" y="1436"/>
                    </a:lnTo>
                    <a:lnTo>
                      <a:pt x="97" y="1398"/>
                    </a:lnTo>
                    <a:lnTo>
                      <a:pt x="69" y="1357"/>
                    </a:lnTo>
                    <a:lnTo>
                      <a:pt x="45" y="1313"/>
                    </a:lnTo>
                    <a:lnTo>
                      <a:pt x="25" y="1266"/>
                    </a:lnTo>
                    <a:lnTo>
                      <a:pt x="12" y="1217"/>
                    </a:lnTo>
                    <a:lnTo>
                      <a:pt x="3" y="1166"/>
                    </a:lnTo>
                    <a:lnTo>
                      <a:pt x="0" y="1112"/>
                    </a:lnTo>
                    <a:lnTo>
                      <a:pt x="3" y="1058"/>
                    </a:lnTo>
                    <a:lnTo>
                      <a:pt x="12" y="1007"/>
                    </a:lnTo>
                    <a:lnTo>
                      <a:pt x="26" y="956"/>
                    </a:lnTo>
                    <a:lnTo>
                      <a:pt x="46" y="908"/>
                    </a:lnTo>
                    <a:lnTo>
                      <a:pt x="71" y="864"/>
                    </a:lnTo>
                    <a:lnTo>
                      <a:pt x="100" y="823"/>
                    </a:lnTo>
                    <a:lnTo>
                      <a:pt x="134" y="785"/>
                    </a:lnTo>
                    <a:lnTo>
                      <a:pt x="171" y="750"/>
                    </a:lnTo>
                    <a:lnTo>
                      <a:pt x="212" y="720"/>
                    </a:lnTo>
                    <a:lnTo>
                      <a:pt x="257" y="694"/>
                    </a:lnTo>
                    <a:lnTo>
                      <a:pt x="303" y="674"/>
                    </a:lnTo>
                    <a:lnTo>
                      <a:pt x="353" y="658"/>
                    </a:lnTo>
                    <a:lnTo>
                      <a:pt x="405" y="647"/>
                    </a:lnTo>
                    <a:lnTo>
                      <a:pt x="397" y="599"/>
                    </a:lnTo>
                    <a:lnTo>
                      <a:pt x="396" y="552"/>
                    </a:lnTo>
                    <a:lnTo>
                      <a:pt x="400" y="507"/>
                    </a:lnTo>
                    <a:lnTo>
                      <a:pt x="410" y="464"/>
                    </a:lnTo>
                    <a:lnTo>
                      <a:pt x="425" y="422"/>
                    </a:lnTo>
                    <a:lnTo>
                      <a:pt x="445" y="384"/>
                    </a:lnTo>
                    <a:lnTo>
                      <a:pt x="468" y="348"/>
                    </a:lnTo>
                    <a:lnTo>
                      <a:pt x="495" y="316"/>
                    </a:lnTo>
                    <a:lnTo>
                      <a:pt x="527" y="286"/>
                    </a:lnTo>
                    <a:lnTo>
                      <a:pt x="561" y="261"/>
                    </a:lnTo>
                    <a:lnTo>
                      <a:pt x="597" y="239"/>
                    </a:lnTo>
                    <a:lnTo>
                      <a:pt x="636" y="221"/>
                    </a:lnTo>
                    <a:lnTo>
                      <a:pt x="677" y="208"/>
                    </a:lnTo>
                    <a:lnTo>
                      <a:pt x="719" y="199"/>
                    </a:lnTo>
                    <a:lnTo>
                      <a:pt x="763" y="196"/>
                    </a:lnTo>
                    <a:lnTo>
                      <a:pt x="807" y="198"/>
                    </a:lnTo>
                    <a:lnTo>
                      <a:pt x="851" y="207"/>
                    </a:lnTo>
                    <a:lnTo>
                      <a:pt x="897" y="221"/>
                    </a:lnTo>
                    <a:lnTo>
                      <a:pt x="940" y="241"/>
                    </a:lnTo>
                    <a:lnTo>
                      <a:pt x="966" y="197"/>
                    </a:lnTo>
                    <a:lnTo>
                      <a:pt x="994" y="158"/>
                    </a:lnTo>
                    <a:lnTo>
                      <a:pt x="1026" y="123"/>
                    </a:lnTo>
                    <a:lnTo>
                      <a:pt x="1058" y="94"/>
                    </a:lnTo>
                    <a:lnTo>
                      <a:pt x="1094" y="68"/>
                    </a:lnTo>
                    <a:lnTo>
                      <a:pt x="1132" y="46"/>
                    </a:lnTo>
                    <a:lnTo>
                      <a:pt x="1172" y="29"/>
                    </a:lnTo>
                    <a:lnTo>
                      <a:pt x="1212" y="16"/>
                    </a:lnTo>
                    <a:lnTo>
                      <a:pt x="1254" y="6"/>
                    </a:lnTo>
                    <a:lnTo>
                      <a:pt x="1295" y="1"/>
                    </a:lnTo>
                    <a:lnTo>
                      <a:pt x="1337" y="0"/>
                    </a:lnTo>
                    <a:close/>
                  </a:path>
                </a:pathLst>
              </a:custGeom>
              <a:solidFill>
                <a:srgbClr val="C0E8F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cs typeface="ＭＳ Ｐゴシック"/>
                </a:endParaRPr>
              </a:p>
            </p:txBody>
          </p:sp>
          <p:grpSp>
            <p:nvGrpSpPr>
              <p:cNvPr id="116" name="Group 115"/>
              <p:cNvGrpSpPr>
                <a:grpSpLocks noChangeAspect="1"/>
              </p:cNvGrpSpPr>
              <p:nvPr/>
            </p:nvGrpSpPr>
            <p:grpSpPr>
              <a:xfrm>
                <a:off x="11152374" y="2844706"/>
                <a:ext cx="161025" cy="182960"/>
                <a:chOff x="4946904" y="2472561"/>
                <a:chExt cx="603579" cy="685800"/>
              </a:xfrm>
            </p:grpSpPr>
            <p:sp>
              <p:nvSpPr>
                <p:cNvPr id="117" name="Freeform 13"/>
                <p:cNvSpPr>
                  <a:spLocks/>
                </p:cNvSpPr>
                <p:nvPr/>
              </p:nvSpPr>
              <p:spPr bwMode="auto">
                <a:xfrm>
                  <a:off x="4946904" y="2472561"/>
                  <a:ext cx="603579" cy="685800"/>
                </a:xfrm>
                <a:custGeom>
                  <a:avLst/>
                  <a:gdLst>
                    <a:gd name="T0" fmla="*/ 1159 w 2265"/>
                    <a:gd name="T1" fmla="*/ 2 h 2567"/>
                    <a:gd name="T2" fmla="*/ 1217 w 2265"/>
                    <a:gd name="T3" fmla="*/ 18 h 2567"/>
                    <a:gd name="T4" fmla="*/ 2175 w 2265"/>
                    <a:gd name="T5" fmla="*/ 596 h 2567"/>
                    <a:gd name="T6" fmla="*/ 2218 w 2265"/>
                    <a:gd name="T7" fmla="*/ 634 h 2567"/>
                    <a:gd name="T8" fmla="*/ 2247 w 2265"/>
                    <a:gd name="T9" fmla="*/ 683 h 2567"/>
                    <a:gd name="T10" fmla="*/ 2256 w 2265"/>
                    <a:gd name="T11" fmla="*/ 739 h 2567"/>
                    <a:gd name="T12" fmla="*/ 2247 w 2265"/>
                    <a:gd name="T13" fmla="*/ 797 h 2567"/>
                    <a:gd name="T14" fmla="*/ 2218 w 2265"/>
                    <a:gd name="T15" fmla="*/ 846 h 2567"/>
                    <a:gd name="T16" fmla="*/ 2175 w 2265"/>
                    <a:gd name="T17" fmla="*/ 884 h 2567"/>
                    <a:gd name="T18" fmla="*/ 2175 w 2265"/>
                    <a:gd name="T19" fmla="*/ 1139 h 2567"/>
                    <a:gd name="T20" fmla="*/ 2218 w 2265"/>
                    <a:gd name="T21" fmla="*/ 1177 h 2567"/>
                    <a:gd name="T22" fmla="*/ 2247 w 2265"/>
                    <a:gd name="T23" fmla="*/ 1226 h 2567"/>
                    <a:gd name="T24" fmla="*/ 2256 w 2265"/>
                    <a:gd name="T25" fmla="*/ 1282 h 2567"/>
                    <a:gd name="T26" fmla="*/ 2247 w 2265"/>
                    <a:gd name="T27" fmla="*/ 1339 h 2567"/>
                    <a:gd name="T28" fmla="*/ 2218 w 2265"/>
                    <a:gd name="T29" fmla="*/ 1389 h 2567"/>
                    <a:gd name="T30" fmla="*/ 2175 w 2265"/>
                    <a:gd name="T31" fmla="*/ 1427 h 2567"/>
                    <a:gd name="T32" fmla="*/ 2183 w 2265"/>
                    <a:gd name="T33" fmla="*/ 1682 h 2567"/>
                    <a:gd name="T34" fmla="*/ 2227 w 2265"/>
                    <a:gd name="T35" fmla="*/ 1720 h 2567"/>
                    <a:gd name="T36" fmla="*/ 2254 w 2265"/>
                    <a:gd name="T37" fmla="*/ 1769 h 2567"/>
                    <a:gd name="T38" fmla="*/ 2265 w 2265"/>
                    <a:gd name="T39" fmla="*/ 1826 h 2567"/>
                    <a:gd name="T40" fmla="*/ 2254 w 2265"/>
                    <a:gd name="T41" fmla="*/ 1882 h 2567"/>
                    <a:gd name="T42" fmla="*/ 2227 w 2265"/>
                    <a:gd name="T43" fmla="*/ 1932 h 2567"/>
                    <a:gd name="T44" fmla="*/ 2183 w 2265"/>
                    <a:gd name="T45" fmla="*/ 1970 h 2567"/>
                    <a:gd name="T46" fmla="*/ 1225 w 2265"/>
                    <a:gd name="T47" fmla="*/ 2549 h 2567"/>
                    <a:gd name="T48" fmla="*/ 1166 w 2265"/>
                    <a:gd name="T49" fmla="*/ 2565 h 2567"/>
                    <a:gd name="T50" fmla="*/ 1105 w 2265"/>
                    <a:gd name="T51" fmla="*/ 2565 h 2567"/>
                    <a:gd name="T52" fmla="*/ 1047 w 2265"/>
                    <a:gd name="T53" fmla="*/ 2549 h 2567"/>
                    <a:gd name="T54" fmla="*/ 89 w 2265"/>
                    <a:gd name="T55" fmla="*/ 1970 h 2567"/>
                    <a:gd name="T56" fmla="*/ 45 w 2265"/>
                    <a:gd name="T57" fmla="*/ 1932 h 2567"/>
                    <a:gd name="T58" fmla="*/ 18 w 2265"/>
                    <a:gd name="T59" fmla="*/ 1882 h 2567"/>
                    <a:gd name="T60" fmla="*/ 7 w 2265"/>
                    <a:gd name="T61" fmla="*/ 1825 h 2567"/>
                    <a:gd name="T62" fmla="*/ 18 w 2265"/>
                    <a:gd name="T63" fmla="*/ 1769 h 2567"/>
                    <a:gd name="T64" fmla="*/ 45 w 2265"/>
                    <a:gd name="T65" fmla="*/ 1720 h 2567"/>
                    <a:gd name="T66" fmla="*/ 89 w 2265"/>
                    <a:gd name="T67" fmla="*/ 1682 h 2567"/>
                    <a:gd name="T68" fmla="*/ 81 w 2265"/>
                    <a:gd name="T69" fmla="*/ 1427 h 2567"/>
                    <a:gd name="T70" fmla="*/ 38 w 2265"/>
                    <a:gd name="T71" fmla="*/ 1389 h 2567"/>
                    <a:gd name="T72" fmla="*/ 9 w 2265"/>
                    <a:gd name="T73" fmla="*/ 1339 h 2567"/>
                    <a:gd name="T74" fmla="*/ 0 w 2265"/>
                    <a:gd name="T75" fmla="*/ 1282 h 2567"/>
                    <a:gd name="T76" fmla="*/ 9 w 2265"/>
                    <a:gd name="T77" fmla="*/ 1226 h 2567"/>
                    <a:gd name="T78" fmla="*/ 38 w 2265"/>
                    <a:gd name="T79" fmla="*/ 1177 h 2567"/>
                    <a:gd name="T80" fmla="*/ 81 w 2265"/>
                    <a:gd name="T81" fmla="*/ 1139 h 2567"/>
                    <a:gd name="T82" fmla="*/ 81 w 2265"/>
                    <a:gd name="T83" fmla="*/ 884 h 2567"/>
                    <a:gd name="T84" fmla="*/ 38 w 2265"/>
                    <a:gd name="T85" fmla="*/ 846 h 2567"/>
                    <a:gd name="T86" fmla="*/ 9 w 2265"/>
                    <a:gd name="T87" fmla="*/ 797 h 2567"/>
                    <a:gd name="T88" fmla="*/ 0 w 2265"/>
                    <a:gd name="T89" fmla="*/ 739 h 2567"/>
                    <a:gd name="T90" fmla="*/ 9 w 2265"/>
                    <a:gd name="T91" fmla="*/ 683 h 2567"/>
                    <a:gd name="T92" fmla="*/ 38 w 2265"/>
                    <a:gd name="T93" fmla="*/ 634 h 2567"/>
                    <a:gd name="T94" fmla="*/ 81 w 2265"/>
                    <a:gd name="T95" fmla="*/ 596 h 2567"/>
                    <a:gd name="T96" fmla="*/ 1039 w 2265"/>
                    <a:gd name="T97" fmla="*/ 18 h 2567"/>
                    <a:gd name="T98" fmla="*/ 1097 w 2265"/>
                    <a:gd name="T99" fmla="*/ 2 h 2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65" h="2567">
                      <a:moveTo>
                        <a:pt x="1128" y="0"/>
                      </a:moveTo>
                      <a:lnTo>
                        <a:pt x="1159" y="2"/>
                      </a:lnTo>
                      <a:lnTo>
                        <a:pt x="1188" y="8"/>
                      </a:lnTo>
                      <a:lnTo>
                        <a:pt x="1217" y="18"/>
                      </a:lnTo>
                      <a:lnTo>
                        <a:pt x="1244" y="33"/>
                      </a:lnTo>
                      <a:lnTo>
                        <a:pt x="2175" y="596"/>
                      </a:lnTo>
                      <a:lnTo>
                        <a:pt x="2198" y="613"/>
                      </a:lnTo>
                      <a:lnTo>
                        <a:pt x="2218" y="634"/>
                      </a:lnTo>
                      <a:lnTo>
                        <a:pt x="2235" y="657"/>
                      </a:lnTo>
                      <a:lnTo>
                        <a:pt x="2247" y="683"/>
                      </a:lnTo>
                      <a:lnTo>
                        <a:pt x="2254" y="711"/>
                      </a:lnTo>
                      <a:lnTo>
                        <a:pt x="2256" y="739"/>
                      </a:lnTo>
                      <a:lnTo>
                        <a:pt x="2254" y="769"/>
                      </a:lnTo>
                      <a:lnTo>
                        <a:pt x="2247" y="797"/>
                      </a:lnTo>
                      <a:lnTo>
                        <a:pt x="2235" y="823"/>
                      </a:lnTo>
                      <a:lnTo>
                        <a:pt x="2218" y="846"/>
                      </a:lnTo>
                      <a:lnTo>
                        <a:pt x="2199" y="867"/>
                      </a:lnTo>
                      <a:lnTo>
                        <a:pt x="2175" y="884"/>
                      </a:lnTo>
                      <a:lnTo>
                        <a:pt x="1965" y="1012"/>
                      </a:lnTo>
                      <a:lnTo>
                        <a:pt x="2175" y="1139"/>
                      </a:lnTo>
                      <a:lnTo>
                        <a:pt x="2198" y="1156"/>
                      </a:lnTo>
                      <a:lnTo>
                        <a:pt x="2218" y="1177"/>
                      </a:lnTo>
                      <a:lnTo>
                        <a:pt x="2235" y="1200"/>
                      </a:lnTo>
                      <a:lnTo>
                        <a:pt x="2247" y="1226"/>
                      </a:lnTo>
                      <a:lnTo>
                        <a:pt x="2254" y="1254"/>
                      </a:lnTo>
                      <a:lnTo>
                        <a:pt x="2256" y="1282"/>
                      </a:lnTo>
                      <a:lnTo>
                        <a:pt x="2254" y="1312"/>
                      </a:lnTo>
                      <a:lnTo>
                        <a:pt x="2247" y="1339"/>
                      </a:lnTo>
                      <a:lnTo>
                        <a:pt x="2235" y="1366"/>
                      </a:lnTo>
                      <a:lnTo>
                        <a:pt x="2218" y="1389"/>
                      </a:lnTo>
                      <a:lnTo>
                        <a:pt x="2199" y="1410"/>
                      </a:lnTo>
                      <a:lnTo>
                        <a:pt x="2175" y="1427"/>
                      </a:lnTo>
                      <a:lnTo>
                        <a:pt x="1969" y="1552"/>
                      </a:lnTo>
                      <a:lnTo>
                        <a:pt x="2183" y="1682"/>
                      </a:lnTo>
                      <a:lnTo>
                        <a:pt x="2207" y="1699"/>
                      </a:lnTo>
                      <a:lnTo>
                        <a:pt x="2227" y="1720"/>
                      </a:lnTo>
                      <a:lnTo>
                        <a:pt x="2242" y="1743"/>
                      </a:lnTo>
                      <a:lnTo>
                        <a:pt x="2254" y="1769"/>
                      </a:lnTo>
                      <a:lnTo>
                        <a:pt x="2261" y="1797"/>
                      </a:lnTo>
                      <a:lnTo>
                        <a:pt x="2265" y="1826"/>
                      </a:lnTo>
                      <a:lnTo>
                        <a:pt x="2261" y="1855"/>
                      </a:lnTo>
                      <a:lnTo>
                        <a:pt x="2254" y="1882"/>
                      </a:lnTo>
                      <a:lnTo>
                        <a:pt x="2242" y="1909"/>
                      </a:lnTo>
                      <a:lnTo>
                        <a:pt x="2227" y="1932"/>
                      </a:lnTo>
                      <a:lnTo>
                        <a:pt x="2207" y="1953"/>
                      </a:lnTo>
                      <a:lnTo>
                        <a:pt x="2183" y="1970"/>
                      </a:lnTo>
                      <a:lnTo>
                        <a:pt x="1253" y="2534"/>
                      </a:lnTo>
                      <a:lnTo>
                        <a:pt x="1225" y="2549"/>
                      </a:lnTo>
                      <a:lnTo>
                        <a:pt x="1197" y="2559"/>
                      </a:lnTo>
                      <a:lnTo>
                        <a:pt x="1166" y="2565"/>
                      </a:lnTo>
                      <a:lnTo>
                        <a:pt x="1135" y="2567"/>
                      </a:lnTo>
                      <a:lnTo>
                        <a:pt x="1105" y="2565"/>
                      </a:lnTo>
                      <a:lnTo>
                        <a:pt x="1075" y="2559"/>
                      </a:lnTo>
                      <a:lnTo>
                        <a:pt x="1047" y="2549"/>
                      </a:lnTo>
                      <a:lnTo>
                        <a:pt x="1019" y="2534"/>
                      </a:lnTo>
                      <a:lnTo>
                        <a:pt x="89" y="1970"/>
                      </a:lnTo>
                      <a:lnTo>
                        <a:pt x="65" y="1953"/>
                      </a:lnTo>
                      <a:lnTo>
                        <a:pt x="45" y="1932"/>
                      </a:lnTo>
                      <a:lnTo>
                        <a:pt x="29" y="1909"/>
                      </a:lnTo>
                      <a:lnTo>
                        <a:pt x="18" y="1882"/>
                      </a:lnTo>
                      <a:lnTo>
                        <a:pt x="10" y="1855"/>
                      </a:lnTo>
                      <a:lnTo>
                        <a:pt x="7" y="1825"/>
                      </a:lnTo>
                      <a:lnTo>
                        <a:pt x="10" y="1797"/>
                      </a:lnTo>
                      <a:lnTo>
                        <a:pt x="18" y="1769"/>
                      </a:lnTo>
                      <a:lnTo>
                        <a:pt x="29" y="1743"/>
                      </a:lnTo>
                      <a:lnTo>
                        <a:pt x="45" y="1720"/>
                      </a:lnTo>
                      <a:lnTo>
                        <a:pt x="65" y="1699"/>
                      </a:lnTo>
                      <a:lnTo>
                        <a:pt x="89" y="1682"/>
                      </a:lnTo>
                      <a:lnTo>
                        <a:pt x="295" y="1557"/>
                      </a:lnTo>
                      <a:lnTo>
                        <a:pt x="81" y="1427"/>
                      </a:lnTo>
                      <a:lnTo>
                        <a:pt x="57" y="1410"/>
                      </a:lnTo>
                      <a:lnTo>
                        <a:pt x="38" y="1389"/>
                      </a:lnTo>
                      <a:lnTo>
                        <a:pt x="21" y="1366"/>
                      </a:lnTo>
                      <a:lnTo>
                        <a:pt x="9" y="1339"/>
                      </a:lnTo>
                      <a:lnTo>
                        <a:pt x="2" y="1312"/>
                      </a:lnTo>
                      <a:lnTo>
                        <a:pt x="0" y="1282"/>
                      </a:lnTo>
                      <a:lnTo>
                        <a:pt x="2" y="1254"/>
                      </a:lnTo>
                      <a:lnTo>
                        <a:pt x="9" y="1226"/>
                      </a:lnTo>
                      <a:lnTo>
                        <a:pt x="21" y="1200"/>
                      </a:lnTo>
                      <a:lnTo>
                        <a:pt x="38" y="1177"/>
                      </a:lnTo>
                      <a:lnTo>
                        <a:pt x="58" y="1156"/>
                      </a:lnTo>
                      <a:lnTo>
                        <a:pt x="81" y="1139"/>
                      </a:lnTo>
                      <a:lnTo>
                        <a:pt x="291" y="1012"/>
                      </a:lnTo>
                      <a:lnTo>
                        <a:pt x="81" y="884"/>
                      </a:lnTo>
                      <a:lnTo>
                        <a:pt x="57" y="867"/>
                      </a:lnTo>
                      <a:lnTo>
                        <a:pt x="38" y="846"/>
                      </a:lnTo>
                      <a:lnTo>
                        <a:pt x="21" y="823"/>
                      </a:lnTo>
                      <a:lnTo>
                        <a:pt x="9" y="797"/>
                      </a:lnTo>
                      <a:lnTo>
                        <a:pt x="2" y="769"/>
                      </a:lnTo>
                      <a:lnTo>
                        <a:pt x="0" y="739"/>
                      </a:lnTo>
                      <a:lnTo>
                        <a:pt x="2" y="711"/>
                      </a:lnTo>
                      <a:lnTo>
                        <a:pt x="9" y="683"/>
                      </a:lnTo>
                      <a:lnTo>
                        <a:pt x="21" y="657"/>
                      </a:lnTo>
                      <a:lnTo>
                        <a:pt x="38" y="634"/>
                      </a:lnTo>
                      <a:lnTo>
                        <a:pt x="58" y="613"/>
                      </a:lnTo>
                      <a:lnTo>
                        <a:pt x="81" y="596"/>
                      </a:lnTo>
                      <a:lnTo>
                        <a:pt x="1012" y="33"/>
                      </a:lnTo>
                      <a:lnTo>
                        <a:pt x="1039" y="18"/>
                      </a:lnTo>
                      <a:lnTo>
                        <a:pt x="1068" y="8"/>
                      </a:lnTo>
                      <a:lnTo>
                        <a:pt x="1097" y="2"/>
                      </a:lnTo>
                      <a:lnTo>
                        <a:pt x="1128"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18" name="Freeform 14"/>
                <p:cNvSpPr>
                  <a:spLocks/>
                </p:cNvSpPr>
                <p:nvPr/>
              </p:nvSpPr>
              <p:spPr bwMode="auto">
                <a:xfrm>
                  <a:off x="4976803" y="2760335"/>
                  <a:ext cx="541913" cy="222372"/>
                </a:xfrm>
                <a:custGeom>
                  <a:avLst/>
                  <a:gdLst>
                    <a:gd name="T0" fmla="*/ 1745 w 2032"/>
                    <a:gd name="T1" fmla="*/ 0 h 833"/>
                    <a:gd name="T2" fmla="*/ 2005 w 2032"/>
                    <a:gd name="T3" fmla="*/ 157 h 833"/>
                    <a:gd name="T4" fmla="*/ 2016 w 2032"/>
                    <a:gd name="T5" fmla="*/ 165 h 833"/>
                    <a:gd name="T6" fmla="*/ 2025 w 2032"/>
                    <a:gd name="T7" fmla="*/ 177 h 833"/>
                    <a:gd name="T8" fmla="*/ 2030 w 2032"/>
                    <a:gd name="T9" fmla="*/ 191 h 833"/>
                    <a:gd name="T10" fmla="*/ 2032 w 2032"/>
                    <a:gd name="T11" fmla="*/ 204 h 833"/>
                    <a:gd name="T12" fmla="*/ 2030 w 2032"/>
                    <a:gd name="T13" fmla="*/ 219 h 833"/>
                    <a:gd name="T14" fmla="*/ 2025 w 2032"/>
                    <a:gd name="T15" fmla="*/ 233 h 833"/>
                    <a:gd name="T16" fmla="*/ 2016 w 2032"/>
                    <a:gd name="T17" fmla="*/ 244 h 833"/>
                    <a:gd name="T18" fmla="*/ 2005 w 2032"/>
                    <a:gd name="T19" fmla="*/ 253 h 833"/>
                    <a:gd name="T20" fmla="*/ 1074 w 2032"/>
                    <a:gd name="T21" fmla="*/ 817 h 833"/>
                    <a:gd name="T22" fmla="*/ 1052 w 2032"/>
                    <a:gd name="T23" fmla="*/ 828 h 833"/>
                    <a:gd name="T24" fmla="*/ 1028 w 2032"/>
                    <a:gd name="T25" fmla="*/ 833 h 833"/>
                    <a:gd name="T26" fmla="*/ 1003 w 2032"/>
                    <a:gd name="T27" fmla="*/ 833 h 833"/>
                    <a:gd name="T28" fmla="*/ 980 w 2032"/>
                    <a:gd name="T29" fmla="*/ 828 h 833"/>
                    <a:gd name="T30" fmla="*/ 958 w 2032"/>
                    <a:gd name="T31" fmla="*/ 817 h 833"/>
                    <a:gd name="T32" fmla="*/ 27 w 2032"/>
                    <a:gd name="T33" fmla="*/ 253 h 833"/>
                    <a:gd name="T34" fmla="*/ 16 w 2032"/>
                    <a:gd name="T35" fmla="*/ 244 h 833"/>
                    <a:gd name="T36" fmla="*/ 7 w 2032"/>
                    <a:gd name="T37" fmla="*/ 233 h 833"/>
                    <a:gd name="T38" fmla="*/ 2 w 2032"/>
                    <a:gd name="T39" fmla="*/ 219 h 833"/>
                    <a:gd name="T40" fmla="*/ 0 w 2032"/>
                    <a:gd name="T41" fmla="*/ 204 h 833"/>
                    <a:gd name="T42" fmla="*/ 2 w 2032"/>
                    <a:gd name="T43" fmla="*/ 191 h 833"/>
                    <a:gd name="T44" fmla="*/ 7 w 2032"/>
                    <a:gd name="T45" fmla="*/ 177 h 833"/>
                    <a:gd name="T46" fmla="*/ 16 w 2032"/>
                    <a:gd name="T47" fmla="*/ 166 h 833"/>
                    <a:gd name="T48" fmla="*/ 27 w 2032"/>
                    <a:gd name="T49" fmla="*/ 157 h 833"/>
                    <a:gd name="T50" fmla="*/ 287 w 2032"/>
                    <a:gd name="T51" fmla="*/ 0 h 833"/>
                    <a:gd name="T52" fmla="*/ 899 w 2032"/>
                    <a:gd name="T53" fmla="*/ 370 h 833"/>
                    <a:gd name="T54" fmla="*/ 926 w 2032"/>
                    <a:gd name="T55" fmla="*/ 384 h 833"/>
                    <a:gd name="T56" fmla="*/ 956 w 2032"/>
                    <a:gd name="T57" fmla="*/ 395 h 833"/>
                    <a:gd name="T58" fmla="*/ 985 w 2032"/>
                    <a:gd name="T59" fmla="*/ 401 h 833"/>
                    <a:gd name="T60" fmla="*/ 1015 w 2032"/>
                    <a:gd name="T61" fmla="*/ 403 h 833"/>
                    <a:gd name="T62" fmla="*/ 1047 w 2032"/>
                    <a:gd name="T63" fmla="*/ 401 h 833"/>
                    <a:gd name="T64" fmla="*/ 1076 w 2032"/>
                    <a:gd name="T65" fmla="*/ 395 h 833"/>
                    <a:gd name="T66" fmla="*/ 1105 w 2032"/>
                    <a:gd name="T67" fmla="*/ 384 h 833"/>
                    <a:gd name="T68" fmla="*/ 1132 w 2032"/>
                    <a:gd name="T69" fmla="*/ 370 h 833"/>
                    <a:gd name="T70" fmla="*/ 1745 w 2032"/>
                    <a:gd name="T71" fmla="*/ 0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32" h="833">
                      <a:moveTo>
                        <a:pt x="1745" y="0"/>
                      </a:moveTo>
                      <a:lnTo>
                        <a:pt x="2005" y="157"/>
                      </a:lnTo>
                      <a:lnTo>
                        <a:pt x="2016" y="165"/>
                      </a:lnTo>
                      <a:lnTo>
                        <a:pt x="2025" y="177"/>
                      </a:lnTo>
                      <a:lnTo>
                        <a:pt x="2030" y="191"/>
                      </a:lnTo>
                      <a:lnTo>
                        <a:pt x="2032" y="204"/>
                      </a:lnTo>
                      <a:lnTo>
                        <a:pt x="2030" y="219"/>
                      </a:lnTo>
                      <a:lnTo>
                        <a:pt x="2025" y="233"/>
                      </a:lnTo>
                      <a:lnTo>
                        <a:pt x="2016" y="244"/>
                      </a:lnTo>
                      <a:lnTo>
                        <a:pt x="2005" y="253"/>
                      </a:lnTo>
                      <a:lnTo>
                        <a:pt x="1074" y="817"/>
                      </a:lnTo>
                      <a:lnTo>
                        <a:pt x="1052" y="828"/>
                      </a:lnTo>
                      <a:lnTo>
                        <a:pt x="1028" y="833"/>
                      </a:lnTo>
                      <a:lnTo>
                        <a:pt x="1003" y="833"/>
                      </a:lnTo>
                      <a:lnTo>
                        <a:pt x="980" y="828"/>
                      </a:lnTo>
                      <a:lnTo>
                        <a:pt x="958" y="817"/>
                      </a:lnTo>
                      <a:lnTo>
                        <a:pt x="27" y="253"/>
                      </a:lnTo>
                      <a:lnTo>
                        <a:pt x="16" y="244"/>
                      </a:lnTo>
                      <a:lnTo>
                        <a:pt x="7" y="233"/>
                      </a:lnTo>
                      <a:lnTo>
                        <a:pt x="2" y="219"/>
                      </a:lnTo>
                      <a:lnTo>
                        <a:pt x="0" y="204"/>
                      </a:lnTo>
                      <a:lnTo>
                        <a:pt x="2" y="191"/>
                      </a:lnTo>
                      <a:lnTo>
                        <a:pt x="7" y="177"/>
                      </a:lnTo>
                      <a:lnTo>
                        <a:pt x="16" y="166"/>
                      </a:lnTo>
                      <a:lnTo>
                        <a:pt x="27" y="157"/>
                      </a:lnTo>
                      <a:lnTo>
                        <a:pt x="287" y="0"/>
                      </a:lnTo>
                      <a:lnTo>
                        <a:pt x="899" y="370"/>
                      </a:lnTo>
                      <a:lnTo>
                        <a:pt x="926" y="384"/>
                      </a:lnTo>
                      <a:lnTo>
                        <a:pt x="956" y="395"/>
                      </a:lnTo>
                      <a:lnTo>
                        <a:pt x="985" y="401"/>
                      </a:lnTo>
                      <a:lnTo>
                        <a:pt x="1015" y="403"/>
                      </a:lnTo>
                      <a:lnTo>
                        <a:pt x="1047" y="401"/>
                      </a:lnTo>
                      <a:lnTo>
                        <a:pt x="1076" y="395"/>
                      </a:lnTo>
                      <a:lnTo>
                        <a:pt x="1105" y="384"/>
                      </a:lnTo>
                      <a:lnTo>
                        <a:pt x="1132" y="370"/>
                      </a:lnTo>
                      <a:lnTo>
                        <a:pt x="1745" y="0"/>
                      </a:lnTo>
                      <a:close/>
                    </a:path>
                  </a:pathLst>
                </a:custGeom>
                <a:solidFill>
                  <a:srgbClr val="FFC85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19" name="Freeform 15"/>
                <p:cNvSpPr>
                  <a:spLocks noEditPoints="1"/>
                </p:cNvSpPr>
                <p:nvPr/>
              </p:nvSpPr>
              <p:spPr bwMode="auto">
                <a:xfrm>
                  <a:off x="4976803" y="2502460"/>
                  <a:ext cx="543782" cy="626003"/>
                </a:xfrm>
                <a:custGeom>
                  <a:avLst/>
                  <a:gdLst>
                    <a:gd name="T0" fmla="*/ 2013 w 2040"/>
                    <a:gd name="T1" fmla="*/ 1665 h 2341"/>
                    <a:gd name="T2" fmla="*/ 2032 w 2040"/>
                    <a:gd name="T3" fmla="*/ 1685 h 2341"/>
                    <a:gd name="T4" fmla="*/ 2040 w 2040"/>
                    <a:gd name="T5" fmla="*/ 1713 h 2341"/>
                    <a:gd name="T6" fmla="*/ 2032 w 2040"/>
                    <a:gd name="T7" fmla="*/ 1741 h 2341"/>
                    <a:gd name="T8" fmla="*/ 2013 w 2040"/>
                    <a:gd name="T9" fmla="*/ 1761 h 2341"/>
                    <a:gd name="T10" fmla="*/ 1059 w 2040"/>
                    <a:gd name="T11" fmla="*/ 2336 h 2341"/>
                    <a:gd name="T12" fmla="*/ 1012 w 2040"/>
                    <a:gd name="T13" fmla="*/ 2341 h 2341"/>
                    <a:gd name="T14" fmla="*/ 965 w 2040"/>
                    <a:gd name="T15" fmla="*/ 2325 h 2341"/>
                    <a:gd name="T16" fmla="*/ 24 w 2040"/>
                    <a:gd name="T17" fmla="*/ 1751 h 2341"/>
                    <a:gd name="T18" fmla="*/ 9 w 2040"/>
                    <a:gd name="T19" fmla="*/ 1727 h 2341"/>
                    <a:gd name="T20" fmla="*/ 9 w 2040"/>
                    <a:gd name="T21" fmla="*/ 1699 h 2341"/>
                    <a:gd name="T22" fmla="*/ 24 w 2040"/>
                    <a:gd name="T23" fmla="*/ 1674 h 2341"/>
                    <a:gd name="T24" fmla="*/ 291 w 2040"/>
                    <a:gd name="T25" fmla="*/ 1510 h 2341"/>
                    <a:gd name="T26" fmla="*/ 926 w 2040"/>
                    <a:gd name="T27" fmla="*/ 1892 h 2341"/>
                    <a:gd name="T28" fmla="*/ 985 w 2040"/>
                    <a:gd name="T29" fmla="*/ 1909 h 2341"/>
                    <a:gd name="T30" fmla="*/ 1047 w 2040"/>
                    <a:gd name="T31" fmla="*/ 1909 h 2341"/>
                    <a:gd name="T32" fmla="*/ 1105 w 2040"/>
                    <a:gd name="T33" fmla="*/ 1892 h 2341"/>
                    <a:gd name="T34" fmla="*/ 1748 w 2040"/>
                    <a:gd name="T35" fmla="*/ 1505 h 2341"/>
                    <a:gd name="T36" fmla="*/ 1028 w 2040"/>
                    <a:gd name="T37" fmla="*/ 0 h 2341"/>
                    <a:gd name="T38" fmla="*/ 1074 w 2040"/>
                    <a:gd name="T39" fmla="*/ 16 h 2341"/>
                    <a:gd name="T40" fmla="*/ 2016 w 2040"/>
                    <a:gd name="T41" fmla="*/ 587 h 2341"/>
                    <a:gd name="T42" fmla="*/ 2030 w 2040"/>
                    <a:gd name="T43" fmla="*/ 613 h 2341"/>
                    <a:gd name="T44" fmla="*/ 2030 w 2040"/>
                    <a:gd name="T45" fmla="*/ 641 h 2341"/>
                    <a:gd name="T46" fmla="*/ 2016 w 2040"/>
                    <a:gd name="T47" fmla="*/ 666 h 2341"/>
                    <a:gd name="T48" fmla="*/ 1074 w 2040"/>
                    <a:gd name="T49" fmla="*/ 1239 h 2341"/>
                    <a:gd name="T50" fmla="*/ 1028 w 2040"/>
                    <a:gd name="T51" fmla="*/ 1255 h 2341"/>
                    <a:gd name="T52" fmla="*/ 980 w 2040"/>
                    <a:gd name="T53" fmla="*/ 1250 h 2341"/>
                    <a:gd name="T54" fmla="*/ 27 w 2040"/>
                    <a:gd name="T55" fmla="*/ 675 h 2341"/>
                    <a:gd name="T56" fmla="*/ 7 w 2040"/>
                    <a:gd name="T57" fmla="*/ 655 h 2341"/>
                    <a:gd name="T58" fmla="*/ 0 w 2040"/>
                    <a:gd name="T59" fmla="*/ 626 h 2341"/>
                    <a:gd name="T60" fmla="*/ 7 w 2040"/>
                    <a:gd name="T61" fmla="*/ 599 h 2341"/>
                    <a:gd name="T62" fmla="*/ 27 w 2040"/>
                    <a:gd name="T63" fmla="*/ 579 h 2341"/>
                    <a:gd name="T64" fmla="*/ 980 w 2040"/>
                    <a:gd name="T65" fmla="*/ 5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40" h="2341">
                      <a:moveTo>
                        <a:pt x="1748" y="1505"/>
                      </a:moveTo>
                      <a:lnTo>
                        <a:pt x="2013" y="1665"/>
                      </a:lnTo>
                      <a:lnTo>
                        <a:pt x="2024" y="1674"/>
                      </a:lnTo>
                      <a:lnTo>
                        <a:pt x="2032" y="1685"/>
                      </a:lnTo>
                      <a:lnTo>
                        <a:pt x="2038" y="1699"/>
                      </a:lnTo>
                      <a:lnTo>
                        <a:pt x="2040" y="1713"/>
                      </a:lnTo>
                      <a:lnTo>
                        <a:pt x="2038" y="1727"/>
                      </a:lnTo>
                      <a:lnTo>
                        <a:pt x="2032" y="1741"/>
                      </a:lnTo>
                      <a:lnTo>
                        <a:pt x="2024" y="1751"/>
                      </a:lnTo>
                      <a:lnTo>
                        <a:pt x="2013" y="1761"/>
                      </a:lnTo>
                      <a:lnTo>
                        <a:pt x="1081" y="2325"/>
                      </a:lnTo>
                      <a:lnTo>
                        <a:pt x="1059" y="2336"/>
                      </a:lnTo>
                      <a:lnTo>
                        <a:pt x="1036" y="2341"/>
                      </a:lnTo>
                      <a:lnTo>
                        <a:pt x="1012" y="2341"/>
                      </a:lnTo>
                      <a:lnTo>
                        <a:pt x="987" y="2336"/>
                      </a:lnTo>
                      <a:lnTo>
                        <a:pt x="965" y="2325"/>
                      </a:lnTo>
                      <a:lnTo>
                        <a:pt x="35" y="1761"/>
                      </a:lnTo>
                      <a:lnTo>
                        <a:pt x="24" y="1751"/>
                      </a:lnTo>
                      <a:lnTo>
                        <a:pt x="15" y="1741"/>
                      </a:lnTo>
                      <a:lnTo>
                        <a:pt x="9" y="1727"/>
                      </a:lnTo>
                      <a:lnTo>
                        <a:pt x="8" y="1713"/>
                      </a:lnTo>
                      <a:lnTo>
                        <a:pt x="9" y="1699"/>
                      </a:lnTo>
                      <a:lnTo>
                        <a:pt x="16" y="1685"/>
                      </a:lnTo>
                      <a:lnTo>
                        <a:pt x="24" y="1674"/>
                      </a:lnTo>
                      <a:lnTo>
                        <a:pt x="35" y="1665"/>
                      </a:lnTo>
                      <a:lnTo>
                        <a:pt x="291" y="1510"/>
                      </a:lnTo>
                      <a:lnTo>
                        <a:pt x="899" y="1878"/>
                      </a:lnTo>
                      <a:lnTo>
                        <a:pt x="926" y="1892"/>
                      </a:lnTo>
                      <a:lnTo>
                        <a:pt x="956" y="1903"/>
                      </a:lnTo>
                      <a:lnTo>
                        <a:pt x="985" y="1909"/>
                      </a:lnTo>
                      <a:lnTo>
                        <a:pt x="1015" y="1911"/>
                      </a:lnTo>
                      <a:lnTo>
                        <a:pt x="1047" y="1909"/>
                      </a:lnTo>
                      <a:lnTo>
                        <a:pt x="1076" y="1903"/>
                      </a:lnTo>
                      <a:lnTo>
                        <a:pt x="1105" y="1892"/>
                      </a:lnTo>
                      <a:lnTo>
                        <a:pt x="1132" y="1878"/>
                      </a:lnTo>
                      <a:lnTo>
                        <a:pt x="1748" y="1505"/>
                      </a:lnTo>
                      <a:close/>
                      <a:moveTo>
                        <a:pt x="1004" y="0"/>
                      </a:moveTo>
                      <a:lnTo>
                        <a:pt x="1028" y="0"/>
                      </a:lnTo>
                      <a:lnTo>
                        <a:pt x="1052" y="5"/>
                      </a:lnTo>
                      <a:lnTo>
                        <a:pt x="1074" y="16"/>
                      </a:lnTo>
                      <a:lnTo>
                        <a:pt x="2005" y="579"/>
                      </a:lnTo>
                      <a:lnTo>
                        <a:pt x="2016" y="587"/>
                      </a:lnTo>
                      <a:lnTo>
                        <a:pt x="2025" y="599"/>
                      </a:lnTo>
                      <a:lnTo>
                        <a:pt x="2030" y="613"/>
                      </a:lnTo>
                      <a:lnTo>
                        <a:pt x="2032" y="626"/>
                      </a:lnTo>
                      <a:lnTo>
                        <a:pt x="2030" y="641"/>
                      </a:lnTo>
                      <a:lnTo>
                        <a:pt x="2025" y="655"/>
                      </a:lnTo>
                      <a:lnTo>
                        <a:pt x="2016" y="666"/>
                      </a:lnTo>
                      <a:lnTo>
                        <a:pt x="2005" y="675"/>
                      </a:lnTo>
                      <a:lnTo>
                        <a:pt x="1074" y="1239"/>
                      </a:lnTo>
                      <a:lnTo>
                        <a:pt x="1052" y="1250"/>
                      </a:lnTo>
                      <a:lnTo>
                        <a:pt x="1028" y="1255"/>
                      </a:lnTo>
                      <a:lnTo>
                        <a:pt x="1003" y="1255"/>
                      </a:lnTo>
                      <a:lnTo>
                        <a:pt x="980" y="1250"/>
                      </a:lnTo>
                      <a:lnTo>
                        <a:pt x="958" y="1239"/>
                      </a:lnTo>
                      <a:lnTo>
                        <a:pt x="27" y="675"/>
                      </a:lnTo>
                      <a:lnTo>
                        <a:pt x="16" y="666"/>
                      </a:lnTo>
                      <a:lnTo>
                        <a:pt x="7" y="655"/>
                      </a:lnTo>
                      <a:lnTo>
                        <a:pt x="2" y="641"/>
                      </a:lnTo>
                      <a:lnTo>
                        <a:pt x="0" y="626"/>
                      </a:lnTo>
                      <a:lnTo>
                        <a:pt x="2" y="613"/>
                      </a:lnTo>
                      <a:lnTo>
                        <a:pt x="7" y="599"/>
                      </a:lnTo>
                      <a:lnTo>
                        <a:pt x="16" y="587"/>
                      </a:lnTo>
                      <a:lnTo>
                        <a:pt x="27" y="579"/>
                      </a:lnTo>
                      <a:lnTo>
                        <a:pt x="958" y="16"/>
                      </a:lnTo>
                      <a:lnTo>
                        <a:pt x="980" y="5"/>
                      </a:lnTo>
                      <a:lnTo>
                        <a:pt x="1004" y="0"/>
                      </a:lnTo>
                      <a:close/>
                    </a:path>
                  </a:pathLst>
                </a:custGeom>
                <a:solidFill>
                  <a:srgbClr val="EBECE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grpSp>
        </p:grpSp>
      </p:grpSp>
      <p:grpSp>
        <p:nvGrpSpPr>
          <p:cNvPr id="90" name="Group 89"/>
          <p:cNvGrpSpPr/>
          <p:nvPr/>
        </p:nvGrpSpPr>
        <p:grpSpPr>
          <a:xfrm>
            <a:off x="4212912" y="1720847"/>
            <a:ext cx="598790" cy="665573"/>
            <a:chOff x="7704476" y="5567300"/>
            <a:chExt cx="627317" cy="703427"/>
          </a:xfrm>
        </p:grpSpPr>
        <p:sp>
          <p:nvSpPr>
            <p:cNvPr id="92" name="Oval 91"/>
            <p:cNvSpPr/>
            <p:nvPr/>
          </p:nvSpPr>
          <p:spPr bwMode="auto">
            <a:xfrm rot="1038815">
              <a:off x="7704476" y="5567300"/>
              <a:ext cx="613298" cy="613298"/>
            </a:xfrm>
            <a:prstGeom prst="ellipse">
              <a:avLst/>
            </a:prstGeom>
            <a:gradFill>
              <a:gsLst>
                <a:gs pos="0">
                  <a:srgbClr val="4583B7">
                    <a:alpha val="50000"/>
                  </a:srgbClr>
                </a:gs>
                <a:gs pos="100000">
                  <a:srgbClr val="4583B7">
                    <a:alpha val="30000"/>
                  </a:srgbClr>
                </a:gs>
              </a:gsLst>
              <a:lin ang="5400000" scaled="1"/>
            </a:gradFill>
            <a:ln w="12700" cap="flat" cmpd="sng" algn="ctr">
              <a:gradFill>
                <a:gsLst>
                  <a:gs pos="0">
                    <a:schemeClr val="accent4">
                      <a:lumMod val="40000"/>
                      <a:lumOff val="60000"/>
                      <a:alpha val="58000"/>
                    </a:schemeClr>
                  </a:gs>
                  <a:gs pos="100000">
                    <a:schemeClr val="accent4">
                      <a:lumMod val="40000"/>
                      <a:lumOff val="60000"/>
                      <a:alpha val="15000"/>
                    </a:schemeClr>
                  </a:gs>
                </a:gsLst>
                <a:lin ang="5400000" scaled="1"/>
              </a:gradFill>
              <a:prstDash val="solid"/>
              <a:round/>
              <a:headEnd type="none" w="med" len="med"/>
              <a:tailEnd type="triangle" w="med" len="sm"/>
            </a:ln>
            <a:effectLst>
              <a:outerShdw blurRad="952500" sx="102000" sy="102000" algn="ctr" rotWithShape="0">
                <a:schemeClr val="tx1">
                  <a:alpha val="40000"/>
                </a:schemeClr>
              </a:outerShdw>
            </a:effectLst>
          </p:spPr>
          <p:txBody>
            <a:bodyPr vert="horz" wrap="none" lIns="91440" tIns="45720" rIns="91440" bIns="45720" numCol="1" rtlCol="0"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w="76200" cmpd="sng">
                  <a:solidFill>
                    <a:prstClr val="white"/>
                  </a:solidFill>
                </a:ln>
                <a:solidFill>
                  <a:schemeClr val="accent1">
                    <a:lumMod val="50000"/>
                  </a:schemeClr>
                </a:solidFill>
                <a:effectLst/>
                <a:uLnTx/>
                <a:uFillTx/>
                <a:latin typeface="Arial"/>
                <a:ea typeface="ＭＳ Ｐゴシック" pitchFamily="16" charset="-128"/>
                <a:cs typeface="ＭＳ Ｐゴシック" pitchFamily="-97" charset="-128"/>
              </a:endParaRPr>
            </a:p>
          </p:txBody>
        </p:sp>
        <p:sp>
          <p:nvSpPr>
            <p:cNvPr id="93" name="AutoShape 61"/>
            <p:cNvSpPr>
              <a:spLocks noChangeArrowheads="1"/>
            </p:cNvSpPr>
            <p:nvPr/>
          </p:nvSpPr>
          <p:spPr bwMode="auto">
            <a:xfrm>
              <a:off x="7755531" y="5720580"/>
              <a:ext cx="525564" cy="213012"/>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square" lIns="0" tIns="0" rIns="0" bIns="45720" numCol="1" rtlCol="0" anchor="t" anchorCtr="0" compatLnSpc="1">
              <a:prstTxWarp prst="textNoShape">
                <a:avLst/>
              </a:prstTxWarp>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457200" eaLnBrk="0" fontAlgn="base" hangingPunct="0">
                <a:spcBef>
                  <a:spcPct val="0"/>
                </a:spcBef>
                <a:spcAft>
                  <a:spcPct val="0"/>
                </a:spcAft>
                <a:defRPr/>
              </a:pPr>
              <a:r>
                <a:rPr lang="en-US" sz="1025" dirty="0">
                  <a:solidFill>
                    <a:schemeClr val="accent1">
                      <a:lumMod val="50000"/>
                    </a:schemeClr>
                  </a:solidFill>
                  <a:ea typeface="ＭＳ Ｐゴシック" pitchFamily="16" charset="-128"/>
                  <a:cs typeface="ＭＳ Ｐゴシック" pitchFamily="-97" charset="-128"/>
                </a:rPr>
                <a:t>Partner</a:t>
              </a:r>
            </a:p>
          </p:txBody>
        </p:sp>
        <p:grpSp>
          <p:nvGrpSpPr>
            <p:cNvPr id="94" name="Group 93"/>
            <p:cNvGrpSpPr/>
            <p:nvPr/>
          </p:nvGrpSpPr>
          <p:grpSpPr>
            <a:xfrm>
              <a:off x="7931631" y="5908727"/>
              <a:ext cx="400162" cy="362000"/>
              <a:chOff x="11042198" y="2735257"/>
              <a:chExt cx="323232" cy="292409"/>
            </a:xfrm>
          </p:grpSpPr>
          <p:sp>
            <p:nvSpPr>
              <p:cNvPr id="95" name="Freeform 6"/>
              <p:cNvSpPr>
                <a:spLocks/>
              </p:cNvSpPr>
              <p:nvPr/>
            </p:nvSpPr>
            <p:spPr bwMode="auto">
              <a:xfrm>
                <a:off x="11042198" y="2735257"/>
                <a:ext cx="323232" cy="216046"/>
              </a:xfrm>
              <a:custGeom>
                <a:avLst/>
                <a:gdLst>
                  <a:gd name="T0" fmla="*/ 1489 w 2698"/>
                  <a:gd name="T1" fmla="*/ 1 h 1807"/>
                  <a:gd name="T2" fmla="*/ 1579 w 2698"/>
                  <a:gd name="T3" fmla="*/ 16 h 1807"/>
                  <a:gd name="T4" fmla="*/ 1667 w 2698"/>
                  <a:gd name="T5" fmla="*/ 44 h 1807"/>
                  <a:gd name="T6" fmla="*/ 1750 w 2698"/>
                  <a:gd name="T7" fmla="*/ 86 h 1807"/>
                  <a:gd name="T8" fmla="*/ 1825 w 2698"/>
                  <a:gd name="T9" fmla="*/ 143 h 1807"/>
                  <a:gd name="T10" fmla="*/ 1891 w 2698"/>
                  <a:gd name="T11" fmla="*/ 213 h 1807"/>
                  <a:gd name="T12" fmla="*/ 1945 w 2698"/>
                  <a:gd name="T13" fmla="*/ 297 h 1807"/>
                  <a:gd name="T14" fmla="*/ 1983 w 2698"/>
                  <a:gd name="T15" fmla="*/ 395 h 1807"/>
                  <a:gd name="T16" fmla="*/ 2082 w 2698"/>
                  <a:gd name="T17" fmla="*/ 408 h 1807"/>
                  <a:gd name="T18" fmla="*/ 2176 w 2698"/>
                  <a:gd name="T19" fmla="*/ 441 h 1807"/>
                  <a:gd name="T20" fmla="*/ 2262 w 2698"/>
                  <a:gd name="T21" fmla="*/ 494 h 1807"/>
                  <a:gd name="T22" fmla="*/ 2335 w 2698"/>
                  <a:gd name="T23" fmla="*/ 564 h 1807"/>
                  <a:gd name="T24" fmla="*/ 2393 w 2698"/>
                  <a:gd name="T25" fmla="*/ 648 h 1807"/>
                  <a:gd name="T26" fmla="*/ 2432 w 2698"/>
                  <a:gd name="T27" fmla="*/ 741 h 1807"/>
                  <a:gd name="T28" fmla="*/ 2450 w 2698"/>
                  <a:gd name="T29" fmla="*/ 840 h 1807"/>
                  <a:gd name="T30" fmla="*/ 2448 w 2698"/>
                  <a:gd name="T31" fmla="*/ 939 h 1807"/>
                  <a:gd name="T32" fmla="*/ 2531 w 2698"/>
                  <a:gd name="T33" fmla="*/ 995 h 1807"/>
                  <a:gd name="T34" fmla="*/ 2601 w 2698"/>
                  <a:gd name="T35" fmla="*/ 1067 h 1807"/>
                  <a:gd name="T36" fmla="*/ 2654 w 2698"/>
                  <a:gd name="T37" fmla="*/ 1151 h 1807"/>
                  <a:gd name="T38" fmla="*/ 2686 w 2698"/>
                  <a:gd name="T39" fmla="*/ 1246 h 1807"/>
                  <a:gd name="T40" fmla="*/ 2698 w 2698"/>
                  <a:gd name="T41" fmla="*/ 1348 h 1807"/>
                  <a:gd name="T42" fmla="*/ 2686 w 2698"/>
                  <a:gd name="T43" fmla="*/ 1453 h 1807"/>
                  <a:gd name="T44" fmla="*/ 2651 w 2698"/>
                  <a:gd name="T45" fmla="*/ 1550 h 1807"/>
                  <a:gd name="T46" fmla="*/ 2598 w 2698"/>
                  <a:gd name="T47" fmla="*/ 1635 h 1807"/>
                  <a:gd name="T48" fmla="*/ 2527 w 2698"/>
                  <a:gd name="T49" fmla="*/ 1706 h 1807"/>
                  <a:gd name="T50" fmla="*/ 2441 w 2698"/>
                  <a:gd name="T51" fmla="*/ 1760 h 1807"/>
                  <a:gd name="T52" fmla="*/ 2345 w 2698"/>
                  <a:gd name="T53" fmla="*/ 1795 h 1807"/>
                  <a:gd name="T54" fmla="*/ 2240 w 2698"/>
                  <a:gd name="T55" fmla="*/ 1807 h 1807"/>
                  <a:gd name="T56" fmla="*/ 533 w 2698"/>
                  <a:gd name="T57" fmla="*/ 1804 h 1807"/>
                  <a:gd name="T58" fmla="*/ 417 w 2698"/>
                  <a:gd name="T59" fmla="*/ 1783 h 1807"/>
                  <a:gd name="T60" fmla="*/ 311 w 2698"/>
                  <a:gd name="T61" fmla="*/ 1740 h 1807"/>
                  <a:gd name="T62" fmla="*/ 216 w 2698"/>
                  <a:gd name="T63" fmla="*/ 1676 h 1807"/>
                  <a:gd name="T64" fmla="*/ 135 w 2698"/>
                  <a:gd name="T65" fmla="*/ 1597 h 1807"/>
                  <a:gd name="T66" fmla="*/ 71 w 2698"/>
                  <a:gd name="T67" fmla="*/ 1504 h 1807"/>
                  <a:gd name="T68" fmla="*/ 26 w 2698"/>
                  <a:gd name="T69" fmla="*/ 1398 h 1807"/>
                  <a:gd name="T70" fmla="*/ 2 w 2698"/>
                  <a:gd name="T71" fmla="*/ 1284 h 1807"/>
                  <a:gd name="T72" fmla="*/ 2 w 2698"/>
                  <a:gd name="T73" fmla="*/ 1167 h 1807"/>
                  <a:gd name="T74" fmla="*/ 24 w 2698"/>
                  <a:gd name="T75" fmla="*/ 1056 h 1807"/>
                  <a:gd name="T76" fmla="*/ 67 w 2698"/>
                  <a:gd name="T77" fmla="*/ 954 h 1807"/>
                  <a:gd name="T78" fmla="*/ 127 w 2698"/>
                  <a:gd name="T79" fmla="*/ 862 h 1807"/>
                  <a:gd name="T80" fmla="*/ 204 w 2698"/>
                  <a:gd name="T81" fmla="*/ 783 h 1807"/>
                  <a:gd name="T82" fmla="*/ 294 w 2698"/>
                  <a:gd name="T83" fmla="*/ 719 h 1807"/>
                  <a:gd name="T84" fmla="*/ 395 w 2698"/>
                  <a:gd name="T85" fmla="*/ 673 h 1807"/>
                  <a:gd name="T86" fmla="*/ 408 w 2698"/>
                  <a:gd name="T87" fmla="*/ 568 h 1807"/>
                  <a:gd name="T88" fmla="*/ 444 w 2698"/>
                  <a:gd name="T89" fmla="*/ 469 h 1807"/>
                  <a:gd name="T90" fmla="*/ 501 w 2698"/>
                  <a:gd name="T91" fmla="*/ 379 h 1807"/>
                  <a:gd name="T92" fmla="*/ 569 w 2698"/>
                  <a:gd name="T93" fmla="*/ 309 h 1807"/>
                  <a:gd name="T94" fmla="*/ 649 w 2698"/>
                  <a:gd name="T95" fmla="*/ 255 h 1807"/>
                  <a:gd name="T96" fmla="*/ 737 w 2698"/>
                  <a:gd name="T97" fmla="*/ 217 h 1807"/>
                  <a:gd name="T98" fmla="*/ 831 w 2698"/>
                  <a:gd name="T99" fmla="*/ 198 h 1807"/>
                  <a:gd name="T100" fmla="*/ 923 w 2698"/>
                  <a:gd name="T101" fmla="*/ 198 h 1807"/>
                  <a:gd name="T102" fmla="*/ 1008 w 2698"/>
                  <a:gd name="T103" fmla="*/ 213 h 1807"/>
                  <a:gd name="T104" fmla="*/ 1085 w 2698"/>
                  <a:gd name="T105" fmla="*/ 132 h 1807"/>
                  <a:gd name="T106" fmla="*/ 1175 w 2698"/>
                  <a:gd name="T107" fmla="*/ 68 h 1807"/>
                  <a:gd name="T108" fmla="*/ 1276 w 2698"/>
                  <a:gd name="T109" fmla="*/ 25 h 1807"/>
                  <a:gd name="T110" fmla="*/ 1386 w 2698"/>
                  <a:gd name="T111" fmla="*/ 2 h 1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98" h="1807">
                    <a:moveTo>
                      <a:pt x="1444" y="0"/>
                    </a:moveTo>
                    <a:lnTo>
                      <a:pt x="1489" y="1"/>
                    </a:lnTo>
                    <a:lnTo>
                      <a:pt x="1534" y="6"/>
                    </a:lnTo>
                    <a:lnTo>
                      <a:pt x="1579" y="16"/>
                    </a:lnTo>
                    <a:lnTo>
                      <a:pt x="1624" y="28"/>
                    </a:lnTo>
                    <a:lnTo>
                      <a:pt x="1667" y="44"/>
                    </a:lnTo>
                    <a:lnTo>
                      <a:pt x="1709" y="63"/>
                    </a:lnTo>
                    <a:lnTo>
                      <a:pt x="1750" y="86"/>
                    </a:lnTo>
                    <a:lnTo>
                      <a:pt x="1790" y="113"/>
                    </a:lnTo>
                    <a:lnTo>
                      <a:pt x="1825" y="143"/>
                    </a:lnTo>
                    <a:lnTo>
                      <a:pt x="1860" y="176"/>
                    </a:lnTo>
                    <a:lnTo>
                      <a:pt x="1891" y="213"/>
                    </a:lnTo>
                    <a:lnTo>
                      <a:pt x="1919" y="253"/>
                    </a:lnTo>
                    <a:lnTo>
                      <a:pt x="1945" y="297"/>
                    </a:lnTo>
                    <a:lnTo>
                      <a:pt x="1966" y="344"/>
                    </a:lnTo>
                    <a:lnTo>
                      <a:pt x="1983" y="395"/>
                    </a:lnTo>
                    <a:lnTo>
                      <a:pt x="2034" y="398"/>
                    </a:lnTo>
                    <a:lnTo>
                      <a:pt x="2082" y="408"/>
                    </a:lnTo>
                    <a:lnTo>
                      <a:pt x="2131" y="422"/>
                    </a:lnTo>
                    <a:lnTo>
                      <a:pt x="2176" y="441"/>
                    </a:lnTo>
                    <a:lnTo>
                      <a:pt x="2221" y="466"/>
                    </a:lnTo>
                    <a:lnTo>
                      <a:pt x="2262" y="494"/>
                    </a:lnTo>
                    <a:lnTo>
                      <a:pt x="2300" y="527"/>
                    </a:lnTo>
                    <a:lnTo>
                      <a:pt x="2335" y="564"/>
                    </a:lnTo>
                    <a:lnTo>
                      <a:pt x="2365" y="604"/>
                    </a:lnTo>
                    <a:lnTo>
                      <a:pt x="2393" y="648"/>
                    </a:lnTo>
                    <a:lnTo>
                      <a:pt x="2415" y="694"/>
                    </a:lnTo>
                    <a:lnTo>
                      <a:pt x="2432" y="741"/>
                    </a:lnTo>
                    <a:lnTo>
                      <a:pt x="2443" y="790"/>
                    </a:lnTo>
                    <a:lnTo>
                      <a:pt x="2450" y="840"/>
                    </a:lnTo>
                    <a:lnTo>
                      <a:pt x="2452" y="889"/>
                    </a:lnTo>
                    <a:lnTo>
                      <a:pt x="2448" y="939"/>
                    </a:lnTo>
                    <a:lnTo>
                      <a:pt x="2491" y="964"/>
                    </a:lnTo>
                    <a:lnTo>
                      <a:pt x="2531" y="995"/>
                    </a:lnTo>
                    <a:lnTo>
                      <a:pt x="2568" y="1029"/>
                    </a:lnTo>
                    <a:lnTo>
                      <a:pt x="2601" y="1067"/>
                    </a:lnTo>
                    <a:lnTo>
                      <a:pt x="2629" y="1107"/>
                    </a:lnTo>
                    <a:lnTo>
                      <a:pt x="2654" y="1151"/>
                    </a:lnTo>
                    <a:lnTo>
                      <a:pt x="2673" y="1198"/>
                    </a:lnTo>
                    <a:lnTo>
                      <a:pt x="2686" y="1246"/>
                    </a:lnTo>
                    <a:lnTo>
                      <a:pt x="2696" y="1296"/>
                    </a:lnTo>
                    <a:lnTo>
                      <a:pt x="2698" y="1348"/>
                    </a:lnTo>
                    <a:lnTo>
                      <a:pt x="2695" y="1402"/>
                    </a:lnTo>
                    <a:lnTo>
                      <a:pt x="2686" y="1453"/>
                    </a:lnTo>
                    <a:lnTo>
                      <a:pt x="2672" y="1503"/>
                    </a:lnTo>
                    <a:lnTo>
                      <a:pt x="2651" y="1550"/>
                    </a:lnTo>
                    <a:lnTo>
                      <a:pt x="2627" y="1594"/>
                    </a:lnTo>
                    <a:lnTo>
                      <a:pt x="2598" y="1635"/>
                    </a:lnTo>
                    <a:lnTo>
                      <a:pt x="2564" y="1672"/>
                    </a:lnTo>
                    <a:lnTo>
                      <a:pt x="2527" y="1706"/>
                    </a:lnTo>
                    <a:lnTo>
                      <a:pt x="2486" y="1735"/>
                    </a:lnTo>
                    <a:lnTo>
                      <a:pt x="2441" y="1760"/>
                    </a:lnTo>
                    <a:lnTo>
                      <a:pt x="2394" y="1780"/>
                    </a:lnTo>
                    <a:lnTo>
                      <a:pt x="2345" y="1795"/>
                    </a:lnTo>
                    <a:lnTo>
                      <a:pt x="2293" y="1804"/>
                    </a:lnTo>
                    <a:lnTo>
                      <a:pt x="2240" y="1807"/>
                    </a:lnTo>
                    <a:lnTo>
                      <a:pt x="558" y="1807"/>
                    </a:lnTo>
                    <a:lnTo>
                      <a:pt x="533" y="1804"/>
                    </a:lnTo>
                    <a:lnTo>
                      <a:pt x="474" y="1797"/>
                    </a:lnTo>
                    <a:lnTo>
                      <a:pt x="417" y="1783"/>
                    </a:lnTo>
                    <a:lnTo>
                      <a:pt x="362" y="1764"/>
                    </a:lnTo>
                    <a:lnTo>
                      <a:pt x="311" y="1740"/>
                    </a:lnTo>
                    <a:lnTo>
                      <a:pt x="261" y="1710"/>
                    </a:lnTo>
                    <a:lnTo>
                      <a:pt x="216" y="1676"/>
                    </a:lnTo>
                    <a:lnTo>
                      <a:pt x="173" y="1639"/>
                    </a:lnTo>
                    <a:lnTo>
                      <a:pt x="135" y="1597"/>
                    </a:lnTo>
                    <a:lnTo>
                      <a:pt x="100" y="1553"/>
                    </a:lnTo>
                    <a:lnTo>
                      <a:pt x="71" y="1504"/>
                    </a:lnTo>
                    <a:lnTo>
                      <a:pt x="47" y="1452"/>
                    </a:lnTo>
                    <a:lnTo>
                      <a:pt x="26" y="1398"/>
                    </a:lnTo>
                    <a:lnTo>
                      <a:pt x="12" y="1342"/>
                    </a:lnTo>
                    <a:lnTo>
                      <a:pt x="2" y="1284"/>
                    </a:lnTo>
                    <a:lnTo>
                      <a:pt x="0" y="1224"/>
                    </a:lnTo>
                    <a:lnTo>
                      <a:pt x="2" y="1167"/>
                    </a:lnTo>
                    <a:lnTo>
                      <a:pt x="11" y="1111"/>
                    </a:lnTo>
                    <a:lnTo>
                      <a:pt x="24" y="1056"/>
                    </a:lnTo>
                    <a:lnTo>
                      <a:pt x="43" y="1004"/>
                    </a:lnTo>
                    <a:lnTo>
                      <a:pt x="67" y="954"/>
                    </a:lnTo>
                    <a:lnTo>
                      <a:pt x="95" y="906"/>
                    </a:lnTo>
                    <a:lnTo>
                      <a:pt x="127" y="862"/>
                    </a:lnTo>
                    <a:lnTo>
                      <a:pt x="164" y="821"/>
                    </a:lnTo>
                    <a:lnTo>
                      <a:pt x="204" y="783"/>
                    </a:lnTo>
                    <a:lnTo>
                      <a:pt x="247" y="749"/>
                    </a:lnTo>
                    <a:lnTo>
                      <a:pt x="294" y="719"/>
                    </a:lnTo>
                    <a:lnTo>
                      <a:pt x="343" y="694"/>
                    </a:lnTo>
                    <a:lnTo>
                      <a:pt x="395" y="673"/>
                    </a:lnTo>
                    <a:lnTo>
                      <a:pt x="399" y="620"/>
                    </a:lnTo>
                    <a:lnTo>
                      <a:pt x="408" y="568"/>
                    </a:lnTo>
                    <a:lnTo>
                      <a:pt x="423" y="517"/>
                    </a:lnTo>
                    <a:lnTo>
                      <a:pt x="444" y="469"/>
                    </a:lnTo>
                    <a:lnTo>
                      <a:pt x="469" y="422"/>
                    </a:lnTo>
                    <a:lnTo>
                      <a:pt x="501" y="379"/>
                    </a:lnTo>
                    <a:lnTo>
                      <a:pt x="533" y="342"/>
                    </a:lnTo>
                    <a:lnTo>
                      <a:pt x="569" y="309"/>
                    </a:lnTo>
                    <a:lnTo>
                      <a:pt x="607" y="281"/>
                    </a:lnTo>
                    <a:lnTo>
                      <a:pt x="649" y="255"/>
                    </a:lnTo>
                    <a:lnTo>
                      <a:pt x="692" y="234"/>
                    </a:lnTo>
                    <a:lnTo>
                      <a:pt x="737" y="217"/>
                    </a:lnTo>
                    <a:lnTo>
                      <a:pt x="784" y="206"/>
                    </a:lnTo>
                    <a:lnTo>
                      <a:pt x="831" y="198"/>
                    </a:lnTo>
                    <a:lnTo>
                      <a:pt x="880" y="196"/>
                    </a:lnTo>
                    <a:lnTo>
                      <a:pt x="923" y="198"/>
                    </a:lnTo>
                    <a:lnTo>
                      <a:pt x="966" y="204"/>
                    </a:lnTo>
                    <a:lnTo>
                      <a:pt x="1008" y="213"/>
                    </a:lnTo>
                    <a:lnTo>
                      <a:pt x="1044" y="171"/>
                    </a:lnTo>
                    <a:lnTo>
                      <a:pt x="1085" y="132"/>
                    </a:lnTo>
                    <a:lnTo>
                      <a:pt x="1128" y="98"/>
                    </a:lnTo>
                    <a:lnTo>
                      <a:pt x="1175" y="68"/>
                    </a:lnTo>
                    <a:lnTo>
                      <a:pt x="1224" y="44"/>
                    </a:lnTo>
                    <a:lnTo>
                      <a:pt x="1276" y="25"/>
                    </a:lnTo>
                    <a:lnTo>
                      <a:pt x="1330" y="10"/>
                    </a:lnTo>
                    <a:lnTo>
                      <a:pt x="1386" y="2"/>
                    </a:lnTo>
                    <a:lnTo>
                      <a:pt x="1444"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98" name="Freeform 7"/>
              <p:cNvSpPr>
                <a:spLocks/>
              </p:cNvSpPr>
              <p:nvPr/>
            </p:nvSpPr>
            <p:spPr bwMode="auto">
              <a:xfrm>
                <a:off x="11055596" y="2748655"/>
                <a:ext cx="296435" cy="189249"/>
              </a:xfrm>
              <a:custGeom>
                <a:avLst/>
                <a:gdLst>
                  <a:gd name="T0" fmla="*/ 1380 w 2474"/>
                  <a:gd name="T1" fmla="*/ 2 h 1582"/>
                  <a:gd name="T2" fmla="*/ 1462 w 2474"/>
                  <a:gd name="T3" fmla="*/ 18 h 1582"/>
                  <a:gd name="T4" fmla="*/ 1540 w 2474"/>
                  <a:gd name="T5" fmla="*/ 48 h 1582"/>
                  <a:gd name="T6" fmla="*/ 1612 w 2474"/>
                  <a:gd name="T7" fmla="*/ 94 h 1582"/>
                  <a:gd name="T8" fmla="*/ 1674 w 2474"/>
                  <a:gd name="T9" fmla="*/ 152 h 1582"/>
                  <a:gd name="T10" fmla="*/ 1724 w 2474"/>
                  <a:gd name="T11" fmla="*/ 223 h 1582"/>
                  <a:gd name="T12" fmla="*/ 1760 w 2474"/>
                  <a:gd name="T13" fmla="*/ 307 h 1582"/>
                  <a:gd name="T14" fmla="*/ 1779 w 2474"/>
                  <a:gd name="T15" fmla="*/ 403 h 1582"/>
                  <a:gd name="T16" fmla="*/ 1878 w 2474"/>
                  <a:gd name="T17" fmla="*/ 395 h 1582"/>
                  <a:gd name="T18" fmla="*/ 1970 w 2474"/>
                  <a:gd name="T19" fmla="*/ 413 h 1582"/>
                  <a:gd name="T20" fmla="*/ 2053 w 2474"/>
                  <a:gd name="T21" fmla="*/ 452 h 1582"/>
                  <a:gd name="T22" fmla="*/ 2122 w 2474"/>
                  <a:gd name="T23" fmla="*/ 509 h 1582"/>
                  <a:gd name="T24" fmla="*/ 2177 w 2474"/>
                  <a:gd name="T25" fmla="*/ 581 h 1582"/>
                  <a:gd name="T26" fmla="*/ 2212 w 2474"/>
                  <a:gd name="T27" fmla="*/ 663 h 1582"/>
                  <a:gd name="T28" fmla="*/ 2227 w 2474"/>
                  <a:gd name="T29" fmla="*/ 754 h 1582"/>
                  <a:gd name="T30" fmla="*/ 2217 w 2474"/>
                  <a:gd name="T31" fmla="*/ 850 h 1582"/>
                  <a:gd name="T32" fmla="*/ 2244 w 2474"/>
                  <a:gd name="T33" fmla="*/ 909 h 1582"/>
                  <a:gd name="T34" fmla="*/ 2319 w 2474"/>
                  <a:gd name="T35" fmla="*/ 947 h 1582"/>
                  <a:gd name="T36" fmla="*/ 2382 w 2474"/>
                  <a:gd name="T37" fmla="*/ 1002 h 1582"/>
                  <a:gd name="T38" fmla="*/ 2432 w 2474"/>
                  <a:gd name="T39" fmla="*/ 1070 h 1582"/>
                  <a:gd name="T40" fmla="*/ 2462 w 2474"/>
                  <a:gd name="T41" fmla="*/ 1149 h 1582"/>
                  <a:gd name="T42" fmla="*/ 2474 w 2474"/>
                  <a:gd name="T43" fmla="*/ 1236 h 1582"/>
                  <a:gd name="T44" fmla="*/ 2461 w 2474"/>
                  <a:gd name="T45" fmla="*/ 1329 h 1582"/>
                  <a:gd name="T46" fmla="*/ 2426 w 2474"/>
                  <a:gd name="T47" fmla="*/ 1411 h 1582"/>
                  <a:gd name="T48" fmla="*/ 2373 w 2474"/>
                  <a:gd name="T49" fmla="*/ 1481 h 1582"/>
                  <a:gd name="T50" fmla="*/ 2303 w 2474"/>
                  <a:gd name="T51" fmla="*/ 1535 h 1582"/>
                  <a:gd name="T52" fmla="*/ 2219 w 2474"/>
                  <a:gd name="T53" fmla="*/ 1571 h 1582"/>
                  <a:gd name="T54" fmla="*/ 2128 w 2474"/>
                  <a:gd name="T55" fmla="*/ 1582 h 1582"/>
                  <a:gd name="T56" fmla="*/ 446 w 2474"/>
                  <a:gd name="T57" fmla="*/ 1581 h 1582"/>
                  <a:gd name="T58" fmla="*/ 342 w 2474"/>
                  <a:gd name="T59" fmla="*/ 1564 h 1582"/>
                  <a:gd name="T60" fmla="*/ 248 w 2474"/>
                  <a:gd name="T61" fmla="*/ 1526 h 1582"/>
                  <a:gd name="T62" fmla="*/ 166 w 2474"/>
                  <a:gd name="T63" fmla="*/ 1470 h 1582"/>
                  <a:gd name="T64" fmla="*/ 97 w 2474"/>
                  <a:gd name="T65" fmla="*/ 1398 h 1582"/>
                  <a:gd name="T66" fmla="*/ 45 w 2474"/>
                  <a:gd name="T67" fmla="*/ 1313 h 1582"/>
                  <a:gd name="T68" fmla="*/ 12 w 2474"/>
                  <a:gd name="T69" fmla="*/ 1217 h 1582"/>
                  <a:gd name="T70" fmla="*/ 0 w 2474"/>
                  <a:gd name="T71" fmla="*/ 1112 h 1582"/>
                  <a:gd name="T72" fmla="*/ 12 w 2474"/>
                  <a:gd name="T73" fmla="*/ 1007 h 1582"/>
                  <a:gd name="T74" fmla="*/ 46 w 2474"/>
                  <a:gd name="T75" fmla="*/ 908 h 1582"/>
                  <a:gd name="T76" fmla="*/ 100 w 2474"/>
                  <a:gd name="T77" fmla="*/ 823 h 1582"/>
                  <a:gd name="T78" fmla="*/ 171 w 2474"/>
                  <a:gd name="T79" fmla="*/ 750 h 1582"/>
                  <a:gd name="T80" fmla="*/ 257 w 2474"/>
                  <a:gd name="T81" fmla="*/ 694 h 1582"/>
                  <a:gd name="T82" fmla="*/ 353 w 2474"/>
                  <a:gd name="T83" fmla="*/ 658 h 1582"/>
                  <a:gd name="T84" fmla="*/ 397 w 2474"/>
                  <a:gd name="T85" fmla="*/ 599 h 1582"/>
                  <a:gd name="T86" fmla="*/ 400 w 2474"/>
                  <a:gd name="T87" fmla="*/ 507 h 1582"/>
                  <a:gd name="T88" fmla="*/ 425 w 2474"/>
                  <a:gd name="T89" fmla="*/ 422 h 1582"/>
                  <a:gd name="T90" fmla="*/ 468 w 2474"/>
                  <a:gd name="T91" fmla="*/ 348 h 1582"/>
                  <a:gd name="T92" fmla="*/ 527 w 2474"/>
                  <a:gd name="T93" fmla="*/ 286 h 1582"/>
                  <a:gd name="T94" fmla="*/ 597 w 2474"/>
                  <a:gd name="T95" fmla="*/ 239 h 1582"/>
                  <a:gd name="T96" fmla="*/ 677 w 2474"/>
                  <a:gd name="T97" fmla="*/ 208 h 1582"/>
                  <a:gd name="T98" fmla="*/ 763 w 2474"/>
                  <a:gd name="T99" fmla="*/ 196 h 1582"/>
                  <a:gd name="T100" fmla="*/ 851 w 2474"/>
                  <a:gd name="T101" fmla="*/ 207 h 1582"/>
                  <a:gd name="T102" fmla="*/ 940 w 2474"/>
                  <a:gd name="T103" fmla="*/ 241 h 1582"/>
                  <a:gd name="T104" fmla="*/ 994 w 2474"/>
                  <a:gd name="T105" fmla="*/ 158 h 1582"/>
                  <a:gd name="T106" fmla="*/ 1058 w 2474"/>
                  <a:gd name="T107" fmla="*/ 94 h 1582"/>
                  <a:gd name="T108" fmla="*/ 1132 w 2474"/>
                  <a:gd name="T109" fmla="*/ 46 h 1582"/>
                  <a:gd name="T110" fmla="*/ 1212 w 2474"/>
                  <a:gd name="T111" fmla="*/ 16 h 1582"/>
                  <a:gd name="T112" fmla="*/ 1295 w 2474"/>
                  <a:gd name="T113" fmla="*/ 1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74" h="1582">
                    <a:moveTo>
                      <a:pt x="1337" y="0"/>
                    </a:moveTo>
                    <a:lnTo>
                      <a:pt x="1380" y="2"/>
                    </a:lnTo>
                    <a:lnTo>
                      <a:pt x="1421" y="8"/>
                    </a:lnTo>
                    <a:lnTo>
                      <a:pt x="1462" y="18"/>
                    </a:lnTo>
                    <a:lnTo>
                      <a:pt x="1502" y="31"/>
                    </a:lnTo>
                    <a:lnTo>
                      <a:pt x="1540" y="48"/>
                    </a:lnTo>
                    <a:lnTo>
                      <a:pt x="1577" y="70"/>
                    </a:lnTo>
                    <a:lnTo>
                      <a:pt x="1612" y="94"/>
                    </a:lnTo>
                    <a:lnTo>
                      <a:pt x="1645" y="121"/>
                    </a:lnTo>
                    <a:lnTo>
                      <a:pt x="1674" y="152"/>
                    </a:lnTo>
                    <a:lnTo>
                      <a:pt x="1701" y="186"/>
                    </a:lnTo>
                    <a:lnTo>
                      <a:pt x="1724" y="223"/>
                    </a:lnTo>
                    <a:lnTo>
                      <a:pt x="1744" y="264"/>
                    </a:lnTo>
                    <a:lnTo>
                      <a:pt x="1760" y="307"/>
                    </a:lnTo>
                    <a:lnTo>
                      <a:pt x="1773" y="354"/>
                    </a:lnTo>
                    <a:lnTo>
                      <a:pt x="1779" y="403"/>
                    </a:lnTo>
                    <a:lnTo>
                      <a:pt x="1830" y="396"/>
                    </a:lnTo>
                    <a:lnTo>
                      <a:pt x="1878" y="395"/>
                    </a:lnTo>
                    <a:lnTo>
                      <a:pt x="1926" y="401"/>
                    </a:lnTo>
                    <a:lnTo>
                      <a:pt x="1970" y="413"/>
                    </a:lnTo>
                    <a:lnTo>
                      <a:pt x="2013" y="430"/>
                    </a:lnTo>
                    <a:lnTo>
                      <a:pt x="2053" y="452"/>
                    </a:lnTo>
                    <a:lnTo>
                      <a:pt x="2089" y="478"/>
                    </a:lnTo>
                    <a:lnTo>
                      <a:pt x="2122" y="509"/>
                    </a:lnTo>
                    <a:lnTo>
                      <a:pt x="2152" y="543"/>
                    </a:lnTo>
                    <a:lnTo>
                      <a:pt x="2177" y="581"/>
                    </a:lnTo>
                    <a:lnTo>
                      <a:pt x="2197" y="621"/>
                    </a:lnTo>
                    <a:lnTo>
                      <a:pt x="2212" y="663"/>
                    </a:lnTo>
                    <a:lnTo>
                      <a:pt x="2223" y="709"/>
                    </a:lnTo>
                    <a:lnTo>
                      <a:pt x="2227" y="754"/>
                    </a:lnTo>
                    <a:lnTo>
                      <a:pt x="2225" y="802"/>
                    </a:lnTo>
                    <a:lnTo>
                      <a:pt x="2217" y="850"/>
                    </a:lnTo>
                    <a:lnTo>
                      <a:pt x="2203" y="898"/>
                    </a:lnTo>
                    <a:lnTo>
                      <a:pt x="2244" y="909"/>
                    </a:lnTo>
                    <a:lnTo>
                      <a:pt x="2283" y="926"/>
                    </a:lnTo>
                    <a:lnTo>
                      <a:pt x="2319" y="947"/>
                    </a:lnTo>
                    <a:lnTo>
                      <a:pt x="2353" y="973"/>
                    </a:lnTo>
                    <a:lnTo>
                      <a:pt x="2382" y="1002"/>
                    </a:lnTo>
                    <a:lnTo>
                      <a:pt x="2410" y="1034"/>
                    </a:lnTo>
                    <a:lnTo>
                      <a:pt x="2432" y="1070"/>
                    </a:lnTo>
                    <a:lnTo>
                      <a:pt x="2450" y="1108"/>
                    </a:lnTo>
                    <a:lnTo>
                      <a:pt x="2462" y="1149"/>
                    </a:lnTo>
                    <a:lnTo>
                      <a:pt x="2471" y="1191"/>
                    </a:lnTo>
                    <a:lnTo>
                      <a:pt x="2474" y="1236"/>
                    </a:lnTo>
                    <a:lnTo>
                      <a:pt x="2471" y="1283"/>
                    </a:lnTo>
                    <a:lnTo>
                      <a:pt x="2461" y="1329"/>
                    </a:lnTo>
                    <a:lnTo>
                      <a:pt x="2447" y="1371"/>
                    </a:lnTo>
                    <a:lnTo>
                      <a:pt x="2426" y="1411"/>
                    </a:lnTo>
                    <a:lnTo>
                      <a:pt x="2402" y="1448"/>
                    </a:lnTo>
                    <a:lnTo>
                      <a:pt x="2373" y="1481"/>
                    </a:lnTo>
                    <a:lnTo>
                      <a:pt x="2339" y="1510"/>
                    </a:lnTo>
                    <a:lnTo>
                      <a:pt x="2303" y="1535"/>
                    </a:lnTo>
                    <a:lnTo>
                      <a:pt x="2263" y="1555"/>
                    </a:lnTo>
                    <a:lnTo>
                      <a:pt x="2219" y="1571"/>
                    </a:lnTo>
                    <a:lnTo>
                      <a:pt x="2175" y="1579"/>
                    </a:lnTo>
                    <a:lnTo>
                      <a:pt x="2128" y="1582"/>
                    </a:lnTo>
                    <a:lnTo>
                      <a:pt x="446" y="1582"/>
                    </a:lnTo>
                    <a:lnTo>
                      <a:pt x="446" y="1581"/>
                    </a:lnTo>
                    <a:lnTo>
                      <a:pt x="393" y="1576"/>
                    </a:lnTo>
                    <a:lnTo>
                      <a:pt x="342" y="1564"/>
                    </a:lnTo>
                    <a:lnTo>
                      <a:pt x="295" y="1548"/>
                    </a:lnTo>
                    <a:lnTo>
                      <a:pt x="248" y="1526"/>
                    </a:lnTo>
                    <a:lnTo>
                      <a:pt x="206" y="1501"/>
                    </a:lnTo>
                    <a:lnTo>
                      <a:pt x="166" y="1470"/>
                    </a:lnTo>
                    <a:lnTo>
                      <a:pt x="130" y="1436"/>
                    </a:lnTo>
                    <a:lnTo>
                      <a:pt x="97" y="1398"/>
                    </a:lnTo>
                    <a:lnTo>
                      <a:pt x="69" y="1357"/>
                    </a:lnTo>
                    <a:lnTo>
                      <a:pt x="45" y="1313"/>
                    </a:lnTo>
                    <a:lnTo>
                      <a:pt x="25" y="1266"/>
                    </a:lnTo>
                    <a:lnTo>
                      <a:pt x="12" y="1217"/>
                    </a:lnTo>
                    <a:lnTo>
                      <a:pt x="3" y="1166"/>
                    </a:lnTo>
                    <a:lnTo>
                      <a:pt x="0" y="1112"/>
                    </a:lnTo>
                    <a:lnTo>
                      <a:pt x="3" y="1058"/>
                    </a:lnTo>
                    <a:lnTo>
                      <a:pt x="12" y="1007"/>
                    </a:lnTo>
                    <a:lnTo>
                      <a:pt x="26" y="956"/>
                    </a:lnTo>
                    <a:lnTo>
                      <a:pt x="46" y="908"/>
                    </a:lnTo>
                    <a:lnTo>
                      <a:pt x="71" y="864"/>
                    </a:lnTo>
                    <a:lnTo>
                      <a:pt x="100" y="823"/>
                    </a:lnTo>
                    <a:lnTo>
                      <a:pt x="134" y="785"/>
                    </a:lnTo>
                    <a:lnTo>
                      <a:pt x="171" y="750"/>
                    </a:lnTo>
                    <a:lnTo>
                      <a:pt x="212" y="720"/>
                    </a:lnTo>
                    <a:lnTo>
                      <a:pt x="257" y="694"/>
                    </a:lnTo>
                    <a:lnTo>
                      <a:pt x="303" y="674"/>
                    </a:lnTo>
                    <a:lnTo>
                      <a:pt x="353" y="658"/>
                    </a:lnTo>
                    <a:lnTo>
                      <a:pt x="405" y="647"/>
                    </a:lnTo>
                    <a:lnTo>
                      <a:pt x="397" y="599"/>
                    </a:lnTo>
                    <a:lnTo>
                      <a:pt x="396" y="552"/>
                    </a:lnTo>
                    <a:lnTo>
                      <a:pt x="400" y="507"/>
                    </a:lnTo>
                    <a:lnTo>
                      <a:pt x="410" y="464"/>
                    </a:lnTo>
                    <a:lnTo>
                      <a:pt x="425" y="422"/>
                    </a:lnTo>
                    <a:lnTo>
                      <a:pt x="445" y="384"/>
                    </a:lnTo>
                    <a:lnTo>
                      <a:pt x="468" y="348"/>
                    </a:lnTo>
                    <a:lnTo>
                      <a:pt x="495" y="316"/>
                    </a:lnTo>
                    <a:lnTo>
                      <a:pt x="527" y="286"/>
                    </a:lnTo>
                    <a:lnTo>
                      <a:pt x="561" y="261"/>
                    </a:lnTo>
                    <a:lnTo>
                      <a:pt x="597" y="239"/>
                    </a:lnTo>
                    <a:lnTo>
                      <a:pt x="636" y="221"/>
                    </a:lnTo>
                    <a:lnTo>
                      <a:pt x="677" y="208"/>
                    </a:lnTo>
                    <a:lnTo>
                      <a:pt x="719" y="199"/>
                    </a:lnTo>
                    <a:lnTo>
                      <a:pt x="763" y="196"/>
                    </a:lnTo>
                    <a:lnTo>
                      <a:pt x="807" y="198"/>
                    </a:lnTo>
                    <a:lnTo>
                      <a:pt x="851" y="207"/>
                    </a:lnTo>
                    <a:lnTo>
                      <a:pt x="897" y="221"/>
                    </a:lnTo>
                    <a:lnTo>
                      <a:pt x="940" y="241"/>
                    </a:lnTo>
                    <a:lnTo>
                      <a:pt x="966" y="197"/>
                    </a:lnTo>
                    <a:lnTo>
                      <a:pt x="994" y="158"/>
                    </a:lnTo>
                    <a:lnTo>
                      <a:pt x="1026" y="123"/>
                    </a:lnTo>
                    <a:lnTo>
                      <a:pt x="1058" y="94"/>
                    </a:lnTo>
                    <a:lnTo>
                      <a:pt x="1094" y="68"/>
                    </a:lnTo>
                    <a:lnTo>
                      <a:pt x="1132" y="46"/>
                    </a:lnTo>
                    <a:lnTo>
                      <a:pt x="1172" y="29"/>
                    </a:lnTo>
                    <a:lnTo>
                      <a:pt x="1212" y="16"/>
                    </a:lnTo>
                    <a:lnTo>
                      <a:pt x="1254" y="6"/>
                    </a:lnTo>
                    <a:lnTo>
                      <a:pt x="1295" y="1"/>
                    </a:lnTo>
                    <a:lnTo>
                      <a:pt x="1337" y="0"/>
                    </a:lnTo>
                    <a:close/>
                  </a:path>
                </a:pathLst>
              </a:custGeom>
              <a:solidFill>
                <a:srgbClr val="C0E8F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cs typeface="ＭＳ Ｐゴシック"/>
                </a:endParaRPr>
              </a:p>
            </p:txBody>
          </p:sp>
          <p:grpSp>
            <p:nvGrpSpPr>
              <p:cNvPr id="99" name="Group 98"/>
              <p:cNvGrpSpPr>
                <a:grpSpLocks noChangeAspect="1"/>
              </p:cNvGrpSpPr>
              <p:nvPr/>
            </p:nvGrpSpPr>
            <p:grpSpPr>
              <a:xfrm>
                <a:off x="11152374" y="2844706"/>
                <a:ext cx="161025" cy="182960"/>
                <a:chOff x="4946904" y="2472561"/>
                <a:chExt cx="603579" cy="685800"/>
              </a:xfrm>
            </p:grpSpPr>
            <p:sp>
              <p:nvSpPr>
                <p:cNvPr id="101" name="Freeform 13"/>
                <p:cNvSpPr>
                  <a:spLocks/>
                </p:cNvSpPr>
                <p:nvPr/>
              </p:nvSpPr>
              <p:spPr bwMode="auto">
                <a:xfrm>
                  <a:off x="4946904" y="2472561"/>
                  <a:ext cx="603579" cy="685800"/>
                </a:xfrm>
                <a:custGeom>
                  <a:avLst/>
                  <a:gdLst>
                    <a:gd name="T0" fmla="*/ 1159 w 2265"/>
                    <a:gd name="T1" fmla="*/ 2 h 2567"/>
                    <a:gd name="T2" fmla="*/ 1217 w 2265"/>
                    <a:gd name="T3" fmla="*/ 18 h 2567"/>
                    <a:gd name="T4" fmla="*/ 2175 w 2265"/>
                    <a:gd name="T5" fmla="*/ 596 h 2567"/>
                    <a:gd name="T6" fmla="*/ 2218 w 2265"/>
                    <a:gd name="T7" fmla="*/ 634 h 2567"/>
                    <a:gd name="T8" fmla="*/ 2247 w 2265"/>
                    <a:gd name="T9" fmla="*/ 683 h 2567"/>
                    <a:gd name="T10" fmla="*/ 2256 w 2265"/>
                    <a:gd name="T11" fmla="*/ 739 h 2567"/>
                    <a:gd name="T12" fmla="*/ 2247 w 2265"/>
                    <a:gd name="T13" fmla="*/ 797 h 2567"/>
                    <a:gd name="T14" fmla="*/ 2218 w 2265"/>
                    <a:gd name="T15" fmla="*/ 846 h 2567"/>
                    <a:gd name="T16" fmla="*/ 2175 w 2265"/>
                    <a:gd name="T17" fmla="*/ 884 h 2567"/>
                    <a:gd name="T18" fmla="*/ 2175 w 2265"/>
                    <a:gd name="T19" fmla="*/ 1139 h 2567"/>
                    <a:gd name="T20" fmla="*/ 2218 w 2265"/>
                    <a:gd name="T21" fmla="*/ 1177 h 2567"/>
                    <a:gd name="T22" fmla="*/ 2247 w 2265"/>
                    <a:gd name="T23" fmla="*/ 1226 h 2567"/>
                    <a:gd name="T24" fmla="*/ 2256 w 2265"/>
                    <a:gd name="T25" fmla="*/ 1282 h 2567"/>
                    <a:gd name="T26" fmla="*/ 2247 w 2265"/>
                    <a:gd name="T27" fmla="*/ 1339 h 2567"/>
                    <a:gd name="T28" fmla="*/ 2218 w 2265"/>
                    <a:gd name="T29" fmla="*/ 1389 h 2567"/>
                    <a:gd name="T30" fmla="*/ 2175 w 2265"/>
                    <a:gd name="T31" fmla="*/ 1427 h 2567"/>
                    <a:gd name="T32" fmla="*/ 2183 w 2265"/>
                    <a:gd name="T33" fmla="*/ 1682 h 2567"/>
                    <a:gd name="T34" fmla="*/ 2227 w 2265"/>
                    <a:gd name="T35" fmla="*/ 1720 h 2567"/>
                    <a:gd name="T36" fmla="*/ 2254 w 2265"/>
                    <a:gd name="T37" fmla="*/ 1769 h 2567"/>
                    <a:gd name="T38" fmla="*/ 2265 w 2265"/>
                    <a:gd name="T39" fmla="*/ 1826 h 2567"/>
                    <a:gd name="T40" fmla="*/ 2254 w 2265"/>
                    <a:gd name="T41" fmla="*/ 1882 h 2567"/>
                    <a:gd name="T42" fmla="*/ 2227 w 2265"/>
                    <a:gd name="T43" fmla="*/ 1932 h 2567"/>
                    <a:gd name="T44" fmla="*/ 2183 w 2265"/>
                    <a:gd name="T45" fmla="*/ 1970 h 2567"/>
                    <a:gd name="T46" fmla="*/ 1225 w 2265"/>
                    <a:gd name="T47" fmla="*/ 2549 h 2567"/>
                    <a:gd name="T48" fmla="*/ 1166 w 2265"/>
                    <a:gd name="T49" fmla="*/ 2565 h 2567"/>
                    <a:gd name="T50" fmla="*/ 1105 w 2265"/>
                    <a:gd name="T51" fmla="*/ 2565 h 2567"/>
                    <a:gd name="T52" fmla="*/ 1047 w 2265"/>
                    <a:gd name="T53" fmla="*/ 2549 h 2567"/>
                    <a:gd name="T54" fmla="*/ 89 w 2265"/>
                    <a:gd name="T55" fmla="*/ 1970 h 2567"/>
                    <a:gd name="T56" fmla="*/ 45 w 2265"/>
                    <a:gd name="T57" fmla="*/ 1932 h 2567"/>
                    <a:gd name="T58" fmla="*/ 18 w 2265"/>
                    <a:gd name="T59" fmla="*/ 1882 h 2567"/>
                    <a:gd name="T60" fmla="*/ 7 w 2265"/>
                    <a:gd name="T61" fmla="*/ 1825 h 2567"/>
                    <a:gd name="T62" fmla="*/ 18 w 2265"/>
                    <a:gd name="T63" fmla="*/ 1769 h 2567"/>
                    <a:gd name="T64" fmla="*/ 45 w 2265"/>
                    <a:gd name="T65" fmla="*/ 1720 h 2567"/>
                    <a:gd name="T66" fmla="*/ 89 w 2265"/>
                    <a:gd name="T67" fmla="*/ 1682 h 2567"/>
                    <a:gd name="T68" fmla="*/ 81 w 2265"/>
                    <a:gd name="T69" fmla="*/ 1427 h 2567"/>
                    <a:gd name="T70" fmla="*/ 38 w 2265"/>
                    <a:gd name="T71" fmla="*/ 1389 h 2567"/>
                    <a:gd name="T72" fmla="*/ 9 w 2265"/>
                    <a:gd name="T73" fmla="*/ 1339 h 2567"/>
                    <a:gd name="T74" fmla="*/ 0 w 2265"/>
                    <a:gd name="T75" fmla="*/ 1282 h 2567"/>
                    <a:gd name="T76" fmla="*/ 9 w 2265"/>
                    <a:gd name="T77" fmla="*/ 1226 h 2567"/>
                    <a:gd name="T78" fmla="*/ 38 w 2265"/>
                    <a:gd name="T79" fmla="*/ 1177 h 2567"/>
                    <a:gd name="T80" fmla="*/ 81 w 2265"/>
                    <a:gd name="T81" fmla="*/ 1139 h 2567"/>
                    <a:gd name="T82" fmla="*/ 81 w 2265"/>
                    <a:gd name="T83" fmla="*/ 884 h 2567"/>
                    <a:gd name="T84" fmla="*/ 38 w 2265"/>
                    <a:gd name="T85" fmla="*/ 846 h 2567"/>
                    <a:gd name="T86" fmla="*/ 9 w 2265"/>
                    <a:gd name="T87" fmla="*/ 797 h 2567"/>
                    <a:gd name="T88" fmla="*/ 0 w 2265"/>
                    <a:gd name="T89" fmla="*/ 739 h 2567"/>
                    <a:gd name="T90" fmla="*/ 9 w 2265"/>
                    <a:gd name="T91" fmla="*/ 683 h 2567"/>
                    <a:gd name="T92" fmla="*/ 38 w 2265"/>
                    <a:gd name="T93" fmla="*/ 634 h 2567"/>
                    <a:gd name="T94" fmla="*/ 81 w 2265"/>
                    <a:gd name="T95" fmla="*/ 596 h 2567"/>
                    <a:gd name="T96" fmla="*/ 1039 w 2265"/>
                    <a:gd name="T97" fmla="*/ 18 h 2567"/>
                    <a:gd name="T98" fmla="*/ 1097 w 2265"/>
                    <a:gd name="T99" fmla="*/ 2 h 2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65" h="2567">
                      <a:moveTo>
                        <a:pt x="1128" y="0"/>
                      </a:moveTo>
                      <a:lnTo>
                        <a:pt x="1159" y="2"/>
                      </a:lnTo>
                      <a:lnTo>
                        <a:pt x="1188" y="8"/>
                      </a:lnTo>
                      <a:lnTo>
                        <a:pt x="1217" y="18"/>
                      </a:lnTo>
                      <a:lnTo>
                        <a:pt x="1244" y="33"/>
                      </a:lnTo>
                      <a:lnTo>
                        <a:pt x="2175" y="596"/>
                      </a:lnTo>
                      <a:lnTo>
                        <a:pt x="2198" y="613"/>
                      </a:lnTo>
                      <a:lnTo>
                        <a:pt x="2218" y="634"/>
                      </a:lnTo>
                      <a:lnTo>
                        <a:pt x="2235" y="657"/>
                      </a:lnTo>
                      <a:lnTo>
                        <a:pt x="2247" y="683"/>
                      </a:lnTo>
                      <a:lnTo>
                        <a:pt x="2254" y="711"/>
                      </a:lnTo>
                      <a:lnTo>
                        <a:pt x="2256" y="739"/>
                      </a:lnTo>
                      <a:lnTo>
                        <a:pt x="2254" y="769"/>
                      </a:lnTo>
                      <a:lnTo>
                        <a:pt x="2247" y="797"/>
                      </a:lnTo>
                      <a:lnTo>
                        <a:pt x="2235" y="823"/>
                      </a:lnTo>
                      <a:lnTo>
                        <a:pt x="2218" y="846"/>
                      </a:lnTo>
                      <a:lnTo>
                        <a:pt x="2199" y="867"/>
                      </a:lnTo>
                      <a:lnTo>
                        <a:pt x="2175" y="884"/>
                      </a:lnTo>
                      <a:lnTo>
                        <a:pt x="1965" y="1012"/>
                      </a:lnTo>
                      <a:lnTo>
                        <a:pt x="2175" y="1139"/>
                      </a:lnTo>
                      <a:lnTo>
                        <a:pt x="2198" y="1156"/>
                      </a:lnTo>
                      <a:lnTo>
                        <a:pt x="2218" y="1177"/>
                      </a:lnTo>
                      <a:lnTo>
                        <a:pt x="2235" y="1200"/>
                      </a:lnTo>
                      <a:lnTo>
                        <a:pt x="2247" y="1226"/>
                      </a:lnTo>
                      <a:lnTo>
                        <a:pt x="2254" y="1254"/>
                      </a:lnTo>
                      <a:lnTo>
                        <a:pt x="2256" y="1282"/>
                      </a:lnTo>
                      <a:lnTo>
                        <a:pt x="2254" y="1312"/>
                      </a:lnTo>
                      <a:lnTo>
                        <a:pt x="2247" y="1339"/>
                      </a:lnTo>
                      <a:lnTo>
                        <a:pt x="2235" y="1366"/>
                      </a:lnTo>
                      <a:lnTo>
                        <a:pt x="2218" y="1389"/>
                      </a:lnTo>
                      <a:lnTo>
                        <a:pt x="2199" y="1410"/>
                      </a:lnTo>
                      <a:lnTo>
                        <a:pt x="2175" y="1427"/>
                      </a:lnTo>
                      <a:lnTo>
                        <a:pt x="1969" y="1552"/>
                      </a:lnTo>
                      <a:lnTo>
                        <a:pt x="2183" y="1682"/>
                      </a:lnTo>
                      <a:lnTo>
                        <a:pt x="2207" y="1699"/>
                      </a:lnTo>
                      <a:lnTo>
                        <a:pt x="2227" y="1720"/>
                      </a:lnTo>
                      <a:lnTo>
                        <a:pt x="2242" y="1743"/>
                      </a:lnTo>
                      <a:lnTo>
                        <a:pt x="2254" y="1769"/>
                      </a:lnTo>
                      <a:lnTo>
                        <a:pt x="2261" y="1797"/>
                      </a:lnTo>
                      <a:lnTo>
                        <a:pt x="2265" y="1826"/>
                      </a:lnTo>
                      <a:lnTo>
                        <a:pt x="2261" y="1855"/>
                      </a:lnTo>
                      <a:lnTo>
                        <a:pt x="2254" y="1882"/>
                      </a:lnTo>
                      <a:lnTo>
                        <a:pt x="2242" y="1909"/>
                      </a:lnTo>
                      <a:lnTo>
                        <a:pt x="2227" y="1932"/>
                      </a:lnTo>
                      <a:lnTo>
                        <a:pt x="2207" y="1953"/>
                      </a:lnTo>
                      <a:lnTo>
                        <a:pt x="2183" y="1970"/>
                      </a:lnTo>
                      <a:lnTo>
                        <a:pt x="1253" y="2534"/>
                      </a:lnTo>
                      <a:lnTo>
                        <a:pt x="1225" y="2549"/>
                      </a:lnTo>
                      <a:lnTo>
                        <a:pt x="1197" y="2559"/>
                      </a:lnTo>
                      <a:lnTo>
                        <a:pt x="1166" y="2565"/>
                      </a:lnTo>
                      <a:lnTo>
                        <a:pt x="1135" y="2567"/>
                      </a:lnTo>
                      <a:lnTo>
                        <a:pt x="1105" y="2565"/>
                      </a:lnTo>
                      <a:lnTo>
                        <a:pt x="1075" y="2559"/>
                      </a:lnTo>
                      <a:lnTo>
                        <a:pt x="1047" y="2549"/>
                      </a:lnTo>
                      <a:lnTo>
                        <a:pt x="1019" y="2534"/>
                      </a:lnTo>
                      <a:lnTo>
                        <a:pt x="89" y="1970"/>
                      </a:lnTo>
                      <a:lnTo>
                        <a:pt x="65" y="1953"/>
                      </a:lnTo>
                      <a:lnTo>
                        <a:pt x="45" y="1932"/>
                      </a:lnTo>
                      <a:lnTo>
                        <a:pt x="29" y="1909"/>
                      </a:lnTo>
                      <a:lnTo>
                        <a:pt x="18" y="1882"/>
                      </a:lnTo>
                      <a:lnTo>
                        <a:pt x="10" y="1855"/>
                      </a:lnTo>
                      <a:lnTo>
                        <a:pt x="7" y="1825"/>
                      </a:lnTo>
                      <a:lnTo>
                        <a:pt x="10" y="1797"/>
                      </a:lnTo>
                      <a:lnTo>
                        <a:pt x="18" y="1769"/>
                      </a:lnTo>
                      <a:lnTo>
                        <a:pt x="29" y="1743"/>
                      </a:lnTo>
                      <a:lnTo>
                        <a:pt x="45" y="1720"/>
                      </a:lnTo>
                      <a:lnTo>
                        <a:pt x="65" y="1699"/>
                      </a:lnTo>
                      <a:lnTo>
                        <a:pt x="89" y="1682"/>
                      </a:lnTo>
                      <a:lnTo>
                        <a:pt x="295" y="1557"/>
                      </a:lnTo>
                      <a:lnTo>
                        <a:pt x="81" y="1427"/>
                      </a:lnTo>
                      <a:lnTo>
                        <a:pt x="57" y="1410"/>
                      </a:lnTo>
                      <a:lnTo>
                        <a:pt x="38" y="1389"/>
                      </a:lnTo>
                      <a:lnTo>
                        <a:pt x="21" y="1366"/>
                      </a:lnTo>
                      <a:lnTo>
                        <a:pt x="9" y="1339"/>
                      </a:lnTo>
                      <a:lnTo>
                        <a:pt x="2" y="1312"/>
                      </a:lnTo>
                      <a:lnTo>
                        <a:pt x="0" y="1282"/>
                      </a:lnTo>
                      <a:lnTo>
                        <a:pt x="2" y="1254"/>
                      </a:lnTo>
                      <a:lnTo>
                        <a:pt x="9" y="1226"/>
                      </a:lnTo>
                      <a:lnTo>
                        <a:pt x="21" y="1200"/>
                      </a:lnTo>
                      <a:lnTo>
                        <a:pt x="38" y="1177"/>
                      </a:lnTo>
                      <a:lnTo>
                        <a:pt x="58" y="1156"/>
                      </a:lnTo>
                      <a:lnTo>
                        <a:pt x="81" y="1139"/>
                      </a:lnTo>
                      <a:lnTo>
                        <a:pt x="291" y="1012"/>
                      </a:lnTo>
                      <a:lnTo>
                        <a:pt x="81" y="884"/>
                      </a:lnTo>
                      <a:lnTo>
                        <a:pt x="57" y="867"/>
                      </a:lnTo>
                      <a:lnTo>
                        <a:pt x="38" y="846"/>
                      </a:lnTo>
                      <a:lnTo>
                        <a:pt x="21" y="823"/>
                      </a:lnTo>
                      <a:lnTo>
                        <a:pt x="9" y="797"/>
                      </a:lnTo>
                      <a:lnTo>
                        <a:pt x="2" y="769"/>
                      </a:lnTo>
                      <a:lnTo>
                        <a:pt x="0" y="739"/>
                      </a:lnTo>
                      <a:lnTo>
                        <a:pt x="2" y="711"/>
                      </a:lnTo>
                      <a:lnTo>
                        <a:pt x="9" y="683"/>
                      </a:lnTo>
                      <a:lnTo>
                        <a:pt x="21" y="657"/>
                      </a:lnTo>
                      <a:lnTo>
                        <a:pt x="38" y="634"/>
                      </a:lnTo>
                      <a:lnTo>
                        <a:pt x="58" y="613"/>
                      </a:lnTo>
                      <a:lnTo>
                        <a:pt x="81" y="596"/>
                      </a:lnTo>
                      <a:lnTo>
                        <a:pt x="1012" y="33"/>
                      </a:lnTo>
                      <a:lnTo>
                        <a:pt x="1039" y="18"/>
                      </a:lnTo>
                      <a:lnTo>
                        <a:pt x="1068" y="8"/>
                      </a:lnTo>
                      <a:lnTo>
                        <a:pt x="1097" y="2"/>
                      </a:lnTo>
                      <a:lnTo>
                        <a:pt x="1128"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03" name="Freeform 14"/>
                <p:cNvSpPr>
                  <a:spLocks/>
                </p:cNvSpPr>
                <p:nvPr/>
              </p:nvSpPr>
              <p:spPr bwMode="auto">
                <a:xfrm>
                  <a:off x="4976803" y="2760335"/>
                  <a:ext cx="541913" cy="222372"/>
                </a:xfrm>
                <a:custGeom>
                  <a:avLst/>
                  <a:gdLst>
                    <a:gd name="T0" fmla="*/ 1745 w 2032"/>
                    <a:gd name="T1" fmla="*/ 0 h 833"/>
                    <a:gd name="T2" fmla="*/ 2005 w 2032"/>
                    <a:gd name="T3" fmla="*/ 157 h 833"/>
                    <a:gd name="T4" fmla="*/ 2016 w 2032"/>
                    <a:gd name="T5" fmla="*/ 165 h 833"/>
                    <a:gd name="T6" fmla="*/ 2025 w 2032"/>
                    <a:gd name="T7" fmla="*/ 177 h 833"/>
                    <a:gd name="T8" fmla="*/ 2030 w 2032"/>
                    <a:gd name="T9" fmla="*/ 191 h 833"/>
                    <a:gd name="T10" fmla="*/ 2032 w 2032"/>
                    <a:gd name="T11" fmla="*/ 204 h 833"/>
                    <a:gd name="T12" fmla="*/ 2030 w 2032"/>
                    <a:gd name="T13" fmla="*/ 219 h 833"/>
                    <a:gd name="T14" fmla="*/ 2025 w 2032"/>
                    <a:gd name="T15" fmla="*/ 233 h 833"/>
                    <a:gd name="T16" fmla="*/ 2016 w 2032"/>
                    <a:gd name="T17" fmla="*/ 244 h 833"/>
                    <a:gd name="T18" fmla="*/ 2005 w 2032"/>
                    <a:gd name="T19" fmla="*/ 253 h 833"/>
                    <a:gd name="T20" fmla="*/ 1074 w 2032"/>
                    <a:gd name="T21" fmla="*/ 817 h 833"/>
                    <a:gd name="T22" fmla="*/ 1052 w 2032"/>
                    <a:gd name="T23" fmla="*/ 828 h 833"/>
                    <a:gd name="T24" fmla="*/ 1028 w 2032"/>
                    <a:gd name="T25" fmla="*/ 833 h 833"/>
                    <a:gd name="T26" fmla="*/ 1003 w 2032"/>
                    <a:gd name="T27" fmla="*/ 833 h 833"/>
                    <a:gd name="T28" fmla="*/ 980 w 2032"/>
                    <a:gd name="T29" fmla="*/ 828 h 833"/>
                    <a:gd name="T30" fmla="*/ 958 w 2032"/>
                    <a:gd name="T31" fmla="*/ 817 h 833"/>
                    <a:gd name="T32" fmla="*/ 27 w 2032"/>
                    <a:gd name="T33" fmla="*/ 253 h 833"/>
                    <a:gd name="T34" fmla="*/ 16 w 2032"/>
                    <a:gd name="T35" fmla="*/ 244 h 833"/>
                    <a:gd name="T36" fmla="*/ 7 w 2032"/>
                    <a:gd name="T37" fmla="*/ 233 h 833"/>
                    <a:gd name="T38" fmla="*/ 2 w 2032"/>
                    <a:gd name="T39" fmla="*/ 219 h 833"/>
                    <a:gd name="T40" fmla="*/ 0 w 2032"/>
                    <a:gd name="T41" fmla="*/ 204 h 833"/>
                    <a:gd name="T42" fmla="*/ 2 w 2032"/>
                    <a:gd name="T43" fmla="*/ 191 h 833"/>
                    <a:gd name="T44" fmla="*/ 7 w 2032"/>
                    <a:gd name="T45" fmla="*/ 177 h 833"/>
                    <a:gd name="T46" fmla="*/ 16 w 2032"/>
                    <a:gd name="T47" fmla="*/ 166 h 833"/>
                    <a:gd name="T48" fmla="*/ 27 w 2032"/>
                    <a:gd name="T49" fmla="*/ 157 h 833"/>
                    <a:gd name="T50" fmla="*/ 287 w 2032"/>
                    <a:gd name="T51" fmla="*/ 0 h 833"/>
                    <a:gd name="T52" fmla="*/ 899 w 2032"/>
                    <a:gd name="T53" fmla="*/ 370 h 833"/>
                    <a:gd name="T54" fmla="*/ 926 w 2032"/>
                    <a:gd name="T55" fmla="*/ 384 h 833"/>
                    <a:gd name="T56" fmla="*/ 956 w 2032"/>
                    <a:gd name="T57" fmla="*/ 395 h 833"/>
                    <a:gd name="T58" fmla="*/ 985 w 2032"/>
                    <a:gd name="T59" fmla="*/ 401 h 833"/>
                    <a:gd name="T60" fmla="*/ 1015 w 2032"/>
                    <a:gd name="T61" fmla="*/ 403 h 833"/>
                    <a:gd name="T62" fmla="*/ 1047 w 2032"/>
                    <a:gd name="T63" fmla="*/ 401 h 833"/>
                    <a:gd name="T64" fmla="*/ 1076 w 2032"/>
                    <a:gd name="T65" fmla="*/ 395 h 833"/>
                    <a:gd name="T66" fmla="*/ 1105 w 2032"/>
                    <a:gd name="T67" fmla="*/ 384 h 833"/>
                    <a:gd name="T68" fmla="*/ 1132 w 2032"/>
                    <a:gd name="T69" fmla="*/ 370 h 833"/>
                    <a:gd name="T70" fmla="*/ 1745 w 2032"/>
                    <a:gd name="T71" fmla="*/ 0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32" h="833">
                      <a:moveTo>
                        <a:pt x="1745" y="0"/>
                      </a:moveTo>
                      <a:lnTo>
                        <a:pt x="2005" y="157"/>
                      </a:lnTo>
                      <a:lnTo>
                        <a:pt x="2016" y="165"/>
                      </a:lnTo>
                      <a:lnTo>
                        <a:pt x="2025" y="177"/>
                      </a:lnTo>
                      <a:lnTo>
                        <a:pt x="2030" y="191"/>
                      </a:lnTo>
                      <a:lnTo>
                        <a:pt x="2032" y="204"/>
                      </a:lnTo>
                      <a:lnTo>
                        <a:pt x="2030" y="219"/>
                      </a:lnTo>
                      <a:lnTo>
                        <a:pt x="2025" y="233"/>
                      </a:lnTo>
                      <a:lnTo>
                        <a:pt x="2016" y="244"/>
                      </a:lnTo>
                      <a:lnTo>
                        <a:pt x="2005" y="253"/>
                      </a:lnTo>
                      <a:lnTo>
                        <a:pt x="1074" y="817"/>
                      </a:lnTo>
                      <a:lnTo>
                        <a:pt x="1052" y="828"/>
                      </a:lnTo>
                      <a:lnTo>
                        <a:pt x="1028" y="833"/>
                      </a:lnTo>
                      <a:lnTo>
                        <a:pt x="1003" y="833"/>
                      </a:lnTo>
                      <a:lnTo>
                        <a:pt x="980" y="828"/>
                      </a:lnTo>
                      <a:lnTo>
                        <a:pt x="958" y="817"/>
                      </a:lnTo>
                      <a:lnTo>
                        <a:pt x="27" y="253"/>
                      </a:lnTo>
                      <a:lnTo>
                        <a:pt x="16" y="244"/>
                      </a:lnTo>
                      <a:lnTo>
                        <a:pt x="7" y="233"/>
                      </a:lnTo>
                      <a:lnTo>
                        <a:pt x="2" y="219"/>
                      </a:lnTo>
                      <a:lnTo>
                        <a:pt x="0" y="204"/>
                      </a:lnTo>
                      <a:lnTo>
                        <a:pt x="2" y="191"/>
                      </a:lnTo>
                      <a:lnTo>
                        <a:pt x="7" y="177"/>
                      </a:lnTo>
                      <a:lnTo>
                        <a:pt x="16" y="166"/>
                      </a:lnTo>
                      <a:lnTo>
                        <a:pt x="27" y="157"/>
                      </a:lnTo>
                      <a:lnTo>
                        <a:pt x="287" y="0"/>
                      </a:lnTo>
                      <a:lnTo>
                        <a:pt x="899" y="370"/>
                      </a:lnTo>
                      <a:lnTo>
                        <a:pt x="926" y="384"/>
                      </a:lnTo>
                      <a:lnTo>
                        <a:pt x="956" y="395"/>
                      </a:lnTo>
                      <a:lnTo>
                        <a:pt x="985" y="401"/>
                      </a:lnTo>
                      <a:lnTo>
                        <a:pt x="1015" y="403"/>
                      </a:lnTo>
                      <a:lnTo>
                        <a:pt x="1047" y="401"/>
                      </a:lnTo>
                      <a:lnTo>
                        <a:pt x="1076" y="395"/>
                      </a:lnTo>
                      <a:lnTo>
                        <a:pt x="1105" y="384"/>
                      </a:lnTo>
                      <a:lnTo>
                        <a:pt x="1132" y="370"/>
                      </a:lnTo>
                      <a:lnTo>
                        <a:pt x="1745" y="0"/>
                      </a:lnTo>
                      <a:close/>
                    </a:path>
                  </a:pathLst>
                </a:custGeom>
                <a:solidFill>
                  <a:srgbClr val="FFC85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05" name="Freeform 15"/>
                <p:cNvSpPr>
                  <a:spLocks noEditPoints="1"/>
                </p:cNvSpPr>
                <p:nvPr/>
              </p:nvSpPr>
              <p:spPr bwMode="auto">
                <a:xfrm>
                  <a:off x="4976803" y="2502460"/>
                  <a:ext cx="543782" cy="626003"/>
                </a:xfrm>
                <a:custGeom>
                  <a:avLst/>
                  <a:gdLst>
                    <a:gd name="T0" fmla="*/ 2013 w 2040"/>
                    <a:gd name="T1" fmla="*/ 1665 h 2341"/>
                    <a:gd name="T2" fmla="*/ 2032 w 2040"/>
                    <a:gd name="T3" fmla="*/ 1685 h 2341"/>
                    <a:gd name="T4" fmla="*/ 2040 w 2040"/>
                    <a:gd name="T5" fmla="*/ 1713 h 2341"/>
                    <a:gd name="T6" fmla="*/ 2032 w 2040"/>
                    <a:gd name="T7" fmla="*/ 1741 h 2341"/>
                    <a:gd name="T8" fmla="*/ 2013 w 2040"/>
                    <a:gd name="T9" fmla="*/ 1761 h 2341"/>
                    <a:gd name="T10" fmla="*/ 1059 w 2040"/>
                    <a:gd name="T11" fmla="*/ 2336 h 2341"/>
                    <a:gd name="T12" fmla="*/ 1012 w 2040"/>
                    <a:gd name="T13" fmla="*/ 2341 h 2341"/>
                    <a:gd name="T14" fmla="*/ 965 w 2040"/>
                    <a:gd name="T15" fmla="*/ 2325 h 2341"/>
                    <a:gd name="T16" fmla="*/ 24 w 2040"/>
                    <a:gd name="T17" fmla="*/ 1751 h 2341"/>
                    <a:gd name="T18" fmla="*/ 9 w 2040"/>
                    <a:gd name="T19" fmla="*/ 1727 h 2341"/>
                    <a:gd name="T20" fmla="*/ 9 w 2040"/>
                    <a:gd name="T21" fmla="*/ 1699 h 2341"/>
                    <a:gd name="T22" fmla="*/ 24 w 2040"/>
                    <a:gd name="T23" fmla="*/ 1674 h 2341"/>
                    <a:gd name="T24" fmla="*/ 291 w 2040"/>
                    <a:gd name="T25" fmla="*/ 1510 h 2341"/>
                    <a:gd name="T26" fmla="*/ 926 w 2040"/>
                    <a:gd name="T27" fmla="*/ 1892 h 2341"/>
                    <a:gd name="T28" fmla="*/ 985 w 2040"/>
                    <a:gd name="T29" fmla="*/ 1909 h 2341"/>
                    <a:gd name="T30" fmla="*/ 1047 w 2040"/>
                    <a:gd name="T31" fmla="*/ 1909 h 2341"/>
                    <a:gd name="T32" fmla="*/ 1105 w 2040"/>
                    <a:gd name="T33" fmla="*/ 1892 h 2341"/>
                    <a:gd name="T34" fmla="*/ 1748 w 2040"/>
                    <a:gd name="T35" fmla="*/ 1505 h 2341"/>
                    <a:gd name="T36" fmla="*/ 1028 w 2040"/>
                    <a:gd name="T37" fmla="*/ 0 h 2341"/>
                    <a:gd name="T38" fmla="*/ 1074 w 2040"/>
                    <a:gd name="T39" fmla="*/ 16 h 2341"/>
                    <a:gd name="T40" fmla="*/ 2016 w 2040"/>
                    <a:gd name="T41" fmla="*/ 587 h 2341"/>
                    <a:gd name="T42" fmla="*/ 2030 w 2040"/>
                    <a:gd name="T43" fmla="*/ 613 h 2341"/>
                    <a:gd name="T44" fmla="*/ 2030 w 2040"/>
                    <a:gd name="T45" fmla="*/ 641 h 2341"/>
                    <a:gd name="T46" fmla="*/ 2016 w 2040"/>
                    <a:gd name="T47" fmla="*/ 666 h 2341"/>
                    <a:gd name="T48" fmla="*/ 1074 w 2040"/>
                    <a:gd name="T49" fmla="*/ 1239 h 2341"/>
                    <a:gd name="T50" fmla="*/ 1028 w 2040"/>
                    <a:gd name="T51" fmla="*/ 1255 h 2341"/>
                    <a:gd name="T52" fmla="*/ 980 w 2040"/>
                    <a:gd name="T53" fmla="*/ 1250 h 2341"/>
                    <a:gd name="T54" fmla="*/ 27 w 2040"/>
                    <a:gd name="T55" fmla="*/ 675 h 2341"/>
                    <a:gd name="T56" fmla="*/ 7 w 2040"/>
                    <a:gd name="T57" fmla="*/ 655 h 2341"/>
                    <a:gd name="T58" fmla="*/ 0 w 2040"/>
                    <a:gd name="T59" fmla="*/ 626 h 2341"/>
                    <a:gd name="T60" fmla="*/ 7 w 2040"/>
                    <a:gd name="T61" fmla="*/ 599 h 2341"/>
                    <a:gd name="T62" fmla="*/ 27 w 2040"/>
                    <a:gd name="T63" fmla="*/ 579 h 2341"/>
                    <a:gd name="T64" fmla="*/ 980 w 2040"/>
                    <a:gd name="T65" fmla="*/ 5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40" h="2341">
                      <a:moveTo>
                        <a:pt x="1748" y="1505"/>
                      </a:moveTo>
                      <a:lnTo>
                        <a:pt x="2013" y="1665"/>
                      </a:lnTo>
                      <a:lnTo>
                        <a:pt x="2024" y="1674"/>
                      </a:lnTo>
                      <a:lnTo>
                        <a:pt x="2032" y="1685"/>
                      </a:lnTo>
                      <a:lnTo>
                        <a:pt x="2038" y="1699"/>
                      </a:lnTo>
                      <a:lnTo>
                        <a:pt x="2040" y="1713"/>
                      </a:lnTo>
                      <a:lnTo>
                        <a:pt x="2038" y="1727"/>
                      </a:lnTo>
                      <a:lnTo>
                        <a:pt x="2032" y="1741"/>
                      </a:lnTo>
                      <a:lnTo>
                        <a:pt x="2024" y="1751"/>
                      </a:lnTo>
                      <a:lnTo>
                        <a:pt x="2013" y="1761"/>
                      </a:lnTo>
                      <a:lnTo>
                        <a:pt x="1081" y="2325"/>
                      </a:lnTo>
                      <a:lnTo>
                        <a:pt x="1059" y="2336"/>
                      </a:lnTo>
                      <a:lnTo>
                        <a:pt x="1036" y="2341"/>
                      </a:lnTo>
                      <a:lnTo>
                        <a:pt x="1012" y="2341"/>
                      </a:lnTo>
                      <a:lnTo>
                        <a:pt x="987" y="2336"/>
                      </a:lnTo>
                      <a:lnTo>
                        <a:pt x="965" y="2325"/>
                      </a:lnTo>
                      <a:lnTo>
                        <a:pt x="35" y="1761"/>
                      </a:lnTo>
                      <a:lnTo>
                        <a:pt x="24" y="1751"/>
                      </a:lnTo>
                      <a:lnTo>
                        <a:pt x="15" y="1741"/>
                      </a:lnTo>
                      <a:lnTo>
                        <a:pt x="9" y="1727"/>
                      </a:lnTo>
                      <a:lnTo>
                        <a:pt x="8" y="1713"/>
                      </a:lnTo>
                      <a:lnTo>
                        <a:pt x="9" y="1699"/>
                      </a:lnTo>
                      <a:lnTo>
                        <a:pt x="16" y="1685"/>
                      </a:lnTo>
                      <a:lnTo>
                        <a:pt x="24" y="1674"/>
                      </a:lnTo>
                      <a:lnTo>
                        <a:pt x="35" y="1665"/>
                      </a:lnTo>
                      <a:lnTo>
                        <a:pt x="291" y="1510"/>
                      </a:lnTo>
                      <a:lnTo>
                        <a:pt x="899" y="1878"/>
                      </a:lnTo>
                      <a:lnTo>
                        <a:pt x="926" y="1892"/>
                      </a:lnTo>
                      <a:lnTo>
                        <a:pt x="956" y="1903"/>
                      </a:lnTo>
                      <a:lnTo>
                        <a:pt x="985" y="1909"/>
                      </a:lnTo>
                      <a:lnTo>
                        <a:pt x="1015" y="1911"/>
                      </a:lnTo>
                      <a:lnTo>
                        <a:pt x="1047" y="1909"/>
                      </a:lnTo>
                      <a:lnTo>
                        <a:pt x="1076" y="1903"/>
                      </a:lnTo>
                      <a:lnTo>
                        <a:pt x="1105" y="1892"/>
                      </a:lnTo>
                      <a:lnTo>
                        <a:pt x="1132" y="1878"/>
                      </a:lnTo>
                      <a:lnTo>
                        <a:pt x="1748" y="1505"/>
                      </a:lnTo>
                      <a:close/>
                      <a:moveTo>
                        <a:pt x="1004" y="0"/>
                      </a:moveTo>
                      <a:lnTo>
                        <a:pt x="1028" y="0"/>
                      </a:lnTo>
                      <a:lnTo>
                        <a:pt x="1052" y="5"/>
                      </a:lnTo>
                      <a:lnTo>
                        <a:pt x="1074" y="16"/>
                      </a:lnTo>
                      <a:lnTo>
                        <a:pt x="2005" y="579"/>
                      </a:lnTo>
                      <a:lnTo>
                        <a:pt x="2016" y="587"/>
                      </a:lnTo>
                      <a:lnTo>
                        <a:pt x="2025" y="599"/>
                      </a:lnTo>
                      <a:lnTo>
                        <a:pt x="2030" y="613"/>
                      </a:lnTo>
                      <a:lnTo>
                        <a:pt x="2032" y="626"/>
                      </a:lnTo>
                      <a:lnTo>
                        <a:pt x="2030" y="641"/>
                      </a:lnTo>
                      <a:lnTo>
                        <a:pt x="2025" y="655"/>
                      </a:lnTo>
                      <a:lnTo>
                        <a:pt x="2016" y="666"/>
                      </a:lnTo>
                      <a:lnTo>
                        <a:pt x="2005" y="675"/>
                      </a:lnTo>
                      <a:lnTo>
                        <a:pt x="1074" y="1239"/>
                      </a:lnTo>
                      <a:lnTo>
                        <a:pt x="1052" y="1250"/>
                      </a:lnTo>
                      <a:lnTo>
                        <a:pt x="1028" y="1255"/>
                      </a:lnTo>
                      <a:lnTo>
                        <a:pt x="1003" y="1255"/>
                      </a:lnTo>
                      <a:lnTo>
                        <a:pt x="980" y="1250"/>
                      </a:lnTo>
                      <a:lnTo>
                        <a:pt x="958" y="1239"/>
                      </a:lnTo>
                      <a:lnTo>
                        <a:pt x="27" y="675"/>
                      </a:lnTo>
                      <a:lnTo>
                        <a:pt x="16" y="666"/>
                      </a:lnTo>
                      <a:lnTo>
                        <a:pt x="7" y="655"/>
                      </a:lnTo>
                      <a:lnTo>
                        <a:pt x="2" y="641"/>
                      </a:lnTo>
                      <a:lnTo>
                        <a:pt x="0" y="626"/>
                      </a:lnTo>
                      <a:lnTo>
                        <a:pt x="2" y="613"/>
                      </a:lnTo>
                      <a:lnTo>
                        <a:pt x="7" y="599"/>
                      </a:lnTo>
                      <a:lnTo>
                        <a:pt x="16" y="587"/>
                      </a:lnTo>
                      <a:lnTo>
                        <a:pt x="27" y="579"/>
                      </a:lnTo>
                      <a:lnTo>
                        <a:pt x="958" y="16"/>
                      </a:lnTo>
                      <a:lnTo>
                        <a:pt x="980" y="5"/>
                      </a:lnTo>
                      <a:lnTo>
                        <a:pt x="1004" y="0"/>
                      </a:lnTo>
                      <a:close/>
                    </a:path>
                  </a:pathLst>
                </a:custGeom>
                <a:solidFill>
                  <a:srgbClr val="EBECE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grpSp>
        </p:grpSp>
      </p:grpSp>
      <p:cxnSp>
        <p:nvCxnSpPr>
          <p:cNvPr id="91" name="Straight Connector 90"/>
          <p:cNvCxnSpPr>
            <a:cxnSpLocks/>
          </p:cNvCxnSpPr>
          <p:nvPr/>
        </p:nvCxnSpPr>
        <p:spPr bwMode="auto">
          <a:xfrm flipV="1">
            <a:off x="5988799" y="3458705"/>
            <a:ext cx="116782" cy="868369"/>
          </a:xfrm>
          <a:prstGeom prst="line">
            <a:avLst/>
          </a:prstGeom>
          <a:noFill/>
          <a:ln w="12700" cap="flat" cmpd="sng" algn="ctr">
            <a:solidFill>
              <a:schemeClr val="accent1">
                <a:lumMod val="40000"/>
                <a:lumOff val="60000"/>
              </a:schemeClr>
            </a:solidFill>
            <a:prstDash val="solid"/>
            <a:round/>
            <a:headEnd type="none" w="med" len="med"/>
            <a:tailEnd type="none" w="med" len="sm"/>
          </a:ln>
          <a:effectLst/>
        </p:spPr>
      </p:cxnSp>
    </p:spTree>
    <p:extLst>
      <p:ext uri="{BB962C8B-B14F-4D97-AF65-F5344CB8AC3E}">
        <p14:creationId xmlns:p14="http://schemas.microsoft.com/office/powerpoint/2010/main" val="3130220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 name="Picture 188">
            <a:extLst/>
          </p:cNvPr>
          <p:cNvPicPr>
            <a:picLocks noChangeAspect="1"/>
          </p:cNvPicPr>
          <p:nvPr/>
        </p:nvPicPr>
        <p:blipFill>
          <a:blip r:embed="rId3"/>
          <a:stretch>
            <a:fillRect/>
          </a:stretch>
        </p:blipFill>
        <p:spPr>
          <a:xfrm>
            <a:off x="5321759" y="4572942"/>
            <a:ext cx="1046695" cy="571241"/>
          </a:xfrm>
          <a:prstGeom prst="rect">
            <a:avLst/>
          </a:prstGeom>
        </p:spPr>
      </p:pic>
      <p:pic>
        <p:nvPicPr>
          <p:cNvPr id="191" name="Picture 190">
            <a:extLst/>
          </p:cNvPr>
          <p:cNvPicPr>
            <a:picLocks noChangeAspect="1"/>
          </p:cNvPicPr>
          <p:nvPr/>
        </p:nvPicPr>
        <p:blipFill>
          <a:blip r:embed="rId4"/>
          <a:stretch>
            <a:fillRect/>
          </a:stretch>
        </p:blipFill>
        <p:spPr>
          <a:xfrm>
            <a:off x="7609077" y="2800080"/>
            <a:ext cx="967186" cy="542376"/>
          </a:xfrm>
          <a:prstGeom prst="rect">
            <a:avLst/>
          </a:prstGeom>
        </p:spPr>
      </p:pic>
      <p:pic>
        <p:nvPicPr>
          <p:cNvPr id="190" name="Picture 189">
            <a:extLst/>
          </p:cNvPr>
          <p:cNvPicPr>
            <a:picLocks noChangeAspect="1"/>
          </p:cNvPicPr>
          <p:nvPr/>
        </p:nvPicPr>
        <p:blipFill>
          <a:blip r:embed="rId5"/>
          <a:stretch>
            <a:fillRect/>
          </a:stretch>
        </p:blipFill>
        <p:spPr>
          <a:xfrm>
            <a:off x="3698092" y="2934545"/>
            <a:ext cx="1160914" cy="652177"/>
          </a:xfrm>
          <a:prstGeom prst="rect">
            <a:avLst/>
          </a:prstGeom>
        </p:spPr>
      </p:pic>
      <p:sp>
        <p:nvSpPr>
          <p:cNvPr id="2" name="Title 1">
            <a:extLst>
              <a:ext uri="{FF2B5EF4-FFF2-40B4-BE49-F238E27FC236}">
                <a16:creationId xmlns:a16="http://schemas.microsoft.com/office/drawing/2014/main" id="{D63DCCF6-309B-49C0-B9B4-FA90D6461E57}"/>
              </a:ext>
            </a:extLst>
          </p:cNvPr>
          <p:cNvSpPr>
            <a:spLocks noGrp="1"/>
          </p:cNvSpPr>
          <p:nvPr>
            <p:ph type="title"/>
          </p:nvPr>
        </p:nvSpPr>
        <p:spPr/>
        <p:txBody>
          <a:bodyPr/>
          <a:lstStyle/>
          <a:p>
            <a:r>
              <a:rPr lang="en-US" dirty="0"/>
              <a:t>A network of national SDG Data Hubs</a:t>
            </a:r>
          </a:p>
        </p:txBody>
      </p:sp>
      <p:sp>
        <p:nvSpPr>
          <p:cNvPr id="3" name="Content Placeholder 2">
            <a:extLst>
              <a:ext uri="{FF2B5EF4-FFF2-40B4-BE49-F238E27FC236}">
                <a16:creationId xmlns:a16="http://schemas.microsoft.com/office/drawing/2014/main" id="{61D5F4EB-2C8D-4AD2-A34A-BECC11B9B2D1}"/>
              </a:ext>
            </a:extLst>
          </p:cNvPr>
          <p:cNvSpPr>
            <a:spLocks noGrp="1"/>
          </p:cNvSpPr>
          <p:nvPr>
            <p:ph idx="1"/>
          </p:nvPr>
        </p:nvSpPr>
        <p:spPr>
          <a:xfrm>
            <a:off x="457200" y="1602919"/>
            <a:ext cx="2926761" cy="2991703"/>
          </a:xfrm>
        </p:spPr>
        <p:txBody>
          <a:bodyPr>
            <a:normAutofit lnSpcReduction="10000"/>
          </a:bodyPr>
          <a:lstStyle/>
          <a:p>
            <a:r>
              <a:rPr lang="en-US" dirty="0"/>
              <a:t>Supporting national partnerships around data and policy initiatives</a:t>
            </a:r>
          </a:p>
          <a:p>
            <a:r>
              <a:rPr lang="en-US" dirty="0"/>
              <a:t>Providing an inclusive and enabling environment for all stakeholders</a:t>
            </a:r>
          </a:p>
        </p:txBody>
      </p:sp>
      <p:sp>
        <p:nvSpPr>
          <p:cNvPr id="55" name="Rectangle 54"/>
          <p:cNvSpPr/>
          <p:nvPr/>
        </p:nvSpPr>
        <p:spPr>
          <a:xfrm>
            <a:off x="6859769" y="2671393"/>
            <a:ext cx="377395" cy="202699"/>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accent1">
                    <a:lumMod val="50000"/>
                  </a:schemeClr>
                </a:solidFill>
                <a:effectLst/>
                <a:uLnTx/>
                <a:uFillTx/>
                <a:latin typeface="Arial"/>
                <a:ea typeface="ＭＳ Ｐゴシック"/>
              </a:rPr>
              <a:t>Data</a:t>
            </a:r>
          </a:p>
        </p:txBody>
      </p:sp>
      <p:cxnSp>
        <p:nvCxnSpPr>
          <p:cNvPr id="56" name="Straight Connector 55"/>
          <p:cNvCxnSpPr/>
          <p:nvPr/>
        </p:nvCxnSpPr>
        <p:spPr bwMode="auto">
          <a:xfrm flipH="1">
            <a:off x="6681601" y="3082928"/>
            <a:ext cx="715535" cy="0"/>
          </a:xfrm>
          <a:prstGeom prst="line">
            <a:avLst/>
          </a:prstGeom>
          <a:noFill/>
          <a:ln w="12700" cap="flat" cmpd="sng" algn="ctr">
            <a:solidFill>
              <a:schemeClr val="accent1">
                <a:lumMod val="40000"/>
                <a:lumOff val="60000"/>
              </a:schemeClr>
            </a:solidFill>
            <a:prstDash val="dash"/>
            <a:round/>
            <a:headEnd type="arrow" w="med" len="med"/>
            <a:tailEnd type="none" w="med" len="med"/>
          </a:ln>
          <a:effectLst/>
        </p:spPr>
      </p:cxnSp>
      <p:cxnSp>
        <p:nvCxnSpPr>
          <p:cNvPr id="57" name="Straight Connector 56"/>
          <p:cNvCxnSpPr/>
          <p:nvPr/>
        </p:nvCxnSpPr>
        <p:spPr bwMode="auto">
          <a:xfrm flipH="1" flipV="1">
            <a:off x="6768497" y="2931463"/>
            <a:ext cx="608416" cy="1748"/>
          </a:xfrm>
          <a:prstGeom prst="line">
            <a:avLst/>
          </a:prstGeom>
          <a:noFill/>
          <a:ln w="12700" cap="flat" cmpd="sng" algn="ctr">
            <a:solidFill>
              <a:schemeClr val="accent1">
                <a:lumMod val="40000"/>
                <a:lumOff val="60000"/>
              </a:schemeClr>
            </a:solidFill>
            <a:prstDash val="solid"/>
            <a:round/>
            <a:headEnd type="none" w="med" len="med"/>
            <a:tailEnd type="arrow" w="med" len="med"/>
          </a:ln>
          <a:effectLst/>
        </p:spPr>
      </p:cxnSp>
      <p:sp>
        <p:nvSpPr>
          <p:cNvPr id="58" name="Rectangle 57"/>
          <p:cNvSpPr/>
          <p:nvPr/>
        </p:nvSpPr>
        <p:spPr>
          <a:xfrm>
            <a:off x="6752091" y="3094927"/>
            <a:ext cx="604186" cy="333856"/>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accent1">
                    <a:lumMod val="50000"/>
                  </a:schemeClr>
                </a:solidFill>
                <a:effectLst/>
                <a:uLnTx/>
                <a:uFillTx/>
                <a:latin typeface="Arial"/>
                <a:ea typeface="ＭＳ Ｐゴシック"/>
              </a:rPr>
              <a:t>Policy</a:t>
            </a:r>
          </a:p>
          <a:p>
            <a:pPr marL="0" marR="0" lvl="0" indent="0" algn="ctr" defTabSz="457200" rtl="0" eaLnBrk="0" fontAlgn="auto" latinLnBrk="0" hangingPunct="0">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accent1">
                    <a:lumMod val="50000"/>
                  </a:schemeClr>
                </a:solidFill>
                <a:effectLst/>
                <a:uLnTx/>
                <a:uFillTx/>
                <a:latin typeface="Arial"/>
                <a:ea typeface="ＭＳ Ｐゴシック"/>
              </a:rPr>
              <a:t>Initiatives</a:t>
            </a:r>
          </a:p>
        </p:txBody>
      </p:sp>
      <p:sp>
        <p:nvSpPr>
          <p:cNvPr id="59" name="Rectangle 58"/>
          <p:cNvSpPr/>
          <p:nvPr/>
        </p:nvSpPr>
        <p:spPr>
          <a:xfrm>
            <a:off x="5895559" y="1060872"/>
            <a:ext cx="604186" cy="202699"/>
          </a:xfrm>
          <a:prstGeom prst="rect">
            <a:avLst/>
          </a:prstGeom>
          <a:ln>
            <a:solidFill>
              <a:schemeClr val="bg2">
                <a:lumMod val="65000"/>
                <a:lumOff val="35000"/>
              </a:schemeClr>
            </a:solidFill>
          </a:ln>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auto" latinLnBrk="0" hangingPunct="0">
              <a:lnSpc>
                <a:spcPct val="100000"/>
              </a:lnSpc>
              <a:spcBef>
                <a:spcPts val="0"/>
              </a:spcBef>
              <a:spcAft>
                <a:spcPts val="0"/>
              </a:spcAft>
              <a:buClrTx/>
              <a:buSzTx/>
              <a:buFontTx/>
              <a:buNone/>
              <a:tabLst/>
              <a:defRPr/>
            </a:pPr>
            <a:r>
              <a:rPr lang="en-US" sz="1100" dirty="0">
                <a:solidFill>
                  <a:schemeClr val="accent1">
                    <a:lumMod val="50000"/>
                  </a:schemeClr>
                </a:solidFill>
                <a:latin typeface="Arial"/>
                <a:ea typeface="ＭＳ Ｐゴシック"/>
              </a:rPr>
              <a:t>Initiatives</a:t>
            </a:r>
          </a:p>
        </p:txBody>
      </p:sp>
      <p:cxnSp>
        <p:nvCxnSpPr>
          <p:cNvPr id="60" name="Straight Connector 59"/>
          <p:cNvCxnSpPr>
            <a:stCxn id="59" idx="3"/>
          </p:cNvCxnSpPr>
          <p:nvPr/>
        </p:nvCxnSpPr>
        <p:spPr bwMode="auto">
          <a:xfrm>
            <a:off x="6499745" y="1162222"/>
            <a:ext cx="185336" cy="229616"/>
          </a:xfrm>
          <a:prstGeom prst="line">
            <a:avLst/>
          </a:prstGeom>
          <a:noFill/>
          <a:ln w="12700" cap="flat" cmpd="sng" algn="ctr">
            <a:gradFill>
              <a:gsLst>
                <a:gs pos="50000">
                  <a:schemeClr val="tx2">
                    <a:lumMod val="60000"/>
                    <a:lumOff val="40000"/>
                  </a:schemeClr>
                </a:gs>
                <a:gs pos="0">
                  <a:schemeClr val="tx2">
                    <a:lumMod val="20000"/>
                    <a:lumOff val="80000"/>
                    <a:alpha val="0"/>
                  </a:schemeClr>
                </a:gs>
              </a:gsLst>
              <a:lin ang="0" scaled="0"/>
            </a:gradFill>
            <a:prstDash val="solid"/>
            <a:round/>
            <a:headEnd type="none" w="med" len="med"/>
            <a:tailEnd type="arrow" w="med" len="med"/>
          </a:ln>
          <a:effectLst/>
        </p:spPr>
      </p:cxnSp>
      <p:cxnSp>
        <p:nvCxnSpPr>
          <p:cNvPr id="61" name="Straight Connector 60"/>
          <p:cNvCxnSpPr>
            <a:stCxn id="147" idx="7"/>
          </p:cNvCxnSpPr>
          <p:nvPr/>
        </p:nvCxnSpPr>
        <p:spPr bwMode="auto">
          <a:xfrm flipV="1">
            <a:off x="5753054" y="1263571"/>
            <a:ext cx="103975" cy="137157"/>
          </a:xfrm>
          <a:prstGeom prst="line">
            <a:avLst/>
          </a:prstGeom>
          <a:noFill/>
          <a:ln w="12700" cap="flat" cmpd="sng" algn="ctr">
            <a:gradFill>
              <a:gsLst>
                <a:gs pos="50000">
                  <a:schemeClr val="tx2">
                    <a:lumMod val="60000"/>
                    <a:lumOff val="40000"/>
                  </a:schemeClr>
                </a:gs>
                <a:gs pos="100000">
                  <a:schemeClr val="tx2">
                    <a:lumMod val="20000"/>
                    <a:lumOff val="80000"/>
                    <a:alpha val="0"/>
                  </a:schemeClr>
                </a:gs>
              </a:gsLst>
              <a:lin ang="0" scaled="0"/>
            </a:gradFill>
            <a:prstDash val="solid"/>
            <a:round/>
            <a:headEnd type="arrow" w="med" len="med"/>
            <a:tailEnd type="none" w="med" len="med"/>
          </a:ln>
          <a:effectLst/>
        </p:spPr>
      </p:cxnSp>
      <p:cxnSp>
        <p:nvCxnSpPr>
          <p:cNvPr id="63" name="Straight Connector 62"/>
          <p:cNvCxnSpPr>
            <a:cxnSpLocks/>
          </p:cNvCxnSpPr>
          <p:nvPr/>
        </p:nvCxnSpPr>
        <p:spPr bwMode="auto">
          <a:xfrm flipH="1" flipV="1">
            <a:off x="6406957" y="3423384"/>
            <a:ext cx="462525" cy="468435"/>
          </a:xfrm>
          <a:prstGeom prst="line">
            <a:avLst/>
          </a:prstGeom>
          <a:noFill/>
          <a:ln w="12700" cap="flat" cmpd="sng" algn="ctr">
            <a:solidFill>
              <a:schemeClr val="accent1">
                <a:lumMod val="40000"/>
                <a:lumOff val="60000"/>
              </a:schemeClr>
            </a:solidFill>
            <a:prstDash val="solid"/>
            <a:round/>
            <a:headEnd type="none" w="med" len="med"/>
            <a:tailEnd type="none" w="med" len="sm"/>
          </a:ln>
          <a:effectLst/>
        </p:spPr>
      </p:cxnSp>
      <p:grpSp>
        <p:nvGrpSpPr>
          <p:cNvPr id="64" name="Group 63"/>
          <p:cNvGrpSpPr/>
          <p:nvPr/>
        </p:nvGrpSpPr>
        <p:grpSpPr>
          <a:xfrm>
            <a:off x="4626143" y="3719976"/>
            <a:ext cx="791143" cy="822699"/>
            <a:chOff x="6630756" y="4293880"/>
            <a:chExt cx="828834" cy="869489"/>
          </a:xfrm>
        </p:grpSpPr>
        <p:sp>
          <p:nvSpPr>
            <p:cNvPr id="180" name="Oval 179"/>
            <p:cNvSpPr/>
            <p:nvPr/>
          </p:nvSpPr>
          <p:spPr bwMode="auto">
            <a:xfrm rot="1580201">
              <a:off x="6630756" y="4293880"/>
              <a:ext cx="828834" cy="828832"/>
            </a:xfrm>
            <a:prstGeom prst="ellipse">
              <a:avLst/>
            </a:prstGeom>
            <a:gradFill>
              <a:gsLst>
                <a:gs pos="0">
                  <a:srgbClr val="4583B7">
                    <a:alpha val="50000"/>
                  </a:srgbClr>
                </a:gs>
                <a:gs pos="100000">
                  <a:srgbClr val="4583B7">
                    <a:alpha val="30000"/>
                  </a:srgbClr>
                </a:gs>
              </a:gsLst>
              <a:lin ang="5400000" scaled="1"/>
            </a:gradFill>
            <a:ln w="12700" cap="flat" cmpd="sng" algn="ctr">
              <a:gradFill>
                <a:gsLst>
                  <a:gs pos="0">
                    <a:schemeClr val="accent4">
                      <a:lumMod val="40000"/>
                      <a:lumOff val="60000"/>
                      <a:alpha val="58000"/>
                    </a:schemeClr>
                  </a:gs>
                  <a:gs pos="100000">
                    <a:schemeClr val="accent4">
                      <a:lumMod val="40000"/>
                      <a:lumOff val="60000"/>
                      <a:alpha val="15000"/>
                    </a:schemeClr>
                  </a:gs>
                </a:gsLst>
                <a:lin ang="5400000" scaled="1"/>
              </a:gradFill>
              <a:prstDash val="solid"/>
              <a:round/>
              <a:headEnd type="none" w="med" len="med"/>
              <a:tailEnd type="triangle" w="med" len="sm"/>
            </a:ln>
            <a:effectLst>
              <a:outerShdw blurRad="952500" sx="102000" sy="102000" algn="ctr" rotWithShape="0">
                <a:schemeClr val="tx1">
                  <a:alpha val="40000"/>
                </a:schemeClr>
              </a:outerShdw>
            </a:effectLst>
          </p:spPr>
          <p:txBody>
            <a:bodyPr vert="horz" wrap="none" lIns="91440" tIns="45720" rIns="91440" bIns="45720" numCol="1" rtlCol="0"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w="76200" cmpd="sng">
                  <a:solidFill>
                    <a:prstClr val="white"/>
                  </a:solidFill>
                </a:ln>
                <a:solidFill>
                  <a:schemeClr val="accent1">
                    <a:lumMod val="50000"/>
                  </a:schemeClr>
                </a:solidFill>
                <a:effectLst/>
                <a:uLnTx/>
                <a:uFillTx/>
                <a:latin typeface="Arial"/>
                <a:ea typeface="ＭＳ Ｐゴシック" pitchFamily="16" charset="-128"/>
                <a:cs typeface="ＭＳ Ｐゴシック" pitchFamily="-97" charset="-128"/>
              </a:endParaRPr>
            </a:p>
          </p:txBody>
        </p:sp>
        <p:sp>
          <p:nvSpPr>
            <p:cNvPr id="181" name="AutoShape 61"/>
            <p:cNvSpPr>
              <a:spLocks noChangeArrowheads="1"/>
            </p:cNvSpPr>
            <p:nvPr/>
          </p:nvSpPr>
          <p:spPr bwMode="auto">
            <a:xfrm>
              <a:off x="6707756" y="4477347"/>
              <a:ext cx="690156" cy="213012"/>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square" lIns="0" tIns="0" rIns="0" bIns="45720" numCol="1" rtlCol="0" anchor="t" anchorCtr="0" compatLnSpc="1">
              <a:prstTxWarp prst="textNoShape">
                <a:avLst/>
              </a:prstTxWarp>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en-US" sz="1200" noProof="0" dirty="0">
                  <a:solidFill>
                    <a:schemeClr val="accent1">
                      <a:lumMod val="50000"/>
                    </a:schemeClr>
                  </a:solidFill>
                  <a:latin typeface="Arial"/>
                  <a:ea typeface="ＭＳ Ｐゴシック" pitchFamily="16" charset="-128"/>
                  <a:cs typeface="ＭＳ Ｐゴシック" pitchFamily="-97" charset="-128"/>
                </a:rPr>
                <a:t>Partner</a:t>
              </a:r>
              <a:endParaRPr kumimoji="0" lang="en-US" sz="1200" b="0" i="0" u="none" strike="noStrike" kern="1200" cap="none" spc="0" normalizeH="0" baseline="0" noProof="0" dirty="0">
                <a:ln>
                  <a:noFill/>
                </a:ln>
                <a:solidFill>
                  <a:schemeClr val="accent1">
                    <a:lumMod val="50000"/>
                  </a:schemeClr>
                </a:solidFill>
                <a:effectLst/>
                <a:uLnTx/>
                <a:uFillTx/>
                <a:latin typeface="Arial"/>
                <a:ea typeface="ＭＳ Ｐゴシック" pitchFamily="16" charset="-128"/>
                <a:cs typeface="ＭＳ Ｐゴシック" pitchFamily="-97" charset="-128"/>
              </a:endParaRPr>
            </a:p>
          </p:txBody>
        </p:sp>
        <p:grpSp>
          <p:nvGrpSpPr>
            <p:cNvPr id="182" name="Group 181"/>
            <p:cNvGrpSpPr/>
            <p:nvPr/>
          </p:nvGrpSpPr>
          <p:grpSpPr>
            <a:xfrm>
              <a:off x="6944470" y="4701023"/>
              <a:ext cx="511084" cy="462346"/>
              <a:chOff x="11042198" y="2735257"/>
              <a:chExt cx="323232" cy="292409"/>
            </a:xfrm>
          </p:grpSpPr>
          <p:sp>
            <p:nvSpPr>
              <p:cNvPr id="183" name="Freeform 6"/>
              <p:cNvSpPr>
                <a:spLocks/>
              </p:cNvSpPr>
              <p:nvPr/>
            </p:nvSpPr>
            <p:spPr bwMode="auto">
              <a:xfrm>
                <a:off x="11042198" y="2735257"/>
                <a:ext cx="323232" cy="216046"/>
              </a:xfrm>
              <a:custGeom>
                <a:avLst/>
                <a:gdLst>
                  <a:gd name="T0" fmla="*/ 1489 w 2698"/>
                  <a:gd name="T1" fmla="*/ 1 h 1807"/>
                  <a:gd name="T2" fmla="*/ 1579 w 2698"/>
                  <a:gd name="T3" fmla="*/ 16 h 1807"/>
                  <a:gd name="T4" fmla="*/ 1667 w 2698"/>
                  <a:gd name="T5" fmla="*/ 44 h 1807"/>
                  <a:gd name="T6" fmla="*/ 1750 w 2698"/>
                  <a:gd name="T7" fmla="*/ 86 h 1807"/>
                  <a:gd name="T8" fmla="*/ 1825 w 2698"/>
                  <a:gd name="T9" fmla="*/ 143 h 1807"/>
                  <a:gd name="T10" fmla="*/ 1891 w 2698"/>
                  <a:gd name="T11" fmla="*/ 213 h 1807"/>
                  <a:gd name="T12" fmla="*/ 1945 w 2698"/>
                  <a:gd name="T13" fmla="*/ 297 h 1807"/>
                  <a:gd name="T14" fmla="*/ 1983 w 2698"/>
                  <a:gd name="T15" fmla="*/ 395 h 1807"/>
                  <a:gd name="T16" fmla="*/ 2082 w 2698"/>
                  <a:gd name="T17" fmla="*/ 408 h 1807"/>
                  <a:gd name="T18" fmla="*/ 2176 w 2698"/>
                  <a:gd name="T19" fmla="*/ 441 h 1807"/>
                  <a:gd name="T20" fmla="*/ 2262 w 2698"/>
                  <a:gd name="T21" fmla="*/ 494 h 1807"/>
                  <a:gd name="T22" fmla="*/ 2335 w 2698"/>
                  <a:gd name="T23" fmla="*/ 564 h 1807"/>
                  <a:gd name="T24" fmla="*/ 2393 w 2698"/>
                  <a:gd name="T25" fmla="*/ 648 h 1807"/>
                  <a:gd name="T26" fmla="*/ 2432 w 2698"/>
                  <a:gd name="T27" fmla="*/ 741 h 1807"/>
                  <a:gd name="T28" fmla="*/ 2450 w 2698"/>
                  <a:gd name="T29" fmla="*/ 840 h 1807"/>
                  <a:gd name="T30" fmla="*/ 2448 w 2698"/>
                  <a:gd name="T31" fmla="*/ 939 h 1807"/>
                  <a:gd name="T32" fmla="*/ 2531 w 2698"/>
                  <a:gd name="T33" fmla="*/ 995 h 1807"/>
                  <a:gd name="T34" fmla="*/ 2601 w 2698"/>
                  <a:gd name="T35" fmla="*/ 1067 h 1807"/>
                  <a:gd name="T36" fmla="*/ 2654 w 2698"/>
                  <a:gd name="T37" fmla="*/ 1151 h 1807"/>
                  <a:gd name="T38" fmla="*/ 2686 w 2698"/>
                  <a:gd name="T39" fmla="*/ 1246 h 1807"/>
                  <a:gd name="T40" fmla="*/ 2698 w 2698"/>
                  <a:gd name="T41" fmla="*/ 1348 h 1807"/>
                  <a:gd name="T42" fmla="*/ 2686 w 2698"/>
                  <a:gd name="T43" fmla="*/ 1453 h 1807"/>
                  <a:gd name="T44" fmla="*/ 2651 w 2698"/>
                  <a:gd name="T45" fmla="*/ 1550 h 1807"/>
                  <a:gd name="T46" fmla="*/ 2598 w 2698"/>
                  <a:gd name="T47" fmla="*/ 1635 h 1807"/>
                  <a:gd name="T48" fmla="*/ 2527 w 2698"/>
                  <a:gd name="T49" fmla="*/ 1706 h 1807"/>
                  <a:gd name="T50" fmla="*/ 2441 w 2698"/>
                  <a:gd name="T51" fmla="*/ 1760 h 1807"/>
                  <a:gd name="T52" fmla="*/ 2345 w 2698"/>
                  <a:gd name="T53" fmla="*/ 1795 h 1807"/>
                  <a:gd name="T54" fmla="*/ 2240 w 2698"/>
                  <a:gd name="T55" fmla="*/ 1807 h 1807"/>
                  <a:gd name="T56" fmla="*/ 533 w 2698"/>
                  <a:gd name="T57" fmla="*/ 1804 h 1807"/>
                  <a:gd name="T58" fmla="*/ 417 w 2698"/>
                  <a:gd name="T59" fmla="*/ 1783 h 1807"/>
                  <a:gd name="T60" fmla="*/ 311 w 2698"/>
                  <a:gd name="T61" fmla="*/ 1740 h 1807"/>
                  <a:gd name="T62" fmla="*/ 216 w 2698"/>
                  <a:gd name="T63" fmla="*/ 1676 h 1807"/>
                  <a:gd name="T64" fmla="*/ 135 w 2698"/>
                  <a:gd name="T65" fmla="*/ 1597 h 1807"/>
                  <a:gd name="T66" fmla="*/ 71 w 2698"/>
                  <a:gd name="T67" fmla="*/ 1504 h 1807"/>
                  <a:gd name="T68" fmla="*/ 26 w 2698"/>
                  <a:gd name="T69" fmla="*/ 1398 h 1807"/>
                  <a:gd name="T70" fmla="*/ 2 w 2698"/>
                  <a:gd name="T71" fmla="*/ 1284 h 1807"/>
                  <a:gd name="T72" fmla="*/ 2 w 2698"/>
                  <a:gd name="T73" fmla="*/ 1167 h 1807"/>
                  <a:gd name="T74" fmla="*/ 24 w 2698"/>
                  <a:gd name="T75" fmla="*/ 1056 h 1807"/>
                  <a:gd name="T76" fmla="*/ 67 w 2698"/>
                  <a:gd name="T77" fmla="*/ 954 h 1807"/>
                  <a:gd name="T78" fmla="*/ 127 w 2698"/>
                  <a:gd name="T79" fmla="*/ 862 h 1807"/>
                  <a:gd name="T80" fmla="*/ 204 w 2698"/>
                  <a:gd name="T81" fmla="*/ 783 h 1807"/>
                  <a:gd name="T82" fmla="*/ 294 w 2698"/>
                  <a:gd name="T83" fmla="*/ 719 h 1807"/>
                  <a:gd name="T84" fmla="*/ 395 w 2698"/>
                  <a:gd name="T85" fmla="*/ 673 h 1807"/>
                  <a:gd name="T86" fmla="*/ 408 w 2698"/>
                  <a:gd name="T87" fmla="*/ 568 h 1807"/>
                  <a:gd name="T88" fmla="*/ 444 w 2698"/>
                  <a:gd name="T89" fmla="*/ 469 h 1807"/>
                  <a:gd name="T90" fmla="*/ 501 w 2698"/>
                  <a:gd name="T91" fmla="*/ 379 h 1807"/>
                  <a:gd name="T92" fmla="*/ 569 w 2698"/>
                  <a:gd name="T93" fmla="*/ 309 h 1807"/>
                  <a:gd name="T94" fmla="*/ 649 w 2698"/>
                  <a:gd name="T95" fmla="*/ 255 h 1807"/>
                  <a:gd name="T96" fmla="*/ 737 w 2698"/>
                  <a:gd name="T97" fmla="*/ 217 h 1807"/>
                  <a:gd name="T98" fmla="*/ 831 w 2698"/>
                  <a:gd name="T99" fmla="*/ 198 h 1807"/>
                  <a:gd name="T100" fmla="*/ 923 w 2698"/>
                  <a:gd name="T101" fmla="*/ 198 h 1807"/>
                  <a:gd name="T102" fmla="*/ 1008 w 2698"/>
                  <a:gd name="T103" fmla="*/ 213 h 1807"/>
                  <a:gd name="T104" fmla="*/ 1085 w 2698"/>
                  <a:gd name="T105" fmla="*/ 132 h 1807"/>
                  <a:gd name="T106" fmla="*/ 1175 w 2698"/>
                  <a:gd name="T107" fmla="*/ 68 h 1807"/>
                  <a:gd name="T108" fmla="*/ 1276 w 2698"/>
                  <a:gd name="T109" fmla="*/ 25 h 1807"/>
                  <a:gd name="T110" fmla="*/ 1386 w 2698"/>
                  <a:gd name="T111" fmla="*/ 2 h 1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98" h="1807">
                    <a:moveTo>
                      <a:pt x="1444" y="0"/>
                    </a:moveTo>
                    <a:lnTo>
                      <a:pt x="1489" y="1"/>
                    </a:lnTo>
                    <a:lnTo>
                      <a:pt x="1534" y="6"/>
                    </a:lnTo>
                    <a:lnTo>
                      <a:pt x="1579" y="16"/>
                    </a:lnTo>
                    <a:lnTo>
                      <a:pt x="1624" y="28"/>
                    </a:lnTo>
                    <a:lnTo>
                      <a:pt x="1667" y="44"/>
                    </a:lnTo>
                    <a:lnTo>
                      <a:pt x="1709" y="63"/>
                    </a:lnTo>
                    <a:lnTo>
                      <a:pt x="1750" y="86"/>
                    </a:lnTo>
                    <a:lnTo>
                      <a:pt x="1790" y="113"/>
                    </a:lnTo>
                    <a:lnTo>
                      <a:pt x="1825" y="143"/>
                    </a:lnTo>
                    <a:lnTo>
                      <a:pt x="1860" y="176"/>
                    </a:lnTo>
                    <a:lnTo>
                      <a:pt x="1891" y="213"/>
                    </a:lnTo>
                    <a:lnTo>
                      <a:pt x="1919" y="253"/>
                    </a:lnTo>
                    <a:lnTo>
                      <a:pt x="1945" y="297"/>
                    </a:lnTo>
                    <a:lnTo>
                      <a:pt x="1966" y="344"/>
                    </a:lnTo>
                    <a:lnTo>
                      <a:pt x="1983" y="395"/>
                    </a:lnTo>
                    <a:lnTo>
                      <a:pt x="2034" y="398"/>
                    </a:lnTo>
                    <a:lnTo>
                      <a:pt x="2082" y="408"/>
                    </a:lnTo>
                    <a:lnTo>
                      <a:pt x="2131" y="422"/>
                    </a:lnTo>
                    <a:lnTo>
                      <a:pt x="2176" y="441"/>
                    </a:lnTo>
                    <a:lnTo>
                      <a:pt x="2221" y="466"/>
                    </a:lnTo>
                    <a:lnTo>
                      <a:pt x="2262" y="494"/>
                    </a:lnTo>
                    <a:lnTo>
                      <a:pt x="2300" y="527"/>
                    </a:lnTo>
                    <a:lnTo>
                      <a:pt x="2335" y="564"/>
                    </a:lnTo>
                    <a:lnTo>
                      <a:pt x="2365" y="604"/>
                    </a:lnTo>
                    <a:lnTo>
                      <a:pt x="2393" y="648"/>
                    </a:lnTo>
                    <a:lnTo>
                      <a:pt x="2415" y="694"/>
                    </a:lnTo>
                    <a:lnTo>
                      <a:pt x="2432" y="741"/>
                    </a:lnTo>
                    <a:lnTo>
                      <a:pt x="2443" y="790"/>
                    </a:lnTo>
                    <a:lnTo>
                      <a:pt x="2450" y="840"/>
                    </a:lnTo>
                    <a:lnTo>
                      <a:pt x="2452" y="889"/>
                    </a:lnTo>
                    <a:lnTo>
                      <a:pt x="2448" y="939"/>
                    </a:lnTo>
                    <a:lnTo>
                      <a:pt x="2491" y="964"/>
                    </a:lnTo>
                    <a:lnTo>
                      <a:pt x="2531" y="995"/>
                    </a:lnTo>
                    <a:lnTo>
                      <a:pt x="2568" y="1029"/>
                    </a:lnTo>
                    <a:lnTo>
                      <a:pt x="2601" y="1067"/>
                    </a:lnTo>
                    <a:lnTo>
                      <a:pt x="2629" y="1107"/>
                    </a:lnTo>
                    <a:lnTo>
                      <a:pt x="2654" y="1151"/>
                    </a:lnTo>
                    <a:lnTo>
                      <a:pt x="2673" y="1198"/>
                    </a:lnTo>
                    <a:lnTo>
                      <a:pt x="2686" y="1246"/>
                    </a:lnTo>
                    <a:lnTo>
                      <a:pt x="2696" y="1296"/>
                    </a:lnTo>
                    <a:lnTo>
                      <a:pt x="2698" y="1348"/>
                    </a:lnTo>
                    <a:lnTo>
                      <a:pt x="2695" y="1402"/>
                    </a:lnTo>
                    <a:lnTo>
                      <a:pt x="2686" y="1453"/>
                    </a:lnTo>
                    <a:lnTo>
                      <a:pt x="2672" y="1503"/>
                    </a:lnTo>
                    <a:lnTo>
                      <a:pt x="2651" y="1550"/>
                    </a:lnTo>
                    <a:lnTo>
                      <a:pt x="2627" y="1594"/>
                    </a:lnTo>
                    <a:lnTo>
                      <a:pt x="2598" y="1635"/>
                    </a:lnTo>
                    <a:lnTo>
                      <a:pt x="2564" y="1672"/>
                    </a:lnTo>
                    <a:lnTo>
                      <a:pt x="2527" y="1706"/>
                    </a:lnTo>
                    <a:lnTo>
                      <a:pt x="2486" y="1735"/>
                    </a:lnTo>
                    <a:lnTo>
                      <a:pt x="2441" y="1760"/>
                    </a:lnTo>
                    <a:lnTo>
                      <a:pt x="2394" y="1780"/>
                    </a:lnTo>
                    <a:lnTo>
                      <a:pt x="2345" y="1795"/>
                    </a:lnTo>
                    <a:lnTo>
                      <a:pt x="2293" y="1804"/>
                    </a:lnTo>
                    <a:lnTo>
                      <a:pt x="2240" y="1807"/>
                    </a:lnTo>
                    <a:lnTo>
                      <a:pt x="558" y="1807"/>
                    </a:lnTo>
                    <a:lnTo>
                      <a:pt x="533" y="1804"/>
                    </a:lnTo>
                    <a:lnTo>
                      <a:pt x="474" y="1797"/>
                    </a:lnTo>
                    <a:lnTo>
                      <a:pt x="417" y="1783"/>
                    </a:lnTo>
                    <a:lnTo>
                      <a:pt x="362" y="1764"/>
                    </a:lnTo>
                    <a:lnTo>
                      <a:pt x="311" y="1740"/>
                    </a:lnTo>
                    <a:lnTo>
                      <a:pt x="261" y="1710"/>
                    </a:lnTo>
                    <a:lnTo>
                      <a:pt x="216" y="1676"/>
                    </a:lnTo>
                    <a:lnTo>
                      <a:pt x="173" y="1639"/>
                    </a:lnTo>
                    <a:lnTo>
                      <a:pt x="135" y="1597"/>
                    </a:lnTo>
                    <a:lnTo>
                      <a:pt x="100" y="1553"/>
                    </a:lnTo>
                    <a:lnTo>
                      <a:pt x="71" y="1504"/>
                    </a:lnTo>
                    <a:lnTo>
                      <a:pt x="47" y="1452"/>
                    </a:lnTo>
                    <a:lnTo>
                      <a:pt x="26" y="1398"/>
                    </a:lnTo>
                    <a:lnTo>
                      <a:pt x="12" y="1342"/>
                    </a:lnTo>
                    <a:lnTo>
                      <a:pt x="2" y="1284"/>
                    </a:lnTo>
                    <a:lnTo>
                      <a:pt x="0" y="1224"/>
                    </a:lnTo>
                    <a:lnTo>
                      <a:pt x="2" y="1167"/>
                    </a:lnTo>
                    <a:lnTo>
                      <a:pt x="11" y="1111"/>
                    </a:lnTo>
                    <a:lnTo>
                      <a:pt x="24" y="1056"/>
                    </a:lnTo>
                    <a:lnTo>
                      <a:pt x="43" y="1004"/>
                    </a:lnTo>
                    <a:lnTo>
                      <a:pt x="67" y="954"/>
                    </a:lnTo>
                    <a:lnTo>
                      <a:pt x="95" y="906"/>
                    </a:lnTo>
                    <a:lnTo>
                      <a:pt x="127" y="862"/>
                    </a:lnTo>
                    <a:lnTo>
                      <a:pt x="164" y="821"/>
                    </a:lnTo>
                    <a:lnTo>
                      <a:pt x="204" y="783"/>
                    </a:lnTo>
                    <a:lnTo>
                      <a:pt x="247" y="749"/>
                    </a:lnTo>
                    <a:lnTo>
                      <a:pt x="294" y="719"/>
                    </a:lnTo>
                    <a:lnTo>
                      <a:pt x="343" y="694"/>
                    </a:lnTo>
                    <a:lnTo>
                      <a:pt x="395" y="673"/>
                    </a:lnTo>
                    <a:lnTo>
                      <a:pt x="399" y="620"/>
                    </a:lnTo>
                    <a:lnTo>
                      <a:pt x="408" y="568"/>
                    </a:lnTo>
                    <a:lnTo>
                      <a:pt x="423" y="517"/>
                    </a:lnTo>
                    <a:lnTo>
                      <a:pt x="444" y="469"/>
                    </a:lnTo>
                    <a:lnTo>
                      <a:pt x="469" y="422"/>
                    </a:lnTo>
                    <a:lnTo>
                      <a:pt x="501" y="379"/>
                    </a:lnTo>
                    <a:lnTo>
                      <a:pt x="533" y="342"/>
                    </a:lnTo>
                    <a:lnTo>
                      <a:pt x="569" y="309"/>
                    </a:lnTo>
                    <a:lnTo>
                      <a:pt x="607" y="281"/>
                    </a:lnTo>
                    <a:lnTo>
                      <a:pt x="649" y="255"/>
                    </a:lnTo>
                    <a:lnTo>
                      <a:pt x="692" y="234"/>
                    </a:lnTo>
                    <a:lnTo>
                      <a:pt x="737" y="217"/>
                    </a:lnTo>
                    <a:lnTo>
                      <a:pt x="784" y="206"/>
                    </a:lnTo>
                    <a:lnTo>
                      <a:pt x="831" y="198"/>
                    </a:lnTo>
                    <a:lnTo>
                      <a:pt x="880" y="196"/>
                    </a:lnTo>
                    <a:lnTo>
                      <a:pt x="923" y="198"/>
                    </a:lnTo>
                    <a:lnTo>
                      <a:pt x="966" y="204"/>
                    </a:lnTo>
                    <a:lnTo>
                      <a:pt x="1008" y="213"/>
                    </a:lnTo>
                    <a:lnTo>
                      <a:pt x="1044" y="171"/>
                    </a:lnTo>
                    <a:lnTo>
                      <a:pt x="1085" y="132"/>
                    </a:lnTo>
                    <a:lnTo>
                      <a:pt x="1128" y="98"/>
                    </a:lnTo>
                    <a:lnTo>
                      <a:pt x="1175" y="68"/>
                    </a:lnTo>
                    <a:lnTo>
                      <a:pt x="1224" y="44"/>
                    </a:lnTo>
                    <a:lnTo>
                      <a:pt x="1276" y="25"/>
                    </a:lnTo>
                    <a:lnTo>
                      <a:pt x="1330" y="10"/>
                    </a:lnTo>
                    <a:lnTo>
                      <a:pt x="1386" y="2"/>
                    </a:lnTo>
                    <a:lnTo>
                      <a:pt x="1444"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84" name="Freeform 7"/>
              <p:cNvSpPr>
                <a:spLocks/>
              </p:cNvSpPr>
              <p:nvPr/>
            </p:nvSpPr>
            <p:spPr bwMode="auto">
              <a:xfrm>
                <a:off x="11055596" y="2748655"/>
                <a:ext cx="296435" cy="189249"/>
              </a:xfrm>
              <a:custGeom>
                <a:avLst/>
                <a:gdLst>
                  <a:gd name="T0" fmla="*/ 1380 w 2474"/>
                  <a:gd name="T1" fmla="*/ 2 h 1582"/>
                  <a:gd name="T2" fmla="*/ 1462 w 2474"/>
                  <a:gd name="T3" fmla="*/ 18 h 1582"/>
                  <a:gd name="T4" fmla="*/ 1540 w 2474"/>
                  <a:gd name="T5" fmla="*/ 48 h 1582"/>
                  <a:gd name="T6" fmla="*/ 1612 w 2474"/>
                  <a:gd name="T7" fmla="*/ 94 h 1582"/>
                  <a:gd name="T8" fmla="*/ 1674 w 2474"/>
                  <a:gd name="T9" fmla="*/ 152 h 1582"/>
                  <a:gd name="T10" fmla="*/ 1724 w 2474"/>
                  <a:gd name="T11" fmla="*/ 223 h 1582"/>
                  <a:gd name="T12" fmla="*/ 1760 w 2474"/>
                  <a:gd name="T13" fmla="*/ 307 h 1582"/>
                  <a:gd name="T14" fmla="*/ 1779 w 2474"/>
                  <a:gd name="T15" fmla="*/ 403 h 1582"/>
                  <a:gd name="T16" fmla="*/ 1878 w 2474"/>
                  <a:gd name="T17" fmla="*/ 395 h 1582"/>
                  <a:gd name="T18" fmla="*/ 1970 w 2474"/>
                  <a:gd name="T19" fmla="*/ 413 h 1582"/>
                  <a:gd name="T20" fmla="*/ 2053 w 2474"/>
                  <a:gd name="T21" fmla="*/ 452 h 1582"/>
                  <a:gd name="T22" fmla="*/ 2122 w 2474"/>
                  <a:gd name="T23" fmla="*/ 509 h 1582"/>
                  <a:gd name="T24" fmla="*/ 2177 w 2474"/>
                  <a:gd name="T25" fmla="*/ 581 h 1582"/>
                  <a:gd name="T26" fmla="*/ 2212 w 2474"/>
                  <a:gd name="T27" fmla="*/ 663 h 1582"/>
                  <a:gd name="T28" fmla="*/ 2227 w 2474"/>
                  <a:gd name="T29" fmla="*/ 754 h 1582"/>
                  <a:gd name="T30" fmla="*/ 2217 w 2474"/>
                  <a:gd name="T31" fmla="*/ 850 h 1582"/>
                  <a:gd name="T32" fmla="*/ 2244 w 2474"/>
                  <a:gd name="T33" fmla="*/ 909 h 1582"/>
                  <a:gd name="T34" fmla="*/ 2319 w 2474"/>
                  <a:gd name="T35" fmla="*/ 947 h 1582"/>
                  <a:gd name="T36" fmla="*/ 2382 w 2474"/>
                  <a:gd name="T37" fmla="*/ 1002 h 1582"/>
                  <a:gd name="T38" fmla="*/ 2432 w 2474"/>
                  <a:gd name="T39" fmla="*/ 1070 h 1582"/>
                  <a:gd name="T40" fmla="*/ 2462 w 2474"/>
                  <a:gd name="T41" fmla="*/ 1149 h 1582"/>
                  <a:gd name="T42" fmla="*/ 2474 w 2474"/>
                  <a:gd name="T43" fmla="*/ 1236 h 1582"/>
                  <a:gd name="T44" fmla="*/ 2461 w 2474"/>
                  <a:gd name="T45" fmla="*/ 1329 h 1582"/>
                  <a:gd name="T46" fmla="*/ 2426 w 2474"/>
                  <a:gd name="T47" fmla="*/ 1411 h 1582"/>
                  <a:gd name="T48" fmla="*/ 2373 w 2474"/>
                  <a:gd name="T49" fmla="*/ 1481 h 1582"/>
                  <a:gd name="T50" fmla="*/ 2303 w 2474"/>
                  <a:gd name="T51" fmla="*/ 1535 h 1582"/>
                  <a:gd name="T52" fmla="*/ 2219 w 2474"/>
                  <a:gd name="T53" fmla="*/ 1571 h 1582"/>
                  <a:gd name="T54" fmla="*/ 2128 w 2474"/>
                  <a:gd name="T55" fmla="*/ 1582 h 1582"/>
                  <a:gd name="T56" fmla="*/ 446 w 2474"/>
                  <a:gd name="T57" fmla="*/ 1581 h 1582"/>
                  <a:gd name="T58" fmla="*/ 342 w 2474"/>
                  <a:gd name="T59" fmla="*/ 1564 h 1582"/>
                  <a:gd name="T60" fmla="*/ 248 w 2474"/>
                  <a:gd name="T61" fmla="*/ 1526 h 1582"/>
                  <a:gd name="T62" fmla="*/ 166 w 2474"/>
                  <a:gd name="T63" fmla="*/ 1470 h 1582"/>
                  <a:gd name="T64" fmla="*/ 97 w 2474"/>
                  <a:gd name="T65" fmla="*/ 1398 h 1582"/>
                  <a:gd name="T66" fmla="*/ 45 w 2474"/>
                  <a:gd name="T67" fmla="*/ 1313 h 1582"/>
                  <a:gd name="T68" fmla="*/ 12 w 2474"/>
                  <a:gd name="T69" fmla="*/ 1217 h 1582"/>
                  <a:gd name="T70" fmla="*/ 0 w 2474"/>
                  <a:gd name="T71" fmla="*/ 1112 h 1582"/>
                  <a:gd name="T72" fmla="*/ 12 w 2474"/>
                  <a:gd name="T73" fmla="*/ 1007 h 1582"/>
                  <a:gd name="T74" fmla="*/ 46 w 2474"/>
                  <a:gd name="T75" fmla="*/ 908 h 1582"/>
                  <a:gd name="T76" fmla="*/ 100 w 2474"/>
                  <a:gd name="T77" fmla="*/ 823 h 1582"/>
                  <a:gd name="T78" fmla="*/ 171 w 2474"/>
                  <a:gd name="T79" fmla="*/ 750 h 1582"/>
                  <a:gd name="T80" fmla="*/ 257 w 2474"/>
                  <a:gd name="T81" fmla="*/ 694 h 1582"/>
                  <a:gd name="T82" fmla="*/ 353 w 2474"/>
                  <a:gd name="T83" fmla="*/ 658 h 1582"/>
                  <a:gd name="T84" fmla="*/ 397 w 2474"/>
                  <a:gd name="T85" fmla="*/ 599 h 1582"/>
                  <a:gd name="T86" fmla="*/ 400 w 2474"/>
                  <a:gd name="T87" fmla="*/ 507 h 1582"/>
                  <a:gd name="T88" fmla="*/ 425 w 2474"/>
                  <a:gd name="T89" fmla="*/ 422 h 1582"/>
                  <a:gd name="T90" fmla="*/ 468 w 2474"/>
                  <a:gd name="T91" fmla="*/ 348 h 1582"/>
                  <a:gd name="T92" fmla="*/ 527 w 2474"/>
                  <a:gd name="T93" fmla="*/ 286 h 1582"/>
                  <a:gd name="T94" fmla="*/ 597 w 2474"/>
                  <a:gd name="T95" fmla="*/ 239 h 1582"/>
                  <a:gd name="T96" fmla="*/ 677 w 2474"/>
                  <a:gd name="T97" fmla="*/ 208 h 1582"/>
                  <a:gd name="T98" fmla="*/ 763 w 2474"/>
                  <a:gd name="T99" fmla="*/ 196 h 1582"/>
                  <a:gd name="T100" fmla="*/ 851 w 2474"/>
                  <a:gd name="T101" fmla="*/ 207 h 1582"/>
                  <a:gd name="T102" fmla="*/ 940 w 2474"/>
                  <a:gd name="T103" fmla="*/ 241 h 1582"/>
                  <a:gd name="T104" fmla="*/ 994 w 2474"/>
                  <a:gd name="T105" fmla="*/ 158 h 1582"/>
                  <a:gd name="T106" fmla="*/ 1058 w 2474"/>
                  <a:gd name="T107" fmla="*/ 94 h 1582"/>
                  <a:gd name="T108" fmla="*/ 1132 w 2474"/>
                  <a:gd name="T109" fmla="*/ 46 h 1582"/>
                  <a:gd name="T110" fmla="*/ 1212 w 2474"/>
                  <a:gd name="T111" fmla="*/ 16 h 1582"/>
                  <a:gd name="T112" fmla="*/ 1295 w 2474"/>
                  <a:gd name="T113" fmla="*/ 1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74" h="1582">
                    <a:moveTo>
                      <a:pt x="1337" y="0"/>
                    </a:moveTo>
                    <a:lnTo>
                      <a:pt x="1380" y="2"/>
                    </a:lnTo>
                    <a:lnTo>
                      <a:pt x="1421" y="8"/>
                    </a:lnTo>
                    <a:lnTo>
                      <a:pt x="1462" y="18"/>
                    </a:lnTo>
                    <a:lnTo>
                      <a:pt x="1502" y="31"/>
                    </a:lnTo>
                    <a:lnTo>
                      <a:pt x="1540" y="48"/>
                    </a:lnTo>
                    <a:lnTo>
                      <a:pt x="1577" y="70"/>
                    </a:lnTo>
                    <a:lnTo>
                      <a:pt x="1612" y="94"/>
                    </a:lnTo>
                    <a:lnTo>
                      <a:pt x="1645" y="121"/>
                    </a:lnTo>
                    <a:lnTo>
                      <a:pt x="1674" y="152"/>
                    </a:lnTo>
                    <a:lnTo>
                      <a:pt x="1701" y="186"/>
                    </a:lnTo>
                    <a:lnTo>
                      <a:pt x="1724" y="223"/>
                    </a:lnTo>
                    <a:lnTo>
                      <a:pt x="1744" y="264"/>
                    </a:lnTo>
                    <a:lnTo>
                      <a:pt x="1760" y="307"/>
                    </a:lnTo>
                    <a:lnTo>
                      <a:pt x="1773" y="354"/>
                    </a:lnTo>
                    <a:lnTo>
                      <a:pt x="1779" y="403"/>
                    </a:lnTo>
                    <a:lnTo>
                      <a:pt x="1830" y="396"/>
                    </a:lnTo>
                    <a:lnTo>
                      <a:pt x="1878" y="395"/>
                    </a:lnTo>
                    <a:lnTo>
                      <a:pt x="1926" y="401"/>
                    </a:lnTo>
                    <a:lnTo>
                      <a:pt x="1970" y="413"/>
                    </a:lnTo>
                    <a:lnTo>
                      <a:pt x="2013" y="430"/>
                    </a:lnTo>
                    <a:lnTo>
                      <a:pt x="2053" y="452"/>
                    </a:lnTo>
                    <a:lnTo>
                      <a:pt x="2089" y="478"/>
                    </a:lnTo>
                    <a:lnTo>
                      <a:pt x="2122" y="509"/>
                    </a:lnTo>
                    <a:lnTo>
                      <a:pt x="2152" y="543"/>
                    </a:lnTo>
                    <a:lnTo>
                      <a:pt x="2177" y="581"/>
                    </a:lnTo>
                    <a:lnTo>
                      <a:pt x="2197" y="621"/>
                    </a:lnTo>
                    <a:lnTo>
                      <a:pt x="2212" y="663"/>
                    </a:lnTo>
                    <a:lnTo>
                      <a:pt x="2223" y="709"/>
                    </a:lnTo>
                    <a:lnTo>
                      <a:pt x="2227" y="754"/>
                    </a:lnTo>
                    <a:lnTo>
                      <a:pt x="2225" y="802"/>
                    </a:lnTo>
                    <a:lnTo>
                      <a:pt x="2217" y="850"/>
                    </a:lnTo>
                    <a:lnTo>
                      <a:pt x="2203" y="898"/>
                    </a:lnTo>
                    <a:lnTo>
                      <a:pt x="2244" y="909"/>
                    </a:lnTo>
                    <a:lnTo>
                      <a:pt x="2283" y="926"/>
                    </a:lnTo>
                    <a:lnTo>
                      <a:pt x="2319" y="947"/>
                    </a:lnTo>
                    <a:lnTo>
                      <a:pt x="2353" y="973"/>
                    </a:lnTo>
                    <a:lnTo>
                      <a:pt x="2382" y="1002"/>
                    </a:lnTo>
                    <a:lnTo>
                      <a:pt x="2410" y="1034"/>
                    </a:lnTo>
                    <a:lnTo>
                      <a:pt x="2432" y="1070"/>
                    </a:lnTo>
                    <a:lnTo>
                      <a:pt x="2450" y="1108"/>
                    </a:lnTo>
                    <a:lnTo>
                      <a:pt x="2462" y="1149"/>
                    </a:lnTo>
                    <a:lnTo>
                      <a:pt x="2471" y="1191"/>
                    </a:lnTo>
                    <a:lnTo>
                      <a:pt x="2474" y="1236"/>
                    </a:lnTo>
                    <a:lnTo>
                      <a:pt x="2471" y="1283"/>
                    </a:lnTo>
                    <a:lnTo>
                      <a:pt x="2461" y="1329"/>
                    </a:lnTo>
                    <a:lnTo>
                      <a:pt x="2447" y="1371"/>
                    </a:lnTo>
                    <a:lnTo>
                      <a:pt x="2426" y="1411"/>
                    </a:lnTo>
                    <a:lnTo>
                      <a:pt x="2402" y="1448"/>
                    </a:lnTo>
                    <a:lnTo>
                      <a:pt x="2373" y="1481"/>
                    </a:lnTo>
                    <a:lnTo>
                      <a:pt x="2339" y="1510"/>
                    </a:lnTo>
                    <a:lnTo>
                      <a:pt x="2303" y="1535"/>
                    </a:lnTo>
                    <a:lnTo>
                      <a:pt x="2263" y="1555"/>
                    </a:lnTo>
                    <a:lnTo>
                      <a:pt x="2219" y="1571"/>
                    </a:lnTo>
                    <a:lnTo>
                      <a:pt x="2175" y="1579"/>
                    </a:lnTo>
                    <a:lnTo>
                      <a:pt x="2128" y="1582"/>
                    </a:lnTo>
                    <a:lnTo>
                      <a:pt x="446" y="1582"/>
                    </a:lnTo>
                    <a:lnTo>
                      <a:pt x="446" y="1581"/>
                    </a:lnTo>
                    <a:lnTo>
                      <a:pt x="393" y="1576"/>
                    </a:lnTo>
                    <a:lnTo>
                      <a:pt x="342" y="1564"/>
                    </a:lnTo>
                    <a:lnTo>
                      <a:pt x="295" y="1548"/>
                    </a:lnTo>
                    <a:lnTo>
                      <a:pt x="248" y="1526"/>
                    </a:lnTo>
                    <a:lnTo>
                      <a:pt x="206" y="1501"/>
                    </a:lnTo>
                    <a:lnTo>
                      <a:pt x="166" y="1470"/>
                    </a:lnTo>
                    <a:lnTo>
                      <a:pt x="130" y="1436"/>
                    </a:lnTo>
                    <a:lnTo>
                      <a:pt x="97" y="1398"/>
                    </a:lnTo>
                    <a:lnTo>
                      <a:pt x="69" y="1357"/>
                    </a:lnTo>
                    <a:lnTo>
                      <a:pt x="45" y="1313"/>
                    </a:lnTo>
                    <a:lnTo>
                      <a:pt x="25" y="1266"/>
                    </a:lnTo>
                    <a:lnTo>
                      <a:pt x="12" y="1217"/>
                    </a:lnTo>
                    <a:lnTo>
                      <a:pt x="3" y="1166"/>
                    </a:lnTo>
                    <a:lnTo>
                      <a:pt x="0" y="1112"/>
                    </a:lnTo>
                    <a:lnTo>
                      <a:pt x="3" y="1058"/>
                    </a:lnTo>
                    <a:lnTo>
                      <a:pt x="12" y="1007"/>
                    </a:lnTo>
                    <a:lnTo>
                      <a:pt x="26" y="956"/>
                    </a:lnTo>
                    <a:lnTo>
                      <a:pt x="46" y="908"/>
                    </a:lnTo>
                    <a:lnTo>
                      <a:pt x="71" y="864"/>
                    </a:lnTo>
                    <a:lnTo>
                      <a:pt x="100" y="823"/>
                    </a:lnTo>
                    <a:lnTo>
                      <a:pt x="134" y="785"/>
                    </a:lnTo>
                    <a:lnTo>
                      <a:pt x="171" y="750"/>
                    </a:lnTo>
                    <a:lnTo>
                      <a:pt x="212" y="720"/>
                    </a:lnTo>
                    <a:lnTo>
                      <a:pt x="257" y="694"/>
                    </a:lnTo>
                    <a:lnTo>
                      <a:pt x="303" y="674"/>
                    </a:lnTo>
                    <a:lnTo>
                      <a:pt x="353" y="658"/>
                    </a:lnTo>
                    <a:lnTo>
                      <a:pt x="405" y="647"/>
                    </a:lnTo>
                    <a:lnTo>
                      <a:pt x="397" y="599"/>
                    </a:lnTo>
                    <a:lnTo>
                      <a:pt x="396" y="552"/>
                    </a:lnTo>
                    <a:lnTo>
                      <a:pt x="400" y="507"/>
                    </a:lnTo>
                    <a:lnTo>
                      <a:pt x="410" y="464"/>
                    </a:lnTo>
                    <a:lnTo>
                      <a:pt x="425" y="422"/>
                    </a:lnTo>
                    <a:lnTo>
                      <a:pt x="445" y="384"/>
                    </a:lnTo>
                    <a:lnTo>
                      <a:pt x="468" y="348"/>
                    </a:lnTo>
                    <a:lnTo>
                      <a:pt x="495" y="316"/>
                    </a:lnTo>
                    <a:lnTo>
                      <a:pt x="527" y="286"/>
                    </a:lnTo>
                    <a:lnTo>
                      <a:pt x="561" y="261"/>
                    </a:lnTo>
                    <a:lnTo>
                      <a:pt x="597" y="239"/>
                    </a:lnTo>
                    <a:lnTo>
                      <a:pt x="636" y="221"/>
                    </a:lnTo>
                    <a:lnTo>
                      <a:pt x="677" y="208"/>
                    </a:lnTo>
                    <a:lnTo>
                      <a:pt x="719" y="199"/>
                    </a:lnTo>
                    <a:lnTo>
                      <a:pt x="763" y="196"/>
                    </a:lnTo>
                    <a:lnTo>
                      <a:pt x="807" y="198"/>
                    </a:lnTo>
                    <a:lnTo>
                      <a:pt x="851" y="207"/>
                    </a:lnTo>
                    <a:lnTo>
                      <a:pt x="897" y="221"/>
                    </a:lnTo>
                    <a:lnTo>
                      <a:pt x="940" y="241"/>
                    </a:lnTo>
                    <a:lnTo>
                      <a:pt x="966" y="197"/>
                    </a:lnTo>
                    <a:lnTo>
                      <a:pt x="994" y="158"/>
                    </a:lnTo>
                    <a:lnTo>
                      <a:pt x="1026" y="123"/>
                    </a:lnTo>
                    <a:lnTo>
                      <a:pt x="1058" y="94"/>
                    </a:lnTo>
                    <a:lnTo>
                      <a:pt x="1094" y="68"/>
                    </a:lnTo>
                    <a:lnTo>
                      <a:pt x="1132" y="46"/>
                    </a:lnTo>
                    <a:lnTo>
                      <a:pt x="1172" y="29"/>
                    </a:lnTo>
                    <a:lnTo>
                      <a:pt x="1212" y="16"/>
                    </a:lnTo>
                    <a:lnTo>
                      <a:pt x="1254" y="6"/>
                    </a:lnTo>
                    <a:lnTo>
                      <a:pt x="1295" y="1"/>
                    </a:lnTo>
                    <a:lnTo>
                      <a:pt x="1337" y="0"/>
                    </a:lnTo>
                    <a:close/>
                  </a:path>
                </a:pathLst>
              </a:custGeom>
              <a:solidFill>
                <a:srgbClr val="C0E8F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cs typeface="ＭＳ Ｐゴシック"/>
                </a:endParaRPr>
              </a:p>
            </p:txBody>
          </p:sp>
          <p:grpSp>
            <p:nvGrpSpPr>
              <p:cNvPr id="185" name="Group 184"/>
              <p:cNvGrpSpPr>
                <a:grpSpLocks noChangeAspect="1"/>
              </p:cNvGrpSpPr>
              <p:nvPr/>
            </p:nvGrpSpPr>
            <p:grpSpPr>
              <a:xfrm>
                <a:off x="11152374" y="2844706"/>
                <a:ext cx="161025" cy="182960"/>
                <a:chOff x="4946904" y="2472561"/>
                <a:chExt cx="603579" cy="685800"/>
              </a:xfrm>
            </p:grpSpPr>
            <p:sp>
              <p:nvSpPr>
                <p:cNvPr id="186" name="Freeform 13"/>
                <p:cNvSpPr>
                  <a:spLocks/>
                </p:cNvSpPr>
                <p:nvPr/>
              </p:nvSpPr>
              <p:spPr bwMode="auto">
                <a:xfrm>
                  <a:off x="4946904" y="2472561"/>
                  <a:ext cx="603579" cy="685800"/>
                </a:xfrm>
                <a:custGeom>
                  <a:avLst/>
                  <a:gdLst>
                    <a:gd name="T0" fmla="*/ 1159 w 2265"/>
                    <a:gd name="T1" fmla="*/ 2 h 2567"/>
                    <a:gd name="T2" fmla="*/ 1217 w 2265"/>
                    <a:gd name="T3" fmla="*/ 18 h 2567"/>
                    <a:gd name="T4" fmla="*/ 2175 w 2265"/>
                    <a:gd name="T5" fmla="*/ 596 h 2567"/>
                    <a:gd name="T6" fmla="*/ 2218 w 2265"/>
                    <a:gd name="T7" fmla="*/ 634 h 2567"/>
                    <a:gd name="T8" fmla="*/ 2247 w 2265"/>
                    <a:gd name="T9" fmla="*/ 683 h 2567"/>
                    <a:gd name="T10" fmla="*/ 2256 w 2265"/>
                    <a:gd name="T11" fmla="*/ 739 h 2567"/>
                    <a:gd name="T12" fmla="*/ 2247 w 2265"/>
                    <a:gd name="T13" fmla="*/ 797 h 2567"/>
                    <a:gd name="T14" fmla="*/ 2218 w 2265"/>
                    <a:gd name="T15" fmla="*/ 846 h 2567"/>
                    <a:gd name="T16" fmla="*/ 2175 w 2265"/>
                    <a:gd name="T17" fmla="*/ 884 h 2567"/>
                    <a:gd name="T18" fmla="*/ 2175 w 2265"/>
                    <a:gd name="T19" fmla="*/ 1139 h 2567"/>
                    <a:gd name="T20" fmla="*/ 2218 w 2265"/>
                    <a:gd name="T21" fmla="*/ 1177 h 2567"/>
                    <a:gd name="T22" fmla="*/ 2247 w 2265"/>
                    <a:gd name="T23" fmla="*/ 1226 h 2567"/>
                    <a:gd name="T24" fmla="*/ 2256 w 2265"/>
                    <a:gd name="T25" fmla="*/ 1282 h 2567"/>
                    <a:gd name="T26" fmla="*/ 2247 w 2265"/>
                    <a:gd name="T27" fmla="*/ 1339 h 2567"/>
                    <a:gd name="T28" fmla="*/ 2218 w 2265"/>
                    <a:gd name="T29" fmla="*/ 1389 h 2567"/>
                    <a:gd name="T30" fmla="*/ 2175 w 2265"/>
                    <a:gd name="T31" fmla="*/ 1427 h 2567"/>
                    <a:gd name="T32" fmla="*/ 2183 w 2265"/>
                    <a:gd name="T33" fmla="*/ 1682 h 2567"/>
                    <a:gd name="T34" fmla="*/ 2227 w 2265"/>
                    <a:gd name="T35" fmla="*/ 1720 h 2567"/>
                    <a:gd name="T36" fmla="*/ 2254 w 2265"/>
                    <a:gd name="T37" fmla="*/ 1769 h 2567"/>
                    <a:gd name="T38" fmla="*/ 2265 w 2265"/>
                    <a:gd name="T39" fmla="*/ 1826 h 2567"/>
                    <a:gd name="T40" fmla="*/ 2254 w 2265"/>
                    <a:gd name="T41" fmla="*/ 1882 h 2567"/>
                    <a:gd name="T42" fmla="*/ 2227 w 2265"/>
                    <a:gd name="T43" fmla="*/ 1932 h 2567"/>
                    <a:gd name="T44" fmla="*/ 2183 w 2265"/>
                    <a:gd name="T45" fmla="*/ 1970 h 2567"/>
                    <a:gd name="T46" fmla="*/ 1225 w 2265"/>
                    <a:gd name="T47" fmla="*/ 2549 h 2567"/>
                    <a:gd name="T48" fmla="*/ 1166 w 2265"/>
                    <a:gd name="T49" fmla="*/ 2565 h 2567"/>
                    <a:gd name="T50" fmla="*/ 1105 w 2265"/>
                    <a:gd name="T51" fmla="*/ 2565 h 2567"/>
                    <a:gd name="T52" fmla="*/ 1047 w 2265"/>
                    <a:gd name="T53" fmla="*/ 2549 h 2567"/>
                    <a:gd name="T54" fmla="*/ 89 w 2265"/>
                    <a:gd name="T55" fmla="*/ 1970 h 2567"/>
                    <a:gd name="T56" fmla="*/ 45 w 2265"/>
                    <a:gd name="T57" fmla="*/ 1932 h 2567"/>
                    <a:gd name="T58" fmla="*/ 18 w 2265"/>
                    <a:gd name="T59" fmla="*/ 1882 h 2567"/>
                    <a:gd name="T60" fmla="*/ 7 w 2265"/>
                    <a:gd name="T61" fmla="*/ 1825 h 2567"/>
                    <a:gd name="T62" fmla="*/ 18 w 2265"/>
                    <a:gd name="T63" fmla="*/ 1769 h 2567"/>
                    <a:gd name="T64" fmla="*/ 45 w 2265"/>
                    <a:gd name="T65" fmla="*/ 1720 h 2567"/>
                    <a:gd name="T66" fmla="*/ 89 w 2265"/>
                    <a:gd name="T67" fmla="*/ 1682 h 2567"/>
                    <a:gd name="T68" fmla="*/ 81 w 2265"/>
                    <a:gd name="T69" fmla="*/ 1427 h 2567"/>
                    <a:gd name="T70" fmla="*/ 38 w 2265"/>
                    <a:gd name="T71" fmla="*/ 1389 h 2567"/>
                    <a:gd name="T72" fmla="*/ 9 w 2265"/>
                    <a:gd name="T73" fmla="*/ 1339 h 2567"/>
                    <a:gd name="T74" fmla="*/ 0 w 2265"/>
                    <a:gd name="T75" fmla="*/ 1282 h 2567"/>
                    <a:gd name="T76" fmla="*/ 9 w 2265"/>
                    <a:gd name="T77" fmla="*/ 1226 h 2567"/>
                    <a:gd name="T78" fmla="*/ 38 w 2265"/>
                    <a:gd name="T79" fmla="*/ 1177 h 2567"/>
                    <a:gd name="T80" fmla="*/ 81 w 2265"/>
                    <a:gd name="T81" fmla="*/ 1139 h 2567"/>
                    <a:gd name="T82" fmla="*/ 81 w 2265"/>
                    <a:gd name="T83" fmla="*/ 884 h 2567"/>
                    <a:gd name="T84" fmla="*/ 38 w 2265"/>
                    <a:gd name="T85" fmla="*/ 846 h 2567"/>
                    <a:gd name="T86" fmla="*/ 9 w 2265"/>
                    <a:gd name="T87" fmla="*/ 797 h 2567"/>
                    <a:gd name="T88" fmla="*/ 0 w 2265"/>
                    <a:gd name="T89" fmla="*/ 739 h 2567"/>
                    <a:gd name="T90" fmla="*/ 9 w 2265"/>
                    <a:gd name="T91" fmla="*/ 683 h 2567"/>
                    <a:gd name="T92" fmla="*/ 38 w 2265"/>
                    <a:gd name="T93" fmla="*/ 634 h 2567"/>
                    <a:gd name="T94" fmla="*/ 81 w 2265"/>
                    <a:gd name="T95" fmla="*/ 596 h 2567"/>
                    <a:gd name="T96" fmla="*/ 1039 w 2265"/>
                    <a:gd name="T97" fmla="*/ 18 h 2567"/>
                    <a:gd name="T98" fmla="*/ 1097 w 2265"/>
                    <a:gd name="T99" fmla="*/ 2 h 2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65" h="2567">
                      <a:moveTo>
                        <a:pt x="1128" y="0"/>
                      </a:moveTo>
                      <a:lnTo>
                        <a:pt x="1159" y="2"/>
                      </a:lnTo>
                      <a:lnTo>
                        <a:pt x="1188" y="8"/>
                      </a:lnTo>
                      <a:lnTo>
                        <a:pt x="1217" y="18"/>
                      </a:lnTo>
                      <a:lnTo>
                        <a:pt x="1244" y="33"/>
                      </a:lnTo>
                      <a:lnTo>
                        <a:pt x="2175" y="596"/>
                      </a:lnTo>
                      <a:lnTo>
                        <a:pt x="2198" y="613"/>
                      </a:lnTo>
                      <a:lnTo>
                        <a:pt x="2218" y="634"/>
                      </a:lnTo>
                      <a:lnTo>
                        <a:pt x="2235" y="657"/>
                      </a:lnTo>
                      <a:lnTo>
                        <a:pt x="2247" y="683"/>
                      </a:lnTo>
                      <a:lnTo>
                        <a:pt x="2254" y="711"/>
                      </a:lnTo>
                      <a:lnTo>
                        <a:pt x="2256" y="739"/>
                      </a:lnTo>
                      <a:lnTo>
                        <a:pt x="2254" y="769"/>
                      </a:lnTo>
                      <a:lnTo>
                        <a:pt x="2247" y="797"/>
                      </a:lnTo>
                      <a:lnTo>
                        <a:pt x="2235" y="823"/>
                      </a:lnTo>
                      <a:lnTo>
                        <a:pt x="2218" y="846"/>
                      </a:lnTo>
                      <a:lnTo>
                        <a:pt x="2199" y="867"/>
                      </a:lnTo>
                      <a:lnTo>
                        <a:pt x="2175" y="884"/>
                      </a:lnTo>
                      <a:lnTo>
                        <a:pt x="1965" y="1012"/>
                      </a:lnTo>
                      <a:lnTo>
                        <a:pt x="2175" y="1139"/>
                      </a:lnTo>
                      <a:lnTo>
                        <a:pt x="2198" y="1156"/>
                      </a:lnTo>
                      <a:lnTo>
                        <a:pt x="2218" y="1177"/>
                      </a:lnTo>
                      <a:lnTo>
                        <a:pt x="2235" y="1200"/>
                      </a:lnTo>
                      <a:lnTo>
                        <a:pt x="2247" y="1226"/>
                      </a:lnTo>
                      <a:lnTo>
                        <a:pt x="2254" y="1254"/>
                      </a:lnTo>
                      <a:lnTo>
                        <a:pt x="2256" y="1282"/>
                      </a:lnTo>
                      <a:lnTo>
                        <a:pt x="2254" y="1312"/>
                      </a:lnTo>
                      <a:lnTo>
                        <a:pt x="2247" y="1339"/>
                      </a:lnTo>
                      <a:lnTo>
                        <a:pt x="2235" y="1366"/>
                      </a:lnTo>
                      <a:lnTo>
                        <a:pt x="2218" y="1389"/>
                      </a:lnTo>
                      <a:lnTo>
                        <a:pt x="2199" y="1410"/>
                      </a:lnTo>
                      <a:lnTo>
                        <a:pt x="2175" y="1427"/>
                      </a:lnTo>
                      <a:lnTo>
                        <a:pt x="1969" y="1552"/>
                      </a:lnTo>
                      <a:lnTo>
                        <a:pt x="2183" y="1682"/>
                      </a:lnTo>
                      <a:lnTo>
                        <a:pt x="2207" y="1699"/>
                      </a:lnTo>
                      <a:lnTo>
                        <a:pt x="2227" y="1720"/>
                      </a:lnTo>
                      <a:lnTo>
                        <a:pt x="2242" y="1743"/>
                      </a:lnTo>
                      <a:lnTo>
                        <a:pt x="2254" y="1769"/>
                      </a:lnTo>
                      <a:lnTo>
                        <a:pt x="2261" y="1797"/>
                      </a:lnTo>
                      <a:lnTo>
                        <a:pt x="2265" y="1826"/>
                      </a:lnTo>
                      <a:lnTo>
                        <a:pt x="2261" y="1855"/>
                      </a:lnTo>
                      <a:lnTo>
                        <a:pt x="2254" y="1882"/>
                      </a:lnTo>
                      <a:lnTo>
                        <a:pt x="2242" y="1909"/>
                      </a:lnTo>
                      <a:lnTo>
                        <a:pt x="2227" y="1932"/>
                      </a:lnTo>
                      <a:lnTo>
                        <a:pt x="2207" y="1953"/>
                      </a:lnTo>
                      <a:lnTo>
                        <a:pt x="2183" y="1970"/>
                      </a:lnTo>
                      <a:lnTo>
                        <a:pt x="1253" y="2534"/>
                      </a:lnTo>
                      <a:lnTo>
                        <a:pt x="1225" y="2549"/>
                      </a:lnTo>
                      <a:lnTo>
                        <a:pt x="1197" y="2559"/>
                      </a:lnTo>
                      <a:lnTo>
                        <a:pt x="1166" y="2565"/>
                      </a:lnTo>
                      <a:lnTo>
                        <a:pt x="1135" y="2567"/>
                      </a:lnTo>
                      <a:lnTo>
                        <a:pt x="1105" y="2565"/>
                      </a:lnTo>
                      <a:lnTo>
                        <a:pt x="1075" y="2559"/>
                      </a:lnTo>
                      <a:lnTo>
                        <a:pt x="1047" y="2549"/>
                      </a:lnTo>
                      <a:lnTo>
                        <a:pt x="1019" y="2534"/>
                      </a:lnTo>
                      <a:lnTo>
                        <a:pt x="89" y="1970"/>
                      </a:lnTo>
                      <a:lnTo>
                        <a:pt x="65" y="1953"/>
                      </a:lnTo>
                      <a:lnTo>
                        <a:pt x="45" y="1932"/>
                      </a:lnTo>
                      <a:lnTo>
                        <a:pt x="29" y="1909"/>
                      </a:lnTo>
                      <a:lnTo>
                        <a:pt x="18" y="1882"/>
                      </a:lnTo>
                      <a:lnTo>
                        <a:pt x="10" y="1855"/>
                      </a:lnTo>
                      <a:lnTo>
                        <a:pt x="7" y="1825"/>
                      </a:lnTo>
                      <a:lnTo>
                        <a:pt x="10" y="1797"/>
                      </a:lnTo>
                      <a:lnTo>
                        <a:pt x="18" y="1769"/>
                      </a:lnTo>
                      <a:lnTo>
                        <a:pt x="29" y="1743"/>
                      </a:lnTo>
                      <a:lnTo>
                        <a:pt x="45" y="1720"/>
                      </a:lnTo>
                      <a:lnTo>
                        <a:pt x="65" y="1699"/>
                      </a:lnTo>
                      <a:lnTo>
                        <a:pt x="89" y="1682"/>
                      </a:lnTo>
                      <a:lnTo>
                        <a:pt x="295" y="1557"/>
                      </a:lnTo>
                      <a:lnTo>
                        <a:pt x="81" y="1427"/>
                      </a:lnTo>
                      <a:lnTo>
                        <a:pt x="57" y="1410"/>
                      </a:lnTo>
                      <a:lnTo>
                        <a:pt x="38" y="1389"/>
                      </a:lnTo>
                      <a:lnTo>
                        <a:pt x="21" y="1366"/>
                      </a:lnTo>
                      <a:lnTo>
                        <a:pt x="9" y="1339"/>
                      </a:lnTo>
                      <a:lnTo>
                        <a:pt x="2" y="1312"/>
                      </a:lnTo>
                      <a:lnTo>
                        <a:pt x="0" y="1282"/>
                      </a:lnTo>
                      <a:lnTo>
                        <a:pt x="2" y="1254"/>
                      </a:lnTo>
                      <a:lnTo>
                        <a:pt x="9" y="1226"/>
                      </a:lnTo>
                      <a:lnTo>
                        <a:pt x="21" y="1200"/>
                      </a:lnTo>
                      <a:lnTo>
                        <a:pt x="38" y="1177"/>
                      </a:lnTo>
                      <a:lnTo>
                        <a:pt x="58" y="1156"/>
                      </a:lnTo>
                      <a:lnTo>
                        <a:pt x="81" y="1139"/>
                      </a:lnTo>
                      <a:lnTo>
                        <a:pt x="291" y="1012"/>
                      </a:lnTo>
                      <a:lnTo>
                        <a:pt x="81" y="884"/>
                      </a:lnTo>
                      <a:lnTo>
                        <a:pt x="57" y="867"/>
                      </a:lnTo>
                      <a:lnTo>
                        <a:pt x="38" y="846"/>
                      </a:lnTo>
                      <a:lnTo>
                        <a:pt x="21" y="823"/>
                      </a:lnTo>
                      <a:lnTo>
                        <a:pt x="9" y="797"/>
                      </a:lnTo>
                      <a:lnTo>
                        <a:pt x="2" y="769"/>
                      </a:lnTo>
                      <a:lnTo>
                        <a:pt x="0" y="739"/>
                      </a:lnTo>
                      <a:lnTo>
                        <a:pt x="2" y="711"/>
                      </a:lnTo>
                      <a:lnTo>
                        <a:pt x="9" y="683"/>
                      </a:lnTo>
                      <a:lnTo>
                        <a:pt x="21" y="657"/>
                      </a:lnTo>
                      <a:lnTo>
                        <a:pt x="38" y="634"/>
                      </a:lnTo>
                      <a:lnTo>
                        <a:pt x="58" y="613"/>
                      </a:lnTo>
                      <a:lnTo>
                        <a:pt x="81" y="596"/>
                      </a:lnTo>
                      <a:lnTo>
                        <a:pt x="1012" y="33"/>
                      </a:lnTo>
                      <a:lnTo>
                        <a:pt x="1039" y="18"/>
                      </a:lnTo>
                      <a:lnTo>
                        <a:pt x="1068" y="8"/>
                      </a:lnTo>
                      <a:lnTo>
                        <a:pt x="1097" y="2"/>
                      </a:lnTo>
                      <a:lnTo>
                        <a:pt x="1128"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87" name="Freeform 14"/>
                <p:cNvSpPr>
                  <a:spLocks/>
                </p:cNvSpPr>
                <p:nvPr/>
              </p:nvSpPr>
              <p:spPr bwMode="auto">
                <a:xfrm>
                  <a:off x="4976803" y="2760335"/>
                  <a:ext cx="541913" cy="222372"/>
                </a:xfrm>
                <a:custGeom>
                  <a:avLst/>
                  <a:gdLst>
                    <a:gd name="T0" fmla="*/ 1745 w 2032"/>
                    <a:gd name="T1" fmla="*/ 0 h 833"/>
                    <a:gd name="T2" fmla="*/ 2005 w 2032"/>
                    <a:gd name="T3" fmla="*/ 157 h 833"/>
                    <a:gd name="T4" fmla="*/ 2016 w 2032"/>
                    <a:gd name="T5" fmla="*/ 165 h 833"/>
                    <a:gd name="T6" fmla="*/ 2025 w 2032"/>
                    <a:gd name="T7" fmla="*/ 177 h 833"/>
                    <a:gd name="T8" fmla="*/ 2030 w 2032"/>
                    <a:gd name="T9" fmla="*/ 191 h 833"/>
                    <a:gd name="T10" fmla="*/ 2032 w 2032"/>
                    <a:gd name="T11" fmla="*/ 204 h 833"/>
                    <a:gd name="T12" fmla="*/ 2030 w 2032"/>
                    <a:gd name="T13" fmla="*/ 219 h 833"/>
                    <a:gd name="T14" fmla="*/ 2025 w 2032"/>
                    <a:gd name="T15" fmla="*/ 233 h 833"/>
                    <a:gd name="T16" fmla="*/ 2016 w 2032"/>
                    <a:gd name="T17" fmla="*/ 244 h 833"/>
                    <a:gd name="T18" fmla="*/ 2005 w 2032"/>
                    <a:gd name="T19" fmla="*/ 253 h 833"/>
                    <a:gd name="T20" fmla="*/ 1074 w 2032"/>
                    <a:gd name="T21" fmla="*/ 817 h 833"/>
                    <a:gd name="T22" fmla="*/ 1052 w 2032"/>
                    <a:gd name="T23" fmla="*/ 828 h 833"/>
                    <a:gd name="T24" fmla="*/ 1028 w 2032"/>
                    <a:gd name="T25" fmla="*/ 833 h 833"/>
                    <a:gd name="T26" fmla="*/ 1003 w 2032"/>
                    <a:gd name="T27" fmla="*/ 833 h 833"/>
                    <a:gd name="T28" fmla="*/ 980 w 2032"/>
                    <a:gd name="T29" fmla="*/ 828 h 833"/>
                    <a:gd name="T30" fmla="*/ 958 w 2032"/>
                    <a:gd name="T31" fmla="*/ 817 h 833"/>
                    <a:gd name="T32" fmla="*/ 27 w 2032"/>
                    <a:gd name="T33" fmla="*/ 253 h 833"/>
                    <a:gd name="T34" fmla="*/ 16 w 2032"/>
                    <a:gd name="T35" fmla="*/ 244 h 833"/>
                    <a:gd name="T36" fmla="*/ 7 w 2032"/>
                    <a:gd name="T37" fmla="*/ 233 h 833"/>
                    <a:gd name="T38" fmla="*/ 2 w 2032"/>
                    <a:gd name="T39" fmla="*/ 219 h 833"/>
                    <a:gd name="T40" fmla="*/ 0 w 2032"/>
                    <a:gd name="T41" fmla="*/ 204 h 833"/>
                    <a:gd name="T42" fmla="*/ 2 w 2032"/>
                    <a:gd name="T43" fmla="*/ 191 h 833"/>
                    <a:gd name="T44" fmla="*/ 7 w 2032"/>
                    <a:gd name="T45" fmla="*/ 177 h 833"/>
                    <a:gd name="T46" fmla="*/ 16 w 2032"/>
                    <a:gd name="T47" fmla="*/ 166 h 833"/>
                    <a:gd name="T48" fmla="*/ 27 w 2032"/>
                    <a:gd name="T49" fmla="*/ 157 h 833"/>
                    <a:gd name="T50" fmla="*/ 287 w 2032"/>
                    <a:gd name="T51" fmla="*/ 0 h 833"/>
                    <a:gd name="T52" fmla="*/ 899 w 2032"/>
                    <a:gd name="T53" fmla="*/ 370 h 833"/>
                    <a:gd name="T54" fmla="*/ 926 w 2032"/>
                    <a:gd name="T55" fmla="*/ 384 h 833"/>
                    <a:gd name="T56" fmla="*/ 956 w 2032"/>
                    <a:gd name="T57" fmla="*/ 395 h 833"/>
                    <a:gd name="T58" fmla="*/ 985 w 2032"/>
                    <a:gd name="T59" fmla="*/ 401 h 833"/>
                    <a:gd name="T60" fmla="*/ 1015 w 2032"/>
                    <a:gd name="T61" fmla="*/ 403 h 833"/>
                    <a:gd name="T62" fmla="*/ 1047 w 2032"/>
                    <a:gd name="T63" fmla="*/ 401 h 833"/>
                    <a:gd name="T64" fmla="*/ 1076 w 2032"/>
                    <a:gd name="T65" fmla="*/ 395 h 833"/>
                    <a:gd name="T66" fmla="*/ 1105 w 2032"/>
                    <a:gd name="T67" fmla="*/ 384 h 833"/>
                    <a:gd name="T68" fmla="*/ 1132 w 2032"/>
                    <a:gd name="T69" fmla="*/ 370 h 833"/>
                    <a:gd name="T70" fmla="*/ 1745 w 2032"/>
                    <a:gd name="T71" fmla="*/ 0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32" h="833">
                      <a:moveTo>
                        <a:pt x="1745" y="0"/>
                      </a:moveTo>
                      <a:lnTo>
                        <a:pt x="2005" y="157"/>
                      </a:lnTo>
                      <a:lnTo>
                        <a:pt x="2016" y="165"/>
                      </a:lnTo>
                      <a:lnTo>
                        <a:pt x="2025" y="177"/>
                      </a:lnTo>
                      <a:lnTo>
                        <a:pt x="2030" y="191"/>
                      </a:lnTo>
                      <a:lnTo>
                        <a:pt x="2032" y="204"/>
                      </a:lnTo>
                      <a:lnTo>
                        <a:pt x="2030" y="219"/>
                      </a:lnTo>
                      <a:lnTo>
                        <a:pt x="2025" y="233"/>
                      </a:lnTo>
                      <a:lnTo>
                        <a:pt x="2016" y="244"/>
                      </a:lnTo>
                      <a:lnTo>
                        <a:pt x="2005" y="253"/>
                      </a:lnTo>
                      <a:lnTo>
                        <a:pt x="1074" y="817"/>
                      </a:lnTo>
                      <a:lnTo>
                        <a:pt x="1052" y="828"/>
                      </a:lnTo>
                      <a:lnTo>
                        <a:pt x="1028" y="833"/>
                      </a:lnTo>
                      <a:lnTo>
                        <a:pt x="1003" y="833"/>
                      </a:lnTo>
                      <a:lnTo>
                        <a:pt x="980" y="828"/>
                      </a:lnTo>
                      <a:lnTo>
                        <a:pt x="958" y="817"/>
                      </a:lnTo>
                      <a:lnTo>
                        <a:pt x="27" y="253"/>
                      </a:lnTo>
                      <a:lnTo>
                        <a:pt x="16" y="244"/>
                      </a:lnTo>
                      <a:lnTo>
                        <a:pt x="7" y="233"/>
                      </a:lnTo>
                      <a:lnTo>
                        <a:pt x="2" y="219"/>
                      </a:lnTo>
                      <a:lnTo>
                        <a:pt x="0" y="204"/>
                      </a:lnTo>
                      <a:lnTo>
                        <a:pt x="2" y="191"/>
                      </a:lnTo>
                      <a:lnTo>
                        <a:pt x="7" y="177"/>
                      </a:lnTo>
                      <a:lnTo>
                        <a:pt x="16" y="166"/>
                      </a:lnTo>
                      <a:lnTo>
                        <a:pt x="27" y="157"/>
                      </a:lnTo>
                      <a:lnTo>
                        <a:pt x="287" y="0"/>
                      </a:lnTo>
                      <a:lnTo>
                        <a:pt x="899" y="370"/>
                      </a:lnTo>
                      <a:lnTo>
                        <a:pt x="926" y="384"/>
                      </a:lnTo>
                      <a:lnTo>
                        <a:pt x="956" y="395"/>
                      </a:lnTo>
                      <a:lnTo>
                        <a:pt x="985" y="401"/>
                      </a:lnTo>
                      <a:lnTo>
                        <a:pt x="1015" y="403"/>
                      </a:lnTo>
                      <a:lnTo>
                        <a:pt x="1047" y="401"/>
                      </a:lnTo>
                      <a:lnTo>
                        <a:pt x="1076" y="395"/>
                      </a:lnTo>
                      <a:lnTo>
                        <a:pt x="1105" y="384"/>
                      </a:lnTo>
                      <a:lnTo>
                        <a:pt x="1132" y="370"/>
                      </a:lnTo>
                      <a:lnTo>
                        <a:pt x="1745" y="0"/>
                      </a:lnTo>
                      <a:close/>
                    </a:path>
                  </a:pathLst>
                </a:custGeom>
                <a:solidFill>
                  <a:srgbClr val="FFC85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88" name="Freeform 15"/>
                <p:cNvSpPr>
                  <a:spLocks noEditPoints="1"/>
                </p:cNvSpPr>
                <p:nvPr/>
              </p:nvSpPr>
              <p:spPr bwMode="auto">
                <a:xfrm>
                  <a:off x="4976803" y="2502460"/>
                  <a:ext cx="543782" cy="626003"/>
                </a:xfrm>
                <a:custGeom>
                  <a:avLst/>
                  <a:gdLst>
                    <a:gd name="T0" fmla="*/ 2013 w 2040"/>
                    <a:gd name="T1" fmla="*/ 1665 h 2341"/>
                    <a:gd name="T2" fmla="*/ 2032 w 2040"/>
                    <a:gd name="T3" fmla="*/ 1685 h 2341"/>
                    <a:gd name="T4" fmla="*/ 2040 w 2040"/>
                    <a:gd name="T5" fmla="*/ 1713 h 2341"/>
                    <a:gd name="T6" fmla="*/ 2032 w 2040"/>
                    <a:gd name="T7" fmla="*/ 1741 h 2341"/>
                    <a:gd name="T8" fmla="*/ 2013 w 2040"/>
                    <a:gd name="T9" fmla="*/ 1761 h 2341"/>
                    <a:gd name="T10" fmla="*/ 1059 w 2040"/>
                    <a:gd name="T11" fmla="*/ 2336 h 2341"/>
                    <a:gd name="T12" fmla="*/ 1012 w 2040"/>
                    <a:gd name="T13" fmla="*/ 2341 h 2341"/>
                    <a:gd name="T14" fmla="*/ 965 w 2040"/>
                    <a:gd name="T15" fmla="*/ 2325 h 2341"/>
                    <a:gd name="T16" fmla="*/ 24 w 2040"/>
                    <a:gd name="T17" fmla="*/ 1751 h 2341"/>
                    <a:gd name="T18" fmla="*/ 9 w 2040"/>
                    <a:gd name="T19" fmla="*/ 1727 h 2341"/>
                    <a:gd name="T20" fmla="*/ 9 w 2040"/>
                    <a:gd name="T21" fmla="*/ 1699 h 2341"/>
                    <a:gd name="T22" fmla="*/ 24 w 2040"/>
                    <a:gd name="T23" fmla="*/ 1674 h 2341"/>
                    <a:gd name="T24" fmla="*/ 291 w 2040"/>
                    <a:gd name="T25" fmla="*/ 1510 h 2341"/>
                    <a:gd name="T26" fmla="*/ 926 w 2040"/>
                    <a:gd name="T27" fmla="*/ 1892 h 2341"/>
                    <a:gd name="T28" fmla="*/ 985 w 2040"/>
                    <a:gd name="T29" fmla="*/ 1909 h 2341"/>
                    <a:gd name="T30" fmla="*/ 1047 w 2040"/>
                    <a:gd name="T31" fmla="*/ 1909 h 2341"/>
                    <a:gd name="T32" fmla="*/ 1105 w 2040"/>
                    <a:gd name="T33" fmla="*/ 1892 h 2341"/>
                    <a:gd name="T34" fmla="*/ 1748 w 2040"/>
                    <a:gd name="T35" fmla="*/ 1505 h 2341"/>
                    <a:gd name="T36" fmla="*/ 1028 w 2040"/>
                    <a:gd name="T37" fmla="*/ 0 h 2341"/>
                    <a:gd name="T38" fmla="*/ 1074 w 2040"/>
                    <a:gd name="T39" fmla="*/ 16 h 2341"/>
                    <a:gd name="T40" fmla="*/ 2016 w 2040"/>
                    <a:gd name="T41" fmla="*/ 587 h 2341"/>
                    <a:gd name="T42" fmla="*/ 2030 w 2040"/>
                    <a:gd name="T43" fmla="*/ 613 h 2341"/>
                    <a:gd name="T44" fmla="*/ 2030 w 2040"/>
                    <a:gd name="T45" fmla="*/ 641 h 2341"/>
                    <a:gd name="T46" fmla="*/ 2016 w 2040"/>
                    <a:gd name="T47" fmla="*/ 666 h 2341"/>
                    <a:gd name="T48" fmla="*/ 1074 w 2040"/>
                    <a:gd name="T49" fmla="*/ 1239 h 2341"/>
                    <a:gd name="T50" fmla="*/ 1028 w 2040"/>
                    <a:gd name="T51" fmla="*/ 1255 h 2341"/>
                    <a:gd name="T52" fmla="*/ 980 w 2040"/>
                    <a:gd name="T53" fmla="*/ 1250 h 2341"/>
                    <a:gd name="T54" fmla="*/ 27 w 2040"/>
                    <a:gd name="T55" fmla="*/ 675 h 2341"/>
                    <a:gd name="T56" fmla="*/ 7 w 2040"/>
                    <a:gd name="T57" fmla="*/ 655 h 2341"/>
                    <a:gd name="T58" fmla="*/ 0 w 2040"/>
                    <a:gd name="T59" fmla="*/ 626 h 2341"/>
                    <a:gd name="T60" fmla="*/ 7 w 2040"/>
                    <a:gd name="T61" fmla="*/ 599 h 2341"/>
                    <a:gd name="T62" fmla="*/ 27 w 2040"/>
                    <a:gd name="T63" fmla="*/ 579 h 2341"/>
                    <a:gd name="T64" fmla="*/ 980 w 2040"/>
                    <a:gd name="T65" fmla="*/ 5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40" h="2341">
                      <a:moveTo>
                        <a:pt x="1748" y="1505"/>
                      </a:moveTo>
                      <a:lnTo>
                        <a:pt x="2013" y="1665"/>
                      </a:lnTo>
                      <a:lnTo>
                        <a:pt x="2024" y="1674"/>
                      </a:lnTo>
                      <a:lnTo>
                        <a:pt x="2032" y="1685"/>
                      </a:lnTo>
                      <a:lnTo>
                        <a:pt x="2038" y="1699"/>
                      </a:lnTo>
                      <a:lnTo>
                        <a:pt x="2040" y="1713"/>
                      </a:lnTo>
                      <a:lnTo>
                        <a:pt x="2038" y="1727"/>
                      </a:lnTo>
                      <a:lnTo>
                        <a:pt x="2032" y="1741"/>
                      </a:lnTo>
                      <a:lnTo>
                        <a:pt x="2024" y="1751"/>
                      </a:lnTo>
                      <a:lnTo>
                        <a:pt x="2013" y="1761"/>
                      </a:lnTo>
                      <a:lnTo>
                        <a:pt x="1081" y="2325"/>
                      </a:lnTo>
                      <a:lnTo>
                        <a:pt x="1059" y="2336"/>
                      </a:lnTo>
                      <a:lnTo>
                        <a:pt x="1036" y="2341"/>
                      </a:lnTo>
                      <a:lnTo>
                        <a:pt x="1012" y="2341"/>
                      </a:lnTo>
                      <a:lnTo>
                        <a:pt x="987" y="2336"/>
                      </a:lnTo>
                      <a:lnTo>
                        <a:pt x="965" y="2325"/>
                      </a:lnTo>
                      <a:lnTo>
                        <a:pt x="35" y="1761"/>
                      </a:lnTo>
                      <a:lnTo>
                        <a:pt x="24" y="1751"/>
                      </a:lnTo>
                      <a:lnTo>
                        <a:pt x="15" y="1741"/>
                      </a:lnTo>
                      <a:lnTo>
                        <a:pt x="9" y="1727"/>
                      </a:lnTo>
                      <a:lnTo>
                        <a:pt x="8" y="1713"/>
                      </a:lnTo>
                      <a:lnTo>
                        <a:pt x="9" y="1699"/>
                      </a:lnTo>
                      <a:lnTo>
                        <a:pt x="16" y="1685"/>
                      </a:lnTo>
                      <a:lnTo>
                        <a:pt x="24" y="1674"/>
                      </a:lnTo>
                      <a:lnTo>
                        <a:pt x="35" y="1665"/>
                      </a:lnTo>
                      <a:lnTo>
                        <a:pt x="291" y="1510"/>
                      </a:lnTo>
                      <a:lnTo>
                        <a:pt x="899" y="1878"/>
                      </a:lnTo>
                      <a:lnTo>
                        <a:pt x="926" y="1892"/>
                      </a:lnTo>
                      <a:lnTo>
                        <a:pt x="956" y="1903"/>
                      </a:lnTo>
                      <a:lnTo>
                        <a:pt x="985" y="1909"/>
                      </a:lnTo>
                      <a:lnTo>
                        <a:pt x="1015" y="1911"/>
                      </a:lnTo>
                      <a:lnTo>
                        <a:pt x="1047" y="1909"/>
                      </a:lnTo>
                      <a:lnTo>
                        <a:pt x="1076" y="1903"/>
                      </a:lnTo>
                      <a:lnTo>
                        <a:pt x="1105" y="1892"/>
                      </a:lnTo>
                      <a:lnTo>
                        <a:pt x="1132" y="1878"/>
                      </a:lnTo>
                      <a:lnTo>
                        <a:pt x="1748" y="1505"/>
                      </a:lnTo>
                      <a:close/>
                      <a:moveTo>
                        <a:pt x="1004" y="0"/>
                      </a:moveTo>
                      <a:lnTo>
                        <a:pt x="1028" y="0"/>
                      </a:lnTo>
                      <a:lnTo>
                        <a:pt x="1052" y="5"/>
                      </a:lnTo>
                      <a:lnTo>
                        <a:pt x="1074" y="16"/>
                      </a:lnTo>
                      <a:lnTo>
                        <a:pt x="2005" y="579"/>
                      </a:lnTo>
                      <a:lnTo>
                        <a:pt x="2016" y="587"/>
                      </a:lnTo>
                      <a:lnTo>
                        <a:pt x="2025" y="599"/>
                      </a:lnTo>
                      <a:lnTo>
                        <a:pt x="2030" y="613"/>
                      </a:lnTo>
                      <a:lnTo>
                        <a:pt x="2032" y="626"/>
                      </a:lnTo>
                      <a:lnTo>
                        <a:pt x="2030" y="641"/>
                      </a:lnTo>
                      <a:lnTo>
                        <a:pt x="2025" y="655"/>
                      </a:lnTo>
                      <a:lnTo>
                        <a:pt x="2016" y="666"/>
                      </a:lnTo>
                      <a:lnTo>
                        <a:pt x="2005" y="675"/>
                      </a:lnTo>
                      <a:lnTo>
                        <a:pt x="1074" y="1239"/>
                      </a:lnTo>
                      <a:lnTo>
                        <a:pt x="1052" y="1250"/>
                      </a:lnTo>
                      <a:lnTo>
                        <a:pt x="1028" y="1255"/>
                      </a:lnTo>
                      <a:lnTo>
                        <a:pt x="1003" y="1255"/>
                      </a:lnTo>
                      <a:lnTo>
                        <a:pt x="980" y="1250"/>
                      </a:lnTo>
                      <a:lnTo>
                        <a:pt x="958" y="1239"/>
                      </a:lnTo>
                      <a:lnTo>
                        <a:pt x="27" y="675"/>
                      </a:lnTo>
                      <a:lnTo>
                        <a:pt x="16" y="666"/>
                      </a:lnTo>
                      <a:lnTo>
                        <a:pt x="7" y="655"/>
                      </a:lnTo>
                      <a:lnTo>
                        <a:pt x="2" y="641"/>
                      </a:lnTo>
                      <a:lnTo>
                        <a:pt x="0" y="626"/>
                      </a:lnTo>
                      <a:lnTo>
                        <a:pt x="2" y="613"/>
                      </a:lnTo>
                      <a:lnTo>
                        <a:pt x="7" y="599"/>
                      </a:lnTo>
                      <a:lnTo>
                        <a:pt x="16" y="587"/>
                      </a:lnTo>
                      <a:lnTo>
                        <a:pt x="27" y="579"/>
                      </a:lnTo>
                      <a:lnTo>
                        <a:pt x="958" y="16"/>
                      </a:lnTo>
                      <a:lnTo>
                        <a:pt x="980" y="5"/>
                      </a:lnTo>
                      <a:lnTo>
                        <a:pt x="1004" y="0"/>
                      </a:lnTo>
                      <a:close/>
                    </a:path>
                  </a:pathLst>
                </a:custGeom>
                <a:solidFill>
                  <a:srgbClr val="EBECE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grpSp>
        </p:grpSp>
      </p:grpSp>
      <p:sp>
        <p:nvSpPr>
          <p:cNvPr id="65" name="Oval 64"/>
          <p:cNvSpPr/>
          <p:nvPr/>
        </p:nvSpPr>
        <p:spPr bwMode="auto">
          <a:xfrm rot="1038815">
            <a:off x="5640993" y="2436422"/>
            <a:ext cx="1029252" cy="1020260"/>
          </a:xfrm>
          <a:prstGeom prst="ellipse">
            <a:avLst/>
          </a:prstGeom>
          <a:gradFill>
            <a:gsLst>
              <a:gs pos="0">
                <a:schemeClr val="bg2"/>
              </a:gs>
              <a:gs pos="100000">
                <a:schemeClr val="bg2">
                  <a:lumMod val="60000"/>
                  <a:lumOff val="40000"/>
                  <a:alpha val="75000"/>
                </a:schemeClr>
              </a:gs>
            </a:gsLst>
            <a:lin ang="5400000" scaled="1"/>
          </a:gradFill>
          <a:ln w="28575" cap="flat" cmpd="sng" algn="ctr">
            <a:gradFill>
              <a:gsLst>
                <a:gs pos="0">
                  <a:schemeClr val="tx2">
                    <a:alpha val="14000"/>
                  </a:schemeClr>
                </a:gs>
                <a:gs pos="100000">
                  <a:schemeClr val="tx2">
                    <a:alpha val="61000"/>
                  </a:schemeClr>
                </a:gs>
              </a:gsLst>
              <a:lin ang="5400000" scaled="1"/>
            </a:gradFill>
            <a:prstDash val="solid"/>
            <a:round/>
            <a:headEnd type="none" w="med" len="med"/>
            <a:tailEnd type="triangle" w="med" len="sm"/>
          </a:ln>
          <a:effectLst>
            <a:outerShdw blurRad="952500" sx="105000" sy="105000" algn="ctr" rotWithShape="0">
              <a:schemeClr val="tx1">
                <a:alpha val="20000"/>
              </a:schemeClr>
            </a:outerShdw>
          </a:effectLst>
        </p:spPr>
        <p:txBody>
          <a:bodyPr vert="horz" wrap="none" lIns="91440" tIns="45720" rIns="91440" bIns="45720" numCol="1" rtlCol="0"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457200" eaLnBrk="0" fontAlgn="base" hangingPunct="0">
              <a:spcBef>
                <a:spcPct val="0"/>
              </a:spcBef>
              <a:spcAft>
                <a:spcPct val="0"/>
              </a:spcAft>
            </a:pPr>
            <a:endParaRPr lang="en-US" sz="1200" b="1" dirty="0">
              <a:ln w="76200" cmpd="sng">
                <a:solidFill>
                  <a:prstClr val="white"/>
                </a:solidFill>
              </a:ln>
              <a:solidFill>
                <a:schemeClr val="accent1">
                  <a:lumMod val="50000"/>
                </a:schemeClr>
              </a:solidFill>
              <a:latin typeface="Arial"/>
              <a:ea typeface="ＭＳ Ｐゴシック" pitchFamily="16" charset="-128"/>
              <a:cs typeface="ＭＳ Ｐゴシック" pitchFamily="-97" charset="-128"/>
            </a:endParaRPr>
          </a:p>
        </p:txBody>
      </p:sp>
      <p:grpSp>
        <p:nvGrpSpPr>
          <p:cNvPr id="74" name="Group 73"/>
          <p:cNvGrpSpPr/>
          <p:nvPr/>
        </p:nvGrpSpPr>
        <p:grpSpPr>
          <a:xfrm>
            <a:off x="6116397" y="3104418"/>
            <a:ext cx="593488" cy="532203"/>
            <a:chOff x="9986210" y="3053535"/>
            <a:chExt cx="550812" cy="498287"/>
          </a:xfrm>
        </p:grpSpPr>
        <p:sp>
          <p:nvSpPr>
            <p:cNvPr id="174" name="Freeform 6"/>
            <p:cNvSpPr>
              <a:spLocks/>
            </p:cNvSpPr>
            <p:nvPr/>
          </p:nvSpPr>
          <p:spPr bwMode="auto">
            <a:xfrm>
              <a:off x="9986210" y="3053535"/>
              <a:ext cx="550812" cy="368159"/>
            </a:xfrm>
            <a:custGeom>
              <a:avLst/>
              <a:gdLst>
                <a:gd name="T0" fmla="*/ 1489 w 2698"/>
                <a:gd name="T1" fmla="*/ 1 h 1807"/>
                <a:gd name="T2" fmla="*/ 1579 w 2698"/>
                <a:gd name="T3" fmla="*/ 16 h 1807"/>
                <a:gd name="T4" fmla="*/ 1667 w 2698"/>
                <a:gd name="T5" fmla="*/ 44 h 1807"/>
                <a:gd name="T6" fmla="*/ 1750 w 2698"/>
                <a:gd name="T7" fmla="*/ 86 h 1807"/>
                <a:gd name="T8" fmla="*/ 1825 w 2698"/>
                <a:gd name="T9" fmla="*/ 143 h 1807"/>
                <a:gd name="T10" fmla="*/ 1891 w 2698"/>
                <a:gd name="T11" fmla="*/ 213 h 1807"/>
                <a:gd name="T12" fmla="*/ 1945 w 2698"/>
                <a:gd name="T13" fmla="*/ 297 h 1807"/>
                <a:gd name="T14" fmla="*/ 1983 w 2698"/>
                <a:gd name="T15" fmla="*/ 395 h 1807"/>
                <a:gd name="T16" fmla="*/ 2082 w 2698"/>
                <a:gd name="T17" fmla="*/ 408 h 1807"/>
                <a:gd name="T18" fmla="*/ 2176 w 2698"/>
                <a:gd name="T19" fmla="*/ 441 h 1807"/>
                <a:gd name="T20" fmla="*/ 2262 w 2698"/>
                <a:gd name="T21" fmla="*/ 494 h 1807"/>
                <a:gd name="T22" fmla="*/ 2335 w 2698"/>
                <a:gd name="T23" fmla="*/ 564 h 1807"/>
                <a:gd name="T24" fmla="*/ 2393 w 2698"/>
                <a:gd name="T25" fmla="*/ 648 h 1807"/>
                <a:gd name="T26" fmla="*/ 2432 w 2698"/>
                <a:gd name="T27" fmla="*/ 741 h 1807"/>
                <a:gd name="T28" fmla="*/ 2450 w 2698"/>
                <a:gd name="T29" fmla="*/ 840 h 1807"/>
                <a:gd name="T30" fmla="*/ 2448 w 2698"/>
                <a:gd name="T31" fmla="*/ 939 h 1807"/>
                <a:gd name="T32" fmla="*/ 2531 w 2698"/>
                <a:gd name="T33" fmla="*/ 995 h 1807"/>
                <a:gd name="T34" fmla="*/ 2601 w 2698"/>
                <a:gd name="T35" fmla="*/ 1067 h 1807"/>
                <a:gd name="T36" fmla="*/ 2654 w 2698"/>
                <a:gd name="T37" fmla="*/ 1151 h 1807"/>
                <a:gd name="T38" fmla="*/ 2686 w 2698"/>
                <a:gd name="T39" fmla="*/ 1246 h 1807"/>
                <a:gd name="T40" fmla="*/ 2698 w 2698"/>
                <a:gd name="T41" fmla="*/ 1348 h 1807"/>
                <a:gd name="T42" fmla="*/ 2686 w 2698"/>
                <a:gd name="T43" fmla="*/ 1453 h 1807"/>
                <a:gd name="T44" fmla="*/ 2651 w 2698"/>
                <a:gd name="T45" fmla="*/ 1550 h 1807"/>
                <a:gd name="T46" fmla="*/ 2598 w 2698"/>
                <a:gd name="T47" fmla="*/ 1635 h 1807"/>
                <a:gd name="T48" fmla="*/ 2527 w 2698"/>
                <a:gd name="T49" fmla="*/ 1706 h 1807"/>
                <a:gd name="T50" fmla="*/ 2441 w 2698"/>
                <a:gd name="T51" fmla="*/ 1760 h 1807"/>
                <a:gd name="T52" fmla="*/ 2345 w 2698"/>
                <a:gd name="T53" fmla="*/ 1795 h 1807"/>
                <a:gd name="T54" fmla="*/ 2240 w 2698"/>
                <a:gd name="T55" fmla="*/ 1807 h 1807"/>
                <a:gd name="T56" fmla="*/ 533 w 2698"/>
                <a:gd name="T57" fmla="*/ 1804 h 1807"/>
                <a:gd name="T58" fmla="*/ 417 w 2698"/>
                <a:gd name="T59" fmla="*/ 1783 h 1807"/>
                <a:gd name="T60" fmla="*/ 311 w 2698"/>
                <a:gd name="T61" fmla="*/ 1740 h 1807"/>
                <a:gd name="T62" fmla="*/ 216 w 2698"/>
                <a:gd name="T63" fmla="*/ 1676 h 1807"/>
                <a:gd name="T64" fmla="*/ 135 w 2698"/>
                <a:gd name="T65" fmla="*/ 1597 h 1807"/>
                <a:gd name="T66" fmla="*/ 71 w 2698"/>
                <a:gd name="T67" fmla="*/ 1504 h 1807"/>
                <a:gd name="T68" fmla="*/ 26 w 2698"/>
                <a:gd name="T69" fmla="*/ 1398 h 1807"/>
                <a:gd name="T70" fmla="*/ 2 w 2698"/>
                <a:gd name="T71" fmla="*/ 1284 h 1807"/>
                <a:gd name="T72" fmla="*/ 2 w 2698"/>
                <a:gd name="T73" fmla="*/ 1167 h 1807"/>
                <a:gd name="T74" fmla="*/ 24 w 2698"/>
                <a:gd name="T75" fmla="*/ 1056 h 1807"/>
                <a:gd name="T76" fmla="*/ 67 w 2698"/>
                <a:gd name="T77" fmla="*/ 954 h 1807"/>
                <a:gd name="T78" fmla="*/ 127 w 2698"/>
                <a:gd name="T79" fmla="*/ 862 h 1807"/>
                <a:gd name="T80" fmla="*/ 204 w 2698"/>
                <a:gd name="T81" fmla="*/ 783 h 1807"/>
                <a:gd name="T82" fmla="*/ 294 w 2698"/>
                <a:gd name="T83" fmla="*/ 719 h 1807"/>
                <a:gd name="T84" fmla="*/ 395 w 2698"/>
                <a:gd name="T85" fmla="*/ 673 h 1807"/>
                <a:gd name="T86" fmla="*/ 408 w 2698"/>
                <a:gd name="T87" fmla="*/ 568 h 1807"/>
                <a:gd name="T88" fmla="*/ 444 w 2698"/>
                <a:gd name="T89" fmla="*/ 469 h 1807"/>
                <a:gd name="T90" fmla="*/ 501 w 2698"/>
                <a:gd name="T91" fmla="*/ 379 h 1807"/>
                <a:gd name="T92" fmla="*/ 569 w 2698"/>
                <a:gd name="T93" fmla="*/ 309 h 1807"/>
                <a:gd name="T94" fmla="*/ 649 w 2698"/>
                <a:gd name="T95" fmla="*/ 255 h 1807"/>
                <a:gd name="T96" fmla="*/ 737 w 2698"/>
                <a:gd name="T97" fmla="*/ 217 h 1807"/>
                <a:gd name="T98" fmla="*/ 831 w 2698"/>
                <a:gd name="T99" fmla="*/ 198 h 1807"/>
                <a:gd name="T100" fmla="*/ 923 w 2698"/>
                <a:gd name="T101" fmla="*/ 198 h 1807"/>
                <a:gd name="T102" fmla="*/ 1008 w 2698"/>
                <a:gd name="T103" fmla="*/ 213 h 1807"/>
                <a:gd name="T104" fmla="*/ 1085 w 2698"/>
                <a:gd name="T105" fmla="*/ 132 h 1807"/>
                <a:gd name="T106" fmla="*/ 1175 w 2698"/>
                <a:gd name="T107" fmla="*/ 68 h 1807"/>
                <a:gd name="T108" fmla="*/ 1276 w 2698"/>
                <a:gd name="T109" fmla="*/ 25 h 1807"/>
                <a:gd name="T110" fmla="*/ 1386 w 2698"/>
                <a:gd name="T111" fmla="*/ 2 h 1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98" h="1807">
                  <a:moveTo>
                    <a:pt x="1444" y="0"/>
                  </a:moveTo>
                  <a:lnTo>
                    <a:pt x="1489" y="1"/>
                  </a:lnTo>
                  <a:lnTo>
                    <a:pt x="1534" y="6"/>
                  </a:lnTo>
                  <a:lnTo>
                    <a:pt x="1579" y="16"/>
                  </a:lnTo>
                  <a:lnTo>
                    <a:pt x="1624" y="28"/>
                  </a:lnTo>
                  <a:lnTo>
                    <a:pt x="1667" y="44"/>
                  </a:lnTo>
                  <a:lnTo>
                    <a:pt x="1709" y="63"/>
                  </a:lnTo>
                  <a:lnTo>
                    <a:pt x="1750" y="86"/>
                  </a:lnTo>
                  <a:lnTo>
                    <a:pt x="1790" y="113"/>
                  </a:lnTo>
                  <a:lnTo>
                    <a:pt x="1825" y="143"/>
                  </a:lnTo>
                  <a:lnTo>
                    <a:pt x="1860" y="176"/>
                  </a:lnTo>
                  <a:lnTo>
                    <a:pt x="1891" y="213"/>
                  </a:lnTo>
                  <a:lnTo>
                    <a:pt x="1919" y="253"/>
                  </a:lnTo>
                  <a:lnTo>
                    <a:pt x="1945" y="297"/>
                  </a:lnTo>
                  <a:lnTo>
                    <a:pt x="1966" y="344"/>
                  </a:lnTo>
                  <a:lnTo>
                    <a:pt x="1983" y="395"/>
                  </a:lnTo>
                  <a:lnTo>
                    <a:pt x="2034" y="398"/>
                  </a:lnTo>
                  <a:lnTo>
                    <a:pt x="2082" y="408"/>
                  </a:lnTo>
                  <a:lnTo>
                    <a:pt x="2131" y="422"/>
                  </a:lnTo>
                  <a:lnTo>
                    <a:pt x="2176" y="441"/>
                  </a:lnTo>
                  <a:lnTo>
                    <a:pt x="2221" y="466"/>
                  </a:lnTo>
                  <a:lnTo>
                    <a:pt x="2262" y="494"/>
                  </a:lnTo>
                  <a:lnTo>
                    <a:pt x="2300" y="527"/>
                  </a:lnTo>
                  <a:lnTo>
                    <a:pt x="2335" y="564"/>
                  </a:lnTo>
                  <a:lnTo>
                    <a:pt x="2365" y="604"/>
                  </a:lnTo>
                  <a:lnTo>
                    <a:pt x="2393" y="648"/>
                  </a:lnTo>
                  <a:lnTo>
                    <a:pt x="2415" y="694"/>
                  </a:lnTo>
                  <a:lnTo>
                    <a:pt x="2432" y="741"/>
                  </a:lnTo>
                  <a:lnTo>
                    <a:pt x="2443" y="790"/>
                  </a:lnTo>
                  <a:lnTo>
                    <a:pt x="2450" y="840"/>
                  </a:lnTo>
                  <a:lnTo>
                    <a:pt x="2452" y="889"/>
                  </a:lnTo>
                  <a:lnTo>
                    <a:pt x="2448" y="939"/>
                  </a:lnTo>
                  <a:lnTo>
                    <a:pt x="2491" y="964"/>
                  </a:lnTo>
                  <a:lnTo>
                    <a:pt x="2531" y="995"/>
                  </a:lnTo>
                  <a:lnTo>
                    <a:pt x="2568" y="1029"/>
                  </a:lnTo>
                  <a:lnTo>
                    <a:pt x="2601" y="1067"/>
                  </a:lnTo>
                  <a:lnTo>
                    <a:pt x="2629" y="1107"/>
                  </a:lnTo>
                  <a:lnTo>
                    <a:pt x="2654" y="1151"/>
                  </a:lnTo>
                  <a:lnTo>
                    <a:pt x="2673" y="1198"/>
                  </a:lnTo>
                  <a:lnTo>
                    <a:pt x="2686" y="1246"/>
                  </a:lnTo>
                  <a:lnTo>
                    <a:pt x="2696" y="1296"/>
                  </a:lnTo>
                  <a:lnTo>
                    <a:pt x="2698" y="1348"/>
                  </a:lnTo>
                  <a:lnTo>
                    <a:pt x="2695" y="1402"/>
                  </a:lnTo>
                  <a:lnTo>
                    <a:pt x="2686" y="1453"/>
                  </a:lnTo>
                  <a:lnTo>
                    <a:pt x="2672" y="1503"/>
                  </a:lnTo>
                  <a:lnTo>
                    <a:pt x="2651" y="1550"/>
                  </a:lnTo>
                  <a:lnTo>
                    <a:pt x="2627" y="1594"/>
                  </a:lnTo>
                  <a:lnTo>
                    <a:pt x="2598" y="1635"/>
                  </a:lnTo>
                  <a:lnTo>
                    <a:pt x="2564" y="1672"/>
                  </a:lnTo>
                  <a:lnTo>
                    <a:pt x="2527" y="1706"/>
                  </a:lnTo>
                  <a:lnTo>
                    <a:pt x="2486" y="1735"/>
                  </a:lnTo>
                  <a:lnTo>
                    <a:pt x="2441" y="1760"/>
                  </a:lnTo>
                  <a:lnTo>
                    <a:pt x="2394" y="1780"/>
                  </a:lnTo>
                  <a:lnTo>
                    <a:pt x="2345" y="1795"/>
                  </a:lnTo>
                  <a:lnTo>
                    <a:pt x="2293" y="1804"/>
                  </a:lnTo>
                  <a:lnTo>
                    <a:pt x="2240" y="1807"/>
                  </a:lnTo>
                  <a:lnTo>
                    <a:pt x="558" y="1807"/>
                  </a:lnTo>
                  <a:lnTo>
                    <a:pt x="533" y="1804"/>
                  </a:lnTo>
                  <a:lnTo>
                    <a:pt x="474" y="1797"/>
                  </a:lnTo>
                  <a:lnTo>
                    <a:pt x="417" y="1783"/>
                  </a:lnTo>
                  <a:lnTo>
                    <a:pt x="362" y="1764"/>
                  </a:lnTo>
                  <a:lnTo>
                    <a:pt x="311" y="1740"/>
                  </a:lnTo>
                  <a:lnTo>
                    <a:pt x="261" y="1710"/>
                  </a:lnTo>
                  <a:lnTo>
                    <a:pt x="216" y="1676"/>
                  </a:lnTo>
                  <a:lnTo>
                    <a:pt x="173" y="1639"/>
                  </a:lnTo>
                  <a:lnTo>
                    <a:pt x="135" y="1597"/>
                  </a:lnTo>
                  <a:lnTo>
                    <a:pt x="100" y="1553"/>
                  </a:lnTo>
                  <a:lnTo>
                    <a:pt x="71" y="1504"/>
                  </a:lnTo>
                  <a:lnTo>
                    <a:pt x="47" y="1452"/>
                  </a:lnTo>
                  <a:lnTo>
                    <a:pt x="26" y="1398"/>
                  </a:lnTo>
                  <a:lnTo>
                    <a:pt x="12" y="1342"/>
                  </a:lnTo>
                  <a:lnTo>
                    <a:pt x="2" y="1284"/>
                  </a:lnTo>
                  <a:lnTo>
                    <a:pt x="0" y="1224"/>
                  </a:lnTo>
                  <a:lnTo>
                    <a:pt x="2" y="1167"/>
                  </a:lnTo>
                  <a:lnTo>
                    <a:pt x="11" y="1111"/>
                  </a:lnTo>
                  <a:lnTo>
                    <a:pt x="24" y="1056"/>
                  </a:lnTo>
                  <a:lnTo>
                    <a:pt x="43" y="1004"/>
                  </a:lnTo>
                  <a:lnTo>
                    <a:pt x="67" y="954"/>
                  </a:lnTo>
                  <a:lnTo>
                    <a:pt x="95" y="906"/>
                  </a:lnTo>
                  <a:lnTo>
                    <a:pt x="127" y="862"/>
                  </a:lnTo>
                  <a:lnTo>
                    <a:pt x="164" y="821"/>
                  </a:lnTo>
                  <a:lnTo>
                    <a:pt x="204" y="783"/>
                  </a:lnTo>
                  <a:lnTo>
                    <a:pt x="247" y="749"/>
                  </a:lnTo>
                  <a:lnTo>
                    <a:pt x="294" y="719"/>
                  </a:lnTo>
                  <a:lnTo>
                    <a:pt x="343" y="694"/>
                  </a:lnTo>
                  <a:lnTo>
                    <a:pt x="395" y="673"/>
                  </a:lnTo>
                  <a:lnTo>
                    <a:pt x="399" y="620"/>
                  </a:lnTo>
                  <a:lnTo>
                    <a:pt x="408" y="568"/>
                  </a:lnTo>
                  <a:lnTo>
                    <a:pt x="423" y="517"/>
                  </a:lnTo>
                  <a:lnTo>
                    <a:pt x="444" y="469"/>
                  </a:lnTo>
                  <a:lnTo>
                    <a:pt x="469" y="422"/>
                  </a:lnTo>
                  <a:lnTo>
                    <a:pt x="501" y="379"/>
                  </a:lnTo>
                  <a:lnTo>
                    <a:pt x="533" y="342"/>
                  </a:lnTo>
                  <a:lnTo>
                    <a:pt x="569" y="309"/>
                  </a:lnTo>
                  <a:lnTo>
                    <a:pt x="607" y="281"/>
                  </a:lnTo>
                  <a:lnTo>
                    <a:pt x="649" y="255"/>
                  </a:lnTo>
                  <a:lnTo>
                    <a:pt x="692" y="234"/>
                  </a:lnTo>
                  <a:lnTo>
                    <a:pt x="737" y="217"/>
                  </a:lnTo>
                  <a:lnTo>
                    <a:pt x="784" y="206"/>
                  </a:lnTo>
                  <a:lnTo>
                    <a:pt x="831" y="198"/>
                  </a:lnTo>
                  <a:lnTo>
                    <a:pt x="880" y="196"/>
                  </a:lnTo>
                  <a:lnTo>
                    <a:pt x="923" y="198"/>
                  </a:lnTo>
                  <a:lnTo>
                    <a:pt x="966" y="204"/>
                  </a:lnTo>
                  <a:lnTo>
                    <a:pt x="1008" y="213"/>
                  </a:lnTo>
                  <a:lnTo>
                    <a:pt x="1044" y="171"/>
                  </a:lnTo>
                  <a:lnTo>
                    <a:pt x="1085" y="132"/>
                  </a:lnTo>
                  <a:lnTo>
                    <a:pt x="1128" y="98"/>
                  </a:lnTo>
                  <a:lnTo>
                    <a:pt x="1175" y="68"/>
                  </a:lnTo>
                  <a:lnTo>
                    <a:pt x="1224" y="44"/>
                  </a:lnTo>
                  <a:lnTo>
                    <a:pt x="1276" y="25"/>
                  </a:lnTo>
                  <a:lnTo>
                    <a:pt x="1330" y="10"/>
                  </a:lnTo>
                  <a:lnTo>
                    <a:pt x="1386" y="2"/>
                  </a:lnTo>
                  <a:lnTo>
                    <a:pt x="1444"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75" name="Freeform 7"/>
            <p:cNvSpPr>
              <a:spLocks/>
            </p:cNvSpPr>
            <p:nvPr/>
          </p:nvSpPr>
          <p:spPr bwMode="auto">
            <a:xfrm>
              <a:off x="10009042" y="3076366"/>
              <a:ext cx="505149" cy="322496"/>
            </a:xfrm>
            <a:custGeom>
              <a:avLst/>
              <a:gdLst>
                <a:gd name="T0" fmla="*/ 1380 w 2474"/>
                <a:gd name="T1" fmla="*/ 2 h 1582"/>
                <a:gd name="T2" fmla="*/ 1462 w 2474"/>
                <a:gd name="T3" fmla="*/ 18 h 1582"/>
                <a:gd name="T4" fmla="*/ 1540 w 2474"/>
                <a:gd name="T5" fmla="*/ 48 h 1582"/>
                <a:gd name="T6" fmla="*/ 1612 w 2474"/>
                <a:gd name="T7" fmla="*/ 94 h 1582"/>
                <a:gd name="T8" fmla="*/ 1674 w 2474"/>
                <a:gd name="T9" fmla="*/ 152 h 1582"/>
                <a:gd name="T10" fmla="*/ 1724 w 2474"/>
                <a:gd name="T11" fmla="*/ 223 h 1582"/>
                <a:gd name="T12" fmla="*/ 1760 w 2474"/>
                <a:gd name="T13" fmla="*/ 307 h 1582"/>
                <a:gd name="T14" fmla="*/ 1779 w 2474"/>
                <a:gd name="T15" fmla="*/ 403 h 1582"/>
                <a:gd name="T16" fmla="*/ 1878 w 2474"/>
                <a:gd name="T17" fmla="*/ 395 h 1582"/>
                <a:gd name="T18" fmla="*/ 1970 w 2474"/>
                <a:gd name="T19" fmla="*/ 413 h 1582"/>
                <a:gd name="T20" fmla="*/ 2053 w 2474"/>
                <a:gd name="T21" fmla="*/ 452 h 1582"/>
                <a:gd name="T22" fmla="*/ 2122 w 2474"/>
                <a:gd name="T23" fmla="*/ 509 h 1582"/>
                <a:gd name="T24" fmla="*/ 2177 w 2474"/>
                <a:gd name="T25" fmla="*/ 581 h 1582"/>
                <a:gd name="T26" fmla="*/ 2212 w 2474"/>
                <a:gd name="T27" fmla="*/ 663 h 1582"/>
                <a:gd name="T28" fmla="*/ 2227 w 2474"/>
                <a:gd name="T29" fmla="*/ 754 h 1582"/>
                <a:gd name="T30" fmla="*/ 2217 w 2474"/>
                <a:gd name="T31" fmla="*/ 850 h 1582"/>
                <a:gd name="T32" fmla="*/ 2244 w 2474"/>
                <a:gd name="T33" fmla="*/ 909 h 1582"/>
                <a:gd name="T34" fmla="*/ 2319 w 2474"/>
                <a:gd name="T35" fmla="*/ 947 h 1582"/>
                <a:gd name="T36" fmla="*/ 2382 w 2474"/>
                <a:gd name="T37" fmla="*/ 1002 h 1582"/>
                <a:gd name="T38" fmla="*/ 2432 w 2474"/>
                <a:gd name="T39" fmla="*/ 1070 h 1582"/>
                <a:gd name="T40" fmla="*/ 2462 w 2474"/>
                <a:gd name="T41" fmla="*/ 1149 h 1582"/>
                <a:gd name="T42" fmla="*/ 2474 w 2474"/>
                <a:gd name="T43" fmla="*/ 1236 h 1582"/>
                <a:gd name="T44" fmla="*/ 2461 w 2474"/>
                <a:gd name="T45" fmla="*/ 1329 h 1582"/>
                <a:gd name="T46" fmla="*/ 2426 w 2474"/>
                <a:gd name="T47" fmla="*/ 1411 h 1582"/>
                <a:gd name="T48" fmla="*/ 2373 w 2474"/>
                <a:gd name="T49" fmla="*/ 1481 h 1582"/>
                <a:gd name="T50" fmla="*/ 2303 w 2474"/>
                <a:gd name="T51" fmla="*/ 1535 h 1582"/>
                <a:gd name="T52" fmla="*/ 2219 w 2474"/>
                <a:gd name="T53" fmla="*/ 1571 h 1582"/>
                <a:gd name="T54" fmla="*/ 2128 w 2474"/>
                <a:gd name="T55" fmla="*/ 1582 h 1582"/>
                <a:gd name="T56" fmla="*/ 446 w 2474"/>
                <a:gd name="T57" fmla="*/ 1581 h 1582"/>
                <a:gd name="T58" fmla="*/ 342 w 2474"/>
                <a:gd name="T59" fmla="*/ 1564 h 1582"/>
                <a:gd name="T60" fmla="*/ 248 w 2474"/>
                <a:gd name="T61" fmla="*/ 1526 h 1582"/>
                <a:gd name="T62" fmla="*/ 166 w 2474"/>
                <a:gd name="T63" fmla="*/ 1470 h 1582"/>
                <a:gd name="T64" fmla="*/ 97 w 2474"/>
                <a:gd name="T65" fmla="*/ 1398 h 1582"/>
                <a:gd name="T66" fmla="*/ 45 w 2474"/>
                <a:gd name="T67" fmla="*/ 1313 h 1582"/>
                <a:gd name="T68" fmla="*/ 12 w 2474"/>
                <a:gd name="T69" fmla="*/ 1217 h 1582"/>
                <a:gd name="T70" fmla="*/ 0 w 2474"/>
                <a:gd name="T71" fmla="*/ 1112 h 1582"/>
                <a:gd name="T72" fmla="*/ 12 w 2474"/>
                <a:gd name="T73" fmla="*/ 1007 h 1582"/>
                <a:gd name="T74" fmla="*/ 46 w 2474"/>
                <a:gd name="T75" fmla="*/ 908 h 1582"/>
                <a:gd name="T76" fmla="*/ 100 w 2474"/>
                <a:gd name="T77" fmla="*/ 823 h 1582"/>
                <a:gd name="T78" fmla="*/ 171 w 2474"/>
                <a:gd name="T79" fmla="*/ 750 h 1582"/>
                <a:gd name="T80" fmla="*/ 257 w 2474"/>
                <a:gd name="T81" fmla="*/ 694 h 1582"/>
                <a:gd name="T82" fmla="*/ 353 w 2474"/>
                <a:gd name="T83" fmla="*/ 658 h 1582"/>
                <a:gd name="T84" fmla="*/ 397 w 2474"/>
                <a:gd name="T85" fmla="*/ 599 h 1582"/>
                <a:gd name="T86" fmla="*/ 400 w 2474"/>
                <a:gd name="T87" fmla="*/ 507 h 1582"/>
                <a:gd name="T88" fmla="*/ 425 w 2474"/>
                <a:gd name="T89" fmla="*/ 422 h 1582"/>
                <a:gd name="T90" fmla="*/ 468 w 2474"/>
                <a:gd name="T91" fmla="*/ 348 h 1582"/>
                <a:gd name="T92" fmla="*/ 527 w 2474"/>
                <a:gd name="T93" fmla="*/ 286 h 1582"/>
                <a:gd name="T94" fmla="*/ 597 w 2474"/>
                <a:gd name="T95" fmla="*/ 239 h 1582"/>
                <a:gd name="T96" fmla="*/ 677 w 2474"/>
                <a:gd name="T97" fmla="*/ 208 h 1582"/>
                <a:gd name="T98" fmla="*/ 763 w 2474"/>
                <a:gd name="T99" fmla="*/ 196 h 1582"/>
                <a:gd name="T100" fmla="*/ 851 w 2474"/>
                <a:gd name="T101" fmla="*/ 207 h 1582"/>
                <a:gd name="T102" fmla="*/ 940 w 2474"/>
                <a:gd name="T103" fmla="*/ 241 h 1582"/>
                <a:gd name="T104" fmla="*/ 994 w 2474"/>
                <a:gd name="T105" fmla="*/ 158 h 1582"/>
                <a:gd name="T106" fmla="*/ 1058 w 2474"/>
                <a:gd name="T107" fmla="*/ 94 h 1582"/>
                <a:gd name="T108" fmla="*/ 1132 w 2474"/>
                <a:gd name="T109" fmla="*/ 46 h 1582"/>
                <a:gd name="T110" fmla="*/ 1212 w 2474"/>
                <a:gd name="T111" fmla="*/ 16 h 1582"/>
                <a:gd name="T112" fmla="*/ 1295 w 2474"/>
                <a:gd name="T113" fmla="*/ 1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74" h="1582">
                  <a:moveTo>
                    <a:pt x="1337" y="0"/>
                  </a:moveTo>
                  <a:lnTo>
                    <a:pt x="1380" y="2"/>
                  </a:lnTo>
                  <a:lnTo>
                    <a:pt x="1421" y="8"/>
                  </a:lnTo>
                  <a:lnTo>
                    <a:pt x="1462" y="18"/>
                  </a:lnTo>
                  <a:lnTo>
                    <a:pt x="1502" y="31"/>
                  </a:lnTo>
                  <a:lnTo>
                    <a:pt x="1540" y="48"/>
                  </a:lnTo>
                  <a:lnTo>
                    <a:pt x="1577" y="70"/>
                  </a:lnTo>
                  <a:lnTo>
                    <a:pt x="1612" y="94"/>
                  </a:lnTo>
                  <a:lnTo>
                    <a:pt x="1645" y="121"/>
                  </a:lnTo>
                  <a:lnTo>
                    <a:pt x="1674" y="152"/>
                  </a:lnTo>
                  <a:lnTo>
                    <a:pt x="1701" y="186"/>
                  </a:lnTo>
                  <a:lnTo>
                    <a:pt x="1724" y="223"/>
                  </a:lnTo>
                  <a:lnTo>
                    <a:pt x="1744" y="264"/>
                  </a:lnTo>
                  <a:lnTo>
                    <a:pt x="1760" y="307"/>
                  </a:lnTo>
                  <a:lnTo>
                    <a:pt x="1773" y="354"/>
                  </a:lnTo>
                  <a:lnTo>
                    <a:pt x="1779" y="403"/>
                  </a:lnTo>
                  <a:lnTo>
                    <a:pt x="1830" y="396"/>
                  </a:lnTo>
                  <a:lnTo>
                    <a:pt x="1878" y="395"/>
                  </a:lnTo>
                  <a:lnTo>
                    <a:pt x="1926" y="401"/>
                  </a:lnTo>
                  <a:lnTo>
                    <a:pt x="1970" y="413"/>
                  </a:lnTo>
                  <a:lnTo>
                    <a:pt x="2013" y="430"/>
                  </a:lnTo>
                  <a:lnTo>
                    <a:pt x="2053" y="452"/>
                  </a:lnTo>
                  <a:lnTo>
                    <a:pt x="2089" y="478"/>
                  </a:lnTo>
                  <a:lnTo>
                    <a:pt x="2122" y="509"/>
                  </a:lnTo>
                  <a:lnTo>
                    <a:pt x="2152" y="543"/>
                  </a:lnTo>
                  <a:lnTo>
                    <a:pt x="2177" y="581"/>
                  </a:lnTo>
                  <a:lnTo>
                    <a:pt x="2197" y="621"/>
                  </a:lnTo>
                  <a:lnTo>
                    <a:pt x="2212" y="663"/>
                  </a:lnTo>
                  <a:lnTo>
                    <a:pt x="2223" y="709"/>
                  </a:lnTo>
                  <a:lnTo>
                    <a:pt x="2227" y="754"/>
                  </a:lnTo>
                  <a:lnTo>
                    <a:pt x="2225" y="802"/>
                  </a:lnTo>
                  <a:lnTo>
                    <a:pt x="2217" y="850"/>
                  </a:lnTo>
                  <a:lnTo>
                    <a:pt x="2203" y="898"/>
                  </a:lnTo>
                  <a:lnTo>
                    <a:pt x="2244" y="909"/>
                  </a:lnTo>
                  <a:lnTo>
                    <a:pt x="2283" y="926"/>
                  </a:lnTo>
                  <a:lnTo>
                    <a:pt x="2319" y="947"/>
                  </a:lnTo>
                  <a:lnTo>
                    <a:pt x="2353" y="973"/>
                  </a:lnTo>
                  <a:lnTo>
                    <a:pt x="2382" y="1002"/>
                  </a:lnTo>
                  <a:lnTo>
                    <a:pt x="2410" y="1034"/>
                  </a:lnTo>
                  <a:lnTo>
                    <a:pt x="2432" y="1070"/>
                  </a:lnTo>
                  <a:lnTo>
                    <a:pt x="2450" y="1108"/>
                  </a:lnTo>
                  <a:lnTo>
                    <a:pt x="2462" y="1149"/>
                  </a:lnTo>
                  <a:lnTo>
                    <a:pt x="2471" y="1191"/>
                  </a:lnTo>
                  <a:lnTo>
                    <a:pt x="2474" y="1236"/>
                  </a:lnTo>
                  <a:lnTo>
                    <a:pt x="2471" y="1283"/>
                  </a:lnTo>
                  <a:lnTo>
                    <a:pt x="2461" y="1329"/>
                  </a:lnTo>
                  <a:lnTo>
                    <a:pt x="2447" y="1371"/>
                  </a:lnTo>
                  <a:lnTo>
                    <a:pt x="2426" y="1411"/>
                  </a:lnTo>
                  <a:lnTo>
                    <a:pt x="2402" y="1448"/>
                  </a:lnTo>
                  <a:lnTo>
                    <a:pt x="2373" y="1481"/>
                  </a:lnTo>
                  <a:lnTo>
                    <a:pt x="2339" y="1510"/>
                  </a:lnTo>
                  <a:lnTo>
                    <a:pt x="2303" y="1535"/>
                  </a:lnTo>
                  <a:lnTo>
                    <a:pt x="2263" y="1555"/>
                  </a:lnTo>
                  <a:lnTo>
                    <a:pt x="2219" y="1571"/>
                  </a:lnTo>
                  <a:lnTo>
                    <a:pt x="2175" y="1579"/>
                  </a:lnTo>
                  <a:lnTo>
                    <a:pt x="2128" y="1582"/>
                  </a:lnTo>
                  <a:lnTo>
                    <a:pt x="446" y="1582"/>
                  </a:lnTo>
                  <a:lnTo>
                    <a:pt x="446" y="1581"/>
                  </a:lnTo>
                  <a:lnTo>
                    <a:pt x="393" y="1576"/>
                  </a:lnTo>
                  <a:lnTo>
                    <a:pt x="342" y="1564"/>
                  </a:lnTo>
                  <a:lnTo>
                    <a:pt x="295" y="1548"/>
                  </a:lnTo>
                  <a:lnTo>
                    <a:pt x="248" y="1526"/>
                  </a:lnTo>
                  <a:lnTo>
                    <a:pt x="206" y="1501"/>
                  </a:lnTo>
                  <a:lnTo>
                    <a:pt x="166" y="1470"/>
                  </a:lnTo>
                  <a:lnTo>
                    <a:pt x="130" y="1436"/>
                  </a:lnTo>
                  <a:lnTo>
                    <a:pt x="97" y="1398"/>
                  </a:lnTo>
                  <a:lnTo>
                    <a:pt x="69" y="1357"/>
                  </a:lnTo>
                  <a:lnTo>
                    <a:pt x="45" y="1313"/>
                  </a:lnTo>
                  <a:lnTo>
                    <a:pt x="25" y="1266"/>
                  </a:lnTo>
                  <a:lnTo>
                    <a:pt x="12" y="1217"/>
                  </a:lnTo>
                  <a:lnTo>
                    <a:pt x="3" y="1166"/>
                  </a:lnTo>
                  <a:lnTo>
                    <a:pt x="0" y="1112"/>
                  </a:lnTo>
                  <a:lnTo>
                    <a:pt x="3" y="1058"/>
                  </a:lnTo>
                  <a:lnTo>
                    <a:pt x="12" y="1007"/>
                  </a:lnTo>
                  <a:lnTo>
                    <a:pt x="26" y="956"/>
                  </a:lnTo>
                  <a:lnTo>
                    <a:pt x="46" y="908"/>
                  </a:lnTo>
                  <a:lnTo>
                    <a:pt x="71" y="864"/>
                  </a:lnTo>
                  <a:lnTo>
                    <a:pt x="100" y="823"/>
                  </a:lnTo>
                  <a:lnTo>
                    <a:pt x="134" y="785"/>
                  </a:lnTo>
                  <a:lnTo>
                    <a:pt x="171" y="750"/>
                  </a:lnTo>
                  <a:lnTo>
                    <a:pt x="212" y="720"/>
                  </a:lnTo>
                  <a:lnTo>
                    <a:pt x="257" y="694"/>
                  </a:lnTo>
                  <a:lnTo>
                    <a:pt x="303" y="674"/>
                  </a:lnTo>
                  <a:lnTo>
                    <a:pt x="353" y="658"/>
                  </a:lnTo>
                  <a:lnTo>
                    <a:pt x="405" y="647"/>
                  </a:lnTo>
                  <a:lnTo>
                    <a:pt x="397" y="599"/>
                  </a:lnTo>
                  <a:lnTo>
                    <a:pt x="396" y="552"/>
                  </a:lnTo>
                  <a:lnTo>
                    <a:pt x="400" y="507"/>
                  </a:lnTo>
                  <a:lnTo>
                    <a:pt x="410" y="464"/>
                  </a:lnTo>
                  <a:lnTo>
                    <a:pt x="425" y="422"/>
                  </a:lnTo>
                  <a:lnTo>
                    <a:pt x="445" y="384"/>
                  </a:lnTo>
                  <a:lnTo>
                    <a:pt x="468" y="348"/>
                  </a:lnTo>
                  <a:lnTo>
                    <a:pt x="495" y="316"/>
                  </a:lnTo>
                  <a:lnTo>
                    <a:pt x="527" y="286"/>
                  </a:lnTo>
                  <a:lnTo>
                    <a:pt x="561" y="261"/>
                  </a:lnTo>
                  <a:lnTo>
                    <a:pt x="597" y="239"/>
                  </a:lnTo>
                  <a:lnTo>
                    <a:pt x="636" y="221"/>
                  </a:lnTo>
                  <a:lnTo>
                    <a:pt x="677" y="208"/>
                  </a:lnTo>
                  <a:lnTo>
                    <a:pt x="719" y="199"/>
                  </a:lnTo>
                  <a:lnTo>
                    <a:pt x="763" y="196"/>
                  </a:lnTo>
                  <a:lnTo>
                    <a:pt x="807" y="198"/>
                  </a:lnTo>
                  <a:lnTo>
                    <a:pt x="851" y="207"/>
                  </a:lnTo>
                  <a:lnTo>
                    <a:pt x="897" y="221"/>
                  </a:lnTo>
                  <a:lnTo>
                    <a:pt x="940" y="241"/>
                  </a:lnTo>
                  <a:lnTo>
                    <a:pt x="966" y="197"/>
                  </a:lnTo>
                  <a:lnTo>
                    <a:pt x="994" y="158"/>
                  </a:lnTo>
                  <a:lnTo>
                    <a:pt x="1026" y="123"/>
                  </a:lnTo>
                  <a:lnTo>
                    <a:pt x="1058" y="94"/>
                  </a:lnTo>
                  <a:lnTo>
                    <a:pt x="1094" y="68"/>
                  </a:lnTo>
                  <a:lnTo>
                    <a:pt x="1132" y="46"/>
                  </a:lnTo>
                  <a:lnTo>
                    <a:pt x="1172" y="29"/>
                  </a:lnTo>
                  <a:lnTo>
                    <a:pt x="1212" y="16"/>
                  </a:lnTo>
                  <a:lnTo>
                    <a:pt x="1254" y="6"/>
                  </a:lnTo>
                  <a:lnTo>
                    <a:pt x="1295" y="1"/>
                  </a:lnTo>
                  <a:lnTo>
                    <a:pt x="1337" y="0"/>
                  </a:lnTo>
                  <a:close/>
                </a:path>
              </a:pathLst>
            </a:custGeom>
            <a:solidFill>
              <a:schemeClr val="bg2">
                <a:lumMod val="20000"/>
                <a:lumOff val="80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cs typeface="ＭＳ Ｐゴシック"/>
              </a:endParaRPr>
            </a:p>
          </p:txBody>
        </p:sp>
        <p:grpSp>
          <p:nvGrpSpPr>
            <p:cNvPr id="176" name="Group 175"/>
            <p:cNvGrpSpPr>
              <a:grpSpLocks noChangeAspect="1"/>
            </p:cNvGrpSpPr>
            <p:nvPr/>
          </p:nvGrpSpPr>
          <p:grpSpPr>
            <a:xfrm>
              <a:off x="10173959" y="3240044"/>
              <a:ext cx="274399" cy="311778"/>
              <a:chOff x="4946904" y="2472561"/>
              <a:chExt cx="603579" cy="685800"/>
            </a:xfrm>
          </p:grpSpPr>
          <p:sp>
            <p:nvSpPr>
              <p:cNvPr id="177" name="Freeform 13"/>
              <p:cNvSpPr>
                <a:spLocks/>
              </p:cNvSpPr>
              <p:nvPr/>
            </p:nvSpPr>
            <p:spPr bwMode="auto">
              <a:xfrm>
                <a:off x="4946904" y="2472561"/>
                <a:ext cx="603579" cy="685800"/>
              </a:xfrm>
              <a:custGeom>
                <a:avLst/>
                <a:gdLst>
                  <a:gd name="T0" fmla="*/ 1159 w 2265"/>
                  <a:gd name="T1" fmla="*/ 2 h 2567"/>
                  <a:gd name="T2" fmla="*/ 1217 w 2265"/>
                  <a:gd name="T3" fmla="*/ 18 h 2567"/>
                  <a:gd name="T4" fmla="*/ 2175 w 2265"/>
                  <a:gd name="T5" fmla="*/ 596 h 2567"/>
                  <a:gd name="T6" fmla="*/ 2218 w 2265"/>
                  <a:gd name="T7" fmla="*/ 634 h 2567"/>
                  <a:gd name="T8" fmla="*/ 2247 w 2265"/>
                  <a:gd name="T9" fmla="*/ 683 h 2567"/>
                  <a:gd name="T10" fmla="*/ 2256 w 2265"/>
                  <a:gd name="T11" fmla="*/ 739 h 2567"/>
                  <a:gd name="T12" fmla="*/ 2247 w 2265"/>
                  <a:gd name="T13" fmla="*/ 797 h 2567"/>
                  <a:gd name="T14" fmla="*/ 2218 w 2265"/>
                  <a:gd name="T15" fmla="*/ 846 h 2567"/>
                  <a:gd name="T16" fmla="*/ 2175 w 2265"/>
                  <a:gd name="T17" fmla="*/ 884 h 2567"/>
                  <a:gd name="T18" fmla="*/ 2175 w 2265"/>
                  <a:gd name="T19" fmla="*/ 1139 h 2567"/>
                  <a:gd name="T20" fmla="*/ 2218 w 2265"/>
                  <a:gd name="T21" fmla="*/ 1177 h 2567"/>
                  <a:gd name="T22" fmla="*/ 2247 w 2265"/>
                  <a:gd name="T23" fmla="*/ 1226 h 2567"/>
                  <a:gd name="T24" fmla="*/ 2256 w 2265"/>
                  <a:gd name="T25" fmla="*/ 1282 h 2567"/>
                  <a:gd name="T26" fmla="*/ 2247 w 2265"/>
                  <a:gd name="T27" fmla="*/ 1339 h 2567"/>
                  <a:gd name="T28" fmla="*/ 2218 w 2265"/>
                  <a:gd name="T29" fmla="*/ 1389 h 2567"/>
                  <a:gd name="T30" fmla="*/ 2175 w 2265"/>
                  <a:gd name="T31" fmla="*/ 1427 h 2567"/>
                  <a:gd name="T32" fmla="*/ 2183 w 2265"/>
                  <a:gd name="T33" fmla="*/ 1682 h 2567"/>
                  <a:gd name="T34" fmla="*/ 2227 w 2265"/>
                  <a:gd name="T35" fmla="*/ 1720 h 2567"/>
                  <a:gd name="T36" fmla="*/ 2254 w 2265"/>
                  <a:gd name="T37" fmla="*/ 1769 h 2567"/>
                  <a:gd name="T38" fmla="*/ 2265 w 2265"/>
                  <a:gd name="T39" fmla="*/ 1826 h 2567"/>
                  <a:gd name="T40" fmla="*/ 2254 w 2265"/>
                  <a:gd name="T41" fmla="*/ 1882 h 2567"/>
                  <a:gd name="T42" fmla="*/ 2227 w 2265"/>
                  <a:gd name="T43" fmla="*/ 1932 h 2567"/>
                  <a:gd name="T44" fmla="*/ 2183 w 2265"/>
                  <a:gd name="T45" fmla="*/ 1970 h 2567"/>
                  <a:gd name="T46" fmla="*/ 1225 w 2265"/>
                  <a:gd name="T47" fmla="*/ 2549 h 2567"/>
                  <a:gd name="T48" fmla="*/ 1166 w 2265"/>
                  <a:gd name="T49" fmla="*/ 2565 h 2567"/>
                  <a:gd name="T50" fmla="*/ 1105 w 2265"/>
                  <a:gd name="T51" fmla="*/ 2565 h 2567"/>
                  <a:gd name="T52" fmla="*/ 1047 w 2265"/>
                  <a:gd name="T53" fmla="*/ 2549 h 2567"/>
                  <a:gd name="T54" fmla="*/ 89 w 2265"/>
                  <a:gd name="T55" fmla="*/ 1970 h 2567"/>
                  <a:gd name="T56" fmla="*/ 45 w 2265"/>
                  <a:gd name="T57" fmla="*/ 1932 h 2567"/>
                  <a:gd name="T58" fmla="*/ 18 w 2265"/>
                  <a:gd name="T59" fmla="*/ 1882 h 2567"/>
                  <a:gd name="T60" fmla="*/ 7 w 2265"/>
                  <a:gd name="T61" fmla="*/ 1825 h 2567"/>
                  <a:gd name="T62" fmla="*/ 18 w 2265"/>
                  <a:gd name="T63" fmla="*/ 1769 h 2567"/>
                  <a:gd name="T64" fmla="*/ 45 w 2265"/>
                  <a:gd name="T65" fmla="*/ 1720 h 2567"/>
                  <a:gd name="T66" fmla="*/ 89 w 2265"/>
                  <a:gd name="T67" fmla="*/ 1682 h 2567"/>
                  <a:gd name="T68" fmla="*/ 81 w 2265"/>
                  <a:gd name="T69" fmla="*/ 1427 h 2567"/>
                  <a:gd name="T70" fmla="*/ 38 w 2265"/>
                  <a:gd name="T71" fmla="*/ 1389 h 2567"/>
                  <a:gd name="T72" fmla="*/ 9 w 2265"/>
                  <a:gd name="T73" fmla="*/ 1339 h 2567"/>
                  <a:gd name="T74" fmla="*/ 0 w 2265"/>
                  <a:gd name="T75" fmla="*/ 1282 h 2567"/>
                  <a:gd name="T76" fmla="*/ 9 w 2265"/>
                  <a:gd name="T77" fmla="*/ 1226 h 2567"/>
                  <a:gd name="T78" fmla="*/ 38 w 2265"/>
                  <a:gd name="T79" fmla="*/ 1177 h 2567"/>
                  <a:gd name="T80" fmla="*/ 81 w 2265"/>
                  <a:gd name="T81" fmla="*/ 1139 h 2567"/>
                  <a:gd name="T82" fmla="*/ 81 w 2265"/>
                  <a:gd name="T83" fmla="*/ 884 h 2567"/>
                  <a:gd name="T84" fmla="*/ 38 w 2265"/>
                  <a:gd name="T85" fmla="*/ 846 h 2567"/>
                  <a:gd name="T86" fmla="*/ 9 w 2265"/>
                  <a:gd name="T87" fmla="*/ 797 h 2567"/>
                  <a:gd name="T88" fmla="*/ 0 w 2265"/>
                  <a:gd name="T89" fmla="*/ 739 h 2567"/>
                  <a:gd name="T90" fmla="*/ 9 w 2265"/>
                  <a:gd name="T91" fmla="*/ 683 h 2567"/>
                  <a:gd name="T92" fmla="*/ 38 w 2265"/>
                  <a:gd name="T93" fmla="*/ 634 h 2567"/>
                  <a:gd name="T94" fmla="*/ 81 w 2265"/>
                  <a:gd name="T95" fmla="*/ 596 h 2567"/>
                  <a:gd name="T96" fmla="*/ 1039 w 2265"/>
                  <a:gd name="T97" fmla="*/ 18 h 2567"/>
                  <a:gd name="T98" fmla="*/ 1097 w 2265"/>
                  <a:gd name="T99" fmla="*/ 2 h 2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65" h="2567">
                    <a:moveTo>
                      <a:pt x="1128" y="0"/>
                    </a:moveTo>
                    <a:lnTo>
                      <a:pt x="1159" y="2"/>
                    </a:lnTo>
                    <a:lnTo>
                      <a:pt x="1188" y="8"/>
                    </a:lnTo>
                    <a:lnTo>
                      <a:pt x="1217" y="18"/>
                    </a:lnTo>
                    <a:lnTo>
                      <a:pt x="1244" y="33"/>
                    </a:lnTo>
                    <a:lnTo>
                      <a:pt x="2175" y="596"/>
                    </a:lnTo>
                    <a:lnTo>
                      <a:pt x="2198" y="613"/>
                    </a:lnTo>
                    <a:lnTo>
                      <a:pt x="2218" y="634"/>
                    </a:lnTo>
                    <a:lnTo>
                      <a:pt x="2235" y="657"/>
                    </a:lnTo>
                    <a:lnTo>
                      <a:pt x="2247" y="683"/>
                    </a:lnTo>
                    <a:lnTo>
                      <a:pt x="2254" y="711"/>
                    </a:lnTo>
                    <a:lnTo>
                      <a:pt x="2256" y="739"/>
                    </a:lnTo>
                    <a:lnTo>
                      <a:pt x="2254" y="769"/>
                    </a:lnTo>
                    <a:lnTo>
                      <a:pt x="2247" y="797"/>
                    </a:lnTo>
                    <a:lnTo>
                      <a:pt x="2235" y="823"/>
                    </a:lnTo>
                    <a:lnTo>
                      <a:pt x="2218" y="846"/>
                    </a:lnTo>
                    <a:lnTo>
                      <a:pt x="2199" y="867"/>
                    </a:lnTo>
                    <a:lnTo>
                      <a:pt x="2175" y="884"/>
                    </a:lnTo>
                    <a:lnTo>
                      <a:pt x="1965" y="1012"/>
                    </a:lnTo>
                    <a:lnTo>
                      <a:pt x="2175" y="1139"/>
                    </a:lnTo>
                    <a:lnTo>
                      <a:pt x="2198" y="1156"/>
                    </a:lnTo>
                    <a:lnTo>
                      <a:pt x="2218" y="1177"/>
                    </a:lnTo>
                    <a:lnTo>
                      <a:pt x="2235" y="1200"/>
                    </a:lnTo>
                    <a:lnTo>
                      <a:pt x="2247" y="1226"/>
                    </a:lnTo>
                    <a:lnTo>
                      <a:pt x="2254" y="1254"/>
                    </a:lnTo>
                    <a:lnTo>
                      <a:pt x="2256" y="1282"/>
                    </a:lnTo>
                    <a:lnTo>
                      <a:pt x="2254" y="1312"/>
                    </a:lnTo>
                    <a:lnTo>
                      <a:pt x="2247" y="1339"/>
                    </a:lnTo>
                    <a:lnTo>
                      <a:pt x="2235" y="1366"/>
                    </a:lnTo>
                    <a:lnTo>
                      <a:pt x="2218" y="1389"/>
                    </a:lnTo>
                    <a:lnTo>
                      <a:pt x="2199" y="1410"/>
                    </a:lnTo>
                    <a:lnTo>
                      <a:pt x="2175" y="1427"/>
                    </a:lnTo>
                    <a:lnTo>
                      <a:pt x="1969" y="1552"/>
                    </a:lnTo>
                    <a:lnTo>
                      <a:pt x="2183" y="1682"/>
                    </a:lnTo>
                    <a:lnTo>
                      <a:pt x="2207" y="1699"/>
                    </a:lnTo>
                    <a:lnTo>
                      <a:pt x="2227" y="1720"/>
                    </a:lnTo>
                    <a:lnTo>
                      <a:pt x="2242" y="1743"/>
                    </a:lnTo>
                    <a:lnTo>
                      <a:pt x="2254" y="1769"/>
                    </a:lnTo>
                    <a:lnTo>
                      <a:pt x="2261" y="1797"/>
                    </a:lnTo>
                    <a:lnTo>
                      <a:pt x="2265" y="1826"/>
                    </a:lnTo>
                    <a:lnTo>
                      <a:pt x="2261" y="1855"/>
                    </a:lnTo>
                    <a:lnTo>
                      <a:pt x="2254" y="1882"/>
                    </a:lnTo>
                    <a:lnTo>
                      <a:pt x="2242" y="1909"/>
                    </a:lnTo>
                    <a:lnTo>
                      <a:pt x="2227" y="1932"/>
                    </a:lnTo>
                    <a:lnTo>
                      <a:pt x="2207" y="1953"/>
                    </a:lnTo>
                    <a:lnTo>
                      <a:pt x="2183" y="1970"/>
                    </a:lnTo>
                    <a:lnTo>
                      <a:pt x="1253" y="2534"/>
                    </a:lnTo>
                    <a:lnTo>
                      <a:pt x="1225" y="2549"/>
                    </a:lnTo>
                    <a:lnTo>
                      <a:pt x="1197" y="2559"/>
                    </a:lnTo>
                    <a:lnTo>
                      <a:pt x="1166" y="2565"/>
                    </a:lnTo>
                    <a:lnTo>
                      <a:pt x="1135" y="2567"/>
                    </a:lnTo>
                    <a:lnTo>
                      <a:pt x="1105" y="2565"/>
                    </a:lnTo>
                    <a:lnTo>
                      <a:pt x="1075" y="2559"/>
                    </a:lnTo>
                    <a:lnTo>
                      <a:pt x="1047" y="2549"/>
                    </a:lnTo>
                    <a:lnTo>
                      <a:pt x="1019" y="2534"/>
                    </a:lnTo>
                    <a:lnTo>
                      <a:pt x="89" y="1970"/>
                    </a:lnTo>
                    <a:lnTo>
                      <a:pt x="65" y="1953"/>
                    </a:lnTo>
                    <a:lnTo>
                      <a:pt x="45" y="1932"/>
                    </a:lnTo>
                    <a:lnTo>
                      <a:pt x="29" y="1909"/>
                    </a:lnTo>
                    <a:lnTo>
                      <a:pt x="18" y="1882"/>
                    </a:lnTo>
                    <a:lnTo>
                      <a:pt x="10" y="1855"/>
                    </a:lnTo>
                    <a:lnTo>
                      <a:pt x="7" y="1825"/>
                    </a:lnTo>
                    <a:lnTo>
                      <a:pt x="10" y="1797"/>
                    </a:lnTo>
                    <a:lnTo>
                      <a:pt x="18" y="1769"/>
                    </a:lnTo>
                    <a:lnTo>
                      <a:pt x="29" y="1743"/>
                    </a:lnTo>
                    <a:lnTo>
                      <a:pt x="45" y="1720"/>
                    </a:lnTo>
                    <a:lnTo>
                      <a:pt x="65" y="1699"/>
                    </a:lnTo>
                    <a:lnTo>
                      <a:pt x="89" y="1682"/>
                    </a:lnTo>
                    <a:lnTo>
                      <a:pt x="295" y="1557"/>
                    </a:lnTo>
                    <a:lnTo>
                      <a:pt x="81" y="1427"/>
                    </a:lnTo>
                    <a:lnTo>
                      <a:pt x="57" y="1410"/>
                    </a:lnTo>
                    <a:lnTo>
                      <a:pt x="38" y="1389"/>
                    </a:lnTo>
                    <a:lnTo>
                      <a:pt x="21" y="1366"/>
                    </a:lnTo>
                    <a:lnTo>
                      <a:pt x="9" y="1339"/>
                    </a:lnTo>
                    <a:lnTo>
                      <a:pt x="2" y="1312"/>
                    </a:lnTo>
                    <a:lnTo>
                      <a:pt x="0" y="1282"/>
                    </a:lnTo>
                    <a:lnTo>
                      <a:pt x="2" y="1254"/>
                    </a:lnTo>
                    <a:lnTo>
                      <a:pt x="9" y="1226"/>
                    </a:lnTo>
                    <a:lnTo>
                      <a:pt x="21" y="1200"/>
                    </a:lnTo>
                    <a:lnTo>
                      <a:pt x="38" y="1177"/>
                    </a:lnTo>
                    <a:lnTo>
                      <a:pt x="58" y="1156"/>
                    </a:lnTo>
                    <a:lnTo>
                      <a:pt x="81" y="1139"/>
                    </a:lnTo>
                    <a:lnTo>
                      <a:pt x="291" y="1012"/>
                    </a:lnTo>
                    <a:lnTo>
                      <a:pt x="81" y="884"/>
                    </a:lnTo>
                    <a:lnTo>
                      <a:pt x="57" y="867"/>
                    </a:lnTo>
                    <a:lnTo>
                      <a:pt x="38" y="846"/>
                    </a:lnTo>
                    <a:lnTo>
                      <a:pt x="21" y="823"/>
                    </a:lnTo>
                    <a:lnTo>
                      <a:pt x="9" y="797"/>
                    </a:lnTo>
                    <a:lnTo>
                      <a:pt x="2" y="769"/>
                    </a:lnTo>
                    <a:lnTo>
                      <a:pt x="0" y="739"/>
                    </a:lnTo>
                    <a:lnTo>
                      <a:pt x="2" y="711"/>
                    </a:lnTo>
                    <a:lnTo>
                      <a:pt x="9" y="683"/>
                    </a:lnTo>
                    <a:lnTo>
                      <a:pt x="21" y="657"/>
                    </a:lnTo>
                    <a:lnTo>
                      <a:pt x="38" y="634"/>
                    </a:lnTo>
                    <a:lnTo>
                      <a:pt x="58" y="613"/>
                    </a:lnTo>
                    <a:lnTo>
                      <a:pt x="81" y="596"/>
                    </a:lnTo>
                    <a:lnTo>
                      <a:pt x="1012" y="33"/>
                    </a:lnTo>
                    <a:lnTo>
                      <a:pt x="1039" y="18"/>
                    </a:lnTo>
                    <a:lnTo>
                      <a:pt x="1068" y="8"/>
                    </a:lnTo>
                    <a:lnTo>
                      <a:pt x="1097" y="2"/>
                    </a:lnTo>
                    <a:lnTo>
                      <a:pt x="1128"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78" name="Freeform 14"/>
              <p:cNvSpPr>
                <a:spLocks/>
              </p:cNvSpPr>
              <p:nvPr/>
            </p:nvSpPr>
            <p:spPr bwMode="auto">
              <a:xfrm>
                <a:off x="4976803" y="2760335"/>
                <a:ext cx="541913" cy="222372"/>
              </a:xfrm>
              <a:custGeom>
                <a:avLst/>
                <a:gdLst>
                  <a:gd name="T0" fmla="*/ 1745 w 2032"/>
                  <a:gd name="T1" fmla="*/ 0 h 833"/>
                  <a:gd name="T2" fmla="*/ 2005 w 2032"/>
                  <a:gd name="T3" fmla="*/ 157 h 833"/>
                  <a:gd name="T4" fmla="*/ 2016 w 2032"/>
                  <a:gd name="T5" fmla="*/ 165 h 833"/>
                  <a:gd name="T6" fmla="*/ 2025 w 2032"/>
                  <a:gd name="T7" fmla="*/ 177 h 833"/>
                  <a:gd name="T8" fmla="*/ 2030 w 2032"/>
                  <a:gd name="T9" fmla="*/ 191 h 833"/>
                  <a:gd name="T10" fmla="*/ 2032 w 2032"/>
                  <a:gd name="T11" fmla="*/ 204 h 833"/>
                  <a:gd name="T12" fmla="*/ 2030 w 2032"/>
                  <a:gd name="T13" fmla="*/ 219 h 833"/>
                  <a:gd name="T14" fmla="*/ 2025 w 2032"/>
                  <a:gd name="T15" fmla="*/ 233 h 833"/>
                  <a:gd name="T16" fmla="*/ 2016 w 2032"/>
                  <a:gd name="T17" fmla="*/ 244 h 833"/>
                  <a:gd name="T18" fmla="*/ 2005 w 2032"/>
                  <a:gd name="T19" fmla="*/ 253 h 833"/>
                  <a:gd name="T20" fmla="*/ 1074 w 2032"/>
                  <a:gd name="T21" fmla="*/ 817 h 833"/>
                  <a:gd name="T22" fmla="*/ 1052 w 2032"/>
                  <a:gd name="T23" fmla="*/ 828 h 833"/>
                  <a:gd name="T24" fmla="*/ 1028 w 2032"/>
                  <a:gd name="T25" fmla="*/ 833 h 833"/>
                  <a:gd name="T26" fmla="*/ 1003 w 2032"/>
                  <a:gd name="T27" fmla="*/ 833 h 833"/>
                  <a:gd name="T28" fmla="*/ 980 w 2032"/>
                  <a:gd name="T29" fmla="*/ 828 h 833"/>
                  <a:gd name="T30" fmla="*/ 958 w 2032"/>
                  <a:gd name="T31" fmla="*/ 817 h 833"/>
                  <a:gd name="T32" fmla="*/ 27 w 2032"/>
                  <a:gd name="T33" fmla="*/ 253 h 833"/>
                  <a:gd name="T34" fmla="*/ 16 w 2032"/>
                  <a:gd name="T35" fmla="*/ 244 h 833"/>
                  <a:gd name="T36" fmla="*/ 7 w 2032"/>
                  <a:gd name="T37" fmla="*/ 233 h 833"/>
                  <a:gd name="T38" fmla="*/ 2 w 2032"/>
                  <a:gd name="T39" fmla="*/ 219 h 833"/>
                  <a:gd name="T40" fmla="*/ 0 w 2032"/>
                  <a:gd name="T41" fmla="*/ 204 h 833"/>
                  <a:gd name="T42" fmla="*/ 2 w 2032"/>
                  <a:gd name="T43" fmla="*/ 191 h 833"/>
                  <a:gd name="T44" fmla="*/ 7 w 2032"/>
                  <a:gd name="T45" fmla="*/ 177 h 833"/>
                  <a:gd name="T46" fmla="*/ 16 w 2032"/>
                  <a:gd name="T47" fmla="*/ 166 h 833"/>
                  <a:gd name="T48" fmla="*/ 27 w 2032"/>
                  <a:gd name="T49" fmla="*/ 157 h 833"/>
                  <a:gd name="T50" fmla="*/ 287 w 2032"/>
                  <a:gd name="T51" fmla="*/ 0 h 833"/>
                  <a:gd name="T52" fmla="*/ 899 w 2032"/>
                  <a:gd name="T53" fmla="*/ 370 h 833"/>
                  <a:gd name="T54" fmla="*/ 926 w 2032"/>
                  <a:gd name="T55" fmla="*/ 384 h 833"/>
                  <a:gd name="T56" fmla="*/ 956 w 2032"/>
                  <a:gd name="T57" fmla="*/ 395 h 833"/>
                  <a:gd name="T58" fmla="*/ 985 w 2032"/>
                  <a:gd name="T59" fmla="*/ 401 h 833"/>
                  <a:gd name="T60" fmla="*/ 1015 w 2032"/>
                  <a:gd name="T61" fmla="*/ 403 h 833"/>
                  <a:gd name="T62" fmla="*/ 1047 w 2032"/>
                  <a:gd name="T63" fmla="*/ 401 h 833"/>
                  <a:gd name="T64" fmla="*/ 1076 w 2032"/>
                  <a:gd name="T65" fmla="*/ 395 h 833"/>
                  <a:gd name="T66" fmla="*/ 1105 w 2032"/>
                  <a:gd name="T67" fmla="*/ 384 h 833"/>
                  <a:gd name="T68" fmla="*/ 1132 w 2032"/>
                  <a:gd name="T69" fmla="*/ 370 h 833"/>
                  <a:gd name="T70" fmla="*/ 1745 w 2032"/>
                  <a:gd name="T71" fmla="*/ 0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32" h="833">
                    <a:moveTo>
                      <a:pt x="1745" y="0"/>
                    </a:moveTo>
                    <a:lnTo>
                      <a:pt x="2005" y="157"/>
                    </a:lnTo>
                    <a:lnTo>
                      <a:pt x="2016" y="165"/>
                    </a:lnTo>
                    <a:lnTo>
                      <a:pt x="2025" y="177"/>
                    </a:lnTo>
                    <a:lnTo>
                      <a:pt x="2030" y="191"/>
                    </a:lnTo>
                    <a:lnTo>
                      <a:pt x="2032" y="204"/>
                    </a:lnTo>
                    <a:lnTo>
                      <a:pt x="2030" y="219"/>
                    </a:lnTo>
                    <a:lnTo>
                      <a:pt x="2025" y="233"/>
                    </a:lnTo>
                    <a:lnTo>
                      <a:pt x="2016" y="244"/>
                    </a:lnTo>
                    <a:lnTo>
                      <a:pt x="2005" y="253"/>
                    </a:lnTo>
                    <a:lnTo>
                      <a:pt x="1074" y="817"/>
                    </a:lnTo>
                    <a:lnTo>
                      <a:pt x="1052" y="828"/>
                    </a:lnTo>
                    <a:lnTo>
                      <a:pt x="1028" y="833"/>
                    </a:lnTo>
                    <a:lnTo>
                      <a:pt x="1003" y="833"/>
                    </a:lnTo>
                    <a:lnTo>
                      <a:pt x="980" y="828"/>
                    </a:lnTo>
                    <a:lnTo>
                      <a:pt x="958" y="817"/>
                    </a:lnTo>
                    <a:lnTo>
                      <a:pt x="27" y="253"/>
                    </a:lnTo>
                    <a:lnTo>
                      <a:pt x="16" y="244"/>
                    </a:lnTo>
                    <a:lnTo>
                      <a:pt x="7" y="233"/>
                    </a:lnTo>
                    <a:lnTo>
                      <a:pt x="2" y="219"/>
                    </a:lnTo>
                    <a:lnTo>
                      <a:pt x="0" y="204"/>
                    </a:lnTo>
                    <a:lnTo>
                      <a:pt x="2" y="191"/>
                    </a:lnTo>
                    <a:lnTo>
                      <a:pt x="7" y="177"/>
                    </a:lnTo>
                    <a:lnTo>
                      <a:pt x="16" y="166"/>
                    </a:lnTo>
                    <a:lnTo>
                      <a:pt x="27" y="157"/>
                    </a:lnTo>
                    <a:lnTo>
                      <a:pt x="287" y="0"/>
                    </a:lnTo>
                    <a:lnTo>
                      <a:pt x="899" y="370"/>
                    </a:lnTo>
                    <a:lnTo>
                      <a:pt x="926" y="384"/>
                    </a:lnTo>
                    <a:lnTo>
                      <a:pt x="956" y="395"/>
                    </a:lnTo>
                    <a:lnTo>
                      <a:pt x="985" y="401"/>
                    </a:lnTo>
                    <a:lnTo>
                      <a:pt x="1015" y="403"/>
                    </a:lnTo>
                    <a:lnTo>
                      <a:pt x="1047" y="401"/>
                    </a:lnTo>
                    <a:lnTo>
                      <a:pt x="1076" y="395"/>
                    </a:lnTo>
                    <a:lnTo>
                      <a:pt x="1105" y="384"/>
                    </a:lnTo>
                    <a:lnTo>
                      <a:pt x="1132" y="370"/>
                    </a:lnTo>
                    <a:lnTo>
                      <a:pt x="1745" y="0"/>
                    </a:lnTo>
                    <a:close/>
                  </a:path>
                </a:pathLst>
              </a:custGeom>
              <a:solidFill>
                <a:srgbClr val="FFC85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79" name="Freeform 15"/>
              <p:cNvSpPr>
                <a:spLocks noEditPoints="1"/>
              </p:cNvSpPr>
              <p:nvPr/>
            </p:nvSpPr>
            <p:spPr bwMode="auto">
              <a:xfrm>
                <a:off x="4976803" y="2502460"/>
                <a:ext cx="543782" cy="626003"/>
              </a:xfrm>
              <a:custGeom>
                <a:avLst/>
                <a:gdLst>
                  <a:gd name="T0" fmla="*/ 2013 w 2040"/>
                  <a:gd name="T1" fmla="*/ 1665 h 2341"/>
                  <a:gd name="T2" fmla="*/ 2032 w 2040"/>
                  <a:gd name="T3" fmla="*/ 1685 h 2341"/>
                  <a:gd name="T4" fmla="*/ 2040 w 2040"/>
                  <a:gd name="T5" fmla="*/ 1713 h 2341"/>
                  <a:gd name="T6" fmla="*/ 2032 w 2040"/>
                  <a:gd name="T7" fmla="*/ 1741 h 2341"/>
                  <a:gd name="T8" fmla="*/ 2013 w 2040"/>
                  <a:gd name="T9" fmla="*/ 1761 h 2341"/>
                  <a:gd name="T10" fmla="*/ 1059 w 2040"/>
                  <a:gd name="T11" fmla="*/ 2336 h 2341"/>
                  <a:gd name="T12" fmla="*/ 1012 w 2040"/>
                  <a:gd name="T13" fmla="*/ 2341 h 2341"/>
                  <a:gd name="T14" fmla="*/ 965 w 2040"/>
                  <a:gd name="T15" fmla="*/ 2325 h 2341"/>
                  <a:gd name="T16" fmla="*/ 24 w 2040"/>
                  <a:gd name="T17" fmla="*/ 1751 h 2341"/>
                  <a:gd name="T18" fmla="*/ 9 w 2040"/>
                  <a:gd name="T19" fmla="*/ 1727 h 2341"/>
                  <a:gd name="T20" fmla="*/ 9 w 2040"/>
                  <a:gd name="T21" fmla="*/ 1699 h 2341"/>
                  <a:gd name="T22" fmla="*/ 24 w 2040"/>
                  <a:gd name="T23" fmla="*/ 1674 h 2341"/>
                  <a:gd name="T24" fmla="*/ 291 w 2040"/>
                  <a:gd name="T25" fmla="*/ 1510 h 2341"/>
                  <a:gd name="T26" fmla="*/ 926 w 2040"/>
                  <a:gd name="T27" fmla="*/ 1892 h 2341"/>
                  <a:gd name="T28" fmla="*/ 985 w 2040"/>
                  <a:gd name="T29" fmla="*/ 1909 h 2341"/>
                  <a:gd name="T30" fmla="*/ 1047 w 2040"/>
                  <a:gd name="T31" fmla="*/ 1909 h 2341"/>
                  <a:gd name="T32" fmla="*/ 1105 w 2040"/>
                  <a:gd name="T33" fmla="*/ 1892 h 2341"/>
                  <a:gd name="T34" fmla="*/ 1748 w 2040"/>
                  <a:gd name="T35" fmla="*/ 1505 h 2341"/>
                  <a:gd name="T36" fmla="*/ 1028 w 2040"/>
                  <a:gd name="T37" fmla="*/ 0 h 2341"/>
                  <a:gd name="T38" fmla="*/ 1074 w 2040"/>
                  <a:gd name="T39" fmla="*/ 16 h 2341"/>
                  <a:gd name="T40" fmla="*/ 2016 w 2040"/>
                  <a:gd name="T41" fmla="*/ 587 h 2341"/>
                  <a:gd name="T42" fmla="*/ 2030 w 2040"/>
                  <a:gd name="T43" fmla="*/ 613 h 2341"/>
                  <a:gd name="T44" fmla="*/ 2030 w 2040"/>
                  <a:gd name="T45" fmla="*/ 641 h 2341"/>
                  <a:gd name="T46" fmla="*/ 2016 w 2040"/>
                  <a:gd name="T47" fmla="*/ 666 h 2341"/>
                  <a:gd name="T48" fmla="*/ 1074 w 2040"/>
                  <a:gd name="T49" fmla="*/ 1239 h 2341"/>
                  <a:gd name="T50" fmla="*/ 1028 w 2040"/>
                  <a:gd name="T51" fmla="*/ 1255 h 2341"/>
                  <a:gd name="T52" fmla="*/ 980 w 2040"/>
                  <a:gd name="T53" fmla="*/ 1250 h 2341"/>
                  <a:gd name="T54" fmla="*/ 27 w 2040"/>
                  <a:gd name="T55" fmla="*/ 675 h 2341"/>
                  <a:gd name="T56" fmla="*/ 7 w 2040"/>
                  <a:gd name="T57" fmla="*/ 655 h 2341"/>
                  <a:gd name="T58" fmla="*/ 0 w 2040"/>
                  <a:gd name="T59" fmla="*/ 626 h 2341"/>
                  <a:gd name="T60" fmla="*/ 7 w 2040"/>
                  <a:gd name="T61" fmla="*/ 599 h 2341"/>
                  <a:gd name="T62" fmla="*/ 27 w 2040"/>
                  <a:gd name="T63" fmla="*/ 579 h 2341"/>
                  <a:gd name="T64" fmla="*/ 980 w 2040"/>
                  <a:gd name="T65" fmla="*/ 5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40" h="2341">
                    <a:moveTo>
                      <a:pt x="1748" y="1505"/>
                    </a:moveTo>
                    <a:lnTo>
                      <a:pt x="2013" y="1665"/>
                    </a:lnTo>
                    <a:lnTo>
                      <a:pt x="2024" y="1674"/>
                    </a:lnTo>
                    <a:lnTo>
                      <a:pt x="2032" y="1685"/>
                    </a:lnTo>
                    <a:lnTo>
                      <a:pt x="2038" y="1699"/>
                    </a:lnTo>
                    <a:lnTo>
                      <a:pt x="2040" y="1713"/>
                    </a:lnTo>
                    <a:lnTo>
                      <a:pt x="2038" y="1727"/>
                    </a:lnTo>
                    <a:lnTo>
                      <a:pt x="2032" y="1741"/>
                    </a:lnTo>
                    <a:lnTo>
                      <a:pt x="2024" y="1751"/>
                    </a:lnTo>
                    <a:lnTo>
                      <a:pt x="2013" y="1761"/>
                    </a:lnTo>
                    <a:lnTo>
                      <a:pt x="1081" y="2325"/>
                    </a:lnTo>
                    <a:lnTo>
                      <a:pt x="1059" y="2336"/>
                    </a:lnTo>
                    <a:lnTo>
                      <a:pt x="1036" y="2341"/>
                    </a:lnTo>
                    <a:lnTo>
                      <a:pt x="1012" y="2341"/>
                    </a:lnTo>
                    <a:lnTo>
                      <a:pt x="987" y="2336"/>
                    </a:lnTo>
                    <a:lnTo>
                      <a:pt x="965" y="2325"/>
                    </a:lnTo>
                    <a:lnTo>
                      <a:pt x="35" y="1761"/>
                    </a:lnTo>
                    <a:lnTo>
                      <a:pt x="24" y="1751"/>
                    </a:lnTo>
                    <a:lnTo>
                      <a:pt x="15" y="1741"/>
                    </a:lnTo>
                    <a:lnTo>
                      <a:pt x="9" y="1727"/>
                    </a:lnTo>
                    <a:lnTo>
                      <a:pt x="8" y="1713"/>
                    </a:lnTo>
                    <a:lnTo>
                      <a:pt x="9" y="1699"/>
                    </a:lnTo>
                    <a:lnTo>
                      <a:pt x="16" y="1685"/>
                    </a:lnTo>
                    <a:lnTo>
                      <a:pt x="24" y="1674"/>
                    </a:lnTo>
                    <a:lnTo>
                      <a:pt x="35" y="1665"/>
                    </a:lnTo>
                    <a:lnTo>
                      <a:pt x="291" y="1510"/>
                    </a:lnTo>
                    <a:lnTo>
                      <a:pt x="899" y="1878"/>
                    </a:lnTo>
                    <a:lnTo>
                      <a:pt x="926" y="1892"/>
                    </a:lnTo>
                    <a:lnTo>
                      <a:pt x="956" y="1903"/>
                    </a:lnTo>
                    <a:lnTo>
                      <a:pt x="985" y="1909"/>
                    </a:lnTo>
                    <a:lnTo>
                      <a:pt x="1015" y="1911"/>
                    </a:lnTo>
                    <a:lnTo>
                      <a:pt x="1047" y="1909"/>
                    </a:lnTo>
                    <a:lnTo>
                      <a:pt x="1076" y="1903"/>
                    </a:lnTo>
                    <a:lnTo>
                      <a:pt x="1105" y="1892"/>
                    </a:lnTo>
                    <a:lnTo>
                      <a:pt x="1132" y="1878"/>
                    </a:lnTo>
                    <a:lnTo>
                      <a:pt x="1748" y="1505"/>
                    </a:lnTo>
                    <a:close/>
                    <a:moveTo>
                      <a:pt x="1004" y="0"/>
                    </a:moveTo>
                    <a:lnTo>
                      <a:pt x="1028" y="0"/>
                    </a:lnTo>
                    <a:lnTo>
                      <a:pt x="1052" y="5"/>
                    </a:lnTo>
                    <a:lnTo>
                      <a:pt x="1074" y="16"/>
                    </a:lnTo>
                    <a:lnTo>
                      <a:pt x="2005" y="579"/>
                    </a:lnTo>
                    <a:lnTo>
                      <a:pt x="2016" y="587"/>
                    </a:lnTo>
                    <a:lnTo>
                      <a:pt x="2025" y="599"/>
                    </a:lnTo>
                    <a:lnTo>
                      <a:pt x="2030" y="613"/>
                    </a:lnTo>
                    <a:lnTo>
                      <a:pt x="2032" y="626"/>
                    </a:lnTo>
                    <a:lnTo>
                      <a:pt x="2030" y="641"/>
                    </a:lnTo>
                    <a:lnTo>
                      <a:pt x="2025" y="655"/>
                    </a:lnTo>
                    <a:lnTo>
                      <a:pt x="2016" y="666"/>
                    </a:lnTo>
                    <a:lnTo>
                      <a:pt x="2005" y="675"/>
                    </a:lnTo>
                    <a:lnTo>
                      <a:pt x="1074" y="1239"/>
                    </a:lnTo>
                    <a:lnTo>
                      <a:pt x="1052" y="1250"/>
                    </a:lnTo>
                    <a:lnTo>
                      <a:pt x="1028" y="1255"/>
                    </a:lnTo>
                    <a:lnTo>
                      <a:pt x="1003" y="1255"/>
                    </a:lnTo>
                    <a:lnTo>
                      <a:pt x="980" y="1250"/>
                    </a:lnTo>
                    <a:lnTo>
                      <a:pt x="958" y="1239"/>
                    </a:lnTo>
                    <a:lnTo>
                      <a:pt x="27" y="675"/>
                    </a:lnTo>
                    <a:lnTo>
                      <a:pt x="16" y="666"/>
                    </a:lnTo>
                    <a:lnTo>
                      <a:pt x="7" y="655"/>
                    </a:lnTo>
                    <a:lnTo>
                      <a:pt x="2" y="641"/>
                    </a:lnTo>
                    <a:lnTo>
                      <a:pt x="0" y="626"/>
                    </a:lnTo>
                    <a:lnTo>
                      <a:pt x="2" y="613"/>
                    </a:lnTo>
                    <a:lnTo>
                      <a:pt x="7" y="599"/>
                    </a:lnTo>
                    <a:lnTo>
                      <a:pt x="16" y="587"/>
                    </a:lnTo>
                    <a:lnTo>
                      <a:pt x="27" y="579"/>
                    </a:lnTo>
                    <a:lnTo>
                      <a:pt x="958" y="16"/>
                    </a:lnTo>
                    <a:lnTo>
                      <a:pt x="980" y="5"/>
                    </a:lnTo>
                    <a:lnTo>
                      <a:pt x="1004" y="0"/>
                    </a:lnTo>
                    <a:close/>
                  </a:path>
                </a:pathLst>
              </a:custGeom>
              <a:solidFill>
                <a:srgbClr val="EBECE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grpSp>
      </p:grpSp>
      <p:sp>
        <p:nvSpPr>
          <p:cNvPr id="73" name="AutoShape 61"/>
          <p:cNvSpPr>
            <a:spLocks noChangeArrowheads="1"/>
          </p:cNvSpPr>
          <p:nvPr/>
        </p:nvSpPr>
        <p:spPr bwMode="auto">
          <a:xfrm>
            <a:off x="5678827" y="2584699"/>
            <a:ext cx="951827" cy="652923"/>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square" lIns="0" tIns="0" rIns="0" bIns="45720" numCol="1" rtlCol="0" anchor="t" anchorCtr="0" compatLnSpc="1">
            <a:prstTxWarp prst="textNoShape">
              <a:avLst/>
            </a:prstTxWarp>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0" fontAlgn="base" latinLnBrk="0" hangingPunct="0">
              <a:lnSpc>
                <a:spcPts val="1500"/>
              </a:lnSpc>
              <a:spcBef>
                <a:spcPct val="0"/>
              </a:spcBef>
              <a:spcAft>
                <a:spcPct val="0"/>
              </a:spcAft>
              <a:buClrTx/>
              <a:buSzTx/>
              <a:buFontTx/>
              <a:buNone/>
              <a:tabLst/>
              <a:defRPr/>
            </a:pPr>
            <a:r>
              <a:rPr lang="en-US" sz="1600" noProof="0" dirty="0">
                <a:solidFill>
                  <a:schemeClr val="tx2"/>
                </a:solidFill>
                <a:latin typeface="Arial"/>
                <a:ea typeface="ＭＳ Ｐゴシック" pitchFamily="16" charset="-128"/>
                <a:cs typeface="ＭＳ Ｐゴシック" pitchFamily="-97" charset="-128"/>
              </a:rPr>
              <a:t>National</a:t>
            </a:r>
            <a:br>
              <a:rPr lang="en-US" sz="1600" noProof="0" dirty="0">
                <a:solidFill>
                  <a:schemeClr val="tx2"/>
                </a:solidFill>
                <a:latin typeface="Arial"/>
                <a:ea typeface="ＭＳ Ｐゴシック" pitchFamily="16" charset="-128"/>
                <a:cs typeface="ＭＳ Ｐゴシック" pitchFamily="-97" charset="-128"/>
              </a:rPr>
            </a:br>
            <a:r>
              <a:rPr lang="en-US" sz="1600" noProof="0" dirty="0">
                <a:solidFill>
                  <a:schemeClr val="tx2"/>
                </a:solidFill>
                <a:latin typeface="Arial"/>
                <a:ea typeface="ＭＳ Ｐゴシック" pitchFamily="16" charset="-128"/>
                <a:cs typeface="ＭＳ Ｐゴシック" pitchFamily="-97" charset="-128"/>
              </a:rPr>
              <a:t>Data</a:t>
            </a:r>
            <a:br>
              <a:rPr lang="en-US" sz="1600" noProof="0" dirty="0">
                <a:solidFill>
                  <a:schemeClr val="tx2"/>
                </a:solidFill>
                <a:latin typeface="Arial"/>
                <a:ea typeface="ＭＳ Ｐゴシック" pitchFamily="16" charset="-128"/>
                <a:cs typeface="ＭＳ Ｐゴシック" pitchFamily="-97" charset="-128"/>
              </a:rPr>
            </a:br>
            <a:r>
              <a:rPr lang="en-US" sz="1600" noProof="0" dirty="0">
                <a:solidFill>
                  <a:schemeClr val="tx2"/>
                </a:solidFill>
                <a:latin typeface="Arial"/>
                <a:ea typeface="ＭＳ Ｐゴシック" pitchFamily="16" charset="-128"/>
                <a:cs typeface="ＭＳ Ｐゴシック" pitchFamily="-97" charset="-128"/>
              </a:rPr>
              <a:t>Hub</a:t>
            </a:r>
            <a:endParaRPr kumimoji="0" lang="en-US" sz="1100" b="0" i="0" u="none" strike="noStrike" kern="1200" cap="none" spc="0" normalizeH="0" baseline="0" noProof="0" dirty="0">
              <a:ln>
                <a:noFill/>
              </a:ln>
              <a:solidFill>
                <a:schemeClr val="tx2"/>
              </a:solidFill>
              <a:effectLst/>
              <a:uLnTx/>
              <a:uFillTx/>
              <a:latin typeface="Arial"/>
              <a:ea typeface="ＭＳ Ｐゴシック" pitchFamily="16" charset="-128"/>
              <a:cs typeface="ＭＳ Ｐゴシック" pitchFamily="-97" charset="-128"/>
            </a:endParaRPr>
          </a:p>
        </p:txBody>
      </p:sp>
      <p:sp>
        <p:nvSpPr>
          <p:cNvPr id="75" name="Oval 74"/>
          <p:cNvSpPr/>
          <p:nvPr/>
        </p:nvSpPr>
        <p:spPr bwMode="auto">
          <a:xfrm rot="749351">
            <a:off x="5547434" y="2332789"/>
            <a:ext cx="1211430" cy="1200847"/>
          </a:xfrm>
          <a:prstGeom prst="ellipse">
            <a:avLst/>
          </a:prstGeom>
          <a:noFill/>
          <a:ln w="12700" cap="flat" cmpd="sng" algn="ctr">
            <a:gradFill>
              <a:gsLst>
                <a:gs pos="0">
                  <a:schemeClr val="accent4">
                    <a:lumMod val="40000"/>
                    <a:lumOff val="60000"/>
                    <a:alpha val="23000"/>
                  </a:schemeClr>
                </a:gs>
                <a:gs pos="100000">
                  <a:schemeClr val="accent4">
                    <a:lumMod val="40000"/>
                    <a:lumOff val="60000"/>
                    <a:alpha val="0"/>
                  </a:schemeClr>
                </a:gs>
              </a:gsLst>
              <a:lin ang="5400000" scaled="1"/>
            </a:gradFill>
            <a:prstDash val="solid"/>
            <a:round/>
            <a:headEnd type="none" w="med" len="med"/>
            <a:tailEnd type="triangle" w="med" len="sm"/>
          </a:ln>
          <a:effectLst/>
        </p:spPr>
        <p:txBody>
          <a:bodyPr vert="horz" wrap="none" lIns="91440" tIns="45720" rIns="91440" bIns="45720" numCol="1" rtlCol="0"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w="76200" cmpd="sng">
                <a:solidFill>
                  <a:prstClr val="white"/>
                </a:solidFill>
              </a:ln>
              <a:solidFill>
                <a:schemeClr val="accent1">
                  <a:lumMod val="50000"/>
                </a:schemeClr>
              </a:solidFill>
              <a:effectLst/>
              <a:uLnTx/>
              <a:uFillTx/>
              <a:latin typeface="Arial"/>
              <a:ea typeface="ＭＳ Ｐゴシック" pitchFamily="16" charset="-128"/>
              <a:cs typeface="ＭＳ Ｐゴシック" pitchFamily="-97" charset="-128"/>
            </a:endParaRPr>
          </a:p>
        </p:txBody>
      </p:sp>
      <p:cxnSp>
        <p:nvCxnSpPr>
          <p:cNvPr id="76" name="Straight Connector 75"/>
          <p:cNvCxnSpPr>
            <a:cxnSpLocks/>
            <a:stCxn id="106" idx="3"/>
            <a:endCxn id="65" idx="7"/>
          </p:cNvCxnSpPr>
          <p:nvPr/>
        </p:nvCxnSpPr>
        <p:spPr bwMode="auto">
          <a:xfrm flipH="1">
            <a:off x="6611322" y="2161876"/>
            <a:ext cx="1009228" cy="547653"/>
          </a:xfrm>
          <a:prstGeom prst="line">
            <a:avLst/>
          </a:prstGeom>
          <a:noFill/>
          <a:ln w="12700" cap="flat" cmpd="sng" algn="ctr">
            <a:solidFill>
              <a:schemeClr val="accent1">
                <a:lumMod val="40000"/>
                <a:lumOff val="60000"/>
              </a:schemeClr>
            </a:solidFill>
            <a:prstDash val="solid"/>
            <a:round/>
            <a:headEnd type="none" w="med" len="med"/>
            <a:tailEnd type="none" w="med" len="sm"/>
          </a:ln>
          <a:effectLst/>
        </p:spPr>
      </p:cxnSp>
      <p:cxnSp>
        <p:nvCxnSpPr>
          <p:cNvPr id="77" name="Straight Connector 76"/>
          <p:cNvCxnSpPr/>
          <p:nvPr/>
        </p:nvCxnSpPr>
        <p:spPr bwMode="auto">
          <a:xfrm flipH="1">
            <a:off x="6423144" y="1914553"/>
            <a:ext cx="354973" cy="589633"/>
          </a:xfrm>
          <a:prstGeom prst="line">
            <a:avLst/>
          </a:prstGeom>
          <a:noFill/>
          <a:ln w="12700" cap="flat" cmpd="sng" algn="ctr">
            <a:solidFill>
              <a:schemeClr val="accent1">
                <a:lumMod val="40000"/>
                <a:lumOff val="60000"/>
              </a:schemeClr>
            </a:solidFill>
            <a:prstDash val="solid"/>
            <a:round/>
            <a:headEnd type="none" w="med" len="med"/>
            <a:tailEnd type="none" w="med" len="sm"/>
          </a:ln>
          <a:effectLst/>
        </p:spPr>
      </p:cxnSp>
      <p:cxnSp>
        <p:nvCxnSpPr>
          <p:cNvPr id="78" name="Straight Connector 77"/>
          <p:cNvCxnSpPr>
            <a:cxnSpLocks/>
            <a:stCxn id="154" idx="10"/>
            <a:endCxn id="65" idx="1"/>
          </p:cNvCxnSpPr>
          <p:nvPr/>
        </p:nvCxnSpPr>
        <p:spPr bwMode="auto">
          <a:xfrm>
            <a:off x="5601029" y="1940961"/>
            <a:ext cx="315478" cy="553869"/>
          </a:xfrm>
          <a:prstGeom prst="line">
            <a:avLst/>
          </a:prstGeom>
          <a:noFill/>
          <a:ln w="12700" cap="flat" cmpd="sng" algn="ctr">
            <a:solidFill>
              <a:schemeClr val="accent1">
                <a:lumMod val="40000"/>
                <a:lumOff val="60000"/>
              </a:schemeClr>
            </a:solidFill>
            <a:prstDash val="solid"/>
            <a:round/>
            <a:headEnd type="none" w="med" len="med"/>
            <a:tailEnd type="none" w="med" len="sm"/>
          </a:ln>
          <a:effectLst/>
        </p:spPr>
      </p:cxnSp>
      <p:grpSp>
        <p:nvGrpSpPr>
          <p:cNvPr id="79" name="Group 78"/>
          <p:cNvGrpSpPr/>
          <p:nvPr/>
        </p:nvGrpSpPr>
        <p:grpSpPr>
          <a:xfrm>
            <a:off x="6742287" y="3792545"/>
            <a:ext cx="791143" cy="822699"/>
            <a:chOff x="7096139" y="4762529"/>
            <a:chExt cx="828834" cy="869489"/>
          </a:xfrm>
        </p:grpSpPr>
        <p:sp>
          <p:nvSpPr>
            <p:cNvPr id="165" name="Oval 164"/>
            <p:cNvSpPr/>
            <p:nvPr/>
          </p:nvSpPr>
          <p:spPr bwMode="auto">
            <a:xfrm rot="1455553">
              <a:off x="7096139" y="4762529"/>
              <a:ext cx="828834" cy="828832"/>
            </a:xfrm>
            <a:prstGeom prst="ellipse">
              <a:avLst/>
            </a:prstGeom>
            <a:gradFill>
              <a:gsLst>
                <a:gs pos="0">
                  <a:srgbClr val="4583B7">
                    <a:alpha val="51000"/>
                  </a:srgbClr>
                </a:gs>
                <a:gs pos="100000">
                  <a:srgbClr val="4583B7">
                    <a:alpha val="30000"/>
                  </a:srgbClr>
                </a:gs>
              </a:gsLst>
              <a:lin ang="5400000" scaled="1"/>
            </a:gradFill>
            <a:ln w="12700" cap="flat" cmpd="sng" algn="ctr">
              <a:gradFill>
                <a:gsLst>
                  <a:gs pos="0">
                    <a:schemeClr val="accent4">
                      <a:lumMod val="40000"/>
                      <a:lumOff val="60000"/>
                      <a:alpha val="58000"/>
                    </a:schemeClr>
                  </a:gs>
                  <a:gs pos="100000">
                    <a:schemeClr val="accent4">
                      <a:lumMod val="40000"/>
                      <a:lumOff val="60000"/>
                      <a:alpha val="15000"/>
                    </a:schemeClr>
                  </a:gs>
                </a:gsLst>
                <a:lin ang="5400000" scaled="1"/>
              </a:gradFill>
              <a:prstDash val="solid"/>
              <a:round/>
              <a:headEnd type="none" w="med" len="med"/>
              <a:tailEnd type="triangle" w="med" len="sm"/>
            </a:ln>
            <a:effectLst>
              <a:outerShdw blurRad="952500" sx="102000" sy="102000" algn="ctr" rotWithShape="0">
                <a:schemeClr val="tx1">
                  <a:alpha val="40000"/>
                </a:schemeClr>
              </a:outerShdw>
            </a:effectLst>
          </p:spPr>
          <p:txBody>
            <a:bodyPr vert="horz" wrap="none" lIns="91440" tIns="45720" rIns="91440" bIns="45720" numCol="1" rtlCol="0"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w="76200" cmpd="sng">
                  <a:solidFill>
                    <a:prstClr val="white"/>
                  </a:solidFill>
                </a:ln>
                <a:solidFill>
                  <a:schemeClr val="accent1">
                    <a:lumMod val="50000"/>
                  </a:schemeClr>
                </a:solidFill>
                <a:effectLst/>
                <a:uLnTx/>
                <a:uFillTx/>
                <a:latin typeface="Arial"/>
                <a:ea typeface="ＭＳ Ｐゴシック" pitchFamily="16" charset="-128"/>
                <a:cs typeface="ＭＳ Ｐゴシック" pitchFamily="-97" charset="-128"/>
              </a:endParaRPr>
            </a:p>
          </p:txBody>
        </p:sp>
        <p:sp>
          <p:nvSpPr>
            <p:cNvPr id="166" name="AutoShape 61"/>
            <p:cNvSpPr>
              <a:spLocks noChangeArrowheads="1"/>
            </p:cNvSpPr>
            <p:nvPr/>
          </p:nvSpPr>
          <p:spPr bwMode="auto">
            <a:xfrm>
              <a:off x="7129445" y="4945996"/>
              <a:ext cx="777544" cy="213012"/>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square" lIns="0" tIns="0" rIns="0" bIns="45720" numCol="1" rtlCol="0" anchor="t" anchorCtr="0" compatLnSpc="1">
              <a:prstTxWarp prst="textNoShape">
                <a:avLst/>
              </a:prstTxWarp>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chemeClr val="accent1">
                      <a:lumMod val="50000"/>
                    </a:schemeClr>
                  </a:solidFill>
                  <a:effectLst/>
                  <a:uLnTx/>
                  <a:uFillTx/>
                  <a:latin typeface="Arial"/>
                  <a:ea typeface="ＭＳ Ｐゴシック" pitchFamily="16" charset="-128"/>
                  <a:cs typeface="ＭＳ Ｐゴシック" pitchFamily="-97" charset="-128"/>
                </a:rPr>
                <a:t>Partner</a:t>
              </a:r>
            </a:p>
          </p:txBody>
        </p:sp>
        <p:grpSp>
          <p:nvGrpSpPr>
            <p:cNvPr id="167" name="Group 166"/>
            <p:cNvGrpSpPr/>
            <p:nvPr/>
          </p:nvGrpSpPr>
          <p:grpSpPr>
            <a:xfrm>
              <a:off x="7409853" y="5169672"/>
              <a:ext cx="511084" cy="462346"/>
              <a:chOff x="11042198" y="2735257"/>
              <a:chExt cx="323232" cy="292409"/>
            </a:xfrm>
          </p:grpSpPr>
          <p:sp>
            <p:nvSpPr>
              <p:cNvPr id="168" name="Freeform 6"/>
              <p:cNvSpPr>
                <a:spLocks/>
              </p:cNvSpPr>
              <p:nvPr/>
            </p:nvSpPr>
            <p:spPr bwMode="auto">
              <a:xfrm>
                <a:off x="11042198" y="2735257"/>
                <a:ext cx="323232" cy="216046"/>
              </a:xfrm>
              <a:custGeom>
                <a:avLst/>
                <a:gdLst>
                  <a:gd name="T0" fmla="*/ 1489 w 2698"/>
                  <a:gd name="T1" fmla="*/ 1 h 1807"/>
                  <a:gd name="T2" fmla="*/ 1579 w 2698"/>
                  <a:gd name="T3" fmla="*/ 16 h 1807"/>
                  <a:gd name="T4" fmla="*/ 1667 w 2698"/>
                  <a:gd name="T5" fmla="*/ 44 h 1807"/>
                  <a:gd name="T6" fmla="*/ 1750 w 2698"/>
                  <a:gd name="T7" fmla="*/ 86 h 1807"/>
                  <a:gd name="T8" fmla="*/ 1825 w 2698"/>
                  <a:gd name="T9" fmla="*/ 143 h 1807"/>
                  <a:gd name="T10" fmla="*/ 1891 w 2698"/>
                  <a:gd name="T11" fmla="*/ 213 h 1807"/>
                  <a:gd name="T12" fmla="*/ 1945 w 2698"/>
                  <a:gd name="T13" fmla="*/ 297 h 1807"/>
                  <a:gd name="T14" fmla="*/ 1983 w 2698"/>
                  <a:gd name="T15" fmla="*/ 395 h 1807"/>
                  <a:gd name="T16" fmla="*/ 2082 w 2698"/>
                  <a:gd name="T17" fmla="*/ 408 h 1807"/>
                  <a:gd name="T18" fmla="*/ 2176 w 2698"/>
                  <a:gd name="T19" fmla="*/ 441 h 1807"/>
                  <a:gd name="T20" fmla="*/ 2262 w 2698"/>
                  <a:gd name="T21" fmla="*/ 494 h 1807"/>
                  <a:gd name="T22" fmla="*/ 2335 w 2698"/>
                  <a:gd name="T23" fmla="*/ 564 h 1807"/>
                  <a:gd name="T24" fmla="*/ 2393 w 2698"/>
                  <a:gd name="T25" fmla="*/ 648 h 1807"/>
                  <a:gd name="T26" fmla="*/ 2432 w 2698"/>
                  <a:gd name="T27" fmla="*/ 741 h 1807"/>
                  <a:gd name="T28" fmla="*/ 2450 w 2698"/>
                  <a:gd name="T29" fmla="*/ 840 h 1807"/>
                  <a:gd name="T30" fmla="*/ 2448 w 2698"/>
                  <a:gd name="T31" fmla="*/ 939 h 1807"/>
                  <a:gd name="T32" fmla="*/ 2531 w 2698"/>
                  <a:gd name="T33" fmla="*/ 995 h 1807"/>
                  <a:gd name="T34" fmla="*/ 2601 w 2698"/>
                  <a:gd name="T35" fmla="*/ 1067 h 1807"/>
                  <a:gd name="T36" fmla="*/ 2654 w 2698"/>
                  <a:gd name="T37" fmla="*/ 1151 h 1807"/>
                  <a:gd name="T38" fmla="*/ 2686 w 2698"/>
                  <a:gd name="T39" fmla="*/ 1246 h 1807"/>
                  <a:gd name="T40" fmla="*/ 2698 w 2698"/>
                  <a:gd name="T41" fmla="*/ 1348 h 1807"/>
                  <a:gd name="T42" fmla="*/ 2686 w 2698"/>
                  <a:gd name="T43" fmla="*/ 1453 h 1807"/>
                  <a:gd name="T44" fmla="*/ 2651 w 2698"/>
                  <a:gd name="T45" fmla="*/ 1550 h 1807"/>
                  <a:gd name="T46" fmla="*/ 2598 w 2698"/>
                  <a:gd name="T47" fmla="*/ 1635 h 1807"/>
                  <a:gd name="T48" fmla="*/ 2527 w 2698"/>
                  <a:gd name="T49" fmla="*/ 1706 h 1807"/>
                  <a:gd name="T50" fmla="*/ 2441 w 2698"/>
                  <a:gd name="T51" fmla="*/ 1760 h 1807"/>
                  <a:gd name="T52" fmla="*/ 2345 w 2698"/>
                  <a:gd name="T53" fmla="*/ 1795 h 1807"/>
                  <a:gd name="T54" fmla="*/ 2240 w 2698"/>
                  <a:gd name="T55" fmla="*/ 1807 h 1807"/>
                  <a:gd name="T56" fmla="*/ 533 w 2698"/>
                  <a:gd name="T57" fmla="*/ 1804 h 1807"/>
                  <a:gd name="T58" fmla="*/ 417 w 2698"/>
                  <a:gd name="T59" fmla="*/ 1783 h 1807"/>
                  <a:gd name="T60" fmla="*/ 311 w 2698"/>
                  <a:gd name="T61" fmla="*/ 1740 h 1807"/>
                  <a:gd name="T62" fmla="*/ 216 w 2698"/>
                  <a:gd name="T63" fmla="*/ 1676 h 1807"/>
                  <a:gd name="T64" fmla="*/ 135 w 2698"/>
                  <a:gd name="T65" fmla="*/ 1597 h 1807"/>
                  <a:gd name="T66" fmla="*/ 71 w 2698"/>
                  <a:gd name="T67" fmla="*/ 1504 h 1807"/>
                  <a:gd name="T68" fmla="*/ 26 w 2698"/>
                  <a:gd name="T69" fmla="*/ 1398 h 1807"/>
                  <a:gd name="T70" fmla="*/ 2 w 2698"/>
                  <a:gd name="T71" fmla="*/ 1284 h 1807"/>
                  <a:gd name="T72" fmla="*/ 2 w 2698"/>
                  <a:gd name="T73" fmla="*/ 1167 h 1807"/>
                  <a:gd name="T74" fmla="*/ 24 w 2698"/>
                  <a:gd name="T75" fmla="*/ 1056 h 1807"/>
                  <a:gd name="T76" fmla="*/ 67 w 2698"/>
                  <a:gd name="T77" fmla="*/ 954 h 1807"/>
                  <a:gd name="T78" fmla="*/ 127 w 2698"/>
                  <a:gd name="T79" fmla="*/ 862 h 1807"/>
                  <a:gd name="T80" fmla="*/ 204 w 2698"/>
                  <a:gd name="T81" fmla="*/ 783 h 1807"/>
                  <a:gd name="T82" fmla="*/ 294 w 2698"/>
                  <a:gd name="T83" fmla="*/ 719 h 1807"/>
                  <a:gd name="T84" fmla="*/ 395 w 2698"/>
                  <a:gd name="T85" fmla="*/ 673 h 1807"/>
                  <a:gd name="T86" fmla="*/ 408 w 2698"/>
                  <a:gd name="T87" fmla="*/ 568 h 1807"/>
                  <a:gd name="T88" fmla="*/ 444 w 2698"/>
                  <a:gd name="T89" fmla="*/ 469 h 1807"/>
                  <a:gd name="T90" fmla="*/ 501 w 2698"/>
                  <a:gd name="T91" fmla="*/ 379 h 1807"/>
                  <a:gd name="T92" fmla="*/ 569 w 2698"/>
                  <a:gd name="T93" fmla="*/ 309 h 1807"/>
                  <a:gd name="T94" fmla="*/ 649 w 2698"/>
                  <a:gd name="T95" fmla="*/ 255 h 1807"/>
                  <a:gd name="T96" fmla="*/ 737 w 2698"/>
                  <a:gd name="T97" fmla="*/ 217 h 1807"/>
                  <a:gd name="T98" fmla="*/ 831 w 2698"/>
                  <a:gd name="T99" fmla="*/ 198 h 1807"/>
                  <a:gd name="T100" fmla="*/ 923 w 2698"/>
                  <a:gd name="T101" fmla="*/ 198 h 1807"/>
                  <a:gd name="T102" fmla="*/ 1008 w 2698"/>
                  <a:gd name="T103" fmla="*/ 213 h 1807"/>
                  <a:gd name="T104" fmla="*/ 1085 w 2698"/>
                  <a:gd name="T105" fmla="*/ 132 h 1807"/>
                  <a:gd name="T106" fmla="*/ 1175 w 2698"/>
                  <a:gd name="T107" fmla="*/ 68 h 1807"/>
                  <a:gd name="T108" fmla="*/ 1276 w 2698"/>
                  <a:gd name="T109" fmla="*/ 25 h 1807"/>
                  <a:gd name="T110" fmla="*/ 1386 w 2698"/>
                  <a:gd name="T111" fmla="*/ 2 h 1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98" h="1807">
                    <a:moveTo>
                      <a:pt x="1444" y="0"/>
                    </a:moveTo>
                    <a:lnTo>
                      <a:pt x="1489" y="1"/>
                    </a:lnTo>
                    <a:lnTo>
                      <a:pt x="1534" y="6"/>
                    </a:lnTo>
                    <a:lnTo>
                      <a:pt x="1579" y="16"/>
                    </a:lnTo>
                    <a:lnTo>
                      <a:pt x="1624" y="28"/>
                    </a:lnTo>
                    <a:lnTo>
                      <a:pt x="1667" y="44"/>
                    </a:lnTo>
                    <a:lnTo>
                      <a:pt x="1709" y="63"/>
                    </a:lnTo>
                    <a:lnTo>
                      <a:pt x="1750" y="86"/>
                    </a:lnTo>
                    <a:lnTo>
                      <a:pt x="1790" y="113"/>
                    </a:lnTo>
                    <a:lnTo>
                      <a:pt x="1825" y="143"/>
                    </a:lnTo>
                    <a:lnTo>
                      <a:pt x="1860" y="176"/>
                    </a:lnTo>
                    <a:lnTo>
                      <a:pt x="1891" y="213"/>
                    </a:lnTo>
                    <a:lnTo>
                      <a:pt x="1919" y="253"/>
                    </a:lnTo>
                    <a:lnTo>
                      <a:pt x="1945" y="297"/>
                    </a:lnTo>
                    <a:lnTo>
                      <a:pt x="1966" y="344"/>
                    </a:lnTo>
                    <a:lnTo>
                      <a:pt x="1983" y="395"/>
                    </a:lnTo>
                    <a:lnTo>
                      <a:pt x="2034" y="398"/>
                    </a:lnTo>
                    <a:lnTo>
                      <a:pt x="2082" y="408"/>
                    </a:lnTo>
                    <a:lnTo>
                      <a:pt x="2131" y="422"/>
                    </a:lnTo>
                    <a:lnTo>
                      <a:pt x="2176" y="441"/>
                    </a:lnTo>
                    <a:lnTo>
                      <a:pt x="2221" y="466"/>
                    </a:lnTo>
                    <a:lnTo>
                      <a:pt x="2262" y="494"/>
                    </a:lnTo>
                    <a:lnTo>
                      <a:pt x="2300" y="527"/>
                    </a:lnTo>
                    <a:lnTo>
                      <a:pt x="2335" y="564"/>
                    </a:lnTo>
                    <a:lnTo>
                      <a:pt x="2365" y="604"/>
                    </a:lnTo>
                    <a:lnTo>
                      <a:pt x="2393" y="648"/>
                    </a:lnTo>
                    <a:lnTo>
                      <a:pt x="2415" y="694"/>
                    </a:lnTo>
                    <a:lnTo>
                      <a:pt x="2432" y="741"/>
                    </a:lnTo>
                    <a:lnTo>
                      <a:pt x="2443" y="790"/>
                    </a:lnTo>
                    <a:lnTo>
                      <a:pt x="2450" y="840"/>
                    </a:lnTo>
                    <a:lnTo>
                      <a:pt x="2452" y="889"/>
                    </a:lnTo>
                    <a:lnTo>
                      <a:pt x="2448" y="939"/>
                    </a:lnTo>
                    <a:lnTo>
                      <a:pt x="2491" y="964"/>
                    </a:lnTo>
                    <a:lnTo>
                      <a:pt x="2531" y="995"/>
                    </a:lnTo>
                    <a:lnTo>
                      <a:pt x="2568" y="1029"/>
                    </a:lnTo>
                    <a:lnTo>
                      <a:pt x="2601" y="1067"/>
                    </a:lnTo>
                    <a:lnTo>
                      <a:pt x="2629" y="1107"/>
                    </a:lnTo>
                    <a:lnTo>
                      <a:pt x="2654" y="1151"/>
                    </a:lnTo>
                    <a:lnTo>
                      <a:pt x="2673" y="1198"/>
                    </a:lnTo>
                    <a:lnTo>
                      <a:pt x="2686" y="1246"/>
                    </a:lnTo>
                    <a:lnTo>
                      <a:pt x="2696" y="1296"/>
                    </a:lnTo>
                    <a:lnTo>
                      <a:pt x="2698" y="1348"/>
                    </a:lnTo>
                    <a:lnTo>
                      <a:pt x="2695" y="1402"/>
                    </a:lnTo>
                    <a:lnTo>
                      <a:pt x="2686" y="1453"/>
                    </a:lnTo>
                    <a:lnTo>
                      <a:pt x="2672" y="1503"/>
                    </a:lnTo>
                    <a:lnTo>
                      <a:pt x="2651" y="1550"/>
                    </a:lnTo>
                    <a:lnTo>
                      <a:pt x="2627" y="1594"/>
                    </a:lnTo>
                    <a:lnTo>
                      <a:pt x="2598" y="1635"/>
                    </a:lnTo>
                    <a:lnTo>
                      <a:pt x="2564" y="1672"/>
                    </a:lnTo>
                    <a:lnTo>
                      <a:pt x="2527" y="1706"/>
                    </a:lnTo>
                    <a:lnTo>
                      <a:pt x="2486" y="1735"/>
                    </a:lnTo>
                    <a:lnTo>
                      <a:pt x="2441" y="1760"/>
                    </a:lnTo>
                    <a:lnTo>
                      <a:pt x="2394" y="1780"/>
                    </a:lnTo>
                    <a:lnTo>
                      <a:pt x="2345" y="1795"/>
                    </a:lnTo>
                    <a:lnTo>
                      <a:pt x="2293" y="1804"/>
                    </a:lnTo>
                    <a:lnTo>
                      <a:pt x="2240" y="1807"/>
                    </a:lnTo>
                    <a:lnTo>
                      <a:pt x="558" y="1807"/>
                    </a:lnTo>
                    <a:lnTo>
                      <a:pt x="533" y="1804"/>
                    </a:lnTo>
                    <a:lnTo>
                      <a:pt x="474" y="1797"/>
                    </a:lnTo>
                    <a:lnTo>
                      <a:pt x="417" y="1783"/>
                    </a:lnTo>
                    <a:lnTo>
                      <a:pt x="362" y="1764"/>
                    </a:lnTo>
                    <a:lnTo>
                      <a:pt x="311" y="1740"/>
                    </a:lnTo>
                    <a:lnTo>
                      <a:pt x="261" y="1710"/>
                    </a:lnTo>
                    <a:lnTo>
                      <a:pt x="216" y="1676"/>
                    </a:lnTo>
                    <a:lnTo>
                      <a:pt x="173" y="1639"/>
                    </a:lnTo>
                    <a:lnTo>
                      <a:pt x="135" y="1597"/>
                    </a:lnTo>
                    <a:lnTo>
                      <a:pt x="100" y="1553"/>
                    </a:lnTo>
                    <a:lnTo>
                      <a:pt x="71" y="1504"/>
                    </a:lnTo>
                    <a:lnTo>
                      <a:pt x="47" y="1452"/>
                    </a:lnTo>
                    <a:lnTo>
                      <a:pt x="26" y="1398"/>
                    </a:lnTo>
                    <a:lnTo>
                      <a:pt x="12" y="1342"/>
                    </a:lnTo>
                    <a:lnTo>
                      <a:pt x="2" y="1284"/>
                    </a:lnTo>
                    <a:lnTo>
                      <a:pt x="0" y="1224"/>
                    </a:lnTo>
                    <a:lnTo>
                      <a:pt x="2" y="1167"/>
                    </a:lnTo>
                    <a:lnTo>
                      <a:pt x="11" y="1111"/>
                    </a:lnTo>
                    <a:lnTo>
                      <a:pt x="24" y="1056"/>
                    </a:lnTo>
                    <a:lnTo>
                      <a:pt x="43" y="1004"/>
                    </a:lnTo>
                    <a:lnTo>
                      <a:pt x="67" y="954"/>
                    </a:lnTo>
                    <a:lnTo>
                      <a:pt x="95" y="906"/>
                    </a:lnTo>
                    <a:lnTo>
                      <a:pt x="127" y="862"/>
                    </a:lnTo>
                    <a:lnTo>
                      <a:pt x="164" y="821"/>
                    </a:lnTo>
                    <a:lnTo>
                      <a:pt x="204" y="783"/>
                    </a:lnTo>
                    <a:lnTo>
                      <a:pt x="247" y="749"/>
                    </a:lnTo>
                    <a:lnTo>
                      <a:pt x="294" y="719"/>
                    </a:lnTo>
                    <a:lnTo>
                      <a:pt x="343" y="694"/>
                    </a:lnTo>
                    <a:lnTo>
                      <a:pt x="395" y="673"/>
                    </a:lnTo>
                    <a:lnTo>
                      <a:pt x="399" y="620"/>
                    </a:lnTo>
                    <a:lnTo>
                      <a:pt x="408" y="568"/>
                    </a:lnTo>
                    <a:lnTo>
                      <a:pt x="423" y="517"/>
                    </a:lnTo>
                    <a:lnTo>
                      <a:pt x="444" y="469"/>
                    </a:lnTo>
                    <a:lnTo>
                      <a:pt x="469" y="422"/>
                    </a:lnTo>
                    <a:lnTo>
                      <a:pt x="501" y="379"/>
                    </a:lnTo>
                    <a:lnTo>
                      <a:pt x="533" y="342"/>
                    </a:lnTo>
                    <a:lnTo>
                      <a:pt x="569" y="309"/>
                    </a:lnTo>
                    <a:lnTo>
                      <a:pt x="607" y="281"/>
                    </a:lnTo>
                    <a:lnTo>
                      <a:pt x="649" y="255"/>
                    </a:lnTo>
                    <a:lnTo>
                      <a:pt x="692" y="234"/>
                    </a:lnTo>
                    <a:lnTo>
                      <a:pt x="737" y="217"/>
                    </a:lnTo>
                    <a:lnTo>
                      <a:pt x="784" y="206"/>
                    </a:lnTo>
                    <a:lnTo>
                      <a:pt x="831" y="198"/>
                    </a:lnTo>
                    <a:lnTo>
                      <a:pt x="880" y="196"/>
                    </a:lnTo>
                    <a:lnTo>
                      <a:pt x="923" y="198"/>
                    </a:lnTo>
                    <a:lnTo>
                      <a:pt x="966" y="204"/>
                    </a:lnTo>
                    <a:lnTo>
                      <a:pt x="1008" y="213"/>
                    </a:lnTo>
                    <a:lnTo>
                      <a:pt x="1044" y="171"/>
                    </a:lnTo>
                    <a:lnTo>
                      <a:pt x="1085" y="132"/>
                    </a:lnTo>
                    <a:lnTo>
                      <a:pt x="1128" y="98"/>
                    </a:lnTo>
                    <a:lnTo>
                      <a:pt x="1175" y="68"/>
                    </a:lnTo>
                    <a:lnTo>
                      <a:pt x="1224" y="44"/>
                    </a:lnTo>
                    <a:lnTo>
                      <a:pt x="1276" y="25"/>
                    </a:lnTo>
                    <a:lnTo>
                      <a:pt x="1330" y="10"/>
                    </a:lnTo>
                    <a:lnTo>
                      <a:pt x="1386" y="2"/>
                    </a:lnTo>
                    <a:lnTo>
                      <a:pt x="1444"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accent1">
                      <a:lumMod val="50000"/>
                    </a:schemeClr>
                  </a:solidFill>
                  <a:effectLst/>
                  <a:uLnTx/>
                  <a:uFillTx/>
                  <a:latin typeface="Arial"/>
                  <a:ea typeface="ＭＳ Ｐゴシック"/>
                </a:endParaRPr>
              </a:p>
            </p:txBody>
          </p:sp>
          <p:sp>
            <p:nvSpPr>
              <p:cNvPr id="169" name="Freeform 7"/>
              <p:cNvSpPr>
                <a:spLocks/>
              </p:cNvSpPr>
              <p:nvPr/>
            </p:nvSpPr>
            <p:spPr bwMode="auto">
              <a:xfrm>
                <a:off x="11055596" y="2748655"/>
                <a:ext cx="296435" cy="189249"/>
              </a:xfrm>
              <a:custGeom>
                <a:avLst/>
                <a:gdLst>
                  <a:gd name="T0" fmla="*/ 1380 w 2474"/>
                  <a:gd name="T1" fmla="*/ 2 h 1582"/>
                  <a:gd name="T2" fmla="*/ 1462 w 2474"/>
                  <a:gd name="T3" fmla="*/ 18 h 1582"/>
                  <a:gd name="T4" fmla="*/ 1540 w 2474"/>
                  <a:gd name="T5" fmla="*/ 48 h 1582"/>
                  <a:gd name="T6" fmla="*/ 1612 w 2474"/>
                  <a:gd name="T7" fmla="*/ 94 h 1582"/>
                  <a:gd name="T8" fmla="*/ 1674 w 2474"/>
                  <a:gd name="T9" fmla="*/ 152 h 1582"/>
                  <a:gd name="T10" fmla="*/ 1724 w 2474"/>
                  <a:gd name="T11" fmla="*/ 223 h 1582"/>
                  <a:gd name="T12" fmla="*/ 1760 w 2474"/>
                  <a:gd name="T13" fmla="*/ 307 h 1582"/>
                  <a:gd name="T14" fmla="*/ 1779 w 2474"/>
                  <a:gd name="T15" fmla="*/ 403 h 1582"/>
                  <a:gd name="T16" fmla="*/ 1878 w 2474"/>
                  <a:gd name="T17" fmla="*/ 395 h 1582"/>
                  <a:gd name="T18" fmla="*/ 1970 w 2474"/>
                  <a:gd name="T19" fmla="*/ 413 h 1582"/>
                  <a:gd name="T20" fmla="*/ 2053 w 2474"/>
                  <a:gd name="T21" fmla="*/ 452 h 1582"/>
                  <a:gd name="T22" fmla="*/ 2122 w 2474"/>
                  <a:gd name="T23" fmla="*/ 509 h 1582"/>
                  <a:gd name="T24" fmla="*/ 2177 w 2474"/>
                  <a:gd name="T25" fmla="*/ 581 h 1582"/>
                  <a:gd name="T26" fmla="*/ 2212 w 2474"/>
                  <a:gd name="T27" fmla="*/ 663 h 1582"/>
                  <a:gd name="T28" fmla="*/ 2227 w 2474"/>
                  <a:gd name="T29" fmla="*/ 754 h 1582"/>
                  <a:gd name="T30" fmla="*/ 2217 w 2474"/>
                  <a:gd name="T31" fmla="*/ 850 h 1582"/>
                  <a:gd name="T32" fmla="*/ 2244 w 2474"/>
                  <a:gd name="T33" fmla="*/ 909 h 1582"/>
                  <a:gd name="T34" fmla="*/ 2319 w 2474"/>
                  <a:gd name="T35" fmla="*/ 947 h 1582"/>
                  <a:gd name="T36" fmla="*/ 2382 w 2474"/>
                  <a:gd name="T37" fmla="*/ 1002 h 1582"/>
                  <a:gd name="T38" fmla="*/ 2432 w 2474"/>
                  <a:gd name="T39" fmla="*/ 1070 h 1582"/>
                  <a:gd name="T40" fmla="*/ 2462 w 2474"/>
                  <a:gd name="T41" fmla="*/ 1149 h 1582"/>
                  <a:gd name="T42" fmla="*/ 2474 w 2474"/>
                  <a:gd name="T43" fmla="*/ 1236 h 1582"/>
                  <a:gd name="T44" fmla="*/ 2461 w 2474"/>
                  <a:gd name="T45" fmla="*/ 1329 h 1582"/>
                  <a:gd name="T46" fmla="*/ 2426 w 2474"/>
                  <a:gd name="T47" fmla="*/ 1411 h 1582"/>
                  <a:gd name="T48" fmla="*/ 2373 w 2474"/>
                  <a:gd name="T49" fmla="*/ 1481 h 1582"/>
                  <a:gd name="T50" fmla="*/ 2303 w 2474"/>
                  <a:gd name="T51" fmla="*/ 1535 h 1582"/>
                  <a:gd name="T52" fmla="*/ 2219 w 2474"/>
                  <a:gd name="T53" fmla="*/ 1571 h 1582"/>
                  <a:gd name="T54" fmla="*/ 2128 w 2474"/>
                  <a:gd name="T55" fmla="*/ 1582 h 1582"/>
                  <a:gd name="T56" fmla="*/ 446 w 2474"/>
                  <a:gd name="T57" fmla="*/ 1581 h 1582"/>
                  <a:gd name="T58" fmla="*/ 342 w 2474"/>
                  <a:gd name="T59" fmla="*/ 1564 h 1582"/>
                  <a:gd name="T60" fmla="*/ 248 w 2474"/>
                  <a:gd name="T61" fmla="*/ 1526 h 1582"/>
                  <a:gd name="T62" fmla="*/ 166 w 2474"/>
                  <a:gd name="T63" fmla="*/ 1470 h 1582"/>
                  <a:gd name="T64" fmla="*/ 97 w 2474"/>
                  <a:gd name="T65" fmla="*/ 1398 h 1582"/>
                  <a:gd name="T66" fmla="*/ 45 w 2474"/>
                  <a:gd name="T67" fmla="*/ 1313 h 1582"/>
                  <a:gd name="T68" fmla="*/ 12 w 2474"/>
                  <a:gd name="T69" fmla="*/ 1217 h 1582"/>
                  <a:gd name="T70" fmla="*/ 0 w 2474"/>
                  <a:gd name="T71" fmla="*/ 1112 h 1582"/>
                  <a:gd name="T72" fmla="*/ 12 w 2474"/>
                  <a:gd name="T73" fmla="*/ 1007 h 1582"/>
                  <a:gd name="T74" fmla="*/ 46 w 2474"/>
                  <a:gd name="T75" fmla="*/ 908 h 1582"/>
                  <a:gd name="T76" fmla="*/ 100 w 2474"/>
                  <a:gd name="T77" fmla="*/ 823 h 1582"/>
                  <a:gd name="T78" fmla="*/ 171 w 2474"/>
                  <a:gd name="T79" fmla="*/ 750 h 1582"/>
                  <a:gd name="T80" fmla="*/ 257 w 2474"/>
                  <a:gd name="T81" fmla="*/ 694 h 1582"/>
                  <a:gd name="T82" fmla="*/ 353 w 2474"/>
                  <a:gd name="T83" fmla="*/ 658 h 1582"/>
                  <a:gd name="T84" fmla="*/ 397 w 2474"/>
                  <a:gd name="T85" fmla="*/ 599 h 1582"/>
                  <a:gd name="T86" fmla="*/ 400 w 2474"/>
                  <a:gd name="T87" fmla="*/ 507 h 1582"/>
                  <a:gd name="T88" fmla="*/ 425 w 2474"/>
                  <a:gd name="T89" fmla="*/ 422 h 1582"/>
                  <a:gd name="T90" fmla="*/ 468 w 2474"/>
                  <a:gd name="T91" fmla="*/ 348 h 1582"/>
                  <a:gd name="T92" fmla="*/ 527 w 2474"/>
                  <a:gd name="T93" fmla="*/ 286 h 1582"/>
                  <a:gd name="T94" fmla="*/ 597 w 2474"/>
                  <a:gd name="T95" fmla="*/ 239 h 1582"/>
                  <a:gd name="T96" fmla="*/ 677 w 2474"/>
                  <a:gd name="T97" fmla="*/ 208 h 1582"/>
                  <a:gd name="T98" fmla="*/ 763 w 2474"/>
                  <a:gd name="T99" fmla="*/ 196 h 1582"/>
                  <a:gd name="T100" fmla="*/ 851 w 2474"/>
                  <a:gd name="T101" fmla="*/ 207 h 1582"/>
                  <a:gd name="T102" fmla="*/ 940 w 2474"/>
                  <a:gd name="T103" fmla="*/ 241 h 1582"/>
                  <a:gd name="T104" fmla="*/ 994 w 2474"/>
                  <a:gd name="T105" fmla="*/ 158 h 1582"/>
                  <a:gd name="T106" fmla="*/ 1058 w 2474"/>
                  <a:gd name="T107" fmla="*/ 94 h 1582"/>
                  <a:gd name="T108" fmla="*/ 1132 w 2474"/>
                  <a:gd name="T109" fmla="*/ 46 h 1582"/>
                  <a:gd name="T110" fmla="*/ 1212 w 2474"/>
                  <a:gd name="T111" fmla="*/ 16 h 1582"/>
                  <a:gd name="T112" fmla="*/ 1295 w 2474"/>
                  <a:gd name="T113" fmla="*/ 1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74" h="1582">
                    <a:moveTo>
                      <a:pt x="1337" y="0"/>
                    </a:moveTo>
                    <a:lnTo>
                      <a:pt x="1380" y="2"/>
                    </a:lnTo>
                    <a:lnTo>
                      <a:pt x="1421" y="8"/>
                    </a:lnTo>
                    <a:lnTo>
                      <a:pt x="1462" y="18"/>
                    </a:lnTo>
                    <a:lnTo>
                      <a:pt x="1502" y="31"/>
                    </a:lnTo>
                    <a:lnTo>
                      <a:pt x="1540" y="48"/>
                    </a:lnTo>
                    <a:lnTo>
                      <a:pt x="1577" y="70"/>
                    </a:lnTo>
                    <a:lnTo>
                      <a:pt x="1612" y="94"/>
                    </a:lnTo>
                    <a:lnTo>
                      <a:pt x="1645" y="121"/>
                    </a:lnTo>
                    <a:lnTo>
                      <a:pt x="1674" y="152"/>
                    </a:lnTo>
                    <a:lnTo>
                      <a:pt x="1701" y="186"/>
                    </a:lnTo>
                    <a:lnTo>
                      <a:pt x="1724" y="223"/>
                    </a:lnTo>
                    <a:lnTo>
                      <a:pt x="1744" y="264"/>
                    </a:lnTo>
                    <a:lnTo>
                      <a:pt x="1760" y="307"/>
                    </a:lnTo>
                    <a:lnTo>
                      <a:pt x="1773" y="354"/>
                    </a:lnTo>
                    <a:lnTo>
                      <a:pt x="1779" y="403"/>
                    </a:lnTo>
                    <a:lnTo>
                      <a:pt x="1830" y="396"/>
                    </a:lnTo>
                    <a:lnTo>
                      <a:pt x="1878" y="395"/>
                    </a:lnTo>
                    <a:lnTo>
                      <a:pt x="1926" y="401"/>
                    </a:lnTo>
                    <a:lnTo>
                      <a:pt x="1970" y="413"/>
                    </a:lnTo>
                    <a:lnTo>
                      <a:pt x="2013" y="430"/>
                    </a:lnTo>
                    <a:lnTo>
                      <a:pt x="2053" y="452"/>
                    </a:lnTo>
                    <a:lnTo>
                      <a:pt x="2089" y="478"/>
                    </a:lnTo>
                    <a:lnTo>
                      <a:pt x="2122" y="509"/>
                    </a:lnTo>
                    <a:lnTo>
                      <a:pt x="2152" y="543"/>
                    </a:lnTo>
                    <a:lnTo>
                      <a:pt x="2177" y="581"/>
                    </a:lnTo>
                    <a:lnTo>
                      <a:pt x="2197" y="621"/>
                    </a:lnTo>
                    <a:lnTo>
                      <a:pt x="2212" y="663"/>
                    </a:lnTo>
                    <a:lnTo>
                      <a:pt x="2223" y="709"/>
                    </a:lnTo>
                    <a:lnTo>
                      <a:pt x="2227" y="754"/>
                    </a:lnTo>
                    <a:lnTo>
                      <a:pt x="2225" y="802"/>
                    </a:lnTo>
                    <a:lnTo>
                      <a:pt x="2217" y="850"/>
                    </a:lnTo>
                    <a:lnTo>
                      <a:pt x="2203" y="898"/>
                    </a:lnTo>
                    <a:lnTo>
                      <a:pt x="2244" y="909"/>
                    </a:lnTo>
                    <a:lnTo>
                      <a:pt x="2283" y="926"/>
                    </a:lnTo>
                    <a:lnTo>
                      <a:pt x="2319" y="947"/>
                    </a:lnTo>
                    <a:lnTo>
                      <a:pt x="2353" y="973"/>
                    </a:lnTo>
                    <a:lnTo>
                      <a:pt x="2382" y="1002"/>
                    </a:lnTo>
                    <a:lnTo>
                      <a:pt x="2410" y="1034"/>
                    </a:lnTo>
                    <a:lnTo>
                      <a:pt x="2432" y="1070"/>
                    </a:lnTo>
                    <a:lnTo>
                      <a:pt x="2450" y="1108"/>
                    </a:lnTo>
                    <a:lnTo>
                      <a:pt x="2462" y="1149"/>
                    </a:lnTo>
                    <a:lnTo>
                      <a:pt x="2471" y="1191"/>
                    </a:lnTo>
                    <a:lnTo>
                      <a:pt x="2474" y="1236"/>
                    </a:lnTo>
                    <a:lnTo>
                      <a:pt x="2471" y="1283"/>
                    </a:lnTo>
                    <a:lnTo>
                      <a:pt x="2461" y="1329"/>
                    </a:lnTo>
                    <a:lnTo>
                      <a:pt x="2447" y="1371"/>
                    </a:lnTo>
                    <a:lnTo>
                      <a:pt x="2426" y="1411"/>
                    </a:lnTo>
                    <a:lnTo>
                      <a:pt x="2402" y="1448"/>
                    </a:lnTo>
                    <a:lnTo>
                      <a:pt x="2373" y="1481"/>
                    </a:lnTo>
                    <a:lnTo>
                      <a:pt x="2339" y="1510"/>
                    </a:lnTo>
                    <a:lnTo>
                      <a:pt x="2303" y="1535"/>
                    </a:lnTo>
                    <a:lnTo>
                      <a:pt x="2263" y="1555"/>
                    </a:lnTo>
                    <a:lnTo>
                      <a:pt x="2219" y="1571"/>
                    </a:lnTo>
                    <a:lnTo>
                      <a:pt x="2175" y="1579"/>
                    </a:lnTo>
                    <a:lnTo>
                      <a:pt x="2128" y="1582"/>
                    </a:lnTo>
                    <a:lnTo>
                      <a:pt x="446" y="1582"/>
                    </a:lnTo>
                    <a:lnTo>
                      <a:pt x="446" y="1581"/>
                    </a:lnTo>
                    <a:lnTo>
                      <a:pt x="393" y="1576"/>
                    </a:lnTo>
                    <a:lnTo>
                      <a:pt x="342" y="1564"/>
                    </a:lnTo>
                    <a:lnTo>
                      <a:pt x="295" y="1548"/>
                    </a:lnTo>
                    <a:lnTo>
                      <a:pt x="248" y="1526"/>
                    </a:lnTo>
                    <a:lnTo>
                      <a:pt x="206" y="1501"/>
                    </a:lnTo>
                    <a:lnTo>
                      <a:pt x="166" y="1470"/>
                    </a:lnTo>
                    <a:lnTo>
                      <a:pt x="130" y="1436"/>
                    </a:lnTo>
                    <a:lnTo>
                      <a:pt x="97" y="1398"/>
                    </a:lnTo>
                    <a:lnTo>
                      <a:pt x="69" y="1357"/>
                    </a:lnTo>
                    <a:lnTo>
                      <a:pt x="45" y="1313"/>
                    </a:lnTo>
                    <a:lnTo>
                      <a:pt x="25" y="1266"/>
                    </a:lnTo>
                    <a:lnTo>
                      <a:pt x="12" y="1217"/>
                    </a:lnTo>
                    <a:lnTo>
                      <a:pt x="3" y="1166"/>
                    </a:lnTo>
                    <a:lnTo>
                      <a:pt x="0" y="1112"/>
                    </a:lnTo>
                    <a:lnTo>
                      <a:pt x="3" y="1058"/>
                    </a:lnTo>
                    <a:lnTo>
                      <a:pt x="12" y="1007"/>
                    </a:lnTo>
                    <a:lnTo>
                      <a:pt x="26" y="956"/>
                    </a:lnTo>
                    <a:lnTo>
                      <a:pt x="46" y="908"/>
                    </a:lnTo>
                    <a:lnTo>
                      <a:pt x="71" y="864"/>
                    </a:lnTo>
                    <a:lnTo>
                      <a:pt x="100" y="823"/>
                    </a:lnTo>
                    <a:lnTo>
                      <a:pt x="134" y="785"/>
                    </a:lnTo>
                    <a:lnTo>
                      <a:pt x="171" y="750"/>
                    </a:lnTo>
                    <a:lnTo>
                      <a:pt x="212" y="720"/>
                    </a:lnTo>
                    <a:lnTo>
                      <a:pt x="257" y="694"/>
                    </a:lnTo>
                    <a:lnTo>
                      <a:pt x="303" y="674"/>
                    </a:lnTo>
                    <a:lnTo>
                      <a:pt x="353" y="658"/>
                    </a:lnTo>
                    <a:lnTo>
                      <a:pt x="405" y="647"/>
                    </a:lnTo>
                    <a:lnTo>
                      <a:pt x="397" y="599"/>
                    </a:lnTo>
                    <a:lnTo>
                      <a:pt x="396" y="552"/>
                    </a:lnTo>
                    <a:lnTo>
                      <a:pt x="400" y="507"/>
                    </a:lnTo>
                    <a:lnTo>
                      <a:pt x="410" y="464"/>
                    </a:lnTo>
                    <a:lnTo>
                      <a:pt x="425" y="422"/>
                    </a:lnTo>
                    <a:lnTo>
                      <a:pt x="445" y="384"/>
                    </a:lnTo>
                    <a:lnTo>
                      <a:pt x="468" y="348"/>
                    </a:lnTo>
                    <a:lnTo>
                      <a:pt x="495" y="316"/>
                    </a:lnTo>
                    <a:lnTo>
                      <a:pt x="527" y="286"/>
                    </a:lnTo>
                    <a:lnTo>
                      <a:pt x="561" y="261"/>
                    </a:lnTo>
                    <a:lnTo>
                      <a:pt x="597" y="239"/>
                    </a:lnTo>
                    <a:lnTo>
                      <a:pt x="636" y="221"/>
                    </a:lnTo>
                    <a:lnTo>
                      <a:pt x="677" y="208"/>
                    </a:lnTo>
                    <a:lnTo>
                      <a:pt x="719" y="199"/>
                    </a:lnTo>
                    <a:lnTo>
                      <a:pt x="763" y="196"/>
                    </a:lnTo>
                    <a:lnTo>
                      <a:pt x="807" y="198"/>
                    </a:lnTo>
                    <a:lnTo>
                      <a:pt x="851" y="207"/>
                    </a:lnTo>
                    <a:lnTo>
                      <a:pt x="897" y="221"/>
                    </a:lnTo>
                    <a:lnTo>
                      <a:pt x="940" y="241"/>
                    </a:lnTo>
                    <a:lnTo>
                      <a:pt x="966" y="197"/>
                    </a:lnTo>
                    <a:lnTo>
                      <a:pt x="994" y="158"/>
                    </a:lnTo>
                    <a:lnTo>
                      <a:pt x="1026" y="123"/>
                    </a:lnTo>
                    <a:lnTo>
                      <a:pt x="1058" y="94"/>
                    </a:lnTo>
                    <a:lnTo>
                      <a:pt x="1094" y="68"/>
                    </a:lnTo>
                    <a:lnTo>
                      <a:pt x="1132" y="46"/>
                    </a:lnTo>
                    <a:lnTo>
                      <a:pt x="1172" y="29"/>
                    </a:lnTo>
                    <a:lnTo>
                      <a:pt x="1212" y="16"/>
                    </a:lnTo>
                    <a:lnTo>
                      <a:pt x="1254" y="6"/>
                    </a:lnTo>
                    <a:lnTo>
                      <a:pt x="1295" y="1"/>
                    </a:lnTo>
                    <a:lnTo>
                      <a:pt x="1337" y="0"/>
                    </a:lnTo>
                    <a:close/>
                  </a:path>
                </a:pathLst>
              </a:custGeom>
              <a:solidFill>
                <a:srgbClr val="C0E8F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cs typeface="ＭＳ Ｐゴシック"/>
                </a:endParaRPr>
              </a:p>
            </p:txBody>
          </p:sp>
          <p:grpSp>
            <p:nvGrpSpPr>
              <p:cNvPr id="170" name="Group 169"/>
              <p:cNvGrpSpPr>
                <a:grpSpLocks noChangeAspect="1"/>
              </p:cNvGrpSpPr>
              <p:nvPr/>
            </p:nvGrpSpPr>
            <p:grpSpPr>
              <a:xfrm>
                <a:off x="11152374" y="2844706"/>
                <a:ext cx="161025" cy="182960"/>
                <a:chOff x="4946904" y="2472561"/>
                <a:chExt cx="603579" cy="685800"/>
              </a:xfrm>
            </p:grpSpPr>
            <p:sp>
              <p:nvSpPr>
                <p:cNvPr id="171" name="Freeform 13"/>
                <p:cNvSpPr>
                  <a:spLocks/>
                </p:cNvSpPr>
                <p:nvPr/>
              </p:nvSpPr>
              <p:spPr bwMode="auto">
                <a:xfrm>
                  <a:off x="4946904" y="2472561"/>
                  <a:ext cx="603579" cy="685800"/>
                </a:xfrm>
                <a:custGeom>
                  <a:avLst/>
                  <a:gdLst>
                    <a:gd name="T0" fmla="*/ 1159 w 2265"/>
                    <a:gd name="T1" fmla="*/ 2 h 2567"/>
                    <a:gd name="T2" fmla="*/ 1217 w 2265"/>
                    <a:gd name="T3" fmla="*/ 18 h 2567"/>
                    <a:gd name="T4" fmla="*/ 2175 w 2265"/>
                    <a:gd name="T5" fmla="*/ 596 h 2567"/>
                    <a:gd name="T6" fmla="*/ 2218 w 2265"/>
                    <a:gd name="T7" fmla="*/ 634 h 2567"/>
                    <a:gd name="T8" fmla="*/ 2247 w 2265"/>
                    <a:gd name="T9" fmla="*/ 683 h 2567"/>
                    <a:gd name="T10" fmla="*/ 2256 w 2265"/>
                    <a:gd name="T11" fmla="*/ 739 h 2567"/>
                    <a:gd name="T12" fmla="*/ 2247 w 2265"/>
                    <a:gd name="T13" fmla="*/ 797 h 2567"/>
                    <a:gd name="T14" fmla="*/ 2218 w 2265"/>
                    <a:gd name="T15" fmla="*/ 846 h 2567"/>
                    <a:gd name="T16" fmla="*/ 2175 w 2265"/>
                    <a:gd name="T17" fmla="*/ 884 h 2567"/>
                    <a:gd name="T18" fmla="*/ 2175 w 2265"/>
                    <a:gd name="T19" fmla="*/ 1139 h 2567"/>
                    <a:gd name="T20" fmla="*/ 2218 w 2265"/>
                    <a:gd name="T21" fmla="*/ 1177 h 2567"/>
                    <a:gd name="T22" fmla="*/ 2247 w 2265"/>
                    <a:gd name="T23" fmla="*/ 1226 h 2567"/>
                    <a:gd name="T24" fmla="*/ 2256 w 2265"/>
                    <a:gd name="T25" fmla="*/ 1282 h 2567"/>
                    <a:gd name="T26" fmla="*/ 2247 w 2265"/>
                    <a:gd name="T27" fmla="*/ 1339 h 2567"/>
                    <a:gd name="T28" fmla="*/ 2218 w 2265"/>
                    <a:gd name="T29" fmla="*/ 1389 h 2567"/>
                    <a:gd name="T30" fmla="*/ 2175 w 2265"/>
                    <a:gd name="T31" fmla="*/ 1427 h 2567"/>
                    <a:gd name="T32" fmla="*/ 2183 w 2265"/>
                    <a:gd name="T33" fmla="*/ 1682 h 2567"/>
                    <a:gd name="T34" fmla="*/ 2227 w 2265"/>
                    <a:gd name="T35" fmla="*/ 1720 h 2567"/>
                    <a:gd name="T36" fmla="*/ 2254 w 2265"/>
                    <a:gd name="T37" fmla="*/ 1769 h 2567"/>
                    <a:gd name="T38" fmla="*/ 2265 w 2265"/>
                    <a:gd name="T39" fmla="*/ 1826 h 2567"/>
                    <a:gd name="T40" fmla="*/ 2254 w 2265"/>
                    <a:gd name="T41" fmla="*/ 1882 h 2567"/>
                    <a:gd name="T42" fmla="*/ 2227 w 2265"/>
                    <a:gd name="T43" fmla="*/ 1932 h 2567"/>
                    <a:gd name="T44" fmla="*/ 2183 w 2265"/>
                    <a:gd name="T45" fmla="*/ 1970 h 2567"/>
                    <a:gd name="T46" fmla="*/ 1225 w 2265"/>
                    <a:gd name="T47" fmla="*/ 2549 h 2567"/>
                    <a:gd name="T48" fmla="*/ 1166 w 2265"/>
                    <a:gd name="T49" fmla="*/ 2565 h 2567"/>
                    <a:gd name="T50" fmla="*/ 1105 w 2265"/>
                    <a:gd name="T51" fmla="*/ 2565 h 2567"/>
                    <a:gd name="T52" fmla="*/ 1047 w 2265"/>
                    <a:gd name="T53" fmla="*/ 2549 h 2567"/>
                    <a:gd name="T54" fmla="*/ 89 w 2265"/>
                    <a:gd name="T55" fmla="*/ 1970 h 2567"/>
                    <a:gd name="T56" fmla="*/ 45 w 2265"/>
                    <a:gd name="T57" fmla="*/ 1932 h 2567"/>
                    <a:gd name="T58" fmla="*/ 18 w 2265"/>
                    <a:gd name="T59" fmla="*/ 1882 h 2567"/>
                    <a:gd name="T60" fmla="*/ 7 w 2265"/>
                    <a:gd name="T61" fmla="*/ 1825 h 2567"/>
                    <a:gd name="T62" fmla="*/ 18 w 2265"/>
                    <a:gd name="T63" fmla="*/ 1769 h 2567"/>
                    <a:gd name="T64" fmla="*/ 45 w 2265"/>
                    <a:gd name="T65" fmla="*/ 1720 h 2567"/>
                    <a:gd name="T66" fmla="*/ 89 w 2265"/>
                    <a:gd name="T67" fmla="*/ 1682 h 2567"/>
                    <a:gd name="T68" fmla="*/ 81 w 2265"/>
                    <a:gd name="T69" fmla="*/ 1427 h 2567"/>
                    <a:gd name="T70" fmla="*/ 38 w 2265"/>
                    <a:gd name="T71" fmla="*/ 1389 h 2567"/>
                    <a:gd name="T72" fmla="*/ 9 w 2265"/>
                    <a:gd name="T73" fmla="*/ 1339 h 2567"/>
                    <a:gd name="T74" fmla="*/ 0 w 2265"/>
                    <a:gd name="T75" fmla="*/ 1282 h 2567"/>
                    <a:gd name="T76" fmla="*/ 9 w 2265"/>
                    <a:gd name="T77" fmla="*/ 1226 h 2567"/>
                    <a:gd name="T78" fmla="*/ 38 w 2265"/>
                    <a:gd name="T79" fmla="*/ 1177 h 2567"/>
                    <a:gd name="T80" fmla="*/ 81 w 2265"/>
                    <a:gd name="T81" fmla="*/ 1139 h 2567"/>
                    <a:gd name="T82" fmla="*/ 81 w 2265"/>
                    <a:gd name="T83" fmla="*/ 884 h 2567"/>
                    <a:gd name="T84" fmla="*/ 38 w 2265"/>
                    <a:gd name="T85" fmla="*/ 846 h 2567"/>
                    <a:gd name="T86" fmla="*/ 9 w 2265"/>
                    <a:gd name="T87" fmla="*/ 797 h 2567"/>
                    <a:gd name="T88" fmla="*/ 0 w 2265"/>
                    <a:gd name="T89" fmla="*/ 739 h 2567"/>
                    <a:gd name="T90" fmla="*/ 9 w 2265"/>
                    <a:gd name="T91" fmla="*/ 683 h 2567"/>
                    <a:gd name="T92" fmla="*/ 38 w 2265"/>
                    <a:gd name="T93" fmla="*/ 634 h 2567"/>
                    <a:gd name="T94" fmla="*/ 81 w 2265"/>
                    <a:gd name="T95" fmla="*/ 596 h 2567"/>
                    <a:gd name="T96" fmla="*/ 1039 w 2265"/>
                    <a:gd name="T97" fmla="*/ 18 h 2567"/>
                    <a:gd name="T98" fmla="*/ 1097 w 2265"/>
                    <a:gd name="T99" fmla="*/ 2 h 2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65" h="2567">
                      <a:moveTo>
                        <a:pt x="1128" y="0"/>
                      </a:moveTo>
                      <a:lnTo>
                        <a:pt x="1159" y="2"/>
                      </a:lnTo>
                      <a:lnTo>
                        <a:pt x="1188" y="8"/>
                      </a:lnTo>
                      <a:lnTo>
                        <a:pt x="1217" y="18"/>
                      </a:lnTo>
                      <a:lnTo>
                        <a:pt x="1244" y="33"/>
                      </a:lnTo>
                      <a:lnTo>
                        <a:pt x="2175" y="596"/>
                      </a:lnTo>
                      <a:lnTo>
                        <a:pt x="2198" y="613"/>
                      </a:lnTo>
                      <a:lnTo>
                        <a:pt x="2218" y="634"/>
                      </a:lnTo>
                      <a:lnTo>
                        <a:pt x="2235" y="657"/>
                      </a:lnTo>
                      <a:lnTo>
                        <a:pt x="2247" y="683"/>
                      </a:lnTo>
                      <a:lnTo>
                        <a:pt x="2254" y="711"/>
                      </a:lnTo>
                      <a:lnTo>
                        <a:pt x="2256" y="739"/>
                      </a:lnTo>
                      <a:lnTo>
                        <a:pt x="2254" y="769"/>
                      </a:lnTo>
                      <a:lnTo>
                        <a:pt x="2247" y="797"/>
                      </a:lnTo>
                      <a:lnTo>
                        <a:pt x="2235" y="823"/>
                      </a:lnTo>
                      <a:lnTo>
                        <a:pt x="2218" y="846"/>
                      </a:lnTo>
                      <a:lnTo>
                        <a:pt x="2199" y="867"/>
                      </a:lnTo>
                      <a:lnTo>
                        <a:pt x="2175" y="884"/>
                      </a:lnTo>
                      <a:lnTo>
                        <a:pt x="1965" y="1012"/>
                      </a:lnTo>
                      <a:lnTo>
                        <a:pt x="2175" y="1139"/>
                      </a:lnTo>
                      <a:lnTo>
                        <a:pt x="2198" y="1156"/>
                      </a:lnTo>
                      <a:lnTo>
                        <a:pt x="2218" y="1177"/>
                      </a:lnTo>
                      <a:lnTo>
                        <a:pt x="2235" y="1200"/>
                      </a:lnTo>
                      <a:lnTo>
                        <a:pt x="2247" y="1226"/>
                      </a:lnTo>
                      <a:lnTo>
                        <a:pt x="2254" y="1254"/>
                      </a:lnTo>
                      <a:lnTo>
                        <a:pt x="2256" y="1282"/>
                      </a:lnTo>
                      <a:lnTo>
                        <a:pt x="2254" y="1312"/>
                      </a:lnTo>
                      <a:lnTo>
                        <a:pt x="2247" y="1339"/>
                      </a:lnTo>
                      <a:lnTo>
                        <a:pt x="2235" y="1366"/>
                      </a:lnTo>
                      <a:lnTo>
                        <a:pt x="2218" y="1389"/>
                      </a:lnTo>
                      <a:lnTo>
                        <a:pt x="2199" y="1410"/>
                      </a:lnTo>
                      <a:lnTo>
                        <a:pt x="2175" y="1427"/>
                      </a:lnTo>
                      <a:lnTo>
                        <a:pt x="1969" y="1552"/>
                      </a:lnTo>
                      <a:lnTo>
                        <a:pt x="2183" y="1682"/>
                      </a:lnTo>
                      <a:lnTo>
                        <a:pt x="2207" y="1699"/>
                      </a:lnTo>
                      <a:lnTo>
                        <a:pt x="2227" y="1720"/>
                      </a:lnTo>
                      <a:lnTo>
                        <a:pt x="2242" y="1743"/>
                      </a:lnTo>
                      <a:lnTo>
                        <a:pt x="2254" y="1769"/>
                      </a:lnTo>
                      <a:lnTo>
                        <a:pt x="2261" y="1797"/>
                      </a:lnTo>
                      <a:lnTo>
                        <a:pt x="2265" y="1826"/>
                      </a:lnTo>
                      <a:lnTo>
                        <a:pt x="2261" y="1855"/>
                      </a:lnTo>
                      <a:lnTo>
                        <a:pt x="2254" y="1882"/>
                      </a:lnTo>
                      <a:lnTo>
                        <a:pt x="2242" y="1909"/>
                      </a:lnTo>
                      <a:lnTo>
                        <a:pt x="2227" y="1932"/>
                      </a:lnTo>
                      <a:lnTo>
                        <a:pt x="2207" y="1953"/>
                      </a:lnTo>
                      <a:lnTo>
                        <a:pt x="2183" y="1970"/>
                      </a:lnTo>
                      <a:lnTo>
                        <a:pt x="1253" y="2534"/>
                      </a:lnTo>
                      <a:lnTo>
                        <a:pt x="1225" y="2549"/>
                      </a:lnTo>
                      <a:lnTo>
                        <a:pt x="1197" y="2559"/>
                      </a:lnTo>
                      <a:lnTo>
                        <a:pt x="1166" y="2565"/>
                      </a:lnTo>
                      <a:lnTo>
                        <a:pt x="1135" y="2567"/>
                      </a:lnTo>
                      <a:lnTo>
                        <a:pt x="1105" y="2565"/>
                      </a:lnTo>
                      <a:lnTo>
                        <a:pt x="1075" y="2559"/>
                      </a:lnTo>
                      <a:lnTo>
                        <a:pt x="1047" y="2549"/>
                      </a:lnTo>
                      <a:lnTo>
                        <a:pt x="1019" y="2534"/>
                      </a:lnTo>
                      <a:lnTo>
                        <a:pt x="89" y="1970"/>
                      </a:lnTo>
                      <a:lnTo>
                        <a:pt x="65" y="1953"/>
                      </a:lnTo>
                      <a:lnTo>
                        <a:pt x="45" y="1932"/>
                      </a:lnTo>
                      <a:lnTo>
                        <a:pt x="29" y="1909"/>
                      </a:lnTo>
                      <a:lnTo>
                        <a:pt x="18" y="1882"/>
                      </a:lnTo>
                      <a:lnTo>
                        <a:pt x="10" y="1855"/>
                      </a:lnTo>
                      <a:lnTo>
                        <a:pt x="7" y="1825"/>
                      </a:lnTo>
                      <a:lnTo>
                        <a:pt x="10" y="1797"/>
                      </a:lnTo>
                      <a:lnTo>
                        <a:pt x="18" y="1769"/>
                      </a:lnTo>
                      <a:lnTo>
                        <a:pt x="29" y="1743"/>
                      </a:lnTo>
                      <a:lnTo>
                        <a:pt x="45" y="1720"/>
                      </a:lnTo>
                      <a:lnTo>
                        <a:pt x="65" y="1699"/>
                      </a:lnTo>
                      <a:lnTo>
                        <a:pt x="89" y="1682"/>
                      </a:lnTo>
                      <a:lnTo>
                        <a:pt x="295" y="1557"/>
                      </a:lnTo>
                      <a:lnTo>
                        <a:pt x="81" y="1427"/>
                      </a:lnTo>
                      <a:lnTo>
                        <a:pt x="57" y="1410"/>
                      </a:lnTo>
                      <a:lnTo>
                        <a:pt x="38" y="1389"/>
                      </a:lnTo>
                      <a:lnTo>
                        <a:pt x="21" y="1366"/>
                      </a:lnTo>
                      <a:lnTo>
                        <a:pt x="9" y="1339"/>
                      </a:lnTo>
                      <a:lnTo>
                        <a:pt x="2" y="1312"/>
                      </a:lnTo>
                      <a:lnTo>
                        <a:pt x="0" y="1282"/>
                      </a:lnTo>
                      <a:lnTo>
                        <a:pt x="2" y="1254"/>
                      </a:lnTo>
                      <a:lnTo>
                        <a:pt x="9" y="1226"/>
                      </a:lnTo>
                      <a:lnTo>
                        <a:pt x="21" y="1200"/>
                      </a:lnTo>
                      <a:lnTo>
                        <a:pt x="38" y="1177"/>
                      </a:lnTo>
                      <a:lnTo>
                        <a:pt x="58" y="1156"/>
                      </a:lnTo>
                      <a:lnTo>
                        <a:pt x="81" y="1139"/>
                      </a:lnTo>
                      <a:lnTo>
                        <a:pt x="291" y="1012"/>
                      </a:lnTo>
                      <a:lnTo>
                        <a:pt x="81" y="884"/>
                      </a:lnTo>
                      <a:lnTo>
                        <a:pt x="57" y="867"/>
                      </a:lnTo>
                      <a:lnTo>
                        <a:pt x="38" y="846"/>
                      </a:lnTo>
                      <a:lnTo>
                        <a:pt x="21" y="823"/>
                      </a:lnTo>
                      <a:lnTo>
                        <a:pt x="9" y="797"/>
                      </a:lnTo>
                      <a:lnTo>
                        <a:pt x="2" y="769"/>
                      </a:lnTo>
                      <a:lnTo>
                        <a:pt x="0" y="739"/>
                      </a:lnTo>
                      <a:lnTo>
                        <a:pt x="2" y="711"/>
                      </a:lnTo>
                      <a:lnTo>
                        <a:pt x="9" y="683"/>
                      </a:lnTo>
                      <a:lnTo>
                        <a:pt x="21" y="657"/>
                      </a:lnTo>
                      <a:lnTo>
                        <a:pt x="38" y="634"/>
                      </a:lnTo>
                      <a:lnTo>
                        <a:pt x="58" y="613"/>
                      </a:lnTo>
                      <a:lnTo>
                        <a:pt x="81" y="596"/>
                      </a:lnTo>
                      <a:lnTo>
                        <a:pt x="1012" y="33"/>
                      </a:lnTo>
                      <a:lnTo>
                        <a:pt x="1039" y="18"/>
                      </a:lnTo>
                      <a:lnTo>
                        <a:pt x="1068" y="8"/>
                      </a:lnTo>
                      <a:lnTo>
                        <a:pt x="1097" y="2"/>
                      </a:lnTo>
                      <a:lnTo>
                        <a:pt x="1128"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72" name="Freeform 14"/>
                <p:cNvSpPr>
                  <a:spLocks/>
                </p:cNvSpPr>
                <p:nvPr/>
              </p:nvSpPr>
              <p:spPr bwMode="auto">
                <a:xfrm>
                  <a:off x="4976803" y="2760335"/>
                  <a:ext cx="541913" cy="222372"/>
                </a:xfrm>
                <a:custGeom>
                  <a:avLst/>
                  <a:gdLst>
                    <a:gd name="T0" fmla="*/ 1745 w 2032"/>
                    <a:gd name="T1" fmla="*/ 0 h 833"/>
                    <a:gd name="T2" fmla="*/ 2005 w 2032"/>
                    <a:gd name="T3" fmla="*/ 157 h 833"/>
                    <a:gd name="T4" fmla="*/ 2016 w 2032"/>
                    <a:gd name="T5" fmla="*/ 165 h 833"/>
                    <a:gd name="T6" fmla="*/ 2025 w 2032"/>
                    <a:gd name="T7" fmla="*/ 177 h 833"/>
                    <a:gd name="T8" fmla="*/ 2030 w 2032"/>
                    <a:gd name="T9" fmla="*/ 191 h 833"/>
                    <a:gd name="T10" fmla="*/ 2032 w 2032"/>
                    <a:gd name="T11" fmla="*/ 204 h 833"/>
                    <a:gd name="T12" fmla="*/ 2030 w 2032"/>
                    <a:gd name="T13" fmla="*/ 219 h 833"/>
                    <a:gd name="T14" fmla="*/ 2025 w 2032"/>
                    <a:gd name="T15" fmla="*/ 233 h 833"/>
                    <a:gd name="T16" fmla="*/ 2016 w 2032"/>
                    <a:gd name="T17" fmla="*/ 244 h 833"/>
                    <a:gd name="T18" fmla="*/ 2005 w 2032"/>
                    <a:gd name="T19" fmla="*/ 253 h 833"/>
                    <a:gd name="T20" fmla="*/ 1074 w 2032"/>
                    <a:gd name="T21" fmla="*/ 817 h 833"/>
                    <a:gd name="T22" fmla="*/ 1052 w 2032"/>
                    <a:gd name="T23" fmla="*/ 828 h 833"/>
                    <a:gd name="T24" fmla="*/ 1028 w 2032"/>
                    <a:gd name="T25" fmla="*/ 833 h 833"/>
                    <a:gd name="T26" fmla="*/ 1003 w 2032"/>
                    <a:gd name="T27" fmla="*/ 833 h 833"/>
                    <a:gd name="T28" fmla="*/ 980 w 2032"/>
                    <a:gd name="T29" fmla="*/ 828 h 833"/>
                    <a:gd name="T30" fmla="*/ 958 w 2032"/>
                    <a:gd name="T31" fmla="*/ 817 h 833"/>
                    <a:gd name="T32" fmla="*/ 27 w 2032"/>
                    <a:gd name="T33" fmla="*/ 253 h 833"/>
                    <a:gd name="T34" fmla="*/ 16 w 2032"/>
                    <a:gd name="T35" fmla="*/ 244 h 833"/>
                    <a:gd name="T36" fmla="*/ 7 w 2032"/>
                    <a:gd name="T37" fmla="*/ 233 h 833"/>
                    <a:gd name="T38" fmla="*/ 2 w 2032"/>
                    <a:gd name="T39" fmla="*/ 219 h 833"/>
                    <a:gd name="T40" fmla="*/ 0 w 2032"/>
                    <a:gd name="T41" fmla="*/ 204 h 833"/>
                    <a:gd name="T42" fmla="*/ 2 w 2032"/>
                    <a:gd name="T43" fmla="*/ 191 h 833"/>
                    <a:gd name="T44" fmla="*/ 7 w 2032"/>
                    <a:gd name="T45" fmla="*/ 177 h 833"/>
                    <a:gd name="T46" fmla="*/ 16 w 2032"/>
                    <a:gd name="T47" fmla="*/ 166 h 833"/>
                    <a:gd name="T48" fmla="*/ 27 w 2032"/>
                    <a:gd name="T49" fmla="*/ 157 h 833"/>
                    <a:gd name="T50" fmla="*/ 287 w 2032"/>
                    <a:gd name="T51" fmla="*/ 0 h 833"/>
                    <a:gd name="T52" fmla="*/ 899 w 2032"/>
                    <a:gd name="T53" fmla="*/ 370 h 833"/>
                    <a:gd name="T54" fmla="*/ 926 w 2032"/>
                    <a:gd name="T55" fmla="*/ 384 h 833"/>
                    <a:gd name="T56" fmla="*/ 956 w 2032"/>
                    <a:gd name="T57" fmla="*/ 395 h 833"/>
                    <a:gd name="T58" fmla="*/ 985 w 2032"/>
                    <a:gd name="T59" fmla="*/ 401 h 833"/>
                    <a:gd name="T60" fmla="*/ 1015 w 2032"/>
                    <a:gd name="T61" fmla="*/ 403 h 833"/>
                    <a:gd name="T62" fmla="*/ 1047 w 2032"/>
                    <a:gd name="T63" fmla="*/ 401 h 833"/>
                    <a:gd name="T64" fmla="*/ 1076 w 2032"/>
                    <a:gd name="T65" fmla="*/ 395 h 833"/>
                    <a:gd name="T66" fmla="*/ 1105 w 2032"/>
                    <a:gd name="T67" fmla="*/ 384 h 833"/>
                    <a:gd name="T68" fmla="*/ 1132 w 2032"/>
                    <a:gd name="T69" fmla="*/ 370 h 833"/>
                    <a:gd name="T70" fmla="*/ 1745 w 2032"/>
                    <a:gd name="T71" fmla="*/ 0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32" h="833">
                      <a:moveTo>
                        <a:pt x="1745" y="0"/>
                      </a:moveTo>
                      <a:lnTo>
                        <a:pt x="2005" y="157"/>
                      </a:lnTo>
                      <a:lnTo>
                        <a:pt x="2016" y="165"/>
                      </a:lnTo>
                      <a:lnTo>
                        <a:pt x="2025" y="177"/>
                      </a:lnTo>
                      <a:lnTo>
                        <a:pt x="2030" y="191"/>
                      </a:lnTo>
                      <a:lnTo>
                        <a:pt x="2032" y="204"/>
                      </a:lnTo>
                      <a:lnTo>
                        <a:pt x="2030" y="219"/>
                      </a:lnTo>
                      <a:lnTo>
                        <a:pt x="2025" y="233"/>
                      </a:lnTo>
                      <a:lnTo>
                        <a:pt x="2016" y="244"/>
                      </a:lnTo>
                      <a:lnTo>
                        <a:pt x="2005" y="253"/>
                      </a:lnTo>
                      <a:lnTo>
                        <a:pt x="1074" y="817"/>
                      </a:lnTo>
                      <a:lnTo>
                        <a:pt x="1052" y="828"/>
                      </a:lnTo>
                      <a:lnTo>
                        <a:pt x="1028" y="833"/>
                      </a:lnTo>
                      <a:lnTo>
                        <a:pt x="1003" y="833"/>
                      </a:lnTo>
                      <a:lnTo>
                        <a:pt x="980" y="828"/>
                      </a:lnTo>
                      <a:lnTo>
                        <a:pt x="958" y="817"/>
                      </a:lnTo>
                      <a:lnTo>
                        <a:pt x="27" y="253"/>
                      </a:lnTo>
                      <a:lnTo>
                        <a:pt x="16" y="244"/>
                      </a:lnTo>
                      <a:lnTo>
                        <a:pt x="7" y="233"/>
                      </a:lnTo>
                      <a:lnTo>
                        <a:pt x="2" y="219"/>
                      </a:lnTo>
                      <a:lnTo>
                        <a:pt x="0" y="204"/>
                      </a:lnTo>
                      <a:lnTo>
                        <a:pt x="2" y="191"/>
                      </a:lnTo>
                      <a:lnTo>
                        <a:pt x="7" y="177"/>
                      </a:lnTo>
                      <a:lnTo>
                        <a:pt x="16" y="166"/>
                      </a:lnTo>
                      <a:lnTo>
                        <a:pt x="27" y="157"/>
                      </a:lnTo>
                      <a:lnTo>
                        <a:pt x="287" y="0"/>
                      </a:lnTo>
                      <a:lnTo>
                        <a:pt x="899" y="370"/>
                      </a:lnTo>
                      <a:lnTo>
                        <a:pt x="926" y="384"/>
                      </a:lnTo>
                      <a:lnTo>
                        <a:pt x="956" y="395"/>
                      </a:lnTo>
                      <a:lnTo>
                        <a:pt x="985" y="401"/>
                      </a:lnTo>
                      <a:lnTo>
                        <a:pt x="1015" y="403"/>
                      </a:lnTo>
                      <a:lnTo>
                        <a:pt x="1047" y="401"/>
                      </a:lnTo>
                      <a:lnTo>
                        <a:pt x="1076" y="395"/>
                      </a:lnTo>
                      <a:lnTo>
                        <a:pt x="1105" y="384"/>
                      </a:lnTo>
                      <a:lnTo>
                        <a:pt x="1132" y="370"/>
                      </a:lnTo>
                      <a:lnTo>
                        <a:pt x="1745" y="0"/>
                      </a:lnTo>
                      <a:close/>
                    </a:path>
                  </a:pathLst>
                </a:custGeom>
                <a:solidFill>
                  <a:srgbClr val="FFC85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73" name="Freeform 15"/>
                <p:cNvSpPr>
                  <a:spLocks noEditPoints="1"/>
                </p:cNvSpPr>
                <p:nvPr/>
              </p:nvSpPr>
              <p:spPr bwMode="auto">
                <a:xfrm>
                  <a:off x="4976803" y="2502460"/>
                  <a:ext cx="543782" cy="626003"/>
                </a:xfrm>
                <a:custGeom>
                  <a:avLst/>
                  <a:gdLst>
                    <a:gd name="T0" fmla="*/ 2013 w 2040"/>
                    <a:gd name="T1" fmla="*/ 1665 h 2341"/>
                    <a:gd name="T2" fmla="*/ 2032 w 2040"/>
                    <a:gd name="T3" fmla="*/ 1685 h 2341"/>
                    <a:gd name="T4" fmla="*/ 2040 w 2040"/>
                    <a:gd name="T5" fmla="*/ 1713 h 2341"/>
                    <a:gd name="T6" fmla="*/ 2032 w 2040"/>
                    <a:gd name="T7" fmla="*/ 1741 h 2341"/>
                    <a:gd name="T8" fmla="*/ 2013 w 2040"/>
                    <a:gd name="T9" fmla="*/ 1761 h 2341"/>
                    <a:gd name="T10" fmla="*/ 1059 w 2040"/>
                    <a:gd name="T11" fmla="*/ 2336 h 2341"/>
                    <a:gd name="T12" fmla="*/ 1012 w 2040"/>
                    <a:gd name="T13" fmla="*/ 2341 h 2341"/>
                    <a:gd name="T14" fmla="*/ 965 w 2040"/>
                    <a:gd name="T15" fmla="*/ 2325 h 2341"/>
                    <a:gd name="T16" fmla="*/ 24 w 2040"/>
                    <a:gd name="T17" fmla="*/ 1751 h 2341"/>
                    <a:gd name="T18" fmla="*/ 9 w 2040"/>
                    <a:gd name="T19" fmla="*/ 1727 h 2341"/>
                    <a:gd name="T20" fmla="*/ 9 w 2040"/>
                    <a:gd name="T21" fmla="*/ 1699 h 2341"/>
                    <a:gd name="T22" fmla="*/ 24 w 2040"/>
                    <a:gd name="T23" fmla="*/ 1674 h 2341"/>
                    <a:gd name="T24" fmla="*/ 291 w 2040"/>
                    <a:gd name="T25" fmla="*/ 1510 h 2341"/>
                    <a:gd name="T26" fmla="*/ 926 w 2040"/>
                    <a:gd name="T27" fmla="*/ 1892 h 2341"/>
                    <a:gd name="T28" fmla="*/ 985 w 2040"/>
                    <a:gd name="T29" fmla="*/ 1909 h 2341"/>
                    <a:gd name="T30" fmla="*/ 1047 w 2040"/>
                    <a:gd name="T31" fmla="*/ 1909 h 2341"/>
                    <a:gd name="T32" fmla="*/ 1105 w 2040"/>
                    <a:gd name="T33" fmla="*/ 1892 h 2341"/>
                    <a:gd name="T34" fmla="*/ 1748 w 2040"/>
                    <a:gd name="T35" fmla="*/ 1505 h 2341"/>
                    <a:gd name="T36" fmla="*/ 1028 w 2040"/>
                    <a:gd name="T37" fmla="*/ 0 h 2341"/>
                    <a:gd name="T38" fmla="*/ 1074 w 2040"/>
                    <a:gd name="T39" fmla="*/ 16 h 2341"/>
                    <a:gd name="T40" fmla="*/ 2016 w 2040"/>
                    <a:gd name="T41" fmla="*/ 587 h 2341"/>
                    <a:gd name="T42" fmla="*/ 2030 w 2040"/>
                    <a:gd name="T43" fmla="*/ 613 h 2341"/>
                    <a:gd name="T44" fmla="*/ 2030 w 2040"/>
                    <a:gd name="T45" fmla="*/ 641 h 2341"/>
                    <a:gd name="T46" fmla="*/ 2016 w 2040"/>
                    <a:gd name="T47" fmla="*/ 666 h 2341"/>
                    <a:gd name="T48" fmla="*/ 1074 w 2040"/>
                    <a:gd name="T49" fmla="*/ 1239 h 2341"/>
                    <a:gd name="T50" fmla="*/ 1028 w 2040"/>
                    <a:gd name="T51" fmla="*/ 1255 h 2341"/>
                    <a:gd name="T52" fmla="*/ 980 w 2040"/>
                    <a:gd name="T53" fmla="*/ 1250 h 2341"/>
                    <a:gd name="T54" fmla="*/ 27 w 2040"/>
                    <a:gd name="T55" fmla="*/ 675 h 2341"/>
                    <a:gd name="T56" fmla="*/ 7 w 2040"/>
                    <a:gd name="T57" fmla="*/ 655 h 2341"/>
                    <a:gd name="T58" fmla="*/ 0 w 2040"/>
                    <a:gd name="T59" fmla="*/ 626 h 2341"/>
                    <a:gd name="T60" fmla="*/ 7 w 2040"/>
                    <a:gd name="T61" fmla="*/ 599 h 2341"/>
                    <a:gd name="T62" fmla="*/ 27 w 2040"/>
                    <a:gd name="T63" fmla="*/ 579 h 2341"/>
                    <a:gd name="T64" fmla="*/ 980 w 2040"/>
                    <a:gd name="T65" fmla="*/ 5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40" h="2341">
                      <a:moveTo>
                        <a:pt x="1748" y="1505"/>
                      </a:moveTo>
                      <a:lnTo>
                        <a:pt x="2013" y="1665"/>
                      </a:lnTo>
                      <a:lnTo>
                        <a:pt x="2024" y="1674"/>
                      </a:lnTo>
                      <a:lnTo>
                        <a:pt x="2032" y="1685"/>
                      </a:lnTo>
                      <a:lnTo>
                        <a:pt x="2038" y="1699"/>
                      </a:lnTo>
                      <a:lnTo>
                        <a:pt x="2040" y="1713"/>
                      </a:lnTo>
                      <a:lnTo>
                        <a:pt x="2038" y="1727"/>
                      </a:lnTo>
                      <a:lnTo>
                        <a:pt x="2032" y="1741"/>
                      </a:lnTo>
                      <a:lnTo>
                        <a:pt x="2024" y="1751"/>
                      </a:lnTo>
                      <a:lnTo>
                        <a:pt x="2013" y="1761"/>
                      </a:lnTo>
                      <a:lnTo>
                        <a:pt x="1081" y="2325"/>
                      </a:lnTo>
                      <a:lnTo>
                        <a:pt x="1059" y="2336"/>
                      </a:lnTo>
                      <a:lnTo>
                        <a:pt x="1036" y="2341"/>
                      </a:lnTo>
                      <a:lnTo>
                        <a:pt x="1012" y="2341"/>
                      </a:lnTo>
                      <a:lnTo>
                        <a:pt x="987" y="2336"/>
                      </a:lnTo>
                      <a:lnTo>
                        <a:pt x="965" y="2325"/>
                      </a:lnTo>
                      <a:lnTo>
                        <a:pt x="35" y="1761"/>
                      </a:lnTo>
                      <a:lnTo>
                        <a:pt x="24" y="1751"/>
                      </a:lnTo>
                      <a:lnTo>
                        <a:pt x="15" y="1741"/>
                      </a:lnTo>
                      <a:lnTo>
                        <a:pt x="9" y="1727"/>
                      </a:lnTo>
                      <a:lnTo>
                        <a:pt x="8" y="1713"/>
                      </a:lnTo>
                      <a:lnTo>
                        <a:pt x="9" y="1699"/>
                      </a:lnTo>
                      <a:lnTo>
                        <a:pt x="16" y="1685"/>
                      </a:lnTo>
                      <a:lnTo>
                        <a:pt x="24" y="1674"/>
                      </a:lnTo>
                      <a:lnTo>
                        <a:pt x="35" y="1665"/>
                      </a:lnTo>
                      <a:lnTo>
                        <a:pt x="291" y="1510"/>
                      </a:lnTo>
                      <a:lnTo>
                        <a:pt x="899" y="1878"/>
                      </a:lnTo>
                      <a:lnTo>
                        <a:pt x="926" y="1892"/>
                      </a:lnTo>
                      <a:lnTo>
                        <a:pt x="956" y="1903"/>
                      </a:lnTo>
                      <a:lnTo>
                        <a:pt x="985" y="1909"/>
                      </a:lnTo>
                      <a:lnTo>
                        <a:pt x="1015" y="1911"/>
                      </a:lnTo>
                      <a:lnTo>
                        <a:pt x="1047" y="1909"/>
                      </a:lnTo>
                      <a:lnTo>
                        <a:pt x="1076" y="1903"/>
                      </a:lnTo>
                      <a:lnTo>
                        <a:pt x="1105" y="1892"/>
                      </a:lnTo>
                      <a:lnTo>
                        <a:pt x="1132" y="1878"/>
                      </a:lnTo>
                      <a:lnTo>
                        <a:pt x="1748" y="1505"/>
                      </a:lnTo>
                      <a:close/>
                      <a:moveTo>
                        <a:pt x="1004" y="0"/>
                      </a:moveTo>
                      <a:lnTo>
                        <a:pt x="1028" y="0"/>
                      </a:lnTo>
                      <a:lnTo>
                        <a:pt x="1052" y="5"/>
                      </a:lnTo>
                      <a:lnTo>
                        <a:pt x="1074" y="16"/>
                      </a:lnTo>
                      <a:lnTo>
                        <a:pt x="2005" y="579"/>
                      </a:lnTo>
                      <a:lnTo>
                        <a:pt x="2016" y="587"/>
                      </a:lnTo>
                      <a:lnTo>
                        <a:pt x="2025" y="599"/>
                      </a:lnTo>
                      <a:lnTo>
                        <a:pt x="2030" y="613"/>
                      </a:lnTo>
                      <a:lnTo>
                        <a:pt x="2032" y="626"/>
                      </a:lnTo>
                      <a:lnTo>
                        <a:pt x="2030" y="641"/>
                      </a:lnTo>
                      <a:lnTo>
                        <a:pt x="2025" y="655"/>
                      </a:lnTo>
                      <a:lnTo>
                        <a:pt x="2016" y="666"/>
                      </a:lnTo>
                      <a:lnTo>
                        <a:pt x="2005" y="675"/>
                      </a:lnTo>
                      <a:lnTo>
                        <a:pt x="1074" y="1239"/>
                      </a:lnTo>
                      <a:lnTo>
                        <a:pt x="1052" y="1250"/>
                      </a:lnTo>
                      <a:lnTo>
                        <a:pt x="1028" y="1255"/>
                      </a:lnTo>
                      <a:lnTo>
                        <a:pt x="1003" y="1255"/>
                      </a:lnTo>
                      <a:lnTo>
                        <a:pt x="980" y="1250"/>
                      </a:lnTo>
                      <a:lnTo>
                        <a:pt x="958" y="1239"/>
                      </a:lnTo>
                      <a:lnTo>
                        <a:pt x="27" y="675"/>
                      </a:lnTo>
                      <a:lnTo>
                        <a:pt x="16" y="666"/>
                      </a:lnTo>
                      <a:lnTo>
                        <a:pt x="7" y="655"/>
                      </a:lnTo>
                      <a:lnTo>
                        <a:pt x="2" y="641"/>
                      </a:lnTo>
                      <a:lnTo>
                        <a:pt x="0" y="626"/>
                      </a:lnTo>
                      <a:lnTo>
                        <a:pt x="2" y="613"/>
                      </a:lnTo>
                      <a:lnTo>
                        <a:pt x="7" y="599"/>
                      </a:lnTo>
                      <a:lnTo>
                        <a:pt x="16" y="587"/>
                      </a:lnTo>
                      <a:lnTo>
                        <a:pt x="27" y="579"/>
                      </a:lnTo>
                      <a:lnTo>
                        <a:pt x="958" y="16"/>
                      </a:lnTo>
                      <a:lnTo>
                        <a:pt x="980" y="5"/>
                      </a:lnTo>
                      <a:lnTo>
                        <a:pt x="1004" y="0"/>
                      </a:lnTo>
                      <a:close/>
                    </a:path>
                  </a:pathLst>
                </a:custGeom>
                <a:solidFill>
                  <a:srgbClr val="EBECE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grpSp>
        </p:grpSp>
      </p:grpSp>
      <p:grpSp>
        <p:nvGrpSpPr>
          <p:cNvPr id="80" name="Group 79"/>
          <p:cNvGrpSpPr/>
          <p:nvPr/>
        </p:nvGrpSpPr>
        <p:grpSpPr>
          <a:xfrm>
            <a:off x="4246173" y="2694475"/>
            <a:ext cx="791143" cy="784229"/>
            <a:chOff x="7106342" y="4862908"/>
            <a:chExt cx="828834" cy="828832"/>
          </a:xfrm>
        </p:grpSpPr>
        <p:sp>
          <p:nvSpPr>
            <p:cNvPr id="156" name="Oval 155"/>
            <p:cNvSpPr/>
            <p:nvPr/>
          </p:nvSpPr>
          <p:spPr bwMode="auto">
            <a:xfrm rot="1038815">
              <a:off x="7106342" y="4862908"/>
              <a:ext cx="828834" cy="828832"/>
            </a:xfrm>
            <a:prstGeom prst="ellipse">
              <a:avLst/>
            </a:prstGeom>
            <a:gradFill>
              <a:gsLst>
                <a:gs pos="0">
                  <a:srgbClr val="4583B7">
                    <a:alpha val="49000"/>
                  </a:srgbClr>
                </a:gs>
                <a:gs pos="100000">
                  <a:srgbClr val="4583B7">
                    <a:alpha val="30000"/>
                  </a:srgbClr>
                </a:gs>
              </a:gsLst>
              <a:lin ang="5400000" scaled="1"/>
            </a:gradFill>
            <a:ln w="12700" cap="flat" cmpd="sng" algn="ctr">
              <a:gradFill>
                <a:gsLst>
                  <a:gs pos="0">
                    <a:schemeClr val="accent4">
                      <a:lumMod val="40000"/>
                      <a:lumOff val="60000"/>
                      <a:alpha val="58000"/>
                    </a:schemeClr>
                  </a:gs>
                  <a:gs pos="100000">
                    <a:schemeClr val="accent4">
                      <a:lumMod val="40000"/>
                      <a:lumOff val="60000"/>
                      <a:alpha val="15000"/>
                    </a:schemeClr>
                  </a:gs>
                </a:gsLst>
                <a:lin ang="5400000" scaled="1"/>
              </a:gradFill>
              <a:prstDash val="solid"/>
              <a:round/>
              <a:headEnd type="none" w="med" len="med"/>
              <a:tailEnd type="triangle" w="med" len="sm"/>
            </a:ln>
            <a:effectLst>
              <a:outerShdw blurRad="952500" sx="102000" sy="102000" algn="ctr" rotWithShape="0">
                <a:schemeClr val="tx1">
                  <a:alpha val="40000"/>
                </a:schemeClr>
              </a:outerShdw>
            </a:effectLst>
          </p:spPr>
          <p:txBody>
            <a:bodyPr vert="horz" wrap="none" lIns="91440" tIns="45720" rIns="91440" bIns="45720" numCol="1" rtlCol="0"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w="76200" cmpd="sng">
                  <a:solidFill>
                    <a:prstClr val="white"/>
                  </a:solidFill>
                </a:ln>
                <a:solidFill>
                  <a:schemeClr val="accent1">
                    <a:lumMod val="50000"/>
                  </a:schemeClr>
                </a:solidFill>
                <a:effectLst/>
                <a:uLnTx/>
                <a:uFillTx/>
                <a:latin typeface="Arial"/>
                <a:ea typeface="ＭＳ Ｐゴシック" pitchFamily="16" charset="-128"/>
                <a:cs typeface="ＭＳ Ｐゴシック" pitchFamily="-97" charset="-128"/>
              </a:endParaRPr>
            </a:p>
          </p:txBody>
        </p:sp>
        <p:sp>
          <p:nvSpPr>
            <p:cNvPr id="157" name="AutoShape 61"/>
            <p:cNvSpPr>
              <a:spLocks noChangeArrowheads="1"/>
            </p:cNvSpPr>
            <p:nvPr/>
          </p:nvSpPr>
          <p:spPr bwMode="auto">
            <a:xfrm>
              <a:off x="7129445" y="4945996"/>
              <a:ext cx="777544" cy="315384"/>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square" lIns="0" tIns="0" rIns="0" bIns="45720" numCol="1" rtlCol="0" anchor="t" anchorCtr="0" compatLnSpc="1">
              <a:prstTxWarp prst="textNoShape">
                <a:avLst/>
              </a:prstTxWarp>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en-US" sz="1200" dirty="0">
                  <a:solidFill>
                    <a:schemeClr val="accent1">
                      <a:lumMod val="50000"/>
                    </a:schemeClr>
                  </a:solidFill>
                  <a:latin typeface="Arial"/>
                  <a:ea typeface="ＭＳ Ｐゴシック" pitchFamily="16" charset="-128"/>
                  <a:cs typeface="ＭＳ Ｐゴシック" pitchFamily="-97" charset="-128"/>
                </a:rPr>
                <a:t>Ministry</a:t>
              </a:r>
              <a:endParaRPr kumimoji="0" lang="en-US" sz="1200" b="0" i="0" u="none" strike="noStrike" kern="1200" cap="none" spc="0" normalizeH="0" baseline="0" noProof="0" dirty="0">
                <a:ln>
                  <a:noFill/>
                </a:ln>
                <a:solidFill>
                  <a:schemeClr val="accent1">
                    <a:lumMod val="50000"/>
                  </a:schemeClr>
                </a:solidFill>
                <a:effectLst/>
                <a:uLnTx/>
                <a:uFillTx/>
                <a:latin typeface="Arial"/>
                <a:ea typeface="ＭＳ Ｐゴシック" pitchFamily="16" charset="-128"/>
                <a:cs typeface="ＭＳ Ｐゴシック" pitchFamily="-97" charset="-128"/>
              </a:endParaRPr>
            </a:p>
          </p:txBody>
        </p:sp>
        <p:grpSp>
          <p:nvGrpSpPr>
            <p:cNvPr id="158" name="Group 157"/>
            <p:cNvGrpSpPr/>
            <p:nvPr/>
          </p:nvGrpSpPr>
          <p:grpSpPr>
            <a:xfrm>
              <a:off x="7409853" y="5169672"/>
              <a:ext cx="511084" cy="462346"/>
              <a:chOff x="11042198" y="2735257"/>
              <a:chExt cx="323232" cy="292409"/>
            </a:xfrm>
          </p:grpSpPr>
          <p:sp>
            <p:nvSpPr>
              <p:cNvPr id="159" name="Freeform 6"/>
              <p:cNvSpPr>
                <a:spLocks/>
              </p:cNvSpPr>
              <p:nvPr/>
            </p:nvSpPr>
            <p:spPr bwMode="auto">
              <a:xfrm>
                <a:off x="11042198" y="2735257"/>
                <a:ext cx="323232" cy="216046"/>
              </a:xfrm>
              <a:custGeom>
                <a:avLst/>
                <a:gdLst>
                  <a:gd name="T0" fmla="*/ 1489 w 2698"/>
                  <a:gd name="T1" fmla="*/ 1 h 1807"/>
                  <a:gd name="T2" fmla="*/ 1579 w 2698"/>
                  <a:gd name="T3" fmla="*/ 16 h 1807"/>
                  <a:gd name="T4" fmla="*/ 1667 w 2698"/>
                  <a:gd name="T5" fmla="*/ 44 h 1807"/>
                  <a:gd name="T6" fmla="*/ 1750 w 2698"/>
                  <a:gd name="T7" fmla="*/ 86 h 1807"/>
                  <a:gd name="T8" fmla="*/ 1825 w 2698"/>
                  <a:gd name="T9" fmla="*/ 143 h 1807"/>
                  <a:gd name="T10" fmla="*/ 1891 w 2698"/>
                  <a:gd name="T11" fmla="*/ 213 h 1807"/>
                  <a:gd name="T12" fmla="*/ 1945 w 2698"/>
                  <a:gd name="T13" fmla="*/ 297 h 1807"/>
                  <a:gd name="T14" fmla="*/ 1983 w 2698"/>
                  <a:gd name="T15" fmla="*/ 395 h 1807"/>
                  <a:gd name="T16" fmla="*/ 2082 w 2698"/>
                  <a:gd name="T17" fmla="*/ 408 h 1807"/>
                  <a:gd name="T18" fmla="*/ 2176 w 2698"/>
                  <a:gd name="T19" fmla="*/ 441 h 1807"/>
                  <a:gd name="T20" fmla="*/ 2262 w 2698"/>
                  <a:gd name="T21" fmla="*/ 494 h 1807"/>
                  <a:gd name="T22" fmla="*/ 2335 w 2698"/>
                  <a:gd name="T23" fmla="*/ 564 h 1807"/>
                  <a:gd name="T24" fmla="*/ 2393 w 2698"/>
                  <a:gd name="T25" fmla="*/ 648 h 1807"/>
                  <a:gd name="T26" fmla="*/ 2432 w 2698"/>
                  <a:gd name="T27" fmla="*/ 741 h 1807"/>
                  <a:gd name="T28" fmla="*/ 2450 w 2698"/>
                  <a:gd name="T29" fmla="*/ 840 h 1807"/>
                  <a:gd name="T30" fmla="*/ 2448 w 2698"/>
                  <a:gd name="T31" fmla="*/ 939 h 1807"/>
                  <a:gd name="T32" fmla="*/ 2531 w 2698"/>
                  <a:gd name="T33" fmla="*/ 995 h 1807"/>
                  <a:gd name="T34" fmla="*/ 2601 w 2698"/>
                  <a:gd name="T35" fmla="*/ 1067 h 1807"/>
                  <a:gd name="T36" fmla="*/ 2654 w 2698"/>
                  <a:gd name="T37" fmla="*/ 1151 h 1807"/>
                  <a:gd name="T38" fmla="*/ 2686 w 2698"/>
                  <a:gd name="T39" fmla="*/ 1246 h 1807"/>
                  <a:gd name="T40" fmla="*/ 2698 w 2698"/>
                  <a:gd name="T41" fmla="*/ 1348 h 1807"/>
                  <a:gd name="T42" fmla="*/ 2686 w 2698"/>
                  <a:gd name="T43" fmla="*/ 1453 h 1807"/>
                  <a:gd name="T44" fmla="*/ 2651 w 2698"/>
                  <a:gd name="T45" fmla="*/ 1550 h 1807"/>
                  <a:gd name="T46" fmla="*/ 2598 w 2698"/>
                  <a:gd name="T47" fmla="*/ 1635 h 1807"/>
                  <a:gd name="T48" fmla="*/ 2527 w 2698"/>
                  <a:gd name="T49" fmla="*/ 1706 h 1807"/>
                  <a:gd name="T50" fmla="*/ 2441 w 2698"/>
                  <a:gd name="T51" fmla="*/ 1760 h 1807"/>
                  <a:gd name="T52" fmla="*/ 2345 w 2698"/>
                  <a:gd name="T53" fmla="*/ 1795 h 1807"/>
                  <a:gd name="T54" fmla="*/ 2240 w 2698"/>
                  <a:gd name="T55" fmla="*/ 1807 h 1807"/>
                  <a:gd name="T56" fmla="*/ 533 w 2698"/>
                  <a:gd name="T57" fmla="*/ 1804 h 1807"/>
                  <a:gd name="T58" fmla="*/ 417 w 2698"/>
                  <a:gd name="T59" fmla="*/ 1783 h 1807"/>
                  <a:gd name="T60" fmla="*/ 311 w 2698"/>
                  <a:gd name="T61" fmla="*/ 1740 h 1807"/>
                  <a:gd name="T62" fmla="*/ 216 w 2698"/>
                  <a:gd name="T63" fmla="*/ 1676 h 1807"/>
                  <a:gd name="T64" fmla="*/ 135 w 2698"/>
                  <a:gd name="T65" fmla="*/ 1597 h 1807"/>
                  <a:gd name="T66" fmla="*/ 71 w 2698"/>
                  <a:gd name="T67" fmla="*/ 1504 h 1807"/>
                  <a:gd name="T68" fmla="*/ 26 w 2698"/>
                  <a:gd name="T69" fmla="*/ 1398 h 1807"/>
                  <a:gd name="T70" fmla="*/ 2 w 2698"/>
                  <a:gd name="T71" fmla="*/ 1284 h 1807"/>
                  <a:gd name="T72" fmla="*/ 2 w 2698"/>
                  <a:gd name="T73" fmla="*/ 1167 h 1807"/>
                  <a:gd name="T74" fmla="*/ 24 w 2698"/>
                  <a:gd name="T75" fmla="*/ 1056 h 1807"/>
                  <a:gd name="T76" fmla="*/ 67 w 2698"/>
                  <a:gd name="T77" fmla="*/ 954 h 1807"/>
                  <a:gd name="T78" fmla="*/ 127 w 2698"/>
                  <a:gd name="T79" fmla="*/ 862 h 1807"/>
                  <a:gd name="T80" fmla="*/ 204 w 2698"/>
                  <a:gd name="T81" fmla="*/ 783 h 1807"/>
                  <a:gd name="T82" fmla="*/ 294 w 2698"/>
                  <a:gd name="T83" fmla="*/ 719 h 1807"/>
                  <a:gd name="T84" fmla="*/ 395 w 2698"/>
                  <a:gd name="T85" fmla="*/ 673 h 1807"/>
                  <a:gd name="T86" fmla="*/ 408 w 2698"/>
                  <a:gd name="T87" fmla="*/ 568 h 1807"/>
                  <a:gd name="T88" fmla="*/ 444 w 2698"/>
                  <a:gd name="T89" fmla="*/ 469 h 1807"/>
                  <a:gd name="T90" fmla="*/ 501 w 2698"/>
                  <a:gd name="T91" fmla="*/ 379 h 1807"/>
                  <a:gd name="T92" fmla="*/ 569 w 2698"/>
                  <a:gd name="T93" fmla="*/ 309 h 1807"/>
                  <a:gd name="T94" fmla="*/ 649 w 2698"/>
                  <a:gd name="T95" fmla="*/ 255 h 1807"/>
                  <a:gd name="T96" fmla="*/ 737 w 2698"/>
                  <a:gd name="T97" fmla="*/ 217 h 1807"/>
                  <a:gd name="T98" fmla="*/ 831 w 2698"/>
                  <a:gd name="T99" fmla="*/ 198 h 1807"/>
                  <a:gd name="T100" fmla="*/ 923 w 2698"/>
                  <a:gd name="T101" fmla="*/ 198 h 1807"/>
                  <a:gd name="T102" fmla="*/ 1008 w 2698"/>
                  <a:gd name="T103" fmla="*/ 213 h 1807"/>
                  <a:gd name="T104" fmla="*/ 1085 w 2698"/>
                  <a:gd name="T105" fmla="*/ 132 h 1807"/>
                  <a:gd name="T106" fmla="*/ 1175 w 2698"/>
                  <a:gd name="T107" fmla="*/ 68 h 1807"/>
                  <a:gd name="T108" fmla="*/ 1276 w 2698"/>
                  <a:gd name="T109" fmla="*/ 25 h 1807"/>
                  <a:gd name="T110" fmla="*/ 1386 w 2698"/>
                  <a:gd name="T111" fmla="*/ 2 h 1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98" h="1807">
                    <a:moveTo>
                      <a:pt x="1444" y="0"/>
                    </a:moveTo>
                    <a:lnTo>
                      <a:pt x="1489" y="1"/>
                    </a:lnTo>
                    <a:lnTo>
                      <a:pt x="1534" y="6"/>
                    </a:lnTo>
                    <a:lnTo>
                      <a:pt x="1579" y="16"/>
                    </a:lnTo>
                    <a:lnTo>
                      <a:pt x="1624" y="28"/>
                    </a:lnTo>
                    <a:lnTo>
                      <a:pt x="1667" y="44"/>
                    </a:lnTo>
                    <a:lnTo>
                      <a:pt x="1709" y="63"/>
                    </a:lnTo>
                    <a:lnTo>
                      <a:pt x="1750" y="86"/>
                    </a:lnTo>
                    <a:lnTo>
                      <a:pt x="1790" y="113"/>
                    </a:lnTo>
                    <a:lnTo>
                      <a:pt x="1825" y="143"/>
                    </a:lnTo>
                    <a:lnTo>
                      <a:pt x="1860" y="176"/>
                    </a:lnTo>
                    <a:lnTo>
                      <a:pt x="1891" y="213"/>
                    </a:lnTo>
                    <a:lnTo>
                      <a:pt x="1919" y="253"/>
                    </a:lnTo>
                    <a:lnTo>
                      <a:pt x="1945" y="297"/>
                    </a:lnTo>
                    <a:lnTo>
                      <a:pt x="1966" y="344"/>
                    </a:lnTo>
                    <a:lnTo>
                      <a:pt x="1983" y="395"/>
                    </a:lnTo>
                    <a:lnTo>
                      <a:pt x="2034" y="398"/>
                    </a:lnTo>
                    <a:lnTo>
                      <a:pt x="2082" y="408"/>
                    </a:lnTo>
                    <a:lnTo>
                      <a:pt x="2131" y="422"/>
                    </a:lnTo>
                    <a:lnTo>
                      <a:pt x="2176" y="441"/>
                    </a:lnTo>
                    <a:lnTo>
                      <a:pt x="2221" y="466"/>
                    </a:lnTo>
                    <a:lnTo>
                      <a:pt x="2262" y="494"/>
                    </a:lnTo>
                    <a:lnTo>
                      <a:pt x="2300" y="527"/>
                    </a:lnTo>
                    <a:lnTo>
                      <a:pt x="2335" y="564"/>
                    </a:lnTo>
                    <a:lnTo>
                      <a:pt x="2365" y="604"/>
                    </a:lnTo>
                    <a:lnTo>
                      <a:pt x="2393" y="648"/>
                    </a:lnTo>
                    <a:lnTo>
                      <a:pt x="2415" y="694"/>
                    </a:lnTo>
                    <a:lnTo>
                      <a:pt x="2432" y="741"/>
                    </a:lnTo>
                    <a:lnTo>
                      <a:pt x="2443" y="790"/>
                    </a:lnTo>
                    <a:lnTo>
                      <a:pt x="2450" y="840"/>
                    </a:lnTo>
                    <a:lnTo>
                      <a:pt x="2452" y="889"/>
                    </a:lnTo>
                    <a:lnTo>
                      <a:pt x="2448" y="939"/>
                    </a:lnTo>
                    <a:lnTo>
                      <a:pt x="2491" y="964"/>
                    </a:lnTo>
                    <a:lnTo>
                      <a:pt x="2531" y="995"/>
                    </a:lnTo>
                    <a:lnTo>
                      <a:pt x="2568" y="1029"/>
                    </a:lnTo>
                    <a:lnTo>
                      <a:pt x="2601" y="1067"/>
                    </a:lnTo>
                    <a:lnTo>
                      <a:pt x="2629" y="1107"/>
                    </a:lnTo>
                    <a:lnTo>
                      <a:pt x="2654" y="1151"/>
                    </a:lnTo>
                    <a:lnTo>
                      <a:pt x="2673" y="1198"/>
                    </a:lnTo>
                    <a:lnTo>
                      <a:pt x="2686" y="1246"/>
                    </a:lnTo>
                    <a:lnTo>
                      <a:pt x="2696" y="1296"/>
                    </a:lnTo>
                    <a:lnTo>
                      <a:pt x="2698" y="1348"/>
                    </a:lnTo>
                    <a:lnTo>
                      <a:pt x="2695" y="1402"/>
                    </a:lnTo>
                    <a:lnTo>
                      <a:pt x="2686" y="1453"/>
                    </a:lnTo>
                    <a:lnTo>
                      <a:pt x="2672" y="1503"/>
                    </a:lnTo>
                    <a:lnTo>
                      <a:pt x="2651" y="1550"/>
                    </a:lnTo>
                    <a:lnTo>
                      <a:pt x="2627" y="1594"/>
                    </a:lnTo>
                    <a:lnTo>
                      <a:pt x="2598" y="1635"/>
                    </a:lnTo>
                    <a:lnTo>
                      <a:pt x="2564" y="1672"/>
                    </a:lnTo>
                    <a:lnTo>
                      <a:pt x="2527" y="1706"/>
                    </a:lnTo>
                    <a:lnTo>
                      <a:pt x="2486" y="1735"/>
                    </a:lnTo>
                    <a:lnTo>
                      <a:pt x="2441" y="1760"/>
                    </a:lnTo>
                    <a:lnTo>
                      <a:pt x="2394" y="1780"/>
                    </a:lnTo>
                    <a:lnTo>
                      <a:pt x="2345" y="1795"/>
                    </a:lnTo>
                    <a:lnTo>
                      <a:pt x="2293" y="1804"/>
                    </a:lnTo>
                    <a:lnTo>
                      <a:pt x="2240" y="1807"/>
                    </a:lnTo>
                    <a:lnTo>
                      <a:pt x="558" y="1807"/>
                    </a:lnTo>
                    <a:lnTo>
                      <a:pt x="533" y="1804"/>
                    </a:lnTo>
                    <a:lnTo>
                      <a:pt x="474" y="1797"/>
                    </a:lnTo>
                    <a:lnTo>
                      <a:pt x="417" y="1783"/>
                    </a:lnTo>
                    <a:lnTo>
                      <a:pt x="362" y="1764"/>
                    </a:lnTo>
                    <a:lnTo>
                      <a:pt x="311" y="1740"/>
                    </a:lnTo>
                    <a:lnTo>
                      <a:pt x="261" y="1710"/>
                    </a:lnTo>
                    <a:lnTo>
                      <a:pt x="216" y="1676"/>
                    </a:lnTo>
                    <a:lnTo>
                      <a:pt x="173" y="1639"/>
                    </a:lnTo>
                    <a:lnTo>
                      <a:pt x="135" y="1597"/>
                    </a:lnTo>
                    <a:lnTo>
                      <a:pt x="100" y="1553"/>
                    </a:lnTo>
                    <a:lnTo>
                      <a:pt x="71" y="1504"/>
                    </a:lnTo>
                    <a:lnTo>
                      <a:pt x="47" y="1452"/>
                    </a:lnTo>
                    <a:lnTo>
                      <a:pt x="26" y="1398"/>
                    </a:lnTo>
                    <a:lnTo>
                      <a:pt x="12" y="1342"/>
                    </a:lnTo>
                    <a:lnTo>
                      <a:pt x="2" y="1284"/>
                    </a:lnTo>
                    <a:lnTo>
                      <a:pt x="0" y="1224"/>
                    </a:lnTo>
                    <a:lnTo>
                      <a:pt x="2" y="1167"/>
                    </a:lnTo>
                    <a:lnTo>
                      <a:pt x="11" y="1111"/>
                    </a:lnTo>
                    <a:lnTo>
                      <a:pt x="24" y="1056"/>
                    </a:lnTo>
                    <a:lnTo>
                      <a:pt x="43" y="1004"/>
                    </a:lnTo>
                    <a:lnTo>
                      <a:pt x="67" y="954"/>
                    </a:lnTo>
                    <a:lnTo>
                      <a:pt x="95" y="906"/>
                    </a:lnTo>
                    <a:lnTo>
                      <a:pt x="127" y="862"/>
                    </a:lnTo>
                    <a:lnTo>
                      <a:pt x="164" y="821"/>
                    </a:lnTo>
                    <a:lnTo>
                      <a:pt x="204" y="783"/>
                    </a:lnTo>
                    <a:lnTo>
                      <a:pt x="247" y="749"/>
                    </a:lnTo>
                    <a:lnTo>
                      <a:pt x="294" y="719"/>
                    </a:lnTo>
                    <a:lnTo>
                      <a:pt x="343" y="694"/>
                    </a:lnTo>
                    <a:lnTo>
                      <a:pt x="395" y="673"/>
                    </a:lnTo>
                    <a:lnTo>
                      <a:pt x="399" y="620"/>
                    </a:lnTo>
                    <a:lnTo>
                      <a:pt x="408" y="568"/>
                    </a:lnTo>
                    <a:lnTo>
                      <a:pt x="423" y="517"/>
                    </a:lnTo>
                    <a:lnTo>
                      <a:pt x="444" y="469"/>
                    </a:lnTo>
                    <a:lnTo>
                      <a:pt x="469" y="422"/>
                    </a:lnTo>
                    <a:lnTo>
                      <a:pt x="501" y="379"/>
                    </a:lnTo>
                    <a:lnTo>
                      <a:pt x="533" y="342"/>
                    </a:lnTo>
                    <a:lnTo>
                      <a:pt x="569" y="309"/>
                    </a:lnTo>
                    <a:lnTo>
                      <a:pt x="607" y="281"/>
                    </a:lnTo>
                    <a:lnTo>
                      <a:pt x="649" y="255"/>
                    </a:lnTo>
                    <a:lnTo>
                      <a:pt x="692" y="234"/>
                    </a:lnTo>
                    <a:lnTo>
                      <a:pt x="737" y="217"/>
                    </a:lnTo>
                    <a:lnTo>
                      <a:pt x="784" y="206"/>
                    </a:lnTo>
                    <a:lnTo>
                      <a:pt x="831" y="198"/>
                    </a:lnTo>
                    <a:lnTo>
                      <a:pt x="880" y="196"/>
                    </a:lnTo>
                    <a:lnTo>
                      <a:pt x="923" y="198"/>
                    </a:lnTo>
                    <a:lnTo>
                      <a:pt x="966" y="204"/>
                    </a:lnTo>
                    <a:lnTo>
                      <a:pt x="1008" y="213"/>
                    </a:lnTo>
                    <a:lnTo>
                      <a:pt x="1044" y="171"/>
                    </a:lnTo>
                    <a:lnTo>
                      <a:pt x="1085" y="132"/>
                    </a:lnTo>
                    <a:lnTo>
                      <a:pt x="1128" y="98"/>
                    </a:lnTo>
                    <a:lnTo>
                      <a:pt x="1175" y="68"/>
                    </a:lnTo>
                    <a:lnTo>
                      <a:pt x="1224" y="44"/>
                    </a:lnTo>
                    <a:lnTo>
                      <a:pt x="1276" y="25"/>
                    </a:lnTo>
                    <a:lnTo>
                      <a:pt x="1330" y="10"/>
                    </a:lnTo>
                    <a:lnTo>
                      <a:pt x="1386" y="2"/>
                    </a:lnTo>
                    <a:lnTo>
                      <a:pt x="1444"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60" name="Freeform 7"/>
              <p:cNvSpPr>
                <a:spLocks/>
              </p:cNvSpPr>
              <p:nvPr/>
            </p:nvSpPr>
            <p:spPr bwMode="auto">
              <a:xfrm>
                <a:off x="11055596" y="2748655"/>
                <a:ext cx="296435" cy="189249"/>
              </a:xfrm>
              <a:custGeom>
                <a:avLst/>
                <a:gdLst>
                  <a:gd name="T0" fmla="*/ 1380 w 2474"/>
                  <a:gd name="T1" fmla="*/ 2 h 1582"/>
                  <a:gd name="T2" fmla="*/ 1462 w 2474"/>
                  <a:gd name="T3" fmla="*/ 18 h 1582"/>
                  <a:gd name="T4" fmla="*/ 1540 w 2474"/>
                  <a:gd name="T5" fmla="*/ 48 h 1582"/>
                  <a:gd name="T6" fmla="*/ 1612 w 2474"/>
                  <a:gd name="T7" fmla="*/ 94 h 1582"/>
                  <a:gd name="T8" fmla="*/ 1674 w 2474"/>
                  <a:gd name="T9" fmla="*/ 152 h 1582"/>
                  <a:gd name="T10" fmla="*/ 1724 w 2474"/>
                  <a:gd name="T11" fmla="*/ 223 h 1582"/>
                  <a:gd name="T12" fmla="*/ 1760 w 2474"/>
                  <a:gd name="T13" fmla="*/ 307 h 1582"/>
                  <a:gd name="T14" fmla="*/ 1779 w 2474"/>
                  <a:gd name="T15" fmla="*/ 403 h 1582"/>
                  <a:gd name="T16" fmla="*/ 1878 w 2474"/>
                  <a:gd name="T17" fmla="*/ 395 h 1582"/>
                  <a:gd name="T18" fmla="*/ 1970 w 2474"/>
                  <a:gd name="T19" fmla="*/ 413 h 1582"/>
                  <a:gd name="T20" fmla="*/ 2053 w 2474"/>
                  <a:gd name="T21" fmla="*/ 452 h 1582"/>
                  <a:gd name="T22" fmla="*/ 2122 w 2474"/>
                  <a:gd name="T23" fmla="*/ 509 h 1582"/>
                  <a:gd name="T24" fmla="*/ 2177 w 2474"/>
                  <a:gd name="T25" fmla="*/ 581 h 1582"/>
                  <a:gd name="T26" fmla="*/ 2212 w 2474"/>
                  <a:gd name="T27" fmla="*/ 663 h 1582"/>
                  <a:gd name="T28" fmla="*/ 2227 w 2474"/>
                  <a:gd name="T29" fmla="*/ 754 h 1582"/>
                  <a:gd name="T30" fmla="*/ 2217 w 2474"/>
                  <a:gd name="T31" fmla="*/ 850 h 1582"/>
                  <a:gd name="T32" fmla="*/ 2244 w 2474"/>
                  <a:gd name="T33" fmla="*/ 909 h 1582"/>
                  <a:gd name="T34" fmla="*/ 2319 w 2474"/>
                  <a:gd name="T35" fmla="*/ 947 h 1582"/>
                  <a:gd name="T36" fmla="*/ 2382 w 2474"/>
                  <a:gd name="T37" fmla="*/ 1002 h 1582"/>
                  <a:gd name="T38" fmla="*/ 2432 w 2474"/>
                  <a:gd name="T39" fmla="*/ 1070 h 1582"/>
                  <a:gd name="T40" fmla="*/ 2462 w 2474"/>
                  <a:gd name="T41" fmla="*/ 1149 h 1582"/>
                  <a:gd name="T42" fmla="*/ 2474 w 2474"/>
                  <a:gd name="T43" fmla="*/ 1236 h 1582"/>
                  <a:gd name="T44" fmla="*/ 2461 w 2474"/>
                  <a:gd name="T45" fmla="*/ 1329 h 1582"/>
                  <a:gd name="T46" fmla="*/ 2426 w 2474"/>
                  <a:gd name="T47" fmla="*/ 1411 h 1582"/>
                  <a:gd name="T48" fmla="*/ 2373 w 2474"/>
                  <a:gd name="T49" fmla="*/ 1481 h 1582"/>
                  <a:gd name="T50" fmla="*/ 2303 w 2474"/>
                  <a:gd name="T51" fmla="*/ 1535 h 1582"/>
                  <a:gd name="T52" fmla="*/ 2219 w 2474"/>
                  <a:gd name="T53" fmla="*/ 1571 h 1582"/>
                  <a:gd name="T54" fmla="*/ 2128 w 2474"/>
                  <a:gd name="T55" fmla="*/ 1582 h 1582"/>
                  <a:gd name="T56" fmla="*/ 446 w 2474"/>
                  <a:gd name="T57" fmla="*/ 1581 h 1582"/>
                  <a:gd name="T58" fmla="*/ 342 w 2474"/>
                  <a:gd name="T59" fmla="*/ 1564 h 1582"/>
                  <a:gd name="T60" fmla="*/ 248 w 2474"/>
                  <a:gd name="T61" fmla="*/ 1526 h 1582"/>
                  <a:gd name="T62" fmla="*/ 166 w 2474"/>
                  <a:gd name="T63" fmla="*/ 1470 h 1582"/>
                  <a:gd name="T64" fmla="*/ 97 w 2474"/>
                  <a:gd name="T65" fmla="*/ 1398 h 1582"/>
                  <a:gd name="T66" fmla="*/ 45 w 2474"/>
                  <a:gd name="T67" fmla="*/ 1313 h 1582"/>
                  <a:gd name="T68" fmla="*/ 12 w 2474"/>
                  <a:gd name="T69" fmla="*/ 1217 h 1582"/>
                  <a:gd name="T70" fmla="*/ 0 w 2474"/>
                  <a:gd name="T71" fmla="*/ 1112 h 1582"/>
                  <a:gd name="T72" fmla="*/ 12 w 2474"/>
                  <a:gd name="T73" fmla="*/ 1007 h 1582"/>
                  <a:gd name="T74" fmla="*/ 46 w 2474"/>
                  <a:gd name="T75" fmla="*/ 908 h 1582"/>
                  <a:gd name="T76" fmla="*/ 100 w 2474"/>
                  <a:gd name="T77" fmla="*/ 823 h 1582"/>
                  <a:gd name="T78" fmla="*/ 171 w 2474"/>
                  <a:gd name="T79" fmla="*/ 750 h 1582"/>
                  <a:gd name="T80" fmla="*/ 257 w 2474"/>
                  <a:gd name="T81" fmla="*/ 694 h 1582"/>
                  <a:gd name="T82" fmla="*/ 353 w 2474"/>
                  <a:gd name="T83" fmla="*/ 658 h 1582"/>
                  <a:gd name="T84" fmla="*/ 397 w 2474"/>
                  <a:gd name="T85" fmla="*/ 599 h 1582"/>
                  <a:gd name="T86" fmla="*/ 400 w 2474"/>
                  <a:gd name="T87" fmla="*/ 507 h 1582"/>
                  <a:gd name="T88" fmla="*/ 425 w 2474"/>
                  <a:gd name="T89" fmla="*/ 422 h 1582"/>
                  <a:gd name="T90" fmla="*/ 468 w 2474"/>
                  <a:gd name="T91" fmla="*/ 348 h 1582"/>
                  <a:gd name="T92" fmla="*/ 527 w 2474"/>
                  <a:gd name="T93" fmla="*/ 286 h 1582"/>
                  <a:gd name="T94" fmla="*/ 597 w 2474"/>
                  <a:gd name="T95" fmla="*/ 239 h 1582"/>
                  <a:gd name="T96" fmla="*/ 677 w 2474"/>
                  <a:gd name="T97" fmla="*/ 208 h 1582"/>
                  <a:gd name="T98" fmla="*/ 763 w 2474"/>
                  <a:gd name="T99" fmla="*/ 196 h 1582"/>
                  <a:gd name="T100" fmla="*/ 851 w 2474"/>
                  <a:gd name="T101" fmla="*/ 207 h 1582"/>
                  <a:gd name="T102" fmla="*/ 940 w 2474"/>
                  <a:gd name="T103" fmla="*/ 241 h 1582"/>
                  <a:gd name="T104" fmla="*/ 994 w 2474"/>
                  <a:gd name="T105" fmla="*/ 158 h 1582"/>
                  <a:gd name="T106" fmla="*/ 1058 w 2474"/>
                  <a:gd name="T107" fmla="*/ 94 h 1582"/>
                  <a:gd name="T108" fmla="*/ 1132 w 2474"/>
                  <a:gd name="T109" fmla="*/ 46 h 1582"/>
                  <a:gd name="T110" fmla="*/ 1212 w 2474"/>
                  <a:gd name="T111" fmla="*/ 16 h 1582"/>
                  <a:gd name="T112" fmla="*/ 1295 w 2474"/>
                  <a:gd name="T113" fmla="*/ 1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74" h="1582">
                    <a:moveTo>
                      <a:pt x="1337" y="0"/>
                    </a:moveTo>
                    <a:lnTo>
                      <a:pt x="1380" y="2"/>
                    </a:lnTo>
                    <a:lnTo>
                      <a:pt x="1421" y="8"/>
                    </a:lnTo>
                    <a:lnTo>
                      <a:pt x="1462" y="18"/>
                    </a:lnTo>
                    <a:lnTo>
                      <a:pt x="1502" y="31"/>
                    </a:lnTo>
                    <a:lnTo>
                      <a:pt x="1540" y="48"/>
                    </a:lnTo>
                    <a:lnTo>
                      <a:pt x="1577" y="70"/>
                    </a:lnTo>
                    <a:lnTo>
                      <a:pt x="1612" y="94"/>
                    </a:lnTo>
                    <a:lnTo>
                      <a:pt x="1645" y="121"/>
                    </a:lnTo>
                    <a:lnTo>
                      <a:pt x="1674" y="152"/>
                    </a:lnTo>
                    <a:lnTo>
                      <a:pt x="1701" y="186"/>
                    </a:lnTo>
                    <a:lnTo>
                      <a:pt x="1724" y="223"/>
                    </a:lnTo>
                    <a:lnTo>
                      <a:pt x="1744" y="264"/>
                    </a:lnTo>
                    <a:lnTo>
                      <a:pt x="1760" y="307"/>
                    </a:lnTo>
                    <a:lnTo>
                      <a:pt x="1773" y="354"/>
                    </a:lnTo>
                    <a:lnTo>
                      <a:pt x="1779" y="403"/>
                    </a:lnTo>
                    <a:lnTo>
                      <a:pt x="1830" y="396"/>
                    </a:lnTo>
                    <a:lnTo>
                      <a:pt x="1878" y="395"/>
                    </a:lnTo>
                    <a:lnTo>
                      <a:pt x="1926" y="401"/>
                    </a:lnTo>
                    <a:lnTo>
                      <a:pt x="1970" y="413"/>
                    </a:lnTo>
                    <a:lnTo>
                      <a:pt x="2013" y="430"/>
                    </a:lnTo>
                    <a:lnTo>
                      <a:pt x="2053" y="452"/>
                    </a:lnTo>
                    <a:lnTo>
                      <a:pt x="2089" y="478"/>
                    </a:lnTo>
                    <a:lnTo>
                      <a:pt x="2122" y="509"/>
                    </a:lnTo>
                    <a:lnTo>
                      <a:pt x="2152" y="543"/>
                    </a:lnTo>
                    <a:lnTo>
                      <a:pt x="2177" y="581"/>
                    </a:lnTo>
                    <a:lnTo>
                      <a:pt x="2197" y="621"/>
                    </a:lnTo>
                    <a:lnTo>
                      <a:pt x="2212" y="663"/>
                    </a:lnTo>
                    <a:lnTo>
                      <a:pt x="2223" y="709"/>
                    </a:lnTo>
                    <a:lnTo>
                      <a:pt x="2227" y="754"/>
                    </a:lnTo>
                    <a:lnTo>
                      <a:pt x="2225" y="802"/>
                    </a:lnTo>
                    <a:lnTo>
                      <a:pt x="2217" y="850"/>
                    </a:lnTo>
                    <a:lnTo>
                      <a:pt x="2203" y="898"/>
                    </a:lnTo>
                    <a:lnTo>
                      <a:pt x="2244" y="909"/>
                    </a:lnTo>
                    <a:lnTo>
                      <a:pt x="2283" y="926"/>
                    </a:lnTo>
                    <a:lnTo>
                      <a:pt x="2319" y="947"/>
                    </a:lnTo>
                    <a:lnTo>
                      <a:pt x="2353" y="973"/>
                    </a:lnTo>
                    <a:lnTo>
                      <a:pt x="2382" y="1002"/>
                    </a:lnTo>
                    <a:lnTo>
                      <a:pt x="2410" y="1034"/>
                    </a:lnTo>
                    <a:lnTo>
                      <a:pt x="2432" y="1070"/>
                    </a:lnTo>
                    <a:lnTo>
                      <a:pt x="2450" y="1108"/>
                    </a:lnTo>
                    <a:lnTo>
                      <a:pt x="2462" y="1149"/>
                    </a:lnTo>
                    <a:lnTo>
                      <a:pt x="2471" y="1191"/>
                    </a:lnTo>
                    <a:lnTo>
                      <a:pt x="2474" y="1236"/>
                    </a:lnTo>
                    <a:lnTo>
                      <a:pt x="2471" y="1283"/>
                    </a:lnTo>
                    <a:lnTo>
                      <a:pt x="2461" y="1329"/>
                    </a:lnTo>
                    <a:lnTo>
                      <a:pt x="2447" y="1371"/>
                    </a:lnTo>
                    <a:lnTo>
                      <a:pt x="2426" y="1411"/>
                    </a:lnTo>
                    <a:lnTo>
                      <a:pt x="2402" y="1448"/>
                    </a:lnTo>
                    <a:lnTo>
                      <a:pt x="2373" y="1481"/>
                    </a:lnTo>
                    <a:lnTo>
                      <a:pt x="2339" y="1510"/>
                    </a:lnTo>
                    <a:lnTo>
                      <a:pt x="2303" y="1535"/>
                    </a:lnTo>
                    <a:lnTo>
                      <a:pt x="2263" y="1555"/>
                    </a:lnTo>
                    <a:lnTo>
                      <a:pt x="2219" y="1571"/>
                    </a:lnTo>
                    <a:lnTo>
                      <a:pt x="2175" y="1579"/>
                    </a:lnTo>
                    <a:lnTo>
                      <a:pt x="2128" y="1582"/>
                    </a:lnTo>
                    <a:lnTo>
                      <a:pt x="446" y="1582"/>
                    </a:lnTo>
                    <a:lnTo>
                      <a:pt x="446" y="1581"/>
                    </a:lnTo>
                    <a:lnTo>
                      <a:pt x="393" y="1576"/>
                    </a:lnTo>
                    <a:lnTo>
                      <a:pt x="342" y="1564"/>
                    </a:lnTo>
                    <a:lnTo>
                      <a:pt x="295" y="1548"/>
                    </a:lnTo>
                    <a:lnTo>
                      <a:pt x="248" y="1526"/>
                    </a:lnTo>
                    <a:lnTo>
                      <a:pt x="206" y="1501"/>
                    </a:lnTo>
                    <a:lnTo>
                      <a:pt x="166" y="1470"/>
                    </a:lnTo>
                    <a:lnTo>
                      <a:pt x="130" y="1436"/>
                    </a:lnTo>
                    <a:lnTo>
                      <a:pt x="97" y="1398"/>
                    </a:lnTo>
                    <a:lnTo>
                      <a:pt x="69" y="1357"/>
                    </a:lnTo>
                    <a:lnTo>
                      <a:pt x="45" y="1313"/>
                    </a:lnTo>
                    <a:lnTo>
                      <a:pt x="25" y="1266"/>
                    </a:lnTo>
                    <a:lnTo>
                      <a:pt x="12" y="1217"/>
                    </a:lnTo>
                    <a:lnTo>
                      <a:pt x="3" y="1166"/>
                    </a:lnTo>
                    <a:lnTo>
                      <a:pt x="0" y="1112"/>
                    </a:lnTo>
                    <a:lnTo>
                      <a:pt x="3" y="1058"/>
                    </a:lnTo>
                    <a:lnTo>
                      <a:pt x="12" y="1007"/>
                    </a:lnTo>
                    <a:lnTo>
                      <a:pt x="26" y="956"/>
                    </a:lnTo>
                    <a:lnTo>
                      <a:pt x="46" y="908"/>
                    </a:lnTo>
                    <a:lnTo>
                      <a:pt x="71" y="864"/>
                    </a:lnTo>
                    <a:lnTo>
                      <a:pt x="100" y="823"/>
                    </a:lnTo>
                    <a:lnTo>
                      <a:pt x="134" y="785"/>
                    </a:lnTo>
                    <a:lnTo>
                      <a:pt x="171" y="750"/>
                    </a:lnTo>
                    <a:lnTo>
                      <a:pt x="212" y="720"/>
                    </a:lnTo>
                    <a:lnTo>
                      <a:pt x="257" y="694"/>
                    </a:lnTo>
                    <a:lnTo>
                      <a:pt x="303" y="674"/>
                    </a:lnTo>
                    <a:lnTo>
                      <a:pt x="353" y="658"/>
                    </a:lnTo>
                    <a:lnTo>
                      <a:pt x="405" y="647"/>
                    </a:lnTo>
                    <a:lnTo>
                      <a:pt x="397" y="599"/>
                    </a:lnTo>
                    <a:lnTo>
                      <a:pt x="396" y="552"/>
                    </a:lnTo>
                    <a:lnTo>
                      <a:pt x="400" y="507"/>
                    </a:lnTo>
                    <a:lnTo>
                      <a:pt x="410" y="464"/>
                    </a:lnTo>
                    <a:lnTo>
                      <a:pt x="425" y="422"/>
                    </a:lnTo>
                    <a:lnTo>
                      <a:pt x="445" y="384"/>
                    </a:lnTo>
                    <a:lnTo>
                      <a:pt x="468" y="348"/>
                    </a:lnTo>
                    <a:lnTo>
                      <a:pt x="495" y="316"/>
                    </a:lnTo>
                    <a:lnTo>
                      <a:pt x="527" y="286"/>
                    </a:lnTo>
                    <a:lnTo>
                      <a:pt x="561" y="261"/>
                    </a:lnTo>
                    <a:lnTo>
                      <a:pt x="597" y="239"/>
                    </a:lnTo>
                    <a:lnTo>
                      <a:pt x="636" y="221"/>
                    </a:lnTo>
                    <a:lnTo>
                      <a:pt x="677" y="208"/>
                    </a:lnTo>
                    <a:lnTo>
                      <a:pt x="719" y="199"/>
                    </a:lnTo>
                    <a:lnTo>
                      <a:pt x="763" y="196"/>
                    </a:lnTo>
                    <a:lnTo>
                      <a:pt x="807" y="198"/>
                    </a:lnTo>
                    <a:lnTo>
                      <a:pt x="851" y="207"/>
                    </a:lnTo>
                    <a:lnTo>
                      <a:pt x="897" y="221"/>
                    </a:lnTo>
                    <a:lnTo>
                      <a:pt x="940" y="241"/>
                    </a:lnTo>
                    <a:lnTo>
                      <a:pt x="966" y="197"/>
                    </a:lnTo>
                    <a:lnTo>
                      <a:pt x="994" y="158"/>
                    </a:lnTo>
                    <a:lnTo>
                      <a:pt x="1026" y="123"/>
                    </a:lnTo>
                    <a:lnTo>
                      <a:pt x="1058" y="94"/>
                    </a:lnTo>
                    <a:lnTo>
                      <a:pt x="1094" y="68"/>
                    </a:lnTo>
                    <a:lnTo>
                      <a:pt x="1132" y="46"/>
                    </a:lnTo>
                    <a:lnTo>
                      <a:pt x="1172" y="29"/>
                    </a:lnTo>
                    <a:lnTo>
                      <a:pt x="1212" y="16"/>
                    </a:lnTo>
                    <a:lnTo>
                      <a:pt x="1254" y="6"/>
                    </a:lnTo>
                    <a:lnTo>
                      <a:pt x="1295" y="1"/>
                    </a:lnTo>
                    <a:lnTo>
                      <a:pt x="1337" y="0"/>
                    </a:lnTo>
                    <a:close/>
                  </a:path>
                </a:pathLst>
              </a:custGeom>
              <a:solidFill>
                <a:srgbClr val="C0E8F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cs typeface="ＭＳ Ｐゴシック"/>
                </a:endParaRPr>
              </a:p>
            </p:txBody>
          </p:sp>
          <p:grpSp>
            <p:nvGrpSpPr>
              <p:cNvPr id="161" name="Group 160"/>
              <p:cNvGrpSpPr>
                <a:grpSpLocks noChangeAspect="1"/>
              </p:cNvGrpSpPr>
              <p:nvPr/>
            </p:nvGrpSpPr>
            <p:grpSpPr>
              <a:xfrm>
                <a:off x="11152374" y="2844706"/>
                <a:ext cx="161025" cy="182960"/>
                <a:chOff x="4946904" y="2472561"/>
                <a:chExt cx="603579" cy="685800"/>
              </a:xfrm>
            </p:grpSpPr>
            <p:sp>
              <p:nvSpPr>
                <p:cNvPr id="162" name="Freeform 13"/>
                <p:cNvSpPr>
                  <a:spLocks/>
                </p:cNvSpPr>
                <p:nvPr/>
              </p:nvSpPr>
              <p:spPr bwMode="auto">
                <a:xfrm>
                  <a:off x="4946904" y="2472561"/>
                  <a:ext cx="603579" cy="685800"/>
                </a:xfrm>
                <a:custGeom>
                  <a:avLst/>
                  <a:gdLst>
                    <a:gd name="T0" fmla="*/ 1159 w 2265"/>
                    <a:gd name="T1" fmla="*/ 2 h 2567"/>
                    <a:gd name="T2" fmla="*/ 1217 w 2265"/>
                    <a:gd name="T3" fmla="*/ 18 h 2567"/>
                    <a:gd name="T4" fmla="*/ 2175 w 2265"/>
                    <a:gd name="T5" fmla="*/ 596 h 2567"/>
                    <a:gd name="T6" fmla="*/ 2218 w 2265"/>
                    <a:gd name="T7" fmla="*/ 634 h 2567"/>
                    <a:gd name="T8" fmla="*/ 2247 w 2265"/>
                    <a:gd name="T9" fmla="*/ 683 h 2567"/>
                    <a:gd name="T10" fmla="*/ 2256 w 2265"/>
                    <a:gd name="T11" fmla="*/ 739 h 2567"/>
                    <a:gd name="T12" fmla="*/ 2247 w 2265"/>
                    <a:gd name="T13" fmla="*/ 797 h 2567"/>
                    <a:gd name="T14" fmla="*/ 2218 w 2265"/>
                    <a:gd name="T15" fmla="*/ 846 h 2567"/>
                    <a:gd name="T16" fmla="*/ 2175 w 2265"/>
                    <a:gd name="T17" fmla="*/ 884 h 2567"/>
                    <a:gd name="T18" fmla="*/ 2175 w 2265"/>
                    <a:gd name="T19" fmla="*/ 1139 h 2567"/>
                    <a:gd name="T20" fmla="*/ 2218 w 2265"/>
                    <a:gd name="T21" fmla="*/ 1177 h 2567"/>
                    <a:gd name="T22" fmla="*/ 2247 w 2265"/>
                    <a:gd name="T23" fmla="*/ 1226 h 2567"/>
                    <a:gd name="T24" fmla="*/ 2256 w 2265"/>
                    <a:gd name="T25" fmla="*/ 1282 h 2567"/>
                    <a:gd name="T26" fmla="*/ 2247 w 2265"/>
                    <a:gd name="T27" fmla="*/ 1339 h 2567"/>
                    <a:gd name="T28" fmla="*/ 2218 w 2265"/>
                    <a:gd name="T29" fmla="*/ 1389 h 2567"/>
                    <a:gd name="T30" fmla="*/ 2175 w 2265"/>
                    <a:gd name="T31" fmla="*/ 1427 h 2567"/>
                    <a:gd name="T32" fmla="*/ 2183 w 2265"/>
                    <a:gd name="T33" fmla="*/ 1682 h 2567"/>
                    <a:gd name="T34" fmla="*/ 2227 w 2265"/>
                    <a:gd name="T35" fmla="*/ 1720 h 2567"/>
                    <a:gd name="T36" fmla="*/ 2254 w 2265"/>
                    <a:gd name="T37" fmla="*/ 1769 h 2567"/>
                    <a:gd name="T38" fmla="*/ 2265 w 2265"/>
                    <a:gd name="T39" fmla="*/ 1826 h 2567"/>
                    <a:gd name="T40" fmla="*/ 2254 w 2265"/>
                    <a:gd name="T41" fmla="*/ 1882 h 2567"/>
                    <a:gd name="T42" fmla="*/ 2227 w 2265"/>
                    <a:gd name="T43" fmla="*/ 1932 h 2567"/>
                    <a:gd name="T44" fmla="*/ 2183 w 2265"/>
                    <a:gd name="T45" fmla="*/ 1970 h 2567"/>
                    <a:gd name="T46" fmla="*/ 1225 w 2265"/>
                    <a:gd name="T47" fmla="*/ 2549 h 2567"/>
                    <a:gd name="T48" fmla="*/ 1166 w 2265"/>
                    <a:gd name="T49" fmla="*/ 2565 h 2567"/>
                    <a:gd name="T50" fmla="*/ 1105 w 2265"/>
                    <a:gd name="T51" fmla="*/ 2565 h 2567"/>
                    <a:gd name="T52" fmla="*/ 1047 w 2265"/>
                    <a:gd name="T53" fmla="*/ 2549 h 2567"/>
                    <a:gd name="T54" fmla="*/ 89 w 2265"/>
                    <a:gd name="T55" fmla="*/ 1970 h 2567"/>
                    <a:gd name="T56" fmla="*/ 45 w 2265"/>
                    <a:gd name="T57" fmla="*/ 1932 h 2567"/>
                    <a:gd name="T58" fmla="*/ 18 w 2265"/>
                    <a:gd name="T59" fmla="*/ 1882 h 2567"/>
                    <a:gd name="T60" fmla="*/ 7 w 2265"/>
                    <a:gd name="T61" fmla="*/ 1825 h 2567"/>
                    <a:gd name="T62" fmla="*/ 18 w 2265"/>
                    <a:gd name="T63" fmla="*/ 1769 h 2567"/>
                    <a:gd name="T64" fmla="*/ 45 w 2265"/>
                    <a:gd name="T65" fmla="*/ 1720 h 2567"/>
                    <a:gd name="T66" fmla="*/ 89 w 2265"/>
                    <a:gd name="T67" fmla="*/ 1682 h 2567"/>
                    <a:gd name="T68" fmla="*/ 81 w 2265"/>
                    <a:gd name="T69" fmla="*/ 1427 h 2567"/>
                    <a:gd name="T70" fmla="*/ 38 w 2265"/>
                    <a:gd name="T71" fmla="*/ 1389 h 2567"/>
                    <a:gd name="T72" fmla="*/ 9 w 2265"/>
                    <a:gd name="T73" fmla="*/ 1339 h 2567"/>
                    <a:gd name="T74" fmla="*/ 0 w 2265"/>
                    <a:gd name="T75" fmla="*/ 1282 h 2567"/>
                    <a:gd name="T76" fmla="*/ 9 w 2265"/>
                    <a:gd name="T77" fmla="*/ 1226 h 2567"/>
                    <a:gd name="T78" fmla="*/ 38 w 2265"/>
                    <a:gd name="T79" fmla="*/ 1177 h 2567"/>
                    <a:gd name="T80" fmla="*/ 81 w 2265"/>
                    <a:gd name="T81" fmla="*/ 1139 h 2567"/>
                    <a:gd name="T82" fmla="*/ 81 w 2265"/>
                    <a:gd name="T83" fmla="*/ 884 h 2567"/>
                    <a:gd name="T84" fmla="*/ 38 w 2265"/>
                    <a:gd name="T85" fmla="*/ 846 h 2567"/>
                    <a:gd name="T86" fmla="*/ 9 w 2265"/>
                    <a:gd name="T87" fmla="*/ 797 h 2567"/>
                    <a:gd name="T88" fmla="*/ 0 w 2265"/>
                    <a:gd name="T89" fmla="*/ 739 h 2567"/>
                    <a:gd name="T90" fmla="*/ 9 w 2265"/>
                    <a:gd name="T91" fmla="*/ 683 h 2567"/>
                    <a:gd name="T92" fmla="*/ 38 w 2265"/>
                    <a:gd name="T93" fmla="*/ 634 h 2567"/>
                    <a:gd name="T94" fmla="*/ 81 w 2265"/>
                    <a:gd name="T95" fmla="*/ 596 h 2567"/>
                    <a:gd name="T96" fmla="*/ 1039 w 2265"/>
                    <a:gd name="T97" fmla="*/ 18 h 2567"/>
                    <a:gd name="T98" fmla="*/ 1097 w 2265"/>
                    <a:gd name="T99" fmla="*/ 2 h 2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65" h="2567">
                      <a:moveTo>
                        <a:pt x="1128" y="0"/>
                      </a:moveTo>
                      <a:lnTo>
                        <a:pt x="1159" y="2"/>
                      </a:lnTo>
                      <a:lnTo>
                        <a:pt x="1188" y="8"/>
                      </a:lnTo>
                      <a:lnTo>
                        <a:pt x="1217" y="18"/>
                      </a:lnTo>
                      <a:lnTo>
                        <a:pt x="1244" y="33"/>
                      </a:lnTo>
                      <a:lnTo>
                        <a:pt x="2175" y="596"/>
                      </a:lnTo>
                      <a:lnTo>
                        <a:pt x="2198" y="613"/>
                      </a:lnTo>
                      <a:lnTo>
                        <a:pt x="2218" y="634"/>
                      </a:lnTo>
                      <a:lnTo>
                        <a:pt x="2235" y="657"/>
                      </a:lnTo>
                      <a:lnTo>
                        <a:pt x="2247" y="683"/>
                      </a:lnTo>
                      <a:lnTo>
                        <a:pt x="2254" y="711"/>
                      </a:lnTo>
                      <a:lnTo>
                        <a:pt x="2256" y="739"/>
                      </a:lnTo>
                      <a:lnTo>
                        <a:pt x="2254" y="769"/>
                      </a:lnTo>
                      <a:lnTo>
                        <a:pt x="2247" y="797"/>
                      </a:lnTo>
                      <a:lnTo>
                        <a:pt x="2235" y="823"/>
                      </a:lnTo>
                      <a:lnTo>
                        <a:pt x="2218" y="846"/>
                      </a:lnTo>
                      <a:lnTo>
                        <a:pt x="2199" y="867"/>
                      </a:lnTo>
                      <a:lnTo>
                        <a:pt x="2175" y="884"/>
                      </a:lnTo>
                      <a:lnTo>
                        <a:pt x="1965" y="1012"/>
                      </a:lnTo>
                      <a:lnTo>
                        <a:pt x="2175" y="1139"/>
                      </a:lnTo>
                      <a:lnTo>
                        <a:pt x="2198" y="1156"/>
                      </a:lnTo>
                      <a:lnTo>
                        <a:pt x="2218" y="1177"/>
                      </a:lnTo>
                      <a:lnTo>
                        <a:pt x="2235" y="1200"/>
                      </a:lnTo>
                      <a:lnTo>
                        <a:pt x="2247" y="1226"/>
                      </a:lnTo>
                      <a:lnTo>
                        <a:pt x="2254" y="1254"/>
                      </a:lnTo>
                      <a:lnTo>
                        <a:pt x="2256" y="1282"/>
                      </a:lnTo>
                      <a:lnTo>
                        <a:pt x="2254" y="1312"/>
                      </a:lnTo>
                      <a:lnTo>
                        <a:pt x="2247" y="1339"/>
                      </a:lnTo>
                      <a:lnTo>
                        <a:pt x="2235" y="1366"/>
                      </a:lnTo>
                      <a:lnTo>
                        <a:pt x="2218" y="1389"/>
                      </a:lnTo>
                      <a:lnTo>
                        <a:pt x="2199" y="1410"/>
                      </a:lnTo>
                      <a:lnTo>
                        <a:pt x="2175" y="1427"/>
                      </a:lnTo>
                      <a:lnTo>
                        <a:pt x="1969" y="1552"/>
                      </a:lnTo>
                      <a:lnTo>
                        <a:pt x="2183" y="1682"/>
                      </a:lnTo>
                      <a:lnTo>
                        <a:pt x="2207" y="1699"/>
                      </a:lnTo>
                      <a:lnTo>
                        <a:pt x="2227" y="1720"/>
                      </a:lnTo>
                      <a:lnTo>
                        <a:pt x="2242" y="1743"/>
                      </a:lnTo>
                      <a:lnTo>
                        <a:pt x="2254" y="1769"/>
                      </a:lnTo>
                      <a:lnTo>
                        <a:pt x="2261" y="1797"/>
                      </a:lnTo>
                      <a:lnTo>
                        <a:pt x="2265" y="1826"/>
                      </a:lnTo>
                      <a:lnTo>
                        <a:pt x="2261" y="1855"/>
                      </a:lnTo>
                      <a:lnTo>
                        <a:pt x="2254" y="1882"/>
                      </a:lnTo>
                      <a:lnTo>
                        <a:pt x="2242" y="1909"/>
                      </a:lnTo>
                      <a:lnTo>
                        <a:pt x="2227" y="1932"/>
                      </a:lnTo>
                      <a:lnTo>
                        <a:pt x="2207" y="1953"/>
                      </a:lnTo>
                      <a:lnTo>
                        <a:pt x="2183" y="1970"/>
                      </a:lnTo>
                      <a:lnTo>
                        <a:pt x="1253" y="2534"/>
                      </a:lnTo>
                      <a:lnTo>
                        <a:pt x="1225" y="2549"/>
                      </a:lnTo>
                      <a:lnTo>
                        <a:pt x="1197" y="2559"/>
                      </a:lnTo>
                      <a:lnTo>
                        <a:pt x="1166" y="2565"/>
                      </a:lnTo>
                      <a:lnTo>
                        <a:pt x="1135" y="2567"/>
                      </a:lnTo>
                      <a:lnTo>
                        <a:pt x="1105" y="2565"/>
                      </a:lnTo>
                      <a:lnTo>
                        <a:pt x="1075" y="2559"/>
                      </a:lnTo>
                      <a:lnTo>
                        <a:pt x="1047" y="2549"/>
                      </a:lnTo>
                      <a:lnTo>
                        <a:pt x="1019" y="2534"/>
                      </a:lnTo>
                      <a:lnTo>
                        <a:pt x="89" y="1970"/>
                      </a:lnTo>
                      <a:lnTo>
                        <a:pt x="65" y="1953"/>
                      </a:lnTo>
                      <a:lnTo>
                        <a:pt x="45" y="1932"/>
                      </a:lnTo>
                      <a:lnTo>
                        <a:pt x="29" y="1909"/>
                      </a:lnTo>
                      <a:lnTo>
                        <a:pt x="18" y="1882"/>
                      </a:lnTo>
                      <a:lnTo>
                        <a:pt x="10" y="1855"/>
                      </a:lnTo>
                      <a:lnTo>
                        <a:pt x="7" y="1825"/>
                      </a:lnTo>
                      <a:lnTo>
                        <a:pt x="10" y="1797"/>
                      </a:lnTo>
                      <a:lnTo>
                        <a:pt x="18" y="1769"/>
                      </a:lnTo>
                      <a:lnTo>
                        <a:pt x="29" y="1743"/>
                      </a:lnTo>
                      <a:lnTo>
                        <a:pt x="45" y="1720"/>
                      </a:lnTo>
                      <a:lnTo>
                        <a:pt x="65" y="1699"/>
                      </a:lnTo>
                      <a:lnTo>
                        <a:pt x="89" y="1682"/>
                      </a:lnTo>
                      <a:lnTo>
                        <a:pt x="295" y="1557"/>
                      </a:lnTo>
                      <a:lnTo>
                        <a:pt x="81" y="1427"/>
                      </a:lnTo>
                      <a:lnTo>
                        <a:pt x="57" y="1410"/>
                      </a:lnTo>
                      <a:lnTo>
                        <a:pt x="38" y="1389"/>
                      </a:lnTo>
                      <a:lnTo>
                        <a:pt x="21" y="1366"/>
                      </a:lnTo>
                      <a:lnTo>
                        <a:pt x="9" y="1339"/>
                      </a:lnTo>
                      <a:lnTo>
                        <a:pt x="2" y="1312"/>
                      </a:lnTo>
                      <a:lnTo>
                        <a:pt x="0" y="1282"/>
                      </a:lnTo>
                      <a:lnTo>
                        <a:pt x="2" y="1254"/>
                      </a:lnTo>
                      <a:lnTo>
                        <a:pt x="9" y="1226"/>
                      </a:lnTo>
                      <a:lnTo>
                        <a:pt x="21" y="1200"/>
                      </a:lnTo>
                      <a:lnTo>
                        <a:pt x="38" y="1177"/>
                      </a:lnTo>
                      <a:lnTo>
                        <a:pt x="58" y="1156"/>
                      </a:lnTo>
                      <a:lnTo>
                        <a:pt x="81" y="1139"/>
                      </a:lnTo>
                      <a:lnTo>
                        <a:pt x="291" y="1012"/>
                      </a:lnTo>
                      <a:lnTo>
                        <a:pt x="81" y="884"/>
                      </a:lnTo>
                      <a:lnTo>
                        <a:pt x="57" y="867"/>
                      </a:lnTo>
                      <a:lnTo>
                        <a:pt x="38" y="846"/>
                      </a:lnTo>
                      <a:lnTo>
                        <a:pt x="21" y="823"/>
                      </a:lnTo>
                      <a:lnTo>
                        <a:pt x="9" y="797"/>
                      </a:lnTo>
                      <a:lnTo>
                        <a:pt x="2" y="769"/>
                      </a:lnTo>
                      <a:lnTo>
                        <a:pt x="0" y="739"/>
                      </a:lnTo>
                      <a:lnTo>
                        <a:pt x="2" y="711"/>
                      </a:lnTo>
                      <a:lnTo>
                        <a:pt x="9" y="683"/>
                      </a:lnTo>
                      <a:lnTo>
                        <a:pt x="21" y="657"/>
                      </a:lnTo>
                      <a:lnTo>
                        <a:pt x="38" y="634"/>
                      </a:lnTo>
                      <a:lnTo>
                        <a:pt x="58" y="613"/>
                      </a:lnTo>
                      <a:lnTo>
                        <a:pt x="81" y="596"/>
                      </a:lnTo>
                      <a:lnTo>
                        <a:pt x="1012" y="33"/>
                      </a:lnTo>
                      <a:lnTo>
                        <a:pt x="1039" y="18"/>
                      </a:lnTo>
                      <a:lnTo>
                        <a:pt x="1068" y="8"/>
                      </a:lnTo>
                      <a:lnTo>
                        <a:pt x="1097" y="2"/>
                      </a:lnTo>
                      <a:lnTo>
                        <a:pt x="1128"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63" name="Freeform 14"/>
                <p:cNvSpPr>
                  <a:spLocks/>
                </p:cNvSpPr>
                <p:nvPr/>
              </p:nvSpPr>
              <p:spPr bwMode="auto">
                <a:xfrm>
                  <a:off x="4976803" y="2760335"/>
                  <a:ext cx="541913" cy="222372"/>
                </a:xfrm>
                <a:custGeom>
                  <a:avLst/>
                  <a:gdLst>
                    <a:gd name="T0" fmla="*/ 1745 w 2032"/>
                    <a:gd name="T1" fmla="*/ 0 h 833"/>
                    <a:gd name="T2" fmla="*/ 2005 w 2032"/>
                    <a:gd name="T3" fmla="*/ 157 h 833"/>
                    <a:gd name="T4" fmla="*/ 2016 w 2032"/>
                    <a:gd name="T5" fmla="*/ 165 h 833"/>
                    <a:gd name="T6" fmla="*/ 2025 w 2032"/>
                    <a:gd name="T7" fmla="*/ 177 h 833"/>
                    <a:gd name="T8" fmla="*/ 2030 w 2032"/>
                    <a:gd name="T9" fmla="*/ 191 h 833"/>
                    <a:gd name="T10" fmla="*/ 2032 w 2032"/>
                    <a:gd name="T11" fmla="*/ 204 h 833"/>
                    <a:gd name="T12" fmla="*/ 2030 w 2032"/>
                    <a:gd name="T13" fmla="*/ 219 h 833"/>
                    <a:gd name="T14" fmla="*/ 2025 w 2032"/>
                    <a:gd name="T15" fmla="*/ 233 h 833"/>
                    <a:gd name="T16" fmla="*/ 2016 w 2032"/>
                    <a:gd name="T17" fmla="*/ 244 h 833"/>
                    <a:gd name="T18" fmla="*/ 2005 w 2032"/>
                    <a:gd name="T19" fmla="*/ 253 h 833"/>
                    <a:gd name="T20" fmla="*/ 1074 w 2032"/>
                    <a:gd name="T21" fmla="*/ 817 h 833"/>
                    <a:gd name="T22" fmla="*/ 1052 w 2032"/>
                    <a:gd name="T23" fmla="*/ 828 h 833"/>
                    <a:gd name="T24" fmla="*/ 1028 w 2032"/>
                    <a:gd name="T25" fmla="*/ 833 h 833"/>
                    <a:gd name="T26" fmla="*/ 1003 w 2032"/>
                    <a:gd name="T27" fmla="*/ 833 h 833"/>
                    <a:gd name="T28" fmla="*/ 980 w 2032"/>
                    <a:gd name="T29" fmla="*/ 828 h 833"/>
                    <a:gd name="T30" fmla="*/ 958 w 2032"/>
                    <a:gd name="T31" fmla="*/ 817 h 833"/>
                    <a:gd name="T32" fmla="*/ 27 w 2032"/>
                    <a:gd name="T33" fmla="*/ 253 h 833"/>
                    <a:gd name="T34" fmla="*/ 16 w 2032"/>
                    <a:gd name="T35" fmla="*/ 244 h 833"/>
                    <a:gd name="T36" fmla="*/ 7 w 2032"/>
                    <a:gd name="T37" fmla="*/ 233 h 833"/>
                    <a:gd name="T38" fmla="*/ 2 w 2032"/>
                    <a:gd name="T39" fmla="*/ 219 h 833"/>
                    <a:gd name="T40" fmla="*/ 0 w 2032"/>
                    <a:gd name="T41" fmla="*/ 204 h 833"/>
                    <a:gd name="T42" fmla="*/ 2 w 2032"/>
                    <a:gd name="T43" fmla="*/ 191 h 833"/>
                    <a:gd name="T44" fmla="*/ 7 w 2032"/>
                    <a:gd name="T45" fmla="*/ 177 h 833"/>
                    <a:gd name="T46" fmla="*/ 16 w 2032"/>
                    <a:gd name="T47" fmla="*/ 166 h 833"/>
                    <a:gd name="T48" fmla="*/ 27 w 2032"/>
                    <a:gd name="T49" fmla="*/ 157 h 833"/>
                    <a:gd name="T50" fmla="*/ 287 w 2032"/>
                    <a:gd name="T51" fmla="*/ 0 h 833"/>
                    <a:gd name="T52" fmla="*/ 899 w 2032"/>
                    <a:gd name="T53" fmla="*/ 370 h 833"/>
                    <a:gd name="T54" fmla="*/ 926 w 2032"/>
                    <a:gd name="T55" fmla="*/ 384 h 833"/>
                    <a:gd name="T56" fmla="*/ 956 w 2032"/>
                    <a:gd name="T57" fmla="*/ 395 h 833"/>
                    <a:gd name="T58" fmla="*/ 985 w 2032"/>
                    <a:gd name="T59" fmla="*/ 401 h 833"/>
                    <a:gd name="T60" fmla="*/ 1015 w 2032"/>
                    <a:gd name="T61" fmla="*/ 403 h 833"/>
                    <a:gd name="T62" fmla="*/ 1047 w 2032"/>
                    <a:gd name="T63" fmla="*/ 401 h 833"/>
                    <a:gd name="T64" fmla="*/ 1076 w 2032"/>
                    <a:gd name="T65" fmla="*/ 395 h 833"/>
                    <a:gd name="T66" fmla="*/ 1105 w 2032"/>
                    <a:gd name="T67" fmla="*/ 384 h 833"/>
                    <a:gd name="T68" fmla="*/ 1132 w 2032"/>
                    <a:gd name="T69" fmla="*/ 370 h 833"/>
                    <a:gd name="T70" fmla="*/ 1745 w 2032"/>
                    <a:gd name="T71" fmla="*/ 0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32" h="833">
                      <a:moveTo>
                        <a:pt x="1745" y="0"/>
                      </a:moveTo>
                      <a:lnTo>
                        <a:pt x="2005" y="157"/>
                      </a:lnTo>
                      <a:lnTo>
                        <a:pt x="2016" y="165"/>
                      </a:lnTo>
                      <a:lnTo>
                        <a:pt x="2025" y="177"/>
                      </a:lnTo>
                      <a:lnTo>
                        <a:pt x="2030" y="191"/>
                      </a:lnTo>
                      <a:lnTo>
                        <a:pt x="2032" y="204"/>
                      </a:lnTo>
                      <a:lnTo>
                        <a:pt x="2030" y="219"/>
                      </a:lnTo>
                      <a:lnTo>
                        <a:pt x="2025" y="233"/>
                      </a:lnTo>
                      <a:lnTo>
                        <a:pt x="2016" y="244"/>
                      </a:lnTo>
                      <a:lnTo>
                        <a:pt x="2005" y="253"/>
                      </a:lnTo>
                      <a:lnTo>
                        <a:pt x="1074" y="817"/>
                      </a:lnTo>
                      <a:lnTo>
                        <a:pt x="1052" y="828"/>
                      </a:lnTo>
                      <a:lnTo>
                        <a:pt x="1028" y="833"/>
                      </a:lnTo>
                      <a:lnTo>
                        <a:pt x="1003" y="833"/>
                      </a:lnTo>
                      <a:lnTo>
                        <a:pt x="980" y="828"/>
                      </a:lnTo>
                      <a:lnTo>
                        <a:pt x="958" y="817"/>
                      </a:lnTo>
                      <a:lnTo>
                        <a:pt x="27" y="253"/>
                      </a:lnTo>
                      <a:lnTo>
                        <a:pt x="16" y="244"/>
                      </a:lnTo>
                      <a:lnTo>
                        <a:pt x="7" y="233"/>
                      </a:lnTo>
                      <a:lnTo>
                        <a:pt x="2" y="219"/>
                      </a:lnTo>
                      <a:lnTo>
                        <a:pt x="0" y="204"/>
                      </a:lnTo>
                      <a:lnTo>
                        <a:pt x="2" y="191"/>
                      </a:lnTo>
                      <a:lnTo>
                        <a:pt x="7" y="177"/>
                      </a:lnTo>
                      <a:lnTo>
                        <a:pt x="16" y="166"/>
                      </a:lnTo>
                      <a:lnTo>
                        <a:pt x="27" y="157"/>
                      </a:lnTo>
                      <a:lnTo>
                        <a:pt x="287" y="0"/>
                      </a:lnTo>
                      <a:lnTo>
                        <a:pt x="899" y="370"/>
                      </a:lnTo>
                      <a:lnTo>
                        <a:pt x="926" y="384"/>
                      </a:lnTo>
                      <a:lnTo>
                        <a:pt x="956" y="395"/>
                      </a:lnTo>
                      <a:lnTo>
                        <a:pt x="985" y="401"/>
                      </a:lnTo>
                      <a:lnTo>
                        <a:pt x="1015" y="403"/>
                      </a:lnTo>
                      <a:lnTo>
                        <a:pt x="1047" y="401"/>
                      </a:lnTo>
                      <a:lnTo>
                        <a:pt x="1076" y="395"/>
                      </a:lnTo>
                      <a:lnTo>
                        <a:pt x="1105" y="384"/>
                      </a:lnTo>
                      <a:lnTo>
                        <a:pt x="1132" y="370"/>
                      </a:lnTo>
                      <a:lnTo>
                        <a:pt x="1745" y="0"/>
                      </a:lnTo>
                      <a:close/>
                    </a:path>
                  </a:pathLst>
                </a:custGeom>
                <a:solidFill>
                  <a:srgbClr val="FFC85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64" name="Freeform 15"/>
                <p:cNvSpPr>
                  <a:spLocks noEditPoints="1"/>
                </p:cNvSpPr>
                <p:nvPr/>
              </p:nvSpPr>
              <p:spPr bwMode="auto">
                <a:xfrm>
                  <a:off x="4976803" y="2502460"/>
                  <a:ext cx="543782" cy="626003"/>
                </a:xfrm>
                <a:custGeom>
                  <a:avLst/>
                  <a:gdLst>
                    <a:gd name="T0" fmla="*/ 2013 w 2040"/>
                    <a:gd name="T1" fmla="*/ 1665 h 2341"/>
                    <a:gd name="T2" fmla="*/ 2032 w 2040"/>
                    <a:gd name="T3" fmla="*/ 1685 h 2341"/>
                    <a:gd name="T4" fmla="*/ 2040 w 2040"/>
                    <a:gd name="T5" fmla="*/ 1713 h 2341"/>
                    <a:gd name="T6" fmla="*/ 2032 w 2040"/>
                    <a:gd name="T7" fmla="*/ 1741 h 2341"/>
                    <a:gd name="T8" fmla="*/ 2013 w 2040"/>
                    <a:gd name="T9" fmla="*/ 1761 h 2341"/>
                    <a:gd name="T10" fmla="*/ 1059 w 2040"/>
                    <a:gd name="T11" fmla="*/ 2336 h 2341"/>
                    <a:gd name="T12" fmla="*/ 1012 w 2040"/>
                    <a:gd name="T13" fmla="*/ 2341 h 2341"/>
                    <a:gd name="T14" fmla="*/ 965 w 2040"/>
                    <a:gd name="T15" fmla="*/ 2325 h 2341"/>
                    <a:gd name="T16" fmla="*/ 24 w 2040"/>
                    <a:gd name="T17" fmla="*/ 1751 h 2341"/>
                    <a:gd name="T18" fmla="*/ 9 w 2040"/>
                    <a:gd name="T19" fmla="*/ 1727 h 2341"/>
                    <a:gd name="T20" fmla="*/ 9 w 2040"/>
                    <a:gd name="T21" fmla="*/ 1699 h 2341"/>
                    <a:gd name="T22" fmla="*/ 24 w 2040"/>
                    <a:gd name="T23" fmla="*/ 1674 h 2341"/>
                    <a:gd name="T24" fmla="*/ 291 w 2040"/>
                    <a:gd name="T25" fmla="*/ 1510 h 2341"/>
                    <a:gd name="T26" fmla="*/ 926 w 2040"/>
                    <a:gd name="T27" fmla="*/ 1892 h 2341"/>
                    <a:gd name="T28" fmla="*/ 985 w 2040"/>
                    <a:gd name="T29" fmla="*/ 1909 h 2341"/>
                    <a:gd name="T30" fmla="*/ 1047 w 2040"/>
                    <a:gd name="T31" fmla="*/ 1909 h 2341"/>
                    <a:gd name="T32" fmla="*/ 1105 w 2040"/>
                    <a:gd name="T33" fmla="*/ 1892 h 2341"/>
                    <a:gd name="T34" fmla="*/ 1748 w 2040"/>
                    <a:gd name="T35" fmla="*/ 1505 h 2341"/>
                    <a:gd name="T36" fmla="*/ 1028 w 2040"/>
                    <a:gd name="T37" fmla="*/ 0 h 2341"/>
                    <a:gd name="T38" fmla="*/ 1074 w 2040"/>
                    <a:gd name="T39" fmla="*/ 16 h 2341"/>
                    <a:gd name="T40" fmla="*/ 2016 w 2040"/>
                    <a:gd name="T41" fmla="*/ 587 h 2341"/>
                    <a:gd name="T42" fmla="*/ 2030 w 2040"/>
                    <a:gd name="T43" fmla="*/ 613 h 2341"/>
                    <a:gd name="T44" fmla="*/ 2030 w 2040"/>
                    <a:gd name="T45" fmla="*/ 641 h 2341"/>
                    <a:gd name="T46" fmla="*/ 2016 w 2040"/>
                    <a:gd name="T47" fmla="*/ 666 h 2341"/>
                    <a:gd name="T48" fmla="*/ 1074 w 2040"/>
                    <a:gd name="T49" fmla="*/ 1239 h 2341"/>
                    <a:gd name="T50" fmla="*/ 1028 w 2040"/>
                    <a:gd name="T51" fmla="*/ 1255 h 2341"/>
                    <a:gd name="T52" fmla="*/ 980 w 2040"/>
                    <a:gd name="T53" fmla="*/ 1250 h 2341"/>
                    <a:gd name="T54" fmla="*/ 27 w 2040"/>
                    <a:gd name="T55" fmla="*/ 675 h 2341"/>
                    <a:gd name="T56" fmla="*/ 7 w 2040"/>
                    <a:gd name="T57" fmla="*/ 655 h 2341"/>
                    <a:gd name="T58" fmla="*/ 0 w 2040"/>
                    <a:gd name="T59" fmla="*/ 626 h 2341"/>
                    <a:gd name="T60" fmla="*/ 7 w 2040"/>
                    <a:gd name="T61" fmla="*/ 599 h 2341"/>
                    <a:gd name="T62" fmla="*/ 27 w 2040"/>
                    <a:gd name="T63" fmla="*/ 579 h 2341"/>
                    <a:gd name="T64" fmla="*/ 980 w 2040"/>
                    <a:gd name="T65" fmla="*/ 5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40" h="2341">
                      <a:moveTo>
                        <a:pt x="1748" y="1505"/>
                      </a:moveTo>
                      <a:lnTo>
                        <a:pt x="2013" y="1665"/>
                      </a:lnTo>
                      <a:lnTo>
                        <a:pt x="2024" y="1674"/>
                      </a:lnTo>
                      <a:lnTo>
                        <a:pt x="2032" y="1685"/>
                      </a:lnTo>
                      <a:lnTo>
                        <a:pt x="2038" y="1699"/>
                      </a:lnTo>
                      <a:lnTo>
                        <a:pt x="2040" y="1713"/>
                      </a:lnTo>
                      <a:lnTo>
                        <a:pt x="2038" y="1727"/>
                      </a:lnTo>
                      <a:lnTo>
                        <a:pt x="2032" y="1741"/>
                      </a:lnTo>
                      <a:lnTo>
                        <a:pt x="2024" y="1751"/>
                      </a:lnTo>
                      <a:lnTo>
                        <a:pt x="2013" y="1761"/>
                      </a:lnTo>
                      <a:lnTo>
                        <a:pt x="1081" y="2325"/>
                      </a:lnTo>
                      <a:lnTo>
                        <a:pt x="1059" y="2336"/>
                      </a:lnTo>
                      <a:lnTo>
                        <a:pt x="1036" y="2341"/>
                      </a:lnTo>
                      <a:lnTo>
                        <a:pt x="1012" y="2341"/>
                      </a:lnTo>
                      <a:lnTo>
                        <a:pt x="987" y="2336"/>
                      </a:lnTo>
                      <a:lnTo>
                        <a:pt x="965" y="2325"/>
                      </a:lnTo>
                      <a:lnTo>
                        <a:pt x="35" y="1761"/>
                      </a:lnTo>
                      <a:lnTo>
                        <a:pt x="24" y="1751"/>
                      </a:lnTo>
                      <a:lnTo>
                        <a:pt x="15" y="1741"/>
                      </a:lnTo>
                      <a:lnTo>
                        <a:pt x="9" y="1727"/>
                      </a:lnTo>
                      <a:lnTo>
                        <a:pt x="8" y="1713"/>
                      </a:lnTo>
                      <a:lnTo>
                        <a:pt x="9" y="1699"/>
                      </a:lnTo>
                      <a:lnTo>
                        <a:pt x="16" y="1685"/>
                      </a:lnTo>
                      <a:lnTo>
                        <a:pt x="24" y="1674"/>
                      </a:lnTo>
                      <a:lnTo>
                        <a:pt x="35" y="1665"/>
                      </a:lnTo>
                      <a:lnTo>
                        <a:pt x="291" y="1510"/>
                      </a:lnTo>
                      <a:lnTo>
                        <a:pt x="899" y="1878"/>
                      </a:lnTo>
                      <a:lnTo>
                        <a:pt x="926" y="1892"/>
                      </a:lnTo>
                      <a:lnTo>
                        <a:pt x="956" y="1903"/>
                      </a:lnTo>
                      <a:lnTo>
                        <a:pt x="985" y="1909"/>
                      </a:lnTo>
                      <a:lnTo>
                        <a:pt x="1015" y="1911"/>
                      </a:lnTo>
                      <a:lnTo>
                        <a:pt x="1047" y="1909"/>
                      </a:lnTo>
                      <a:lnTo>
                        <a:pt x="1076" y="1903"/>
                      </a:lnTo>
                      <a:lnTo>
                        <a:pt x="1105" y="1892"/>
                      </a:lnTo>
                      <a:lnTo>
                        <a:pt x="1132" y="1878"/>
                      </a:lnTo>
                      <a:lnTo>
                        <a:pt x="1748" y="1505"/>
                      </a:lnTo>
                      <a:close/>
                      <a:moveTo>
                        <a:pt x="1004" y="0"/>
                      </a:moveTo>
                      <a:lnTo>
                        <a:pt x="1028" y="0"/>
                      </a:lnTo>
                      <a:lnTo>
                        <a:pt x="1052" y="5"/>
                      </a:lnTo>
                      <a:lnTo>
                        <a:pt x="1074" y="16"/>
                      </a:lnTo>
                      <a:lnTo>
                        <a:pt x="2005" y="579"/>
                      </a:lnTo>
                      <a:lnTo>
                        <a:pt x="2016" y="587"/>
                      </a:lnTo>
                      <a:lnTo>
                        <a:pt x="2025" y="599"/>
                      </a:lnTo>
                      <a:lnTo>
                        <a:pt x="2030" y="613"/>
                      </a:lnTo>
                      <a:lnTo>
                        <a:pt x="2032" y="626"/>
                      </a:lnTo>
                      <a:lnTo>
                        <a:pt x="2030" y="641"/>
                      </a:lnTo>
                      <a:lnTo>
                        <a:pt x="2025" y="655"/>
                      </a:lnTo>
                      <a:lnTo>
                        <a:pt x="2016" y="666"/>
                      </a:lnTo>
                      <a:lnTo>
                        <a:pt x="2005" y="675"/>
                      </a:lnTo>
                      <a:lnTo>
                        <a:pt x="1074" y="1239"/>
                      </a:lnTo>
                      <a:lnTo>
                        <a:pt x="1052" y="1250"/>
                      </a:lnTo>
                      <a:lnTo>
                        <a:pt x="1028" y="1255"/>
                      </a:lnTo>
                      <a:lnTo>
                        <a:pt x="1003" y="1255"/>
                      </a:lnTo>
                      <a:lnTo>
                        <a:pt x="980" y="1250"/>
                      </a:lnTo>
                      <a:lnTo>
                        <a:pt x="958" y="1239"/>
                      </a:lnTo>
                      <a:lnTo>
                        <a:pt x="27" y="675"/>
                      </a:lnTo>
                      <a:lnTo>
                        <a:pt x="16" y="666"/>
                      </a:lnTo>
                      <a:lnTo>
                        <a:pt x="7" y="655"/>
                      </a:lnTo>
                      <a:lnTo>
                        <a:pt x="2" y="641"/>
                      </a:lnTo>
                      <a:lnTo>
                        <a:pt x="0" y="626"/>
                      </a:lnTo>
                      <a:lnTo>
                        <a:pt x="2" y="613"/>
                      </a:lnTo>
                      <a:lnTo>
                        <a:pt x="7" y="599"/>
                      </a:lnTo>
                      <a:lnTo>
                        <a:pt x="16" y="587"/>
                      </a:lnTo>
                      <a:lnTo>
                        <a:pt x="27" y="579"/>
                      </a:lnTo>
                      <a:lnTo>
                        <a:pt x="958" y="16"/>
                      </a:lnTo>
                      <a:lnTo>
                        <a:pt x="980" y="5"/>
                      </a:lnTo>
                      <a:lnTo>
                        <a:pt x="1004" y="0"/>
                      </a:lnTo>
                      <a:close/>
                    </a:path>
                  </a:pathLst>
                </a:custGeom>
                <a:solidFill>
                  <a:srgbClr val="EBECE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grpSp>
        </p:grpSp>
      </p:grpSp>
      <p:grpSp>
        <p:nvGrpSpPr>
          <p:cNvPr id="81" name="Group 80"/>
          <p:cNvGrpSpPr/>
          <p:nvPr/>
        </p:nvGrpSpPr>
        <p:grpSpPr>
          <a:xfrm>
            <a:off x="5007930" y="1190075"/>
            <a:ext cx="791143" cy="822699"/>
            <a:chOff x="7096139" y="4762529"/>
            <a:chExt cx="828834" cy="869489"/>
          </a:xfrm>
        </p:grpSpPr>
        <p:sp>
          <p:nvSpPr>
            <p:cNvPr id="147" name="Oval 146"/>
            <p:cNvSpPr/>
            <p:nvPr/>
          </p:nvSpPr>
          <p:spPr bwMode="auto">
            <a:xfrm rot="1038815">
              <a:off x="7096139" y="4762529"/>
              <a:ext cx="828834" cy="828832"/>
            </a:xfrm>
            <a:prstGeom prst="ellipse">
              <a:avLst/>
            </a:prstGeom>
            <a:gradFill>
              <a:gsLst>
                <a:gs pos="0">
                  <a:srgbClr val="4583B7">
                    <a:alpha val="50000"/>
                  </a:srgbClr>
                </a:gs>
                <a:gs pos="100000">
                  <a:srgbClr val="4583B7">
                    <a:alpha val="30000"/>
                  </a:srgbClr>
                </a:gs>
              </a:gsLst>
              <a:lin ang="5400000" scaled="1"/>
            </a:gradFill>
            <a:ln w="12700" cap="flat" cmpd="sng" algn="ctr">
              <a:gradFill>
                <a:gsLst>
                  <a:gs pos="0">
                    <a:schemeClr val="accent4">
                      <a:lumMod val="40000"/>
                      <a:lumOff val="60000"/>
                      <a:alpha val="58000"/>
                    </a:schemeClr>
                  </a:gs>
                  <a:gs pos="100000">
                    <a:schemeClr val="accent4">
                      <a:lumMod val="40000"/>
                      <a:lumOff val="60000"/>
                      <a:alpha val="15000"/>
                    </a:schemeClr>
                  </a:gs>
                </a:gsLst>
                <a:lin ang="5400000" scaled="1"/>
              </a:gradFill>
              <a:prstDash val="solid"/>
              <a:round/>
              <a:headEnd type="none" w="med" len="med"/>
              <a:tailEnd type="triangle" w="med" len="sm"/>
            </a:ln>
            <a:effectLst>
              <a:outerShdw blurRad="952500" sx="102000" sy="102000" algn="ctr" rotWithShape="0">
                <a:schemeClr val="tx1">
                  <a:alpha val="40000"/>
                </a:schemeClr>
              </a:outerShdw>
            </a:effectLst>
          </p:spPr>
          <p:txBody>
            <a:bodyPr vert="horz" wrap="none" lIns="91440" tIns="45720" rIns="91440" bIns="45720" numCol="1" rtlCol="0"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w="76200" cmpd="sng">
                  <a:solidFill>
                    <a:prstClr val="white"/>
                  </a:solidFill>
                </a:ln>
                <a:solidFill>
                  <a:schemeClr val="accent1">
                    <a:lumMod val="50000"/>
                  </a:schemeClr>
                </a:solidFill>
                <a:effectLst/>
                <a:uLnTx/>
                <a:uFillTx/>
                <a:latin typeface="Arial"/>
                <a:ea typeface="ＭＳ Ｐゴシック" pitchFamily="16" charset="-128"/>
                <a:cs typeface="ＭＳ Ｐゴシック" pitchFamily="-97" charset="-128"/>
              </a:endParaRPr>
            </a:p>
          </p:txBody>
        </p:sp>
        <p:sp>
          <p:nvSpPr>
            <p:cNvPr id="148" name="AutoShape 61"/>
            <p:cNvSpPr>
              <a:spLocks noChangeArrowheads="1"/>
            </p:cNvSpPr>
            <p:nvPr/>
          </p:nvSpPr>
          <p:spPr bwMode="auto">
            <a:xfrm>
              <a:off x="7129445" y="4954309"/>
              <a:ext cx="777544" cy="213012"/>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square" lIns="0" tIns="0" rIns="0" bIns="45720" numCol="1" rtlCol="0" anchor="t" anchorCtr="0" compatLnSpc="1">
              <a:prstTxWarp prst="textNoShape">
                <a:avLst/>
              </a:prstTxWarp>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chemeClr val="accent1">
                      <a:lumMod val="50000"/>
                    </a:schemeClr>
                  </a:solidFill>
                  <a:effectLst/>
                  <a:uLnTx/>
                  <a:uFillTx/>
                  <a:latin typeface="Arial"/>
                  <a:ea typeface="ＭＳ Ｐゴシック" pitchFamily="16" charset="-128"/>
                  <a:cs typeface="ＭＳ Ｐゴシック" pitchFamily="-97" charset="-128"/>
                </a:rPr>
                <a:t>Province</a:t>
              </a:r>
            </a:p>
          </p:txBody>
        </p:sp>
        <p:grpSp>
          <p:nvGrpSpPr>
            <p:cNvPr id="149" name="Group 148"/>
            <p:cNvGrpSpPr/>
            <p:nvPr/>
          </p:nvGrpSpPr>
          <p:grpSpPr>
            <a:xfrm>
              <a:off x="7409853" y="5169672"/>
              <a:ext cx="511084" cy="462346"/>
              <a:chOff x="11042198" y="2735257"/>
              <a:chExt cx="323232" cy="292409"/>
            </a:xfrm>
          </p:grpSpPr>
          <p:sp>
            <p:nvSpPr>
              <p:cNvPr id="150" name="Freeform 6"/>
              <p:cNvSpPr>
                <a:spLocks/>
              </p:cNvSpPr>
              <p:nvPr/>
            </p:nvSpPr>
            <p:spPr bwMode="auto">
              <a:xfrm>
                <a:off x="11042198" y="2735257"/>
                <a:ext cx="323232" cy="216046"/>
              </a:xfrm>
              <a:custGeom>
                <a:avLst/>
                <a:gdLst>
                  <a:gd name="T0" fmla="*/ 1489 w 2698"/>
                  <a:gd name="T1" fmla="*/ 1 h 1807"/>
                  <a:gd name="T2" fmla="*/ 1579 w 2698"/>
                  <a:gd name="T3" fmla="*/ 16 h 1807"/>
                  <a:gd name="T4" fmla="*/ 1667 w 2698"/>
                  <a:gd name="T5" fmla="*/ 44 h 1807"/>
                  <a:gd name="T6" fmla="*/ 1750 w 2698"/>
                  <a:gd name="T7" fmla="*/ 86 h 1807"/>
                  <a:gd name="T8" fmla="*/ 1825 w 2698"/>
                  <a:gd name="T9" fmla="*/ 143 h 1807"/>
                  <a:gd name="T10" fmla="*/ 1891 w 2698"/>
                  <a:gd name="T11" fmla="*/ 213 h 1807"/>
                  <a:gd name="T12" fmla="*/ 1945 w 2698"/>
                  <a:gd name="T13" fmla="*/ 297 h 1807"/>
                  <a:gd name="T14" fmla="*/ 1983 w 2698"/>
                  <a:gd name="T15" fmla="*/ 395 h 1807"/>
                  <a:gd name="T16" fmla="*/ 2082 w 2698"/>
                  <a:gd name="T17" fmla="*/ 408 h 1807"/>
                  <a:gd name="T18" fmla="*/ 2176 w 2698"/>
                  <a:gd name="T19" fmla="*/ 441 h 1807"/>
                  <a:gd name="T20" fmla="*/ 2262 w 2698"/>
                  <a:gd name="T21" fmla="*/ 494 h 1807"/>
                  <a:gd name="T22" fmla="*/ 2335 w 2698"/>
                  <a:gd name="T23" fmla="*/ 564 h 1807"/>
                  <a:gd name="T24" fmla="*/ 2393 w 2698"/>
                  <a:gd name="T25" fmla="*/ 648 h 1807"/>
                  <a:gd name="T26" fmla="*/ 2432 w 2698"/>
                  <a:gd name="T27" fmla="*/ 741 h 1807"/>
                  <a:gd name="T28" fmla="*/ 2450 w 2698"/>
                  <a:gd name="T29" fmla="*/ 840 h 1807"/>
                  <a:gd name="T30" fmla="*/ 2448 w 2698"/>
                  <a:gd name="T31" fmla="*/ 939 h 1807"/>
                  <a:gd name="T32" fmla="*/ 2531 w 2698"/>
                  <a:gd name="T33" fmla="*/ 995 h 1807"/>
                  <a:gd name="T34" fmla="*/ 2601 w 2698"/>
                  <a:gd name="T35" fmla="*/ 1067 h 1807"/>
                  <a:gd name="T36" fmla="*/ 2654 w 2698"/>
                  <a:gd name="T37" fmla="*/ 1151 h 1807"/>
                  <a:gd name="T38" fmla="*/ 2686 w 2698"/>
                  <a:gd name="T39" fmla="*/ 1246 h 1807"/>
                  <a:gd name="T40" fmla="*/ 2698 w 2698"/>
                  <a:gd name="T41" fmla="*/ 1348 h 1807"/>
                  <a:gd name="T42" fmla="*/ 2686 w 2698"/>
                  <a:gd name="T43" fmla="*/ 1453 h 1807"/>
                  <a:gd name="T44" fmla="*/ 2651 w 2698"/>
                  <a:gd name="T45" fmla="*/ 1550 h 1807"/>
                  <a:gd name="T46" fmla="*/ 2598 w 2698"/>
                  <a:gd name="T47" fmla="*/ 1635 h 1807"/>
                  <a:gd name="T48" fmla="*/ 2527 w 2698"/>
                  <a:gd name="T49" fmla="*/ 1706 h 1807"/>
                  <a:gd name="T50" fmla="*/ 2441 w 2698"/>
                  <a:gd name="T51" fmla="*/ 1760 h 1807"/>
                  <a:gd name="T52" fmla="*/ 2345 w 2698"/>
                  <a:gd name="T53" fmla="*/ 1795 h 1807"/>
                  <a:gd name="T54" fmla="*/ 2240 w 2698"/>
                  <a:gd name="T55" fmla="*/ 1807 h 1807"/>
                  <a:gd name="T56" fmla="*/ 533 w 2698"/>
                  <a:gd name="T57" fmla="*/ 1804 h 1807"/>
                  <a:gd name="T58" fmla="*/ 417 w 2698"/>
                  <a:gd name="T59" fmla="*/ 1783 h 1807"/>
                  <a:gd name="T60" fmla="*/ 311 w 2698"/>
                  <a:gd name="T61" fmla="*/ 1740 h 1807"/>
                  <a:gd name="T62" fmla="*/ 216 w 2698"/>
                  <a:gd name="T63" fmla="*/ 1676 h 1807"/>
                  <a:gd name="T64" fmla="*/ 135 w 2698"/>
                  <a:gd name="T65" fmla="*/ 1597 h 1807"/>
                  <a:gd name="T66" fmla="*/ 71 w 2698"/>
                  <a:gd name="T67" fmla="*/ 1504 h 1807"/>
                  <a:gd name="T68" fmla="*/ 26 w 2698"/>
                  <a:gd name="T69" fmla="*/ 1398 h 1807"/>
                  <a:gd name="T70" fmla="*/ 2 w 2698"/>
                  <a:gd name="T71" fmla="*/ 1284 h 1807"/>
                  <a:gd name="T72" fmla="*/ 2 w 2698"/>
                  <a:gd name="T73" fmla="*/ 1167 h 1807"/>
                  <a:gd name="T74" fmla="*/ 24 w 2698"/>
                  <a:gd name="T75" fmla="*/ 1056 h 1807"/>
                  <a:gd name="T76" fmla="*/ 67 w 2698"/>
                  <a:gd name="T77" fmla="*/ 954 h 1807"/>
                  <a:gd name="T78" fmla="*/ 127 w 2698"/>
                  <a:gd name="T79" fmla="*/ 862 h 1807"/>
                  <a:gd name="T80" fmla="*/ 204 w 2698"/>
                  <a:gd name="T81" fmla="*/ 783 h 1807"/>
                  <a:gd name="T82" fmla="*/ 294 w 2698"/>
                  <a:gd name="T83" fmla="*/ 719 h 1807"/>
                  <a:gd name="T84" fmla="*/ 395 w 2698"/>
                  <a:gd name="T85" fmla="*/ 673 h 1807"/>
                  <a:gd name="T86" fmla="*/ 408 w 2698"/>
                  <a:gd name="T87" fmla="*/ 568 h 1807"/>
                  <a:gd name="T88" fmla="*/ 444 w 2698"/>
                  <a:gd name="T89" fmla="*/ 469 h 1807"/>
                  <a:gd name="T90" fmla="*/ 501 w 2698"/>
                  <a:gd name="T91" fmla="*/ 379 h 1807"/>
                  <a:gd name="T92" fmla="*/ 569 w 2698"/>
                  <a:gd name="T93" fmla="*/ 309 h 1807"/>
                  <a:gd name="T94" fmla="*/ 649 w 2698"/>
                  <a:gd name="T95" fmla="*/ 255 h 1807"/>
                  <a:gd name="T96" fmla="*/ 737 w 2698"/>
                  <a:gd name="T97" fmla="*/ 217 h 1807"/>
                  <a:gd name="T98" fmla="*/ 831 w 2698"/>
                  <a:gd name="T99" fmla="*/ 198 h 1807"/>
                  <a:gd name="T100" fmla="*/ 923 w 2698"/>
                  <a:gd name="T101" fmla="*/ 198 h 1807"/>
                  <a:gd name="T102" fmla="*/ 1008 w 2698"/>
                  <a:gd name="T103" fmla="*/ 213 h 1807"/>
                  <a:gd name="T104" fmla="*/ 1085 w 2698"/>
                  <a:gd name="T105" fmla="*/ 132 h 1807"/>
                  <a:gd name="T106" fmla="*/ 1175 w 2698"/>
                  <a:gd name="T107" fmla="*/ 68 h 1807"/>
                  <a:gd name="T108" fmla="*/ 1276 w 2698"/>
                  <a:gd name="T109" fmla="*/ 25 h 1807"/>
                  <a:gd name="T110" fmla="*/ 1386 w 2698"/>
                  <a:gd name="T111" fmla="*/ 2 h 1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98" h="1807">
                    <a:moveTo>
                      <a:pt x="1444" y="0"/>
                    </a:moveTo>
                    <a:lnTo>
                      <a:pt x="1489" y="1"/>
                    </a:lnTo>
                    <a:lnTo>
                      <a:pt x="1534" y="6"/>
                    </a:lnTo>
                    <a:lnTo>
                      <a:pt x="1579" y="16"/>
                    </a:lnTo>
                    <a:lnTo>
                      <a:pt x="1624" y="28"/>
                    </a:lnTo>
                    <a:lnTo>
                      <a:pt x="1667" y="44"/>
                    </a:lnTo>
                    <a:lnTo>
                      <a:pt x="1709" y="63"/>
                    </a:lnTo>
                    <a:lnTo>
                      <a:pt x="1750" y="86"/>
                    </a:lnTo>
                    <a:lnTo>
                      <a:pt x="1790" y="113"/>
                    </a:lnTo>
                    <a:lnTo>
                      <a:pt x="1825" y="143"/>
                    </a:lnTo>
                    <a:lnTo>
                      <a:pt x="1860" y="176"/>
                    </a:lnTo>
                    <a:lnTo>
                      <a:pt x="1891" y="213"/>
                    </a:lnTo>
                    <a:lnTo>
                      <a:pt x="1919" y="253"/>
                    </a:lnTo>
                    <a:lnTo>
                      <a:pt x="1945" y="297"/>
                    </a:lnTo>
                    <a:lnTo>
                      <a:pt x="1966" y="344"/>
                    </a:lnTo>
                    <a:lnTo>
                      <a:pt x="1983" y="395"/>
                    </a:lnTo>
                    <a:lnTo>
                      <a:pt x="2034" y="398"/>
                    </a:lnTo>
                    <a:lnTo>
                      <a:pt x="2082" y="408"/>
                    </a:lnTo>
                    <a:lnTo>
                      <a:pt x="2131" y="422"/>
                    </a:lnTo>
                    <a:lnTo>
                      <a:pt x="2176" y="441"/>
                    </a:lnTo>
                    <a:lnTo>
                      <a:pt x="2221" y="466"/>
                    </a:lnTo>
                    <a:lnTo>
                      <a:pt x="2262" y="494"/>
                    </a:lnTo>
                    <a:lnTo>
                      <a:pt x="2300" y="527"/>
                    </a:lnTo>
                    <a:lnTo>
                      <a:pt x="2335" y="564"/>
                    </a:lnTo>
                    <a:lnTo>
                      <a:pt x="2365" y="604"/>
                    </a:lnTo>
                    <a:lnTo>
                      <a:pt x="2393" y="648"/>
                    </a:lnTo>
                    <a:lnTo>
                      <a:pt x="2415" y="694"/>
                    </a:lnTo>
                    <a:lnTo>
                      <a:pt x="2432" y="741"/>
                    </a:lnTo>
                    <a:lnTo>
                      <a:pt x="2443" y="790"/>
                    </a:lnTo>
                    <a:lnTo>
                      <a:pt x="2450" y="840"/>
                    </a:lnTo>
                    <a:lnTo>
                      <a:pt x="2452" y="889"/>
                    </a:lnTo>
                    <a:lnTo>
                      <a:pt x="2448" y="939"/>
                    </a:lnTo>
                    <a:lnTo>
                      <a:pt x="2491" y="964"/>
                    </a:lnTo>
                    <a:lnTo>
                      <a:pt x="2531" y="995"/>
                    </a:lnTo>
                    <a:lnTo>
                      <a:pt x="2568" y="1029"/>
                    </a:lnTo>
                    <a:lnTo>
                      <a:pt x="2601" y="1067"/>
                    </a:lnTo>
                    <a:lnTo>
                      <a:pt x="2629" y="1107"/>
                    </a:lnTo>
                    <a:lnTo>
                      <a:pt x="2654" y="1151"/>
                    </a:lnTo>
                    <a:lnTo>
                      <a:pt x="2673" y="1198"/>
                    </a:lnTo>
                    <a:lnTo>
                      <a:pt x="2686" y="1246"/>
                    </a:lnTo>
                    <a:lnTo>
                      <a:pt x="2696" y="1296"/>
                    </a:lnTo>
                    <a:lnTo>
                      <a:pt x="2698" y="1348"/>
                    </a:lnTo>
                    <a:lnTo>
                      <a:pt x="2695" y="1402"/>
                    </a:lnTo>
                    <a:lnTo>
                      <a:pt x="2686" y="1453"/>
                    </a:lnTo>
                    <a:lnTo>
                      <a:pt x="2672" y="1503"/>
                    </a:lnTo>
                    <a:lnTo>
                      <a:pt x="2651" y="1550"/>
                    </a:lnTo>
                    <a:lnTo>
                      <a:pt x="2627" y="1594"/>
                    </a:lnTo>
                    <a:lnTo>
                      <a:pt x="2598" y="1635"/>
                    </a:lnTo>
                    <a:lnTo>
                      <a:pt x="2564" y="1672"/>
                    </a:lnTo>
                    <a:lnTo>
                      <a:pt x="2527" y="1706"/>
                    </a:lnTo>
                    <a:lnTo>
                      <a:pt x="2486" y="1735"/>
                    </a:lnTo>
                    <a:lnTo>
                      <a:pt x="2441" y="1760"/>
                    </a:lnTo>
                    <a:lnTo>
                      <a:pt x="2394" y="1780"/>
                    </a:lnTo>
                    <a:lnTo>
                      <a:pt x="2345" y="1795"/>
                    </a:lnTo>
                    <a:lnTo>
                      <a:pt x="2293" y="1804"/>
                    </a:lnTo>
                    <a:lnTo>
                      <a:pt x="2240" y="1807"/>
                    </a:lnTo>
                    <a:lnTo>
                      <a:pt x="558" y="1807"/>
                    </a:lnTo>
                    <a:lnTo>
                      <a:pt x="533" y="1804"/>
                    </a:lnTo>
                    <a:lnTo>
                      <a:pt x="474" y="1797"/>
                    </a:lnTo>
                    <a:lnTo>
                      <a:pt x="417" y="1783"/>
                    </a:lnTo>
                    <a:lnTo>
                      <a:pt x="362" y="1764"/>
                    </a:lnTo>
                    <a:lnTo>
                      <a:pt x="311" y="1740"/>
                    </a:lnTo>
                    <a:lnTo>
                      <a:pt x="261" y="1710"/>
                    </a:lnTo>
                    <a:lnTo>
                      <a:pt x="216" y="1676"/>
                    </a:lnTo>
                    <a:lnTo>
                      <a:pt x="173" y="1639"/>
                    </a:lnTo>
                    <a:lnTo>
                      <a:pt x="135" y="1597"/>
                    </a:lnTo>
                    <a:lnTo>
                      <a:pt x="100" y="1553"/>
                    </a:lnTo>
                    <a:lnTo>
                      <a:pt x="71" y="1504"/>
                    </a:lnTo>
                    <a:lnTo>
                      <a:pt x="47" y="1452"/>
                    </a:lnTo>
                    <a:lnTo>
                      <a:pt x="26" y="1398"/>
                    </a:lnTo>
                    <a:lnTo>
                      <a:pt x="12" y="1342"/>
                    </a:lnTo>
                    <a:lnTo>
                      <a:pt x="2" y="1284"/>
                    </a:lnTo>
                    <a:lnTo>
                      <a:pt x="0" y="1224"/>
                    </a:lnTo>
                    <a:lnTo>
                      <a:pt x="2" y="1167"/>
                    </a:lnTo>
                    <a:lnTo>
                      <a:pt x="11" y="1111"/>
                    </a:lnTo>
                    <a:lnTo>
                      <a:pt x="24" y="1056"/>
                    </a:lnTo>
                    <a:lnTo>
                      <a:pt x="43" y="1004"/>
                    </a:lnTo>
                    <a:lnTo>
                      <a:pt x="67" y="954"/>
                    </a:lnTo>
                    <a:lnTo>
                      <a:pt x="95" y="906"/>
                    </a:lnTo>
                    <a:lnTo>
                      <a:pt x="127" y="862"/>
                    </a:lnTo>
                    <a:lnTo>
                      <a:pt x="164" y="821"/>
                    </a:lnTo>
                    <a:lnTo>
                      <a:pt x="204" y="783"/>
                    </a:lnTo>
                    <a:lnTo>
                      <a:pt x="247" y="749"/>
                    </a:lnTo>
                    <a:lnTo>
                      <a:pt x="294" y="719"/>
                    </a:lnTo>
                    <a:lnTo>
                      <a:pt x="343" y="694"/>
                    </a:lnTo>
                    <a:lnTo>
                      <a:pt x="395" y="673"/>
                    </a:lnTo>
                    <a:lnTo>
                      <a:pt x="399" y="620"/>
                    </a:lnTo>
                    <a:lnTo>
                      <a:pt x="408" y="568"/>
                    </a:lnTo>
                    <a:lnTo>
                      <a:pt x="423" y="517"/>
                    </a:lnTo>
                    <a:lnTo>
                      <a:pt x="444" y="469"/>
                    </a:lnTo>
                    <a:lnTo>
                      <a:pt x="469" y="422"/>
                    </a:lnTo>
                    <a:lnTo>
                      <a:pt x="501" y="379"/>
                    </a:lnTo>
                    <a:lnTo>
                      <a:pt x="533" y="342"/>
                    </a:lnTo>
                    <a:lnTo>
                      <a:pt x="569" y="309"/>
                    </a:lnTo>
                    <a:lnTo>
                      <a:pt x="607" y="281"/>
                    </a:lnTo>
                    <a:lnTo>
                      <a:pt x="649" y="255"/>
                    </a:lnTo>
                    <a:lnTo>
                      <a:pt x="692" y="234"/>
                    </a:lnTo>
                    <a:lnTo>
                      <a:pt x="737" y="217"/>
                    </a:lnTo>
                    <a:lnTo>
                      <a:pt x="784" y="206"/>
                    </a:lnTo>
                    <a:lnTo>
                      <a:pt x="831" y="198"/>
                    </a:lnTo>
                    <a:lnTo>
                      <a:pt x="880" y="196"/>
                    </a:lnTo>
                    <a:lnTo>
                      <a:pt x="923" y="198"/>
                    </a:lnTo>
                    <a:lnTo>
                      <a:pt x="966" y="204"/>
                    </a:lnTo>
                    <a:lnTo>
                      <a:pt x="1008" y="213"/>
                    </a:lnTo>
                    <a:lnTo>
                      <a:pt x="1044" y="171"/>
                    </a:lnTo>
                    <a:lnTo>
                      <a:pt x="1085" y="132"/>
                    </a:lnTo>
                    <a:lnTo>
                      <a:pt x="1128" y="98"/>
                    </a:lnTo>
                    <a:lnTo>
                      <a:pt x="1175" y="68"/>
                    </a:lnTo>
                    <a:lnTo>
                      <a:pt x="1224" y="44"/>
                    </a:lnTo>
                    <a:lnTo>
                      <a:pt x="1276" y="25"/>
                    </a:lnTo>
                    <a:lnTo>
                      <a:pt x="1330" y="10"/>
                    </a:lnTo>
                    <a:lnTo>
                      <a:pt x="1386" y="2"/>
                    </a:lnTo>
                    <a:lnTo>
                      <a:pt x="1444"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51" name="Freeform 7"/>
              <p:cNvSpPr>
                <a:spLocks/>
              </p:cNvSpPr>
              <p:nvPr/>
            </p:nvSpPr>
            <p:spPr bwMode="auto">
              <a:xfrm>
                <a:off x="11055596" y="2748655"/>
                <a:ext cx="296435" cy="189249"/>
              </a:xfrm>
              <a:custGeom>
                <a:avLst/>
                <a:gdLst>
                  <a:gd name="T0" fmla="*/ 1380 w 2474"/>
                  <a:gd name="T1" fmla="*/ 2 h 1582"/>
                  <a:gd name="T2" fmla="*/ 1462 w 2474"/>
                  <a:gd name="T3" fmla="*/ 18 h 1582"/>
                  <a:gd name="T4" fmla="*/ 1540 w 2474"/>
                  <a:gd name="T5" fmla="*/ 48 h 1582"/>
                  <a:gd name="T6" fmla="*/ 1612 w 2474"/>
                  <a:gd name="T7" fmla="*/ 94 h 1582"/>
                  <a:gd name="T8" fmla="*/ 1674 w 2474"/>
                  <a:gd name="T9" fmla="*/ 152 h 1582"/>
                  <a:gd name="T10" fmla="*/ 1724 w 2474"/>
                  <a:gd name="T11" fmla="*/ 223 h 1582"/>
                  <a:gd name="T12" fmla="*/ 1760 w 2474"/>
                  <a:gd name="T13" fmla="*/ 307 h 1582"/>
                  <a:gd name="T14" fmla="*/ 1779 w 2474"/>
                  <a:gd name="T15" fmla="*/ 403 h 1582"/>
                  <a:gd name="T16" fmla="*/ 1878 w 2474"/>
                  <a:gd name="T17" fmla="*/ 395 h 1582"/>
                  <a:gd name="T18" fmla="*/ 1970 w 2474"/>
                  <a:gd name="T19" fmla="*/ 413 h 1582"/>
                  <a:gd name="T20" fmla="*/ 2053 w 2474"/>
                  <a:gd name="T21" fmla="*/ 452 h 1582"/>
                  <a:gd name="T22" fmla="*/ 2122 w 2474"/>
                  <a:gd name="T23" fmla="*/ 509 h 1582"/>
                  <a:gd name="T24" fmla="*/ 2177 w 2474"/>
                  <a:gd name="T25" fmla="*/ 581 h 1582"/>
                  <a:gd name="T26" fmla="*/ 2212 w 2474"/>
                  <a:gd name="T27" fmla="*/ 663 h 1582"/>
                  <a:gd name="T28" fmla="*/ 2227 w 2474"/>
                  <a:gd name="T29" fmla="*/ 754 h 1582"/>
                  <a:gd name="T30" fmla="*/ 2217 w 2474"/>
                  <a:gd name="T31" fmla="*/ 850 h 1582"/>
                  <a:gd name="T32" fmla="*/ 2244 w 2474"/>
                  <a:gd name="T33" fmla="*/ 909 h 1582"/>
                  <a:gd name="T34" fmla="*/ 2319 w 2474"/>
                  <a:gd name="T35" fmla="*/ 947 h 1582"/>
                  <a:gd name="T36" fmla="*/ 2382 w 2474"/>
                  <a:gd name="T37" fmla="*/ 1002 h 1582"/>
                  <a:gd name="T38" fmla="*/ 2432 w 2474"/>
                  <a:gd name="T39" fmla="*/ 1070 h 1582"/>
                  <a:gd name="T40" fmla="*/ 2462 w 2474"/>
                  <a:gd name="T41" fmla="*/ 1149 h 1582"/>
                  <a:gd name="T42" fmla="*/ 2474 w 2474"/>
                  <a:gd name="T43" fmla="*/ 1236 h 1582"/>
                  <a:gd name="T44" fmla="*/ 2461 w 2474"/>
                  <a:gd name="T45" fmla="*/ 1329 h 1582"/>
                  <a:gd name="T46" fmla="*/ 2426 w 2474"/>
                  <a:gd name="T47" fmla="*/ 1411 h 1582"/>
                  <a:gd name="T48" fmla="*/ 2373 w 2474"/>
                  <a:gd name="T49" fmla="*/ 1481 h 1582"/>
                  <a:gd name="T50" fmla="*/ 2303 w 2474"/>
                  <a:gd name="T51" fmla="*/ 1535 h 1582"/>
                  <a:gd name="T52" fmla="*/ 2219 w 2474"/>
                  <a:gd name="T53" fmla="*/ 1571 h 1582"/>
                  <a:gd name="T54" fmla="*/ 2128 w 2474"/>
                  <a:gd name="T55" fmla="*/ 1582 h 1582"/>
                  <a:gd name="T56" fmla="*/ 446 w 2474"/>
                  <a:gd name="T57" fmla="*/ 1581 h 1582"/>
                  <a:gd name="T58" fmla="*/ 342 w 2474"/>
                  <a:gd name="T59" fmla="*/ 1564 h 1582"/>
                  <a:gd name="T60" fmla="*/ 248 w 2474"/>
                  <a:gd name="T61" fmla="*/ 1526 h 1582"/>
                  <a:gd name="T62" fmla="*/ 166 w 2474"/>
                  <a:gd name="T63" fmla="*/ 1470 h 1582"/>
                  <a:gd name="T64" fmla="*/ 97 w 2474"/>
                  <a:gd name="T65" fmla="*/ 1398 h 1582"/>
                  <a:gd name="T66" fmla="*/ 45 w 2474"/>
                  <a:gd name="T67" fmla="*/ 1313 h 1582"/>
                  <a:gd name="T68" fmla="*/ 12 w 2474"/>
                  <a:gd name="T69" fmla="*/ 1217 h 1582"/>
                  <a:gd name="T70" fmla="*/ 0 w 2474"/>
                  <a:gd name="T71" fmla="*/ 1112 h 1582"/>
                  <a:gd name="T72" fmla="*/ 12 w 2474"/>
                  <a:gd name="T73" fmla="*/ 1007 h 1582"/>
                  <a:gd name="T74" fmla="*/ 46 w 2474"/>
                  <a:gd name="T75" fmla="*/ 908 h 1582"/>
                  <a:gd name="T76" fmla="*/ 100 w 2474"/>
                  <a:gd name="T77" fmla="*/ 823 h 1582"/>
                  <a:gd name="T78" fmla="*/ 171 w 2474"/>
                  <a:gd name="T79" fmla="*/ 750 h 1582"/>
                  <a:gd name="T80" fmla="*/ 257 w 2474"/>
                  <a:gd name="T81" fmla="*/ 694 h 1582"/>
                  <a:gd name="T82" fmla="*/ 353 w 2474"/>
                  <a:gd name="T83" fmla="*/ 658 h 1582"/>
                  <a:gd name="T84" fmla="*/ 397 w 2474"/>
                  <a:gd name="T85" fmla="*/ 599 h 1582"/>
                  <a:gd name="T86" fmla="*/ 400 w 2474"/>
                  <a:gd name="T87" fmla="*/ 507 h 1582"/>
                  <a:gd name="T88" fmla="*/ 425 w 2474"/>
                  <a:gd name="T89" fmla="*/ 422 h 1582"/>
                  <a:gd name="T90" fmla="*/ 468 w 2474"/>
                  <a:gd name="T91" fmla="*/ 348 h 1582"/>
                  <a:gd name="T92" fmla="*/ 527 w 2474"/>
                  <a:gd name="T93" fmla="*/ 286 h 1582"/>
                  <a:gd name="T94" fmla="*/ 597 w 2474"/>
                  <a:gd name="T95" fmla="*/ 239 h 1582"/>
                  <a:gd name="T96" fmla="*/ 677 w 2474"/>
                  <a:gd name="T97" fmla="*/ 208 h 1582"/>
                  <a:gd name="T98" fmla="*/ 763 w 2474"/>
                  <a:gd name="T99" fmla="*/ 196 h 1582"/>
                  <a:gd name="T100" fmla="*/ 851 w 2474"/>
                  <a:gd name="T101" fmla="*/ 207 h 1582"/>
                  <a:gd name="T102" fmla="*/ 940 w 2474"/>
                  <a:gd name="T103" fmla="*/ 241 h 1582"/>
                  <a:gd name="T104" fmla="*/ 994 w 2474"/>
                  <a:gd name="T105" fmla="*/ 158 h 1582"/>
                  <a:gd name="T106" fmla="*/ 1058 w 2474"/>
                  <a:gd name="T107" fmla="*/ 94 h 1582"/>
                  <a:gd name="T108" fmla="*/ 1132 w 2474"/>
                  <a:gd name="T109" fmla="*/ 46 h 1582"/>
                  <a:gd name="T110" fmla="*/ 1212 w 2474"/>
                  <a:gd name="T111" fmla="*/ 16 h 1582"/>
                  <a:gd name="T112" fmla="*/ 1295 w 2474"/>
                  <a:gd name="T113" fmla="*/ 1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74" h="1582">
                    <a:moveTo>
                      <a:pt x="1337" y="0"/>
                    </a:moveTo>
                    <a:lnTo>
                      <a:pt x="1380" y="2"/>
                    </a:lnTo>
                    <a:lnTo>
                      <a:pt x="1421" y="8"/>
                    </a:lnTo>
                    <a:lnTo>
                      <a:pt x="1462" y="18"/>
                    </a:lnTo>
                    <a:lnTo>
                      <a:pt x="1502" y="31"/>
                    </a:lnTo>
                    <a:lnTo>
                      <a:pt x="1540" y="48"/>
                    </a:lnTo>
                    <a:lnTo>
                      <a:pt x="1577" y="70"/>
                    </a:lnTo>
                    <a:lnTo>
                      <a:pt x="1612" y="94"/>
                    </a:lnTo>
                    <a:lnTo>
                      <a:pt x="1645" y="121"/>
                    </a:lnTo>
                    <a:lnTo>
                      <a:pt x="1674" y="152"/>
                    </a:lnTo>
                    <a:lnTo>
                      <a:pt x="1701" y="186"/>
                    </a:lnTo>
                    <a:lnTo>
                      <a:pt x="1724" y="223"/>
                    </a:lnTo>
                    <a:lnTo>
                      <a:pt x="1744" y="264"/>
                    </a:lnTo>
                    <a:lnTo>
                      <a:pt x="1760" y="307"/>
                    </a:lnTo>
                    <a:lnTo>
                      <a:pt x="1773" y="354"/>
                    </a:lnTo>
                    <a:lnTo>
                      <a:pt x="1779" y="403"/>
                    </a:lnTo>
                    <a:lnTo>
                      <a:pt x="1830" y="396"/>
                    </a:lnTo>
                    <a:lnTo>
                      <a:pt x="1878" y="395"/>
                    </a:lnTo>
                    <a:lnTo>
                      <a:pt x="1926" y="401"/>
                    </a:lnTo>
                    <a:lnTo>
                      <a:pt x="1970" y="413"/>
                    </a:lnTo>
                    <a:lnTo>
                      <a:pt x="2013" y="430"/>
                    </a:lnTo>
                    <a:lnTo>
                      <a:pt x="2053" y="452"/>
                    </a:lnTo>
                    <a:lnTo>
                      <a:pt x="2089" y="478"/>
                    </a:lnTo>
                    <a:lnTo>
                      <a:pt x="2122" y="509"/>
                    </a:lnTo>
                    <a:lnTo>
                      <a:pt x="2152" y="543"/>
                    </a:lnTo>
                    <a:lnTo>
                      <a:pt x="2177" y="581"/>
                    </a:lnTo>
                    <a:lnTo>
                      <a:pt x="2197" y="621"/>
                    </a:lnTo>
                    <a:lnTo>
                      <a:pt x="2212" y="663"/>
                    </a:lnTo>
                    <a:lnTo>
                      <a:pt x="2223" y="709"/>
                    </a:lnTo>
                    <a:lnTo>
                      <a:pt x="2227" y="754"/>
                    </a:lnTo>
                    <a:lnTo>
                      <a:pt x="2225" y="802"/>
                    </a:lnTo>
                    <a:lnTo>
                      <a:pt x="2217" y="850"/>
                    </a:lnTo>
                    <a:lnTo>
                      <a:pt x="2203" y="898"/>
                    </a:lnTo>
                    <a:lnTo>
                      <a:pt x="2244" y="909"/>
                    </a:lnTo>
                    <a:lnTo>
                      <a:pt x="2283" y="926"/>
                    </a:lnTo>
                    <a:lnTo>
                      <a:pt x="2319" y="947"/>
                    </a:lnTo>
                    <a:lnTo>
                      <a:pt x="2353" y="973"/>
                    </a:lnTo>
                    <a:lnTo>
                      <a:pt x="2382" y="1002"/>
                    </a:lnTo>
                    <a:lnTo>
                      <a:pt x="2410" y="1034"/>
                    </a:lnTo>
                    <a:lnTo>
                      <a:pt x="2432" y="1070"/>
                    </a:lnTo>
                    <a:lnTo>
                      <a:pt x="2450" y="1108"/>
                    </a:lnTo>
                    <a:lnTo>
                      <a:pt x="2462" y="1149"/>
                    </a:lnTo>
                    <a:lnTo>
                      <a:pt x="2471" y="1191"/>
                    </a:lnTo>
                    <a:lnTo>
                      <a:pt x="2474" y="1236"/>
                    </a:lnTo>
                    <a:lnTo>
                      <a:pt x="2471" y="1283"/>
                    </a:lnTo>
                    <a:lnTo>
                      <a:pt x="2461" y="1329"/>
                    </a:lnTo>
                    <a:lnTo>
                      <a:pt x="2447" y="1371"/>
                    </a:lnTo>
                    <a:lnTo>
                      <a:pt x="2426" y="1411"/>
                    </a:lnTo>
                    <a:lnTo>
                      <a:pt x="2402" y="1448"/>
                    </a:lnTo>
                    <a:lnTo>
                      <a:pt x="2373" y="1481"/>
                    </a:lnTo>
                    <a:lnTo>
                      <a:pt x="2339" y="1510"/>
                    </a:lnTo>
                    <a:lnTo>
                      <a:pt x="2303" y="1535"/>
                    </a:lnTo>
                    <a:lnTo>
                      <a:pt x="2263" y="1555"/>
                    </a:lnTo>
                    <a:lnTo>
                      <a:pt x="2219" y="1571"/>
                    </a:lnTo>
                    <a:lnTo>
                      <a:pt x="2175" y="1579"/>
                    </a:lnTo>
                    <a:lnTo>
                      <a:pt x="2128" y="1582"/>
                    </a:lnTo>
                    <a:lnTo>
                      <a:pt x="446" y="1582"/>
                    </a:lnTo>
                    <a:lnTo>
                      <a:pt x="446" y="1581"/>
                    </a:lnTo>
                    <a:lnTo>
                      <a:pt x="393" y="1576"/>
                    </a:lnTo>
                    <a:lnTo>
                      <a:pt x="342" y="1564"/>
                    </a:lnTo>
                    <a:lnTo>
                      <a:pt x="295" y="1548"/>
                    </a:lnTo>
                    <a:lnTo>
                      <a:pt x="248" y="1526"/>
                    </a:lnTo>
                    <a:lnTo>
                      <a:pt x="206" y="1501"/>
                    </a:lnTo>
                    <a:lnTo>
                      <a:pt x="166" y="1470"/>
                    </a:lnTo>
                    <a:lnTo>
                      <a:pt x="130" y="1436"/>
                    </a:lnTo>
                    <a:lnTo>
                      <a:pt x="97" y="1398"/>
                    </a:lnTo>
                    <a:lnTo>
                      <a:pt x="69" y="1357"/>
                    </a:lnTo>
                    <a:lnTo>
                      <a:pt x="45" y="1313"/>
                    </a:lnTo>
                    <a:lnTo>
                      <a:pt x="25" y="1266"/>
                    </a:lnTo>
                    <a:lnTo>
                      <a:pt x="12" y="1217"/>
                    </a:lnTo>
                    <a:lnTo>
                      <a:pt x="3" y="1166"/>
                    </a:lnTo>
                    <a:lnTo>
                      <a:pt x="0" y="1112"/>
                    </a:lnTo>
                    <a:lnTo>
                      <a:pt x="3" y="1058"/>
                    </a:lnTo>
                    <a:lnTo>
                      <a:pt x="12" y="1007"/>
                    </a:lnTo>
                    <a:lnTo>
                      <a:pt x="26" y="956"/>
                    </a:lnTo>
                    <a:lnTo>
                      <a:pt x="46" y="908"/>
                    </a:lnTo>
                    <a:lnTo>
                      <a:pt x="71" y="864"/>
                    </a:lnTo>
                    <a:lnTo>
                      <a:pt x="100" y="823"/>
                    </a:lnTo>
                    <a:lnTo>
                      <a:pt x="134" y="785"/>
                    </a:lnTo>
                    <a:lnTo>
                      <a:pt x="171" y="750"/>
                    </a:lnTo>
                    <a:lnTo>
                      <a:pt x="212" y="720"/>
                    </a:lnTo>
                    <a:lnTo>
                      <a:pt x="257" y="694"/>
                    </a:lnTo>
                    <a:lnTo>
                      <a:pt x="303" y="674"/>
                    </a:lnTo>
                    <a:lnTo>
                      <a:pt x="353" y="658"/>
                    </a:lnTo>
                    <a:lnTo>
                      <a:pt x="405" y="647"/>
                    </a:lnTo>
                    <a:lnTo>
                      <a:pt x="397" y="599"/>
                    </a:lnTo>
                    <a:lnTo>
                      <a:pt x="396" y="552"/>
                    </a:lnTo>
                    <a:lnTo>
                      <a:pt x="400" y="507"/>
                    </a:lnTo>
                    <a:lnTo>
                      <a:pt x="410" y="464"/>
                    </a:lnTo>
                    <a:lnTo>
                      <a:pt x="425" y="422"/>
                    </a:lnTo>
                    <a:lnTo>
                      <a:pt x="445" y="384"/>
                    </a:lnTo>
                    <a:lnTo>
                      <a:pt x="468" y="348"/>
                    </a:lnTo>
                    <a:lnTo>
                      <a:pt x="495" y="316"/>
                    </a:lnTo>
                    <a:lnTo>
                      <a:pt x="527" y="286"/>
                    </a:lnTo>
                    <a:lnTo>
                      <a:pt x="561" y="261"/>
                    </a:lnTo>
                    <a:lnTo>
                      <a:pt x="597" y="239"/>
                    </a:lnTo>
                    <a:lnTo>
                      <a:pt x="636" y="221"/>
                    </a:lnTo>
                    <a:lnTo>
                      <a:pt x="677" y="208"/>
                    </a:lnTo>
                    <a:lnTo>
                      <a:pt x="719" y="199"/>
                    </a:lnTo>
                    <a:lnTo>
                      <a:pt x="763" y="196"/>
                    </a:lnTo>
                    <a:lnTo>
                      <a:pt x="807" y="198"/>
                    </a:lnTo>
                    <a:lnTo>
                      <a:pt x="851" y="207"/>
                    </a:lnTo>
                    <a:lnTo>
                      <a:pt x="897" y="221"/>
                    </a:lnTo>
                    <a:lnTo>
                      <a:pt x="940" y="241"/>
                    </a:lnTo>
                    <a:lnTo>
                      <a:pt x="966" y="197"/>
                    </a:lnTo>
                    <a:lnTo>
                      <a:pt x="994" y="158"/>
                    </a:lnTo>
                    <a:lnTo>
                      <a:pt x="1026" y="123"/>
                    </a:lnTo>
                    <a:lnTo>
                      <a:pt x="1058" y="94"/>
                    </a:lnTo>
                    <a:lnTo>
                      <a:pt x="1094" y="68"/>
                    </a:lnTo>
                    <a:lnTo>
                      <a:pt x="1132" y="46"/>
                    </a:lnTo>
                    <a:lnTo>
                      <a:pt x="1172" y="29"/>
                    </a:lnTo>
                    <a:lnTo>
                      <a:pt x="1212" y="16"/>
                    </a:lnTo>
                    <a:lnTo>
                      <a:pt x="1254" y="6"/>
                    </a:lnTo>
                    <a:lnTo>
                      <a:pt x="1295" y="1"/>
                    </a:lnTo>
                    <a:lnTo>
                      <a:pt x="1337" y="0"/>
                    </a:lnTo>
                    <a:close/>
                  </a:path>
                </a:pathLst>
              </a:custGeom>
              <a:solidFill>
                <a:srgbClr val="C0E8F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cs typeface="ＭＳ Ｐゴシック"/>
                </a:endParaRPr>
              </a:p>
            </p:txBody>
          </p:sp>
          <p:grpSp>
            <p:nvGrpSpPr>
              <p:cNvPr id="152" name="Group 151"/>
              <p:cNvGrpSpPr>
                <a:grpSpLocks noChangeAspect="1"/>
              </p:cNvGrpSpPr>
              <p:nvPr/>
            </p:nvGrpSpPr>
            <p:grpSpPr>
              <a:xfrm>
                <a:off x="11152374" y="2844706"/>
                <a:ext cx="161025" cy="182960"/>
                <a:chOff x="4946904" y="2472561"/>
                <a:chExt cx="603579" cy="685800"/>
              </a:xfrm>
            </p:grpSpPr>
            <p:sp>
              <p:nvSpPr>
                <p:cNvPr id="153" name="Freeform 13"/>
                <p:cNvSpPr>
                  <a:spLocks/>
                </p:cNvSpPr>
                <p:nvPr/>
              </p:nvSpPr>
              <p:spPr bwMode="auto">
                <a:xfrm>
                  <a:off x="4946904" y="2472561"/>
                  <a:ext cx="603579" cy="685800"/>
                </a:xfrm>
                <a:custGeom>
                  <a:avLst/>
                  <a:gdLst>
                    <a:gd name="T0" fmla="*/ 1159 w 2265"/>
                    <a:gd name="T1" fmla="*/ 2 h 2567"/>
                    <a:gd name="T2" fmla="*/ 1217 w 2265"/>
                    <a:gd name="T3" fmla="*/ 18 h 2567"/>
                    <a:gd name="T4" fmla="*/ 2175 w 2265"/>
                    <a:gd name="T5" fmla="*/ 596 h 2567"/>
                    <a:gd name="T6" fmla="*/ 2218 w 2265"/>
                    <a:gd name="T7" fmla="*/ 634 h 2567"/>
                    <a:gd name="T8" fmla="*/ 2247 w 2265"/>
                    <a:gd name="T9" fmla="*/ 683 h 2567"/>
                    <a:gd name="T10" fmla="*/ 2256 w 2265"/>
                    <a:gd name="T11" fmla="*/ 739 h 2567"/>
                    <a:gd name="T12" fmla="*/ 2247 w 2265"/>
                    <a:gd name="T13" fmla="*/ 797 h 2567"/>
                    <a:gd name="T14" fmla="*/ 2218 w 2265"/>
                    <a:gd name="T15" fmla="*/ 846 h 2567"/>
                    <a:gd name="T16" fmla="*/ 2175 w 2265"/>
                    <a:gd name="T17" fmla="*/ 884 h 2567"/>
                    <a:gd name="T18" fmla="*/ 2175 w 2265"/>
                    <a:gd name="T19" fmla="*/ 1139 h 2567"/>
                    <a:gd name="T20" fmla="*/ 2218 w 2265"/>
                    <a:gd name="T21" fmla="*/ 1177 h 2567"/>
                    <a:gd name="T22" fmla="*/ 2247 w 2265"/>
                    <a:gd name="T23" fmla="*/ 1226 h 2567"/>
                    <a:gd name="T24" fmla="*/ 2256 w 2265"/>
                    <a:gd name="T25" fmla="*/ 1282 h 2567"/>
                    <a:gd name="T26" fmla="*/ 2247 w 2265"/>
                    <a:gd name="T27" fmla="*/ 1339 h 2567"/>
                    <a:gd name="T28" fmla="*/ 2218 w 2265"/>
                    <a:gd name="T29" fmla="*/ 1389 h 2567"/>
                    <a:gd name="T30" fmla="*/ 2175 w 2265"/>
                    <a:gd name="T31" fmla="*/ 1427 h 2567"/>
                    <a:gd name="T32" fmla="*/ 2183 w 2265"/>
                    <a:gd name="T33" fmla="*/ 1682 h 2567"/>
                    <a:gd name="T34" fmla="*/ 2227 w 2265"/>
                    <a:gd name="T35" fmla="*/ 1720 h 2567"/>
                    <a:gd name="T36" fmla="*/ 2254 w 2265"/>
                    <a:gd name="T37" fmla="*/ 1769 h 2567"/>
                    <a:gd name="T38" fmla="*/ 2265 w 2265"/>
                    <a:gd name="T39" fmla="*/ 1826 h 2567"/>
                    <a:gd name="T40" fmla="*/ 2254 w 2265"/>
                    <a:gd name="T41" fmla="*/ 1882 h 2567"/>
                    <a:gd name="T42" fmla="*/ 2227 w 2265"/>
                    <a:gd name="T43" fmla="*/ 1932 h 2567"/>
                    <a:gd name="T44" fmla="*/ 2183 w 2265"/>
                    <a:gd name="T45" fmla="*/ 1970 h 2567"/>
                    <a:gd name="T46" fmla="*/ 1225 w 2265"/>
                    <a:gd name="T47" fmla="*/ 2549 h 2567"/>
                    <a:gd name="T48" fmla="*/ 1166 w 2265"/>
                    <a:gd name="T49" fmla="*/ 2565 h 2567"/>
                    <a:gd name="T50" fmla="*/ 1105 w 2265"/>
                    <a:gd name="T51" fmla="*/ 2565 h 2567"/>
                    <a:gd name="T52" fmla="*/ 1047 w 2265"/>
                    <a:gd name="T53" fmla="*/ 2549 h 2567"/>
                    <a:gd name="T54" fmla="*/ 89 w 2265"/>
                    <a:gd name="T55" fmla="*/ 1970 h 2567"/>
                    <a:gd name="T56" fmla="*/ 45 w 2265"/>
                    <a:gd name="T57" fmla="*/ 1932 h 2567"/>
                    <a:gd name="T58" fmla="*/ 18 w 2265"/>
                    <a:gd name="T59" fmla="*/ 1882 h 2567"/>
                    <a:gd name="T60" fmla="*/ 7 w 2265"/>
                    <a:gd name="T61" fmla="*/ 1825 h 2567"/>
                    <a:gd name="T62" fmla="*/ 18 w 2265"/>
                    <a:gd name="T63" fmla="*/ 1769 h 2567"/>
                    <a:gd name="T64" fmla="*/ 45 w 2265"/>
                    <a:gd name="T65" fmla="*/ 1720 h 2567"/>
                    <a:gd name="T66" fmla="*/ 89 w 2265"/>
                    <a:gd name="T67" fmla="*/ 1682 h 2567"/>
                    <a:gd name="T68" fmla="*/ 81 w 2265"/>
                    <a:gd name="T69" fmla="*/ 1427 h 2567"/>
                    <a:gd name="T70" fmla="*/ 38 w 2265"/>
                    <a:gd name="T71" fmla="*/ 1389 h 2567"/>
                    <a:gd name="T72" fmla="*/ 9 w 2265"/>
                    <a:gd name="T73" fmla="*/ 1339 h 2567"/>
                    <a:gd name="T74" fmla="*/ 0 w 2265"/>
                    <a:gd name="T75" fmla="*/ 1282 h 2567"/>
                    <a:gd name="T76" fmla="*/ 9 w 2265"/>
                    <a:gd name="T77" fmla="*/ 1226 h 2567"/>
                    <a:gd name="T78" fmla="*/ 38 w 2265"/>
                    <a:gd name="T79" fmla="*/ 1177 h 2567"/>
                    <a:gd name="T80" fmla="*/ 81 w 2265"/>
                    <a:gd name="T81" fmla="*/ 1139 h 2567"/>
                    <a:gd name="T82" fmla="*/ 81 w 2265"/>
                    <a:gd name="T83" fmla="*/ 884 h 2567"/>
                    <a:gd name="T84" fmla="*/ 38 w 2265"/>
                    <a:gd name="T85" fmla="*/ 846 h 2567"/>
                    <a:gd name="T86" fmla="*/ 9 w 2265"/>
                    <a:gd name="T87" fmla="*/ 797 h 2567"/>
                    <a:gd name="T88" fmla="*/ 0 w 2265"/>
                    <a:gd name="T89" fmla="*/ 739 h 2567"/>
                    <a:gd name="T90" fmla="*/ 9 w 2265"/>
                    <a:gd name="T91" fmla="*/ 683 h 2567"/>
                    <a:gd name="T92" fmla="*/ 38 w 2265"/>
                    <a:gd name="T93" fmla="*/ 634 h 2567"/>
                    <a:gd name="T94" fmla="*/ 81 w 2265"/>
                    <a:gd name="T95" fmla="*/ 596 h 2567"/>
                    <a:gd name="T96" fmla="*/ 1039 w 2265"/>
                    <a:gd name="T97" fmla="*/ 18 h 2567"/>
                    <a:gd name="T98" fmla="*/ 1097 w 2265"/>
                    <a:gd name="T99" fmla="*/ 2 h 2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65" h="2567">
                      <a:moveTo>
                        <a:pt x="1128" y="0"/>
                      </a:moveTo>
                      <a:lnTo>
                        <a:pt x="1159" y="2"/>
                      </a:lnTo>
                      <a:lnTo>
                        <a:pt x="1188" y="8"/>
                      </a:lnTo>
                      <a:lnTo>
                        <a:pt x="1217" y="18"/>
                      </a:lnTo>
                      <a:lnTo>
                        <a:pt x="1244" y="33"/>
                      </a:lnTo>
                      <a:lnTo>
                        <a:pt x="2175" y="596"/>
                      </a:lnTo>
                      <a:lnTo>
                        <a:pt x="2198" y="613"/>
                      </a:lnTo>
                      <a:lnTo>
                        <a:pt x="2218" y="634"/>
                      </a:lnTo>
                      <a:lnTo>
                        <a:pt x="2235" y="657"/>
                      </a:lnTo>
                      <a:lnTo>
                        <a:pt x="2247" y="683"/>
                      </a:lnTo>
                      <a:lnTo>
                        <a:pt x="2254" y="711"/>
                      </a:lnTo>
                      <a:lnTo>
                        <a:pt x="2256" y="739"/>
                      </a:lnTo>
                      <a:lnTo>
                        <a:pt x="2254" y="769"/>
                      </a:lnTo>
                      <a:lnTo>
                        <a:pt x="2247" y="797"/>
                      </a:lnTo>
                      <a:lnTo>
                        <a:pt x="2235" y="823"/>
                      </a:lnTo>
                      <a:lnTo>
                        <a:pt x="2218" y="846"/>
                      </a:lnTo>
                      <a:lnTo>
                        <a:pt x="2199" y="867"/>
                      </a:lnTo>
                      <a:lnTo>
                        <a:pt x="2175" y="884"/>
                      </a:lnTo>
                      <a:lnTo>
                        <a:pt x="1965" y="1012"/>
                      </a:lnTo>
                      <a:lnTo>
                        <a:pt x="2175" y="1139"/>
                      </a:lnTo>
                      <a:lnTo>
                        <a:pt x="2198" y="1156"/>
                      </a:lnTo>
                      <a:lnTo>
                        <a:pt x="2218" y="1177"/>
                      </a:lnTo>
                      <a:lnTo>
                        <a:pt x="2235" y="1200"/>
                      </a:lnTo>
                      <a:lnTo>
                        <a:pt x="2247" y="1226"/>
                      </a:lnTo>
                      <a:lnTo>
                        <a:pt x="2254" y="1254"/>
                      </a:lnTo>
                      <a:lnTo>
                        <a:pt x="2256" y="1282"/>
                      </a:lnTo>
                      <a:lnTo>
                        <a:pt x="2254" y="1312"/>
                      </a:lnTo>
                      <a:lnTo>
                        <a:pt x="2247" y="1339"/>
                      </a:lnTo>
                      <a:lnTo>
                        <a:pt x="2235" y="1366"/>
                      </a:lnTo>
                      <a:lnTo>
                        <a:pt x="2218" y="1389"/>
                      </a:lnTo>
                      <a:lnTo>
                        <a:pt x="2199" y="1410"/>
                      </a:lnTo>
                      <a:lnTo>
                        <a:pt x="2175" y="1427"/>
                      </a:lnTo>
                      <a:lnTo>
                        <a:pt x="1969" y="1552"/>
                      </a:lnTo>
                      <a:lnTo>
                        <a:pt x="2183" y="1682"/>
                      </a:lnTo>
                      <a:lnTo>
                        <a:pt x="2207" y="1699"/>
                      </a:lnTo>
                      <a:lnTo>
                        <a:pt x="2227" y="1720"/>
                      </a:lnTo>
                      <a:lnTo>
                        <a:pt x="2242" y="1743"/>
                      </a:lnTo>
                      <a:lnTo>
                        <a:pt x="2254" y="1769"/>
                      </a:lnTo>
                      <a:lnTo>
                        <a:pt x="2261" y="1797"/>
                      </a:lnTo>
                      <a:lnTo>
                        <a:pt x="2265" y="1826"/>
                      </a:lnTo>
                      <a:lnTo>
                        <a:pt x="2261" y="1855"/>
                      </a:lnTo>
                      <a:lnTo>
                        <a:pt x="2254" y="1882"/>
                      </a:lnTo>
                      <a:lnTo>
                        <a:pt x="2242" y="1909"/>
                      </a:lnTo>
                      <a:lnTo>
                        <a:pt x="2227" y="1932"/>
                      </a:lnTo>
                      <a:lnTo>
                        <a:pt x="2207" y="1953"/>
                      </a:lnTo>
                      <a:lnTo>
                        <a:pt x="2183" y="1970"/>
                      </a:lnTo>
                      <a:lnTo>
                        <a:pt x="1253" y="2534"/>
                      </a:lnTo>
                      <a:lnTo>
                        <a:pt x="1225" y="2549"/>
                      </a:lnTo>
                      <a:lnTo>
                        <a:pt x="1197" y="2559"/>
                      </a:lnTo>
                      <a:lnTo>
                        <a:pt x="1166" y="2565"/>
                      </a:lnTo>
                      <a:lnTo>
                        <a:pt x="1135" y="2567"/>
                      </a:lnTo>
                      <a:lnTo>
                        <a:pt x="1105" y="2565"/>
                      </a:lnTo>
                      <a:lnTo>
                        <a:pt x="1075" y="2559"/>
                      </a:lnTo>
                      <a:lnTo>
                        <a:pt x="1047" y="2549"/>
                      </a:lnTo>
                      <a:lnTo>
                        <a:pt x="1019" y="2534"/>
                      </a:lnTo>
                      <a:lnTo>
                        <a:pt x="89" y="1970"/>
                      </a:lnTo>
                      <a:lnTo>
                        <a:pt x="65" y="1953"/>
                      </a:lnTo>
                      <a:lnTo>
                        <a:pt x="45" y="1932"/>
                      </a:lnTo>
                      <a:lnTo>
                        <a:pt x="29" y="1909"/>
                      </a:lnTo>
                      <a:lnTo>
                        <a:pt x="18" y="1882"/>
                      </a:lnTo>
                      <a:lnTo>
                        <a:pt x="10" y="1855"/>
                      </a:lnTo>
                      <a:lnTo>
                        <a:pt x="7" y="1825"/>
                      </a:lnTo>
                      <a:lnTo>
                        <a:pt x="10" y="1797"/>
                      </a:lnTo>
                      <a:lnTo>
                        <a:pt x="18" y="1769"/>
                      </a:lnTo>
                      <a:lnTo>
                        <a:pt x="29" y="1743"/>
                      </a:lnTo>
                      <a:lnTo>
                        <a:pt x="45" y="1720"/>
                      </a:lnTo>
                      <a:lnTo>
                        <a:pt x="65" y="1699"/>
                      </a:lnTo>
                      <a:lnTo>
                        <a:pt x="89" y="1682"/>
                      </a:lnTo>
                      <a:lnTo>
                        <a:pt x="295" y="1557"/>
                      </a:lnTo>
                      <a:lnTo>
                        <a:pt x="81" y="1427"/>
                      </a:lnTo>
                      <a:lnTo>
                        <a:pt x="57" y="1410"/>
                      </a:lnTo>
                      <a:lnTo>
                        <a:pt x="38" y="1389"/>
                      </a:lnTo>
                      <a:lnTo>
                        <a:pt x="21" y="1366"/>
                      </a:lnTo>
                      <a:lnTo>
                        <a:pt x="9" y="1339"/>
                      </a:lnTo>
                      <a:lnTo>
                        <a:pt x="2" y="1312"/>
                      </a:lnTo>
                      <a:lnTo>
                        <a:pt x="0" y="1282"/>
                      </a:lnTo>
                      <a:lnTo>
                        <a:pt x="2" y="1254"/>
                      </a:lnTo>
                      <a:lnTo>
                        <a:pt x="9" y="1226"/>
                      </a:lnTo>
                      <a:lnTo>
                        <a:pt x="21" y="1200"/>
                      </a:lnTo>
                      <a:lnTo>
                        <a:pt x="38" y="1177"/>
                      </a:lnTo>
                      <a:lnTo>
                        <a:pt x="58" y="1156"/>
                      </a:lnTo>
                      <a:lnTo>
                        <a:pt x="81" y="1139"/>
                      </a:lnTo>
                      <a:lnTo>
                        <a:pt x="291" y="1012"/>
                      </a:lnTo>
                      <a:lnTo>
                        <a:pt x="81" y="884"/>
                      </a:lnTo>
                      <a:lnTo>
                        <a:pt x="57" y="867"/>
                      </a:lnTo>
                      <a:lnTo>
                        <a:pt x="38" y="846"/>
                      </a:lnTo>
                      <a:lnTo>
                        <a:pt x="21" y="823"/>
                      </a:lnTo>
                      <a:lnTo>
                        <a:pt x="9" y="797"/>
                      </a:lnTo>
                      <a:lnTo>
                        <a:pt x="2" y="769"/>
                      </a:lnTo>
                      <a:lnTo>
                        <a:pt x="0" y="739"/>
                      </a:lnTo>
                      <a:lnTo>
                        <a:pt x="2" y="711"/>
                      </a:lnTo>
                      <a:lnTo>
                        <a:pt x="9" y="683"/>
                      </a:lnTo>
                      <a:lnTo>
                        <a:pt x="21" y="657"/>
                      </a:lnTo>
                      <a:lnTo>
                        <a:pt x="38" y="634"/>
                      </a:lnTo>
                      <a:lnTo>
                        <a:pt x="58" y="613"/>
                      </a:lnTo>
                      <a:lnTo>
                        <a:pt x="81" y="596"/>
                      </a:lnTo>
                      <a:lnTo>
                        <a:pt x="1012" y="33"/>
                      </a:lnTo>
                      <a:lnTo>
                        <a:pt x="1039" y="18"/>
                      </a:lnTo>
                      <a:lnTo>
                        <a:pt x="1068" y="8"/>
                      </a:lnTo>
                      <a:lnTo>
                        <a:pt x="1097" y="2"/>
                      </a:lnTo>
                      <a:lnTo>
                        <a:pt x="1128"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54" name="Freeform 14"/>
                <p:cNvSpPr>
                  <a:spLocks/>
                </p:cNvSpPr>
                <p:nvPr/>
              </p:nvSpPr>
              <p:spPr bwMode="auto">
                <a:xfrm>
                  <a:off x="4976803" y="2760335"/>
                  <a:ext cx="541913" cy="222372"/>
                </a:xfrm>
                <a:custGeom>
                  <a:avLst/>
                  <a:gdLst>
                    <a:gd name="T0" fmla="*/ 1745 w 2032"/>
                    <a:gd name="T1" fmla="*/ 0 h 833"/>
                    <a:gd name="T2" fmla="*/ 2005 w 2032"/>
                    <a:gd name="T3" fmla="*/ 157 h 833"/>
                    <a:gd name="T4" fmla="*/ 2016 w 2032"/>
                    <a:gd name="T5" fmla="*/ 165 h 833"/>
                    <a:gd name="T6" fmla="*/ 2025 w 2032"/>
                    <a:gd name="T7" fmla="*/ 177 h 833"/>
                    <a:gd name="T8" fmla="*/ 2030 w 2032"/>
                    <a:gd name="T9" fmla="*/ 191 h 833"/>
                    <a:gd name="T10" fmla="*/ 2032 w 2032"/>
                    <a:gd name="T11" fmla="*/ 204 h 833"/>
                    <a:gd name="T12" fmla="*/ 2030 w 2032"/>
                    <a:gd name="T13" fmla="*/ 219 h 833"/>
                    <a:gd name="T14" fmla="*/ 2025 w 2032"/>
                    <a:gd name="T15" fmla="*/ 233 h 833"/>
                    <a:gd name="T16" fmla="*/ 2016 w 2032"/>
                    <a:gd name="T17" fmla="*/ 244 h 833"/>
                    <a:gd name="T18" fmla="*/ 2005 w 2032"/>
                    <a:gd name="T19" fmla="*/ 253 h 833"/>
                    <a:gd name="T20" fmla="*/ 1074 w 2032"/>
                    <a:gd name="T21" fmla="*/ 817 h 833"/>
                    <a:gd name="T22" fmla="*/ 1052 w 2032"/>
                    <a:gd name="T23" fmla="*/ 828 h 833"/>
                    <a:gd name="T24" fmla="*/ 1028 w 2032"/>
                    <a:gd name="T25" fmla="*/ 833 h 833"/>
                    <a:gd name="T26" fmla="*/ 1003 w 2032"/>
                    <a:gd name="T27" fmla="*/ 833 h 833"/>
                    <a:gd name="T28" fmla="*/ 980 w 2032"/>
                    <a:gd name="T29" fmla="*/ 828 h 833"/>
                    <a:gd name="T30" fmla="*/ 958 w 2032"/>
                    <a:gd name="T31" fmla="*/ 817 h 833"/>
                    <a:gd name="T32" fmla="*/ 27 w 2032"/>
                    <a:gd name="T33" fmla="*/ 253 h 833"/>
                    <a:gd name="T34" fmla="*/ 16 w 2032"/>
                    <a:gd name="T35" fmla="*/ 244 h 833"/>
                    <a:gd name="T36" fmla="*/ 7 w 2032"/>
                    <a:gd name="T37" fmla="*/ 233 h 833"/>
                    <a:gd name="T38" fmla="*/ 2 w 2032"/>
                    <a:gd name="T39" fmla="*/ 219 h 833"/>
                    <a:gd name="T40" fmla="*/ 0 w 2032"/>
                    <a:gd name="T41" fmla="*/ 204 h 833"/>
                    <a:gd name="T42" fmla="*/ 2 w 2032"/>
                    <a:gd name="T43" fmla="*/ 191 h 833"/>
                    <a:gd name="T44" fmla="*/ 7 w 2032"/>
                    <a:gd name="T45" fmla="*/ 177 h 833"/>
                    <a:gd name="T46" fmla="*/ 16 w 2032"/>
                    <a:gd name="T47" fmla="*/ 166 h 833"/>
                    <a:gd name="T48" fmla="*/ 27 w 2032"/>
                    <a:gd name="T49" fmla="*/ 157 h 833"/>
                    <a:gd name="T50" fmla="*/ 287 w 2032"/>
                    <a:gd name="T51" fmla="*/ 0 h 833"/>
                    <a:gd name="T52" fmla="*/ 899 w 2032"/>
                    <a:gd name="T53" fmla="*/ 370 h 833"/>
                    <a:gd name="T54" fmla="*/ 926 w 2032"/>
                    <a:gd name="T55" fmla="*/ 384 h 833"/>
                    <a:gd name="T56" fmla="*/ 956 w 2032"/>
                    <a:gd name="T57" fmla="*/ 395 h 833"/>
                    <a:gd name="T58" fmla="*/ 985 w 2032"/>
                    <a:gd name="T59" fmla="*/ 401 h 833"/>
                    <a:gd name="T60" fmla="*/ 1015 w 2032"/>
                    <a:gd name="T61" fmla="*/ 403 h 833"/>
                    <a:gd name="T62" fmla="*/ 1047 w 2032"/>
                    <a:gd name="T63" fmla="*/ 401 h 833"/>
                    <a:gd name="T64" fmla="*/ 1076 w 2032"/>
                    <a:gd name="T65" fmla="*/ 395 h 833"/>
                    <a:gd name="T66" fmla="*/ 1105 w 2032"/>
                    <a:gd name="T67" fmla="*/ 384 h 833"/>
                    <a:gd name="T68" fmla="*/ 1132 w 2032"/>
                    <a:gd name="T69" fmla="*/ 370 h 833"/>
                    <a:gd name="T70" fmla="*/ 1745 w 2032"/>
                    <a:gd name="T71" fmla="*/ 0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32" h="833">
                      <a:moveTo>
                        <a:pt x="1745" y="0"/>
                      </a:moveTo>
                      <a:lnTo>
                        <a:pt x="2005" y="157"/>
                      </a:lnTo>
                      <a:lnTo>
                        <a:pt x="2016" y="165"/>
                      </a:lnTo>
                      <a:lnTo>
                        <a:pt x="2025" y="177"/>
                      </a:lnTo>
                      <a:lnTo>
                        <a:pt x="2030" y="191"/>
                      </a:lnTo>
                      <a:lnTo>
                        <a:pt x="2032" y="204"/>
                      </a:lnTo>
                      <a:lnTo>
                        <a:pt x="2030" y="219"/>
                      </a:lnTo>
                      <a:lnTo>
                        <a:pt x="2025" y="233"/>
                      </a:lnTo>
                      <a:lnTo>
                        <a:pt x="2016" y="244"/>
                      </a:lnTo>
                      <a:lnTo>
                        <a:pt x="2005" y="253"/>
                      </a:lnTo>
                      <a:lnTo>
                        <a:pt x="1074" y="817"/>
                      </a:lnTo>
                      <a:lnTo>
                        <a:pt x="1052" y="828"/>
                      </a:lnTo>
                      <a:lnTo>
                        <a:pt x="1028" y="833"/>
                      </a:lnTo>
                      <a:lnTo>
                        <a:pt x="1003" y="833"/>
                      </a:lnTo>
                      <a:lnTo>
                        <a:pt x="980" y="828"/>
                      </a:lnTo>
                      <a:lnTo>
                        <a:pt x="958" y="817"/>
                      </a:lnTo>
                      <a:lnTo>
                        <a:pt x="27" y="253"/>
                      </a:lnTo>
                      <a:lnTo>
                        <a:pt x="16" y="244"/>
                      </a:lnTo>
                      <a:lnTo>
                        <a:pt x="7" y="233"/>
                      </a:lnTo>
                      <a:lnTo>
                        <a:pt x="2" y="219"/>
                      </a:lnTo>
                      <a:lnTo>
                        <a:pt x="0" y="204"/>
                      </a:lnTo>
                      <a:lnTo>
                        <a:pt x="2" y="191"/>
                      </a:lnTo>
                      <a:lnTo>
                        <a:pt x="7" y="177"/>
                      </a:lnTo>
                      <a:lnTo>
                        <a:pt x="16" y="166"/>
                      </a:lnTo>
                      <a:lnTo>
                        <a:pt x="27" y="157"/>
                      </a:lnTo>
                      <a:lnTo>
                        <a:pt x="287" y="0"/>
                      </a:lnTo>
                      <a:lnTo>
                        <a:pt x="899" y="370"/>
                      </a:lnTo>
                      <a:lnTo>
                        <a:pt x="926" y="384"/>
                      </a:lnTo>
                      <a:lnTo>
                        <a:pt x="956" y="395"/>
                      </a:lnTo>
                      <a:lnTo>
                        <a:pt x="985" y="401"/>
                      </a:lnTo>
                      <a:lnTo>
                        <a:pt x="1015" y="403"/>
                      </a:lnTo>
                      <a:lnTo>
                        <a:pt x="1047" y="401"/>
                      </a:lnTo>
                      <a:lnTo>
                        <a:pt x="1076" y="395"/>
                      </a:lnTo>
                      <a:lnTo>
                        <a:pt x="1105" y="384"/>
                      </a:lnTo>
                      <a:lnTo>
                        <a:pt x="1132" y="370"/>
                      </a:lnTo>
                      <a:lnTo>
                        <a:pt x="1745" y="0"/>
                      </a:lnTo>
                      <a:close/>
                    </a:path>
                  </a:pathLst>
                </a:custGeom>
                <a:solidFill>
                  <a:srgbClr val="FFC85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55" name="Freeform 15"/>
                <p:cNvSpPr>
                  <a:spLocks noEditPoints="1"/>
                </p:cNvSpPr>
                <p:nvPr/>
              </p:nvSpPr>
              <p:spPr bwMode="auto">
                <a:xfrm>
                  <a:off x="4976803" y="2502460"/>
                  <a:ext cx="543782" cy="626003"/>
                </a:xfrm>
                <a:custGeom>
                  <a:avLst/>
                  <a:gdLst>
                    <a:gd name="T0" fmla="*/ 2013 w 2040"/>
                    <a:gd name="T1" fmla="*/ 1665 h 2341"/>
                    <a:gd name="T2" fmla="*/ 2032 w 2040"/>
                    <a:gd name="T3" fmla="*/ 1685 h 2341"/>
                    <a:gd name="T4" fmla="*/ 2040 w 2040"/>
                    <a:gd name="T5" fmla="*/ 1713 h 2341"/>
                    <a:gd name="T6" fmla="*/ 2032 w 2040"/>
                    <a:gd name="T7" fmla="*/ 1741 h 2341"/>
                    <a:gd name="T8" fmla="*/ 2013 w 2040"/>
                    <a:gd name="T9" fmla="*/ 1761 h 2341"/>
                    <a:gd name="T10" fmla="*/ 1059 w 2040"/>
                    <a:gd name="T11" fmla="*/ 2336 h 2341"/>
                    <a:gd name="T12" fmla="*/ 1012 w 2040"/>
                    <a:gd name="T13" fmla="*/ 2341 h 2341"/>
                    <a:gd name="T14" fmla="*/ 965 w 2040"/>
                    <a:gd name="T15" fmla="*/ 2325 h 2341"/>
                    <a:gd name="T16" fmla="*/ 24 w 2040"/>
                    <a:gd name="T17" fmla="*/ 1751 h 2341"/>
                    <a:gd name="T18" fmla="*/ 9 w 2040"/>
                    <a:gd name="T19" fmla="*/ 1727 h 2341"/>
                    <a:gd name="T20" fmla="*/ 9 w 2040"/>
                    <a:gd name="T21" fmla="*/ 1699 h 2341"/>
                    <a:gd name="T22" fmla="*/ 24 w 2040"/>
                    <a:gd name="T23" fmla="*/ 1674 h 2341"/>
                    <a:gd name="T24" fmla="*/ 291 w 2040"/>
                    <a:gd name="T25" fmla="*/ 1510 h 2341"/>
                    <a:gd name="T26" fmla="*/ 926 w 2040"/>
                    <a:gd name="T27" fmla="*/ 1892 h 2341"/>
                    <a:gd name="T28" fmla="*/ 985 w 2040"/>
                    <a:gd name="T29" fmla="*/ 1909 h 2341"/>
                    <a:gd name="T30" fmla="*/ 1047 w 2040"/>
                    <a:gd name="T31" fmla="*/ 1909 h 2341"/>
                    <a:gd name="T32" fmla="*/ 1105 w 2040"/>
                    <a:gd name="T33" fmla="*/ 1892 h 2341"/>
                    <a:gd name="T34" fmla="*/ 1748 w 2040"/>
                    <a:gd name="T35" fmla="*/ 1505 h 2341"/>
                    <a:gd name="T36" fmla="*/ 1028 w 2040"/>
                    <a:gd name="T37" fmla="*/ 0 h 2341"/>
                    <a:gd name="T38" fmla="*/ 1074 w 2040"/>
                    <a:gd name="T39" fmla="*/ 16 h 2341"/>
                    <a:gd name="T40" fmla="*/ 2016 w 2040"/>
                    <a:gd name="T41" fmla="*/ 587 h 2341"/>
                    <a:gd name="T42" fmla="*/ 2030 w 2040"/>
                    <a:gd name="T43" fmla="*/ 613 h 2341"/>
                    <a:gd name="T44" fmla="*/ 2030 w 2040"/>
                    <a:gd name="T45" fmla="*/ 641 h 2341"/>
                    <a:gd name="T46" fmla="*/ 2016 w 2040"/>
                    <a:gd name="T47" fmla="*/ 666 h 2341"/>
                    <a:gd name="T48" fmla="*/ 1074 w 2040"/>
                    <a:gd name="T49" fmla="*/ 1239 h 2341"/>
                    <a:gd name="T50" fmla="*/ 1028 w 2040"/>
                    <a:gd name="T51" fmla="*/ 1255 h 2341"/>
                    <a:gd name="T52" fmla="*/ 980 w 2040"/>
                    <a:gd name="T53" fmla="*/ 1250 h 2341"/>
                    <a:gd name="T54" fmla="*/ 27 w 2040"/>
                    <a:gd name="T55" fmla="*/ 675 h 2341"/>
                    <a:gd name="T56" fmla="*/ 7 w 2040"/>
                    <a:gd name="T57" fmla="*/ 655 h 2341"/>
                    <a:gd name="T58" fmla="*/ 0 w 2040"/>
                    <a:gd name="T59" fmla="*/ 626 h 2341"/>
                    <a:gd name="T60" fmla="*/ 7 w 2040"/>
                    <a:gd name="T61" fmla="*/ 599 h 2341"/>
                    <a:gd name="T62" fmla="*/ 27 w 2040"/>
                    <a:gd name="T63" fmla="*/ 579 h 2341"/>
                    <a:gd name="T64" fmla="*/ 980 w 2040"/>
                    <a:gd name="T65" fmla="*/ 5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40" h="2341">
                      <a:moveTo>
                        <a:pt x="1748" y="1505"/>
                      </a:moveTo>
                      <a:lnTo>
                        <a:pt x="2013" y="1665"/>
                      </a:lnTo>
                      <a:lnTo>
                        <a:pt x="2024" y="1674"/>
                      </a:lnTo>
                      <a:lnTo>
                        <a:pt x="2032" y="1685"/>
                      </a:lnTo>
                      <a:lnTo>
                        <a:pt x="2038" y="1699"/>
                      </a:lnTo>
                      <a:lnTo>
                        <a:pt x="2040" y="1713"/>
                      </a:lnTo>
                      <a:lnTo>
                        <a:pt x="2038" y="1727"/>
                      </a:lnTo>
                      <a:lnTo>
                        <a:pt x="2032" y="1741"/>
                      </a:lnTo>
                      <a:lnTo>
                        <a:pt x="2024" y="1751"/>
                      </a:lnTo>
                      <a:lnTo>
                        <a:pt x="2013" y="1761"/>
                      </a:lnTo>
                      <a:lnTo>
                        <a:pt x="1081" y="2325"/>
                      </a:lnTo>
                      <a:lnTo>
                        <a:pt x="1059" y="2336"/>
                      </a:lnTo>
                      <a:lnTo>
                        <a:pt x="1036" y="2341"/>
                      </a:lnTo>
                      <a:lnTo>
                        <a:pt x="1012" y="2341"/>
                      </a:lnTo>
                      <a:lnTo>
                        <a:pt x="987" y="2336"/>
                      </a:lnTo>
                      <a:lnTo>
                        <a:pt x="965" y="2325"/>
                      </a:lnTo>
                      <a:lnTo>
                        <a:pt x="35" y="1761"/>
                      </a:lnTo>
                      <a:lnTo>
                        <a:pt x="24" y="1751"/>
                      </a:lnTo>
                      <a:lnTo>
                        <a:pt x="15" y="1741"/>
                      </a:lnTo>
                      <a:lnTo>
                        <a:pt x="9" y="1727"/>
                      </a:lnTo>
                      <a:lnTo>
                        <a:pt x="8" y="1713"/>
                      </a:lnTo>
                      <a:lnTo>
                        <a:pt x="9" y="1699"/>
                      </a:lnTo>
                      <a:lnTo>
                        <a:pt x="16" y="1685"/>
                      </a:lnTo>
                      <a:lnTo>
                        <a:pt x="24" y="1674"/>
                      </a:lnTo>
                      <a:lnTo>
                        <a:pt x="35" y="1665"/>
                      </a:lnTo>
                      <a:lnTo>
                        <a:pt x="291" y="1510"/>
                      </a:lnTo>
                      <a:lnTo>
                        <a:pt x="899" y="1878"/>
                      </a:lnTo>
                      <a:lnTo>
                        <a:pt x="926" y="1892"/>
                      </a:lnTo>
                      <a:lnTo>
                        <a:pt x="956" y="1903"/>
                      </a:lnTo>
                      <a:lnTo>
                        <a:pt x="985" y="1909"/>
                      </a:lnTo>
                      <a:lnTo>
                        <a:pt x="1015" y="1911"/>
                      </a:lnTo>
                      <a:lnTo>
                        <a:pt x="1047" y="1909"/>
                      </a:lnTo>
                      <a:lnTo>
                        <a:pt x="1076" y="1903"/>
                      </a:lnTo>
                      <a:lnTo>
                        <a:pt x="1105" y="1892"/>
                      </a:lnTo>
                      <a:lnTo>
                        <a:pt x="1132" y="1878"/>
                      </a:lnTo>
                      <a:lnTo>
                        <a:pt x="1748" y="1505"/>
                      </a:lnTo>
                      <a:close/>
                      <a:moveTo>
                        <a:pt x="1004" y="0"/>
                      </a:moveTo>
                      <a:lnTo>
                        <a:pt x="1028" y="0"/>
                      </a:lnTo>
                      <a:lnTo>
                        <a:pt x="1052" y="5"/>
                      </a:lnTo>
                      <a:lnTo>
                        <a:pt x="1074" y="16"/>
                      </a:lnTo>
                      <a:lnTo>
                        <a:pt x="2005" y="579"/>
                      </a:lnTo>
                      <a:lnTo>
                        <a:pt x="2016" y="587"/>
                      </a:lnTo>
                      <a:lnTo>
                        <a:pt x="2025" y="599"/>
                      </a:lnTo>
                      <a:lnTo>
                        <a:pt x="2030" y="613"/>
                      </a:lnTo>
                      <a:lnTo>
                        <a:pt x="2032" y="626"/>
                      </a:lnTo>
                      <a:lnTo>
                        <a:pt x="2030" y="641"/>
                      </a:lnTo>
                      <a:lnTo>
                        <a:pt x="2025" y="655"/>
                      </a:lnTo>
                      <a:lnTo>
                        <a:pt x="2016" y="666"/>
                      </a:lnTo>
                      <a:lnTo>
                        <a:pt x="2005" y="675"/>
                      </a:lnTo>
                      <a:lnTo>
                        <a:pt x="1074" y="1239"/>
                      </a:lnTo>
                      <a:lnTo>
                        <a:pt x="1052" y="1250"/>
                      </a:lnTo>
                      <a:lnTo>
                        <a:pt x="1028" y="1255"/>
                      </a:lnTo>
                      <a:lnTo>
                        <a:pt x="1003" y="1255"/>
                      </a:lnTo>
                      <a:lnTo>
                        <a:pt x="980" y="1250"/>
                      </a:lnTo>
                      <a:lnTo>
                        <a:pt x="958" y="1239"/>
                      </a:lnTo>
                      <a:lnTo>
                        <a:pt x="27" y="675"/>
                      </a:lnTo>
                      <a:lnTo>
                        <a:pt x="16" y="666"/>
                      </a:lnTo>
                      <a:lnTo>
                        <a:pt x="7" y="655"/>
                      </a:lnTo>
                      <a:lnTo>
                        <a:pt x="2" y="641"/>
                      </a:lnTo>
                      <a:lnTo>
                        <a:pt x="0" y="626"/>
                      </a:lnTo>
                      <a:lnTo>
                        <a:pt x="2" y="613"/>
                      </a:lnTo>
                      <a:lnTo>
                        <a:pt x="7" y="599"/>
                      </a:lnTo>
                      <a:lnTo>
                        <a:pt x="16" y="587"/>
                      </a:lnTo>
                      <a:lnTo>
                        <a:pt x="27" y="579"/>
                      </a:lnTo>
                      <a:lnTo>
                        <a:pt x="958" y="16"/>
                      </a:lnTo>
                      <a:lnTo>
                        <a:pt x="980" y="5"/>
                      </a:lnTo>
                      <a:lnTo>
                        <a:pt x="1004" y="0"/>
                      </a:lnTo>
                      <a:close/>
                    </a:path>
                  </a:pathLst>
                </a:custGeom>
                <a:solidFill>
                  <a:srgbClr val="EBECE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grpSp>
        </p:grpSp>
      </p:grpSp>
      <p:grpSp>
        <p:nvGrpSpPr>
          <p:cNvPr id="82" name="Group 81"/>
          <p:cNvGrpSpPr/>
          <p:nvPr/>
        </p:nvGrpSpPr>
        <p:grpSpPr>
          <a:xfrm>
            <a:off x="6609845" y="1197643"/>
            <a:ext cx="791143" cy="822699"/>
            <a:chOff x="7096139" y="4762529"/>
            <a:chExt cx="828834" cy="869489"/>
          </a:xfrm>
        </p:grpSpPr>
        <p:sp>
          <p:nvSpPr>
            <p:cNvPr id="138" name="Oval 137"/>
            <p:cNvSpPr/>
            <p:nvPr/>
          </p:nvSpPr>
          <p:spPr bwMode="auto">
            <a:xfrm rot="1038815">
              <a:off x="7096139" y="4762529"/>
              <a:ext cx="828834" cy="828832"/>
            </a:xfrm>
            <a:prstGeom prst="ellipse">
              <a:avLst/>
            </a:prstGeom>
            <a:gradFill>
              <a:gsLst>
                <a:gs pos="0">
                  <a:srgbClr val="4583B7">
                    <a:alpha val="50000"/>
                  </a:srgbClr>
                </a:gs>
                <a:gs pos="100000">
                  <a:srgbClr val="4583B7">
                    <a:alpha val="30000"/>
                  </a:srgbClr>
                </a:gs>
              </a:gsLst>
              <a:lin ang="5400000" scaled="1"/>
            </a:gradFill>
            <a:ln w="12700" cap="flat" cmpd="sng" algn="ctr">
              <a:gradFill>
                <a:gsLst>
                  <a:gs pos="0">
                    <a:schemeClr val="accent4">
                      <a:lumMod val="40000"/>
                      <a:lumOff val="60000"/>
                      <a:alpha val="58000"/>
                    </a:schemeClr>
                  </a:gs>
                  <a:gs pos="100000">
                    <a:schemeClr val="accent4">
                      <a:lumMod val="40000"/>
                      <a:lumOff val="60000"/>
                      <a:alpha val="15000"/>
                    </a:schemeClr>
                  </a:gs>
                </a:gsLst>
                <a:lin ang="5400000" scaled="1"/>
              </a:gradFill>
              <a:prstDash val="solid"/>
              <a:round/>
              <a:headEnd type="none" w="med" len="med"/>
              <a:tailEnd type="triangle" w="med" len="sm"/>
            </a:ln>
            <a:effectLst>
              <a:outerShdw blurRad="952500" sx="102000" sy="102000" algn="ctr" rotWithShape="0">
                <a:schemeClr val="tx1">
                  <a:alpha val="40000"/>
                </a:schemeClr>
              </a:outerShdw>
            </a:effectLst>
          </p:spPr>
          <p:txBody>
            <a:bodyPr vert="horz" wrap="none" lIns="91440" tIns="45720" rIns="91440" bIns="45720" numCol="1" rtlCol="0"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w="76200" cmpd="sng">
                  <a:solidFill>
                    <a:prstClr val="white"/>
                  </a:solidFill>
                </a:ln>
                <a:solidFill>
                  <a:schemeClr val="accent1">
                    <a:lumMod val="50000"/>
                  </a:schemeClr>
                </a:solidFill>
                <a:effectLst/>
                <a:uLnTx/>
                <a:uFillTx/>
                <a:latin typeface="Arial"/>
                <a:ea typeface="ＭＳ Ｐゴシック" pitchFamily="16" charset="-128"/>
                <a:cs typeface="ＭＳ Ｐゴシック" pitchFamily="-97" charset="-128"/>
              </a:endParaRPr>
            </a:p>
          </p:txBody>
        </p:sp>
        <p:sp>
          <p:nvSpPr>
            <p:cNvPr id="139" name="AutoShape 61"/>
            <p:cNvSpPr>
              <a:spLocks noChangeArrowheads="1"/>
            </p:cNvSpPr>
            <p:nvPr/>
          </p:nvSpPr>
          <p:spPr bwMode="auto">
            <a:xfrm>
              <a:off x="7129445" y="4960659"/>
              <a:ext cx="777544" cy="213012"/>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square" lIns="0" tIns="0" rIns="0" bIns="45720" numCol="1" rtlCol="0" anchor="t" anchorCtr="0" compatLnSpc="1">
              <a:prstTxWarp prst="textNoShape">
                <a:avLst/>
              </a:prstTxWarp>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chemeClr val="accent1">
                      <a:lumMod val="50000"/>
                    </a:schemeClr>
                  </a:solidFill>
                  <a:effectLst/>
                  <a:uLnTx/>
                  <a:uFillTx/>
                  <a:latin typeface="Arial"/>
                  <a:ea typeface="ＭＳ Ｐゴシック" pitchFamily="16" charset="-128"/>
                  <a:cs typeface="ＭＳ Ｐゴシック" pitchFamily="-97" charset="-128"/>
                </a:rPr>
                <a:t>Academia</a:t>
              </a:r>
            </a:p>
          </p:txBody>
        </p:sp>
        <p:grpSp>
          <p:nvGrpSpPr>
            <p:cNvPr id="140" name="Group 139"/>
            <p:cNvGrpSpPr/>
            <p:nvPr/>
          </p:nvGrpSpPr>
          <p:grpSpPr>
            <a:xfrm>
              <a:off x="7409853" y="5169672"/>
              <a:ext cx="511084" cy="462346"/>
              <a:chOff x="11042198" y="2735257"/>
              <a:chExt cx="323232" cy="292409"/>
            </a:xfrm>
          </p:grpSpPr>
          <p:sp>
            <p:nvSpPr>
              <p:cNvPr id="141" name="Freeform 6"/>
              <p:cNvSpPr>
                <a:spLocks/>
              </p:cNvSpPr>
              <p:nvPr/>
            </p:nvSpPr>
            <p:spPr bwMode="auto">
              <a:xfrm>
                <a:off x="11042198" y="2735257"/>
                <a:ext cx="323232" cy="216046"/>
              </a:xfrm>
              <a:custGeom>
                <a:avLst/>
                <a:gdLst>
                  <a:gd name="T0" fmla="*/ 1489 w 2698"/>
                  <a:gd name="T1" fmla="*/ 1 h 1807"/>
                  <a:gd name="T2" fmla="*/ 1579 w 2698"/>
                  <a:gd name="T3" fmla="*/ 16 h 1807"/>
                  <a:gd name="T4" fmla="*/ 1667 w 2698"/>
                  <a:gd name="T5" fmla="*/ 44 h 1807"/>
                  <a:gd name="T6" fmla="*/ 1750 w 2698"/>
                  <a:gd name="T7" fmla="*/ 86 h 1807"/>
                  <a:gd name="T8" fmla="*/ 1825 w 2698"/>
                  <a:gd name="T9" fmla="*/ 143 h 1807"/>
                  <a:gd name="T10" fmla="*/ 1891 w 2698"/>
                  <a:gd name="T11" fmla="*/ 213 h 1807"/>
                  <a:gd name="T12" fmla="*/ 1945 w 2698"/>
                  <a:gd name="T13" fmla="*/ 297 h 1807"/>
                  <a:gd name="T14" fmla="*/ 1983 w 2698"/>
                  <a:gd name="T15" fmla="*/ 395 h 1807"/>
                  <a:gd name="T16" fmla="*/ 2082 w 2698"/>
                  <a:gd name="T17" fmla="*/ 408 h 1807"/>
                  <a:gd name="T18" fmla="*/ 2176 w 2698"/>
                  <a:gd name="T19" fmla="*/ 441 h 1807"/>
                  <a:gd name="T20" fmla="*/ 2262 w 2698"/>
                  <a:gd name="T21" fmla="*/ 494 h 1807"/>
                  <a:gd name="T22" fmla="*/ 2335 w 2698"/>
                  <a:gd name="T23" fmla="*/ 564 h 1807"/>
                  <a:gd name="T24" fmla="*/ 2393 w 2698"/>
                  <a:gd name="T25" fmla="*/ 648 h 1807"/>
                  <a:gd name="T26" fmla="*/ 2432 w 2698"/>
                  <a:gd name="T27" fmla="*/ 741 h 1807"/>
                  <a:gd name="T28" fmla="*/ 2450 w 2698"/>
                  <a:gd name="T29" fmla="*/ 840 h 1807"/>
                  <a:gd name="T30" fmla="*/ 2448 w 2698"/>
                  <a:gd name="T31" fmla="*/ 939 h 1807"/>
                  <a:gd name="T32" fmla="*/ 2531 w 2698"/>
                  <a:gd name="T33" fmla="*/ 995 h 1807"/>
                  <a:gd name="T34" fmla="*/ 2601 w 2698"/>
                  <a:gd name="T35" fmla="*/ 1067 h 1807"/>
                  <a:gd name="T36" fmla="*/ 2654 w 2698"/>
                  <a:gd name="T37" fmla="*/ 1151 h 1807"/>
                  <a:gd name="T38" fmla="*/ 2686 w 2698"/>
                  <a:gd name="T39" fmla="*/ 1246 h 1807"/>
                  <a:gd name="T40" fmla="*/ 2698 w 2698"/>
                  <a:gd name="T41" fmla="*/ 1348 h 1807"/>
                  <a:gd name="T42" fmla="*/ 2686 w 2698"/>
                  <a:gd name="T43" fmla="*/ 1453 h 1807"/>
                  <a:gd name="T44" fmla="*/ 2651 w 2698"/>
                  <a:gd name="T45" fmla="*/ 1550 h 1807"/>
                  <a:gd name="T46" fmla="*/ 2598 w 2698"/>
                  <a:gd name="T47" fmla="*/ 1635 h 1807"/>
                  <a:gd name="T48" fmla="*/ 2527 w 2698"/>
                  <a:gd name="T49" fmla="*/ 1706 h 1807"/>
                  <a:gd name="T50" fmla="*/ 2441 w 2698"/>
                  <a:gd name="T51" fmla="*/ 1760 h 1807"/>
                  <a:gd name="T52" fmla="*/ 2345 w 2698"/>
                  <a:gd name="T53" fmla="*/ 1795 h 1807"/>
                  <a:gd name="T54" fmla="*/ 2240 w 2698"/>
                  <a:gd name="T55" fmla="*/ 1807 h 1807"/>
                  <a:gd name="T56" fmla="*/ 533 w 2698"/>
                  <a:gd name="T57" fmla="*/ 1804 h 1807"/>
                  <a:gd name="T58" fmla="*/ 417 w 2698"/>
                  <a:gd name="T59" fmla="*/ 1783 h 1807"/>
                  <a:gd name="T60" fmla="*/ 311 w 2698"/>
                  <a:gd name="T61" fmla="*/ 1740 h 1807"/>
                  <a:gd name="T62" fmla="*/ 216 w 2698"/>
                  <a:gd name="T63" fmla="*/ 1676 h 1807"/>
                  <a:gd name="T64" fmla="*/ 135 w 2698"/>
                  <a:gd name="T65" fmla="*/ 1597 h 1807"/>
                  <a:gd name="T66" fmla="*/ 71 w 2698"/>
                  <a:gd name="T67" fmla="*/ 1504 h 1807"/>
                  <a:gd name="T68" fmla="*/ 26 w 2698"/>
                  <a:gd name="T69" fmla="*/ 1398 h 1807"/>
                  <a:gd name="T70" fmla="*/ 2 w 2698"/>
                  <a:gd name="T71" fmla="*/ 1284 h 1807"/>
                  <a:gd name="T72" fmla="*/ 2 w 2698"/>
                  <a:gd name="T73" fmla="*/ 1167 h 1807"/>
                  <a:gd name="T74" fmla="*/ 24 w 2698"/>
                  <a:gd name="T75" fmla="*/ 1056 h 1807"/>
                  <a:gd name="T76" fmla="*/ 67 w 2698"/>
                  <a:gd name="T77" fmla="*/ 954 h 1807"/>
                  <a:gd name="T78" fmla="*/ 127 w 2698"/>
                  <a:gd name="T79" fmla="*/ 862 h 1807"/>
                  <a:gd name="T80" fmla="*/ 204 w 2698"/>
                  <a:gd name="T81" fmla="*/ 783 h 1807"/>
                  <a:gd name="T82" fmla="*/ 294 w 2698"/>
                  <a:gd name="T83" fmla="*/ 719 h 1807"/>
                  <a:gd name="T84" fmla="*/ 395 w 2698"/>
                  <a:gd name="T85" fmla="*/ 673 h 1807"/>
                  <a:gd name="T86" fmla="*/ 408 w 2698"/>
                  <a:gd name="T87" fmla="*/ 568 h 1807"/>
                  <a:gd name="T88" fmla="*/ 444 w 2698"/>
                  <a:gd name="T89" fmla="*/ 469 h 1807"/>
                  <a:gd name="T90" fmla="*/ 501 w 2698"/>
                  <a:gd name="T91" fmla="*/ 379 h 1807"/>
                  <a:gd name="T92" fmla="*/ 569 w 2698"/>
                  <a:gd name="T93" fmla="*/ 309 h 1807"/>
                  <a:gd name="T94" fmla="*/ 649 w 2698"/>
                  <a:gd name="T95" fmla="*/ 255 h 1807"/>
                  <a:gd name="T96" fmla="*/ 737 w 2698"/>
                  <a:gd name="T97" fmla="*/ 217 h 1807"/>
                  <a:gd name="T98" fmla="*/ 831 w 2698"/>
                  <a:gd name="T99" fmla="*/ 198 h 1807"/>
                  <a:gd name="T100" fmla="*/ 923 w 2698"/>
                  <a:gd name="T101" fmla="*/ 198 h 1807"/>
                  <a:gd name="T102" fmla="*/ 1008 w 2698"/>
                  <a:gd name="T103" fmla="*/ 213 h 1807"/>
                  <a:gd name="T104" fmla="*/ 1085 w 2698"/>
                  <a:gd name="T105" fmla="*/ 132 h 1807"/>
                  <a:gd name="T106" fmla="*/ 1175 w 2698"/>
                  <a:gd name="T107" fmla="*/ 68 h 1807"/>
                  <a:gd name="T108" fmla="*/ 1276 w 2698"/>
                  <a:gd name="T109" fmla="*/ 25 h 1807"/>
                  <a:gd name="T110" fmla="*/ 1386 w 2698"/>
                  <a:gd name="T111" fmla="*/ 2 h 1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98" h="1807">
                    <a:moveTo>
                      <a:pt x="1444" y="0"/>
                    </a:moveTo>
                    <a:lnTo>
                      <a:pt x="1489" y="1"/>
                    </a:lnTo>
                    <a:lnTo>
                      <a:pt x="1534" y="6"/>
                    </a:lnTo>
                    <a:lnTo>
                      <a:pt x="1579" y="16"/>
                    </a:lnTo>
                    <a:lnTo>
                      <a:pt x="1624" y="28"/>
                    </a:lnTo>
                    <a:lnTo>
                      <a:pt x="1667" y="44"/>
                    </a:lnTo>
                    <a:lnTo>
                      <a:pt x="1709" y="63"/>
                    </a:lnTo>
                    <a:lnTo>
                      <a:pt x="1750" y="86"/>
                    </a:lnTo>
                    <a:lnTo>
                      <a:pt x="1790" y="113"/>
                    </a:lnTo>
                    <a:lnTo>
                      <a:pt x="1825" y="143"/>
                    </a:lnTo>
                    <a:lnTo>
                      <a:pt x="1860" y="176"/>
                    </a:lnTo>
                    <a:lnTo>
                      <a:pt x="1891" y="213"/>
                    </a:lnTo>
                    <a:lnTo>
                      <a:pt x="1919" y="253"/>
                    </a:lnTo>
                    <a:lnTo>
                      <a:pt x="1945" y="297"/>
                    </a:lnTo>
                    <a:lnTo>
                      <a:pt x="1966" y="344"/>
                    </a:lnTo>
                    <a:lnTo>
                      <a:pt x="1983" y="395"/>
                    </a:lnTo>
                    <a:lnTo>
                      <a:pt x="2034" y="398"/>
                    </a:lnTo>
                    <a:lnTo>
                      <a:pt x="2082" y="408"/>
                    </a:lnTo>
                    <a:lnTo>
                      <a:pt x="2131" y="422"/>
                    </a:lnTo>
                    <a:lnTo>
                      <a:pt x="2176" y="441"/>
                    </a:lnTo>
                    <a:lnTo>
                      <a:pt x="2221" y="466"/>
                    </a:lnTo>
                    <a:lnTo>
                      <a:pt x="2262" y="494"/>
                    </a:lnTo>
                    <a:lnTo>
                      <a:pt x="2300" y="527"/>
                    </a:lnTo>
                    <a:lnTo>
                      <a:pt x="2335" y="564"/>
                    </a:lnTo>
                    <a:lnTo>
                      <a:pt x="2365" y="604"/>
                    </a:lnTo>
                    <a:lnTo>
                      <a:pt x="2393" y="648"/>
                    </a:lnTo>
                    <a:lnTo>
                      <a:pt x="2415" y="694"/>
                    </a:lnTo>
                    <a:lnTo>
                      <a:pt x="2432" y="741"/>
                    </a:lnTo>
                    <a:lnTo>
                      <a:pt x="2443" y="790"/>
                    </a:lnTo>
                    <a:lnTo>
                      <a:pt x="2450" y="840"/>
                    </a:lnTo>
                    <a:lnTo>
                      <a:pt x="2452" y="889"/>
                    </a:lnTo>
                    <a:lnTo>
                      <a:pt x="2448" y="939"/>
                    </a:lnTo>
                    <a:lnTo>
                      <a:pt x="2491" y="964"/>
                    </a:lnTo>
                    <a:lnTo>
                      <a:pt x="2531" y="995"/>
                    </a:lnTo>
                    <a:lnTo>
                      <a:pt x="2568" y="1029"/>
                    </a:lnTo>
                    <a:lnTo>
                      <a:pt x="2601" y="1067"/>
                    </a:lnTo>
                    <a:lnTo>
                      <a:pt x="2629" y="1107"/>
                    </a:lnTo>
                    <a:lnTo>
                      <a:pt x="2654" y="1151"/>
                    </a:lnTo>
                    <a:lnTo>
                      <a:pt x="2673" y="1198"/>
                    </a:lnTo>
                    <a:lnTo>
                      <a:pt x="2686" y="1246"/>
                    </a:lnTo>
                    <a:lnTo>
                      <a:pt x="2696" y="1296"/>
                    </a:lnTo>
                    <a:lnTo>
                      <a:pt x="2698" y="1348"/>
                    </a:lnTo>
                    <a:lnTo>
                      <a:pt x="2695" y="1402"/>
                    </a:lnTo>
                    <a:lnTo>
                      <a:pt x="2686" y="1453"/>
                    </a:lnTo>
                    <a:lnTo>
                      <a:pt x="2672" y="1503"/>
                    </a:lnTo>
                    <a:lnTo>
                      <a:pt x="2651" y="1550"/>
                    </a:lnTo>
                    <a:lnTo>
                      <a:pt x="2627" y="1594"/>
                    </a:lnTo>
                    <a:lnTo>
                      <a:pt x="2598" y="1635"/>
                    </a:lnTo>
                    <a:lnTo>
                      <a:pt x="2564" y="1672"/>
                    </a:lnTo>
                    <a:lnTo>
                      <a:pt x="2527" y="1706"/>
                    </a:lnTo>
                    <a:lnTo>
                      <a:pt x="2486" y="1735"/>
                    </a:lnTo>
                    <a:lnTo>
                      <a:pt x="2441" y="1760"/>
                    </a:lnTo>
                    <a:lnTo>
                      <a:pt x="2394" y="1780"/>
                    </a:lnTo>
                    <a:lnTo>
                      <a:pt x="2345" y="1795"/>
                    </a:lnTo>
                    <a:lnTo>
                      <a:pt x="2293" y="1804"/>
                    </a:lnTo>
                    <a:lnTo>
                      <a:pt x="2240" y="1807"/>
                    </a:lnTo>
                    <a:lnTo>
                      <a:pt x="558" y="1807"/>
                    </a:lnTo>
                    <a:lnTo>
                      <a:pt x="533" y="1804"/>
                    </a:lnTo>
                    <a:lnTo>
                      <a:pt x="474" y="1797"/>
                    </a:lnTo>
                    <a:lnTo>
                      <a:pt x="417" y="1783"/>
                    </a:lnTo>
                    <a:lnTo>
                      <a:pt x="362" y="1764"/>
                    </a:lnTo>
                    <a:lnTo>
                      <a:pt x="311" y="1740"/>
                    </a:lnTo>
                    <a:lnTo>
                      <a:pt x="261" y="1710"/>
                    </a:lnTo>
                    <a:lnTo>
                      <a:pt x="216" y="1676"/>
                    </a:lnTo>
                    <a:lnTo>
                      <a:pt x="173" y="1639"/>
                    </a:lnTo>
                    <a:lnTo>
                      <a:pt x="135" y="1597"/>
                    </a:lnTo>
                    <a:lnTo>
                      <a:pt x="100" y="1553"/>
                    </a:lnTo>
                    <a:lnTo>
                      <a:pt x="71" y="1504"/>
                    </a:lnTo>
                    <a:lnTo>
                      <a:pt x="47" y="1452"/>
                    </a:lnTo>
                    <a:lnTo>
                      <a:pt x="26" y="1398"/>
                    </a:lnTo>
                    <a:lnTo>
                      <a:pt x="12" y="1342"/>
                    </a:lnTo>
                    <a:lnTo>
                      <a:pt x="2" y="1284"/>
                    </a:lnTo>
                    <a:lnTo>
                      <a:pt x="0" y="1224"/>
                    </a:lnTo>
                    <a:lnTo>
                      <a:pt x="2" y="1167"/>
                    </a:lnTo>
                    <a:lnTo>
                      <a:pt x="11" y="1111"/>
                    </a:lnTo>
                    <a:lnTo>
                      <a:pt x="24" y="1056"/>
                    </a:lnTo>
                    <a:lnTo>
                      <a:pt x="43" y="1004"/>
                    </a:lnTo>
                    <a:lnTo>
                      <a:pt x="67" y="954"/>
                    </a:lnTo>
                    <a:lnTo>
                      <a:pt x="95" y="906"/>
                    </a:lnTo>
                    <a:lnTo>
                      <a:pt x="127" y="862"/>
                    </a:lnTo>
                    <a:lnTo>
                      <a:pt x="164" y="821"/>
                    </a:lnTo>
                    <a:lnTo>
                      <a:pt x="204" y="783"/>
                    </a:lnTo>
                    <a:lnTo>
                      <a:pt x="247" y="749"/>
                    </a:lnTo>
                    <a:lnTo>
                      <a:pt x="294" y="719"/>
                    </a:lnTo>
                    <a:lnTo>
                      <a:pt x="343" y="694"/>
                    </a:lnTo>
                    <a:lnTo>
                      <a:pt x="395" y="673"/>
                    </a:lnTo>
                    <a:lnTo>
                      <a:pt x="399" y="620"/>
                    </a:lnTo>
                    <a:lnTo>
                      <a:pt x="408" y="568"/>
                    </a:lnTo>
                    <a:lnTo>
                      <a:pt x="423" y="517"/>
                    </a:lnTo>
                    <a:lnTo>
                      <a:pt x="444" y="469"/>
                    </a:lnTo>
                    <a:lnTo>
                      <a:pt x="469" y="422"/>
                    </a:lnTo>
                    <a:lnTo>
                      <a:pt x="501" y="379"/>
                    </a:lnTo>
                    <a:lnTo>
                      <a:pt x="533" y="342"/>
                    </a:lnTo>
                    <a:lnTo>
                      <a:pt x="569" y="309"/>
                    </a:lnTo>
                    <a:lnTo>
                      <a:pt x="607" y="281"/>
                    </a:lnTo>
                    <a:lnTo>
                      <a:pt x="649" y="255"/>
                    </a:lnTo>
                    <a:lnTo>
                      <a:pt x="692" y="234"/>
                    </a:lnTo>
                    <a:lnTo>
                      <a:pt x="737" y="217"/>
                    </a:lnTo>
                    <a:lnTo>
                      <a:pt x="784" y="206"/>
                    </a:lnTo>
                    <a:lnTo>
                      <a:pt x="831" y="198"/>
                    </a:lnTo>
                    <a:lnTo>
                      <a:pt x="880" y="196"/>
                    </a:lnTo>
                    <a:lnTo>
                      <a:pt x="923" y="198"/>
                    </a:lnTo>
                    <a:lnTo>
                      <a:pt x="966" y="204"/>
                    </a:lnTo>
                    <a:lnTo>
                      <a:pt x="1008" y="213"/>
                    </a:lnTo>
                    <a:lnTo>
                      <a:pt x="1044" y="171"/>
                    </a:lnTo>
                    <a:lnTo>
                      <a:pt x="1085" y="132"/>
                    </a:lnTo>
                    <a:lnTo>
                      <a:pt x="1128" y="98"/>
                    </a:lnTo>
                    <a:lnTo>
                      <a:pt x="1175" y="68"/>
                    </a:lnTo>
                    <a:lnTo>
                      <a:pt x="1224" y="44"/>
                    </a:lnTo>
                    <a:lnTo>
                      <a:pt x="1276" y="25"/>
                    </a:lnTo>
                    <a:lnTo>
                      <a:pt x="1330" y="10"/>
                    </a:lnTo>
                    <a:lnTo>
                      <a:pt x="1386" y="2"/>
                    </a:lnTo>
                    <a:lnTo>
                      <a:pt x="1444"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42" name="Freeform 7"/>
              <p:cNvSpPr>
                <a:spLocks/>
              </p:cNvSpPr>
              <p:nvPr/>
            </p:nvSpPr>
            <p:spPr bwMode="auto">
              <a:xfrm>
                <a:off x="11055596" y="2748655"/>
                <a:ext cx="296435" cy="189249"/>
              </a:xfrm>
              <a:custGeom>
                <a:avLst/>
                <a:gdLst>
                  <a:gd name="T0" fmla="*/ 1380 w 2474"/>
                  <a:gd name="T1" fmla="*/ 2 h 1582"/>
                  <a:gd name="T2" fmla="*/ 1462 w 2474"/>
                  <a:gd name="T3" fmla="*/ 18 h 1582"/>
                  <a:gd name="T4" fmla="*/ 1540 w 2474"/>
                  <a:gd name="T5" fmla="*/ 48 h 1582"/>
                  <a:gd name="T6" fmla="*/ 1612 w 2474"/>
                  <a:gd name="T7" fmla="*/ 94 h 1582"/>
                  <a:gd name="T8" fmla="*/ 1674 w 2474"/>
                  <a:gd name="T9" fmla="*/ 152 h 1582"/>
                  <a:gd name="T10" fmla="*/ 1724 w 2474"/>
                  <a:gd name="T11" fmla="*/ 223 h 1582"/>
                  <a:gd name="T12" fmla="*/ 1760 w 2474"/>
                  <a:gd name="T13" fmla="*/ 307 h 1582"/>
                  <a:gd name="T14" fmla="*/ 1779 w 2474"/>
                  <a:gd name="T15" fmla="*/ 403 h 1582"/>
                  <a:gd name="T16" fmla="*/ 1878 w 2474"/>
                  <a:gd name="T17" fmla="*/ 395 h 1582"/>
                  <a:gd name="T18" fmla="*/ 1970 w 2474"/>
                  <a:gd name="T19" fmla="*/ 413 h 1582"/>
                  <a:gd name="T20" fmla="*/ 2053 w 2474"/>
                  <a:gd name="T21" fmla="*/ 452 h 1582"/>
                  <a:gd name="T22" fmla="*/ 2122 w 2474"/>
                  <a:gd name="T23" fmla="*/ 509 h 1582"/>
                  <a:gd name="T24" fmla="*/ 2177 w 2474"/>
                  <a:gd name="T25" fmla="*/ 581 h 1582"/>
                  <a:gd name="T26" fmla="*/ 2212 w 2474"/>
                  <a:gd name="T27" fmla="*/ 663 h 1582"/>
                  <a:gd name="T28" fmla="*/ 2227 w 2474"/>
                  <a:gd name="T29" fmla="*/ 754 h 1582"/>
                  <a:gd name="T30" fmla="*/ 2217 w 2474"/>
                  <a:gd name="T31" fmla="*/ 850 h 1582"/>
                  <a:gd name="T32" fmla="*/ 2244 w 2474"/>
                  <a:gd name="T33" fmla="*/ 909 h 1582"/>
                  <a:gd name="T34" fmla="*/ 2319 w 2474"/>
                  <a:gd name="T35" fmla="*/ 947 h 1582"/>
                  <a:gd name="T36" fmla="*/ 2382 w 2474"/>
                  <a:gd name="T37" fmla="*/ 1002 h 1582"/>
                  <a:gd name="T38" fmla="*/ 2432 w 2474"/>
                  <a:gd name="T39" fmla="*/ 1070 h 1582"/>
                  <a:gd name="T40" fmla="*/ 2462 w 2474"/>
                  <a:gd name="T41" fmla="*/ 1149 h 1582"/>
                  <a:gd name="T42" fmla="*/ 2474 w 2474"/>
                  <a:gd name="T43" fmla="*/ 1236 h 1582"/>
                  <a:gd name="T44" fmla="*/ 2461 w 2474"/>
                  <a:gd name="T45" fmla="*/ 1329 h 1582"/>
                  <a:gd name="T46" fmla="*/ 2426 w 2474"/>
                  <a:gd name="T47" fmla="*/ 1411 h 1582"/>
                  <a:gd name="T48" fmla="*/ 2373 w 2474"/>
                  <a:gd name="T49" fmla="*/ 1481 h 1582"/>
                  <a:gd name="T50" fmla="*/ 2303 w 2474"/>
                  <a:gd name="T51" fmla="*/ 1535 h 1582"/>
                  <a:gd name="T52" fmla="*/ 2219 w 2474"/>
                  <a:gd name="T53" fmla="*/ 1571 h 1582"/>
                  <a:gd name="T54" fmla="*/ 2128 w 2474"/>
                  <a:gd name="T55" fmla="*/ 1582 h 1582"/>
                  <a:gd name="T56" fmla="*/ 446 w 2474"/>
                  <a:gd name="T57" fmla="*/ 1581 h 1582"/>
                  <a:gd name="T58" fmla="*/ 342 w 2474"/>
                  <a:gd name="T59" fmla="*/ 1564 h 1582"/>
                  <a:gd name="T60" fmla="*/ 248 w 2474"/>
                  <a:gd name="T61" fmla="*/ 1526 h 1582"/>
                  <a:gd name="T62" fmla="*/ 166 w 2474"/>
                  <a:gd name="T63" fmla="*/ 1470 h 1582"/>
                  <a:gd name="T64" fmla="*/ 97 w 2474"/>
                  <a:gd name="T65" fmla="*/ 1398 h 1582"/>
                  <a:gd name="T66" fmla="*/ 45 w 2474"/>
                  <a:gd name="T67" fmla="*/ 1313 h 1582"/>
                  <a:gd name="T68" fmla="*/ 12 w 2474"/>
                  <a:gd name="T69" fmla="*/ 1217 h 1582"/>
                  <a:gd name="T70" fmla="*/ 0 w 2474"/>
                  <a:gd name="T71" fmla="*/ 1112 h 1582"/>
                  <a:gd name="T72" fmla="*/ 12 w 2474"/>
                  <a:gd name="T73" fmla="*/ 1007 h 1582"/>
                  <a:gd name="T74" fmla="*/ 46 w 2474"/>
                  <a:gd name="T75" fmla="*/ 908 h 1582"/>
                  <a:gd name="T76" fmla="*/ 100 w 2474"/>
                  <a:gd name="T77" fmla="*/ 823 h 1582"/>
                  <a:gd name="T78" fmla="*/ 171 w 2474"/>
                  <a:gd name="T79" fmla="*/ 750 h 1582"/>
                  <a:gd name="T80" fmla="*/ 257 w 2474"/>
                  <a:gd name="T81" fmla="*/ 694 h 1582"/>
                  <a:gd name="T82" fmla="*/ 353 w 2474"/>
                  <a:gd name="T83" fmla="*/ 658 h 1582"/>
                  <a:gd name="T84" fmla="*/ 397 w 2474"/>
                  <a:gd name="T85" fmla="*/ 599 h 1582"/>
                  <a:gd name="T86" fmla="*/ 400 w 2474"/>
                  <a:gd name="T87" fmla="*/ 507 h 1582"/>
                  <a:gd name="T88" fmla="*/ 425 w 2474"/>
                  <a:gd name="T89" fmla="*/ 422 h 1582"/>
                  <a:gd name="T90" fmla="*/ 468 w 2474"/>
                  <a:gd name="T91" fmla="*/ 348 h 1582"/>
                  <a:gd name="T92" fmla="*/ 527 w 2474"/>
                  <a:gd name="T93" fmla="*/ 286 h 1582"/>
                  <a:gd name="T94" fmla="*/ 597 w 2474"/>
                  <a:gd name="T95" fmla="*/ 239 h 1582"/>
                  <a:gd name="T96" fmla="*/ 677 w 2474"/>
                  <a:gd name="T97" fmla="*/ 208 h 1582"/>
                  <a:gd name="T98" fmla="*/ 763 w 2474"/>
                  <a:gd name="T99" fmla="*/ 196 h 1582"/>
                  <a:gd name="T100" fmla="*/ 851 w 2474"/>
                  <a:gd name="T101" fmla="*/ 207 h 1582"/>
                  <a:gd name="T102" fmla="*/ 940 w 2474"/>
                  <a:gd name="T103" fmla="*/ 241 h 1582"/>
                  <a:gd name="T104" fmla="*/ 994 w 2474"/>
                  <a:gd name="T105" fmla="*/ 158 h 1582"/>
                  <a:gd name="T106" fmla="*/ 1058 w 2474"/>
                  <a:gd name="T107" fmla="*/ 94 h 1582"/>
                  <a:gd name="T108" fmla="*/ 1132 w 2474"/>
                  <a:gd name="T109" fmla="*/ 46 h 1582"/>
                  <a:gd name="T110" fmla="*/ 1212 w 2474"/>
                  <a:gd name="T111" fmla="*/ 16 h 1582"/>
                  <a:gd name="T112" fmla="*/ 1295 w 2474"/>
                  <a:gd name="T113" fmla="*/ 1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74" h="1582">
                    <a:moveTo>
                      <a:pt x="1337" y="0"/>
                    </a:moveTo>
                    <a:lnTo>
                      <a:pt x="1380" y="2"/>
                    </a:lnTo>
                    <a:lnTo>
                      <a:pt x="1421" y="8"/>
                    </a:lnTo>
                    <a:lnTo>
                      <a:pt x="1462" y="18"/>
                    </a:lnTo>
                    <a:lnTo>
                      <a:pt x="1502" y="31"/>
                    </a:lnTo>
                    <a:lnTo>
                      <a:pt x="1540" y="48"/>
                    </a:lnTo>
                    <a:lnTo>
                      <a:pt x="1577" y="70"/>
                    </a:lnTo>
                    <a:lnTo>
                      <a:pt x="1612" y="94"/>
                    </a:lnTo>
                    <a:lnTo>
                      <a:pt x="1645" y="121"/>
                    </a:lnTo>
                    <a:lnTo>
                      <a:pt x="1674" y="152"/>
                    </a:lnTo>
                    <a:lnTo>
                      <a:pt x="1701" y="186"/>
                    </a:lnTo>
                    <a:lnTo>
                      <a:pt x="1724" y="223"/>
                    </a:lnTo>
                    <a:lnTo>
                      <a:pt x="1744" y="264"/>
                    </a:lnTo>
                    <a:lnTo>
                      <a:pt x="1760" y="307"/>
                    </a:lnTo>
                    <a:lnTo>
                      <a:pt x="1773" y="354"/>
                    </a:lnTo>
                    <a:lnTo>
                      <a:pt x="1779" y="403"/>
                    </a:lnTo>
                    <a:lnTo>
                      <a:pt x="1830" y="396"/>
                    </a:lnTo>
                    <a:lnTo>
                      <a:pt x="1878" y="395"/>
                    </a:lnTo>
                    <a:lnTo>
                      <a:pt x="1926" y="401"/>
                    </a:lnTo>
                    <a:lnTo>
                      <a:pt x="1970" y="413"/>
                    </a:lnTo>
                    <a:lnTo>
                      <a:pt x="2013" y="430"/>
                    </a:lnTo>
                    <a:lnTo>
                      <a:pt x="2053" y="452"/>
                    </a:lnTo>
                    <a:lnTo>
                      <a:pt x="2089" y="478"/>
                    </a:lnTo>
                    <a:lnTo>
                      <a:pt x="2122" y="509"/>
                    </a:lnTo>
                    <a:lnTo>
                      <a:pt x="2152" y="543"/>
                    </a:lnTo>
                    <a:lnTo>
                      <a:pt x="2177" y="581"/>
                    </a:lnTo>
                    <a:lnTo>
                      <a:pt x="2197" y="621"/>
                    </a:lnTo>
                    <a:lnTo>
                      <a:pt x="2212" y="663"/>
                    </a:lnTo>
                    <a:lnTo>
                      <a:pt x="2223" y="709"/>
                    </a:lnTo>
                    <a:lnTo>
                      <a:pt x="2227" y="754"/>
                    </a:lnTo>
                    <a:lnTo>
                      <a:pt x="2225" y="802"/>
                    </a:lnTo>
                    <a:lnTo>
                      <a:pt x="2217" y="850"/>
                    </a:lnTo>
                    <a:lnTo>
                      <a:pt x="2203" y="898"/>
                    </a:lnTo>
                    <a:lnTo>
                      <a:pt x="2244" y="909"/>
                    </a:lnTo>
                    <a:lnTo>
                      <a:pt x="2283" y="926"/>
                    </a:lnTo>
                    <a:lnTo>
                      <a:pt x="2319" y="947"/>
                    </a:lnTo>
                    <a:lnTo>
                      <a:pt x="2353" y="973"/>
                    </a:lnTo>
                    <a:lnTo>
                      <a:pt x="2382" y="1002"/>
                    </a:lnTo>
                    <a:lnTo>
                      <a:pt x="2410" y="1034"/>
                    </a:lnTo>
                    <a:lnTo>
                      <a:pt x="2432" y="1070"/>
                    </a:lnTo>
                    <a:lnTo>
                      <a:pt x="2450" y="1108"/>
                    </a:lnTo>
                    <a:lnTo>
                      <a:pt x="2462" y="1149"/>
                    </a:lnTo>
                    <a:lnTo>
                      <a:pt x="2471" y="1191"/>
                    </a:lnTo>
                    <a:lnTo>
                      <a:pt x="2474" y="1236"/>
                    </a:lnTo>
                    <a:lnTo>
                      <a:pt x="2471" y="1283"/>
                    </a:lnTo>
                    <a:lnTo>
                      <a:pt x="2461" y="1329"/>
                    </a:lnTo>
                    <a:lnTo>
                      <a:pt x="2447" y="1371"/>
                    </a:lnTo>
                    <a:lnTo>
                      <a:pt x="2426" y="1411"/>
                    </a:lnTo>
                    <a:lnTo>
                      <a:pt x="2402" y="1448"/>
                    </a:lnTo>
                    <a:lnTo>
                      <a:pt x="2373" y="1481"/>
                    </a:lnTo>
                    <a:lnTo>
                      <a:pt x="2339" y="1510"/>
                    </a:lnTo>
                    <a:lnTo>
                      <a:pt x="2303" y="1535"/>
                    </a:lnTo>
                    <a:lnTo>
                      <a:pt x="2263" y="1555"/>
                    </a:lnTo>
                    <a:lnTo>
                      <a:pt x="2219" y="1571"/>
                    </a:lnTo>
                    <a:lnTo>
                      <a:pt x="2175" y="1579"/>
                    </a:lnTo>
                    <a:lnTo>
                      <a:pt x="2128" y="1582"/>
                    </a:lnTo>
                    <a:lnTo>
                      <a:pt x="446" y="1582"/>
                    </a:lnTo>
                    <a:lnTo>
                      <a:pt x="446" y="1581"/>
                    </a:lnTo>
                    <a:lnTo>
                      <a:pt x="393" y="1576"/>
                    </a:lnTo>
                    <a:lnTo>
                      <a:pt x="342" y="1564"/>
                    </a:lnTo>
                    <a:lnTo>
                      <a:pt x="295" y="1548"/>
                    </a:lnTo>
                    <a:lnTo>
                      <a:pt x="248" y="1526"/>
                    </a:lnTo>
                    <a:lnTo>
                      <a:pt x="206" y="1501"/>
                    </a:lnTo>
                    <a:lnTo>
                      <a:pt x="166" y="1470"/>
                    </a:lnTo>
                    <a:lnTo>
                      <a:pt x="130" y="1436"/>
                    </a:lnTo>
                    <a:lnTo>
                      <a:pt x="97" y="1398"/>
                    </a:lnTo>
                    <a:lnTo>
                      <a:pt x="69" y="1357"/>
                    </a:lnTo>
                    <a:lnTo>
                      <a:pt x="45" y="1313"/>
                    </a:lnTo>
                    <a:lnTo>
                      <a:pt x="25" y="1266"/>
                    </a:lnTo>
                    <a:lnTo>
                      <a:pt x="12" y="1217"/>
                    </a:lnTo>
                    <a:lnTo>
                      <a:pt x="3" y="1166"/>
                    </a:lnTo>
                    <a:lnTo>
                      <a:pt x="0" y="1112"/>
                    </a:lnTo>
                    <a:lnTo>
                      <a:pt x="3" y="1058"/>
                    </a:lnTo>
                    <a:lnTo>
                      <a:pt x="12" y="1007"/>
                    </a:lnTo>
                    <a:lnTo>
                      <a:pt x="26" y="956"/>
                    </a:lnTo>
                    <a:lnTo>
                      <a:pt x="46" y="908"/>
                    </a:lnTo>
                    <a:lnTo>
                      <a:pt x="71" y="864"/>
                    </a:lnTo>
                    <a:lnTo>
                      <a:pt x="100" y="823"/>
                    </a:lnTo>
                    <a:lnTo>
                      <a:pt x="134" y="785"/>
                    </a:lnTo>
                    <a:lnTo>
                      <a:pt x="171" y="750"/>
                    </a:lnTo>
                    <a:lnTo>
                      <a:pt x="212" y="720"/>
                    </a:lnTo>
                    <a:lnTo>
                      <a:pt x="257" y="694"/>
                    </a:lnTo>
                    <a:lnTo>
                      <a:pt x="303" y="674"/>
                    </a:lnTo>
                    <a:lnTo>
                      <a:pt x="353" y="658"/>
                    </a:lnTo>
                    <a:lnTo>
                      <a:pt x="405" y="647"/>
                    </a:lnTo>
                    <a:lnTo>
                      <a:pt x="397" y="599"/>
                    </a:lnTo>
                    <a:lnTo>
                      <a:pt x="396" y="552"/>
                    </a:lnTo>
                    <a:lnTo>
                      <a:pt x="400" y="507"/>
                    </a:lnTo>
                    <a:lnTo>
                      <a:pt x="410" y="464"/>
                    </a:lnTo>
                    <a:lnTo>
                      <a:pt x="425" y="422"/>
                    </a:lnTo>
                    <a:lnTo>
                      <a:pt x="445" y="384"/>
                    </a:lnTo>
                    <a:lnTo>
                      <a:pt x="468" y="348"/>
                    </a:lnTo>
                    <a:lnTo>
                      <a:pt x="495" y="316"/>
                    </a:lnTo>
                    <a:lnTo>
                      <a:pt x="527" y="286"/>
                    </a:lnTo>
                    <a:lnTo>
                      <a:pt x="561" y="261"/>
                    </a:lnTo>
                    <a:lnTo>
                      <a:pt x="597" y="239"/>
                    </a:lnTo>
                    <a:lnTo>
                      <a:pt x="636" y="221"/>
                    </a:lnTo>
                    <a:lnTo>
                      <a:pt x="677" y="208"/>
                    </a:lnTo>
                    <a:lnTo>
                      <a:pt x="719" y="199"/>
                    </a:lnTo>
                    <a:lnTo>
                      <a:pt x="763" y="196"/>
                    </a:lnTo>
                    <a:lnTo>
                      <a:pt x="807" y="198"/>
                    </a:lnTo>
                    <a:lnTo>
                      <a:pt x="851" y="207"/>
                    </a:lnTo>
                    <a:lnTo>
                      <a:pt x="897" y="221"/>
                    </a:lnTo>
                    <a:lnTo>
                      <a:pt x="940" y="241"/>
                    </a:lnTo>
                    <a:lnTo>
                      <a:pt x="966" y="197"/>
                    </a:lnTo>
                    <a:lnTo>
                      <a:pt x="994" y="158"/>
                    </a:lnTo>
                    <a:lnTo>
                      <a:pt x="1026" y="123"/>
                    </a:lnTo>
                    <a:lnTo>
                      <a:pt x="1058" y="94"/>
                    </a:lnTo>
                    <a:lnTo>
                      <a:pt x="1094" y="68"/>
                    </a:lnTo>
                    <a:lnTo>
                      <a:pt x="1132" y="46"/>
                    </a:lnTo>
                    <a:lnTo>
                      <a:pt x="1172" y="29"/>
                    </a:lnTo>
                    <a:lnTo>
                      <a:pt x="1212" y="16"/>
                    </a:lnTo>
                    <a:lnTo>
                      <a:pt x="1254" y="6"/>
                    </a:lnTo>
                    <a:lnTo>
                      <a:pt x="1295" y="1"/>
                    </a:lnTo>
                    <a:lnTo>
                      <a:pt x="1337" y="0"/>
                    </a:lnTo>
                    <a:close/>
                  </a:path>
                </a:pathLst>
              </a:custGeom>
              <a:solidFill>
                <a:srgbClr val="C0E8F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cs typeface="ＭＳ Ｐゴシック"/>
                </a:endParaRPr>
              </a:p>
            </p:txBody>
          </p:sp>
          <p:grpSp>
            <p:nvGrpSpPr>
              <p:cNvPr id="143" name="Group 142"/>
              <p:cNvGrpSpPr>
                <a:grpSpLocks noChangeAspect="1"/>
              </p:cNvGrpSpPr>
              <p:nvPr/>
            </p:nvGrpSpPr>
            <p:grpSpPr>
              <a:xfrm>
                <a:off x="11152374" y="2844706"/>
                <a:ext cx="161025" cy="182960"/>
                <a:chOff x="4946904" y="2472561"/>
                <a:chExt cx="603579" cy="685800"/>
              </a:xfrm>
            </p:grpSpPr>
            <p:sp>
              <p:nvSpPr>
                <p:cNvPr id="144" name="Freeform 13"/>
                <p:cNvSpPr>
                  <a:spLocks/>
                </p:cNvSpPr>
                <p:nvPr/>
              </p:nvSpPr>
              <p:spPr bwMode="auto">
                <a:xfrm>
                  <a:off x="4946904" y="2472561"/>
                  <a:ext cx="603579" cy="685800"/>
                </a:xfrm>
                <a:custGeom>
                  <a:avLst/>
                  <a:gdLst>
                    <a:gd name="T0" fmla="*/ 1159 w 2265"/>
                    <a:gd name="T1" fmla="*/ 2 h 2567"/>
                    <a:gd name="T2" fmla="*/ 1217 w 2265"/>
                    <a:gd name="T3" fmla="*/ 18 h 2567"/>
                    <a:gd name="T4" fmla="*/ 2175 w 2265"/>
                    <a:gd name="T5" fmla="*/ 596 h 2567"/>
                    <a:gd name="T6" fmla="*/ 2218 w 2265"/>
                    <a:gd name="T7" fmla="*/ 634 h 2567"/>
                    <a:gd name="T8" fmla="*/ 2247 w 2265"/>
                    <a:gd name="T9" fmla="*/ 683 h 2567"/>
                    <a:gd name="T10" fmla="*/ 2256 w 2265"/>
                    <a:gd name="T11" fmla="*/ 739 h 2567"/>
                    <a:gd name="T12" fmla="*/ 2247 w 2265"/>
                    <a:gd name="T13" fmla="*/ 797 h 2567"/>
                    <a:gd name="T14" fmla="*/ 2218 w 2265"/>
                    <a:gd name="T15" fmla="*/ 846 h 2567"/>
                    <a:gd name="T16" fmla="*/ 2175 w 2265"/>
                    <a:gd name="T17" fmla="*/ 884 h 2567"/>
                    <a:gd name="T18" fmla="*/ 2175 w 2265"/>
                    <a:gd name="T19" fmla="*/ 1139 h 2567"/>
                    <a:gd name="T20" fmla="*/ 2218 w 2265"/>
                    <a:gd name="T21" fmla="*/ 1177 h 2567"/>
                    <a:gd name="T22" fmla="*/ 2247 w 2265"/>
                    <a:gd name="T23" fmla="*/ 1226 h 2567"/>
                    <a:gd name="T24" fmla="*/ 2256 w 2265"/>
                    <a:gd name="T25" fmla="*/ 1282 h 2567"/>
                    <a:gd name="T26" fmla="*/ 2247 w 2265"/>
                    <a:gd name="T27" fmla="*/ 1339 h 2567"/>
                    <a:gd name="T28" fmla="*/ 2218 w 2265"/>
                    <a:gd name="T29" fmla="*/ 1389 h 2567"/>
                    <a:gd name="T30" fmla="*/ 2175 w 2265"/>
                    <a:gd name="T31" fmla="*/ 1427 h 2567"/>
                    <a:gd name="T32" fmla="*/ 2183 w 2265"/>
                    <a:gd name="T33" fmla="*/ 1682 h 2567"/>
                    <a:gd name="T34" fmla="*/ 2227 w 2265"/>
                    <a:gd name="T35" fmla="*/ 1720 h 2567"/>
                    <a:gd name="T36" fmla="*/ 2254 w 2265"/>
                    <a:gd name="T37" fmla="*/ 1769 h 2567"/>
                    <a:gd name="T38" fmla="*/ 2265 w 2265"/>
                    <a:gd name="T39" fmla="*/ 1826 h 2567"/>
                    <a:gd name="T40" fmla="*/ 2254 w 2265"/>
                    <a:gd name="T41" fmla="*/ 1882 h 2567"/>
                    <a:gd name="T42" fmla="*/ 2227 w 2265"/>
                    <a:gd name="T43" fmla="*/ 1932 h 2567"/>
                    <a:gd name="T44" fmla="*/ 2183 w 2265"/>
                    <a:gd name="T45" fmla="*/ 1970 h 2567"/>
                    <a:gd name="T46" fmla="*/ 1225 w 2265"/>
                    <a:gd name="T47" fmla="*/ 2549 h 2567"/>
                    <a:gd name="T48" fmla="*/ 1166 w 2265"/>
                    <a:gd name="T49" fmla="*/ 2565 h 2567"/>
                    <a:gd name="T50" fmla="*/ 1105 w 2265"/>
                    <a:gd name="T51" fmla="*/ 2565 h 2567"/>
                    <a:gd name="T52" fmla="*/ 1047 w 2265"/>
                    <a:gd name="T53" fmla="*/ 2549 h 2567"/>
                    <a:gd name="T54" fmla="*/ 89 w 2265"/>
                    <a:gd name="T55" fmla="*/ 1970 h 2567"/>
                    <a:gd name="T56" fmla="*/ 45 w 2265"/>
                    <a:gd name="T57" fmla="*/ 1932 h 2567"/>
                    <a:gd name="T58" fmla="*/ 18 w 2265"/>
                    <a:gd name="T59" fmla="*/ 1882 h 2567"/>
                    <a:gd name="T60" fmla="*/ 7 w 2265"/>
                    <a:gd name="T61" fmla="*/ 1825 h 2567"/>
                    <a:gd name="T62" fmla="*/ 18 w 2265"/>
                    <a:gd name="T63" fmla="*/ 1769 h 2567"/>
                    <a:gd name="T64" fmla="*/ 45 w 2265"/>
                    <a:gd name="T65" fmla="*/ 1720 h 2567"/>
                    <a:gd name="T66" fmla="*/ 89 w 2265"/>
                    <a:gd name="T67" fmla="*/ 1682 h 2567"/>
                    <a:gd name="T68" fmla="*/ 81 w 2265"/>
                    <a:gd name="T69" fmla="*/ 1427 h 2567"/>
                    <a:gd name="T70" fmla="*/ 38 w 2265"/>
                    <a:gd name="T71" fmla="*/ 1389 h 2567"/>
                    <a:gd name="T72" fmla="*/ 9 w 2265"/>
                    <a:gd name="T73" fmla="*/ 1339 h 2567"/>
                    <a:gd name="T74" fmla="*/ 0 w 2265"/>
                    <a:gd name="T75" fmla="*/ 1282 h 2567"/>
                    <a:gd name="T76" fmla="*/ 9 w 2265"/>
                    <a:gd name="T77" fmla="*/ 1226 h 2567"/>
                    <a:gd name="T78" fmla="*/ 38 w 2265"/>
                    <a:gd name="T79" fmla="*/ 1177 h 2567"/>
                    <a:gd name="T80" fmla="*/ 81 w 2265"/>
                    <a:gd name="T81" fmla="*/ 1139 h 2567"/>
                    <a:gd name="T82" fmla="*/ 81 w 2265"/>
                    <a:gd name="T83" fmla="*/ 884 h 2567"/>
                    <a:gd name="T84" fmla="*/ 38 w 2265"/>
                    <a:gd name="T85" fmla="*/ 846 h 2567"/>
                    <a:gd name="T86" fmla="*/ 9 w 2265"/>
                    <a:gd name="T87" fmla="*/ 797 h 2567"/>
                    <a:gd name="T88" fmla="*/ 0 w 2265"/>
                    <a:gd name="T89" fmla="*/ 739 h 2567"/>
                    <a:gd name="T90" fmla="*/ 9 w 2265"/>
                    <a:gd name="T91" fmla="*/ 683 h 2567"/>
                    <a:gd name="T92" fmla="*/ 38 w 2265"/>
                    <a:gd name="T93" fmla="*/ 634 h 2567"/>
                    <a:gd name="T94" fmla="*/ 81 w 2265"/>
                    <a:gd name="T95" fmla="*/ 596 h 2567"/>
                    <a:gd name="T96" fmla="*/ 1039 w 2265"/>
                    <a:gd name="T97" fmla="*/ 18 h 2567"/>
                    <a:gd name="T98" fmla="*/ 1097 w 2265"/>
                    <a:gd name="T99" fmla="*/ 2 h 2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65" h="2567">
                      <a:moveTo>
                        <a:pt x="1128" y="0"/>
                      </a:moveTo>
                      <a:lnTo>
                        <a:pt x="1159" y="2"/>
                      </a:lnTo>
                      <a:lnTo>
                        <a:pt x="1188" y="8"/>
                      </a:lnTo>
                      <a:lnTo>
                        <a:pt x="1217" y="18"/>
                      </a:lnTo>
                      <a:lnTo>
                        <a:pt x="1244" y="33"/>
                      </a:lnTo>
                      <a:lnTo>
                        <a:pt x="2175" y="596"/>
                      </a:lnTo>
                      <a:lnTo>
                        <a:pt x="2198" y="613"/>
                      </a:lnTo>
                      <a:lnTo>
                        <a:pt x="2218" y="634"/>
                      </a:lnTo>
                      <a:lnTo>
                        <a:pt x="2235" y="657"/>
                      </a:lnTo>
                      <a:lnTo>
                        <a:pt x="2247" y="683"/>
                      </a:lnTo>
                      <a:lnTo>
                        <a:pt x="2254" y="711"/>
                      </a:lnTo>
                      <a:lnTo>
                        <a:pt x="2256" y="739"/>
                      </a:lnTo>
                      <a:lnTo>
                        <a:pt x="2254" y="769"/>
                      </a:lnTo>
                      <a:lnTo>
                        <a:pt x="2247" y="797"/>
                      </a:lnTo>
                      <a:lnTo>
                        <a:pt x="2235" y="823"/>
                      </a:lnTo>
                      <a:lnTo>
                        <a:pt x="2218" y="846"/>
                      </a:lnTo>
                      <a:lnTo>
                        <a:pt x="2199" y="867"/>
                      </a:lnTo>
                      <a:lnTo>
                        <a:pt x="2175" y="884"/>
                      </a:lnTo>
                      <a:lnTo>
                        <a:pt x="1965" y="1012"/>
                      </a:lnTo>
                      <a:lnTo>
                        <a:pt x="2175" y="1139"/>
                      </a:lnTo>
                      <a:lnTo>
                        <a:pt x="2198" y="1156"/>
                      </a:lnTo>
                      <a:lnTo>
                        <a:pt x="2218" y="1177"/>
                      </a:lnTo>
                      <a:lnTo>
                        <a:pt x="2235" y="1200"/>
                      </a:lnTo>
                      <a:lnTo>
                        <a:pt x="2247" y="1226"/>
                      </a:lnTo>
                      <a:lnTo>
                        <a:pt x="2254" y="1254"/>
                      </a:lnTo>
                      <a:lnTo>
                        <a:pt x="2256" y="1282"/>
                      </a:lnTo>
                      <a:lnTo>
                        <a:pt x="2254" y="1312"/>
                      </a:lnTo>
                      <a:lnTo>
                        <a:pt x="2247" y="1339"/>
                      </a:lnTo>
                      <a:lnTo>
                        <a:pt x="2235" y="1366"/>
                      </a:lnTo>
                      <a:lnTo>
                        <a:pt x="2218" y="1389"/>
                      </a:lnTo>
                      <a:lnTo>
                        <a:pt x="2199" y="1410"/>
                      </a:lnTo>
                      <a:lnTo>
                        <a:pt x="2175" y="1427"/>
                      </a:lnTo>
                      <a:lnTo>
                        <a:pt x="1969" y="1552"/>
                      </a:lnTo>
                      <a:lnTo>
                        <a:pt x="2183" y="1682"/>
                      </a:lnTo>
                      <a:lnTo>
                        <a:pt x="2207" y="1699"/>
                      </a:lnTo>
                      <a:lnTo>
                        <a:pt x="2227" y="1720"/>
                      </a:lnTo>
                      <a:lnTo>
                        <a:pt x="2242" y="1743"/>
                      </a:lnTo>
                      <a:lnTo>
                        <a:pt x="2254" y="1769"/>
                      </a:lnTo>
                      <a:lnTo>
                        <a:pt x="2261" y="1797"/>
                      </a:lnTo>
                      <a:lnTo>
                        <a:pt x="2265" y="1826"/>
                      </a:lnTo>
                      <a:lnTo>
                        <a:pt x="2261" y="1855"/>
                      </a:lnTo>
                      <a:lnTo>
                        <a:pt x="2254" y="1882"/>
                      </a:lnTo>
                      <a:lnTo>
                        <a:pt x="2242" y="1909"/>
                      </a:lnTo>
                      <a:lnTo>
                        <a:pt x="2227" y="1932"/>
                      </a:lnTo>
                      <a:lnTo>
                        <a:pt x="2207" y="1953"/>
                      </a:lnTo>
                      <a:lnTo>
                        <a:pt x="2183" y="1970"/>
                      </a:lnTo>
                      <a:lnTo>
                        <a:pt x="1253" y="2534"/>
                      </a:lnTo>
                      <a:lnTo>
                        <a:pt x="1225" y="2549"/>
                      </a:lnTo>
                      <a:lnTo>
                        <a:pt x="1197" y="2559"/>
                      </a:lnTo>
                      <a:lnTo>
                        <a:pt x="1166" y="2565"/>
                      </a:lnTo>
                      <a:lnTo>
                        <a:pt x="1135" y="2567"/>
                      </a:lnTo>
                      <a:lnTo>
                        <a:pt x="1105" y="2565"/>
                      </a:lnTo>
                      <a:lnTo>
                        <a:pt x="1075" y="2559"/>
                      </a:lnTo>
                      <a:lnTo>
                        <a:pt x="1047" y="2549"/>
                      </a:lnTo>
                      <a:lnTo>
                        <a:pt x="1019" y="2534"/>
                      </a:lnTo>
                      <a:lnTo>
                        <a:pt x="89" y="1970"/>
                      </a:lnTo>
                      <a:lnTo>
                        <a:pt x="65" y="1953"/>
                      </a:lnTo>
                      <a:lnTo>
                        <a:pt x="45" y="1932"/>
                      </a:lnTo>
                      <a:lnTo>
                        <a:pt x="29" y="1909"/>
                      </a:lnTo>
                      <a:lnTo>
                        <a:pt x="18" y="1882"/>
                      </a:lnTo>
                      <a:lnTo>
                        <a:pt x="10" y="1855"/>
                      </a:lnTo>
                      <a:lnTo>
                        <a:pt x="7" y="1825"/>
                      </a:lnTo>
                      <a:lnTo>
                        <a:pt x="10" y="1797"/>
                      </a:lnTo>
                      <a:lnTo>
                        <a:pt x="18" y="1769"/>
                      </a:lnTo>
                      <a:lnTo>
                        <a:pt x="29" y="1743"/>
                      </a:lnTo>
                      <a:lnTo>
                        <a:pt x="45" y="1720"/>
                      </a:lnTo>
                      <a:lnTo>
                        <a:pt x="65" y="1699"/>
                      </a:lnTo>
                      <a:lnTo>
                        <a:pt x="89" y="1682"/>
                      </a:lnTo>
                      <a:lnTo>
                        <a:pt x="295" y="1557"/>
                      </a:lnTo>
                      <a:lnTo>
                        <a:pt x="81" y="1427"/>
                      </a:lnTo>
                      <a:lnTo>
                        <a:pt x="57" y="1410"/>
                      </a:lnTo>
                      <a:lnTo>
                        <a:pt x="38" y="1389"/>
                      </a:lnTo>
                      <a:lnTo>
                        <a:pt x="21" y="1366"/>
                      </a:lnTo>
                      <a:lnTo>
                        <a:pt x="9" y="1339"/>
                      </a:lnTo>
                      <a:lnTo>
                        <a:pt x="2" y="1312"/>
                      </a:lnTo>
                      <a:lnTo>
                        <a:pt x="0" y="1282"/>
                      </a:lnTo>
                      <a:lnTo>
                        <a:pt x="2" y="1254"/>
                      </a:lnTo>
                      <a:lnTo>
                        <a:pt x="9" y="1226"/>
                      </a:lnTo>
                      <a:lnTo>
                        <a:pt x="21" y="1200"/>
                      </a:lnTo>
                      <a:lnTo>
                        <a:pt x="38" y="1177"/>
                      </a:lnTo>
                      <a:lnTo>
                        <a:pt x="58" y="1156"/>
                      </a:lnTo>
                      <a:lnTo>
                        <a:pt x="81" y="1139"/>
                      </a:lnTo>
                      <a:lnTo>
                        <a:pt x="291" y="1012"/>
                      </a:lnTo>
                      <a:lnTo>
                        <a:pt x="81" y="884"/>
                      </a:lnTo>
                      <a:lnTo>
                        <a:pt x="57" y="867"/>
                      </a:lnTo>
                      <a:lnTo>
                        <a:pt x="38" y="846"/>
                      </a:lnTo>
                      <a:lnTo>
                        <a:pt x="21" y="823"/>
                      </a:lnTo>
                      <a:lnTo>
                        <a:pt x="9" y="797"/>
                      </a:lnTo>
                      <a:lnTo>
                        <a:pt x="2" y="769"/>
                      </a:lnTo>
                      <a:lnTo>
                        <a:pt x="0" y="739"/>
                      </a:lnTo>
                      <a:lnTo>
                        <a:pt x="2" y="711"/>
                      </a:lnTo>
                      <a:lnTo>
                        <a:pt x="9" y="683"/>
                      </a:lnTo>
                      <a:lnTo>
                        <a:pt x="21" y="657"/>
                      </a:lnTo>
                      <a:lnTo>
                        <a:pt x="38" y="634"/>
                      </a:lnTo>
                      <a:lnTo>
                        <a:pt x="58" y="613"/>
                      </a:lnTo>
                      <a:lnTo>
                        <a:pt x="81" y="596"/>
                      </a:lnTo>
                      <a:lnTo>
                        <a:pt x="1012" y="33"/>
                      </a:lnTo>
                      <a:lnTo>
                        <a:pt x="1039" y="18"/>
                      </a:lnTo>
                      <a:lnTo>
                        <a:pt x="1068" y="8"/>
                      </a:lnTo>
                      <a:lnTo>
                        <a:pt x="1097" y="2"/>
                      </a:lnTo>
                      <a:lnTo>
                        <a:pt x="1128"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45" name="Freeform 14"/>
                <p:cNvSpPr>
                  <a:spLocks/>
                </p:cNvSpPr>
                <p:nvPr/>
              </p:nvSpPr>
              <p:spPr bwMode="auto">
                <a:xfrm>
                  <a:off x="4976803" y="2760335"/>
                  <a:ext cx="541913" cy="222372"/>
                </a:xfrm>
                <a:custGeom>
                  <a:avLst/>
                  <a:gdLst>
                    <a:gd name="T0" fmla="*/ 1745 w 2032"/>
                    <a:gd name="T1" fmla="*/ 0 h 833"/>
                    <a:gd name="T2" fmla="*/ 2005 w 2032"/>
                    <a:gd name="T3" fmla="*/ 157 h 833"/>
                    <a:gd name="T4" fmla="*/ 2016 w 2032"/>
                    <a:gd name="T5" fmla="*/ 165 h 833"/>
                    <a:gd name="T6" fmla="*/ 2025 w 2032"/>
                    <a:gd name="T7" fmla="*/ 177 h 833"/>
                    <a:gd name="T8" fmla="*/ 2030 w 2032"/>
                    <a:gd name="T9" fmla="*/ 191 h 833"/>
                    <a:gd name="T10" fmla="*/ 2032 w 2032"/>
                    <a:gd name="T11" fmla="*/ 204 h 833"/>
                    <a:gd name="T12" fmla="*/ 2030 w 2032"/>
                    <a:gd name="T13" fmla="*/ 219 h 833"/>
                    <a:gd name="T14" fmla="*/ 2025 w 2032"/>
                    <a:gd name="T15" fmla="*/ 233 h 833"/>
                    <a:gd name="T16" fmla="*/ 2016 w 2032"/>
                    <a:gd name="T17" fmla="*/ 244 h 833"/>
                    <a:gd name="T18" fmla="*/ 2005 w 2032"/>
                    <a:gd name="T19" fmla="*/ 253 h 833"/>
                    <a:gd name="T20" fmla="*/ 1074 w 2032"/>
                    <a:gd name="T21" fmla="*/ 817 h 833"/>
                    <a:gd name="T22" fmla="*/ 1052 w 2032"/>
                    <a:gd name="T23" fmla="*/ 828 h 833"/>
                    <a:gd name="T24" fmla="*/ 1028 w 2032"/>
                    <a:gd name="T25" fmla="*/ 833 h 833"/>
                    <a:gd name="T26" fmla="*/ 1003 w 2032"/>
                    <a:gd name="T27" fmla="*/ 833 h 833"/>
                    <a:gd name="T28" fmla="*/ 980 w 2032"/>
                    <a:gd name="T29" fmla="*/ 828 h 833"/>
                    <a:gd name="T30" fmla="*/ 958 w 2032"/>
                    <a:gd name="T31" fmla="*/ 817 h 833"/>
                    <a:gd name="T32" fmla="*/ 27 w 2032"/>
                    <a:gd name="T33" fmla="*/ 253 h 833"/>
                    <a:gd name="T34" fmla="*/ 16 w 2032"/>
                    <a:gd name="T35" fmla="*/ 244 h 833"/>
                    <a:gd name="T36" fmla="*/ 7 w 2032"/>
                    <a:gd name="T37" fmla="*/ 233 h 833"/>
                    <a:gd name="T38" fmla="*/ 2 w 2032"/>
                    <a:gd name="T39" fmla="*/ 219 h 833"/>
                    <a:gd name="T40" fmla="*/ 0 w 2032"/>
                    <a:gd name="T41" fmla="*/ 204 h 833"/>
                    <a:gd name="T42" fmla="*/ 2 w 2032"/>
                    <a:gd name="T43" fmla="*/ 191 h 833"/>
                    <a:gd name="T44" fmla="*/ 7 w 2032"/>
                    <a:gd name="T45" fmla="*/ 177 h 833"/>
                    <a:gd name="T46" fmla="*/ 16 w 2032"/>
                    <a:gd name="T47" fmla="*/ 166 h 833"/>
                    <a:gd name="T48" fmla="*/ 27 w 2032"/>
                    <a:gd name="T49" fmla="*/ 157 h 833"/>
                    <a:gd name="T50" fmla="*/ 287 w 2032"/>
                    <a:gd name="T51" fmla="*/ 0 h 833"/>
                    <a:gd name="T52" fmla="*/ 899 w 2032"/>
                    <a:gd name="T53" fmla="*/ 370 h 833"/>
                    <a:gd name="T54" fmla="*/ 926 w 2032"/>
                    <a:gd name="T55" fmla="*/ 384 h 833"/>
                    <a:gd name="T56" fmla="*/ 956 w 2032"/>
                    <a:gd name="T57" fmla="*/ 395 h 833"/>
                    <a:gd name="T58" fmla="*/ 985 w 2032"/>
                    <a:gd name="T59" fmla="*/ 401 h 833"/>
                    <a:gd name="T60" fmla="*/ 1015 w 2032"/>
                    <a:gd name="T61" fmla="*/ 403 h 833"/>
                    <a:gd name="T62" fmla="*/ 1047 w 2032"/>
                    <a:gd name="T63" fmla="*/ 401 h 833"/>
                    <a:gd name="T64" fmla="*/ 1076 w 2032"/>
                    <a:gd name="T65" fmla="*/ 395 h 833"/>
                    <a:gd name="T66" fmla="*/ 1105 w 2032"/>
                    <a:gd name="T67" fmla="*/ 384 h 833"/>
                    <a:gd name="T68" fmla="*/ 1132 w 2032"/>
                    <a:gd name="T69" fmla="*/ 370 h 833"/>
                    <a:gd name="T70" fmla="*/ 1745 w 2032"/>
                    <a:gd name="T71" fmla="*/ 0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32" h="833">
                      <a:moveTo>
                        <a:pt x="1745" y="0"/>
                      </a:moveTo>
                      <a:lnTo>
                        <a:pt x="2005" y="157"/>
                      </a:lnTo>
                      <a:lnTo>
                        <a:pt x="2016" y="165"/>
                      </a:lnTo>
                      <a:lnTo>
                        <a:pt x="2025" y="177"/>
                      </a:lnTo>
                      <a:lnTo>
                        <a:pt x="2030" y="191"/>
                      </a:lnTo>
                      <a:lnTo>
                        <a:pt x="2032" y="204"/>
                      </a:lnTo>
                      <a:lnTo>
                        <a:pt x="2030" y="219"/>
                      </a:lnTo>
                      <a:lnTo>
                        <a:pt x="2025" y="233"/>
                      </a:lnTo>
                      <a:lnTo>
                        <a:pt x="2016" y="244"/>
                      </a:lnTo>
                      <a:lnTo>
                        <a:pt x="2005" y="253"/>
                      </a:lnTo>
                      <a:lnTo>
                        <a:pt x="1074" y="817"/>
                      </a:lnTo>
                      <a:lnTo>
                        <a:pt x="1052" y="828"/>
                      </a:lnTo>
                      <a:lnTo>
                        <a:pt x="1028" y="833"/>
                      </a:lnTo>
                      <a:lnTo>
                        <a:pt x="1003" y="833"/>
                      </a:lnTo>
                      <a:lnTo>
                        <a:pt x="980" y="828"/>
                      </a:lnTo>
                      <a:lnTo>
                        <a:pt x="958" y="817"/>
                      </a:lnTo>
                      <a:lnTo>
                        <a:pt x="27" y="253"/>
                      </a:lnTo>
                      <a:lnTo>
                        <a:pt x="16" y="244"/>
                      </a:lnTo>
                      <a:lnTo>
                        <a:pt x="7" y="233"/>
                      </a:lnTo>
                      <a:lnTo>
                        <a:pt x="2" y="219"/>
                      </a:lnTo>
                      <a:lnTo>
                        <a:pt x="0" y="204"/>
                      </a:lnTo>
                      <a:lnTo>
                        <a:pt x="2" y="191"/>
                      </a:lnTo>
                      <a:lnTo>
                        <a:pt x="7" y="177"/>
                      </a:lnTo>
                      <a:lnTo>
                        <a:pt x="16" y="166"/>
                      </a:lnTo>
                      <a:lnTo>
                        <a:pt x="27" y="157"/>
                      </a:lnTo>
                      <a:lnTo>
                        <a:pt x="287" y="0"/>
                      </a:lnTo>
                      <a:lnTo>
                        <a:pt x="899" y="370"/>
                      </a:lnTo>
                      <a:lnTo>
                        <a:pt x="926" y="384"/>
                      </a:lnTo>
                      <a:lnTo>
                        <a:pt x="956" y="395"/>
                      </a:lnTo>
                      <a:lnTo>
                        <a:pt x="985" y="401"/>
                      </a:lnTo>
                      <a:lnTo>
                        <a:pt x="1015" y="403"/>
                      </a:lnTo>
                      <a:lnTo>
                        <a:pt x="1047" y="401"/>
                      </a:lnTo>
                      <a:lnTo>
                        <a:pt x="1076" y="395"/>
                      </a:lnTo>
                      <a:lnTo>
                        <a:pt x="1105" y="384"/>
                      </a:lnTo>
                      <a:lnTo>
                        <a:pt x="1132" y="370"/>
                      </a:lnTo>
                      <a:lnTo>
                        <a:pt x="1745" y="0"/>
                      </a:lnTo>
                      <a:close/>
                    </a:path>
                  </a:pathLst>
                </a:custGeom>
                <a:solidFill>
                  <a:srgbClr val="FFC85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46" name="Freeform 15"/>
                <p:cNvSpPr>
                  <a:spLocks noEditPoints="1"/>
                </p:cNvSpPr>
                <p:nvPr/>
              </p:nvSpPr>
              <p:spPr bwMode="auto">
                <a:xfrm>
                  <a:off x="4976803" y="2502460"/>
                  <a:ext cx="543782" cy="626003"/>
                </a:xfrm>
                <a:custGeom>
                  <a:avLst/>
                  <a:gdLst>
                    <a:gd name="T0" fmla="*/ 2013 w 2040"/>
                    <a:gd name="T1" fmla="*/ 1665 h 2341"/>
                    <a:gd name="T2" fmla="*/ 2032 w 2040"/>
                    <a:gd name="T3" fmla="*/ 1685 h 2341"/>
                    <a:gd name="T4" fmla="*/ 2040 w 2040"/>
                    <a:gd name="T5" fmla="*/ 1713 h 2341"/>
                    <a:gd name="T6" fmla="*/ 2032 w 2040"/>
                    <a:gd name="T7" fmla="*/ 1741 h 2341"/>
                    <a:gd name="T8" fmla="*/ 2013 w 2040"/>
                    <a:gd name="T9" fmla="*/ 1761 h 2341"/>
                    <a:gd name="T10" fmla="*/ 1059 w 2040"/>
                    <a:gd name="T11" fmla="*/ 2336 h 2341"/>
                    <a:gd name="T12" fmla="*/ 1012 w 2040"/>
                    <a:gd name="T13" fmla="*/ 2341 h 2341"/>
                    <a:gd name="T14" fmla="*/ 965 w 2040"/>
                    <a:gd name="T15" fmla="*/ 2325 h 2341"/>
                    <a:gd name="T16" fmla="*/ 24 w 2040"/>
                    <a:gd name="T17" fmla="*/ 1751 h 2341"/>
                    <a:gd name="T18" fmla="*/ 9 w 2040"/>
                    <a:gd name="T19" fmla="*/ 1727 h 2341"/>
                    <a:gd name="T20" fmla="*/ 9 w 2040"/>
                    <a:gd name="T21" fmla="*/ 1699 h 2341"/>
                    <a:gd name="T22" fmla="*/ 24 w 2040"/>
                    <a:gd name="T23" fmla="*/ 1674 h 2341"/>
                    <a:gd name="T24" fmla="*/ 291 w 2040"/>
                    <a:gd name="T25" fmla="*/ 1510 h 2341"/>
                    <a:gd name="T26" fmla="*/ 926 w 2040"/>
                    <a:gd name="T27" fmla="*/ 1892 h 2341"/>
                    <a:gd name="T28" fmla="*/ 985 w 2040"/>
                    <a:gd name="T29" fmla="*/ 1909 h 2341"/>
                    <a:gd name="T30" fmla="*/ 1047 w 2040"/>
                    <a:gd name="T31" fmla="*/ 1909 h 2341"/>
                    <a:gd name="T32" fmla="*/ 1105 w 2040"/>
                    <a:gd name="T33" fmla="*/ 1892 h 2341"/>
                    <a:gd name="T34" fmla="*/ 1748 w 2040"/>
                    <a:gd name="T35" fmla="*/ 1505 h 2341"/>
                    <a:gd name="T36" fmla="*/ 1028 w 2040"/>
                    <a:gd name="T37" fmla="*/ 0 h 2341"/>
                    <a:gd name="T38" fmla="*/ 1074 w 2040"/>
                    <a:gd name="T39" fmla="*/ 16 h 2341"/>
                    <a:gd name="T40" fmla="*/ 2016 w 2040"/>
                    <a:gd name="T41" fmla="*/ 587 h 2341"/>
                    <a:gd name="T42" fmla="*/ 2030 w 2040"/>
                    <a:gd name="T43" fmla="*/ 613 h 2341"/>
                    <a:gd name="T44" fmla="*/ 2030 w 2040"/>
                    <a:gd name="T45" fmla="*/ 641 h 2341"/>
                    <a:gd name="T46" fmla="*/ 2016 w 2040"/>
                    <a:gd name="T47" fmla="*/ 666 h 2341"/>
                    <a:gd name="T48" fmla="*/ 1074 w 2040"/>
                    <a:gd name="T49" fmla="*/ 1239 h 2341"/>
                    <a:gd name="T50" fmla="*/ 1028 w 2040"/>
                    <a:gd name="T51" fmla="*/ 1255 h 2341"/>
                    <a:gd name="T52" fmla="*/ 980 w 2040"/>
                    <a:gd name="T53" fmla="*/ 1250 h 2341"/>
                    <a:gd name="T54" fmla="*/ 27 w 2040"/>
                    <a:gd name="T55" fmla="*/ 675 h 2341"/>
                    <a:gd name="T56" fmla="*/ 7 w 2040"/>
                    <a:gd name="T57" fmla="*/ 655 h 2341"/>
                    <a:gd name="T58" fmla="*/ 0 w 2040"/>
                    <a:gd name="T59" fmla="*/ 626 h 2341"/>
                    <a:gd name="T60" fmla="*/ 7 w 2040"/>
                    <a:gd name="T61" fmla="*/ 599 h 2341"/>
                    <a:gd name="T62" fmla="*/ 27 w 2040"/>
                    <a:gd name="T63" fmla="*/ 579 h 2341"/>
                    <a:gd name="T64" fmla="*/ 980 w 2040"/>
                    <a:gd name="T65" fmla="*/ 5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40" h="2341">
                      <a:moveTo>
                        <a:pt x="1748" y="1505"/>
                      </a:moveTo>
                      <a:lnTo>
                        <a:pt x="2013" y="1665"/>
                      </a:lnTo>
                      <a:lnTo>
                        <a:pt x="2024" y="1674"/>
                      </a:lnTo>
                      <a:lnTo>
                        <a:pt x="2032" y="1685"/>
                      </a:lnTo>
                      <a:lnTo>
                        <a:pt x="2038" y="1699"/>
                      </a:lnTo>
                      <a:lnTo>
                        <a:pt x="2040" y="1713"/>
                      </a:lnTo>
                      <a:lnTo>
                        <a:pt x="2038" y="1727"/>
                      </a:lnTo>
                      <a:lnTo>
                        <a:pt x="2032" y="1741"/>
                      </a:lnTo>
                      <a:lnTo>
                        <a:pt x="2024" y="1751"/>
                      </a:lnTo>
                      <a:lnTo>
                        <a:pt x="2013" y="1761"/>
                      </a:lnTo>
                      <a:lnTo>
                        <a:pt x="1081" y="2325"/>
                      </a:lnTo>
                      <a:lnTo>
                        <a:pt x="1059" y="2336"/>
                      </a:lnTo>
                      <a:lnTo>
                        <a:pt x="1036" y="2341"/>
                      </a:lnTo>
                      <a:lnTo>
                        <a:pt x="1012" y="2341"/>
                      </a:lnTo>
                      <a:lnTo>
                        <a:pt x="987" y="2336"/>
                      </a:lnTo>
                      <a:lnTo>
                        <a:pt x="965" y="2325"/>
                      </a:lnTo>
                      <a:lnTo>
                        <a:pt x="35" y="1761"/>
                      </a:lnTo>
                      <a:lnTo>
                        <a:pt x="24" y="1751"/>
                      </a:lnTo>
                      <a:lnTo>
                        <a:pt x="15" y="1741"/>
                      </a:lnTo>
                      <a:lnTo>
                        <a:pt x="9" y="1727"/>
                      </a:lnTo>
                      <a:lnTo>
                        <a:pt x="8" y="1713"/>
                      </a:lnTo>
                      <a:lnTo>
                        <a:pt x="9" y="1699"/>
                      </a:lnTo>
                      <a:lnTo>
                        <a:pt x="16" y="1685"/>
                      </a:lnTo>
                      <a:lnTo>
                        <a:pt x="24" y="1674"/>
                      </a:lnTo>
                      <a:lnTo>
                        <a:pt x="35" y="1665"/>
                      </a:lnTo>
                      <a:lnTo>
                        <a:pt x="291" y="1510"/>
                      </a:lnTo>
                      <a:lnTo>
                        <a:pt x="899" y="1878"/>
                      </a:lnTo>
                      <a:lnTo>
                        <a:pt x="926" y="1892"/>
                      </a:lnTo>
                      <a:lnTo>
                        <a:pt x="956" y="1903"/>
                      </a:lnTo>
                      <a:lnTo>
                        <a:pt x="985" y="1909"/>
                      </a:lnTo>
                      <a:lnTo>
                        <a:pt x="1015" y="1911"/>
                      </a:lnTo>
                      <a:lnTo>
                        <a:pt x="1047" y="1909"/>
                      </a:lnTo>
                      <a:lnTo>
                        <a:pt x="1076" y="1903"/>
                      </a:lnTo>
                      <a:lnTo>
                        <a:pt x="1105" y="1892"/>
                      </a:lnTo>
                      <a:lnTo>
                        <a:pt x="1132" y="1878"/>
                      </a:lnTo>
                      <a:lnTo>
                        <a:pt x="1748" y="1505"/>
                      </a:lnTo>
                      <a:close/>
                      <a:moveTo>
                        <a:pt x="1004" y="0"/>
                      </a:moveTo>
                      <a:lnTo>
                        <a:pt x="1028" y="0"/>
                      </a:lnTo>
                      <a:lnTo>
                        <a:pt x="1052" y="5"/>
                      </a:lnTo>
                      <a:lnTo>
                        <a:pt x="1074" y="16"/>
                      </a:lnTo>
                      <a:lnTo>
                        <a:pt x="2005" y="579"/>
                      </a:lnTo>
                      <a:lnTo>
                        <a:pt x="2016" y="587"/>
                      </a:lnTo>
                      <a:lnTo>
                        <a:pt x="2025" y="599"/>
                      </a:lnTo>
                      <a:lnTo>
                        <a:pt x="2030" y="613"/>
                      </a:lnTo>
                      <a:lnTo>
                        <a:pt x="2032" y="626"/>
                      </a:lnTo>
                      <a:lnTo>
                        <a:pt x="2030" y="641"/>
                      </a:lnTo>
                      <a:lnTo>
                        <a:pt x="2025" y="655"/>
                      </a:lnTo>
                      <a:lnTo>
                        <a:pt x="2016" y="666"/>
                      </a:lnTo>
                      <a:lnTo>
                        <a:pt x="2005" y="675"/>
                      </a:lnTo>
                      <a:lnTo>
                        <a:pt x="1074" y="1239"/>
                      </a:lnTo>
                      <a:lnTo>
                        <a:pt x="1052" y="1250"/>
                      </a:lnTo>
                      <a:lnTo>
                        <a:pt x="1028" y="1255"/>
                      </a:lnTo>
                      <a:lnTo>
                        <a:pt x="1003" y="1255"/>
                      </a:lnTo>
                      <a:lnTo>
                        <a:pt x="980" y="1250"/>
                      </a:lnTo>
                      <a:lnTo>
                        <a:pt x="958" y="1239"/>
                      </a:lnTo>
                      <a:lnTo>
                        <a:pt x="27" y="675"/>
                      </a:lnTo>
                      <a:lnTo>
                        <a:pt x="16" y="666"/>
                      </a:lnTo>
                      <a:lnTo>
                        <a:pt x="7" y="655"/>
                      </a:lnTo>
                      <a:lnTo>
                        <a:pt x="2" y="641"/>
                      </a:lnTo>
                      <a:lnTo>
                        <a:pt x="0" y="626"/>
                      </a:lnTo>
                      <a:lnTo>
                        <a:pt x="2" y="613"/>
                      </a:lnTo>
                      <a:lnTo>
                        <a:pt x="7" y="599"/>
                      </a:lnTo>
                      <a:lnTo>
                        <a:pt x="16" y="587"/>
                      </a:lnTo>
                      <a:lnTo>
                        <a:pt x="27" y="579"/>
                      </a:lnTo>
                      <a:lnTo>
                        <a:pt x="958" y="16"/>
                      </a:lnTo>
                      <a:lnTo>
                        <a:pt x="980" y="5"/>
                      </a:lnTo>
                      <a:lnTo>
                        <a:pt x="1004" y="0"/>
                      </a:lnTo>
                      <a:close/>
                    </a:path>
                  </a:pathLst>
                </a:custGeom>
                <a:solidFill>
                  <a:srgbClr val="EBECE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grpSp>
        </p:grpSp>
      </p:grpSp>
      <p:grpSp>
        <p:nvGrpSpPr>
          <p:cNvPr id="83" name="Group 82"/>
          <p:cNvGrpSpPr/>
          <p:nvPr/>
        </p:nvGrpSpPr>
        <p:grpSpPr>
          <a:xfrm>
            <a:off x="7411522" y="2626486"/>
            <a:ext cx="791143" cy="822699"/>
            <a:chOff x="7096139" y="4762529"/>
            <a:chExt cx="828834" cy="869489"/>
          </a:xfrm>
        </p:grpSpPr>
        <p:sp>
          <p:nvSpPr>
            <p:cNvPr id="129" name="Oval 128"/>
            <p:cNvSpPr/>
            <p:nvPr/>
          </p:nvSpPr>
          <p:spPr bwMode="auto">
            <a:xfrm rot="1038815">
              <a:off x="7096139" y="4762529"/>
              <a:ext cx="828834" cy="828832"/>
            </a:xfrm>
            <a:prstGeom prst="ellipse">
              <a:avLst/>
            </a:prstGeom>
            <a:gradFill>
              <a:gsLst>
                <a:gs pos="0">
                  <a:srgbClr val="4583B7">
                    <a:alpha val="50000"/>
                  </a:srgbClr>
                </a:gs>
                <a:gs pos="100000">
                  <a:srgbClr val="4583B7">
                    <a:alpha val="30000"/>
                  </a:srgbClr>
                </a:gs>
              </a:gsLst>
              <a:lin ang="5400000" scaled="1"/>
            </a:gradFill>
            <a:ln w="12700" cap="flat" cmpd="sng" algn="ctr">
              <a:gradFill>
                <a:gsLst>
                  <a:gs pos="0">
                    <a:schemeClr val="accent4">
                      <a:lumMod val="40000"/>
                      <a:lumOff val="60000"/>
                      <a:alpha val="58000"/>
                    </a:schemeClr>
                  </a:gs>
                  <a:gs pos="100000">
                    <a:schemeClr val="accent4">
                      <a:lumMod val="40000"/>
                      <a:lumOff val="60000"/>
                      <a:alpha val="15000"/>
                    </a:schemeClr>
                  </a:gs>
                </a:gsLst>
                <a:lin ang="5400000" scaled="1"/>
              </a:gradFill>
              <a:prstDash val="solid"/>
              <a:round/>
              <a:headEnd type="none" w="med" len="med"/>
              <a:tailEnd type="triangle" w="med" len="sm"/>
            </a:ln>
            <a:effectLst>
              <a:outerShdw blurRad="952500" sx="102000" sy="102000" algn="ctr" rotWithShape="0">
                <a:schemeClr val="tx1">
                  <a:alpha val="40000"/>
                </a:schemeClr>
              </a:outerShdw>
            </a:effectLst>
          </p:spPr>
          <p:txBody>
            <a:bodyPr vert="horz" wrap="none" lIns="91440" tIns="45720" rIns="91440" bIns="45720" numCol="1" rtlCol="0"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w="76200" cmpd="sng">
                  <a:solidFill>
                    <a:prstClr val="white"/>
                  </a:solidFill>
                </a:ln>
                <a:solidFill>
                  <a:schemeClr val="accent1">
                    <a:lumMod val="50000"/>
                  </a:schemeClr>
                </a:solidFill>
                <a:effectLst/>
                <a:uLnTx/>
                <a:uFillTx/>
                <a:latin typeface="Arial"/>
                <a:ea typeface="ＭＳ Ｐゴシック" pitchFamily="16" charset="-128"/>
                <a:cs typeface="ＭＳ Ｐゴシック" pitchFamily="-97" charset="-128"/>
              </a:endParaRPr>
            </a:p>
          </p:txBody>
        </p:sp>
        <p:sp>
          <p:nvSpPr>
            <p:cNvPr id="130" name="AutoShape 61"/>
            <p:cNvSpPr>
              <a:spLocks noChangeArrowheads="1"/>
            </p:cNvSpPr>
            <p:nvPr/>
          </p:nvSpPr>
          <p:spPr bwMode="auto">
            <a:xfrm>
              <a:off x="7129445" y="4945996"/>
              <a:ext cx="777544" cy="213012"/>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square" lIns="0" tIns="0" rIns="0" bIns="45720" numCol="1" rtlCol="0" anchor="t" anchorCtr="0" compatLnSpc="1">
              <a:prstTxWarp prst="textNoShape">
                <a:avLst/>
              </a:prstTxWarp>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chemeClr val="accent1">
                      <a:lumMod val="50000"/>
                    </a:schemeClr>
                  </a:solidFill>
                  <a:effectLst/>
                  <a:uLnTx/>
                  <a:uFillTx/>
                  <a:latin typeface="Arial"/>
                  <a:ea typeface="ＭＳ Ｐゴシック" pitchFamily="16" charset="-128"/>
                  <a:cs typeface="ＭＳ Ｐゴシック" pitchFamily="-97" charset="-128"/>
                </a:rPr>
                <a:t>City</a:t>
              </a:r>
            </a:p>
          </p:txBody>
        </p:sp>
        <p:grpSp>
          <p:nvGrpSpPr>
            <p:cNvPr id="131" name="Group 130"/>
            <p:cNvGrpSpPr/>
            <p:nvPr/>
          </p:nvGrpSpPr>
          <p:grpSpPr>
            <a:xfrm>
              <a:off x="7409853" y="5169672"/>
              <a:ext cx="511084" cy="462346"/>
              <a:chOff x="11042198" y="2735257"/>
              <a:chExt cx="323232" cy="292409"/>
            </a:xfrm>
          </p:grpSpPr>
          <p:sp>
            <p:nvSpPr>
              <p:cNvPr id="132" name="Freeform 6"/>
              <p:cNvSpPr>
                <a:spLocks/>
              </p:cNvSpPr>
              <p:nvPr/>
            </p:nvSpPr>
            <p:spPr bwMode="auto">
              <a:xfrm>
                <a:off x="11042198" y="2735257"/>
                <a:ext cx="323232" cy="216046"/>
              </a:xfrm>
              <a:custGeom>
                <a:avLst/>
                <a:gdLst>
                  <a:gd name="T0" fmla="*/ 1489 w 2698"/>
                  <a:gd name="T1" fmla="*/ 1 h 1807"/>
                  <a:gd name="T2" fmla="*/ 1579 w 2698"/>
                  <a:gd name="T3" fmla="*/ 16 h 1807"/>
                  <a:gd name="T4" fmla="*/ 1667 w 2698"/>
                  <a:gd name="T5" fmla="*/ 44 h 1807"/>
                  <a:gd name="T6" fmla="*/ 1750 w 2698"/>
                  <a:gd name="T7" fmla="*/ 86 h 1807"/>
                  <a:gd name="T8" fmla="*/ 1825 w 2698"/>
                  <a:gd name="T9" fmla="*/ 143 h 1807"/>
                  <a:gd name="T10" fmla="*/ 1891 w 2698"/>
                  <a:gd name="T11" fmla="*/ 213 h 1807"/>
                  <a:gd name="T12" fmla="*/ 1945 w 2698"/>
                  <a:gd name="T13" fmla="*/ 297 h 1807"/>
                  <a:gd name="T14" fmla="*/ 1983 w 2698"/>
                  <a:gd name="T15" fmla="*/ 395 h 1807"/>
                  <a:gd name="T16" fmla="*/ 2082 w 2698"/>
                  <a:gd name="T17" fmla="*/ 408 h 1807"/>
                  <a:gd name="T18" fmla="*/ 2176 w 2698"/>
                  <a:gd name="T19" fmla="*/ 441 h 1807"/>
                  <a:gd name="T20" fmla="*/ 2262 w 2698"/>
                  <a:gd name="T21" fmla="*/ 494 h 1807"/>
                  <a:gd name="T22" fmla="*/ 2335 w 2698"/>
                  <a:gd name="T23" fmla="*/ 564 h 1807"/>
                  <a:gd name="T24" fmla="*/ 2393 w 2698"/>
                  <a:gd name="T25" fmla="*/ 648 h 1807"/>
                  <a:gd name="T26" fmla="*/ 2432 w 2698"/>
                  <a:gd name="T27" fmla="*/ 741 h 1807"/>
                  <a:gd name="T28" fmla="*/ 2450 w 2698"/>
                  <a:gd name="T29" fmla="*/ 840 h 1807"/>
                  <a:gd name="T30" fmla="*/ 2448 w 2698"/>
                  <a:gd name="T31" fmla="*/ 939 h 1807"/>
                  <a:gd name="T32" fmla="*/ 2531 w 2698"/>
                  <a:gd name="T33" fmla="*/ 995 h 1807"/>
                  <a:gd name="T34" fmla="*/ 2601 w 2698"/>
                  <a:gd name="T35" fmla="*/ 1067 h 1807"/>
                  <a:gd name="T36" fmla="*/ 2654 w 2698"/>
                  <a:gd name="T37" fmla="*/ 1151 h 1807"/>
                  <a:gd name="T38" fmla="*/ 2686 w 2698"/>
                  <a:gd name="T39" fmla="*/ 1246 h 1807"/>
                  <a:gd name="T40" fmla="*/ 2698 w 2698"/>
                  <a:gd name="T41" fmla="*/ 1348 h 1807"/>
                  <a:gd name="T42" fmla="*/ 2686 w 2698"/>
                  <a:gd name="T43" fmla="*/ 1453 h 1807"/>
                  <a:gd name="T44" fmla="*/ 2651 w 2698"/>
                  <a:gd name="T45" fmla="*/ 1550 h 1807"/>
                  <a:gd name="T46" fmla="*/ 2598 w 2698"/>
                  <a:gd name="T47" fmla="*/ 1635 h 1807"/>
                  <a:gd name="T48" fmla="*/ 2527 w 2698"/>
                  <a:gd name="T49" fmla="*/ 1706 h 1807"/>
                  <a:gd name="T50" fmla="*/ 2441 w 2698"/>
                  <a:gd name="T51" fmla="*/ 1760 h 1807"/>
                  <a:gd name="T52" fmla="*/ 2345 w 2698"/>
                  <a:gd name="T53" fmla="*/ 1795 h 1807"/>
                  <a:gd name="T54" fmla="*/ 2240 w 2698"/>
                  <a:gd name="T55" fmla="*/ 1807 h 1807"/>
                  <a:gd name="T56" fmla="*/ 533 w 2698"/>
                  <a:gd name="T57" fmla="*/ 1804 h 1807"/>
                  <a:gd name="T58" fmla="*/ 417 w 2698"/>
                  <a:gd name="T59" fmla="*/ 1783 h 1807"/>
                  <a:gd name="T60" fmla="*/ 311 w 2698"/>
                  <a:gd name="T61" fmla="*/ 1740 h 1807"/>
                  <a:gd name="T62" fmla="*/ 216 w 2698"/>
                  <a:gd name="T63" fmla="*/ 1676 h 1807"/>
                  <a:gd name="T64" fmla="*/ 135 w 2698"/>
                  <a:gd name="T65" fmla="*/ 1597 h 1807"/>
                  <a:gd name="T66" fmla="*/ 71 w 2698"/>
                  <a:gd name="T67" fmla="*/ 1504 h 1807"/>
                  <a:gd name="T68" fmla="*/ 26 w 2698"/>
                  <a:gd name="T69" fmla="*/ 1398 h 1807"/>
                  <a:gd name="T70" fmla="*/ 2 w 2698"/>
                  <a:gd name="T71" fmla="*/ 1284 h 1807"/>
                  <a:gd name="T72" fmla="*/ 2 w 2698"/>
                  <a:gd name="T73" fmla="*/ 1167 h 1807"/>
                  <a:gd name="T74" fmla="*/ 24 w 2698"/>
                  <a:gd name="T75" fmla="*/ 1056 h 1807"/>
                  <a:gd name="T76" fmla="*/ 67 w 2698"/>
                  <a:gd name="T77" fmla="*/ 954 h 1807"/>
                  <a:gd name="T78" fmla="*/ 127 w 2698"/>
                  <a:gd name="T79" fmla="*/ 862 h 1807"/>
                  <a:gd name="T80" fmla="*/ 204 w 2698"/>
                  <a:gd name="T81" fmla="*/ 783 h 1807"/>
                  <a:gd name="T82" fmla="*/ 294 w 2698"/>
                  <a:gd name="T83" fmla="*/ 719 h 1807"/>
                  <a:gd name="T84" fmla="*/ 395 w 2698"/>
                  <a:gd name="T85" fmla="*/ 673 h 1807"/>
                  <a:gd name="T86" fmla="*/ 408 w 2698"/>
                  <a:gd name="T87" fmla="*/ 568 h 1807"/>
                  <a:gd name="T88" fmla="*/ 444 w 2698"/>
                  <a:gd name="T89" fmla="*/ 469 h 1807"/>
                  <a:gd name="T90" fmla="*/ 501 w 2698"/>
                  <a:gd name="T91" fmla="*/ 379 h 1807"/>
                  <a:gd name="T92" fmla="*/ 569 w 2698"/>
                  <a:gd name="T93" fmla="*/ 309 h 1807"/>
                  <a:gd name="T94" fmla="*/ 649 w 2698"/>
                  <a:gd name="T95" fmla="*/ 255 h 1807"/>
                  <a:gd name="T96" fmla="*/ 737 w 2698"/>
                  <a:gd name="T97" fmla="*/ 217 h 1807"/>
                  <a:gd name="T98" fmla="*/ 831 w 2698"/>
                  <a:gd name="T99" fmla="*/ 198 h 1807"/>
                  <a:gd name="T100" fmla="*/ 923 w 2698"/>
                  <a:gd name="T101" fmla="*/ 198 h 1807"/>
                  <a:gd name="T102" fmla="*/ 1008 w 2698"/>
                  <a:gd name="T103" fmla="*/ 213 h 1807"/>
                  <a:gd name="T104" fmla="*/ 1085 w 2698"/>
                  <a:gd name="T105" fmla="*/ 132 h 1807"/>
                  <a:gd name="T106" fmla="*/ 1175 w 2698"/>
                  <a:gd name="T107" fmla="*/ 68 h 1807"/>
                  <a:gd name="T108" fmla="*/ 1276 w 2698"/>
                  <a:gd name="T109" fmla="*/ 25 h 1807"/>
                  <a:gd name="T110" fmla="*/ 1386 w 2698"/>
                  <a:gd name="T111" fmla="*/ 2 h 1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98" h="1807">
                    <a:moveTo>
                      <a:pt x="1444" y="0"/>
                    </a:moveTo>
                    <a:lnTo>
                      <a:pt x="1489" y="1"/>
                    </a:lnTo>
                    <a:lnTo>
                      <a:pt x="1534" y="6"/>
                    </a:lnTo>
                    <a:lnTo>
                      <a:pt x="1579" y="16"/>
                    </a:lnTo>
                    <a:lnTo>
                      <a:pt x="1624" y="28"/>
                    </a:lnTo>
                    <a:lnTo>
                      <a:pt x="1667" y="44"/>
                    </a:lnTo>
                    <a:lnTo>
                      <a:pt x="1709" y="63"/>
                    </a:lnTo>
                    <a:lnTo>
                      <a:pt x="1750" y="86"/>
                    </a:lnTo>
                    <a:lnTo>
                      <a:pt x="1790" y="113"/>
                    </a:lnTo>
                    <a:lnTo>
                      <a:pt x="1825" y="143"/>
                    </a:lnTo>
                    <a:lnTo>
                      <a:pt x="1860" y="176"/>
                    </a:lnTo>
                    <a:lnTo>
                      <a:pt x="1891" y="213"/>
                    </a:lnTo>
                    <a:lnTo>
                      <a:pt x="1919" y="253"/>
                    </a:lnTo>
                    <a:lnTo>
                      <a:pt x="1945" y="297"/>
                    </a:lnTo>
                    <a:lnTo>
                      <a:pt x="1966" y="344"/>
                    </a:lnTo>
                    <a:lnTo>
                      <a:pt x="1983" y="395"/>
                    </a:lnTo>
                    <a:lnTo>
                      <a:pt x="2034" y="398"/>
                    </a:lnTo>
                    <a:lnTo>
                      <a:pt x="2082" y="408"/>
                    </a:lnTo>
                    <a:lnTo>
                      <a:pt x="2131" y="422"/>
                    </a:lnTo>
                    <a:lnTo>
                      <a:pt x="2176" y="441"/>
                    </a:lnTo>
                    <a:lnTo>
                      <a:pt x="2221" y="466"/>
                    </a:lnTo>
                    <a:lnTo>
                      <a:pt x="2262" y="494"/>
                    </a:lnTo>
                    <a:lnTo>
                      <a:pt x="2300" y="527"/>
                    </a:lnTo>
                    <a:lnTo>
                      <a:pt x="2335" y="564"/>
                    </a:lnTo>
                    <a:lnTo>
                      <a:pt x="2365" y="604"/>
                    </a:lnTo>
                    <a:lnTo>
                      <a:pt x="2393" y="648"/>
                    </a:lnTo>
                    <a:lnTo>
                      <a:pt x="2415" y="694"/>
                    </a:lnTo>
                    <a:lnTo>
                      <a:pt x="2432" y="741"/>
                    </a:lnTo>
                    <a:lnTo>
                      <a:pt x="2443" y="790"/>
                    </a:lnTo>
                    <a:lnTo>
                      <a:pt x="2450" y="840"/>
                    </a:lnTo>
                    <a:lnTo>
                      <a:pt x="2452" y="889"/>
                    </a:lnTo>
                    <a:lnTo>
                      <a:pt x="2448" y="939"/>
                    </a:lnTo>
                    <a:lnTo>
                      <a:pt x="2491" y="964"/>
                    </a:lnTo>
                    <a:lnTo>
                      <a:pt x="2531" y="995"/>
                    </a:lnTo>
                    <a:lnTo>
                      <a:pt x="2568" y="1029"/>
                    </a:lnTo>
                    <a:lnTo>
                      <a:pt x="2601" y="1067"/>
                    </a:lnTo>
                    <a:lnTo>
                      <a:pt x="2629" y="1107"/>
                    </a:lnTo>
                    <a:lnTo>
                      <a:pt x="2654" y="1151"/>
                    </a:lnTo>
                    <a:lnTo>
                      <a:pt x="2673" y="1198"/>
                    </a:lnTo>
                    <a:lnTo>
                      <a:pt x="2686" y="1246"/>
                    </a:lnTo>
                    <a:lnTo>
                      <a:pt x="2696" y="1296"/>
                    </a:lnTo>
                    <a:lnTo>
                      <a:pt x="2698" y="1348"/>
                    </a:lnTo>
                    <a:lnTo>
                      <a:pt x="2695" y="1402"/>
                    </a:lnTo>
                    <a:lnTo>
                      <a:pt x="2686" y="1453"/>
                    </a:lnTo>
                    <a:lnTo>
                      <a:pt x="2672" y="1503"/>
                    </a:lnTo>
                    <a:lnTo>
                      <a:pt x="2651" y="1550"/>
                    </a:lnTo>
                    <a:lnTo>
                      <a:pt x="2627" y="1594"/>
                    </a:lnTo>
                    <a:lnTo>
                      <a:pt x="2598" y="1635"/>
                    </a:lnTo>
                    <a:lnTo>
                      <a:pt x="2564" y="1672"/>
                    </a:lnTo>
                    <a:lnTo>
                      <a:pt x="2527" y="1706"/>
                    </a:lnTo>
                    <a:lnTo>
                      <a:pt x="2486" y="1735"/>
                    </a:lnTo>
                    <a:lnTo>
                      <a:pt x="2441" y="1760"/>
                    </a:lnTo>
                    <a:lnTo>
                      <a:pt x="2394" y="1780"/>
                    </a:lnTo>
                    <a:lnTo>
                      <a:pt x="2345" y="1795"/>
                    </a:lnTo>
                    <a:lnTo>
                      <a:pt x="2293" y="1804"/>
                    </a:lnTo>
                    <a:lnTo>
                      <a:pt x="2240" y="1807"/>
                    </a:lnTo>
                    <a:lnTo>
                      <a:pt x="558" y="1807"/>
                    </a:lnTo>
                    <a:lnTo>
                      <a:pt x="533" y="1804"/>
                    </a:lnTo>
                    <a:lnTo>
                      <a:pt x="474" y="1797"/>
                    </a:lnTo>
                    <a:lnTo>
                      <a:pt x="417" y="1783"/>
                    </a:lnTo>
                    <a:lnTo>
                      <a:pt x="362" y="1764"/>
                    </a:lnTo>
                    <a:lnTo>
                      <a:pt x="311" y="1740"/>
                    </a:lnTo>
                    <a:lnTo>
                      <a:pt x="261" y="1710"/>
                    </a:lnTo>
                    <a:lnTo>
                      <a:pt x="216" y="1676"/>
                    </a:lnTo>
                    <a:lnTo>
                      <a:pt x="173" y="1639"/>
                    </a:lnTo>
                    <a:lnTo>
                      <a:pt x="135" y="1597"/>
                    </a:lnTo>
                    <a:lnTo>
                      <a:pt x="100" y="1553"/>
                    </a:lnTo>
                    <a:lnTo>
                      <a:pt x="71" y="1504"/>
                    </a:lnTo>
                    <a:lnTo>
                      <a:pt x="47" y="1452"/>
                    </a:lnTo>
                    <a:lnTo>
                      <a:pt x="26" y="1398"/>
                    </a:lnTo>
                    <a:lnTo>
                      <a:pt x="12" y="1342"/>
                    </a:lnTo>
                    <a:lnTo>
                      <a:pt x="2" y="1284"/>
                    </a:lnTo>
                    <a:lnTo>
                      <a:pt x="0" y="1224"/>
                    </a:lnTo>
                    <a:lnTo>
                      <a:pt x="2" y="1167"/>
                    </a:lnTo>
                    <a:lnTo>
                      <a:pt x="11" y="1111"/>
                    </a:lnTo>
                    <a:lnTo>
                      <a:pt x="24" y="1056"/>
                    </a:lnTo>
                    <a:lnTo>
                      <a:pt x="43" y="1004"/>
                    </a:lnTo>
                    <a:lnTo>
                      <a:pt x="67" y="954"/>
                    </a:lnTo>
                    <a:lnTo>
                      <a:pt x="95" y="906"/>
                    </a:lnTo>
                    <a:lnTo>
                      <a:pt x="127" y="862"/>
                    </a:lnTo>
                    <a:lnTo>
                      <a:pt x="164" y="821"/>
                    </a:lnTo>
                    <a:lnTo>
                      <a:pt x="204" y="783"/>
                    </a:lnTo>
                    <a:lnTo>
                      <a:pt x="247" y="749"/>
                    </a:lnTo>
                    <a:lnTo>
                      <a:pt x="294" y="719"/>
                    </a:lnTo>
                    <a:lnTo>
                      <a:pt x="343" y="694"/>
                    </a:lnTo>
                    <a:lnTo>
                      <a:pt x="395" y="673"/>
                    </a:lnTo>
                    <a:lnTo>
                      <a:pt x="399" y="620"/>
                    </a:lnTo>
                    <a:lnTo>
                      <a:pt x="408" y="568"/>
                    </a:lnTo>
                    <a:lnTo>
                      <a:pt x="423" y="517"/>
                    </a:lnTo>
                    <a:lnTo>
                      <a:pt x="444" y="469"/>
                    </a:lnTo>
                    <a:lnTo>
                      <a:pt x="469" y="422"/>
                    </a:lnTo>
                    <a:lnTo>
                      <a:pt x="501" y="379"/>
                    </a:lnTo>
                    <a:lnTo>
                      <a:pt x="533" y="342"/>
                    </a:lnTo>
                    <a:lnTo>
                      <a:pt x="569" y="309"/>
                    </a:lnTo>
                    <a:lnTo>
                      <a:pt x="607" y="281"/>
                    </a:lnTo>
                    <a:lnTo>
                      <a:pt x="649" y="255"/>
                    </a:lnTo>
                    <a:lnTo>
                      <a:pt x="692" y="234"/>
                    </a:lnTo>
                    <a:lnTo>
                      <a:pt x="737" y="217"/>
                    </a:lnTo>
                    <a:lnTo>
                      <a:pt x="784" y="206"/>
                    </a:lnTo>
                    <a:lnTo>
                      <a:pt x="831" y="198"/>
                    </a:lnTo>
                    <a:lnTo>
                      <a:pt x="880" y="196"/>
                    </a:lnTo>
                    <a:lnTo>
                      <a:pt x="923" y="198"/>
                    </a:lnTo>
                    <a:lnTo>
                      <a:pt x="966" y="204"/>
                    </a:lnTo>
                    <a:lnTo>
                      <a:pt x="1008" y="213"/>
                    </a:lnTo>
                    <a:lnTo>
                      <a:pt x="1044" y="171"/>
                    </a:lnTo>
                    <a:lnTo>
                      <a:pt x="1085" y="132"/>
                    </a:lnTo>
                    <a:lnTo>
                      <a:pt x="1128" y="98"/>
                    </a:lnTo>
                    <a:lnTo>
                      <a:pt x="1175" y="68"/>
                    </a:lnTo>
                    <a:lnTo>
                      <a:pt x="1224" y="44"/>
                    </a:lnTo>
                    <a:lnTo>
                      <a:pt x="1276" y="25"/>
                    </a:lnTo>
                    <a:lnTo>
                      <a:pt x="1330" y="10"/>
                    </a:lnTo>
                    <a:lnTo>
                      <a:pt x="1386" y="2"/>
                    </a:lnTo>
                    <a:lnTo>
                      <a:pt x="1444"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33" name="Freeform 7"/>
              <p:cNvSpPr>
                <a:spLocks/>
              </p:cNvSpPr>
              <p:nvPr/>
            </p:nvSpPr>
            <p:spPr bwMode="auto">
              <a:xfrm>
                <a:off x="11055596" y="2748655"/>
                <a:ext cx="296435" cy="189249"/>
              </a:xfrm>
              <a:custGeom>
                <a:avLst/>
                <a:gdLst>
                  <a:gd name="T0" fmla="*/ 1380 w 2474"/>
                  <a:gd name="T1" fmla="*/ 2 h 1582"/>
                  <a:gd name="T2" fmla="*/ 1462 w 2474"/>
                  <a:gd name="T3" fmla="*/ 18 h 1582"/>
                  <a:gd name="T4" fmla="*/ 1540 w 2474"/>
                  <a:gd name="T5" fmla="*/ 48 h 1582"/>
                  <a:gd name="T6" fmla="*/ 1612 w 2474"/>
                  <a:gd name="T7" fmla="*/ 94 h 1582"/>
                  <a:gd name="T8" fmla="*/ 1674 w 2474"/>
                  <a:gd name="T9" fmla="*/ 152 h 1582"/>
                  <a:gd name="T10" fmla="*/ 1724 w 2474"/>
                  <a:gd name="T11" fmla="*/ 223 h 1582"/>
                  <a:gd name="T12" fmla="*/ 1760 w 2474"/>
                  <a:gd name="T13" fmla="*/ 307 h 1582"/>
                  <a:gd name="T14" fmla="*/ 1779 w 2474"/>
                  <a:gd name="T15" fmla="*/ 403 h 1582"/>
                  <a:gd name="T16" fmla="*/ 1878 w 2474"/>
                  <a:gd name="T17" fmla="*/ 395 h 1582"/>
                  <a:gd name="T18" fmla="*/ 1970 w 2474"/>
                  <a:gd name="T19" fmla="*/ 413 h 1582"/>
                  <a:gd name="T20" fmla="*/ 2053 w 2474"/>
                  <a:gd name="T21" fmla="*/ 452 h 1582"/>
                  <a:gd name="T22" fmla="*/ 2122 w 2474"/>
                  <a:gd name="T23" fmla="*/ 509 h 1582"/>
                  <a:gd name="T24" fmla="*/ 2177 w 2474"/>
                  <a:gd name="T25" fmla="*/ 581 h 1582"/>
                  <a:gd name="T26" fmla="*/ 2212 w 2474"/>
                  <a:gd name="T27" fmla="*/ 663 h 1582"/>
                  <a:gd name="T28" fmla="*/ 2227 w 2474"/>
                  <a:gd name="T29" fmla="*/ 754 h 1582"/>
                  <a:gd name="T30" fmla="*/ 2217 w 2474"/>
                  <a:gd name="T31" fmla="*/ 850 h 1582"/>
                  <a:gd name="T32" fmla="*/ 2244 w 2474"/>
                  <a:gd name="T33" fmla="*/ 909 h 1582"/>
                  <a:gd name="T34" fmla="*/ 2319 w 2474"/>
                  <a:gd name="T35" fmla="*/ 947 h 1582"/>
                  <a:gd name="T36" fmla="*/ 2382 w 2474"/>
                  <a:gd name="T37" fmla="*/ 1002 h 1582"/>
                  <a:gd name="T38" fmla="*/ 2432 w 2474"/>
                  <a:gd name="T39" fmla="*/ 1070 h 1582"/>
                  <a:gd name="T40" fmla="*/ 2462 w 2474"/>
                  <a:gd name="T41" fmla="*/ 1149 h 1582"/>
                  <a:gd name="T42" fmla="*/ 2474 w 2474"/>
                  <a:gd name="T43" fmla="*/ 1236 h 1582"/>
                  <a:gd name="T44" fmla="*/ 2461 w 2474"/>
                  <a:gd name="T45" fmla="*/ 1329 h 1582"/>
                  <a:gd name="T46" fmla="*/ 2426 w 2474"/>
                  <a:gd name="T47" fmla="*/ 1411 h 1582"/>
                  <a:gd name="T48" fmla="*/ 2373 w 2474"/>
                  <a:gd name="T49" fmla="*/ 1481 h 1582"/>
                  <a:gd name="T50" fmla="*/ 2303 w 2474"/>
                  <a:gd name="T51" fmla="*/ 1535 h 1582"/>
                  <a:gd name="T52" fmla="*/ 2219 w 2474"/>
                  <a:gd name="T53" fmla="*/ 1571 h 1582"/>
                  <a:gd name="T54" fmla="*/ 2128 w 2474"/>
                  <a:gd name="T55" fmla="*/ 1582 h 1582"/>
                  <a:gd name="T56" fmla="*/ 446 w 2474"/>
                  <a:gd name="T57" fmla="*/ 1581 h 1582"/>
                  <a:gd name="T58" fmla="*/ 342 w 2474"/>
                  <a:gd name="T59" fmla="*/ 1564 h 1582"/>
                  <a:gd name="T60" fmla="*/ 248 w 2474"/>
                  <a:gd name="T61" fmla="*/ 1526 h 1582"/>
                  <a:gd name="T62" fmla="*/ 166 w 2474"/>
                  <a:gd name="T63" fmla="*/ 1470 h 1582"/>
                  <a:gd name="T64" fmla="*/ 97 w 2474"/>
                  <a:gd name="T65" fmla="*/ 1398 h 1582"/>
                  <a:gd name="T66" fmla="*/ 45 w 2474"/>
                  <a:gd name="T67" fmla="*/ 1313 h 1582"/>
                  <a:gd name="T68" fmla="*/ 12 w 2474"/>
                  <a:gd name="T69" fmla="*/ 1217 h 1582"/>
                  <a:gd name="T70" fmla="*/ 0 w 2474"/>
                  <a:gd name="T71" fmla="*/ 1112 h 1582"/>
                  <a:gd name="T72" fmla="*/ 12 w 2474"/>
                  <a:gd name="T73" fmla="*/ 1007 h 1582"/>
                  <a:gd name="T74" fmla="*/ 46 w 2474"/>
                  <a:gd name="T75" fmla="*/ 908 h 1582"/>
                  <a:gd name="T76" fmla="*/ 100 w 2474"/>
                  <a:gd name="T77" fmla="*/ 823 h 1582"/>
                  <a:gd name="T78" fmla="*/ 171 w 2474"/>
                  <a:gd name="T79" fmla="*/ 750 h 1582"/>
                  <a:gd name="T80" fmla="*/ 257 w 2474"/>
                  <a:gd name="T81" fmla="*/ 694 h 1582"/>
                  <a:gd name="T82" fmla="*/ 353 w 2474"/>
                  <a:gd name="T83" fmla="*/ 658 h 1582"/>
                  <a:gd name="T84" fmla="*/ 397 w 2474"/>
                  <a:gd name="T85" fmla="*/ 599 h 1582"/>
                  <a:gd name="T86" fmla="*/ 400 w 2474"/>
                  <a:gd name="T87" fmla="*/ 507 h 1582"/>
                  <a:gd name="T88" fmla="*/ 425 w 2474"/>
                  <a:gd name="T89" fmla="*/ 422 h 1582"/>
                  <a:gd name="T90" fmla="*/ 468 w 2474"/>
                  <a:gd name="T91" fmla="*/ 348 h 1582"/>
                  <a:gd name="T92" fmla="*/ 527 w 2474"/>
                  <a:gd name="T93" fmla="*/ 286 h 1582"/>
                  <a:gd name="T94" fmla="*/ 597 w 2474"/>
                  <a:gd name="T95" fmla="*/ 239 h 1582"/>
                  <a:gd name="T96" fmla="*/ 677 w 2474"/>
                  <a:gd name="T97" fmla="*/ 208 h 1582"/>
                  <a:gd name="T98" fmla="*/ 763 w 2474"/>
                  <a:gd name="T99" fmla="*/ 196 h 1582"/>
                  <a:gd name="T100" fmla="*/ 851 w 2474"/>
                  <a:gd name="T101" fmla="*/ 207 h 1582"/>
                  <a:gd name="T102" fmla="*/ 940 w 2474"/>
                  <a:gd name="T103" fmla="*/ 241 h 1582"/>
                  <a:gd name="T104" fmla="*/ 994 w 2474"/>
                  <a:gd name="T105" fmla="*/ 158 h 1582"/>
                  <a:gd name="T106" fmla="*/ 1058 w 2474"/>
                  <a:gd name="T107" fmla="*/ 94 h 1582"/>
                  <a:gd name="T108" fmla="*/ 1132 w 2474"/>
                  <a:gd name="T109" fmla="*/ 46 h 1582"/>
                  <a:gd name="T110" fmla="*/ 1212 w 2474"/>
                  <a:gd name="T111" fmla="*/ 16 h 1582"/>
                  <a:gd name="T112" fmla="*/ 1295 w 2474"/>
                  <a:gd name="T113" fmla="*/ 1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74" h="1582">
                    <a:moveTo>
                      <a:pt x="1337" y="0"/>
                    </a:moveTo>
                    <a:lnTo>
                      <a:pt x="1380" y="2"/>
                    </a:lnTo>
                    <a:lnTo>
                      <a:pt x="1421" y="8"/>
                    </a:lnTo>
                    <a:lnTo>
                      <a:pt x="1462" y="18"/>
                    </a:lnTo>
                    <a:lnTo>
                      <a:pt x="1502" y="31"/>
                    </a:lnTo>
                    <a:lnTo>
                      <a:pt x="1540" y="48"/>
                    </a:lnTo>
                    <a:lnTo>
                      <a:pt x="1577" y="70"/>
                    </a:lnTo>
                    <a:lnTo>
                      <a:pt x="1612" y="94"/>
                    </a:lnTo>
                    <a:lnTo>
                      <a:pt x="1645" y="121"/>
                    </a:lnTo>
                    <a:lnTo>
                      <a:pt x="1674" y="152"/>
                    </a:lnTo>
                    <a:lnTo>
                      <a:pt x="1701" y="186"/>
                    </a:lnTo>
                    <a:lnTo>
                      <a:pt x="1724" y="223"/>
                    </a:lnTo>
                    <a:lnTo>
                      <a:pt x="1744" y="264"/>
                    </a:lnTo>
                    <a:lnTo>
                      <a:pt x="1760" y="307"/>
                    </a:lnTo>
                    <a:lnTo>
                      <a:pt x="1773" y="354"/>
                    </a:lnTo>
                    <a:lnTo>
                      <a:pt x="1779" y="403"/>
                    </a:lnTo>
                    <a:lnTo>
                      <a:pt x="1830" y="396"/>
                    </a:lnTo>
                    <a:lnTo>
                      <a:pt x="1878" y="395"/>
                    </a:lnTo>
                    <a:lnTo>
                      <a:pt x="1926" y="401"/>
                    </a:lnTo>
                    <a:lnTo>
                      <a:pt x="1970" y="413"/>
                    </a:lnTo>
                    <a:lnTo>
                      <a:pt x="2013" y="430"/>
                    </a:lnTo>
                    <a:lnTo>
                      <a:pt x="2053" y="452"/>
                    </a:lnTo>
                    <a:lnTo>
                      <a:pt x="2089" y="478"/>
                    </a:lnTo>
                    <a:lnTo>
                      <a:pt x="2122" y="509"/>
                    </a:lnTo>
                    <a:lnTo>
                      <a:pt x="2152" y="543"/>
                    </a:lnTo>
                    <a:lnTo>
                      <a:pt x="2177" y="581"/>
                    </a:lnTo>
                    <a:lnTo>
                      <a:pt x="2197" y="621"/>
                    </a:lnTo>
                    <a:lnTo>
                      <a:pt x="2212" y="663"/>
                    </a:lnTo>
                    <a:lnTo>
                      <a:pt x="2223" y="709"/>
                    </a:lnTo>
                    <a:lnTo>
                      <a:pt x="2227" y="754"/>
                    </a:lnTo>
                    <a:lnTo>
                      <a:pt x="2225" y="802"/>
                    </a:lnTo>
                    <a:lnTo>
                      <a:pt x="2217" y="850"/>
                    </a:lnTo>
                    <a:lnTo>
                      <a:pt x="2203" y="898"/>
                    </a:lnTo>
                    <a:lnTo>
                      <a:pt x="2244" y="909"/>
                    </a:lnTo>
                    <a:lnTo>
                      <a:pt x="2283" y="926"/>
                    </a:lnTo>
                    <a:lnTo>
                      <a:pt x="2319" y="947"/>
                    </a:lnTo>
                    <a:lnTo>
                      <a:pt x="2353" y="973"/>
                    </a:lnTo>
                    <a:lnTo>
                      <a:pt x="2382" y="1002"/>
                    </a:lnTo>
                    <a:lnTo>
                      <a:pt x="2410" y="1034"/>
                    </a:lnTo>
                    <a:lnTo>
                      <a:pt x="2432" y="1070"/>
                    </a:lnTo>
                    <a:lnTo>
                      <a:pt x="2450" y="1108"/>
                    </a:lnTo>
                    <a:lnTo>
                      <a:pt x="2462" y="1149"/>
                    </a:lnTo>
                    <a:lnTo>
                      <a:pt x="2471" y="1191"/>
                    </a:lnTo>
                    <a:lnTo>
                      <a:pt x="2474" y="1236"/>
                    </a:lnTo>
                    <a:lnTo>
                      <a:pt x="2471" y="1283"/>
                    </a:lnTo>
                    <a:lnTo>
                      <a:pt x="2461" y="1329"/>
                    </a:lnTo>
                    <a:lnTo>
                      <a:pt x="2447" y="1371"/>
                    </a:lnTo>
                    <a:lnTo>
                      <a:pt x="2426" y="1411"/>
                    </a:lnTo>
                    <a:lnTo>
                      <a:pt x="2402" y="1448"/>
                    </a:lnTo>
                    <a:lnTo>
                      <a:pt x="2373" y="1481"/>
                    </a:lnTo>
                    <a:lnTo>
                      <a:pt x="2339" y="1510"/>
                    </a:lnTo>
                    <a:lnTo>
                      <a:pt x="2303" y="1535"/>
                    </a:lnTo>
                    <a:lnTo>
                      <a:pt x="2263" y="1555"/>
                    </a:lnTo>
                    <a:lnTo>
                      <a:pt x="2219" y="1571"/>
                    </a:lnTo>
                    <a:lnTo>
                      <a:pt x="2175" y="1579"/>
                    </a:lnTo>
                    <a:lnTo>
                      <a:pt x="2128" y="1582"/>
                    </a:lnTo>
                    <a:lnTo>
                      <a:pt x="446" y="1582"/>
                    </a:lnTo>
                    <a:lnTo>
                      <a:pt x="446" y="1581"/>
                    </a:lnTo>
                    <a:lnTo>
                      <a:pt x="393" y="1576"/>
                    </a:lnTo>
                    <a:lnTo>
                      <a:pt x="342" y="1564"/>
                    </a:lnTo>
                    <a:lnTo>
                      <a:pt x="295" y="1548"/>
                    </a:lnTo>
                    <a:lnTo>
                      <a:pt x="248" y="1526"/>
                    </a:lnTo>
                    <a:lnTo>
                      <a:pt x="206" y="1501"/>
                    </a:lnTo>
                    <a:lnTo>
                      <a:pt x="166" y="1470"/>
                    </a:lnTo>
                    <a:lnTo>
                      <a:pt x="130" y="1436"/>
                    </a:lnTo>
                    <a:lnTo>
                      <a:pt x="97" y="1398"/>
                    </a:lnTo>
                    <a:lnTo>
                      <a:pt x="69" y="1357"/>
                    </a:lnTo>
                    <a:lnTo>
                      <a:pt x="45" y="1313"/>
                    </a:lnTo>
                    <a:lnTo>
                      <a:pt x="25" y="1266"/>
                    </a:lnTo>
                    <a:lnTo>
                      <a:pt x="12" y="1217"/>
                    </a:lnTo>
                    <a:lnTo>
                      <a:pt x="3" y="1166"/>
                    </a:lnTo>
                    <a:lnTo>
                      <a:pt x="0" y="1112"/>
                    </a:lnTo>
                    <a:lnTo>
                      <a:pt x="3" y="1058"/>
                    </a:lnTo>
                    <a:lnTo>
                      <a:pt x="12" y="1007"/>
                    </a:lnTo>
                    <a:lnTo>
                      <a:pt x="26" y="956"/>
                    </a:lnTo>
                    <a:lnTo>
                      <a:pt x="46" y="908"/>
                    </a:lnTo>
                    <a:lnTo>
                      <a:pt x="71" y="864"/>
                    </a:lnTo>
                    <a:lnTo>
                      <a:pt x="100" y="823"/>
                    </a:lnTo>
                    <a:lnTo>
                      <a:pt x="134" y="785"/>
                    </a:lnTo>
                    <a:lnTo>
                      <a:pt x="171" y="750"/>
                    </a:lnTo>
                    <a:lnTo>
                      <a:pt x="212" y="720"/>
                    </a:lnTo>
                    <a:lnTo>
                      <a:pt x="257" y="694"/>
                    </a:lnTo>
                    <a:lnTo>
                      <a:pt x="303" y="674"/>
                    </a:lnTo>
                    <a:lnTo>
                      <a:pt x="353" y="658"/>
                    </a:lnTo>
                    <a:lnTo>
                      <a:pt x="405" y="647"/>
                    </a:lnTo>
                    <a:lnTo>
                      <a:pt x="397" y="599"/>
                    </a:lnTo>
                    <a:lnTo>
                      <a:pt x="396" y="552"/>
                    </a:lnTo>
                    <a:lnTo>
                      <a:pt x="400" y="507"/>
                    </a:lnTo>
                    <a:lnTo>
                      <a:pt x="410" y="464"/>
                    </a:lnTo>
                    <a:lnTo>
                      <a:pt x="425" y="422"/>
                    </a:lnTo>
                    <a:lnTo>
                      <a:pt x="445" y="384"/>
                    </a:lnTo>
                    <a:lnTo>
                      <a:pt x="468" y="348"/>
                    </a:lnTo>
                    <a:lnTo>
                      <a:pt x="495" y="316"/>
                    </a:lnTo>
                    <a:lnTo>
                      <a:pt x="527" y="286"/>
                    </a:lnTo>
                    <a:lnTo>
                      <a:pt x="561" y="261"/>
                    </a:lnTo>
                    <a:lnTo>
                      <a:pt x="597" y="239"/>
                    </a:lnTo>
                    <a:lnTo>
                      <a:pt x="636" y="221"/>
                    </a:lnTo>
                    <a:lnTo>
                      <a:pt x="677" y="208"/>
                    </a:lnTo>
                    <a:lnTo>
                      <a:pt x="719" y="199"/>
                    </a:lnTo>
                    <a:lnTo>
                      <a:pt x="763" y="196"/>
                    </a:lnTo>
                    <a:lnTo>
                      <a:pt x="807" y="198"/>
                    </a:lnTo>
                    <a:lnTo>
                      <a:pt x="851" y="207"/>
                    </a:lnTo>
                    <a:lnTo>
                      <a:pt x="897" y="221"/>
                    </a:lnTo>
                    <a:lnTo>
                      <a:pt x="940" y="241"/>
                    </a:lnTo>
                    <a:lnTo>
                      <a:pt x="966" y="197"/>
                    </a:lnTo>
                    <a:lnTo>
                      <a:pt x="994" y="158"/>
                    </a:lnTo>
                    <a:lnTo>
                      <a:pt x="1026" y="123"/>
                    </a:lnTo>
                    <a:lnTo>
                      <a:pt x="1058" y="94"/>
                    </a:lnTo>
                    <a:lnTo>
                      <a:pt x="1094" y="68"/>
                    </a:lnTo>
                    <a:lnTo>
                      <a:pt x="1132" y="46"/>
                    </a:lnTo>
                    <a:lnTo>
                      <a:pt x="1172" y="29"/>
                    </a:lnTo>
                    <a:lnTo>
                      <a:pt x="1212" y="16"/>
                    </a:lnTo>
                    <a:lnTo>
                      <a:pt x="1254" y="6"/>
                    </a:lnTo>
                    <a:lnTo>
                      <a:pt x="1295" y="1"/>
                    </a:lnTo>
                    <a:lnTo>
                      <a:pt x="1337" y="0"/>
                    </a:lnTo>
                    <a:close/>
                  </a:path>
                </a:pathLst>
              </a:custGeom>
              <a:solidFill>
                <a:srgbClr val="C0E8F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cs typeface="ＭＳ Ｐゴシック"/>
                </a:endParaRPr>
              </a:p>
            </p:txBody>
          </p:sp>
          <p:grpSp>
            <p:nvGrpSpPr>
              <p:cNvPr id="134" name="Group 133"/>
              <p:cNvGrpSpPr>
                <a:grpSpLocks noChangeAspect="1"/>
              </p:cNvGrpSpPr>
              <p:nvPr/>
            </p:nvGrpSpPr>
            <p:grpSpPr>
              <a:xfrm>
                <a:off x="11152374" y="2844706"/>
                <a:ext cx="161025" cy="182960"/>
                <a:chOff x="4946904" y="2472561"/>
                <a:chExt cx="603579" cy="685800"/>
              </a:xfrm>
            </p:grpSpPr>
            <p:sp>
              <p:nvSpPr>
                <p:cNvPr id="135" name="Freeform 13"/>
                <p:cNvSpPr>
                  <a:spLocks/>
                </p:cNvSpPr>
                <p:nvPr/>
              </p:nvSpPr>
              <p:spPr bwMode="auto">
                <a:xfrm>
                  <a:off x="4946904" y="2472561"/>
                  <a:ext cx="603579" cy="685800"/>
                </a:xfrm>
                <a:custGeom>
                  <a:avLst/>
                  <a:gdLst>
                    <a:gd name="T0" fmla="*/ 1159 w 2265"/>
                    <a:gd name="T1" fmla="*/ 2 h 2567"/>
                    <a:gd name="T2" fmla="*/ 1217 w 2265"/>
                    <a:gd name="T3" fmla="*/ 18 h 2567"/>
                    <a:gd name="T4" fmla="*/ 2175 w 2265"/>
                    <a:gd name="T5" fmla="*/ 596 h 2567"/>
                    <a:gd name="T6" fmla="*/ 2218 w 2265"/>
                    <a:gd name="T7" fmla="*/ 634 h 2567"/>
                    <a:gd name="T8" fmla="*/ 2247 w 2265"/>
                    <a:gd name="T9" fmla="*/ 683 h 2567"/>
                    <a:gd name="T10" fmla="*/ 2256 w 2265"/>
                    <a:gd name="T11" fmla="*/ 739 h 2567"/>
                    <a:gd name="T12" fmla="*/ 2247 w 2265"/>
                    <a:gd name="T13" fmla="*/ 797 h 2567"/>
                    <a:gd name="T14" fmla="*/ 2218 w 2265"/>
                    <a:gd name="T15" fmla="*/ 846 h 2567"/>
                    <a:gd name="T16" fmla="*/ 2175 w 2265"/>
                    <a:gd name="T17" fmla="*/ 884 h 2567"/>
                    <a:gd name="T18" fmla="*/ 2175 w 2265"/>
                    <a:gd name="T19" fmla="*/ 1139 h 2567"/>
                    <a:gd name="T20" fmla="*/ 2218 w 2265"/>
                    <a:gd name="T21" fmla="*/ 1177 h 2567"/>
                    <a:gd name="T22" fmla="*/ 2247 w 2265"/>
                    <a:gd name="T23" fmla="*/ 1226 h 2567"/>
                    <a:gd name="T24" fmla="*/ 2256 w 2265"/>
                    <a:gd name="T25" fmla="*/ 1282 h 2567"/>
                    <a:gd name="T26" fmla="*/ 2247 w 2265"/>
                    <a:gd name="T27" fmla="*/ 1339 h 2567"/>
                    <a:gd name="T28" fmla="*/ 2218 w 2265"/>
                    <a:gd name="T29" fmla="*/ 1389 h 2567"/>
                    <a:gd name="T30" fmla="*/ 2175 w 2265"/>
                    <a:gd name="T31" fmla="*/ 1427 h 2567"/>
                    <a:gd name="T32" fmla="*/ 2183 w 2265"/>
                    <a:gd name="T33" fmla="*/ 1682 h 2567"/>
                    <a:gd name="T34" fmla="*/ 2227 w 2265"/>
                    <a:gd name="T35" fmla="*/ 1720 h 2567"/>
                    <a:gd name="T36" fmla="*/ 2254 w 2265"/>
                    <a:gd name="T37" fmla="*/ 1769 h 2567"/>
                    <a:gd name="T38" fmla="*/ 2265 w 2265"/>
                    <a:gd name="T39" fmla="*/ 1826 h 2567"/>
                    <a:gd name="T40" fmla="*/ 2254 w 2265"/>
                    <a:gd name="T41" fmla="*/ 1882 h 2567"/>
                    <a:gd name="T42" fmla="*/ 2227 w 2265"/>
                    <a:gd name="T43" fmla="*/ 1932 h 2567"/>
                    <a:gd name="T44" fmla="*/ 2183 w 2265"/>
                    <a:gd name="T45" fmla="*/ 1970 h 2567"/>
                    <a:gd name="T46" fmla="*/ 1225 w 2265"/>
                    <a:gd name="T47" fmla="*/ 2549 h 2567"/>
                    <a:gd name="T48" fmla="*/ 1166 w 2265"/>
                    <a:gd name="T49" fmla="*/ 2565 h 2567"/>
                    <a:gd name="T50" fmla="*/ 1105 w 2265"/>
                    <a:gd name="T51" fmla="*/ 2565 h 2567"/>
                    <a:gd name="T52" fmla="*/ 1047 w 2265"/>
                    <a:gd name="T53" fmla="*/ 2549 h 2567"/>
                    <a:gd name="T54" fmla="*/ 89 w 2265"/>
                    <a:gd name="T55" fmla="*/ 1970 h 2567"/>
                    <a:gd name="T56" fmla="*/ 45 w 2265"/>
                    <a:gd name="T57" fmla="*/ 1932 h 2567"/>
                    <a:gd name="T58" fmla="*/ 18 w 2265"/>
                    <a:gd name="T59" fmla="*/ 1882 h 2567"/>
                    <a:gd name="T60" fmla="*/ 7 w 2265"/>
                    <a:gd name="T61" fmla="*/ 1825 h 2567"/>
                    <a:gd name="T62" fmla="*/ 18 w 2265"/>
                    <a:gd name="T63" fmla="*/ 1769 h 2567"/>
                    <a:gd name="T64" fmla="*/ 45 w 2265"/>
                    <a:gd name="T65" fmla="*/ 1720 h 2567"/>
                    <a:gd name="T66" fmla="*/ 89 w 2265"/>
                    <a:gd name="T67" fmla="*/ 1682 h 2567"/>
                    <a:gd name="T68" fmla="*/ 81 w 2265"/>
                    <a:gd name="T69" fmla="*/ 1427 h 2567"/>
                    <a:gd name="T70" fmla="*/ 38 w 2265"/>
                    <a:gd name="T71" fmla="*/ 1389 h 2567"/>
                    <a:gd name="T72" fmla="*/ 9 w 2265"/>
                    <a:gd name="T73" fmla="*/ 1339 h 2567"/>
                    <a:gd name="T74" fmla="*/ 0 w 2265"/>
                    <a:gd name="T75" fmla="*/ 1282 h 2567"/>
                    <a:gd name="T76" fmla="*/ 9 w 2265"/>
                    <a:gd name="T77" fmla="*/ 1226 h 2567"/>
                    <a:gd name="T78" fmla="*/ 38 w 2265"/>
                    <a:gd name="T79" fmla="*/ 1177 h 2567"/>
                    <a:gd name="T80" fmla="*/ 81 w 2265"/>
                    <a:gd name="T81" fmla="*/ 1139 h 2567"/>
                    <a:gd name="T82" fmla="*/ 81 w 2265"/>
                    <a:gd name="T83" fmla="*/ 884 h 2567"/>
                    <a:gd name="T84" fmla="*/ 38 w 2265"/>
                    <a:gd name="T85" fmla="*/ 846 h 2567"/>
                    <a:gd name="T86" fmla="*/ 9 w 2265"/>
                    <a:gd name="T87" fmla="*/ 797 h 2567"/>
                    <a:gd name="T88" fmla="*/ 0 w 2265"/>
                    <a:gd name="T89" fmla="*/ 739 h 2567"/>
                    <a:gd name="T90" fmla="*/ 9 w 2265"/>
                    <a:gd name="T91" fmla="*/ 683 h 2567"/>
                    <a:gd name="T92" fmla="*/ 38 w 2265"/>
                    <a:gd name="T93" fmla="*/ 634 h 2567"/>
                    <a:gd name="T94" fmla="*/ 81 w 2265"/>
                    <a:gd name="T95" fmla="*/ 596 h 2567"/>
                    <a:gd name="T96" fmla="*/ 1039 w 2265"/>
                    <a:gd name="T97" fmla="*/ 18 h 2567"/>
                    <a:gd name="T98" fmla="*/ 1097 w 2265"/>
                    <a:gd name="T99" fmla="*/ 2 h 2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65" h="2567">
                      <a:moveTo>
                        <a:pt x="1128" y="0"/>
                      </a:moveTo>
                      <a:lnTo>
                        <a:pt x="1159" y="2"/>
                      </a:lnTo>
                      <a:lnTo>
                        <a:pt x="1188" y="8"/>
                      </a:lnTo>
                      <a:lnTo>
                        <a:pt x="1217" y="18"/>
                      </a:lnTo>
                      <a:lnTo>
                        <a:pt x="1244" y="33"/>
                      </a:lnTo>
                      <a:lnTo>
                        <a:pt x="2175" y="596"/>
                      </a:lnTo>
                      <a:lnTo>
                        <a:pt x="2198" y="613"/>
                      </a:lnTo>
                      <a:lnTo>
                        <a:pt x="2218" y="634"/>
                      </a:lnTo>
                      <a:lnTo>
                        <a:pt x="2235" y="657"/>
                      </a:lnTo>
                      <a:lnTo>
                        <a:pt x="2247" y="683"/>
                      </a:lnTo>
                      <a:lnTo>
                        <a:pt x="2254" y="711"/>
                      </a:lnTo>
                      <a:lnTo>
                        <a:pt x="2256" y="739"/>
                      </a:lnTo>
                      <a:lnTo>
                        <a:pt x="2254" y="769"/>
                      </a:lnTo>
                      <a:lnTo>
                        <a:pt x="2247" y="797"/>
                      </a:lnTo>
                      <a:lnTo>
                        <a:pt x="2235" y="823"/>
                      </a:lnTo>
                      <a:lnTo>
                        <a:pt x="2218" y="846"/>
                      </a:lnTo>
                      <a:lnTo>
                        <a:pt x="2199" y="867"/>
                      </a:lnTo>
                      <a:lnTo>
                        <a:pt x="2175" y="884"/>
                      </a:lnTo>
                      <a:lnTo>
                        <a:pt x="1965" y="1012"/>
                      </a:lnTo>
                      <a:lnTo>
                        <a:pt x="2175" y="1139"/>
                      </a:lnTo>
                      <a:lnTo>
                        <a:pt x="2198" y="1156"/>
                      </a:lnTo>
                      <a:lnTo>
                        <a:pt x="2218" y="1177"/>
                      </a:lnTo>
                      <a:lnTo>
                        <a:pt x="2235" y="1200"/>
                      </a:lnTo>
                      <a:lnTo>
                        <a:pt x="2247" y="1226"/>
                      </a:lnTo>
                      <a:lnTo>
                        <a:pt x="2254" y="1254"/>
                      </a:lnTo>
                      <a:lnTo>
                        <a:pt x="2256" y="1282"/>
                      </a:lnTo>
                      <a:lnTo>
                        <a:pt x="2254" y="1312"/>
                      </a:lnTo>
                      <a:lnTo>
                        <a:pt x="2247" y="1339"/>
                      </a:lnTo>
                      <a:lnTo>
                        <a:pt x="2235" y="1366"/>
                      </a:lnTo>
                      <a:lnTo>
                        <a:pt x="2218" y="1389"/>
                      </a:lnTo>
                      <a:lnTo>
                        <a:pt x="2199" y="1410"/>
                      </a:lnTo>
                      <a:lnTo>
                        <a:pt x="2175" y="1427"/>
                      </a:lnTo>
                      <a:lnTo>
                        <a:pt x="1969" y="1552"/>
                      </a:lnTo>
                      <a:lnTo>
                        <a:pt x="2183" y="1682"/>
                      </a:lnTo>
                      <a:lnTo>
                        <a:pt x="2207" y="1699"/>
                      </a:lnTo>
                      <a:lnTo>
                        <a:pt x="2227" y="1720"/>
                      </a:lnTo>
                      <a:lnTo>
                        <a:pt x="2242" y="1743"/>
                      </a:lnTo>
                      <a:lnTo>
                        <a:pt x="2254" y="1769"/>
                      </a:lnTo>
                      <a:lnTo>
                        <a:pt x="2261" y="1797"/>
                      </a:lnTo>
                      <a:lnTo>
                        <a:pt x="2265" y="1826"/>
                      </a:lnTo>
                      <a:lnTo>
                        <a:pt x="2261" y="1855"/>
                      </a:lnTo>
                      <a:lnTo>
                        <a:pt x="2254" y="1882"/>
                      </a:lnTo>
                      <a:lnTo>
                        <a:pt x="2242" y="1909"/>
                      </a:lnTo>
                      <a:lnTo>
                        <a:pt x="2227" y="1932"/>
                      </a:lnTo>
                      <a:lnTo>
                        <a:pt x="2207" y="1953"/>
                      </a:lnTo>
                      <a:lnTo>
                        <a:pt x="2183" y="1970"/>
                      </a:lnTo>
                      <a:lnTo>
                        <a:pt x="1253" y="2534"/>
                      </a:lnTo>
                      <a:lnTo>
                        <a:pt x="1225" y="2549"/>
                      </a:lnTo>
                      <a:lnTo>
                        <a:pt x="1197" y="2559"/>
                      </a:lnTo>
                      <a:lnTo>
                        <a:pt x="1166" y="2565"/>
                      </a:lnTo>
                      <a:lnTo>
                        <a:pt x="1135" y="2567"/>
                      </a:lnTo>
                      <a:lnTo>
                        <a:pt x="1105" y="2565"/>
                      </a:lnTo>
                      <a:lnTo>
                        <a:pt x="1075" y="2559"/>
                      </a:lnTo>
                      <a:lnTo>
                        <a:pt x="1047" y="2549"/>
                      </a:lnTo>
                      <a:lnTo>
                        <a:pt x="1019" y="2534"/>
                      </a:lnTo>
                      <a:lnTo>
                        <a:pt x="89" y="1970"/>
                      </a:lnTo>
                      <a:lnTo>
                        <a:pt x="65" y="1953"/>
                      </a:lnTo>
                      <a:lnTo>
                        <a:pt x="45" y="1932"/>
                      </a:lnTo>
                      <a:lnTo>
                        <a:pt x="29" y="1909"/>
                      </a:lnTo>
                      <a:lnTo>
                        <a:pt x="18" y="1882"/>
                      </a:lnTo>
                      <a:lnTo>
                        <a:pt x="10" y="1855"/>
                      </a:lnTo>
                      <a:lnTo>
                        <a:pt x="7" y="1825"/>
                      </a:lnTo>
                      <a:lnTo>
                        <a:pt x="10" y="1797"/>
                      </a:lnTo>
                      <a:lnTo>
                        <a:pt x="18" y="1769"/>
                      </a:lnTo>
                      <a:lnTo>
                        <a:pt x="29" y="1743"/>
                      </a:lnTo>
                      <a:lnTo>
                        <a:pt x="45" y="1720"/>
                      </a:lnTo>
                      <a:lnTo>
                        <a:pt x="65" y="1699"/>
                      </a:lnTo>
                      <a:lnTo>
                        <a:pt x="89" y="1682"/>
                      </a:lnTo>
                      <a:lnTo>
                        <a:pt x="295" y="1557"/>
                      </a:lnTo>
                      <a:lnTo>
                        <a:pt x="81" y="1427"/>
                      </a:lnTo>
                      <a:lnTo>
                        <a:pt x="57" y="1410"/>
                      </a:lnTo>
                      <a:lnTo>
                        <a:pt x="38" y="1389"/>
                      </a:lnTo>
                      <a:lnTo>
                        <a:pt x="21" y="1366"/>
                      </a:lnTo>
                      <a:lnTo>
                        <a:pt x="9" y="1339"/>
                      </a:lnTo>
                      <a:lnTo>
                        <a:pt x="2" y="1312"/>
                      </a:lnTo>
                      <a:lnTo>
                        <a:pt x="0" y="1282"/>
                      </a:lnTo>
                      <a:lnTo>
                        <a:pt x="2" y="1254"/>
                      </a:lnTo>
                      <a:lnTo>
                        <a:pt x="9" y="1226"/>
                      </a:lnTo>
                      <a:lnTo>
                        <a:pt x="21" y="1200"/>
                      </a:lnTo>
                      <a:lnTo>
                        <a:pt x="38" y="1177"/>
                      </a:lnTo>
                      <a:lnTo>
                        <a:pt x="58" y="1156"/>
                      </a:lnTo>
                      <a:lnTo>
                        <a:pt x="81" y="1139"/>
                      </a:lnTo>
                      <a:lnTo>
                        <a:pt x="291" y="1012"/>
                      </a:lnTo>
                      <a:lnTo>
                        <a:pt x="81" y="884"/>
                      </a:lnTo>
                      <a:lnTo>
                        <a:pt x="57" y="867"/>
                      </a:lnTo>
                      <a:lnTo>
                        <a:pt x="38" y="846"/>
                      </a:lnTo>
                      <a:lnTo>
                        <a:pt x="21" y="823"/>
                      </a:lnTo>
                      <a:lnTo>
                        <a:pt x="9" y="797"/>
                      </a:lnTo>
                      <a:lnTo>
                        <a:pt x="2" y="769"/>
                      </a:lnTo>
                      <a:lnTo>
                        <a:pt x="0" y="739"/>
                      </a:lnTo>
                      <a:lnTo>
                        <a:pt x="2" y="711"/>
                      </a:lnTo>
                      <a:lnTo>
                        <a:pt x="9" y="683"/>
                      </a:lnTo>
                      <a:lnTo>
                        <a:pt x="21" y="657"/>
                      </a:lnTo>
                      <a:lnTo>
                        <a:pt x="38" y="634"/>
                      </a:lnTo>
                      <a:lnTo>
                        <a:pt x="58" y="613"/>
                      </a:lnTo>
                      <a:lnTo>
                        <a:pt x="81" y="596"/>
                      </a:lnTo>
                      <a:lnTo>
                        <a:pt x="1012" y="33"/>
                      </a:lnTo>
                      <a:lnTo>
                        <a:pt x="1039" y="18"/>
                      </a:lnTo>
                      <a:lnTo>
                        <a:pt x="1068" y="8"/>
                      </a:lnTo>
                      <a:lnTo>
                        <a:pt x="1097" y="2"/>
                      </a:lnTo>
                      <a:lnTo>
                        <a:pt x="1128"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36" name="Freeform 14"/>
                <p:cNvSpPr>
                  <a:spLocks/>
                </p:cNvSpPr>
                <p:nvPr/>
              </p:nvSpPr>
              <p:spPr bwMode="auto">
                <a:xfrm>
                  <a:off x="4976803" y="2760335"/>
                  <a:ext cx="541913" cy="222372"/>
                </a:xfrm>
                <a:custGeom>
                  <a:avLst/>
                  <a:gdLst>
                    <a:gd name="T0" fmla="*/ 1745 w 2032"/>
                    <a:gd name="T1" fmla="*/ 0 h 833"/>
                    <a:gd name="T2" fmla="*/ 2005 w 2032"/>
                    <a:gd name="T3" fmla="*/ 157 h 833"/>
                    <a:gd name="T4" fmla="*/ 2016 w 2032"/>
                    <a:gd name="T5" fmla="*/ 165 h 833"/>
                    <a:gd name="T6" fmla="*/ 2025 w 2032"/>
                    <a:gd name="T7" fmla="*/ 177 h 833"/>
                    <a:gd name="T8" fmla="*/ 2030 w 2032"/>
                    <a:gd name="T9" fmla="*/ 191 h 833"/>
                    <a:gd name="T10" fmla="*/ 2032 w 2032"/>
                    <a:gd name="T11" fmla="*/ 204 h 833"/>
                    <a:gd name="T12" fmla="*/ 2030 w 2032"/>
                    <a:gd name="T13" fmla="*/ 219 h 833"/>
                    <a:gd name="T14" fmla="*/ 2025 w 2032"/>
                    <a:gd name="T15" fmla="*/ 233 h 833"/>
                    <a:gd name="T16" fmla="*/ 2016 w 2032"/>
                    <a:gd name="T17" fmla="*/ 244 h 833"/>
                    <a:gd name="T18" fmla="*/ 2005 w 2032"/>
                    <a:gd name="T19" fmla="*/ 253 h 833"/>
                    <a:gd name="T20" fmla="*/ 1074 w 2032"/>
                    <a:gd name="T21" fmla="*/ 817 h 833"/>
                    <a:gd name="T22" fmla="*/ 1052 w 2032"/>
                    <a:gd name="T23" fmla="*/ 828 h 833"/>
                    <a:gd name="T24" fmla="*/ 1028 w 2032"/>
                    <a:gd name="T25" fmla="*/ 833 h 833"/>
                    <a:gd name="T26" fmla="*/ 1003 w 2032"/>
                    <a:gd name="T27" fmla="*/ 833 h 833"/>
                    <a:gd name="T28" fmla="*/ 980 w 2032"/>
                    <a:gd name="T29" fmla="*/ 828 h 833"/>
                    <a:gd name="T30" fmla="*/ 958 w 2032"/>
                    <a:gd name="T31" fmla="*/ 817 h 833"/>
                    <a:gd name="T32" fmla="*/ 27 w 2032"/>
                    <a:gd name="T33" fmla="*/ 253 h 833"/>
                    <a:gd name="T34" fmla="*/ 16 w 2032"/>
                    <a:gd name="T35" fmla="*/ 244 h 833"/>
                    <a:gd name="T36" fmla="*/ 7 w 2032"/>
                    <a:gd name="T37" fmla="*/ 233 h 833"/>
                    <a:gd name="T38" fmla="*/ 2 w 2032"/>
                    <a:gd name="T39" fmla="*/ 219 h 833"/>
                    <a:gd name="T40" fmla="*/ 0 w 2032"/>
                    <a:gd name="T41" fmla="*/ 204 h 833"/>
                    <a:gd name="T42" fmla="*/ 2 w 2032"/>
                    <a:gd name="T43" fmla="*/ 191 h 833"/>
                    <a:gd name="T44" fmla="*/ 7 w 2032"/>
                    <a:gd name="T45" fmla="*/ 177 h 833"/>
                    <a:gd name="T46" fmla="*/ 16 w 2032"/>
                    <a:gd name="T47" fmla="*/ 166 h 833"/>
                    <a:gd name="T48" fmla="*/ 27 w 2032"/>
                    <a:gd name="T49" fmla="*/ 157 h 833"/>
                    <a:gd name="T50" fmla="*/ 287 w 2032"/>
                    <a:gd name="T51" fmla="*/ 0 h 833"/>
                    <a:gd name="T52" fmla="*/ 899 w 2032"/>
                    <a:gd name="T53" fmla="*/ 370 h 833"/>
                    <a:gd name="T54" fmla="*/ 926 w 2032"/>
                    <a:gd name="T55" fmla="*/ 384 h 833"/>
                    <a:gd name="T56" fmla="*/ 956 w 2032"/>
                    <a:gd name="T57" fmla="*/ 395 h 833"/>
                    <a:gd name="T58" fmla="*/ 985 w 2032"/>
                    <a:gd name="T59" fmla="*/ 401 h 833"/>
                    <a:gd name="T60" fmla="*/ 1015 w 2032"/>
                    <a:gd name="T61" fmla="*/ 403 h 833"/>
                    <a:gd name="T62" fmla="*/ 1047 w 2032"/>
                    <a:gd name="T63" fmla="*/ 401 h 833"/>
                    <a:gd name="T64" fmla="*/ 1076 w 2032"/>
                    <a:gd name="T65" fmla="*/ 395 h 833"/>
                    <a:gd name="T66" fmla="*/ 1105 w 2032"/>
                    <a:gd name="T67" fmla="*/ 384 h 833"/>
                    <a:gd name="T68" fmla="*/ 1132 w 2032"/>
                    <a:gd name="T69" fmla="*/ 370 h 833"/>
                    <a:gd name="T70" fmla="*/ 1745 w 2032"/>
                    <a:gd name="T71" fmla="*/ 0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32" h="833">
                      <a:moveTo>
                        <a:pt x="1745" y="0"/>
                      </a:moveTo>
                      <a:lnTo>
                        <a:pt x="2005" y="157"/>
                      </a:lnTo>
                      <a:lnTo>
                        <a:pt x="2016" y="165"/>
                      </a:lnTo>
                      <a:lnTo>
                        <a:pt x="2025" y="177"/>
                      </a:lnTo>
                      <a:lnTo>
                        <a:pt x="2030" y="191"/>
                      </a:lnTo>
                      <a:lnTo>
                        <a:pt x="2032" y="204"/>
                      </a:lnTo>
                      <a:lnTo>
                        <a:pt x="2030" y="219"/>
                      </a:lnTo>
                      <a:lnTo>
                        <a:pt x="2025" y="233"/>
                      </a:lnTo>
                      <a:lnTo>
                        <a:pt x="2016" y="244"/>
                      </a:lnTo>
                      <a:lnTo>
                        <a:pt x="2005" y="253"/>
                      </a:lnTo>
                      <a:lnTo>
                        <a:pt x="1074" y="817"/>
                      </a:lnTo>
                      <a:lnTo>
                        <a:pt x="1052" y="828"/>
                      </a:lnTo>
                      <a:lnTo>
                        <a:pt x="1028" y="833"/>
                      </a:lnTo>
                      <a:lnTo>
                        <a:pt x="1003" y="833"/>
                      </a:lnTo>
                      <a:lnTo>
                        <a:pt x="980" y="828"/>
                      </a:lnTo>
                      <a:lnTo>
                        <a:pt x="958" y="817"/>
                      </a:lnTo>
                      <a:lnTo>
                        <a:pt x="27" y="253"/>
                      </a:lnTo>
                      <a:lnTo>
                        <a:pt x="16" y="244"/>
                      </a:lnTo>
                      <a:lnTo>
                        <a:pt x="7" y="233"/>
                      </a:lnTo>
                      <a:lnTo>
                        <a:pt x="2" y="219"/>
                      </a:lnTo>
                      <a:lnTo>
                        <a:pt x="0" y="204"/>
                      </a:lnTo>
                      <a:lnTo>
                        <a:pt x="2" y="191"/>
                      </a:lnTo>
                      <a:lnTo>
                        <a:pt x="7" y="177"/>
                      </a:lnTo>
                      <a:lnTo>
                        <a:pt x="16" y="166"/>
                      </a:lnTo>
                      <a:lnTo>
                        <a:pt x="27" y="157"/>
                      </a:lnTo>
                      <a:lnTo>
                        <a:pt x="287" y="0"/>
                      </a:lnTo>
                      <a:lnTo>
                        <a:pt x="899" y="370"/>
                      </a:lnTo>
                      <a:lnTo>
                        <a:pt x="926" y="384"/>
                      </a:lnTo>
                      <a:lnTo>
                        <a:pt x="956" y="395"/>
                      </a:lnTo>
                      <a:lnTo>
                        <a:pt x="985" y="401"/>
                      </a:lnTo>
                      <a:lnTo>
                        <a:pt x="1015" y="403"/>
                      </a:lnTo>
                      <a:lnTo>
                        <a:pt x="1047" y="401"/>
                      </a:lnTo>
                      <a:lnTo>
                        <a:pt x="1076" y="395"/>
                      </a:lnTo>
                      <a:lnTo>
                        <a:pt x="1105" y="384"/>
                      </a:lnTo>
                      <a:lnTo>
                        <a:pt x="1132" y="370"/>
                      </a:lnTo>
                      <a:lnTo>
                        <a:pt x="1745" y="0"/>
                      </a:lnTo>
                      <a:close/>
                    </a:path>
                  </a:pathLst>
                </a:custGeom>
                <a:solidFill>
                  <a:srgbClr val="FFC85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37" name="Freeform 15"/>
                <p:cNvSpPr>
                  <a:spLocks noEditPoints="1"/>
                </p:cNvSpPr>
                <p:nvPr/>
              </p:nvSpPr>
              <p:spPr bwMode="auto">
                <a:xfrm>
                  <a:off x="4976803" y="2502460"/>
                  <a:ext cx="543782" cy="626003"/>
                </a:xfrm>
                <a:custGeom>
                  <a:avLst/>
                  <a:gdLst>
                    <a:gd name="T0" fmla="*/ 2013 w 2040"/>
                    <a:gd name="T1" fmla="*/ 1665 h 2341"/>
                    <a:gd name="T2" fmla="*/ 2032 w 2040"/>
                    <a:gd name="T3" fmla="*/ 1685 h 2341"/>
                    <a:gd name="T4" fmla="*/ 2040 w 2040"/>
                    <a:gd name="T5" fmla="*/ 1713 h 2341"/>
                    <a:gd name="T6" fmla="*/ 2032 w 2040"/>
                    <a:gd name="T7" fmla="*/ 1741 h 2341"/>
                    <a:gd name="T8" fmla="*/ 2013 w 2040"/>
                    <a:gd name="T9" fmla="*/ 1761 h 2341"/>
                    <a:gd name="T10" fmla="*/ 1059 w 2040"/>
                    <a:gd name="T11" fmla="*/ 2336 h 2341"/>
                    <a:gd name="T12" fmla="*/ 1012 w 2040"/>
                    <a:gd name="T13" fmla="*/ 2341 h 2341"/>
                    <a:gd name="T14" fmla="*/ 965 w 2040"/>
                    <a:gd name="T15" fmla="*/ 2325 h 2341"/>
                    <a:gd name="T16" fmla="*/ 24 w 2040"/>
                    <a:gd name="T17" fmla="*/ 1751 h 2341"/>
                    <a:gd name="T18" fmla="*/ 9 w 2040"/>
                    <a:gd name="T19" fmla="*/ 1727 h 2341"/>
                    <a:gd name="T20" fmla="*/ 9 w 2040"/>
                    <a:gd name="T21" fmla="*/ 1699 h 2341"/>
                    <a:gd name="T22" fmla="*/ 24 w 2040"/>
                    <a:gd name="T23" fmla="*/ 1674 h 2341"/>
                    <a:gd name="T24" fmla="*/ 291 w 2040"/>
                    <a:gd name="T25" fmla="*/ 1510 h 2341"/>
                    <a:gd name="T26" fmla="*/ 926 w 2040"/>
                    <a:gd name="T27" fmla="*/ 1892 h 2341"/>
                    <a:gd name="T28" fmla="*/ 985 w 2040"/>
                    <a:gd name="T29" fmla="*/ 1909 h 2341"/>
                    <a:gd name="T30" fmla="*/ 1047 w 2040"/>
                    <a:gd name="T31" fmla="*/ 1909 h 2341"/>
                    <a:gd name="T32" fmla="*/ 1105 w 2040"/>
                    <a:gd name="T33" fmla="*/ 1892 h 2341"/>
                    <a:gd name="T34" fmla="*/ 1748 w 2040"/>
                    <a:gd name="T35" fmla="*/ 1505 h 2341"/>
                    <a:gd name="T36" fmla="*/ 1028 w 2040"/>
                    <a:gd name="T37" fmla="*/ 0 h 2341"/>
                    <a:gd name="T38" fmla="*/ 1074 w 2040"/>
                    <a:gd name="T39" fmla="*/ 16 h 2341"/>
                    <a:gd name="T40" fmla="*/ 2016 w 2040"/>
                    <a:gd name="T41" fmla="*/ 587 h 2341"/>
                    <a:gd name="T42" fmla="*/ 2030 w 2040"/>
                    <a:gd name="T43" fmla="*/ 613 h 2341"/>
                    <a:gd name="T44" fmla="*/ 2030 w 2040"/>
                    <a:gd name="T45" fmla="*/ 641 h 2341"/>
                    <a:gd name="T46" fmla="*/ 2016 w 2040"/>
                    <a:gd name="T47" fmla="*/ 666 h 2341"/>
                    <a:gd name="T48" fmla="*/ 1074 w 2040"/>
                    <a:gd name="T49" fmla="*/ 1239 h 2341"/>
                    <a:gd name="T50" fmla="*/ 1028 w 2040"/>
                    <a:gd name="T51" fmla="*/ 1255 h 2341"/>
                    <a:gd name="T52" fmla="*/ 980 w 2040"/>
                    <a:gd name="T53" fmla="*/ 1250 h 2341"/>
                    <a:gd name="T54" fmla="*/ 27 w 2040"/>
                    <a:gd name="T55" fmla="*/ 675 h 2341"/>
                    <a:gd name="T56" fmla="*/ 7 w 2040"/>
                    <a:gd name="T57" fmla="*/ 655 h 2341"/>
                    <a:gd name="T58" fmla="*/ 0 w 2040"/>
                    <a:gd name="T59" fmla="*/ 626 h 2341"/>
                    <a:gd name="T60" fmla="*/ 7 w 2040"/>
                    <a:gd name="T61" fmla="*/ 599 h 2341"/>
                    <a:gd name="T62" fmla="*/ 27 w 2040"/>
                    <a:gd name="T63" fmla="*/ 579 h 2341"/>
                    <a:gd name="T64" fmla="*/ 980 w 2040"/>
                    <a:gd name="T65" fmla="*/ 5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40" h="2341">
                      <a:moveTo>
                        <a:pt x="1748" y="1505"/>
                      </a:moveTo>
                      <a:lnTo>
                        <a:pt x="2013" y="1665"/>
                      </a:lnTo>
                      <a:lnTo>
                        <a:pt x="2024" y="1674"/>
                      </a:lnTo>
                      <a:lnTo>
                        <a:pt x="2032" y="1685"/>
                      </a:lnTo>
                      <a:lnTo>
                        <a:pt x="2038" y="1699"/>
                      </a:lnTo>
                      <a:lnTo>
                        <a:pt x="2040" y="1713"/>
                      </a:lnTo>
                      <a:lnTo>
                        <a:pt x="2038" y="1727"/>
                      </a:lnTo>
                      <a:lnTo>
                        <a:pt x="2032" y="1741"/>
                      </a:lnTo>
                      <a:lnTo>
                        <a:pt x="2024" y="1751"/>
                      </a:lnTo>
                      <a:lnTo>
                        <a:pt x="2013" y="1761"/>
                      </a:lnTo>
                      <a:lnTo>
                        <a:pt x="1081" y="2325"/>
                      </a:lnTo>
                      <a:lnTo>
                        <a:pt x="1059" y="2336"/>
                      </a:lnTo>
                      <a:lnTo>
                        <a:pt x="1036" y="2341"/>
                      </a:lnTo>
                      <a:lnTo>
                        <a:pt x="1012" y="2341"/>
                      </a:lnTo>
                      <a:lnTo>
                        <a:pt x="987" y="2336"/>
                      </a:lnTo>
                      <a:lnTo>
                        <a:pt x="965" y="2325"/>
                      </a:lnTo>
                      <a:lnTo>
                        <a:pt x="35" y="1761"/>
                      </a:lnTo>
                      <a:lnTo>
                        <a:pt x="24" y="1751"/>
                      </a:lnTo>
                      <a:lnTo>
                        <a:pt x="15" y="1741"/>
                      </a:lnTo>
                      <a:lnTo>
                        <a:pt x="9" y="1727"/>
                      </a:lnTo>
                      <a:lnTo>
                        <a:pt x="8" y="1713"/>
                      </a:lnTo>
                      <a:lnTo>
                        <a:pt x="9" y="1699"/>
                      </a:lnTo>
                      <a:lnTo>
                        <a:pt x="16" y="1685"/>
                      </a:lnTo>
                      <a:lnTo>
                        <a:pt x="24" y="1674"/>
                      </a:lnTo>
                      <a:lnTo>
                        <a:pt x="35" y="1665"/>
                      </a:lnTo>
                      <a:lnTo>
                        <a:pt x="291" y="1510"/>
                      </a:lnTo>
                      <a:lnTo>
                        <a:pt x="899" y="1878"/>
                      </a:lnTo>
                      <a:lnTo>
                        <a:pt x="926" y="1892"/>
                      </a:lnTo>
                      <a:lnTo>
                        <a:pt x="956" y="1903"/>
                      </a:lnTo>
                      <a:lnTo>
                        <a:pt x="985" y="1909"/>
                      </a:lnTo>
                      <a:lnTo>
                        <a:pt x="1015" y="1911"/>
                      </a:lnTo>
                      <a:lnTo>
                        <a:pt x="1047" y="1909"/>
                      </a:lnTo>
                      <a:lnTo>
                        <a:pt x="1076" y="1903"/>
                      </a:lnTo>
                      <a:lnTo>
                        <a:pt x="1105" y="1892"/>
                      </a:lnTo>
                      <a:lnTo>
                        <a:pt x="1132" y="1878"/>
                      </a:lnTo>
                      <a:lnTo>
                        <a:pt x="1748" y="1505"/>
                      </a:lnTo>
                      <a:close/>
                      <a:moveTo>
                        <a:pt x="1004" y="0"/>
                      </a:moveTo>
                      <a:lnTo>
                        <a:pt x="1028" y="0"/>
                      </a:lnTo>
                      <a:lnTo>
                        <a:pt x="1052" y="5"/>
                      </a:lnTo>
                      <a:lnTo>
                        <a:pt x="1074" y="16"/>
                      </a:lnTo>
                      <a:lnTo>
                        <a:pt x="2005" y="579"/>
                      </a:lnTo>
                      <a:lnTo>
                        <a:pt x="2016" y="587"/>
                      </a:lnTo>
                      <a:lnTo>
                        <a:pt x="2025" y="599"/>
                      </a:lnTo>
                      <a:lnTo>
                        <a:pt x="2030" y="613"/>
                      </a:lnTo>
                      <a:lnTo>
                        <a:pt x="2032" y="626"/>
                      </a:lnTo>
                      <a:lnTo>
                        <a:pt x="2030" y="641"/>
                      </a:lnTo>
                      <a:lnTo>
                        <a:pt x="2025" y="655"/>
                      </a:lnTo>
                      <a:lnTo>
                        <a:pt x="2016" y="666"/>
                      </a:lnTo>
                      <a:lnTo>
                        <a:pt x="2005" y="675"/>
                      </a:lnTo>
                      <a:lnTo>
                        <a:pt x="1074" y="1239"/>
                      </a:lnTo>
                      <a:lnTo>
                        <a:pt x="1052" y="1250"/>
                      </a:lnTo>
                      <a:lnTo>
                        <a:pt x="1028" y="1255"/>
                      </a:lnTo>
                      <a:lnTo>
                        <a:pt x="1003" y="1255"/>
                      </a:lnTo>
                      <a:lnTo>
                        <a:pt x="980" y="1250"/>
                      </a:lnTo>
                      <a:lnTo>
                        <a:pt x="958" y="1239"/>
                      </a:lnTo>
                      <a:lnTo>
                        <a:pt x="27" y="675"/>
                      </a:lnTo>
                      <a:lnTo>
                        <a:pt x="16" y="666"/>
                      </a:lnTo>
                      <a:lnTo>
                        <a:pt x="7" y="655"/>
                      </a:lnTo>
                      <a:lnTo>
                        <a:pt x="2" y="641"/>
                      </a:lnTo>
                      <a:lnTo>
                        <a:pt x="0" y="626"/>
                      </a:lnTo>
                      <a:lnTo>
                        <a:pt x="2" y="613"/>
                      </a:lnTo>
                      <a:lnTo>
                        <a:pt x="7" y="599"/>
                      </a:lnTo>
                      <a:lnTo>
                        <a:pt x="16" y="587"/>
                      </a:lnTo>
                      <a:lnTo>
                        <a:pt x="27" y="579"/>
                      </a:lnTo>
                      <a:lnTo>
                        <a:pt x="958" y="16"/>
                      </a:lnTo>
                      <a:lnTo>
                        <a:pt x="980" y="5"/>
                      </a:lnTo>
                      <a:lnTo>
                        <a:pt x="1004" y="0"/>
                      </a:lnTo>
                      <a:close/>
                    </a:path>
                  </a:pathLst>
                </a:custGeom>
                <a:solidFill>
                  <a:srgbClr val="EBECE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grpSp>
        </p:grpSp>
      </p:grpSp>
      <p:cxnSp>
        <p:nvCxnSpPr>
          <p:cNvPr id="84" name="Straight Connector 83"/>
          <p:cNvCxnSpPr>
            <a:cxnSpLocks/>
          </p:cNvCxnSpPr>
          <p:nvPr/>
        </p:nvCxnSpPr>
        <p:spPr bwMode="auto">
          <a:xfrm flipV="1">
            <a:off x="5300864" y="3314608"/>
            <a:ext cx="489691" cy="514742"/>
          </a:xfrm>
          <a:prstGeom prst="line">
            <a:avLst/>
          </a:prstGeom>
          <a:noFill/>
          <a:ln w="12700" cap="flat" cmpd="sng" algn="ctr">
            <a:solidFill>
              <a:schemeClr val="accent1">
                <a:lumMod val="40000"/>
                <a:lumOff val="60000"/>
              </a:schemeClr>
            </a:solidFill>
            <a:prstDash val="solid"/>
            <a:round/>
            <a:headEnd type="none" w="med" len="med"/>
            <a:tailEnd type="none" w="med" len="med"/>
          </a:ln>
          <a:effectLst/>
        </p:spPr>
      </p:cxnSp>
      <p:cxnSp>
        <p:nvCxnSpPr>
          <p:cNvPr id="85" name="Straight Connector 84"/>
          <p:cNvCxnSpPr/>
          <p:nvPr/>
        </p:nvCxnSpPr>
        <p:spPr bwMode="auto">
          <a:xfrm flipV="1">
            <a:off x="5028083" y="2933211"/>
            <a:ext cx="612484" cy="7059"/>
          </a:xfrm>
          <a:prstGeom prst="line">
            <a:avLst/>
          </a:prstGeom>
          <a:noFill/>
          <a:ln w="12700" cap="flat" cmpd="sng" algn="ctr">
            <a:solidFill>
              <a:schemeClr val="accent1">
                <a:lumMod val="40000"/>
                <a:lumOff val="60000"/>
              </a:schemeClr>
            </a:solidFill>
            <a:prstDash val="solid"/>
            <a:round/>
            <a:headEnd type="none" w="med" len="med"/>
            <a:tailEnd type="none" w="med" len="sm"/>
          </a:ln>
          <a:effectLst/>
        </p:spPr>
      </p:cxnSp>
      <p:cxnSp>
        <p:nvCxnSpPr>
          <p:cNvPr id="86" name="Straight Connector 85">
            <a:extLst>
              <a:ext uri="{FF2B5EF4-FFF2-40B4-BE49-F238E27FC236}">
                <a16:creationId xmlns:a16="http://schemas.microsoft.com/office/drawing/2014/main" id="{0DF96F02-B547-43A2-BCA5-59E496A5D3C0}"/>
              </a:ext>
            </a:extLst>
          </p:cNvPr>
          <p:cNvCxnSpPr>
            <a:cxnSpLocks/>
          </p:cNvCxnSpPr>
          <p:nvPr/>
        </p:nvCxnSpPr>
        <p:spPr bwMode="auto">
          <a:xfrm>
            <a:off x="4558378" y="2078315"/>
            <a:ext cx="1150219" cy="602790"/>
          </a:xfrm>
          <a:prstGeom prst="line">
            <a:avLst/>
          </a:prstGeom>
          <a:noFill/>
          <a:ln w="12700" cap="flat" cmpd="sng" algn="ctr">
            <a:solidFill>
              <a:schemeClr val="accent1">
                <a:lumMod val="40000"/>
                <a:lumOff val="60000"/>
              </a:schemeClr>
            </a:solidFill>
            <a:prstDash val="solid"/>
            <a:round/>
            <a:headEnd type="none" w="med" len="med"/>
            <a:tailEnd type="none" w="med" len="sm"/>
          </a:ln>
          <a:effectLst/>
        </p:spPr>
      </p:cxnSp>
      <p:grpSp>
        <p:nvGrpSpPr>
          <p:cNvPr id="88" name="Group 87"/>
          <p:cNvGrpSpPr/>
          <p:nvPr/>
        </p:nvGrpSpPr>
        <p:grpSpPr>
          <a:xfrm>
            <a:off x="5675656" y="4209357"/>
            <a:ext cx="598790" cy="665573"/>
            <a:chOff x="7704476" y="5567300"/>
            <a:chExt cx="627317" cy="703427"/>
          </a:xfrm>
        </p:grpSpPr>
        <p:sp>
          <p:nvSpPr>
            <p:cNvPr id="120" name="Oval 119"/>
            <p:cNvSpPr/>
            <p:nvPr/>
          </p:nvSpPr>
          <p:spPr bwMode="auto">
            <a:xfrm rot="1038815">
              <a:off x="7704476" y="5567300"/>
              <a:ext cx="613298" cy="613298"/>
            </a:xfrm>
            <a:prstGeom prst="ellipse">
              <a:avLst/>
            </a:prstGeom>
            <a:gradFill>
              <a:gsLst>
                <a:gs pos="0">
                  <a:srgbClr val="4583B7">
                    <a:alpha val="50000"/>
                  </a:srgbClr>
                </a:gs>
                <a:gs pos="100000">
                  <a:srgbClr val="4583B7">
                    <a:alpha val="30000"/>
                  </a:srgbClr>
                </a:gs>
              </a:gsLst>
              <a:lin ang="5400000" scaled="1"/>
            </a:gradFill>
            <a:ln w="12700" cap="flat" cmpd="sng" algn="ctr">
              <a:gradFill>
                <a:gsLst>
                  <a:gs pos="0">
                    <a:schemeClr val="accent4">
                      <a:lumMod val="40000"/>
                      <a:lumOff val="60000"/>
                      <a:alpha val="58000"/>
                    </a:schemeClr>
                  </a:gs>
                  <a:gs pos="99000">
                    <a:schemeClr val="accent4">
                      <a:lumMod val="40000"/>
                      <a:lumOff val="60000"/>
                      <a:alpha val="15000"/>
                    </a:schemeClr>
                  </a:gs>
                </a:gsLst>
                <a:lin ang="5400000" scaled="1"/>
              </a:gradFill>
              <a:prstDash val="solid"/>
              <a:round/>
              <a:headEnd type="none" w="med" len="med"/>
              <a:tailEnd type="triangle" w="med" len="sm"/>
            </a:ln>
            <a:effectLst>
              <a:outerShdw blurRad="952500" sx="102000" sy="102000" algn="ctr" rotWithShape="0">
                <a:schemeClr val="tx1">
                  <a:alpha val="40000"/>
                </a:schemeClr>
              </a:outerShdw>
            </a:effectLst>
          </p:spPr>
          <p:txBody>
            <a:bodyPr vert="horz" wrap="none" lIns="91440" tIns="45720" rIns="91440" bIns="45720" numCol="1" rtlCol="0"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w="76200" cmpd="sng">
                  <a:solidFill>
                    <a:prstClr val="white"/>
                  </a:solidFill>
                </a:ln>
                <a:solidFill>
                  <a:schemeClr val="accent1">
                    <a:lumMod val="50000"/>
                  </a:schemeClr>
                </a:solidFill>
                <a:effectLst/>
                <a:uLnTx/>
                <a:uFillTx/>
                <a:latin typeface="Arial"/>
                <a:ea typeface="ＭＳ Ｐゴシック" pitchFamily="16" charset="-128"/>
                <a:cs typeface="ＭＳ Ｐゴシック" pitchFamily="-97" charset="-128"/>
              </a:endParaRPr>
            </a:p>
          </p:txBody>
        </p:sp>
        <p:sp>
          <p:nvSpPr>
            <p:cNvPr id="121" name="AutoShape 61"/>
            <p:cNvSpPr>
              <a:spLocks noChangeArrowheads="1"/>
            </p:cNvSpPr>
            <p:nvPr/>
          </p:nvSpPr>
          <p:spPr bwMode="auto">
            <a:xfrm>
              <a:off x="7755531" y="5720580"/>
              <a:ext cx="525564" cy="213012"/>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square" lIns="0" tIns="0" rIns="0" bIns="45720" numCol="1" rtlCol="0" anchor="t" anchorCtr="0" compatLnSpc="1">
              <a:prstTxWarp prst="textNoShape">
                <a:avLst/>
              </a:prstTxWarp>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457200" eaLnBrk="0" fontAlgn="base" hangingPunct="0">
                <a:spcBef>
                  <a:spcPct val="0"/>
                </a:spcBef>
                <a:spcAft>
                  <a:spcPct val="0"/>
                </a:spcAft>
                <a:defRPr/>
              </a:pPr>
              <a:r>
                <a:rPr lang="en-US" sz="1025" dirty="0">
                  <a:solidFill>
                    <a:schemeClr val="accent1">
                      <a:lumMod val="50000"/>
                    </a:schemeClr>
                  </a:solidFill>
                  <a:ea typeface="ＭＳ Ｐゴシック" pitchFamily="16" charset="-128"/>
                  <a:cs typeface="ＭＳ Ｐゴシック" pitchFamily="-97" charset="-128"/>
                </a:rPr>
                <a:t>NGO</a:t>
              </a:r>
            </a:p>
          </p:txBody>
        </p:sp>
        <p:grpSp>
          <p:nvGrpSpPr>
            <p:cNvPr id="122" name="Group 121"/>
            <p:cNvGrpSpPr/>
            <p:nvPr/>
          </p:nvGrpSpPr>
          <p:grpSpPr>
            <a:xfrm>
              <a:off x="7931631" y="5908727"/>
              <a:ext cx="400162" cy="362000"/>
              <a:chOff x="11042198" y="2735257"/>
              <a:chExt cx="323232" cy="292409"/>
            </a:xfrm>
          </p:grpSpPr>
          <p:sp>
            <p:nvSpPr>
              <p:cNvPr id="123" name="Freeform 6"/>
              <p:cNvSpPr>
                <a:spLocks/>
              </p:cNvSpPr>
              <p:nvPr/>
            </p:nvSpPr>
            <p:spPr bwMode="auto">
              <a:xfrm>
                <a:off x="11042198" y="2735257"/>
                <a:ext cx="323232" cy="216046"/>
              </a:xfrm>
              <a:custGeom>
                <a:avLst/>
                <a:gdLst>
                  <a:gd name="T0" fmla="*/ 1489 w 2698"/>
                  <a:gd name="T1" fmla="*/ 1 h 1807"/>
                  <a:gd name="T2" fmla="*/ 1579 w 2698"/>
                  <a:gd name="T3" fmla="*/ 16 h 1807"/>
                  <a:gd name="T4" fmla="*/ 1667 w 2698"/>
                  <a:gd name="T5" fmla="*/ 44 h 1807"/>
                  <a:gd name="T6" fmla="*/ 1750 w 2698"/>
                  <a:gd name="T7" fmla="*/ 86 h 1807"/>
                  <a:gd name="T8" fmla="*/ 1825 w 2698"/>
                  <a:gd name="T9" fmla="*/ 143 h 1807"/>
                  <a:gd name="T10" fmla="*/ 1891 w 2698"/>
                  <a:gd name="T11" fmla="*/ 213 h 1807"/>
                  <a:gd name="T12" fmla="*/ 1945 w 2698"/>
                  <a:gd name="T13" fmla="*/ 297 h 1807"/>
                  <a:gd name="T14" fmla="*/ 1983 w 2698"/>
                  <a:gd name="T15" fmla="*/ 395 h 1807"/>
                  <a:gd name="T16" fmla="*/ 2082 w 2698"/>
                  <a:gd name="T17" fmla="*/ 408 h 1807"/>
                  <a:gd name="T18" fmla="*/ 2176 w 2698"/>
                  <a:gd name="T19" fmla="*/ 441 h 1807"/>
                  <a:gd name="T20" fmla="*/ 2262 w 2698"/>
                  <a:gd name="T21" fmla="*/ 494 h 1807"/>
                  <a:gd name="T22" fmla="*/ 2335 w 2698"/>
                  <a:gd name="T23" fmla="*/ 564 h 1807"/>
                  <a:gd name="T24" fmla="*/ 2393 w 2698"/>
                  <a:gd name="T25" fmla="*/ 648 h 1807"/>
                  <a:gd name="T26" fmla="*/ 2432 w 2698"/>
                  <a:gd name="T27" fmla="*/ 741 h 1807"/>
                  <a:gd name="T28" fmla="*/ 2450 w 2698"/>
                  <a:gd name="T29" fmla="*/ 840 h 1807"/>
                  <a:gd name="T30" fmla="*/ 2448 w 2698"/>
                  <a:gd name="T31" fmla="*/ 939 h 1807"/>
                  <a:gd name="T32" fmla="*/ 2531 w 2698"/>
                  <a:gd name="T33" fmla="*/ 995 h 1807"/>
                  <a:gd name="T34" fmla="*/ 2601 w 2698"/>
                  <a:gd name="T35" fmla="*/ 1067 h 1807"/>
                  <a:gd name="T36" fmla="*/ 2654 w 2698"/>
                  <a:gd name="T37" fmla="*/ 1151 h 1807"/>
                  <a:gd name="T38" fmla="*/ 2686 w 2698"/>
                  <a:gd name="T39" fmla="*/ 1246 h 1807"/>
                  <a:gd name="T40" fmla="*/ 2698 w 2698"/>
                  <a:gd name="T41" fmla="*/ 1348 h 1807"/>
                  <a:gd name="T42" fmla="*/ 2686 w 2698"/>
                  <a:gd name="T43" fmla="*/ 1453 h 1807"/>
                  <a:gd name="T44" fmla="*/ 2651 w 2698"/>
                  <a:gd name="T45" fmla="*/ 1550 h 1807"/>
                  <a:gd name="T46" fmla="*/ 2598 w 2698"/>
                  <a:gd name="T47" fmla="*/ 1635 h 1807"/>
                  <a:gd name="T48" fmla="*/ 2527 w 2698"/>
                  <a:gd name="T49" fmla="*/ 1706 h 1807"/>
                  <a:gd name="T50" fmla="*/ 2441 w 2698"/>
                  <a:gd name="T51" fmla="*/ 1760 h 1807"/>
                  <a:gd name="T52" fmla="*/ 2345 w 2698"/>
                  <a:gd name="T53" fmla="*/ 1795 h 1807"/>
                  <a:gd name="T54" fmla="*/ 2240 w 2698"/>
                  <a:gd name="T55" fmla="*/ 1807 h 1807"/>
                  <a:gd name="T56" fmla="*/ 533 w 2698"/>
                  <a:gd name="T57" fmla="*/ 1804 h 1807"/>
                  <a:gd name="T58" fmla="*/ 417 w 2698"/>
                  <a:gd name="T59" fmla="*/ 1783 h 1807"/>
                  <a:gd name="T60" fmla="*/ 311 w 2698"/>
                  <a:gd name="T61" fmla="*/ 1740 h 1807"/>
                  <a:gd name="T62" fmla="*/ 216 w 2698"/>
                  <a:gd name="T63" fmla="*/ 1676 h 1807"/>
                  <a:gd name="T64" fmla="*/ 135 w 2698"/>
                  <a:gd name="T65" fmla="*/ 1597 h 1807"/>
                  <a:gd name="T66" fmla="*/ 71 w 2698"/>
                  <a:gd name="T67" fmla="*/ 1504 h 1807"/>
                  <a:gd name="T68" fmla="*/ 26 w 2698"/>
                  <a:gd name="T69" fmla="*/ 1398 h 1807"/>
                  <a:gd name="T70" fmla="*/ 2 w 2698"/>
                  <a:gd name="T71" fmla="*/ 1284 h 1807"/>
                  <a:gd name="T72" fmla="*/ 2 w 2698"/>
                  <a:gd name="T73" fmla="*/ 1167 h 1807"/>
                  <a:gd name="T74" fmla="*/ 24 w 2698"/>
                  <a:gd name="T75" fmla="*/ 1056 h 1807"/>
                  <a:gd name="T76" fmla="*/ 67 w 2698"/>
                  <a:gd name="T77" fmla="*/ 954 h 1807"/>
                  <a:gd name="T78" fmla="*/ 127 w 2698"/>
                  <a:gd name="T79" fmla="*/ 862 h 1807"/>
                  <a:gd name="T80" fmla="*/ 204 w 2698"/>
                  <a:gd name="T81" fmla="*/ 783 h 1807"/>
                  <a:gd name="T82" fmla="*/ 294 w 2698"/>
                  <a:gd name="T83" fmla="*/ 719 h 1807"/>
                  <a:gd name="T84" fmla="*/ 395 w 2698"/>
                  <a:gd name="T85" fmla="*/ 673 h 1807"/>
                  <a:gd name="T86" fmla="*/ 408 w 2698"/>
                  <a:gd name="T87" fmla="*/ 568 h 1807"/>
                  <a:gd name="T88" fmla="*/ 444 w 2698"/>
                  <a:gd name="T89" fmla="*/ 469 h 1807"/>
                  <a:gd name="T90" fmla="*/ 501 w 2698"/>
                  <a:gd name="T91" fmla="*/ 379 h 1807"/>
                  <a:gd name="T92" fmla="*/ 569 w 2698"/>
                  <a:gd name="T93" fmla="*/ 309 h 1807"/>
                  <a:gd name="T94" fmla="*/ 649 w 2698"/>
                  <a:gd name="T95" fmla="*/ 255 h 1807"/>
                  <a:gd name="T96" fmla="*/ 737 w 2698"/>
                  <a:gd name="T97" fmla="*/ 217 h 1807"/>
                  <a:gd name="T98" fmla="*/ 831 w 2698"/>
                  <a:gd name="T99" fmla="*/ 198 h 1807"/>
                  <a:gd name="T100" fmla="*/ 923 w 2698"/>
                  <a:gd name="T101" fmla="*/ 198 h 1807"/>
                  <a:gd name="T102" fmla="*/ 1008 w 2698"/>
                  <a:gd name="T103" fmla="*/ 213 h 1807"/>
                  <a:gd name="T104" fmla="*/ 1085 w 2698"/>
                  <a:gd name="T105" fmla="*/ 132 h 1807"/>
                  <a:gd name="T106" fmla="*/ 1175 w 2698"/>
                  <a:gd name="T107" fmla="*/ 68 h 1807"/>
                  <a:gd name="T108" fmla="*/ 1276 w 2698"/>
                  <a:gd name="T109" fmla="*/ 25 h 1807"/>
                  <a:gd name="T110" fmla="*/ 1386 w 2698"/>
                  <a:gd name="T111" fmla="*/ 2 h 1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98" h="1807">
                    <a:moveTo>
                      <a:pt x="1444" y="0"/>
                    </a:moveTo>
                    <a:lnTo>
                      <a:pt x="1489" y="1"/>
                    </a:lnTo>
                    <a:lnTo>
                      <a:pt x="1534" y="6"/>
                    </a:lnTo>
                    <a:lnTo>
                      <a:pt x="1579" y="16"/>
                    </a:lnTo>
                    <a:lnTo>
                      <a:pt x="1624" y="28"/>
                    </a:lnTo>
                    <a:lnTo>
                      <a:pt x="1667" y="44"/>
                    </a:lnTo>
                    <a:lnTo>
                      <a:pt x="1709" y="63"/>
                    </a:lnTo>
                    <a:lnTo>
                      <a:pt x="1750" y="86"/>
                    </a:lnTo>
                    <a:lnTo>
                      <a:pt x="1790" y="113"/>
                    </a:lnTo>
                    <a:lnTo>
                      <a:pt x="1825" y="143"/>
                    </a:lnTo>
                    <a:lnTo>
                      <a:pt x="1860" y="176"/>
                    </a:lnTo>
                    <a:lnTo>
                      <a:pt x="1891" y="213"/>
                    </a:lnTo>
                    <a:lnTo>
                      <a:pt x="1919" y="253"/>
                    </a:lnTo>
                    <a:lnTo>
                      <a:pt x="1945" y="297"/>
                    </a:lnTo>
                    <a:lnTo>
                      <a:pt x="1966" y="344"/>
                    </a:lnTo>
                    <a:lnTo>
                      <a:pt x="1983" y="395"/>
                    </a:lnTo>
                    <a:lnTo>
                      <a:pt x="2034" y="398"/>
                    </a:lnTo>
                    <a:lnTo>
                      <a:pt x="2082" y="408"/>
                    </a:lnTo>
                    <a:lnTo>
                      <a:pt x="2131" y="422"/>
                    </a:lnTo>
                    <a:lnTo>
                      <a:pt x="2176" y="441"/>
                    </a:lnTo>
                    <a:lnTo>
                      <a:pt x="2221" y="466"/>
                    </a:lnTo>
                    <a:lnTo>
                      <a:pt x="2262" y="494"/>
                    </a:lnTo>
                    <a:lnTo>
                      <a:pt x="2300" y="527"/>
                    </a:lnTo>
                    <a:lnTo>
                      <a:pt x="2335" y="564"/>
                    </a:lnTo>
                    <a:lnTo>
                      <a:pt x="2365" y="604"/>
                    </a:lnTo>
                    <a:lnTo>
                      <a:pt x="2393" y="648"/>
                    </a:lnTo>
                    <a:lnTo>
                      <a:pt x="2415" y="694"/>
                    </a:lnTo>
                    <a:lnTo>
                      <a:pt x="2432" y="741"/>
                    </a:lnTo>
                    <a:lnTo>
                      <a:pt x="2443" y="790"/>
                    </a:lnTo>
                    <a:lnTo>
                      <a:pt x="2450" y="840"/>
                    </a:lnTo>
                    <a:lnTo>
                      <a:pt x="2452" y="889"/>
                    </a:lnTo>
                    <a:lnTo>
                      <a:pt x="2448" y="939"/>
                    </a:lnTo>
                    <a:lnTo>
                      <a:pt x="2491" y="964"/>
                    </a:lnTo>
                    <a:lnTo>
                      <a:pt x="2531" y="995"/>
                    </a:lnTo>
                    <a:lnTo>
                      <a:pt x="2568" y="1029"/>
                    </a:lnTo>
                    <a:lnTo>
                      <a:pt x="2601" y="1067"/>
                    </a:lnTo>
                    <a:lnTo>
                      <a:pt x="2629" y="1107"/>
                    </a:lnTo>
                    <a:lnTo>
                      <a:pt x="2654" y="1151"/>
                    </a:lnTo>
                    <a:lnTo>
                      <a:pt x="2673" y="1198"/>
                    </a:lnTo>
                    <a:lnTo>
                      <a:pt x="2686" y="1246"/>
                    </a:lnTo>
                    <a:lnTo>
                      <a:pt x="2696" y="1296"/>
                    </a:lnTo>
                    <a:lnTo>
                      <a:pt x="2698" y="1348"/>
                    </a:lnTo>
                    <a:lnTo>
                      <a:pt x="2695" y="1402"/>
                    </a:lnTo>
                    <a:lnTo>
                      <a:pt x="2686" y="1453"/>
                    </a:lnTo>
                    <a:lnTo>
                      <a:pt x="2672" y="1503"/>
                    </a:lnTo>
                    <a:lnTo>
                      <a:pt x="2651" y="1550"/>
                    </a:lnTo>
                    <a:lnTo>
                      <a:pt x="2627" y="1594"/>
                    </a:lnTo>
                    <a:lnTo>
                      <a:pt x="2598" y="1635"/>
                    </a:lnTo>
                    <a:lnTo>
                      <a:pt x="2564" y="1672"/>
                    </a:lnTo>
                    <a:lnTo>
                      <a:pt x="2527" y="1706"/>
                    </a:lnTo>
                    <a:lnTo>
                      <a:pt x="2486" y="1735"/>
                    </a:lnTo>
                    <a:lnTo>
                      <a:pt x="2441" y="1760"/>
                    </a:lnTo>
                    <a:lnTo>
                      <a:pt x="2394" y="1780"/>
                    </a:lnTo>
                    <a:lnTo>
                      <a:pt x="2345" y="1795"/>
                    </a:lnTo>
                    <a:lnTo>
                      <a:pt x="2293" y="1804"/>
                    </a:lnTo>
                    <a:lnTo>
                      <a:pt x="2240" y="1807"/>
                    </a:lnTo>
                    <a:lnTo>
                      <a:pt x="558" y="1807"/>
                    </a:lnTo>
                    <a:lnTo>
                      <a:pt x="533" y="1804"/>
                    </a:lnTo>
                    <a:lnTo>
                      <a:pt x="474" y="1797"/>
                    </a:lnTo>
                    <a:lnTo>
                      <a:pt x="417" y="1783"/>
                    </a:lnTo>
                    <a:lnTo>
                      <a:pt x="362" y="1764"/>
                    </a:lnTo>
                    <a:lnTo>
                      <a:pt x="311" y="1740"/>
                    </a:lnTo>
                    <a:lnTo>
                      <a:pt x="261" y="1710"/>
                    </a:lnTo>
                    <a:lnTo>
                      <a:pt x="216" y="1676"/>
                    </a:lnTo>
                    <a:lnTo>
                      <a:pt x="173" y="1639"/>
                    </a:lnTo>
                    <a:lnTo>
                      <a:pt x="135" y="1597"/>
                    </a:lnTo>
                    <a:lnTo>
                      <a:pt x="100" y="1553"/>
                    </a:lnTo>
                    <a:lnTo>
                      <a:pt x="71" y="1504"/>
                    </a:lnTo>
                    <a:lnTo>
                      <a:pt x="47" y="1452"/>
                    </a:lnTo>
                    <a:lnTo>
                      <a:pt x="26" y="1398"/>
                    </a:lnTo>
                    <a:lnTo>
                      <a:pt x="12" y="1342"/>
                    </a:lnTo>
                    <a:lnTo>
                      <a:pt x="2" y="1284"/>
                    </a:lnTo>
                    <a:lnTo>
                      <a:pt x="0" y="1224"/>
                    </a:lnTo>
                    <a:lnTo>
                      <a:pt x="2" y="1167"/>
                    </a:lnTo>
                    <a:lnTo>
                      <a:pt x="11" y="1111"/>
                    </a:lnTo>
                    <a:lnTo>
                      <a:pt x="24" y="1056"/>
                    </a:lnTo>
                    <a:lnTo>
                      <a:pt x="43" y="1004"/>
                    </a:lnTo>
                    <a:lnTo>
                      <a:pt x="67" y="954"/>
                    </a:lnTo>
                    <a:lnTo>
                      <a:pt x="95" y="906"/>
                    </a:lnTo>
                    <a:lnTo>
                      <a:pt x="127" y="862"/>
                    </a:lnTo>
                    <a:lnTo>
                      <a:pt x="164" y="821"/>
                    </a:lnTo>
                    <a:lnTo>
                      <a:pt x="204" y="783"/>
                    </a:lnTo>
                    <a:lnTo>
                      <a:pt x="247" y="749"/>
                    </a:lnTo>
                    <a:lnTo>
                      <a:pt x="294" y="719"/>
                    </a:lnTo>
                    <a:lnTo>
                      <a:pt x="343" y="694"/>
                    </a:lnTo>
                    <a:lnTo>
                      <a:pt x="395" y="673"/>
                    </a:lnTo>
                    <a:lnTo>
                      <a:pt x="399" y="620"/>
                    </a:lnTo>
                    <a:lnTo>
                      <a:pt x="408" y="568"/>
                    </a:lnTo>
                    <a:lnTo>
                      <a:pt x="423" y="517"/>
                    </a:lnTo>
                    <a:lnTo>
                      <a:pt x="444" y="469"/>
                    </a:lnTo>
                    <a:lnTo>
                      <a:pt x="469" y="422"/>
                    </a:lnTo>
                    <a:lnTo>
                      <a:pt x="501" y="379"/>
                    </a:lnTo>
                    <a:lnTo>
                      <a:pt x="533" y="342"/>
                    </a:lnTo>
                    <a:lnTo>
                      <a:pt x="569" y="309"/>
                    </a:lnTo>
                    <a:lnTo>
                      <a:pt x="607" y="281"/>
                    </a:lnTo>
                    <a:lnTo>
                      <a:pt x="649" y="255"/>
                    </a:lnTo>
                    <a:lnTo>
                      <a:pt x="692" y="234"/>
                    </a:lnTo>
                    <a:lnTo>
                      <a:pt x="737" y="217"/>
                    </a:lnTo>
                    <a:lnTo>
                      <a:pt x="784" y="206"/>
                    </a:lnTo>
                    <a:lnTo>
                      <a:pt x="831" y="198"/>
                    </a:lnTo>
                    <a:lnTo>
                      <a:pt x="880" y="196"/>
                    </a:lnTo>
                    <a:lnTo>
                      <a:pt x="923" y="198"/>
                    </a:lnTo>
                    <a:lnTo>
                      <a:pt x="966" y="204"/>
                    </a:lnTo>
                    <a:lnTo>
                      <a:pt x="1008" y="213"/>
                    </a:lnTo>
                    <a:lnTo>
                      <a:pt x="1044" y="171"/>
                    </a:lnTo>
                    <a:lnTo>
                      <a:pt x="1085" y="132"/>
                    </a:lnTo>
                    <a:lnTo>
                      <a:pt x="1128" y="98"/>
                    </a:lnTo>
                    <a:lnTo>
                      <a:pt x="1175" y="68"/>
                    </a:lnTo>
                    <a:lnTo>
                      <a:pt x="1224" y="44"/>
                    </a:lnTo>
                    <a:lnTo>
                      <a:pt x="1276" y="25"/>
                    </a:lnTo>
                    <a:lnTo>
                      <a:pt x="1330" y="10"/>
                    </a:lnTo>
                    <a:lnTo>
                      <a:pt x="1386" y="2"/>
                    </a:lnTo>
                    <a:lnTo>
                      <a:pt x="1444"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24" name="Freeform 7"/>
              <p:cNvSpPr>
                <a:spLocks/>
              </p:cNvSpPr>
              <p:nvPr/>
            </p:nvSpPr>
            <p:spPr bwMode="auto">
              <a:xfrm>
                <a:off x="11055596" y="2748655"/>
                <a:ext cx="296435" cy="189249"/>
              </a:xfrm>
              <a:custGeom>
                <a:avLst/>
                <a:gdLst>
                  <a:gd name="T0" fmla="*/ 1380 w 2474"/>
                  <a:gd name="T1" fmla="*/ 2 h 1582"/>
                  <a:gd name="T2" fmla="*/ 1462 w 2474"/>
                  <a:gd name="T3" fmla="*/ 18 h 1582"/>
                  <a:gd name="T4" fmla="*/ 1540 w 2474"/>
                  <a:gd name="T5" fmla="*/ 48 h 1582"/>
                  <a:gd name="T6" fmla="*/ 1612 w 2474"/>
                  <a:gd name="T7" fmla="*/ 94 h 1582"/>
                  <a:gd name="T8" fmla="*/ 1674 w 2474"/>
                  <a:gd name="T9" fmla="*/ 152 h 1582"/>
                  <a:gd name="T10" fmla="*/ 1724 w 2474"/>
                  <a:gd name="T11" fmla="*/ 223 h 1582"/>
                  <a:gd name="T12" fmla="*/ 1760 w 2474"/>
                  <a:gd name="T13" fmla="*/ 307 h 1582"/>
                  <a:gd name="T14" fmla="*/ 1779 w 2474"/>
                  <a:gd name="T15" fmla="*/ 403 h 1582"/>
                  <a:gd name="T16" fmla="*/ 1878 w 2474"/>
                  <a:gd name="T17" fmla="*/ 395 h 1582"/>
                  <a:gd name="T18" fmla="*/ 1970 w 2474"/>
                  <a:gd name="T19" fmla="*/ 413 h 1582"/>
                  <a:gd name="T20" fmla="*/ 2053 w 2474"/>
                  <a:gd name="T21" fmla="*/ 452 h 1582"/>
                  <a:gd name="T22" fmla="*/ 2122 w 2474"/>
                  <a:gd name="T23" fmla="*/ 509 h 1582"/>
                  <a:gd name="T24" fmla="*/ 2177 w 2474"/>
                  <a:gd name="T25" fmla="*/ 581 h 1582"/>
                  <a:gd name="T26" fmla="*/ 2212 w 2474"/>
                  <a:gd name="T27" fmla="*/ 663 h 1582"/>
                  <a:gd name="T28" fmla="*/ 2227 w 2474"/>
                  <a:gd name="T29" fmla="*/ 754 h 1582"/>
                  <a:gd name="T30" fmla="*/ 2217 w 2474"/>
                  <a:gd name="T31" fmla="*/ 850 h 1582"/>
                  <a:gd name="T32" fmla="*/ 2244 w 2474"/>
                  <a:gd name="T33" fmla="*/ 909 h 1582"/>
                  <a:gd name="T34" fmla="*/ 2319 w 2474"/>
                  <a:gd name="T35" fmla="*/ 947 h 1582"/>
                  <a:gd name="T36" fmla="*/ 2382 w 2474"/>
                  <a:gd name="T37" fmla="*/ 1002 h 1582"/>
                  <a:gd name="T38" fmla="*/ 2432 w 2474"/>
                  <a:gd name="T39" fmla="*/ 1070 h 1582"/>
                  <a:gd name="T40" fmla="*/ 2462 w 2474"/>
                  <a:gd name="T41" fmla="*/ 1149 h 1582"/>
                  <a:gd name="T42" fmla="*/ 2474 w 2474"/>
                  <a:gd name="T43" fmla="*/ 1236 h 1582"/>
                  <a:gd name="T44" fmla="*/ 2461 w 2474"/>
                  <a:gd name="T45" fmla="*/ 1329 h 1582"/>
                  <a:gd name="T46" fmla="*/ 2426 w 2474"/>
                  <a:gd name="T47" fmla="*/ 1411 h 1582"/>
                  <a:gd name="T48" fmla="*/ 2373 w 2474"/>
                  <a:gd name="T49" fmla="*/ 1481 h 1582"/>
                  <a:gd name="T50" fmla="*/ 2303 w 2474"/>
                  <a:gd name="T51" fmla="*/ 1535 h 1582"/>
                  <a:gd name="T52" fmla="*/ 2219 w 2474"/>
                  <a:gd name="T53" fmla="*/ 1571 h 1582"/>
                  <a:gd name="T54" fmla="*/ 2128 w 2474"/>
                  <a:gd name="T55" fmla="*/ 1582 h 1582"/>
                  <a:gd name="T56" fmla="*/ 446 w 2474"/>
                  <a:gd name="T57" fmla="*/ 1581 h 1582"/>
                  <a:gd name="T58" fmla="*/ 342 w 2474"/>
                  <a:gd name="T59" fmla="*/ 1564 h 1582"/>
                  <a:gd name="T60" fmla="*/ 248 w 2474"/>
                  <a:gd name="T61" fmla="*/ 1526 h 1582"/>
                  <a:gd name="T62" fmla="*/ 166 w 2474"/>
                  <a:gd name="T63" fmla="*/ 1470 h 1582"/>
                  <a:gd name="T64" fmla="*/ 97 w 2474"/>
                  <a:gd name="T65" fmla="*/ 1398 h 1582"/>
                  <a:gd name="T66" fmla="*/ 45 w 2474"/>
                  <a:gd name="T67" fmla="*/ 1313 h 1582"/>
                  <a:gd name="T68" fmla="*/ 12 w 2474"/>
                  <a:gd name="T69" fmla="*/ 1217 h 1582"/>
                  <a:gd name="T70" fmla="*/ 0 w 2474"/>
                  <a:gd name="T71" fmla="*/ 1112 h 1582"/>
                  <a:gd name="T72" fmla="*/ 12 w 2474"/>
                  <a:gd name="T73" fmla="*/ 1007 h 1582"/>
                  <a:gd name="T74" fmla="*/ 46 w 2474"/>
                  <a:gd name="T75" fmla="*/ 908 h 1582"/>
                  <a:gd name="T76" fmla="*/ 100 w 2474"/>
                  <a:gd name="T77" fmla="*/ 823 h 1582"/>
                  <a:gd name="T78" fmla="*/ 171 w 2474"/>
                  <a:gd name="T79" fmla="*/ 750 h 1582"/>
                  <a:gd name="T80" fmla="*/ 257 w 2474"/>
                  <a:gd name="T81" fmla="*/ 694 h 1582"/>
                  <a:gd name="T82" fmla="*/ 353 w 2474"/>
                  <a:gd name="T83" fmla="*/ 658 h 1582"/>
                  <a:gd name="T84" fmla="*/ 397 w 2474"/>
                  <a:gd name="T85" fmla="*/ 599 h 1582"/>
                  <a:gd name="T86" fmla="*/ 400 w 2474"/>
                  <a:gd name="T87" fmla="*/ 507 h 1582"/>
                  <a:gd name="T88" fmla="*/ 425 w 2474"/>
                  <a:gd name="T89" fmla="*/ 422 h 1582"/>
                  <a:gd name="T90" fmla="*/ 468 w 2474"/>
                  <a:gd name="T91" fmla="*/ 348 h 1582"/>
                  <a:gd name="T92" fmla="*/ 527 w 2474"/>
                  <a:gd name="T93" fmla="*/ 286 h 1582"/>
                  <a:gd name="T94" fmla="*/ 597 w 2474"/>
                  <a:gd name="T95" fmla="*/ 239 h 1582"/>
                  <a:gd name="T96" fmla="*/ 677 w 2474"/>
                  <a:gd name="T97" fmla="*/ 208 h 1582"/>
                  <a:gd name="T98" fmla="*/ 763 w 2474"/>
                  <a:gd name="T99" fmla="*/ 196 h 1582"/>
                  <a:gd name="T100" fmla="*/ 851 w 2474"/>
                  <a:gd name="T101" fmla="*/ 207 h 1582"/>
                  <a:gd name="T102" fmla="*/ 940 w 2474"/>
                  <a:gd name="T103" fmla="*/ 241 h 1582"/>
                  <a:gd name="T104" fmla="*/ 994 w 2474"/>
                  <a:gd name="T105" fmla="*/ 158 h 1582"/>
                  <a:gd name="T106" fmla="*/ 1058 w 2474"/>
                  <a:gd name="T107" fmla="*/ 94 h 1582"/>
                  <a:gd name="T108" fmla="*/ 1132 w 2474"/>
                  <a:gd name="T109" fmla="*/ 46 h 1582"/>
                  <a:gd name="T110" fmla="*/ 1212 w 2474"/>
                  <a:gd name="T111" fmla="*/ 16 h 1582"/>
                  <a:gd name="T112" fmla="*/ 1295 w 2474"/>
                  <a:gd name="T113" fmla="*/ 1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74" h="1582">
                    <a:moveTo>
                      <a:pt x="1337" y="0"/>
                    </a:moveTo>
                    <a:lnTo>
                      <a:pt x="1380" y="2"/>
                    </a:lnTo>
                    <a:lnTo>
                      <a:pt x="1421" y="8"/>
                    </a:lnTo>
                    <a:lnTo>
                      <a:pt x="1462" y="18"/>
                    </a:lnTo>
                    <a:lnTo>
                      <a:pt x="1502" y="31"/>
                    </a:lnTo>
                    <a:lnTo>
                      <a:pt x="1540" y="48"/>
                    </a:lnTo>
                    <a:lnTo>
                      <a:pt x="1577" y="70"/>
                    </a:lnTo>
                    <a:lnTo>
                      <a:pt x="1612" y="94"/>
                    </a:lnTo>
                    <a:lnTo>
                      <a:pt x="1645" y="121"/>
                    </a:lnTo>
                    <a:lnTo>
                      <a:pt x="1674" y="152"/>
                    </a:lnTo>
                    <a:lnTo>
                      <a:pt x="1701" y="186"/>
                    </a:lnTo>
                    <a:lnTo>
                      <a:pt x="1724" y="223"/>
                    </a:lnTo>
                    <a:lnTo>
                      <a:pt x="1744" y="264"/>
                    </a:lnTo>
                    <a:lnTo>
                      <a:pt x="1760" y="307"/>
                    </a:lnTo>
                    <a:lnTo>
                      <a:pt x="1773" y="354"/>
                    </a:lnTo>
                    <a:lnTo>
                      <a:pt x="1779" y="403"/>
                    </a:lnTo>
                    <a:lnTo>
                      <a:pt x="1830" y="396"/>
                    </a:lnTo>
                    <a:lnTo>
                      <a:pt x="1878" y="395"/>
                    </a:lnTo>
                    <a:lnTo>
                      <a:pt x="1926" y="401"/>
                    </a:lnTo>
                    <a:lnTo>
                      <a:pt x="1970" y="413"/>
                    </a:lnTo>
                    <a:lnTo>
                      <a:pt x="2013" y="430"/>
                    </a:lnTo>
                    <a:lnTo>
                      <a:pt x="2053" y="452"/>
                    </a:lnTo>
                    <a:lnTo>
                      <a:pt x="2089" y="478"/>
                    </a:lnTo>
                    <a:lnTo>
                      <a:pt x="2122" y="509"/>
                    </a:lnTo>
                    <a:lnTo>
                      <a:pt x="2152" y="543"/>
                    </a:lnTo>
                    <a:lnTo>
                      <a:pt x="2177" y="581"/>
                    </a:lnTo>
                    <a:lnTo>
                      <a:pt x="2197" y="621"/>
                    </a:lnTo>
                    <a:lnTo>
                      <a:pt x="2212" y="663"/>
                    </a:lnTo>
                    <a:lnTo>
                      <a:pt x="2223" y="709"/>
                    </a:lnTo>
                    <a:lnTo>
                      <a:pt x="2227" y="754"/>
                    </a:lnTo>
                    <a:lnTo>
                      <a:pt x="2225" y="802"/>
                    </a:lnTo>
                    <a:lnTo>
                      <a:pt x="2217" y="850"/>
                    </a:lnTo>
                    <a:lnTo>
                      <a:pt x="2203" y="898"/>
                    </a:lnTo>
                    <a:lnTo>
                      <a:pt x="2244" y="909"/>
                    </a:lnTo>
                    <a:lnTo>
                      <a:pt x="2283" y="926"/>
                    </a:lnTo>
                    <a:lnTo>
                      <a:pt x="2319" y="947"/>
                    </a:lnTo>
                    <a:lnTo>
                      <a:pt x="2353" y="973"/>
                    </a:lnTo>
                    <a:lnTo>
                      <a:pt x="2382" y="1002"/>
                    </a:lnTo>
                    <a:lnTo>
                      <a:pt x="2410" y="1034"/>
                    </a:lnTo>
                    <a:lnTo>
                      <a:pt x="2432" y="1070"/>
                    </a:lnTo>
                    <a:lnTo>
                      <a:pt x="2450" y="1108"/>
                    </a:lnTo>
                    <a:lnTo>
                      <a:pt x="2462" y="1149"/>
                    </a:lnTo>
                    <a:lnTo>
                      <a:pt x="2471" y="1191"/>
                    </a:lnTo>
                    <a:lnTo>
                      <a:pt x="2474" y="1236"/>
                    </a:lnTo>
                    <a:lnTo>
                      <a:pt x="2471" y="1283"/>
                    </a:lnTo>
                    <a:lnTo>
                      <a:pt x="2461" y="1329"/>
                    </a:lnTo>
                    <a:lnTo>
                      <a:pt x="2447" y="1371"/>
                    </a:lnTo>
                    <a:lnTo>
                      <a:pt x="2426" y="1411"/>
                    </a:lnTo>
                    <a:lnTo>
                      <a:pt x="2402" y="1448"/>
                    </a:lnTo>
                    <a:lnTo>
                      <a:pt x="2373" y="1481"/>
                    </a:lnTo>
                    <a:lnTo>
                      <a:pt x="2339" y="1510"/>
                    </a:lnTo>
                    <a:lnTo>
                      <a:pt x="2303" y="1535"/>
                    </a:lnTo>
                    <a:lnTo>
                      <a:pt x="2263" y="1555"/>
                    </a:lnTo>
                    <a:lnTo>
                      <a:pt x="2219" y="1571"/>
                    </a:lnTo>
                    <a:lnTo>
                      <a:pt x="2175" y="1579"/>
                    </a:lnTo>
                    <a:lnTo>
                      <a:pt x="2128" y="1582"/>
                    </a:lnTo>
                    <a:lnTo>
                      <a:pt x="446" y="1582"/>
                    </a:lnTo>
                    <a:lnTo>
                      <a:pt x="446" y="1581"/>
                    </a:lnTo>
                    <a:lnTo>
                      <a:pt x="393" y="1576"/>
                    </a:lnTo>
                    <a:lnTo>
                      <a:pt x="342" y="1564"/>
                    </a:lnTo>
                    <a:lnTo>
                      <a:pt x="295" y="1548"/>
                    </a:lnTo>
                    <a:lnTo>
                      <a:pt x="248" y="1526"/>
                    </a:lnTo>
                    <a:lnTo>
                      <a:pt x="206" y="1501"/>
                    </a:lnTo>
                    <a:lnTo>
                      <a:pt x="166" y="1470"/>
                    </a:lnTo>
                    <a:lnTo>
                      <a:pt x="130" y="1436"/>
                    </a:lnTo>
                    <a:lnTo>
                      <a:pt x="97" y="1398"/>
                    </a:lnTo>
                    <a:lnTo>
                      <a:pt x="69" y="1357"/>
                    </a:lnTo>
                    <a:lnTo>
                      <a:pt x="45" y="1313"/>
                    </a:lnTo>
                    <a:lnTo>
                      <a:pt x="25" y="1266"/>
                    </a:lnTo>
                    <a:lnTo>
                      <a:pt x="12" y="1217"/>
                    </a:lnTo>
                    <a:lnTo>
                      <a:pt x="3" y="1166"/>
                    </a:lnTo>
                    <a:lnTo>
                      <a:pt x="0" y="1112"/>
                    </a:lnTo>
                    <a:lnTo>
                      <a:pt x="3" y="1058"/>
                    </a:lnTo>
                    <a:lnTo>
                      <a:pt x="12" y="1007"/>
                    </a:lnTo>
                    <a:lnTo>
                      <a:pt x="26" y="956"/>
                    </a:lnTo>
                    <a:lnTo>
                      <a:pt x="46" y="908"/>
                    </a:lnTo>
                    <a:lnTo>
                      <a:pt x="71" y="864"/>
                    </a:lnTo>
                    <a:lnTo>
                      <a:pt x="100" y="823"/>
                    </a:lnTo>
                    <a:lnTo>
                      <a:pt x="134" y="785"/>
                    </a:lnTo>
                    <a:lnTo>
                      <a:pt x="171" y="750"/>
                    </a:lnTo>
                    <a:lnTo>
                      <a:pt x="212" y="720"/>
                    </a:lnTo>
                    <a:lnTo>
                      <a:pt x="257" y="694"/>
                    </a:lnTo>
                    <a:lnTo>
                      <a:pt x="303" y="674"/>
                    </a:lnTo>
                    <a:lnTo>
                      <a:pt x="353" y="658"/>
                    </a:lnTo>
                    <a:lnTo>
                      <a:pt x="405" y="647"/>
                    </a:lnTo>
                    <a:lnTo>
                      <a:pt x="397" y="599"/>
                    </a:lnTo>
                    <a:lnTo>
                      <a:pt x="396" y="552"/>
                    </a:lnTo>
                    <a:lnTo>
                      <a:pt x="400" y="507"/>
                    </a:lnTo>
                    <a:lnTo>
                      <a:pt x="410" y="464"/>
                    </a:lnTo>
                    <a:lnTo>
                      <a:pt x="425" y="422"/>
                    </a:lnTo>
                    <a:lnTo>
                      <a:pt x="445" y="384"/>
                    </a:lnTo>
                    <a:lnTo>
                      <a:pt x="468" y="348"/>
                    </a:lnTo>
                    <a:lnTo>
                      <a:pt x="495" y="316"/>
                    </a:lnTo>
                    <a:lnTo>
                      <a:pt x="527" y="286"/>
                    </a:lnTo>
                    <a:lnTo>
                      <a:pt x="561" y="261"/>
                    </a:lnTo>
                    <a:lnTo>
                      <a:pt x="597" y="239"/>
                    </a:lnTo>
                    <a:lnTo>
                      <a:pt x="636" y="221"/>
                    </a:lnTo>
                    <a:lnTo>
                      <a:pt x="677" y="208"/>
                    </a:lnTo>
                    <a:lnTo>
                      <a:pt x="719" y="199"/>
                    </a:lnTo>
                    <a:lnTo>
                      <a:pt x="763" y="196"/>
                    </a:lnTo>
                    <a:lnTo>
                      <a:pt x="807" y="198"/>
                    </a:lnTo>
                    <a:lnTo>
                      <a:pt x="851" y="207"/>
                    </a:lnTo>
                    <a:lnTo>
                      <a:pt x="897" y="221"/>
                    </a:lnTo>
                    <a:lnTo>
                      <a:pt x="940" y="241"/>
                    </a:lnTo>
                    <a:lnTo>
                      <a:pt x="966" y="197"/>
                    </a:lnTo>
                    <a:lnTo>
                      <a:pt x="994" y="158"/>
                    </a:lnTo>
                    <a:lnTo>
                      <a:pt x="1026" y="123"/>
                    </a:lnTo>
                    <a:lnTo>
                      <a:pt x="1058" y="94"/>
                    </a:lnTo>
                    <a:lnTo>
                      <a:pt x="1094" y="68"/>
                    </a:lnTo>
                    <a:lnTo>
                      <a:pt x="1132" y="46"/>
                    </a:lnTo>
                    <a:lnTo>
                      <a:pt x="1172" y="29"/>
                    </a:lnTo>
                    <a:lnTo>
                      <a:pt x="1212" y="16"/>
                    </a:lnTo>
                    <a:lnTo>
                      <a:pt x="1254" y="6"/>
                    </a:lnTo>
                    <a:lnTo>
                      <a:pt x="1295" y="1"/>
                    </a:lnTo>
                    <a:lnTo>
                      <a:pt x="1337" y="0"/>
                    </a:lnTo>
                    <a:close/>
                  </a:path>
                </a:pathLst>
              </a:custGeom>
              <a:solidFill>
                <a:srgbClr val="C0E8F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cs typeface="ＭＳ Ｐゴシック"/>
                </a:endParaRPr>
              </a:p>
            </p:txBody>
          </p:sp>
          <p:grpSp>
            <p:nvGrpSpPr>
              <p:cNvPr id="125" name="Group 124"/>
              <p:cNvGrpSpPr>
                <a:grpSpLocks noChangeAspect="1"/>
              </p:cNvGrpSpPr>
              <p:nvPr/>
            </p:nvGrpSpPr>
            <p:grpSpPr>
              <a:xfrm>
                <a:off x="11152374" y="2844706"/>
                <a:ext cx="161025" cy="182960"/>
                <a:chOff x="4946904" y="2472561"/>
                <a:chExt cx="603579" cy="685800"/>
              </a:xfrm>
            </p:grpSpPr>
            <p:sp>
              <p:nvSpPr>
                <p:cNvPr id="126" name="Freeform 13"/>
                <p:cNvSpPr>
                  <a:spLocks/>
                </p:cNvSpPr>
                <p:nvPr/>
              </p:nvSpPr>
              <p:spPr bwMode="auto">
                <a:xfrm>
                  <a:off x="4946904" y="2472561"/>
                  <a:ext cx="603579" cy="685800"/>
                </a:xfrm>
                <a:custGeom>
                  <a:avLst/>
                  <a:gdLst>
                    <a:gd name="T0" fmla="*/ 1159 w 2265"/>
                    <a:gd name="T1" fmla="*/ 2 h 2567"/>
                    <a:gd name="T2" fmla="*/ 1217 w 2265"/>
                    <a:gd name="T3" fmla="*/ 18 h 2567"/>
                    <a:gd name="T4" fmla="*/ 2175 w 2265"/>
                    <a:gd name="T5" fmla="*/ 596 h 2567"/>
                    <a:gd name="T6" fmla="*/ 2218 w 2265"/>
                    <a:gd name="T7" fmla="*/ 634 h 2567"/>
                    <a:gd name="T8" fmla="*/ 2247 w 2265"/>
                    <a:gd name="T9" fmla="*/ 683 h 2567"/>
                    <a:gd name="T10" fmla="*/ 2256 w 2265"/>
                    <a:gd name="T11" fmla="*/ 739 h 2567"/>
                    <a:gd name="T12" fmla="*/ 2247 w 2265"/>
                    <a:gd name="T13" fmla="*/ 797 h 2567"/>
                    <a:gd name="T14" fmla="*/ 2218 w 2265"/>
                    <a:gd name="T15" fmla="*/ 846 h 2567"/>
                    <a:gd name="T16" fmla="*/ 2175 w 2265"/>
                    <a:gd name="T17" fmla="*/ 884 h 2567"/>
                    <a:gd name="T18" fmla="*/ 2175 w 2265"/>
                    <a:gd name="T19" fmla="*/ 1139 h 2567"/>
                    <a:gd name="T20" fmla="*/ 2218 w 2265"/>
                    <a:gd name="T21" fmla="*/ 1177 h 2567"/>
                    <a:gd name="T22" fmla="*/ 2247 w 2265"/>
                    <a:gd name="T23" fmla="*/ 1226 h 2567"/>
                    <a:gd name="T24" fmla="*/ 2256 w 2265"/>
                    <a:gd name="T25" fmla="*/ 1282 h 2567"/>
                    <a:gd name="T26" fmla="*/ 2247 w 2265"/>
                    <a:gd name="T27" fmla="*/ 1339 h 2567"/>
                    <a:gd name="T28" fmla="*/ 2218 w 2265"/>
                    <a:gd name="T29" fmla="*/ 1389 h 2567"/>
                    <a:gd name="T30" fmla="*/ 2175 w 2265"/>
                    <a:gd name="T31" fmla="*/ 1427 h 2567"/>
                    <a:gd name="T32" fmla="*/ 2183 w 2265"/>
                    <a:gd name="T33" fmla="*/ 1682 h 2567"/>
                    <a:gd name="T34" fmla="*/ 2227 w 2265"/>
                    <a:gd name="T35" fmla="*/ 1720 h 2567"/>
                    <a:gd name="T36" fmla="*/ 2254 w 2265"/>
                    <a:gd name="T37" fmla="*/ 1769 h 2567"/>
                    <a:gd name="T38" fmla="*/ 2265 w 2265"/>
                    <a:gd name="T39" fmla="*/ 1826 h 2567"/>
                    <a:gd name="T40" fmla="*/ 2254 w 2265"/>
                    <a:gd name="T41" fmla="*/ 1882 h 2567"/>
                    <a:gd name="T42" fmla="*/ 2227 w 2265"/>
                    <a:gd name="T43" fmla="*/ 1932 h 2567"/>
                    <a:gd name="T44" fmla="*/ 2183 w 2265"/>
                    <a:gd name="T45" fmla="*/ 1970 h 2567"/>
                    <a:gd name="T46" fmla="*/ 1225 w 2265"/>
                    <a:gd name="T47" fmla="*/ 2549 h 2567"/>
                    <a:gd name="T48" fmla="*/ 1166 w 2265"/>
                    <a:gd name="T49" fmla="*/ 2565 h 2567"/>
                    <a:gd name="T50" fmla="*/ 1105 w 2265"/>
                    <a:gd name="T51" fmla="*/ 2565 h 2567"/>
                    <a:gd name="T52" fmla="*/ 1047 w 2265"/>
                    <a:gd name="T53" fmla="*/ 2549 h 2567"/>
                    <a:gd name="T54" fmla="*/ 89 w 2265"/>
                    <a:gd name="T55" fmla="*/ 1970 h 2567"/>
                    <a:gd name="T56" fmla="*/ 45 w 2265"/>
                    <a:gd name="T57" fmla="*/ 1932 h 2567"/>
                    <a:gd name="T58" fmla="*/ 18 w 2265"/>
                    <a:gd name="T59" fmla="*/ 1882 h 2567"/>
                    <a:gd name="T60" fmla="*/ 7 w 2265"/>
                    <a:gd name="T61" fmla="*/ 1825 h 2567"/>
                    <a:gd name="T62" fmla="*/ 18 w 2265"/>
                    <a:gd name="T63" fmla="*/ 1769 h 2567"/>
                    <a:gd name="T64" fmla="*/ 45 w 2265"/>
                    <a:gd name="T65" fmla="*/ 1720 h 2567"/>
                    <a:gd name="T66" fmla="*/ 89 w 2265"/>
                    <a:gd name="T67" fmla="*/ 1682 h 2567"/>
                    <a:gd name="T68" fmla="*/ 81 w 2265"/>
                    <a:gd name="T69" fmla="*/ 1427 h 2567"/>
                    <a:gd name="T70" fmla="*/ 38 w 2265"/>
                    <a:gd name="T71" fmla="*/ 1389 h 2567"/>
                    <a:gd name="T72" fmla="*/ 9 w 2265"/>
                    <a:gd name="T73" fmla="*/ 1339 h 2567"/>
                    <a:gd name="T74" fmla="*/ 0 w 2265"/>
                    <a:gd name="T75" fmla="*/ 1282 h 2567"/>
                    <a:gd name="T76" fmla="*/ 9 w 2265"/>
                    <a:gd name="T77" fmla="*/ 1226 h 2567"/>
                    <a:gd name="T78" fmla="*/ 38 w 2265"/>
                    <a:gd name="T79" fmla="*/ 1177 h 2567"/>
                    <a:gd name="T80" fmla="*/ 81 w 2265"/>
                    <a:gd name="T81" fmla="*/ 1139 h 2567"/>
                    <a:gd name="T82" fmla="*/ 81 w 2265"/>
                    <a:gd name="T83" fmla="*/ 884 h 2567"/>
                    <a:gd name="T84" fmla="*/ 38 w 2265"/>
                    <a:gd name="T85" fmla="*/ 846 h 2567"/>
                    <a:gd name="T86" fmla="*/ 9 w 2265"/>
                    <a:gd name="T87" fmla="*/ 797 h 2567"/>
                    <a:gd name="T88" fmla="*/ 0 w 2265"/>
                    <a:gd name="T89" fmla="*/ 739 h 2567"/>
                    <a:gd name="T90" fmla="*/ 9 w 2265"/>
                    <a:gd name="T91" fmla="*/ 683 h 2567"/>
                    <a:gd name="T92" fmla="*/ 38 w 2265"/>
                    <a:gd name="T93" fmla="*/ 634 h 2567"/>
                    <a:gd name="T94" fmla="*/ 81 w 2265"/>
                    <a:gd name="T95" fmla="*/ 596 h 2567"/>
                    <a:gd name="T96" fmla="*/ 1039 w 2265"/>
                    <a:gd name="T97" fmla="*/ 18 h 2567"/>
                    <a:gd name="T98" fmla="*/ 1097 w 2265"/>
                    <a:gd name="T99" fmla="*/ 2 h 2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65" h="2567">
                      <a:moveTo>
                        <a:pt x="1128" y="0"/>
                      </a:moveTo>
                      <a:lnTo>
                        <a:pt x="1159" y="2"/>
                      </a:lnTo>
                      <a:lnTo>
                        <a:pt x="1188" y="8"/>
                      </a:lnTo>
                      <a:lnTo>
                        <a:pt x="1217" y="18"/>
                      </a:lnTo>
                      <a:lnTo>
                        <a:pt x="1244" y="33"/>
                      </a:lnTo>
                      <a:lnTo>
                        <a:pt x="2175" y="596"/>
                      </a:lnTo>
                      <a:lnTo>
                        <a:pt x="2198" y="613"/>
                      </a:lnTo>
                      <a:lnTo>
                        <a:pt x="2218" y="634"/>
                      </a:lnTo>
                      <a:lnTo>
                        <a:pt x="2235" y="657"/>
                      </a:lnTo>
                      <a:lnTo>
                        <a:pt x="2247" y="683"/>
                      </a:lnTo>
                      <a:lnTo>
                        <a:pt x="2254" y="711"/>
                      </a:lnTo>
                      <a:lnTo>
                        <a:pt x="2256" y="739"/>
                      </a:lnTo>
                      <a:lnTo>
                        <a:pt x="2254" y="769"/>
                      </a:lnTo>
                      <a:lnTo>
                        <a:pt x="2247" y="797"/>
                      </a:lnTo>
                      <a:lnTo>
                        <a:pt x="2235" y="823"/>
                      </a:lnTo>
                      <a:lnTo>
                        <a:pt x="2218" y="846"/>
                      </a:lnTo>
                      <a:lnTo>
                        <a:pt x="2199" y="867"/>
                      </a:lnTo>
                      <a:lnTo>
                        <a:pt x="2175" y="884"/>
                      </a:lnTo>
                      <a:lnTo>
                        <a:pt x="1965" y="1012"/>
                      </a:lnTo>
                      <a:lnTo>
                        <a:pt x="2175" y="1139"/>
                      </a:lnTo>
                      <a:lnTo>
                        <a:pt x="2198" y="1156"/>
                      </a:lnTo>
                      <a:lnTo>
                        <a:pt x="2218" y="1177"/>
                      </a:lnTo>
                      <a:lnTo>
                        <a:pt x="2235" y="1200"/>
                      </a:lnTo>
                      <a:lnTo>
                        <a:pt x="2247" y="1226"/>
                      </a:lnTo>
                      <a:lnTo>
                        <a:pt x="2254" y="1254"/>
                      </a:lnTo>
                      <a:lnTo>
                        <a:pt x="2256" y="1282"/>
                      </a:lnTo>
                      <a:lnTo>
                        <a:pt x="2254" y="1312"/>
                      </a:lnTo>
                      <a:lnTo>
                        <a:pt x="2247" y="1339"/>
                      </a:lnTo>
                      <a:lnTo>
                        <a:pt x="2235" y="1366"/>
                      </a:lnTo>
                      <a:lnTo>
                        <a:pt x="2218" y="1389"/>
                      </a:lnTo>
                      <a:lnTo>
                        <a:pt x="2199" y="1410"/>
                      </a:lnTo>
                      <a:lnTo>
                        <a:pt x="2175" y="1427"/>
                      </a:lnTo>
                      <a:lnTo>
                        <a:pt x="1969" y="1552"/>
                      </a:lnTo>
                      <a:lnTo>
                        <a:pt x="2183" y="1682"/>
                      </a:lnTo>
                      <a:lnTo>
                        <a:pt x="2207" y="1699"/>
                      </a:lnTo>
                      <a:lnTo>
                        <a:pt x="2227" y="1720"/>
                      </a:lnTo>
                      <a:lnTo>
                        <a:pt x="2242" y="1743"/>
                      </a:lnTo>
                      <a:lnTo>
                        <a:pt x="2254" y="1769"/>
                      </a:lnTo>
                      <a:lnTo>
                        <a:pt x="2261" y="1797"/>
                      </a:lnTo>
                      <a:lnTo>
                        <a:pt x="2265" y="1826"/>
                      </a:lnTo>
                      <a:lnTo>
                        <a:pt x="2261" y="1855"/>
                      </a:lnTo>
                      <a:lnTo>
                        <a:pt x="2254" y="1882"/>
                      </a:lnTo>
                      <a:lnTo>
                        <a:pt x="2242" y="1909"/>
                      </a:lnTo>
                      <a:lnTo>
                        <a:pt x="2227" y="1932"/>
                      </a:lnTo>
                      <a:lnTo>
                        <a:pt x="2207" y="1953"/>
                      </a:lnTo>
                      <a:lnTo>
                        <a:pt x="2183" y="1970"/>
                      </a:lnTo>
                      <a:lnTo>
                        <a:pt x="1253" y="2534"/>
                      </a:lnTo>
                      <a:lnTo>
                        <a:pt x="1225" y="2549"/>
                      </a:lnTo>
                      <a:lnTo>
                        <a:pt x="1197" y="2559"/>
                      </a:lnTo>
                      <a:lnTo>
                        <a:pt x="1166" y="2565"/>
                      </a:lnTo>
                      <a:lnTo>
                        <a:pt x="1135" y="2567"/>
                      </a:lnTo>
                      <a:lnTo>
                        <a:pt x="1105" y="2565"/>
                      </a:lnTo>
                      <a:lnTo>
                        <a:pt x="1075" y="2559"/>
                      </a:lnTo>
                      <a:lnTo>
                        <a:pt x="1047" y="2549"/>
                      </a:lnTo>
                      <a:lnTo>
                        <a:pt x="1019" y="2534"/>
                      </a:lnTo>
                      <a:lnTo>
                        <a:pt x="89" y="1970"/>
                      </a:lnTo>
                      <a:lnTo>
                        <a:pt x="65" y="1953"/>
                      </a:lnTo>
                      <a:lnTo>
                        <a:pt x="45" y="1932"/>
                      </a:lnTo>
                      <a:lnTo>
                        <a:pt x="29" y="1909"/>
                      </a:lnTo>
                      <a:lnTo>
                        <a:pt x="18" y="1882"/>
                      </a:lnTo>
                      <a:lnTo>
                        <a:pt x="10" y="1855"/>
                      </a:lnTo>
                      <a:lnTo>
                        <a:pt x="7" y="1825"/>
                      </a:lnTo>
                      <a:lnTo>
                        <a:pt x="10" y="1797"/>
                      </a:lnTo>
                      <a:lnTo>
                        <a:pt x="18" y="1769"/>
                      </a:lnTo>
                      <a:lnTo>
                        <a:pt x="29" y="1743"/>
                      </a:lnTo>
                      <a:lnTo>
                        <a:pt x="45" y="1720"/>
                      </a:lnTo>
                      <a:lnTo>
                        <a:pt x="65" y="1699"/>
                      </a:lnTo>
                      <a:lnTo>
                        <a:pt x="89" y="1682"/>
                      </a:lnTo>
                      <a:lnTo>
                        <a:pt x="295" y="1557"/>
                      </a:lnTo>
                      <a:lnTo>
                        <a:pt x="81" y="1427"/>
                      </a:lnTo>
                      <a:lnTo>
                        <a:pt x="57" y="1410"/>
                      </a:lnTo>
                      <a:lnTo>
                        <a:pt x="38" y="1389"/>
                      </a:lnTo>
                      <a:lnTo>
                        <a:pt x="21" y="1366"/>
                      </a:lnTo>
                      <a:lnTo>
                        <a:pt x="9" y="1339"/>
                      </a:lnTo>
                      <a:lnTo>
                        <a:pt x="2" y="1312"/>
                      </a:lnTo>
                      <a:lnTo>
                        <a:pt x="0" y="1282"/>
                      </a:lnTo>
                      <a:lnTo>
                        <a:pt x="2" y="1254"/>
                      </a:lnTo>
                      <a:lnTo>
                        <a:pt x="9" y="1226"/>
                      </a:lnTo>
                      <a:lnTo>
                        <a:pt x="21" y="1200"/>
                      </a:lnTo>
                      <a:lnTo>
                        <a:pt x="38" y="1177"/>
                      </a:lnTo>
                      <a:lnTo>
                        <a:pt x="58" y="1156"/>
                      </a:lnTo>
                      <a:lnTo>
                        <a:pt x="81" y="1139"/>
                      </a:lnTo>
                      <a:lnTo>
                        <a:pt x="291" y="1012"/>
                      </a:lnTo>
                      <a:lnTo>
                        <a:pt x="81" y="884"/>
                      </a:lnTo>
                      <a:lnTo>
                        <a:pt x="57" y="867"/>
                      </a:lnTo>
                      <a:lnTo>
                        <a:pt x="38" y="846"/>
                      </a:lnTo>
                      <a:lnTo>
                        <a:pt x="21" y="823"/>
                      </a:lnTo>
                      <a:lnTo>
                        <a:pt x="9" y="797"/>
                      </a:lnTo>
                      <a:lnTo>
                        <a:pt x="2" y="769"/>
                      </a:lnTo>
                      <a:lnTo>
                        <a:pt x="0" y="739"/>
                      </a:lnTo>
                      <a:lnTo>
                        <a:pt x="2" y="711"/>
                      </a:lnTo>
                      <a:lnTo>
                        <a:pt x="9" y="683"/>
                      </a:lnTo>
                      <a:lnTo>
                        <a:pt x="21" y="657"/>
                      </a:lnTo>
                      <a:lnTo>
                        <a:pt x="38" y="634"/>
                      </a:lnTo>
                      <a:lnTo>
                        <a:pt x="58" y="613"/>
                      </a:lnTo>
                      <a:lnTo>
                        <a:pt x="81" y="596"/>
                      </a:lnTo>
                      <a:lnTo>
                        <a:pt x="1012" y="33"/>
                      </a:lnTo>
                      <a:lnTo>
                        <a:pt x="1039" y="18"/>
                      </a:lnTo>
                      <a:lnTo>
                        <a:pt x="1068" y="8"/>
                      </a:lnTo>
                      <a:lnTo>
                        <a:pt x="1097" y="2"/>
                      </a:lnTo>
                      <a:lnTo>
                        <a:pt x="1128"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27" name="Freeform 14"/>
                <p:cNvSpPr>
                  <a:spLocks/>
                </p:cNvSpPr>
                <p:nvPr/>
              </p:nvSpPr>
              <p:spPr bwMode="auto">
                <a:xfrm>
                  <a:off x="4976803" y="2760335"/>
                  <a:ext cx="541913" cy="222372"/>
                </a:xfrm>
                <a:custGeom>
                  <a:avLst/>
                  <a:gdLst>
                    <a:gd name="T0" fmla="*/ 1745 w 2032"/>
                    <a:gd name="T1" fmla="*/ 0 h 833"/>
                    <a:gd name="T2" fmla="*/ 2005 w 2032"/>
                    <a:gd name="T3" fmla="*/ 157 h 833"/>
                    <a:gd name="T4" fmla="*/ 2016 w 2032"/>
                    <a:gd name="T5" fmla="*/ 165 h 833"/>
                    <a:gd name="T6" fmla="*/ 2025 w 2032"/>
                    <a:gd name="T7" fmla="*/ 177 h 833"/>
                    <a:gd name="T8" fmla="*/ 2030 w 2032"/>
                    <a:gd name="T9" fmla="*/ 191 h 833"/>
                    <a:gd name="T10" fmla="*/ 2032 w 2032"/>
                    <a:gd name="T11" fmla="*/ 204 h 833"/>
                    <a:gd name="T12" fmla="*/ 2030 w 2032"/>
                    <a:gd name="T13" fmla="*/ 219 h 833"/>
                    <a:gd name="T14" fmla="*/ 2025 w 2032"/>
                    <a:gd name="T15" fmla="*/ 233 h 833"/>
                    <a:gd name="T16" fmla="*/ 2016 w 2032"/>
                    <a:gd name="T17" fmla="*/ 244 h 833"/>
                    <a:gd name="T18" fmla="*/ 2005 w 2032"/>
                    <a:gd name="T19" fmla="*/ 253 h 833"/>
                    <a:gd name="T20" fmla="*/ 1074 w 2032"/>
                    <a:gd name="T21" fmla="*/ 817 h 833"/>
                    <a:gd name="T22" fmla="*/ 1052 w 2032"/>
                    <a:gd name="T23" fmla="*/ 828 h 833"/>
                    <a:gd name="T24" fmla="*/ 1028 w 2032"/>
                    <a:gd name="T25" fmla="*/ 833 h 833"/>
                    <a:gd name="T26" fmla="*/ 1003 w 2032"/>
                    <a:gd name="T27" fmla="*/ 833 h 833"/>
                    <a:gd name="T28" fmla="*/ 980 w 2032"/>
                    <a:gd name="T29" fmla="*/ 828 h 833"/>
                    <a:gd name="T30" fmla="*/ 958 w 2032"/>
                    <a:gd name="T31" fmla="*/ 817 h 833"/>
                    <a:gd name="T32" fmla="*/ 27 w 2032"/>
                    <a:gd name="T33" fmla="*/ 253 h 833"/>
                    <a:gd name="T34" fmla="*/ 16 w 2032"/>
                    <a:gd name="T35" fmla="*/ 244 h 833"/>
                    <a:gd name="T36" fmla="*/ 7 w 2032"/>
                    <a:gd name="T37" fmla="*/ 233 h 833"/>
                    <a:gd name="T38" fmla="*/ 2 w 2032"/>
                    <a:gd name="T39" fmla="*/ 219 h 833"/>
                    <a:gd name="T40" fmla="*/ 0 w 2032"/>
                    <a:gd name="T41" fmla="*/ 204 h 833"/>
                    <a:gd name="T42" fmla="*/ 2 w 2032"/>
                    <a:gd name="T43" fmla="*/ 191 h 833"/>
                    <a:gd name="T44" fmla="*/ 7 w 2032"/>
                    <a:gd name="T45" fmla="*/ 177 h 833"/>
                    <a:gd name="T46" fmla="*/ 16 w 2032"/>
                    <a:gd name="T47" fmla="*/ 166 h 833"/>
                    <a:gd name="T48" fmla="*/ 27 w 2032"/>
                    <a:gd name="T49" fmla="*/ 157 h 833"/>
                    <a:gd name="T50" fmla="*/ 287 w 2032"/>
                    <a:gd name="T51" fmla="*/ 0 h 833"/>
                    <a:gd name="T52" fmla="*/ 899 w 2032"/>
                    <a:gd name="T53" fmla="*/ 370 h 833"/>
                    <a:gd name="T54" fmla="*/ 926 w 2032"/>
                    <a:gd name="T55" fmla="*/ 384 h 833"/>
                    <a:gd name="T56" fmla="*/ 956 w 2032"/>
                    <a:gd name="T57" fmla="*/ 395 h 833"/>
                    <a:gd name="T58" fmla="*/ 985 w 2032"/>
                    <a:gd name="T59" fmla="*/ 401 h 833"/>
                    <a:gd name="T60" fmla="*/ 1015 w 2032"/>
                    <a:gd name="T61" fmla="*/ 403 h 833"/>
                    <a:gd name="T62" fmla="*/ 1047 w 2032"/>
                    <a:gd name="T63" fmla="*/ 401 h 833"/>
                    <a:gd name="T64" fmla="*/ 1076 w 2032"/>
                    <a:gd name="T65" fmla="*/ 395 h 833"/>
                    <a:gd name="T66" fmla="*/ 1105 w 2032"/>
                    <a:gd name="T67" fmla="*/ 384 h 833"/>
                    <a:gd name="T68" fmla="*/ 1132 w 2032"/>
                    <a:gd name="T69" fmla="*/ 370 h 833"/>
                    <a:gd name="T70" fmla="*/ 1745 w 2032"/>
                    <a:gd name="T71" fmla="*/ 0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32" h="833">
                      <a:moveTo>
                        <a:pt x="1745" y="0"/>
                      </a:moveTo>
                      <a:lnTo>
                        <a:pt x="2005" y="157"/>
                      </a:lnTo>
                      <a:lnTo>
                        <a:pt x="2016" y="165"/>
                      </a:lnTo>
                      <a:lnTo>
                        <a:pt x="2025" y="177"/>
                      </a:lnTo>
                      <a:lnTo>
                        <a:pt x="2030" y="191"/>
                      </a:lnTo>
                      <a:lnTo>
                        <a:pt x="2032" y="204"/>
                      </a:lnTo>
                      <a:lnTo>
                        <a:pt x="2030" y="219"/>
                      </a:lnTo>
                      <a:lnTo>
                        <a:pt x="2025" y="233"/>
                      </a:lnTo>
                      <a:lnTo>
                        <a:pt x="2016" y="244"/>
                      </a:lnTo>
                      <a:lnTo>
                        <a:pt x="2005" y="253"/>
                      </a:lnTo>
                      <a:lnTo>
                        <a:pt x="1074" y="817"/>
                      </a:lnTo>
                      <a:lnTo>
                        <a:pt x="1052" y="828"/>
                      </a:lnTo>
                      <a:lnTo>
                        <a:pt x="1028" y="833"/>
                      </a:lnTo>
                      <a:lnTo>
                        <a:pt x="1003" y="833"/>
                      </a:lnTo>
                      <a:lnTo>
                        <a:pt x="980" y="828"/>
                      </a:lnTo>
                      <a:lnTo>
                        <a:pt x="958" y="817"/>
                      </a:lnTo>
                      <a:lnTo>
                        <a:pt x="27" y="253"/>
                      </a:lnTo>
                      <a:lnTo>
                        <a:pt x="16" y="244"/>
                      </a:lnTo>
                      <a:lnTo>
                        <a:pt x="7" y="233"/>
                      </a:lnTo>
                      <a:lnTo>
                        <a:pt x="2" y="219"/>
                      </a:lnTo>
                      <a:lnTo>
                        <a:pt x="0" y="204"/>
                      </a:lnTo>
                      <a:lnTo>
                        <a:pt x="2" y="191"/>
                      </a:lnTo>
                      <a:lnTo>
                        <a:pt x="7" y="177"/>
                      </a:lnTo>
                      <a:lnTo>
                        <a:pt x="16" y="166"/>
                      </a:lnTo>
                      <a:lnTo>
                        <a:pt x="27" y="157"/>
                      </a:lnTo>
                      <a:lnTo>
                        <a:pt x="287" y="0"/>
                      </a:lnTo>
                      <a:lnTo>
                        <a:pt x="899" y="370"/>
                      </a:lnTo>
                      <a:lnTo>
                        <a:pt x="926" y="384"/>
                      </a:lnTo>
                      <a:lnTo>
                        <a:pt x="956" y="395"/>
                      </a:lnTo>
                      <a:lnTo>
                        <a:pt x="985" y="401"/>
                      </a:lnTo>
                      <a:lnTo>
                        <a:pt x="1015" y="403"/>
                      </a:lnTo>
                      <a:lnTo>
                        <a:pt x="1047" y="401"/>
                      </a:lnTo>
                      <a:lnTo>
                        <a:pt x="1076" y="395"/>
                      </a:lnTo>
                      <a:lnTo>
                        <a:pt x="1105" y="384"/>
                      </a:lnTo>
                      <a:lnTo>
                        <a:pt x="1132" y="370"/>
                      </a:lnTo>
                      <a:lnTo>
                        <a:pt x="1745" y="0"/>
                      </a:lnTo>
                      <a:close/>
                    </a:path>
                  </a:pathLst>
                </a:custGeom>
                <a:solidFill>
                  <a:srgbClr val="FFC85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28" name="Freeform 15"/>
                <p:cNvSpPr>
                  <a:spLocks noEditPoints="1"/>
                </p:cNvSpPr>
                <p:nvPr/>
              </p:nvSpPr>
              <p:spPr bwMode="auto">
                <a:xfrm>
                  <a:off x="4976803" y="2502460"/>
                  <a:ext cx="543782" cy="626003"/>
                </a:xfrm>
                <a:custGeom>
                  <a:avLst/>
                  <a:gdLst>
                    <a:gd name="T0" fmla="*/ 2013 w 2040"/>
                    <a:gd name="T1" fmla="*/ 1665 h 2341"/>
                    <a:gd name="T2" fmla="*/ 2032 w 2040"/>
                    <a:gd name="T3" fmla="*/ 1685 h 2341"/>
                    <a:gd name="T4" fmla="*/ 2040 w 2040"/>
                    <a:gd name="T5" fmla="*/ 1713 h 2341"/>
                    <a:gd name="T6" fmla="*/ 2032 w 2040"/>
                    <a:gd name="T7" fmla="*/ 1741 h 2341"/>
                    <a:gd name="T8" fmla="*/ 2013 w 2040"/>
                    <a:gd name="T9" fmla="*/ 1761 h 2341"/>
                    <a:gd name="T10" fmla="*/ 1059 w 2040"/>
                    <a:gd name="T11" fmla="*/ 2336 h 2341"/>
                    <a:gd name="T12" fmla="*/ 1012 w 2040"/>
                    <a:gd name="T13" fmla="*/ 2341 h 2341"/>
                    <a:gd name="T14" fmla="*/ 965 w 2040"/>
                    <a:gd name="T15" fmla="*/ 2325 h 2341"/>
                    <a:gd name="T16" fmla="*/ 24 w 2040"/>
                    <a:gd name="T17" fmla="*/ 1751 h 2341"/>
                    <a:gd name="T18" fmla="*/ 9 w 2040"/>
                    <a:gd name="T19" fmla="*/ 1727 h 2341"/>
                    <a:gd name="T20" fmla="*/ 9 w 2040"/>
                    <a:gd name="T21" fmla="*/ 1699 h 2341"/>
                    <a:gd name="T22" fmla="*/ 24 w 2040"/>
                    <a:gd name="T23" fmla="*/ 1674 h 2341"/>
                    <a:gd name="T24" fmla="*/ 291 w 2040"/>
                    <a:gd name="T25" fmla="*/ 1510 h 2341"/>
                    <a:gd name="T26" fmla="*/ 926 w 2040"/>
                    <a:gd name="T27" fmla="*/ 1892 h 2341"/>
                    <a:gd name="T28" fmla="*/ 985 w 2040"/>
                    <a:gd name="T29" fmla="*/ 1909 h 2341"/>
                    <a:gd name="T30" fmla="*/ 1047 w 2040"/>
                    <a:gd name="T31" fmla="*/ 1909 h 2341"/>
                    <a:gd name="T32" fmla="*/ 1105 w 2040"/>
                    <a:gd name="T33" fmla="*/ 1892 h 2341"/>
                    <a:gd name="T34" fmla="*/ 1748 w 2040"/>
                    <a:gd name="T35" fmla="*/ 1505 h 2341"/>
                    <a:gd name="T36" fmla="*/ 1028 w 2040"/>
                    <a:gd name="T37" fmla="*/ 0 h 2341"/>
                    <a:gd name="T38" fmla="*/ 1074 w 2040"/>
                    <a:gd name="T39" fmla="*/ 16 h 2341"/>
                    <a:gd name="T40" fmla="*/ 2016 w 2040"/>
                    <a:gd name="T41" fmla="*/ 587 h 2341"/>
                    <a:gd name="T42" fmla="*/ 2030 w 2040"/>
                    <a:gd name="T43" fmla="*/ 613 h 2341"/>
                    <a:gd name="T44" fmla="*/ 2030 w 2040"/>
                    <a:gd name="T45" fmla="*/ 641 h 2341"/>
                    <a:gd name="T46" fmla="*/ 2016 w 2040"/>
                    <a:gd name="T47" fmla="*/ 666 h 2341"/>
                    <a:gd name="T48" fmla="*/ 1074 w 2040"/>
                    <a:gd name="T49" fmla="*/ 1239 h 2341"/>
                    <a:gd name="T50" fmla="*/ 1028 w 2040"/>
                    <a:gd name="T51" fmla="*/ 1255 h 2341"/>
                    <a:gd name="T52" fmla="*/ 980 w 2040"/>
                    <a:gd name="T53" fmla="*/ 1250 h 2341"/>
                    <a:gd name="T54" fmla="*/ 27 w 2040"/>
                    <a:gd name="T55" fmla="*/ 675 h 2341"/>
                    <a:gd name="T56" fmla="*/ 7 w 2040"/>
                    <a:gd name="T57" fmla="*/ 655 h 2341"/>
                    <a:gd name="T58" fmla="*/ 0 w 2040"/>
                    <a:gd name="T59" fmla="*/ 626 h 2341"/>
                    <a:gd name="T60" fmla="*/ 7 w 2040"/>
                    <a:gd name="T61" fmla="*/ 599 h 2341"/>
                    <a:gd name="T62" fmla="*/ 27 w 2040"/>
                    <a:gd name="T63" fmla="*/ 579 h 2341"/>
                    <a:gd name="T64" fmla="*/ 980 w 2040"/>
                    <a:gd name="T65" fmla="*/ 5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40" h="2341">
                      <a:moveTo>
                        <a:pt x="1748" y="1505"/>
                      </a:moveTo>
                      <a:lnTo>
                        <a:pt x="2013" y="1665"/>
                      </a:lnTo>
                      <a:lnTo>
                        <a:pt x="2024" y="1674"/>
                      </a:lnTo>
                      <a:lnTo>
                        <a:pt x="2032" y="1685"/>
                      </a:lnTo>
                      <a:lnTo>
                        <a:pt x="2038" y="1699"/>
                      </a:lnTo>
                      <a:lnTo>
                        <a:pt x="2040" y="1713"/>
                      </a:lnTo>
                      <a:lnTo>
                        <a:pt x="2038" y="1727"/>
                      </a:lnTo>
                      <a:lnTo>
                        <a:pt x="2032" y="1741"/>
                      </a:lnTo>
                      <a:lnTo>
                        <a:pt x="2024" y="1751"/>
                      </a:lnTo>
                      <a:lnTo>
                        <a:pt x="2013" y="1761"/>
                      </a:lnTo>
                      <a:lnTo>
                        <a:pt x="1081" y="2325"/>
                      </a:lnTo>
                      <a:lnTo>
                        <a:pt x="1059" y="2336"/>
                      </a:lnTo>
                      <a:lnTo>
                        <a:pt x="1036" y="2341"/>
                      </a:lnTo>
                      <a:lnTo>
                        <a:pt x="1012" y="2341"/>
                      </a:lnTo>
                      <a:lnTo>
                        <a:pt x="987" y="2336"/>
                      </a:lnTo>
                      <a:lnTo>
                        <a:pt x="965" y="2325"/>
                      </a:lnTo>
                      <a:lnTo>
                        <a:pt x="35" y="1761"/>
                      </a:lnTo>
                      <a:lnTo>
                        <a:pt x="24" y="1751"/>
                      </a:lnTo>
                      <a:lnTo>
                        <a:pt x="15" y="1741"/>
                      </a:lnTo>
                      <a:lnTo>
                        <a:pt x="9" y="1727"/>
                      </a:lnTo>
                      <a:lnTo>
                        <a:pt x="8" y="1713"/>
                      </a:lnTo>
                      <a:lnTo>
                        <a:pt x="9" y="1699"/>
                      </a:lnTo>
                      <a:lnTo>
                        <a:pt x="16" y="1685"/>
                      </a:lnTo>
                      <a:lnTo>
                        <a:pt x="24" y="1674"/>
                      </a:lnTo>
                      <a:lnTo>
                        <a:pt x="35" y="1665"/>
                      </a:lnTo>
                      <a:lnTo>
                        <a:pt x="291" y="1510"/>
                      </a:lnTo>
                      <a:lnTo>
                        <a:pt x="899" y="1878"/>
                      </a:lnTo>
                      <a:lnTo>
                        <a:pt x="926" y="1892"/>
                      </a:lnTo>
                      <a:lnTo>
                        <a:pt x="956" y="1903"/>
                      </a:lnTo>
                      <a:lnTo>
                        <a:pt x="985" y="1909"/>
                      </a:lnTo>
                      <a:lnTo>
                        <a:pt x="1015" y="1911"/>
                      </a:lnTo>
                      <a:lnTo>
                        <a:pt x="1047" y="1909"/>
                      </a:lnTo>
                      <a:lnTo>
                        <a:pt x="1076" y="1903"/>
                      </a:lnTo>
                      <a:lnTo>
                        <a:pt x="1105" y="1892"/>
                      </a:lnTo>
                      <a:lnTo>
                        <a:pt x="1132" y="1878"/>
                      </a:lnTo>
                      <a:lnTo>
                        <a:pt x="1748" y="1505"/>
                      </a:lnTo>
                      <a:close/>
                      <a:moveTo>
                        <a:pt x="1004" y="0"/>
                      </a:moveTo>
                      <a:lnTo>
                        <a:pt x="1028" y="0"/>
                      </a:lnTo>
                      <a:lnTo>
                        <a:pt x="1052" y="5"/>
                      </a:lnTo>
                      <a:lnTo>
                        <a:pt x="1074" y="16"/>
                      </a:lnTo>
                      <a:lnTo>
                        <a:pt x="2005" y="579"/>
                      </a:lnTo>
                      <a:lnTo>
                        <a:pt x="2016" y="587"/>
                      </a:lnTo>
                      <a:lnTo>
                        <a:pt x="2025" y="599"/>
                      </a:lnTo>
                      <a:lnTo>
                        <a:pt x="2030" y="613"/>
                      </a:lnTo>
                      <a:lnTo>
                        <a:pt x="2032" y="626"/>
                      </a:lnTo>
                      <a:lnTo>
                        <a:pt x="2030" y="641"/>
                      </a:lnTo>
                      <a:lnTo>
                        <a:pt x="2025" y="655"/>
                      </a:lnTo>
                      <a:lnTo>
                        <a:pt x="2016" y="666"/>
                      </a:lnTo>
                      <a:lnTo>
                        <a:pt x="2005" y="675"/>
                      </a:lnTo>
                      <a:lnTo>
                        <a:pt x="1074" y="1239"/>
                      </a:lnTo>
                      <a:lnTo>
                        <a:pt x="1052" y="1250"/>
                      </a:lnTo>
                      <a:lnTo>
                        <a:pt x="1028" y="1255"/>
                      </a:lnTo>
                      <a:lnTo>
                        <a:pt x="1003" y="1255"/>
                      </a:lnTo>
                      <a:lnTo>
                        <a:pt x="980" y="1250"/>
                      </a:lnTo>
                      <a:lnTo>
                        <a:pt x="958" y="1239"/>
                      </a:lnTo>
                      <a:lnTo>
                        <a:pt x="27" y="675"/>
                      </a:lnTo>
                      <a:lnTo>
                        <a:pt x="16" y="666"/>
                      </a:lnTo>
                      <a:lnTo>
                        <a:pt x="7" y="655"/>
                      </a:lnTo>
                      <a:lnTo>
                        <a:pt x="2" y="641"/>
                      </a:lnTo>
                      <a:lnTo>
                        <a:pt x="0" y="626"/>
                      </a:lnTo>
                      <a:lnTo>
                        <a:pt x="2" y="613"/>
                      </a:lnTo>
                      <a:lnTo>
                        <a:pt x="7" y="599"/>
                      </a:lnTo>
                      <a:lnTo>
                        <a:pt x="16" y="587"/>
                      </a:lnTo>
                      <a:lnTo>
                        <a:pt x="27" y="579"/>
                      </a:lnTo>
                      <a:lnTo>
                        <a:pt x="958" y="16"/>
                      </a:lnTo>
                      <a:lnTo>
                        <a:pt x="980" y="5"/>
                      </a:lnTo>
                      <a:lnTo>
                        <a:pt x="1004" y="0"/>
                      </a:lnTo>
                      <a:close/>
                    </a:path>
                  </a:pathLst>
                </a:custGeom>
                <a:solidFill>
                  <a:srgbClr val="EBECE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grpSp>
        </p:grpSp>
      </p:grpSp>
      <p:grpSp>
        <p:nvGrpSpPr>
          <p:cNvPr id="89" name="Group 88"/>
          <p:cNvGrpSpPr/>
          <p:nvPr/>
        </p:nvGrpSpPr>
        <p:grpSpPr>
          <a:xfrm>
            <a:off x="7587037" y="1736918"/>
            <a:ext cx="598790" cy="665573"/>
            <a:chOff x="7704476" y="5567300"/>
            <a:chExt cx="627317" cy="703427"/>
          </a:xfrm>
        </p:grpSpPr>
        <p:sp>
          <p:nvSpPr>
            <p:cNvPr id="106" name="Oval 105"/>
            <p:cNvSpPr/>
            <p:nvPr/>
          </p:nvSpPr>
          <p:spPr bwMode="auto">
            <a:xfrm rot="1038815">
              <a:off x="7704476" y="5567300"/>
              <a:ext cx="613298" cy="613298"/>
            </a:xfrm>
            <a:prstGeom prst="ellipse">
              <a:avLst/>
            </a:prstGeom>
            <a:gradFill>
              <a:gsLst>
                <a:gs pos="0">
                  <a:srgbClr val="4583B7">
                    <a:alpha val="50000"/>
                  </a:srgbClr>
                </a:gs>
                <a:gs pos="100000">
                  <a:srgbClr val="4583B7">
                    <a:alpha val="30000"/>
                  </a:srgbClr>
                </a:gs>
              </a:gsLst>
              <a:lin ang="5400000" scaled="1"/>
            </a:gradFill>
            <a:ln w="12700" cap="flat" cmpd="sng" algn="ctr">
              <a:gradFill>
                <a:gsLst>
                  <a:gs pos="0">
                    <a:schemeClr val="accent4">
                      <a:lumMod val="40000"/>
                      <a:lumOff val="60000"/>
                      <a:alpha val="58000"/>
                    </a:schemeClr>
                  </a:gs>
                  <a:gs pos="100000">
                    <a:schemeClr val="accent4">
                      <a:lumMod val="40000"/>
                      <a:lumOff val="60000"/>
                      <a:alpha val="15000"/>
                    </a:schemeClr>
                  </a:gs>
                </a:gsLst>
                <a:lin ang="5400000" scaled="1"/>
              </a:gradFill>
              <a:prstDash val="solid"/>
              <a:round/>
              <a:headEnd type="none" w="med" len="med"/>
              <a:tailEnd type="triangle" w="med" len="sm"/>
            </a:ln>
            <a:effectLst>
              <a:outerShdw blurRad="952500" sx="102000" sy="102000" algn="ctr" rotWithShape="0">
                <a:schemeClr val="tx1">
                  <a:alpha val="40000"/>
                </a:schemeClr>
              </a:outerShdw>
            </a:effectLst>
          </p:spPr>
          <p:txBody>
            <a:bodyPr vert="horz" wrap="none" lIns="91440" tIns="45720" rIns="91440" bIns="45720" numCol="1" rtlCol="0"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w="76200" cmpd="sng">
                  <a:solidFill>
                    <a:prstClr val="white"/>
                  </a:solidFill>
                </a:ln>
                <a:solidFill>
                  <a:schemeClr val="accent1">
                    <a:lumMod val="50000"/>
                  </a:schemeClr>
                </a:solidFill>
                <a:effectLst/>
                <a:uLnTx/>
                <a:uFillTx/>
                <a:latin typeface="Arial"/>
                <a:ea typeface="ＭＳ Ｐゴシック" pitchFamily="16" charset="-128"/>
                <a:cs typeface="ＭＳ Ｐゴシック" pitchFamily="-97" charset="-128"/>
              </a:endParaRPr>
            </a:p>
          </p:txBody>
        </p:sp>
        <p:sp>
          <p:nvSpPr>
            <p:cNvPr id="108" name="AutoShape 61"/>
            <p:cNvSpPr>
              <a:spLocks noChangeArrowheads="1"/>
            </p:cNvSpPr>
            <p:nvPr/>
          </p:nvSpPr>
          <p:spPr bwMode="auto">
            <a:xfrm>
              <a:off x="7755531" y="5720580"/>
              <a:ext cx="525564" cy="213012"/>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square" lIns="0" tIns="0" rIns="0" bIns="45720" numCol="1" rtlCol="0" anchor="t" anchorCtr="0" compatLnSpc="1">
              <a:prstTxWarp prst="textNoShape">
                <a:avLst/>
              </a:prstTxWarp>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457200" eaLnBrk="0" fontAlgn="base" hangingPunct="0">
                <a:spcBef>
                  <a:spcPct val="0"/>
                </a:spcBef>
                <a:spcAft>
                  <a:spcPct val="0"/>
                </a:spcAft>
                <a:defRPr/>
              </a:pPr>
              <a:r>
                <a:rPr lang="en-US" sz="1025" dirty="0">
                  <a:solidFill>
                    <a:schemeClr val="accent1">
                      <a:lumMod val="50000"/>
                    </a:schemeClr>
                  </a:solidFill>
                  <a:ea typeface="ＭＳ Ｐゴシック" pitchFamily="16" charset="-128"/>
                  <a:cs typeface="ＭＳ Ｐゴシック" pitchFamily="-97" charset="-128"/>
                </a:rPr>
                <a:t>Partner</a:t>
              </a:r>
            </a:p>
          </p:txBody>
        </p:sp>
        <p:grpSp>
          <p:nvGrpSpPr>
            <p:cNvPr id="110" name="Group 109"/>
            <p:cNvGrpSpPr/>
            <p:nvPr/>
          </p:nvGrpSpPr>
          <p:grpSpPr>
            <a:xfrm>
              <a:off x="7931631" y="5908727"/>
              <a:ext cx="400162" cy="362000"/>
              <a:chOff x="11042198" y="2735257"/>
              <a:chExt cx="323232" cy="292409"/>
            </a:xfrm>
          </p:grpSpPr>
          <p:sp>
            <p:nvSpPr>
              <p:cNvPr id="111" name="Freeform 6"/>
              <p:cNvSpPr>
                <a:spLocks/>
              </p:cNvSpPr>
              <p:nvPr/>
            </p:nvSpPr>
            <p:spPr bwMode="auto">
              <a:xfrm>
                <a:off x="11042198" y="2735257"/>
                <a:ext cx="323232" cy="216046"/>
              </a:xfrm>
              <a:custGeom>
                <a:avLst/>
                <a:gdLst>
                  <a:gd name="T0" fmla="*/ 1489 w 2698"/>
                  <a:gd name="T1" fmla="*/ 1 h 1807"/>
                  <a:gd name="T2" fmla="*/ 1579 w 2698"/>
                  <a:gd name="T3" fmla="*/ 16 h 1807"/>
                  <a:gd name="T4" fmla="*/ 1667 w 2698"/>
                  <a:gd name="T5" fmla="*/ 44 h 1807"/>
                  <a:gd name="T6" fmla="*/ 1750 w 2698"/>
                  <a:gd name="T7" fmla="*/ 86 h 1807"/>
                  <a:gd name="T8" fmla="*/ 1825 w 2698"/>
                  <a:gd name="T9" fmla="*/ 143 h 1807"/>
                  <a:gd name="T10" fmla="*/ 1891 w 2698"/>
                  <a:gd name="T11" fmla="*/ 213 h 1807"/>
                  <a:gd name="T12" fmla="*/ 1945 w 2698"/>
                  <a:gd name="T13" fmla="*/ 297 h 1807"/>
                  <a:gd name="T14" fmla="*/ 1983 w 2698"/>
                  <a:gd name="T15" fmla="*/ 395 h 1807"/>
                  <a:gd name="T16" fmla="*/ 2082 w 2698"/>
                  <a:gd name="T17" fmla="*/ 408 h 1807"/>
                  <a:gd name="T18" fmla="*/ 2176 w 2698"/>
                  <a:gd name="T19" fmla="*/ 441 h 1807"/>
                  <a:gd name="T20" fmla="*/ 2262 w 2698"/>
                  <a:gd name="T21" fmla="*/ 494 h 1807"/>
                  <a:gd name="T22" fmla="*/ 2335 w 2698"/>
                  <a:gd name="T23" fmla="*/ 564 h 1807"/>
                  <a:gd name="T24" fmla="*/ 2393 w 2698"/>
                  <a:gd name="T25" fmla="*/ 648 h 1807"/>
                  <a:gd name="T26" fmla="*/ 2432 w 2698"/>
                  <a:gd name="T27" fmla="*/ 741 h 1807"/>
                  <a:gd name="T28" fmla="*/ 2450 w 2698"/>
                  <a:gd name="T29" fmla="*/ 840 h 1807"/>
                  <a:gd name="T30" fmla="*/ 2448 w 2698"/>
                  <a:gd name="T31" fmla="*/ 939 h 1807"/>
                  <a:gd name="T32" fmla="*/ 2531 w 2698"/>
                  <a:gd name="T33" fmla="*/ 995 h 1807"/>
                  <a:gd name="T34" fmla="*/ 2601 w 2698"/>
                  <a:gd name="T35" fmla="*/ 1067 h 1807"/>
                  <a:gd name="T36" fmla="*/ 2654 w 2698"/>
                  <a:gd name="T37" fmla="*/ 1151 h 1807"/>
                  <a:gd name="T38" fmla="*/ 2686 w 2698"/>
                  <a:gd name="T39" fmla="*/ 1246 h 1807"/>
                  <a:gd name="T40" fmla="*/ 2698 w 2698"/>
                  <a:gd name="T41" fmla="*/ 1348 h 1807"/>
                  <a:gd name="T42" fmla="*/ 2686 w 2698"/>
                  <a:gd name="T43" fmla="*/ 1453 h 1807"/>
                  <a:gd name="T44" fmla="*/ 2651 w 2698"/>
                  <a:gd name="T45" fmla="*/ 1550 h 1807"/>
                  <a:gd name="T46" fmla="*/ 2598 w 2698"/>
                  <a:gd name="T47" fmla="*/ 1635 h 1807"/>
                  <a:gd name="T48" fmla="*/ 2527 w 2698"/>
                  <a:gd name="T49" fmla="*/ 1706 h 1807"/>
                  <a:gd name="T50" fmla="*/ 2441 w 2698"/>
                  <a:gd name="T51" fmla="*/ 1760 h 1807"/>
                  <a:gd name="T52" fmla="*/ 2345 w 2698"/>
                  <a:gd name="T53" fmla="*/ 1795 h 1807"/>
                  <a:gd name="T54" fmla="*/ 2240 w 2698"/>
                  <a:gd name="T55" fmla="*/ 1807 h 1807"/>
                  <a:gd name="T56" fmla="*/ 533 w 2698"/>
                  <a:gd name="T57" fmla="*/ 1804 h 1807"/>
                  <a:gd name="T58" fmla="*/ 417 w 2698"/>
                  <a:gd name="T59" fmla="*/ 1783 h 1807"/>
                  <a:gd name="T60" fmla="*/ 311 w 2698"/>
                  <a:gd name="T61" fmla="*/ 1740 h 1807"/>
                  <a:gd name="T62" fmla="*/ 216 w 2698"/>
                  <a:gd name="T63" fmla="*/ 1676 h 1807"/>
                  <a:gd name="T64" fmla="*/ 135 w 2698"/>
                  <a:gd name="T65" fmla="*/ 1597 h 1807"/>
                  <a:gd name="T66" fmla="*/ 71 w 2698"/>
                  <a:gd name="T67" fmla="*/ 1504 h 1807"/>
                  <a:gd name="T68" fmla="*/ 26 w 2698"/>
                  <a:gd name="T69" fmla="*/ 1398 h 1807"/>
                  <a:gd name="T70" fmla="*/ 2 w 2698"/>
                  <a:gd name="T71" fmla="*/ 1284 h 1807"/>
                  <a:gd name="T72" fmla="*/ 2 w 2698"/>
                  <a:gd name="T73" fmla="*/ 1167 h 1807"/>
                  <a:gd name="T74" fmla="*/ 24 w 2698"/>
                  <a:gd name="T75" fmla="*/ 1056 h 1807"/>
                  <a:gd name="T76" fmla="*/ 67 w 2698"/>
                  <a:gd name="T77" fmla="*/ 954 h 1807"/>
                  <a:gd name="T78" fmla="*/ 127 w 2698"/>
                  <a:gd name="T79" fmla="*/ 862 h 1807"/>
                  <a:gd name="T80" fmla="*/ 204 w 2698"/>
                  <a:gd name="T81" fmla="*/ 783 h 1807"/>
                  <a:gd name="T82" fmla="*/ 294 w 2698"/>
                  <a:gd name="T83" fmla="*/ 719 h 1807"/>
                  <a:gd name="T84" fmla="*/ 395 w 2698"/>
                  <a:gd name="T85" fmla="*/ 673 h 1807"/>
                  <a:gd name="T86" fmla="*/ 408 w 2698"/>
                  <a:gd name="T87" fmla="*/ 568 h 1807"/>
                  <a:gd name="T88" fmla="*/ 444 w 2698"/>
                  <a:gd name="T89" fmla="*/ 469 h 1807"/>
                  <a:gd name="T90" fmla="*/ 501 w 2698"/>
                  <a:gd name="T91" fmla="*/ 379 h 1807"/>
                  <a:gd name="T92" fmla="*/ 569 w 2698"/>
                  <a:gd name="T93" fmla="*/ 309 h 1807"/>
                  <a:gd name="T94" fmla="*/ 649 w 2698"/>
                  <a:gd name="T95" fmla="*/ 255 h 1807"/>
                  <a:gd name="T96" fmla="*/ 737 w 2698"/>
                  <a:gd name="T97" fmla="*/ 217 h 1807"/>
                  <a:gd name="T98" fmla="*/ 831 w 2698"/>
                  <a:gd name="T99" fmla="*/ 198 h 1807"/>
                  <a:gd name="T100" fmla="*/ 923 w 2698"/>
                  <a:gd name="T101" fmla="*/ 198 h 1807"/>
                  <a:gd name="T102" fmla="*/ 1008 w 2698"/>
                  <a:gd name="T103" fmla="*/ 213 h 1807"/>
                  <a:gd name="T104" fmla="*/ 1085 w 2698"/>
                  <a:gd name="T105" fmla="*/ 132 h 1807"/>
                  <a:gd name="T106" fmla="*/ 1175 w 2698"/>
                  <a:gd name="T107" fmla="*/ 68 h 1807"/>
                  <a:gd name="T108" fmla="*/ 1276 w 2698"/>
                  <a:gd name="T109" fmla="*/ 25 h 1807"/>
                  <a:gd name="T110" fmla="*/ 1386 w 2698"/>
                  <a:gd name="T111" fmla="*/ 2 h 1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98" h="1807">
                    <a:moveTo>
                      <a:pt x="1444" y="0"/>
                    </a:moveTo>
                    <a:lnTo>
                      <a:pt x="1489" y="1"/>
                    </a:lnTo>
                    <a:lnTo>
                      <a:pt x="1534" y="6"/>
                    </a:lnTo>
                    <a:lnTo>
                      <a:pt x="1579" y="16"/>
                    </a:lnTo>
                    <a:lnTo>
                      <a:pt x="1624" y="28"/>
                    </a:lnTo>
                    <a:lnTo>
                      <a:pt x="1667" y="44"/>
                    </a:lnTo>
                    <a:lnTo>
                      <a:pt x="1709" y="63"/>
                    </a:lnTo>
                    <a:lnTo>
                      <a:pt x="1750" y="86"/>
                    </a:lnTo>
                    <a:lnTo>
                      <a:pt x="1790" y="113"/>
                    </a:lnTo>
                    <a:lnTo>
                      <a:pt x="1825" y="143"/>
                    </a:lnTo>
                    <a:lnTo>
                      <a:pt x="1860" y="176"/>
                    </a:lnTo>
                    <a:lnTo>
                      <a:pt x="1891" y="213"/>
                    </a:lnTo>
                    <a:lnTo>
                      <a:pt x="1919" y="253"/>
                    </a:lnTo>
                    <a:lnTo>
                      <a:pt x="1945" y="297"/>
                    </a:lnTo>
                    <a:lnTo>
                      <a:pt x="1966" y="344"/>
                    </a:lnTo>
                    <a:lnTo>
                      <a:pt x="1983" y="395"/>
                    </a:lnTo>
                    <a:lnTo>
                      <a:pt x="2034" y="398"/>
                    </a:lnTo>
                    <a:lnTo>
                      <a:pt x="2082" y="408"/>
                    </a:lnTo>
                    <a:lnTo>
                      <a:pt x="2131" y="422"/>
                    </a:lnTo>
                    <a:lnTo>
                      <a:pt x="2176" y="441"/>
                    </a:lnTo>
                    <a:lnTo>
                      <a:pt x="2221" y="466"/>
                    </a:lnTo>
                    <a:lnTo>
                      <a:pt x="2262" y="494"/>
                    </a:lnTo>
                    <a:lnTo>
                      <a:pt x="2300" y="527"/>
                    </a:lnTo>
                    <a:lnTo>
                      <a:pt x="2335" y="564"/>
                    </a:lnTo>
                    <a:lnTo>
                      <a:pt x="2365" y="604"/>
                    </a:lnTo>
                    <a:lnTo>
                      <a:pt x="2393" y="648"/>
                    </a:lnTo>
                    <a:lnTo>
                      <a:pt x="2415" y="694"/>
                    </a:lnTo>
                    <a:lnTo>
                      <a:pt x="2432" y="741"/>
                    </a:lnTo>
                    <a:lnTo>
                      <a:pt x="2443" y="790"/>
                    </a:lnTo>
                    <a:lnTo>
                      <a:pt x="2450" y="840"/>
                    </a:lnTo>
                    <a:lnTo>
                      <a:pt x="2452" y="889"/>
                    </a:lnTo>
                    <a:lnTo>
                      <a:pt x="2448" y="939"/>
                    </a:lnTo>
                    <a:lnTo>
                      <a:pt x="2491" y="964"/>
                    </a:lnTo>
                    <a:lnTo>
                      <a:pt x="2531" y="995"/>
                    </a:lnTo>
                    <a:lnTo>
                      <a:pt x="2568" y="1029"/>
                    </a:lnTo>
                    <a:lnTo>
                      <a:pt x="2601" y="1067"/>
                    </a:lnTo>
                    <a:lnTo>
                      <a:pt x="2629" y="1107"/>
                    </a:lnTo>
                    <a:lnTo>
                      <a:pt x="2654" y="1151"/>
                    </a:lnTo>
                    <a:lnTo>
                      <a:pt x="2673" y="1198"/>
                    </a:lnTo>
                    <a:lnTo>
                      <a:pt x="2686" y="1246"/>
                    </a:lnTo>
                    <a:lnTo>
                      <a:pt x="2696" y="1296"/>
                    </a:lnTo>
                    <a:lnTo>
                      <a:pt x="2698" y="1348"/>
                    </a:lnTo>
                    <a:lnTo>
                      <a:pt x="2695" y="1402"/>
                    </a:lnTo>
                    <a:lnTo>
                      <a:pt x="2686" y="1453"/>
                    </a:lnTo>
                    <a:lnTo>
                      <a:pt x="2672" y="1503"/>
                    </a:lnTo>
                    <a:lnTo>
                      <a:pt x="2651" y="1550"/>
                    </a:lnTo>
                    <a:lnTo>
                      <a:pt x="2627" y="1594"/>
                    </a:lnTo>
                    <a:lnTo>
                      <a:pt x="2598" y="1635"/>
                    </a:lnTo>
                    <a:lnTo>
                      <a:pt x="2564" y="1672"/>
                    </a:lnTo>
                    <a:lnTo>
                      <a:pt x="2527" y="1706"/>
                    </a:lnTo>
                    <a:lnTo>
                      <a:pt x="2486" y="1735"/>
                    </a:lnTo>
                    <a:lnTo>
                      <a:pt x="2441" y="1760"/>
                    </a:lnTo>
                    <a:lnTo>
                      <a:pt x="2394" y="1780"/>
                    </a:lnTo>
                    <a:lnTo>
                      <a:pt x="2345" y="1795"/>
                    </a:lnTo>
                    <a:lnTo>
                      <a:pt x="2293" y="1804"/>
                    </a:lnTo>
                    <a:lnTo>
                      <a:pt x="2240" y="1807"/>
                    </a:lnTo>
                    <a:lnTo>
                      <a:pt x="558" y="1807"/>
                    </a:lnTo>
                    <a:lnTo>
                      <a:pt x="533" y="1804"/>
                    </a:lnTo>
                    <a:lnTo>
                      <a:pt x="474" y="1797"/>
                    </a:lnTo>
                    <a:lnTo>
                      <a:pt x="417" y="1783"/>
                    </a:lnTo>
                    <a:lnTo>
                      <a:pt x="362" y="1764"/>
                    </a:lnTo>
                    <a:lnTo>
                      <a:pt x="311" y="1740"/>
                    </a:lnTo>
                    <a:lnTo>
                      <a:pt x="261" y="1710"/>
                    </a:lnTo>
                    <a:lnTo>
                      <a:pt x="216" y="1676"/>
                    </a:lnTo>
                    <a:lnTo>
                      <a:pt x="173" y="1639"/>
                    </a:lnTo>
                    <a:lnTo>
                      <a:pt x="135" y="1597"/>
                    </a:lnTo>
                    <a:lnTo>
                      <a:pt x="100" y="1553"/>
                    </a:lnTo>
                    <a:lnTo>
                      <a:pt x="71" y="1504"/>
                    </a:lnTo>
                    <a:lnTo>
                      <a:pt x="47" y="1452"/>
                    </a:lnTo>
                    <a:lnTo>
                      <a:pt x="26" y="1398"/>
                    </a:lnTo>
                    <a:lnTo>
                      <a:pt x="12" y="1342"/>
                    </a:lnTo>
                    <a:lnTo>
                      <a:pt x="2" y="1284"/>
                    </a:lnTo>
                    <a:lnTo>
                      <a:pt x="0" y="1224"/>
                    </a:lnTo>
                    <a:lnTo>
                      <a:pt x="2" y="1167"/>
                    </a:lnTo>
                    <a:lnTo>
                      <a:pt x="11" y="1111"/>
                    </a:lnTo>
                    <a:lnTo>
                      <a:pt x="24" y="1056"/>
                    </a:lnTo>
                    <a:lnTo>
                      <a:pt x="43" y="1004"/>
                    </a:lnTo>
                    <a:lnTo>
                      <a:pt x="67" y="954"/>
                    </a:lnTo>
                    <a:lnTo>
                      <a:pt x="95" y="906"/>
                    </a:lnTo>
                    <a:lnTo>
                      <a:pt x="127" y="862"/>
                    </a:lnTo>
                    <a:lnTo>
                      <a:pt x="164" y="821"/>
                    </a:lnTo>
                    <a:lnTo>
                      <a:pt x="204" y="783"/>
                    </a:lnTo>
                    <a:lnTo>
                      <a:pt x="247" y="749"/>
                    </a:lnTo>
                    <a:lnTo>
                      <a:pt x="294" y="719"/>
                    </a:lnTo>
                    <a:lnTo>
                      <a:pt x="343" y="694"/>
                    </a:lnTo>
                    <a:lnTo>
                      <a:pt x="395" y="673"/>
                    </a:lnTo>
                    <a:lnTo>
                      <a:pt x="399" y="620"/>
                    </a:lnTo>
                    <a:lnTo>
                      <a:pt x="408" y="568"/>
                    </a:lnTo>
                    <a:lnTo>
                      <a:pt x="423" y="517"/>
                    </a:lnTo>
                    <a:lnTo>
                      <a:pt x="444" y="469"/>
                    </a:lnTo>
                    <a:lnTo>
                      <a:pt x="469" y="422"/>
                    </a:lnTo>
                    <a:lnTo>
                      <a:pt x="501" y="379"/>
                    </a:lnTo>
                    <a:lnTo>
                      <a:pt x="533" y="342"/>
                    </a:lnTo>
                    <a:lnTo>
                      <a:pt x="569" y="309"/>
                    </a:lnTo>
                    <a:lnTo>
                      <a:pt x="607" y="281"/>
                    </a:lnTo>
                    <a:lnTo>
                      <a:pt x="649" y="255"/>
                    </a:lnTo>
                    <a:lnTo>
                      <a:pt x="692" y="234"/>
                    </a:lnTo>
                    <a:lnTo>
                      <a:pt x="737" y="217"/>
                    </a:lnTo>
                    <a:lnTo>
                      <a:pt x="784" y="206"/>
                    </a:lnTo>
                    <a:lnTo>
                      <a:pt x="831" y="198"/>
                    </a:lnTo>
                    <a:lnTo>
                      <a:pt x="880" y="196"/>
                    </a:lnTo>
                    <a:lnTo>
                      <a:pt x="923" y="198"/>
                    </a:lnTo>
                    <a:lnTo>
                      <a:pt x="966" y="204"/>
                    </a:lnTo>
                    <a:lnTo>
                      <a:pt x="1008" y="213"/>
                    </a:lnTo>
                    <a:lnTo>
                      <a:pt x="1044" y="171"/>
                    </a:lnTo>
                    <a:lnTo>
                      <a:pt x="1085" y="132"/>
                    </a:lnTo>
                    <a:lnTo>
                      <a:pt x="1128" y="98"/>
                    </a:lnTo>
                    <a:lnTo>
                      <a:pt x="1175" y="68"/>
                    </a:lnTo>
                    <a:lnTo>
                      <a:pt x="1224" y="44"/>
                    </a:lnTo>
                    <a:lnTo>
                      <a:pt x="1276" y="25"/>
                    </a:lnTo>
                    <a:lnTo>
                      <a:pt x="1330" y="10"/>
                    </a:lnTo>
                    <a:lnTo>
                      <a:pt x="1386" y="2"/>
                    </a:lnTo>
                    <a:lnTo>
                      <a:pt x="1444"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13" name="Freeform 7"/>
              <p:cNvSpPr>
                <a:spLocks/>
              </p:cNvSpPr>
              <p:nvPr/>
            </p:nvSpPr>
            <p:spPr bwMode="auto">
              <a:xfrm>
                <a:off x="11055596" y="2748655"/>
                <a:ext cx="296435" cy="189249"/>
              </a:xfrm>
              <a:custGeom>
                <a:avLst/>
                <a:gdLst>
                  <a:gd name="T0" fmla="*/ 1380 w 2474"/>
                  <a:gd name="T1" fmla="*/ 2 h 1582"/>
                  <a:gd name="T2" fmla="*/ 1462 w 2474"/>
                  <a:gd name="T3" fmla="*/ 18 h 1582"/>
                  <a:gd name="T4" fmla="*/ 1540 w 2474"/>
                  <a:gd name="T5" fmla="*/ 48 h 1582"/>
                  <a:gd name="T6" fmla="*/ 1612 w 2474"/>
                  <a:gd name="T7" fmla="*/ 94 h 1582"/>
                  <a:gd name="T8" fmla="*/ 1674 w 2474"/>
                  <a:gd name="T9" fmla="*/ 152 h 1582"/>
                  <a:gd name="T10" fmla="*/ 1724 w 2474"/>
                  <a:gd name="T11" fmla="*/ 223 h 1582"/>
                  <a:gd name="T12" fmla="*/ 1760 w 2474"/>
                  <a:gd name="T13" fmla="*/ 307 h 1582"/>
                  <a:gd name="T14" fmla="*/ 1779 w 2474"/>
                  <a:gd name="T15" fmla="*/ 403 h 1582"/>
                  <a:gd name="T16" fmla="*/ 1878 w 2474"/>
                  <a:gd name="T17" fmla="*/ 395 h 1582"/>
                  <a:gd name="T18" fmla="*/ 1970 w 2474"/>
                  <a:gd name="T19" fmla="*/ 413 h 1582"/>
                  <a:gd name="T20" fmla="*/ 2053 w 2474"/>
                  <a:gd name="T21" fmla="*/ 452 h 1582"/>
                  <a:gd name="T22" fmla="*/ 2122 w 2474"/>
                  <a:gd name="T23" fmla="*/ 509 h 1582"/>
                  <a:gd name="T24" fmla="*/ 2177 w 2474"/>
                  <a:gd name="T25" fmla="*/ 581 h 1582"/>
                  <a:gd name="T26" fmla="*/ 2212 w 2474"/>
                  <a:gd name="T27" fmla="*/ 663 h 1582"/>
                  <a:gd name="T28" fmla="*/ 2227 w 2474"/>
                  <a:gd name="T29" fmla="*/ 754 h 1582"/>
                  <a:gd name="T30" fmla="*/ 2217 w 2474"/>
                  <a:gd name="T31" fmla="*/ 850 h 1582"/>
                  <a:gd name="T32" fmla="*/ 2244 w 2474"/>
                  <a:gd name="T33" fmla="*/ 909 h 1582"/>
                  <a:gd name="T34" fmla="*/ 2319 w 2474"/>
                  <a:gd name="T35" fmla="*/ 947 h 1582"/>
                  <a:gd name="T36" fmla="*/ 2382 w 2474"/>
                  <a:gd name="T37" fmla="*/ 1002 h 1582"/>
                  <a:gd name="T38" fmla="*/ 2432 w 2474"/>
                  <a:gd name="T39" fmla="*/ 1070 h 1582"/>
                  <a:gd name="T40" fmla="*/ 2462 w 2474"/>
                  <a:gd name="T41" fmla="*/ 1149 h 1582"/>
                  <a:gd name="T42" fmla="*/ 2474 w 2474"/>
                  <a:gd name="T43" fmla="*/ 1236 h 1582"/>
                  <a:gd name="T44" fmla="*/ 2461 w 2474"/>
                  <a:gd name="T45" fmla="*/ 1329 h 1582"/>
                  <a:gd name="T46" fmla="*/ 2426 w 2474"/>
                  <a:gd name="T47" fmla="*/ 1411 h 1582"/>
                  <a:gd name="T48" fmla="*/ 2373 w 2474"/>
                  <a:gd name="T49" fmla="*/ 1481 h 1582"/>
                  <a:gd name="T50" fmla="*/ 2303 w 2474"/>
                  <a:gd name="T51" fmla="*/ 1535 h 1582"/>
                  <a:gd name="T52" fmla="*/ 2219 w 2474"/>
                  <a:gd name="T53" fmla="*/ 1571 h 1582"/>
                  <a:gd name="T54" fmla="*/ 2128 w 2474"/>
                  <a:gd name="T55" fmla="*/ 1582 h 1582"/>
                  <a:gd name="T56" fmla="*/ 446 w 2474"/>
                  <a:gd name="T57" fmla="*/ 1581 h 1582"/>
                  <a:gd name="T58" fmla="*/ 342 w 2474"/>
                  <a:gd name="T59" fmla="*/ 1564 h 1582"/>
                  <a:gd name="T60" fmla="*/ 248 w 2474"/>
                  <a:gd name="T61" fmla="*/ 1526 h 1582"/>
                  <a:gd name="T62" fmla="*/ 166 w 2474"/>
                  <a:gd name="T63" fmla="*/ 1470 h 1582"/>
                  <a:gd name="T64" fmla="*/ 97 w 2474"/>
                  <a:gd name="T65" fmla="*/ 1398 h 1582"/>
                  <a:gd name="T66" fmla="*/ 45 w 2474"/>
                  <a:gd name="T67" fmla="*/ 1313 h 1582"/>
                  <a:gd name="T68" fmla="*/ 12 w 2474"/>
                  <a:gd name="T69" fmla="*/ 1217 h 1582"/>
                  <a:gd name="T70" fmla="*/ 0 w 2474"/>
                  <a:gd name="T71" fmla="*/ 1112 h 1582"/>
                  <a:gd name="T72" fmla="*/ 12 w 2474"/>
                  <a:gd name="T73" fmla="*/ 1007 h 1582"/>
                  <a:gd name="T74" fmla="*/ 46 w 2474"/>
                  <a:gd name="T75" fmla="*/ 908 h 1582"/>
                  <a:gd name="T76" fmla="*/ 100 w 2474"/>
                  <a:gd name="T77" fmla="*/ 823 h 1582"/>
                  <a:gd name="T78" fmla="*/ 171 w 2474"/>
                  <a:gd name="T79" fmla="*/ 750 h 1582"/>
                  <a:gd name="T80" fmla="*/ 257 w 2474"/>
                  <a:gd name="T81" fmla="*/ 694 h 1582"/>
                  <a:gd name="T82" fmla="*/ 353 w 2474"/>
                  <a:gd name="T83" fmla="*/ 658 h 1582"/>
                  <a:gd name="T84" fmla="*/ 397 w 2474"/>
                  <a:gd name="T85" fmla="*/ 599 h 1582"/>
                  <a:gd name="T86" fmla="*/ 400 w 2474"/>
                  <a:gd name="T87" fmla="*/ 507 h 1582"/>
                  <a:gd name="T88" fmla="*/ 425 w 2474"/>
                  <a:gd name="T89" fmla="*/ 422 h 1582"/>
                  <a:gd name="T90" fmla="*/ 468 w 2474"/>
                  <a:gd name="T91" fmla="*/ 348 h 1582"/>
                  <a:gd name="T92" fmla="*/ 527 w 2474"/>
                  <a:gd name="T93" fmla="*/ 286 h 1582"/>
                  <a:gd name="T94" fmla="*/ 597 w 2474"/>
                  <a:gd name="T95" fmla="*/ 239 h 1582"/>
                  <a:gd name="T96" fmla="*/ 677 w 2474"/>
                  <a:gd name="T97" fmla="*/ 208 h 1582"/>
                  <a:gd name="T98" fmla="*/ 763 w 2474"/>
                  <a:gd name="T99" fmla="*/ 196 h 1582"/>
                  <a:gd name="T100" fmla="*/ 851 w 2474"/>
                  <a:gd name="T101" fmla="*/ 207 h 1582"/>
                  <a:gd name="T102" fmla="*/ 940 w 2474"/>
                  <a:gd name="T103" fmla="*/ 241 h 1582"/>
                  <a:gd name="T104" fmla="*/ 994 w 2474"/>
                  <a:gd name="T105" fmla="*/ 158 h 1582"/>
                  <a:gd name="T106" fmla="*/ 1058 w 2474"/>
                  <a:gd name="T107" fmla="*/ 94 h 1582"/>
                  <a:gd name="T108" fmla="*/ 1132 w 2474"/>
                  <a:gd name="T109" fmla="*/ 46 h 1582"/>
                  <a:gd name="T110" fmla="*/ 1212 w 2474"/>
                  <a:gd name="T111" fmla="*/ 16 h 1582"/>
                  <a:gd name="T112" fmla="*/ 1295 w 2474"/>
                  <a:gd name="T113" fmla="*/ 1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74" h="1582">
                    <a:moveTo>
                      <a:pt x="1337" y="0"/>
                    </a:moveTo>
                    <a:lnTo>
                      <a:pt x="1380" y="2"/>
                    </a:lnTo>
                    <a:lnTo>
                      <a:pt x="1421" y="8"/>
                    </a:lnTo>
                    <a:lnTo>
                      <a:pt x="1462" y="18"/>
                    </a:lnTo>
                    <a:lnTo>
                      <a:pt x="1502" y="31"/>
                    </a:lnTo>
                    <a:lnTo>
                      <a:pt x="1540" y="48"/>
                    </a:lnTo>
                    <a:lnTo>
                      <a:pt x="1577" y="70"/>
                    </a:lnTo>
                    <a:lnTo>
                      <a:pt x="1612" y="94"/>
                    </a:lnTo>
                    <a:lnTo>
                      <a:pt x="1645" y="121"/>
                    </a:lnTo>
                    <a:lnTo>
                      <a:pt x="1674" y="152"/>
                    </a:lnTo>
                    <a:lnTo>
                      <a:pt x="1701" y="186"/>
                    </a:lnTo>
                    <a:lnTo>
                      <a:pt x="1724" y="223"/>
                    </a:lnTo>
                    <a:lnTo>
                      <a:pt x="1744" y="264"/>
                    </a:lnTo>
                    <a:lnTo>
                      <a:pt x="1760" y="307"/>
                    </a:lnTo>
                    <a:lnTo>
                      <a:pt x="1773" y="354"/>
                    </a:lnTo>
                    <a:lnTo>
                      <a:pt x="1779" y="403"/>
                    </a:lnTo>
                    <a:lnTo>
                      <a:pt x="1830" y="396"/>
                    </a:lnTo>
                    <a:lnTo>
                      <a:pt x="1878" y="395"/>
                    </a:lnTo>
                    <a:lnTo>
                      <a:pt x="1926" y="401"/>
                    </a:lnTo>
                    <a:lnTo>
                      <a:pt x="1970" y="413"/>
                    </a:lnTo>
                    <a:lnTo>
                      <a:pt x="2013" y="430"/>
                    </a:lnTo>
                    <a:lnTo>
                      <a:pt x="2053" y="452"/>
                    </a:lnTo>
                    <a:lnTo>
                      <a:pt x="2089" y="478"/>
                    </a:lnTo>
                    <a:lnTo>
                      <a:pt x="2122" y="509"/>
                    </a:lnTo>
                    <a:lnTo>
                      <a:pt x="2152" y="543"/>
                    </a:lnTo>
                    <a:lnTo>
                      <a:pt x="2177" y="581"/>
                    </a:lnTo>
                    <a:lnTo>
                      <a:pt x="2197" y="621"/>
                    </a:lnTo>
                    <a:lnTo>
                      <a:pt x="2212" y="663"/>
                    </a:lnTo>
                    <a:lnTo>
                      <a:pt x="2223" y="709"/>
                    </a:lnTo>
                    <a:lnTo>
                      <a:pt x="2227" y="754"/>
                    </a:lnTo>
                    <a:lnTo>
                      <a:pt x="2225" y="802"/>
                    </a:lnTo>
                    <a:lnTo>
                      <a:pt x="2217" y="850"/>
                    </a:lnTo>
                    <a:lnTo>
                      <a:pt x="2203" y="898"/>
                    </a:lnTo>
                    <a:lnTo>
                      <a:pt x="2244" y="909"/>
                    </a:lnTo>
                    <a:lnTo>
                      <a:pt x="2283" y="926"/>
                    </a:lnTo>
                    <a:lnTo>
                      <a:pt x="2319" y="947"/>
                    </a:lnTo>
                    <a:lnTo>
                      <a:pt x="2353" y="973"/>
                    </a:lnTo>
                    <a:lnTo>
                      <a:pt x="2382" y="1002"/>
                    </a:lnTo>
                    <a:lnTo>
                      <a:pt x="2410" y="1034"/>
                    </a:lnTo>
                    <a:lnTo>
                      <a:pt x="2432" y="1070"/>
                    </a:lnTo>
                    <a:lnTo>
                      <a:pt x="2450" y="1108"/>
                    </a:lnTo>
                    <a:lnTo>
                      <a:pt x="2462" y="1149"/>
                    </a:lnTo>
                    <a:lnTo>
                      <a:pt x="2471" y="1191"/>
                    </a:lnTo>
                    <a:lnTo>
                      <a:pt x="2474" y="1236"/>
                    </a:lnTo>
                    <a:lnTo>
                      <a:pt x="2471" y="1283"/>
                    </a:lnTo>
                    <a:lnTo>
                      <a:pt x="2461" y="1329"/>
                    </a:lnTo>
                    <a:lnTo>
                      <a:pt x="2447" y="1371"/>
                    </a:lnTo>
                    <a:lnTo>
                      <a:pt x="2426" y="1411"/>
                    </a:lnTo>
                    <a:lnTo>
                      <a:pt x="2402" y="1448"/>
                    </a:lnTo>
                    <a:lnTo>
                      <a:pt x="2373" y="1481"/>
                    </a:lnTo>
                    <a:lnTo>
                      <a:pt x="2339" y="1510"/>
                    </a:lnTo>
                    <a:lnTo>
                      <a:pt x="2303" y="1535"/>
                    </a:lnTo>
                    <a:lnTo>
                      <a:pt x="2263" y="1555"/>
                    </a:lnTo>
                    <a:lnTo>
                      <a:pt x="2219" y="1571"/>
                    </a:lnTo>
                    <a:lnTo>
                      <a:pt x="2175" y="1579"/>
                    </a:lnTo>
                    <a:lnTo>
                      <a:pt x="2128" y="1582"/>
                    </a:lnTo>
                    <a:lnTo>
                      <a:pt x="446" y="1582"/>
                    </a:lnTo>
                    <a:lnTo>
                      <a:pt x="446" y="1581"/>
                    </a:lnTo>
                    <a:lnTo>
                      <a:pt x="393" y="1576"/>
                    </a:lnTo>
                    <a:lnTo>
                      <a:pt x="342" y="1564"/>
                    </a:lnTo>
                    <a:lnTo>
                      <a:pt x="295" y="1548"/>
                    </a:lnTo>
                    <a:lnTo>
                      <a:pt x="248" y="1526"/>
                    </a:lnTo>
                    <a:lnTo>
                      <a:pt x="206" y="1501"/>
                    </a:lnTo>
                    <a:lnTo>
                      <a:pt x="166" y="1470"/>
                    </a:lnTo>
                    <a:lnTo>
                      <a:pt x="130" y="1436"/>
                    </a:lnTo>
                    <a:lnTo>
                      <a:pt x="97" y="1398"/>
                    </a:lnTo>
                    <a:lnTo>
                      <a:pt x="69" y="1357"/>
                    </a:lnTo>
                    <a:lnTo>
                      <a:pt x="45" y="1313"/>
                    </a:lnTo>
                    <a:lnTo>
                      <a:pt x="25" y="1266"/>
                    </a:lnTo>
                    <a:lnTo>
                      <a:pt x="12" y="1217"/>
                    </a:lnTo>
                    <a:lnTo>
                      <a:pt x="3" y="1166"/>
                    </a:lnTo>
                    <a:lnTo>
                      <a:pt x="0" y="1112"/>
                    </a:lnTo>
                    <a:lnTo>
                      <a:pt x="3" y="1058"/>
                    </a:lnTo>
                    <a:lnTo>
                      <a:pt x="12" y="1007"/>
                    </a:lnTo>
                    <a:lnTo>
                      <a:pt x="26" y="956"/>
                    </a:lnTo>
                    <a:lnTo>
                      <a:pt x="46" y="908"/>
                    </a:lnTo>
                    <a:lnTo>
                      <a:pt x="71" y="864"/>
                    </a:lnTo>
                    <a:lnTo>
                      <a:pt x="100" y="823"/>
                    </a:lnTo>
                    <a:lnTo>
                      <a:pt x="134" y="785"/>
                    </a:lnTo>
                    <a:lnTo>
                      <a:pt x="171" y="750"/>
                    </a:lnTo>
                    <a:lnTo>
                      <a:pt x="212" y="720"/>
                    </a:lnTo>
                    <a:lnTo>
                      <a:pt x="257" y="694"/>
                    </a:lnTo>
                    <a:lnTo>
                      <a:pt x="303" y="674"/>
                    </a:lnTo>
                    <a:lnTo>
                      <a:pt x="353" y="658"/>
                    </a:lnTo>
                    <a:lnTo>
                      <a:pt x="405" y="647"/>
                    </a:lnTo>
                    <a:lnTo>
                      <a:pt x="397" y="599"/>
                    </a:lnTo>
                    <a:lnTo>
                      <a:pt x="396" y="552"/>
                    </a:lnTo>
                    <a:lnTo>
                      <a:pt x="400" y="507"/>
                    </a:lnTo>
                    <a:lnTo>
                      <a:pt x="410" y="464"/>
                    </a:lnTo>
                    <a:lnTo>
                      <a:pt x="425" y="422"/>
                    </a:lnTo>
                    <a:lnTo>
                      <a:pt x="445" y="384"/>
                    </a:lnTo>
                    <a:lnTo>
                      <a:pt x="468" y="348"/>
                    </a:lnTo>
                    <a:lnTo>
                      <a:pt x="495" y="316"/>
                    </a:lnTo>
                    <a:lnTo>
                      <a:pt x="527" y="286"/>
                    </a:lnTo>
                    <a:lnTo>
                      <a:pt x="561" y="261"/>
                    </a:lnTo>
                    <a:lnTo>
                      <a:pt x="597" y="239"/>
                    </a:lnTo>
                    <a:lnTo>
                      <a:pt x="636" y="221"/>
                    </a:lnTo>
                    <a:lnTo>
                      <a:pt x="677" y="208"/>
                    </a:lnTo>
                    <a:lnTo>
                      <a:pt x="719" y="199"/>
                    </a:lnTo>
                    <a:lnTo>
                      <a:pt x="763" y="196"/>
                    </a:lnTo>
                    <a:lnTo>
                      <a:pt x="807" y="198"/>
                    </a:lnTo>
                    <a:lnTo>
                      <a:pt x="851" y="207"/>
                    </a:lnTo>
                    <a:lnTo>
                      <a:pt x="897" y="221"/>
                    </a:lnTo>
                    <a:lnTo>
                      <a:pt x="940" y="241"/>
                    </a:lnTo>
                    <a:lnTo>
                      <a:pt x="966" y="197"/>
                    </a:lnTo>
                    <a:lnTo>
                      <a:pt x="994" y="158"/>
                    </a:lnTo>
                    <a:lnTo>
                      <a:pt x="1026" y="123"/>
                    </a:lnTo>
                    <a:lnTo>
                      <a:pt x="1058" y="94"/>
                    </a:lnTo>
                    <a:lnTo>
                      <a:pt x="1094" y="68"/>
                    </a:lnTo>
                    <a:lnTo>
                      <a:pt x="1132" y="46"/>
                    </a:lnTo>
                    <a:lnTo>
                      <a:pt x="1172" y="29"/>
                    </a:lnTo>
                    <a:lnTo>
                      <a:pt x="1212" y="16"/>
                    </a:lnTo>
                    <a:lnTo>
                      <a:pt x="1254" y="6"/>
                    </a:lnTo>
                    <a:lnTo>
                      <a:pt x="1295" y="1"/>
                    </a:lnTo>
                    <a:lnTo>
                      <a:pt x="1337" y="0"/>
                    </a:lnTo>
                    <a:close/>
                  </a:path>
                </a:pathLst>
              </a:custGeom>
              <a:solidFill>
                <a:srgbClr val="C0E8F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cs typeface="ＭＳ Ｐゴシック"/>
                </a:endParaRPr>
              </a:p>
            </p:txBody>
          </p:sp>
          <p:grpSp>
            <p:nvGrpSpPr>
              <p:cNvPr id="116" name="Group 115"/>
              <p:cNvGrpSpPr>
                <a:grpSpLocks noChangeAspect="1"/>
              </p:cNvGrpSpPr>
              <p:nvPr/>
            </p:nvGrpSpPr>
            <p:grpSpPr>
              <a:xfrm>
                <a:off x="11152374" y="2844706"/>
                <a:ext cx="161025" cy="182960"/>
                <a:chOff x="4946904" y="2472561"/>
                <a:chExt cx="603579" cy="685800"/>
              </a:xfrm>
            </p:grpSpPr>
            <p:sp>
              <p:nvSpPr>
                <p:cNvPr id="117" name="Freeform 13"/>
                <p:cNvSpPr>
                  <a:spLocks/>
                </p:cNvSpPr>
                <p:nvPr/>
              </p:nvSpPr>
              <p:spPr bwMode="auto">
                <a:xfrm>
                  <a:off x="4946904" y="2472561"/>
                  <a:ext cx="603579" cy="685800"/>
                </a:xfrm>
                <a:custGeom>
                  <a:avLst/>
                  <a:gdLst>
                    <a:gd name="T0" fmla="*/ 1159 w 2265"/>
                    <a:gd name="T1" fmla="*/ 2 h 2567"/>
                    <a:gd name="T2" fmla="*/ 1217 w 2265"/>
                    <a:gd name="T3" fmla="*/ 18 h 2567"/>
                    <a:gd name="T4" fmla="*/ 2175 w 2265"/>
                    <a:gd name="T5" fmla="*/ 596 h 2567"/>
                    <a:gd name="T6" fmla="*/ 2218 w 2265"/>
                    <a:gd name="T7" fmla="*/ 634 h 2567"/>
                    <a:gd name="T8" fmla="*/ 2247 w 2265"/>
                    <a:gd name="T9" fmla="*/ 683 h 2567"/>
                    <a:gd name="T10" fmla="*/ 2256 w 2265"/>
                    <a:gd name="T11" fmla="*/ 739 h 2567"/>
                    <a:gd name="T12" fmla="*/ 2247 w 2265"/>
                    <a:gd name="T13" fmla="*/ 797 h 2567"/>
                    <a:gd name="T14" fmla="*/ 2218 w 2265"/>
                    <a:gd name="T15" fmla="*/ 846 h 2567"/>
                    <a:gd name="T16" fmla="*/ 2175 w 2265"/>
                    <a:gd name="T17" fmla="*/ 884 h 2567"/>
                    <a:gd name="T18" fmla="*/ 2175 w 2265"/>
                    <a:gd name="T19" fmla="*/ 1139 h 2567"/>
                    <a:gd name="T20" fmla="*/ 2218 w 2265"/>
                    <a:gd name="T21" fmla="*/ 1177 h 2567"/>
                    <a:gd name="T22" fmla="*/ 2247 w 2265"/>
                    <a:gd name="T23" fmla="*/ 1226 h 2567"/>
                    <a:gd name="T24" fmla="*/ 2256 w 2265"/>
                    <a:gd name="T25" fmla="*/ 1282 h 2567"/>
                    <a:gd name="T26" fmla="*/ 2247 w 2265"/>
                    <a:gd name="T27" fmla="*/ 1339 h 2567"/>
                    <a:gd name="T28" fmla="*/ 2218 w 2265"/>
                    <a:gd name="T29" fmla="*/ 1389 h 2567"/>
                    <a:gd name="T30" fmla="*/ 2175 w 2265"/>
                    <a:gd name="T31" fmla="*/ 1427 h 2567"/>
                    <a:gd name="T32" fmla="*/ 2183 w 2265"/>
                    <a:gd name="T33" fmla="*/ 1682 h 2567"/>
                    <a:gd name="T34" fmla="*/ 2227 w 2265"/>
                    <a:gd name="T35" fmla="*/ 1720 h 2567"/>
                    <a:gd name="T36" fmla="*/ 2254 w 2265"/>
                    <a:gd name="T37" fmla="*/ 1769 h 2567"/>
                    <a:gd name="T38" fmla="*/ 2265 w 2265"/>
                    <a:gd name="T39" fmla="*/ 1826 h 2567"/>
                    <a:gd name="T40" fmla="*/ 2254 w 2265"/>
                    <a:gd name="T41" fmla="*/ 1882 h 2567"/>
                    <a:gd name="T42" fmla="*/ 2227 w 2265"/>
                    <a:gd name="T43" fmla="*/ 1932 h 2567"/>
                    <a:gd name="T44" fmla="*/ 2183 w 2265"/>
                    <a:gd name="T45" fmla="*/ 1970 h 2567"/>
                    <a:gd name="T46" fmla="*/ 1225 w 2265"/>
                    <a:gd name="T47" fmla="*/ 2549 h 2567"/>
                    <a:gd name="T48" fmla="*/ 1166 w 2265"/>
                    <a:gd name="T49" fmla="*/ 2565 h 2567"/>
                    <a:gd name="T50" fmla="*/ 1105 w 2265"/>
                    <a:gd name="T51" fmla="*/ 2565 h 2567"/>
                    <a:gd name="T52" fmla="*/ 1047 w 2265"/>
                    <a:gd name="T53" fmla="*/ 2549 h 2567"/>
                    <a:gd name="T54" fmla="*/ 89 w 2265"/>
                    <a:gd name="T55" fmla="*/ 1970 h 2567"/>
                    <a:gd name="T56" fmla="*/ 45 w 2265"/>
                    <a:gd name="T57" fmla="*/ 1932 h 2567"/>
                    <a:gd name="T58" fmla="*/ 18 w 2265"/>
                    <a:gd name="T59" fmla="*/ 1882 h 2567"/>
                    <a:gd name="T60" fmla="*/ 7 w 2265"/>
                    <a:gd name="T61" fmla="*/ 1825 h 2567"/>
                    <a:gd name="T62" fmla="*/ 18 w 2265"/>
                    <a:gd name="T63" fmla="*/ 1769 h 2567"/>
                    <a:gd name="T64" fmla="*/ 45 w 2265"/>
                    <a:gd name="T65" fmla="*/ 1720 h 2567"/>
                    <a:gd name="T66" fmla="*/ 89 w 2265"/>
                    <a:gd name="T67" fmla="*/ 1682 h 2567"/>
                    <a:gd name="T68" fmla="*/ 81 w 2265"/>
                    <a:gd name="T69" fmla="*/ 1427 h 2567"/>
                    <a:gd name="T70" fmla="*/ 38 w 2265"/>
                    <a:gd name="T71" fmla="*/ 1389 h 2567"/>
                    <a:gd name="T72" fmla="*/ 9 w 2265"/>
                    <a:gd name="T73" fmla="*/ 1339 h 2567"/>
                    <a:gd name="T74" fmla="*/ 0 w 2265"/>
                    <a:gd name="T75" fmla="*/ 1282 h 2567"/>
                    <a:gd name="T76" fmla="*/ 9 w 2265"/>
                    <a:gd name="T77" fmla="*/ 1226 h 2567"/>
                    <a:gd name="T78" fmla="*/ 38 w 2265"/>
                    <a:gd name="T79" fmla="*/ 1177 h 2567"/>
                    <a:gd name="T80" fmla="*/ 81 w 2265"/>
                    <a:gd name="T81" fmla="*/ 1139 h 2567"/>
                    <a:gd name="T82" fmla="*/ 81 w 2265"/>
                    <a:gd name="T83" fmla="*/ 884 h 2567"/>
                    <a:gd name="T84" fmla="*/ 38 w 2265"/>
                    <a:gd name="T85" fmla="*/ 846 h 2567"/>
                    <a:gd name="T86" fmla="*/ 9 w 2265"/>
                    <a:gd name="T87" fmla="*/ 797 h 2567"/>
                    <a:gd name="T88" fmla="*/ 0 w 2265"/>
                    <a:gd name="T89" fmla="*/ 739 h 2567"/>
                    <a:gd name="T90" fmla="*/ 9 w 2265"/>
                    <a:gd name="T91" fmla="*/ 683 h 2567"/>
                    <a:gd name="T92" fmla="*/ 38 w 2265"/>
                    <a:gd name="T93" fmla="*/ 634 h 2567"/>
                    <a:gd name="T94" fmla="*/ 81 w 2265"/>
                    <a:gd name="T95" fmla="*/ 596 h 2567"/>
                    <a:gd name="T96" fmla="*/ 1039 w 2265"/>
                    <a:gd name="T97" fmla="*/ 18 h 2567"/>
                    <a:gd name="T98" fmla="*/ 1097 w 2265"/>
                    <a:gd name="T99" fmla="*/ 2 h 2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65" h="2567">
                      <a:moveTo>
                        <a:pt x="1128" y="0"/>
                      </a:moveTo>
                      <a:lnTo>
                        <a:pt x="1159" y="2"/>
                      </a:lnTo>
                      <a:lnTo>
                        <a:pt x="1188" y="8"/>
                      </a:lnTo>
                      <a:lnTo>
                        <a:pt x="1217" y="18"/>
                      </a:lnTo>
                      <a:lnTo>
                        <a:pt x="1244" y="33"/>
                      </a:lnTo>
                      <a:lnTo>
                        <a:pt x="2175" y="596"/>
                      </a:lnTo>
                      <a:lnTo>
                        <a:pt x="2198" y="613"/>
                      </a:lnTo>
                      <a:lnTo>
                        <a:pt x="2218" y="634"/>
                      </a:lnTo>
                      <a:lnTo>
                        <a:pt x="2235" y="657"/>
                      </a:lnTo>
                      <a:lnTo>
                        <a:pt x="2247" y="683"/>
                      </a:lnTo>
                      <a:lnTo>
                        <a:pt x="2254" y="711"/>
                      </a:lnTo>
                      <a:lnTo>
                        <a:pt x="2256" y="739"/>
                      </a:lnTo>
                      <a:lnTo>
                        <a:pt x="2254" y="769"/>
                      </a:lnTo>
                      <a:lnTo>
                        <a:pt x="2247" y="797"/>
                      </a:lnTo>
                      <a:lnTo>
                        <a:pt x="2235" y="823"/>
                      </a:lnTo>
                      <a:lnTo>
                        <a:pt x="2218" y="846"/>
                      </a:lnTo>
                      <a:lnTo>
                        <a:pt x="2199" y="867"/>
                      </a:lnTo>
                      <a:lnTo>
                        <a:pt x="2175" y="884"/>
                      </a:lnTo>
                      <a:lnTo>
                        <a:pt x="1965" y="1012"/>
                      </a:lnTo>
                      <a:lnTo>
                        <a:pt x="2175" y="1139"/>
                      </a:lnTo>
                      <a:lnTo>
                        <a:pt x="2198" y="1156"/>
                      </a:lnTo>
                      <a:lnTo>
                        <a:pt x="2218" y="1177"/>
                      </a:lnTo>
                      <a:lnTo>
                        <a:pt x="2235" y="1200"/>
                      </a:lnTo>
                      <a:lnTo>
                        <a:pt x="2247" y="1226"/>
                      </a:lnTo>
                      <a:lnTo>
                        <a:pt x="2254" y="1254"/>
                      </a:lnTo>
                      <a:lnTo>
                        <a:pt x="2256" y="1282"/>
                      </a:lnTo>
                      <a:lnTo>
                        <a:pt x="2254" y="1312"/>
                      </a:lnTo>
                      <a:lnTo>
                        <a:pt x="2247" y="1339"/>
                      </a:lnTo>
                      <a:lnTo>
                        <a:pt x="2235" y="1366"/>
                      </a:lnTo>
                      <a:lnTo>
                        <a:pt x="2218" y="1389"/>
                      </a:lnTo>
                      <a:lnTo>
                        <a:pt x="2199" y="1410"/>
                      </a:lnTo>
                      <a:lnTo>
                        <a:pt x="2175" y="1427"/>
                      </a:lnTo>
                      <a:lnTo>
                        <a:pt x="1969" y="1552"/>
                      </a:lnTo>
                      <a:lnTo>
                        <a:pt x="2183" y="1682"/>
                      </a:lnTo>
                      <a:lnTo>
                        <a:pt x="2207" y="1699"/>
                      </a:lnTo>
                      <a:lnTo>
                        <a:pt x="2227" y="1720"/>
                      </a:lnTo>
                      <a:lnTo>
                        <a:pt x="2242" y="1743"/>
                      </a:lnTo>
                      <a:lnTo>
                        <a:pt x="2254" y="1769"/>
                      </a:lnTo>
                      <a:lnTo>
                        <a:pt x="2261" y="1797"/>
                      </a:lnTo>
                      <a:lnTo>
                        <a:pt x="2265" y="1826"/>
                      </a:lnTo>
                      <a:lnTo>
                        <a:pt x="2261" y="1855"/>
                      </a:lnTo>
                      <a:lnTo>
                        <a:pt x="2254" y="1882"/>
                      </a:lnTo>
                      <a:lnTo>
                        <a:pt x="2242" y="1909"/>
                      </a:lnTo>
                      <a:lnTo>
                        <a:pt x="2227" y="1932"/>
                      </a:lnTo>
                      <a:lnTo>
                        <a:pt x="2207" y="1953"/>
                      </a:lnTo>
                      <a:lnTo>
                        <a:pt x="2183" y="1970"/>
                      </a:lnTo>
                      <a:lnTo>
                        <a:pt x="1253" y="2534"/>
                      </a:lnTo>
                      <a:lnTo>
                        <a:pt x="1225" y="2549"/>
                      </a:lnTo>
                      <a:lnTo>
                        <a:pt x="1197" y="2559"/>
                      </a:lnTo>
                      <a:lnTo>
                        <a:pt x="1166" y="2565"/>
                      </a:lnTo>
                      <a:lnTo>
                        <a:pt x="1135" y="2567"/>
                      </a:lnTo>
                      <a:lnTo>
                        <a:pt x="1105" y="2565"/>
                      </a:lnTo>
                      <a:lnTo>
                        <a:pt x="1075" y="2559"/>
                      </a:lnTo>
                      <a:lnTo>
                        <a:pt x="1047" y="2549"/>
                      </a:lnTo>
                      <a:lnTo>
                        <a:pt x="1019" y="2534"/>
                      </a:lnTo>
                      <a:lnTo>
                        <a:pt x="89" y="1970"/>
                      </a:lnTo>
                      <a:lnTo>
                        <a:pt x="65" y="1953"/>
                      </a:lnTo>
                      <a:lnTo>
                        <a:pt x="45" y="1932"/>
                      </a:lnTo>
                      <a:lnTo>
                        <a:pt x="29" y="1909"/>
                      </a:lnTo>
                      <a:lnTo>
                        <a:pt x="18" y="1882"/>
                      </a:lnTo>
                      <a:lnTo>
                        <a:pt x="10" y="1855"/>
                      </a:lnTo>
                      <a:lnTo>
                        <a:pt x="7" y="1825"/>
                      </a:lnTo>
                      <a:lnTo>
                        <a:pt x="10" y="1797"/>
                      </a:lnTo>
                      <a:lnTo>
                        <a:pt x="18" y="1769"/>
                      </a:lnTo>
                      <a:lnTo>
                        <a:pt x="29" y="1743"/>
                      </a:lnTo>
                      <a:lnTo>
                        <a:pt x="45" y="1720"/>
                      </a:lnTo>
                      <a:lnTo>
                        <a:pt x="65" y="1699"/>
                      </a:lnTo>
                      <a:lnTo>
                        <a:pt x="89" y="1682"/>
                      </a:lnTo>
                      <a:lnTo>
                        <a:pt x="295" y="1557"/>
                      </a:lnTo>
                      <a:lnTo>
                        <a:pt x="81" y="1427"/>
                      </a:lnTo>
                      <a:lnTo>
                        <a:pt x="57" y="1410"/>
                      </a:lnTo>
                      <a:lnTo>
                        <a:pt x="38" y="1389"/>
                      </a:lnTo>
                      <a:lnTo>
                        <a:pt x="21" y="1366"/>
                      </a:lnTo>
                      <a:lnTo>
                        <a:pt x="9" y="1339"/>
                      </a:lnTo>
                      <a:lnTo>
                        <a:pt x="2" y="1312"/>
                      </a:lnTo>
                      <a:lnTo>
                        <a:pt x="0" y="1282"/>
                      </a:lnTo>
                      <a:lnTo>
                        <a:pt x="2" y="1254"/>
                      </a:lnTo>
                      <a:lnTo>
                        <a:pt x="9" y="1226"/>
                      </a:lnTo>
                      <a:lnTo>
                        <a:pt x="21" y="1200"/>
                      </a:lnTo>
                      <a:lnTo>
                        <a:pt x="38" y="1177"/>
                      </a:lnTo>
                      <a:lnTo>
                        <a:pt x="58" y="1156"/>
                      </a:lnTo>
                      <a:lnTo>
                        <a:pt x="81" y="1139"/>
                      </a:lnTo>
                      <a:lnTo>
                        <a:pt x="291" y="1012"/>
                      </a:lnTo>
                      <a:lnTo>
                        <a:pt x="81" y="884"/>
                      </a:lnTo>
                      <a:lnTo>
                        <a:pt x="57" y="867"/>
                      </a:lnTo>
                      <a:lnTo>
                        <a:pt x="38" y="846"/>
                      </a:lnTo>
                      <a:lnTo>
                        <a:pt x="21" y="823"/>
                      </a:lnTo>
                      <a:lnTo>
                        <a:pt x="9" y="797"/>
                      </a:lnTo>
                      <a:lnTo>
                        <a:pt x="2" y="769"/>
                      </a:lnTo>
                      <a:lnTo>
                        <a:pt x="0" y="739"/>
                      </a:lnTo>
                      <a:lnTo>
                        <a:pt x="2" y="711"/>
                      </a:lnTo>
                      <a:lnTo>
                        <a:pt x="9" y="683"/>
                      </a:lnTo>
                      <a:lnTo>
                        <a:pt x="21" y="657"/>
                      </a:lnTo>
                      <a:lnTo>
                        <a:pt x="38" y="634"/>
                      </a:lnTo>
                      <a:lnTo>
                        <a:pt x="58" y="613"/>
                      </a:lnTo>
                      <a:lnTo>
                        <a:pt x="81" y="596"/>
                      </a:lnTo>
                      <a:lnTo>
                        <a:pt x="1012" y="33"/>
                      </a:lnTo>
                      <a:lnTo>
                        <a:pt x="1039" y="18"/>
                      </a:lnTo>
                      <a:lnTo>
                        <a:pt x="1068" y="8"/>
                      </a:lnTo>
                      <a:lnTo>
                        <a:pt x="1097" y="2"/>
                      </a:lnTo>
                      <a:lnTo>
                        <a:pt x="1128"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18" name="Freeform 14"/>
                <p:cNvSpPr>
                  <a:spLocks/>
                </p:cNvSpPr>
                <p:nvPr/>
              </p:nvSpPr>
              <p:spPr bwMode="auto">
                <a:xfrm>
                  <a:off x="4976803" y="2760335"/>
                  <a:ext cx="541913" cy="222372"/>
                </a:xfrm>
                <a:custGeom>
                  <a:avLst/>
                  <a:gdLst>
                    <a:gd name="T0" fmla="*/ 1745 w 2032"/>
                    <a:gd name="T1" fmla="*/ 0 h 833"/>
                    <a:gd name="T2" fmla="*/ 2005 w 2032"/>
                    <a:gd name="T3" fmla="*/ 157 h 833"/>
                    <a:gd name="T4" fmla="*/ 2016 w 2032"/>
                    <a:gd name="T5" fmla="*/ 165 h 833"/>
                    <a:gd name="T6" fmla="*/ 2025 w 2032"/>
                    <a:gd name="T7" fmla="*/ 177 h 833"/>
                    <a:gd name="T8" fmla="*/ 2030 w 2032"/>
                    <a:gd name="T9" fmla="*/ 191 h 833"/>
                    <a:gd name="T10" fmla="*/ 2032 w 2032"/>
                    <a:gd name="T11" fmla="*/ 204 h 833"/>
                    <a:gd name="T12" fmla="*/ 2030 w 2032"/>
                    <a:gd name="T13" fmla="*/ 219 h 833"/>
                    <a:gd name="T14" fmla="*/ 2025 w 2032"/>
                    <a:gd name="T15" fmla="*/ 233 h 833"/>
                    <a:gd name="T16" fmla="*/ 2016 w 2032"/>
                    <a:gd name="T17" fmla="*/ 244 h 833"/>
                    <a:gd name="T18" fmla="*/ 2005 w 2032"/>
                    <a:gd name="T19" fmla="*/ 253 h 833"/>
                    <a:gd name="T20" fmla="*/ 1074 w 2032"/>
                    <a:gd name="T21" fmla="*/ 817 h 833"/>
                    <a:gd name="T22" fmla="*/ 1052 w 2032"/>
                    <a:gd name="T23" fmla="*/ 828 h 833"/>
                    <a:gd name="T24" fmla="*/ 1028 w 2032"/>
                    <a:gd name="T25" fmla="*/ 833 h 833"/>
                    <a:gd name="T26" fmla="*/ 1003 w 2032"/>
                    <a:gd name="T27" fmla="*/ 833 h 833"/>
                    <a:gd name="T28" fmla="*/ 980 w 2032"/>
                    <a:gd name="T29" fmla="*/ 828 h 833"/>
                    <a:gd name="T30" fmla="*/ 958 w 2032"/>
                    <a:gd name="T31" fmla="*/ 817 h 833"/>
                    <a:gd name="T32" fmla="*/ 27 w 2032"/>
                    <a:gd name="T33" fmla="*/ 253 h 833"/>
                    <a:gd name="T34" fmla="*/ 16 w 2032"/>
                    <a:gd name="T35" fmla="*/ 244 h 833"/>
                    <a:gd name="T36" fmla="*/ 7 w 2032"/>
                    <a:gd name="T37" fmla="*/ 233 h 833"/>
                    <a:gd name="T38" fmla="*/ 2 w 2032"/>
                    <a:gd name="T39" fmla="*/ 219 h 833"/>
                    <a:gd name="T40" fmla="*/ 0 w 2032"/>
                    <a:gd name="T41" fmla="*/ 204 h 833"/>
                    <a:gd name="T42" fmla="*/ 2 w 2032"/>
                    <a:gd name="T43" fmla="*/ 191 h 833"/>
                    <a:gd name="T44" fmla="*/ 7 w 2032"/>
                    <a:gd name="T45" fmla="*/ 177 h 833"/>
                    <a:gd name="T46" fmla="*/ 16 w 2032"/>
                    <a:gd name="T47" fmla="*/ 166 h 833"/>
                    <a:gd name="T48" fmla="*/ 27 w 2032"/>
                    <a:gd name="T49" fmla="*/ 157 h 833"/>
                    <a:gd name="T50" fmla="*/ 287 w 2032"/>
                    <a:gd name="T51" fmla="*/ 0 h 833"/>
                    <a:gd name="T52" fmla="*/ 899 w 2032"/>
                    <a:gd name="T53" fmla="*/ 370 h 833"/>
                    <a:gd name="T54" fmla="*/ 926 w 2032"/>
                    <a:gd name="T55" fmla="*/ 384 h 833"/>
                    <a:gd name="T56" fmla="*/ 956 w 2032"/>
                    <a:gd name="T57" fmla="*/ 395 h 833"/>
                    <a:gd name="T58" fmla="*/ 985 w 2032"/>
                    <a:gd name="T59" fmla="*/ 401 h 833"/>
                    <a:gd name="T60" fmla="*/ 1015 w 2032"/>
                    <a:gd name="T61" fmla="*/ 403 h 833"/>
                    <a:gd name="T62" fmla="*/ 1047 w 2032"/>
                    <a:gd name="T63" fmla="*/ 401 h 833"/>
                    <a:gd name="T64" fmla="*/ 1076 w 2032"/>
                    <a:gd name="T65" fmla="*/ 395 h 833"/>
                    <a:gd name="T66" fmla="*/ 1105 w 2032"/>
                    <a:gd name="T67" fmla="*/ 384 h 833"/>
                    <a:gd name="T68" fmla="*/ 1132 w 2032"/>
                    <a:gd name="T69" fmla="*/ 370 h 833"/>
                    <a:gd name="T70" fmla="*/ 1745 w 2032"/>
                    <a:gd name="T71" fmla="*/ 0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32" h="833">
                      <a:moveTo>
                        <a:pt x="1745" y="0"/>
                      </a:moveTo>
                      <a:lnTo>
                        <a:pt x="2005" y="157"/>
                      </a:lnTo>
                      <a:lnTo>
                        <a:pt x="2016" y="165"/>
                      </a:lnTo>
                      <a:lnTo>
                        <a:pt x="2025" y="177"/>
                      </a:lnTo>
                      <a:lnTo>
                        <a:pt x="2030" y="191"/>
                      </a:lnTo>
                      <a:lnTo>
                        <a:pt x="2032" y="204"/>
                      </a:lnTo>
                      <a:lnTo>
                        <a:pt x="2030" y="219"/>
                      </a:lnTo>
                      <a:lnTo>
                        <a:pt x="2025" y="233"/>
                      </a:lnTo>
                      <a:lnTo>
                        <a:pt x="2016" y="244"/>
                      </a:lnTo>
                      <a:lnTo>
                        <a:pt x="2005" y="253"/>
                      </a:lnTo>
                      <a:lnTo>
                        <a:pt x="1074" y="817"/>
                      </a:lnTo>
                      <a:lnTo>
                        <a:pt x="1052" y="828"/>
                      </a:lnTo>
                      <a:lnTo>
                        <a:pt x="1028" y="833"/>
                      </a:lnTo>
                      <a:lnTo>
                        <a:pt x="1003" y="833"/>
                      </a:lnTo>
                      <a:lnTo>
                        <a:pt x="980" y="828"/>
                      </a:lnTo>
                      <a:lnTo>
                        <a:pt x="958" y="817"/>
                      </a:lnTo>
                      <a:lnTo>
                        <a:pt x="27" y="253"/>
                      </a:lnTo>
                      <a:lnTo>
                        <a:pt x="16" y="244"/>
                      </a:lnTo>
                      <a:lnTo>
                        <a:pt x="7" y="233"/>
                      </a:lnTo>
                      <a:lnTo>
                        <a:pt x="2" y="219"/>
                      </a:lnTo>
                      <a:lnTo>
                        <a:pt x="0" y="204"/>
                      </a:lnTo>
                      <a:lnTo>
                        <a:pt x="2" y="191"/>
                      </a:lnTo>
                      <a:lnTo>
                        <a:pt x="7" y="177"/>
                      </a:lnTo>
                      <a:lnTo>
                        <a:pt x="16" y="166"/>
                      </a:lnTo>
                      <a:lnTo>
                        <a:pt x="27" y="157"/>
                      </a:lnTo>
                      <a:lnTo>
                        <a:pt x="287" y="0"/>
                      </a:lnTo>
                      <a:lnTo>
                        <a:pt x="899" y="370"/>
                      </a:lnTo>
                      <a:lnTo>
                        <a:pt x="926" y="384"/>
                      </a:lnTo>
                      <a:lnTo>
                        <a:pt x="956" y="395"/>
                      </a:lnTo>
                      <a:lnTo>
                        <a:pt x="985" y="401"/>
                      </a:lnTo>
                      <a:lnTo>
                        <a:pt x="1015" y="403"/>
                      </a:lnTo>
                      <a:lnTo>
                        <a:pt x="1047" y="401"/>
                      </a:lnTo>
                      <a:lnTo>
                        <a:pt x="1076" y="395"/>
                      </a:lnTo>
                      <a:lnTo>
                        <a:pt x="1105" y="384"/>
                      </a:lnTo>
                      <a:lnTo>
                        <a:pt x="1132" y="370"/>
                      </a:lnTo>
                      <a:lnTo>
                        <a:pt x="1745" y="0"/>
                      </a:lnTo>
                      <a:close/>
                    </a:path>
                  </a:pathLst>
                </a:custGeom>
                <a:solidFill>
                  <a:srgbClr val="FFC85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19" name="Freeform 15"/>
                <p:cNvSpPr>
                  <a:spLocks noEditPoints="1"/>
                </p:cNvSpPr>
                <p:nvPr/>
              </p:nvSpPr>
              <p:spPr bwMode="auto">
                <a:xfrm>
                  <a:off x="4976803" y="2502460"/>
                  <a:ext cx="543782" cy="626003"/>
                </a:xfrm>
                <a:custGeom>
                  <a:avLst/>
                  <a:gdLst>
                    <a:gd name="T0" fmla="*/ 2013 w 2040"/>
                    <a:gd name="T1" fmla="*/ 1665 h 2341"/>
                    <a:gd name="T2" fmla="*/ 2032 w 2040"/>
                    <a:gd name="T3" fmla="*/ 1685 h 2341"/>
                    <a:gd name="T4" fmla="*/ 2040 w 2040"/>
                    <a:gd name="T5" fmla="*/ 1713 h 2341"/>
                    <a:gd name="T6" fmla="*/ 2032 w 2040"/>
                    <a:gd name="T7" fmla="*/ 1741 h 2341"/>
                    <a:gd name="T8" fmla="*/ 2013 w 2040"/>
                    <a:gd name="T9" fmla="*/ 1761 h 2341"/>
                    <a:gd name="T10" fmla="*/ 1059 w 2040"/>
                    <a:gd name="T11" fmla="*/ 2336 h 2341"/>
                    <a:gd name="T12" fmla="*/ 1012 w 2040"/>
                    <a:gd name="T13" fmla="*/ 2341 h 2341"/>
                    <a:gd name="T14" fmla="*/ 965 w 2040"/>
                    <a:gd name="T15" fmla="*/ 2325 h 2341"/>
                    <a:gd name="T16" fmla="*/ 24 w 2040"/>
                    <a:gd name="T17" fmla="*/ 1751 h 2341"/>
                    <a:gd name="T18" fmla="*/ 9 w 2040"/>
                    <a:gd name="T19" fmla="*/ 1727 h 2341"/>
                    <a:gd name="T20" fmla="*/ 9 w 2040"/>
                    <a:gd name="T21" fmla="*/ 1699 h 2341"/>
                    <a:gd name="T22" fmla="*/ 24 w 2040"/>
                    <a:gd name="T23" fmla="*/ 1674 h 2341"/>
                    <a:gd name="T24" fmla="*/ 291 w 2040"/>
                    <a:gd name="T25" fmla="*/ 1510 h 2341"/>
                    <a:gd name="T26" fmla="*/ 926 w 2040"/>
                    <a:gd name="T27" fmla="*/ 1892 h 2341"/>
                    <a:gd name="T28" fmla="*/ 985 w 2040"/>
                    <a:gd name="T29" fmla="*/ 1909 h 2341"/>
                    <a:gd name="T30" fmla="*/ 1047 w 2040"/>
                    <a:gd name="T31" fmla="*/ 1909 h 2341"/>
                    <a:gd name="T32" fmla="*/ 1105 w 2040"/>
                    <a:gd name="T33" fmla="*/ 1892 h 2341"/>
                    <a:gd name="T34" fmla="*/ 1748 w 2040"/>
                    <a:gd name="T35" fmla="*/ 1505 h 2341"/>
                    <a:gd name="T36" fmla="*/ 1028 w 2040"/>
                    <a:gd name="T37" fmla="*/ 0 h 2341"/>
                    <a:gd name="T38" fmla="*/ 1074 w 2040"/>
                    <a:gd name="T39" fmla="*/ 16 h 2341"/>
                    <a:gd name="T40" fmla="*/ 2016 w 2040"/>
                    <a:gd name="T41" fmla="*/ 587 h 2341"/>
                    <a:gd name="T42" fmla="*/ 2030 w 2040"/>
                    <a:gd name="T43" fmla="*/ 613 h 2341"/>
                    <a:gd name="T44" fmla="*/ 2030 w 2040"/>
                    <a:gd name="T45" fmla="*/ 641 h 2341"/>
                    <a:gd name="T46" fmla="*/ 2016 w 2040"/>
                    <a:gd name="T47" fmla="*/ 666 h 2341"/>
                    <a:gd name="T48" fmla="*/ 1074 w 2040"/>
                    <a:gd name="T49" fmla="*/ 1239 h 2341"/>
                    <a:gd name="T50" fmla="*/ 1028 w 2040"/>
                    <a:gd name="T51" fmla="*/ 1255 h 2341"/>
                    <a:gd name="T52" fmla="*/ 980 w 2040"/>
                    <a:gd name="T53" fmla="*/ 1250 h 2341"/>
                    <a:gd name="T54" fmla="*/ 27 w 2040"/>
                    <a:gd name="T55" fmla="*/ 675 h 2341"/>
                    <a:gd name="T56" fmla="*/ 7 w 2040"/>
                    <a:gd name="T57" fmla="*/ 655 h 2341"/>
                    <a:gd name="T58" fmla="*/ 0 w 2040"/>
                    <a:gd name="T59" fmla="*/ 626 h 2341"/>
                    <a:gd name="T60" fmla="*/ 7 w 2040"/>
                    <a:gd name="T61" fmla="*/ 599 h 2341"/>
                    <a:gd name="T62" fmla="*/ 27 w 2040"/>
                    <a:gd name="T63" fmla="*/ 579 h 2341"/>
                    <a:gd name="T64" fmla="*/ 980 w 2040"/>
                    <a:gd name="T65" fmla="*/ 5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40" h="2341">
                      <a:moveTo>
                        <a:pt x="1748" y="1505"/>
                      </a:moveTo>
                      <a:lnTo>
                        <a:pt x="2013" y="1665"/>
                      </a:lnTo>
                      <a:lnTo>
                        <a:pt x="2024" y="1674"/>
                      </a:lnTo>
                      <a:lnTo>
                        <a:pt x="2032" y="1685"/>
                      </a:lnTo>
                      <a:lnTo>
                        <a:pt x="2038" y="1699"/>
                      </a:lnTo>
                      <a:lnTo>
                        <a:pt x="2040" y="1713"/>
                      </a:lnTo>
                      <a:lnTo>
                        <a:pt x="2038" y="1727"/>
                      </a:lnTo>
                      <a:lnTo>
                        <a:pt x="2032" y="1741"/>
                      </a:lnTo>
                      <a:lnTo>
                        <a:pt x="2024" y="1751"/>
                      </a:lnTo>
                      <a:lnTo>
                        <a:pt x="2013" y="1761"/>
                      </a:lnTo>
                      <a:lnTo>
                        <a:pt x="1081" y="2325"/>
                      </a:lnTo>
                      <a:lnTo>
                        <a:pt x="1059" y="2336"/>
                      </a:lnTo>
                      <a:lnTo>
                        <a:pt x="1036" y="2341"/>
                      </a:lnTo>
                      <a:lnTo>
                        <a:pt x="1012" y="2341"/>
                      </a:lnTo>
                      <a:lnTo>
                        <a:pt x="987" y="2336"/>
                      </a:lnTo>
                      <a:lnTo>
                        <a:pt x="965" y="2325"/>
                      </a:lnTo>
                      <a:lnTo>
                        <a:pt x="35" y="1761"/>
                      </a:lnTo>
                      <a:lnTo>
                        <a:pt x="24" y="1751"/>
                      </a:lnTo>
                      <a:lnTo>
                        <a:pt x="15" y="1741"/>
                      </a:lnTo>
                      <a:lnTo>
                        <a:pt x="9" y="1727"/>
                      </a:lnTo>
                      <a:lnTo>
                        <a:pt x="8" y="1713"/>
                      </a:lnTo>
                      <a:lnTo>
                        <a:pt x="9" y="1699"/>
                      </a:lnTo>
                      <a:lnTo>
                        <a:pt x="16" y="1685"/>
                      </a:lnTo>
                      <a:lnTo>
                        <a:pt x="24" y="1674"/>
                      </a:lnTo>
                      <a:lnTo>
                        <a:pt x="35" y="1665"/>
                      </a:lnTo>
                      <a:lnTo>
                        <a:pt x="291" y="1510"/>
                      </a:lnTo>
                      <a:lnTo>
                        <a:pt x="899" y="1878"/>
                      </a:lnTo>
                      <a:lnTo>
                        <a:pt x="926" y="1892"/>
                      </a:lnTo>
                      <a:lnTo>
                        <a:pt x="956" y="1903"/>
                      </a:lnTo>
                      <a:lnTo>
                        <a:pt x="985" y="1909"/>
                      </a:lnTo>
                      <a:lnTo>
                        <a:pt x="1015" y="1911"/>
                      </a:lnTo>
                      <a:lnTo>
                        <a:pt x="1047" y="1909"/>
                      </a:lnTo>
                      <a:lnTo>
                        <a:pt x="1076" y="1903"/>
                      </a:lnTo>
                      <a:lnTo>
                        <a:pt x="1105" y="1892"/>
                      </a:lnTo>
                      <a:lnTo>
                        <a:pt x="1132" y="1878"/>
                      </a:lnTo>
                      <a:lnTo>
                        <a:pt x="1748" y="1505"/>
                      </a:lnTo>
                      <a:close/>
                      <a:moveTo>
                        <a:pt x="1004" y="0"/>
                      </a:moveTo>
                      <a:lnTo>
                        <a:pt x="1028" y="0"/>
                      </a:lnTo>
                      <a:lnTo>
                        <a:pt x="1052" y="5"/>
                      </a:lnTo>
                      <a:lnTo>
                        <a:pt x="1074" y="16"/>
                      </a:lnTo>
                      <a:lnTo>
                        <a:pt x="2005" y="579"/>
                      </a:lnTo>
                      <a:lnTo>
                        <a:pt x="2016" y="587"/>
                      </a:lnTo>
                      <a:lnTo>
                        <a:pt x="2025" y="599"/>
                      </a:lnTo>
                      <a:lnTo>
                        <a:pt x="2030" y="613"/>
                      </a:lnTo>
                      <a:lnTo>
                        <a:pt x="2032" y="626"/>
                      </a:lnTo>
                      <a:lnTo>
                        <a:pt x="2030" y="641"/>
                      </a:lnTo>
                      <a:lnTo>
                        <a:pt x="2025" y="655"/>
                      </a:lnTo>
                      <a:lnTo>
                        <a:pt x="2016" y="666"/>
                      </a:lnTo>
                      <a:lnTo>
                        <a:pt x="2005" y="675"/>
                      </a:lnTo>
                      <a:lnTo>
                        <a:pt x="1074" y="1239"/>
                      </a:lnTo>
                      <a:lnTo>
                        <a:pt x="1052" y="1250"/>
                      </a:lnTo>
                      <a:lnTo>
                        <a:pt x="1028" y="1255"/>
                      </a:lnTo>
                      <a:lnTo>
                        <a:pt x="1003" y="1255"/>
                      </a:lnTo>
                      <a:lnTo>
                        <a:pt x="980" y="1250"/>
                      </a:lnTo>
                      <a:lnTo>
                        <a:pt x="958" y="1239"/>
                      </a:lnTo>
                      <a:lnTo>
                        <a:pt x="27" y="675"/>
                      </a:lnTo>
                      <a:lnTo>
                        <a:pt x="16" y="666"/>
                      </a:lnTo>
                      <a:lnTo>
                        <a:pt x="7" y="655"/>
                      </a:lnTo>
                      <a:lnTo>
                        <a:pt x="2" y="641"/>
                      </a:lnTo>
                      <a:lnTo>
                        <a:pt x="0" y="626"/>
                      </a:lnTo>
                      <a:lnTo>
                        <a:pt x="2" y="613"/>
                      </a:lnTo>
                      <a:lnTo>
                        <a:pt x="7" y="599"/>
                      </a:lnTo>
                      <a:lnTo>
                        <a:pt x="16" y="587"/>
                      </a:lnTo>
                      <a:lnTo>
                        <a:pt x="27" y="579"/>
                      </a:lnTo>
                      <a:lnTo>
                        <a:pt x="958" y="16"/>
                      </a:lnTo>
                      <a:lnTo>
                        <a:pt x="980" y="5"/>
                      </a:lnTo>
                      <a:lnTo>
                        <a:pt x="1004" y="0"/>
                      </a:lnTo>
                      <a:close/>
                    </a:path>
                  </a:pathLst>
                </a:custGeom>
                <a:solidFill>
                  <a:srgbClr val="EBECE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grpSp>
        </p:grpSp>
      </p:grpSp>
      <p:grpSp>
        <p:nvGrpSpPr>
          <p:cNvPr id="90" name="Group 89"/>
          <p:cNvGrpSpPr/>
          <p:nvPr/>
        </p:nvGrpSpPr>
        <p:grpSpPr>
          <a:xfrm>
            <a:off x="4212912" y="1720847"/>
            <a:ext cx="598790" cy="665573"/>
            <a:chOff x="7704476" y="5567300"/>
            <a:chExt cx="627317" cy="703427"/>
          </a:xfrm>
        </p:grpSpPr>
        <p:sp>
          <p:nvSpPr>
            <p:cNvPr id="92" name="Oval 91"/>
            <p:cNvSpPr/>
            <p:nvPr/>
          </p:nvSpPr>
          <p:spPr bwMode="auto">
            <a:xfrm rot="1038815">
              <a:off x="7704476" y="5567300"/>
              <a:ext cx="613298" cy="613298"/>
            </a:xfrm>
            <a:prstGeom prst="ellipse">
              <a:avLst/>
            </a:prstGeom>
            <a:gradFill>
              <a:gsLst>
                <a:gs pos="0">
                  <a:srgbClr val="4583B7">
                    <a:alpha val="50000"/>
                  </a:srgbClr>
                </a:gs>
                <a:gs pos="100000">
                  <a:srgbClr val="4583B7">
                    <a:alpha val="30000"/>
                  </a:srgbClr>
                </a:gs>
              </a:gsLst>
              <a:lin ang="5400000" scaled="1"/>
            </a:gradFill>
            <a:ln w="12700" cap="flat" cmpd="sng" algn="ctr">
              <a:gradFill>
                <a:gsLst>
                  <a:gs pos="0">
                    <a:schemeClr val="accent4">
                      <a:lumMod val="40000"/>
                      <a:lumOff val="60000"/>
                      <a:alpha val="58000"/>
                    </a:schemeClr>
                  </a:gs>
                  <a:gs pos="100000">
                    <a:schemeClr val="accent4">
                      <a:lumMod val="40000"/>
                      <a:lumOff val="60000"/>
                      <a:alpha val="15000"/>
                    </a:schemeClr>
                  </a:gs>
                </a:gsLst>
                <a:lin ang="5400000" scaled="1"/>
              </a:gradFill>
              <a:prstDash val="solid"/>
              <a:round/>
              <a:headEnd type="none" w="med" len="med"/>
              <a:tailEnd type="triangle" w="med" len="sm"/>
            </a:ln>
            <a:effectLst>
              <a:outerShdw blurRad="952500" sx="102000" sy="102000" algn="ctr" rotWithShape="0">
                <a:schemeClr val="tx1">
                  <a:alpha val="40000"/>
                </a:schemeClr>
              </a:outerShdw>
            </a:effectLst>
          </p:spPr>
          <p:txBody>
            <a:bodyPr vert="horz" wrap="none" lIns="91440" tIns="45720" rIns="91440" bIns="45720" numCol="1" rtlCol="0" anchor="ctr"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w="76200" cmpd="sng">
                  <a:solidFill>
                    <a:prstClr val="white"/>
                  </a:solidFill>
                </a:ln>
                <a:solidFill>
                  <a:schemeClr val="accent1">
                    <a:lumMod val="50000"/>
                  </a:schemeClr>
                </a:solidFill>
                <a:effectLst/>
                <a:uLnTx/>
                <a:uFillTx/>
                <a:latin typeface="Arial"/>
                <a:ea typeface="ＭＳ Ｐゴシック" pitchFamily="16" charset="-128"/>
                <a:cs typeface="ＭＳ Ｐゴシック" pitchFamily="-97" charset="-128"/>
              </a:endParaRPr>
            </a:p>
          </p:txBody>
        </p:sp>
        <p:sp>
          <p:nvSpPr>
            <p:cNvPr id="93" name="AutoShape 61"/>
            <p:cNvSpPr>
              <a:spLocks noChangeArrowheads="1"/>
            </p:cNvSpPr>
            <p:nvPr/>
          </p:nvSpPr>
          <p:spPr bwMode="auto">
            <a:xfrm>
              <a:off x="7755531" y="5720580"/>
              <a:ext cx="525564" cy="213012"/>
            </a:xfrm>
            <a:prstGeom prst="rect">
              <a:avLst/>
            </a:prstGeom>
            <a:no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square" lIns="0" tIns="0" rIns="0" bIns="45720" numCol="1" rtlCol="0" anchor="t" anchorCtr="0" compatLnSpc="1">
              <a:prstTxWarp prst="textNoShape">
                <a:avLst/>
              </a:prstTxWarp>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457200" eaLnBrk="0" fontAlgn="base" hangingPunct="0">
                <a:spcBef>
                  <a:spcPct val="0"/>
                </a:spcBef>
                <a:spcAft>
                  <a:spcPct val="0"/>
                </a:spcAft>
                <a:defRPr/>
              </a:pPr>
              <a:r>
                <a:rPr lang="en-US" sz="1025" dirty="0">
                  <a:solidFill>
                    <a:schemeClr val="accent1">
                      <a:lumMod val="50000"/>
                    </a:schemeClr>
                  </a:solidFill>
                  <a:ea typeface="ＭＳ Ｐゴシック" pitchFamily="16" charset="-128"/>
                  <a:cs typeface="ＭＳ Ｐゴシック" pitchFamily="-97" charset="-128"/>
                </a:rPr>
                <a:t>Partner</a:t>
              </a:r>
            </a:p>
          </p:txBody>
        </p:sp>
        <p:grpSp>
          <p:nvGrpSpPr>
            <p:cNvPr id="94" name="Group 93"/>
            <p:cNvGrpSpPr/>
            <p:nvPr/>
          </p:nvGrpSpPr>
          <p:grpSpPr>
            <a:xfrm>
              <a:off x="7931631" y="5908727"/>
              <a:ext cx="400162" cy="362000"/>
              <a:chOff x="11042198" y="2735257"/>
              <a:chExt cx="323232" cy="292409"/>
            </a:xfrm>
          </p:grpSpPr>
          <p:sp>
            <p:nvSpPr>
              <p:cNvPr id="95" name="Freeform 6"/>
              <p:cNvSpPr>
                <a:spLocks/>
              </p:cNvSpPr>
              <p:nvPr/>
            </p:nvSpPr>
            <p:spPr bwMode="auto">
              <a:xfrm>
                <a:off x="11042198" y="2735257"/>
                <a:ext cx="323232" cy="216046"/>
              </a:xfrm>
              <a:custGeom>
                <a:avLst/>
                <a:gdLst>
                  <a:gd name="T0" fmla="*/ 1489 w 2698"/>
                  <a:gd name="T1" fmla="*/ 1 h 1807"/>
                  <a:gd name="T2" fmla="*/ 1579 w 2698"/>
                  <a:gd name="T3" fmla="*/ 16 h 1807"/>
                  <a:gd name="T4" fmla="*/ 1667 w 2698"/>
                  <a:gd name="T5" fmla="*/ 44 h 1807"/>
                  <a:gd name="T6" fmla="*/ 1750 w 2698"/>
                  <a:gd name="T7" fmla="*/ 86 h 1807"/>
                  <a:gd name="T8" fmla="*/ 1825 w 2698"/>
                  <a:gd name="T9" fmla="*/ 143 h 1807"/>
                  <a:gd name="T10" fmla="*/ 1891 w 2698"/>
                  <a:gd name="T11" fmla="*/ 213 h 1807"/>
                  <a:gd name="T12" fmla="*/ 1945 w 2698"/>
                  <a:gd name="T13" fmla="*/ 297 h 1807"/>
                  <a:gd name="T14" fmla="*/ 1983 w 2698"/>
                  <a:gd name="T15" fmla="*/ 395 h 1807"/>
                  <a:gd name="T16" fmla="*/ 2082 w 2698"/>
                  <a:gd name="T17" fmla="*/ 408 h 1807"/>
                  <a:gd name="T18" fmla="*/ 2176 w 2698"/>
                  <a:gd name="T19" fmla="*/ 441 h 1807"/>
                  <a:gd name="T20" fmla="*/ 2262 w 2698"/>
                  <a:gd name="T21" fmla="*/ 494 h 1807"/>
                  <a:gd name="T22" fmla="*/ 2335 w 2698"/>
                  <a:gd name="T23" fmla="*/ 564 h 1807"/>
                  <a:gd name="T24" fmla="*/ 2393 w 2698"/>
                  <a:gd name="T25" fmla="*/ 648 h 1807"/>
                  <a:gd name="T26" fmla="*/ 2432 w 2698"/>
                  <a:gd name="T27" fmla="*/ 741 h 1807"/>
                  <a:gd name="T28" fmla="*/ 2450 w 2698"/>
                  <a:gd name="T29" fmla="*/ 840 h 1807"/>
                  <a:gd name="T30" fmla="*/ 2448 w 2698"/>
                  <a:gd name="T31" fmla="*/ 939 h 1807"/>
                  <a:gd name="T32" fmla="*/ 2531 w 2698"/>
                  <a:gd name="T33" fmla="*/ 995 h 1807"/>
                  <a:gd name="T34" fmla="*/ 2601 w 2698"/>
                  <a:gd name="T35" fmla="*/ 1067 h 1807"/>
                  <a:gd name="T36" fmla="*/ 2654 w 2698"/>
                  <a:gd name="T37" fmla="*/ 1151 h 1807"/>
                  <a:gd name="T38" fmla="*/ 2686 w 2698"/>
                  <a:gd name="T39" fmla="*/ 1246 h 1807"/>
                  <a:gd name="T40" fmla="*/ 2698 w 2698"/>
                  <a:gd name="T41" fmla="*/ 1348 h 1807"/>
                  <a:gd name="T42" fmla="*/ 2686 w 2698"/>
                  <a:gd name="T43" fmla="*/ 1453 h 1807"/>
                  <a:gd name="T44" fmla="*/ 2651 w 2698"/>
                  <a:gd name="T45" fmla="*/ 1550 h 1807"/>
                  <a:gd name="T46" fmla="*/ 2598 w 2698"/>
                  <a:gd name="T47" fmla="*/ 1635 h 1807"/>
                  <a:gd name="T48" fmla="*/ 2527 w 2698"/>
                  <a:gd name="T49" fmla="*/ 1706 h 1807"/>
                  <a:gd name="T50" fmla="*/ 2441 w 2698"/>
                  <a:gd name="T51" fmla="*/ 1760 h 1807"/>
                  <a:gd name="T52" fmla="*/ 2345 w 2698"/>
                  <a:gd name="T53" fmla="*/ 1795 h 1807"/>
                  <a:gd name="T54" fmla="*/ 2240 w 2698"/>
                  <a:gd name="T55" fmla="*/ 1807 h 1807"/>
                  <a:gd name="T56" fmla="*/ 533 w 2698"/>
                  <a:gd name="T57" fmla="*/ 1804 h 1807"/>
                  <a:gd name="T58" fmla="*/ 417 w 2698"/>
                  <a:gd name="T59" fmla="*/ 1783 h 1807"/>
                  <a:gd name="T60" fmla="*/ 311 w 2698"/>
                  <a:gd name="T61" fmla="*/ 1740 h 1807"/>
                  <a:gd name="T62" fmla="*/ 216 w 2698"/>
                  <a:gd name="T63" fmla="*/ 1676 h 1807"/>
                  <a:gd name="T64" fmla="*/ 135 w 2698"/>
                  <a:gd name="T65" fmla="*/ 1597 h 1807"/>
                  <a:gd name="T66" fmla="*/ 71 w 2698"/>
                  <a:gd name="T67" fmla="*/ 1504 h 1807"/>
                  <a:gd name="T68" fmla="*/ 26 w 2698"/>
                  <a:gd name="T69" fmla="*/ 1398 h 1807"/>
                  <a:gd name="T70" fmla="*/ 2 w 2698"/>
                  <a:gd name="T71" fmla="*/ 1284 h 1807"/>
                  <a:gd name="T72" fmla="*/ 2 w 2698"/>
                  <a:gd name="T73" fmla="*/ 1167 h 1807"/>
                  <a:gd name="T74" fmla="*/ 24 w 2698"/>
                  <a:gd name="T75" fmla="*/ 1056 h 1807"/>
                  <a:gd name="T76" fmla="*/ 67 w 2698"/>
                  <a:gd name="T77" fmla="*/ 954 h 1807"/>
                  <a:gd name="T78" fmla="*/ 127 w 2698"/>
                  <a:gd name="T79" fmla="*/ 862 h 1807"/>
                  <a:gd name="T80" fmla="*/ 204 w 2698"/>
                  <a:gd name="T81" fmla="*/ 783 h 1807"/>
                  <a:gd name="T82" fmla="*/ 294 w 2698"/>
                  <a:gd name="T83" fmla="*/ 719 h 1807"/>
                  <a:gd name="T84" fmla="*/ 395 w 2698"/>
                  <a:gd name="T85" fmla="*/ 673 h 1807"/>
                  <a:gd name="T86" fmla="*/ 408 w 2698"/>
                  <a:gd name="T87" fmla="*/ 568 h 1807"/>
                  <a:gd name="T88" fmla="*/ 444 w 2698"/>
                  <a:gd name="T89" fmla="*/ 469 h 1807"/>
                  <a:gd name="T90" fmla="*/ 501 w 2698"/>
                  <a:gd name="T91" fmla="*/ 379 h 1807"/>
                  <a:gd name="T92" fmla="*/ 569 w 2698"/>
                  <a:gd name="T93" fmla="*/ 309 h 1807"/>
                  <a:gd name="T94" fmla="*/ 649 w 2698"/>
                  <a:gd name="T95" fmla="*/ 255 h 1807"/>
                  <a:gd name="T96" fmla="*/ 737 w 2698"/>
                  <a:gd name="T97" fmla="*/ 217 h 1807"/>
                  <a:gd name="T98" fmla="*/ 831 w 2698"/>
                  <a:gd name="T99" fmla="*/ 198 h 1807"/>
                  <a:gd name="T100" fmla="*/ 923 w 2698"/>
                  <a:gd name="T101" fmla="*/ 198 h 1807"/>
                  <a:gd name="T102" fmla="*/ 1008 w 2698"/>
                  <a:gd name="T103" fmla="*/ 213 h 1807"/>
                  <a:gd name="T104" fmla="*/ 1085 w 2698"/>
                  <a:gd name="T105" fmla="*/ 132 h 1807"/>
                  <a:gd name="T106" fmla="*/ 1175 w 2698"/>
                  <a:gd name="T107" fmla="*/ 68 h 1807"/>
                  <a:gd name="T108" fmla="*/ 1276 w 2698"/>
                  <a:gd name="T109" fmla="*/ 25 h 1807"/>
                  <a:gd name="T110" fmla="*/ 1386 w 2698"/>
                  <a:gd name="T111" fmla="*/ 2 h 1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98" h="1807">
                    <a:moveTo>
                      <a:pt x="1444" y="0"/>
                    </a:moveTo>
                    <a:lnTo>
                      <a:pt x="1489" y="1"/>
                    </a:lnTo>
                    <a:lnTo>
                      <a:pt x="1534" y="6"/>
                    </a:lnTo>
                    <a:lnTo>
                      <a:pt x="1579" y="16"/>
                    </a:lnTo>
                    <a:lnTo>
                      <a:pt x="1624" y="28"/>
                    </a:lnTo>
                    <a:lnTo>
                      <a:pt x="1667" y="44"/>
                    </a:lnTo>
                    <a:lnTo>
                      <a:pt x="1709" y="63"/>
                    </a:lnTo>
                    <a:lnTo>
                      <a:pt x="1750" y="86"/>
                    </a:lnTo>
                    <a:lnTo>
                      <a:pt x="1790" y="113"/>
                    </a:lnTo>
                    <a:lnTo>
                      <a:pt x="1825" y="143"/>
                    </a:lnTo>
                    <a:lnTo>
                      <a:pt x="1860" y="176"/>
                    </a:lnTo>
                    <a:lnTo>
                      <a:pt x="1891" y="213"/>
                    </a:lnTo>
                    <a:lnTo>
                      <a:pt x="1919" y="253"/>
                    </a:lnTo>
                    <a:lnTo>
                      <a:pt x="1945" y="297"/>
                    </a:lnTo>
                    <a:lnTo>
                      <a:pt x="1966" y="344"/>
                    </a:lnTo>
                    <a:lnTo>
                      <a:pt x="1983" y="395"/>
                    </a:lnTo>
                    <a:lnTo>
                      <a:pt x="2034" y="398"/>
                    </a:lnTo>
                    <a:lnTo>
                      <a:pt x="2082" y="408"/>
                    </a:lnTo>
                    <a:lnTo>
                      <a:pt x="2131" y="422"/>
                    </a:lnTo>
                    <a:lnTo>
                      <a:pt x="2176" y="441"/>
                    </a:lnTo>
                    <a:lnTo>
                      <a:pt x="2221" y="466"/>
                    </a:lnTo>
                    <a:lnTo>
                      <a:pt x="2262" y="494"/>
                    </a:lnTo>
                    <a:lnTo>
                      <a:pt x="2300" y="527"/>
                    </a:lnTo>
                    <a:lnTo>
                      <a:pt x="2335" y="564"/>
                    </a:lnTo>
                    <a:lnTo>
                      <a:pt x="2365" y="604"/>
                    </a:lnTo>
                    <a:lnTo>
                      <a:pt x="2393" y="648"/>
                    </a:lnTo>
                    <a:lnTo>
                      <a:pt x="2415" y="694"/>
                    </a:lnTo>
                    <a:lnTo>
                      <a:pt x="2432" y="741"/>
                    </a:lnTo>
                    <a:lnTo>
                      <a:pt x="2443" y="790"/>
                    </a:lnTo>
                    <a:lnTo>
                      <a:pt x="2450" y="840"/>
                    </a:lnTo>
                    <a:lnTo>
                      <a:pt x="2452" y="889"/>
                    </a:lnTo>
                    <a:lnTo>
                      <a:pt x="2448" y="939"/>
                    </a:lnTo>
                    <a:lnTo>
                      <a:pt x="2491" y="964"/>
                    </a:lnTo>
                    <a:lnTo>
                      <a:pt x="2531" y="995"/>
                    </a:lnTo>
                    <a:lnTo>
                      <a:pt x="2568" y="1029"/>
                    </a:lnTo>
                    <a:lnTo>
                      <a:pt x="2601" y="1067"/>
                    </a:lnTo>
                    <a:lnTo>
                      <a:pt x="2629" y="1107"/>
                    </a:lnTo>
                    <a:lnTo>
                      <a:pt x="2654" y="1151"/>
                    </a:lnTo>
                    <a:lnTo>
                      <a:pt x="2673" y="1198"/>
                    </a:lnTo>
                    <a:lnTo>
                      <a:pt x="2686" y="1246"/>
                    </a:lnTo>
                    <a:lnTo>
                      <a:pt x="2696" y="1296"/>
                    </a:lnTo>
                    <a:lnTo>
                      <a:pt x="2698" y="1348"/>
                    </a:lnTo>
                    <a:lnTo>
                      <a:pt x="2695" y="1402"/>
                    </a:lnTo>
                    <a:lnTo>
                      <a:pt x="2686" y="1453"/>
                    </a:lnTo>
                    <a:lnTo>
                      <a:pt x="2672" y="1503"/>
                    </a:lnTo>
                    <a:lnTo>
                      <a:pt x="2651" y="1550"/>
                    </a:lnTo>
                    <a:lnTo>
                      <a:pt x="2627" y="1594"/>
                    </a:lnTo>
                    <a:lnTo>
                      <a:pt x="2598" y="1635"/>
                    </a:lnTo>
                    <a:lnTo>
                      <a:pt x="2564" y="1672"/>
                    </a:lnTo>
                    <a:lnTo>
                      <a:pt x="2527" y="1706"/>
                    </a:lnTo>
                    <a:lnTo>
                      <a:pt x="2486" y="1735"/>
                    </a:lnTo>
                    <a:lnTo>
                      <a:pt x="2441" y="1760"/>
                    </a:lnTo>
                    <a:lnTo>
                      <a:pt x="2394" y="1780"/>
                    </a:lnTo>
                    <a:lnTo>
                      <a:pt x="2345" y="1795"/>
                    </a:lnTo>
                    <a:lnTo>
                      <a:pt x="2293" y="1804"/>
                    </a:lnTo>
                    <a:lnTo>
                      <a:pt x="2240" y="1807"/>
                    </a:lnTo>
                    <a:lnTo>
                      <a:pt x="558" y="1807"/>
                    </a:lnTo>
                    <a:lnTo>
                      <a:pt x="533" y="1804"/>
                    </a:lnTo>
                    <a:lnTo>
                      <a:pt x="474" y="1797"/>
                    </a:lnTo>
                    <a:lnTo>
                      <a:pt x="417" y="1783"/>
                    </a:lnTo>
                    <a:lnTo>
                      <a:pt x="362" y="1764"/>
                    </a:lnTo>
                    <a:lnTo>
                      <a:pt x="311" y="1740"/>
                    </a:lnTo>
                    <a:lnTo>
                      <a:pt x="261" y="1710"/>
                    </a:lnTo>
                    <a:lnTo>
                      <a:pt x="216" y="1676"/>
                    </a:lnTo>
                    <a:lnTo>
                      <a:pt x="173" y="1639"/>
                    </a:lnTo>
                    <a:lnTo>
                      <a:pt x="135" y="1597"/>
                    </a:lnTo>
                    <a:lnTo>
                      <a:pt x="100" y="1553"/>
                    </a:lnTo>
                    <a:lnTo>
                      <a:pt x="71" y="1504"/>
                    </a:lnTo>
                    <a:lnTo>
                      <a:pt x="47" y="1452"/>
                    </a:lnTo>
                    <a:lnTo>
                      <a:pt x="26" y="1398"/>
                    </a:lnTo>
                    <a:lnTo>
                      <a:pt x="12" y="1342"/>
                    </a:lnTo>
                    <a:lnTo>
                      <a:pt x="2" y="1284"/>
                    </a:lnTo>
                    <a:lnTo>
                      <a:pt x="0" y="1224"/>
                    </a:lnTo>
                    <a:lnTo>
                      <a:pt x="2" y="1167"/>
                    </a:lnTo>
                    <a:lnTo>
                      <a:pt x="11" y="1111"/>
                    </a:lnTo>
                    <a:lnTo>
                      <a:pt x="24" y="1056"/>
                    </a:lnTo>
                    <a:lnTo>
                      <a:pt x="43" y="1004"/>
                    </a:lnTo>
                    <a:lnTo>
                      <a:pt x="67" y="954"/>
                    </a:lnTo>
                    <a:lnTo>
                      <a:pt x="95" y="906"/>
                    </a:lnTo>
                    <a:lnTo>
                      <a:pt x="127" y="862"/>
                    </a:lnTo>
                    <a:lnTo>
                      <a:pt x="164" y="821"/>
                    </a:lnTo>
                    <a:lnTo>
                      <a:pt x="204" y="783"/>
                    </a:lnTo>
                    <a:lnTo>
                      <a:pt x="247" y="749"/>
                    </a:lnTo>
                    <a:lnTo>
                      <a:pt x="294" y="719"/>
                    </a:lnTo>
                    <a:lnTo>
                      <a:pt x="343" y="694"/>
                    </a:lnTo>
                    <a:lnTo>
                      <a:pt x="395" y="673"/>
                    </a:lnTo>
                    <a:lnTo>
                      <a:pt x="399" y="620"/>
                    </a:lnTo>
                    <a:lnTo>
                      <a:pt x="408" y="568"/>
                    </a:lnTo>
                    <a:lnTo>
                      <a:pt x="423" y="517"/>
                    </a:lnTo>
                    <a:lnTo>
                      <a:pt x="444" y="469"/>
                    </a:lnTo>
                    <a:lnTo>
                      <a:pt x="469" y="422"/>
                    </a:lnTo>
                    <a:lnTo>
                      <a:pt x="501" y="379"/>
                    </a:lnTo>
                    <a:lnTo>
                      <a:pt x="533" y="342"/>
                    </a:lnTo>
                    <a:lnTo>
                      <a:pt x="569" y="309"/>
                    </a:lnTo>
                    <a:lnTo>
                      <a:pt x="607" y="281"/>
                    </a:lnTo>
                    <a:lnTo>
                      <a:pt x="649" y="255"/>
                    </a:lnTo>
                    <a:lnTo>
                      <a:pt x="692" y="234"/>
                    </a:lnTo>
                    <a:lnTo>
                      <a:pt x="737" y="217"/>
                    </a:lnTo>
                    <a:lnTo>
                      <a:pt x="784" y="206"/>
                    </a:lnTo>
                    <a:lnTo>
                      <a:pt x="831" y="198"/>
                    </a:lnTo>
                    <a:lnTo>
                      <a:pt x="880" y="196"/>
                    </a:lnTo>
                    <a:lnTo>
                      <a:pt x="923" y="198"/>
                    </a:lnTo>
                    <a:lnTo>
                      <a:pt x="966" y="204"/>
                    </a:lnTo>
                    <a:lnTo>
                      <a:pt x="1008" y="213"/>
                    </a:lnTo>
                    <a:lnTo>
                      <a:pt x="1044" y="171"/>
                    </a:lnTo>
                    <a:lnTo>
                      <a:pt x="1085" y="132"/>
                    </a:lnTo>
                    <a:lnTo>
                      <a:pt x="1128" y="98"/>
                    </a:lnTo>
                    <a:lnTo>
                      <a:pt x="1175" y="68"/>
                    </a:lnTo>
                    <a:lnTo>
                      <a:pt x="1224" y="44"/>
                    </a:lnTo>
                    <a:lnTo>
                      <a:pt x="1276" y="25"/>
                    </a:lnTo>
                    <a:lnTo>
                      <a:pt x="1330" y="10"/>
                    </a:lnTo>
                    <a:lnTo>
                      <a:pt x="1386" y="2"/>
                    </a:lnTo>
                    <a:lnTo>
                      <a:pt x="1444"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98" name="Freeform 7"/>
              <p:cNvSpPr>
                <a:spLocks/>
              </p:cNvSpPr>
              <p:nvPr/>
            </p:nvSpPr>
            <p:spPr bwMode="auto">
              <a:xfrm>
                <a:off x="11055596" y="2748655"/>
                <a:ext cx="296435" cy="189249"/>
              </a:xfrm>
              <a:custGeom>
                <a:avLst/>
                <a:gdLst>
                  <a:gd name="T0" fmla="*/ 1380 w 2474"/>
                  <a:gd name="T1" fmla="*/ 2 h 1582"/>
                  <a:gd name="T2" fmla="*/ 1462 w 2474"/>
                  <a:gd name="T3" fmla="*/ 18 h 1582"/>
                  <a:gd name="T4" fmla="*/ 1540 w 2474"/>
                  <a:gd name="T5" fmla="*/ 48 h 1582"/>
                  <a:gd name="T6" fmla="*/ 1612 w 2474"/>
                  <a:gd name="T7" fmla="*/ 94 h 1582"/>
                  <a:gd name="T8" fmla="*/ 1674 w 2474"/>
                  <a:gd name="T9" fmla="*/ 152 h 1582"/>
                  <a:gd name="T10" fmla="*/ 1724 w 2474"/>
                  <a:gd name="T11" fmla="*/ 223 h 1582"/>
                  <a:gd name="T12" fmla="*/ 1760 w 2474"/>
                  <a:gd name="T13" fmla="*/ 307 h 1582"/>
                  <a:gd name="T14" fmla="*/ 1779 w 2474"/>
                  <a:gd name="T15" fmla="*/ 403 h 1582"/>
                  <a:gd name="T16" fmla="*/ 1878 w 2474"/>
                  <a:gd name="T17" fmla="*/ 395 h 1582"/>
                  <a:gd name="T18" fmla="*/ 1970 w 2474"/>
                  <a:gd name="T19" fmla="*/ 413 h 1582"/>
                  <a:gd name="T20" fmla="*/ 2053 w 2474"/>
                  <a:gd name="T21" fmla="*/ 452 h 1582"/>
                  <a:gd name="T22" fmla="*/ 2122 w 2474"/>
                  <a:gd name="T23" fmla="*/ 509 h 1582"/>
                  <a:gd name="T24" fmla="*/ 2177 w 2474"/>
                  <a:gd name="T25" fmla="*/ 581 h 1582"/>
                  <a:gd name="T26" fmla="*/ 2212 w 2474"/>
                  <a:gd name="T27" fmla="*/ 663 h 1582"/>
                  <a:gd name="T28" fmla="*/ 2227 w 2474"/>
                  <a:gd name="T29" fmla="*/ 754 h 1582"/>
                  <a:gd name="T30" fmla="*/ 2217 w 2474"/>
                  <a:gd name="T31" fmla="*/ 850 h 1582"/>
                  <a:gd name="T32" fmla="*/ 2244 w 2474"/>
                  <a:gd name="T33" fmla="*/ 909 h 1582"/>
                  <a:gd name="T34" fmla="*/ 2319 w 2474"/>
                  <a:gd name="T35" fmla="*/ 947 h 1582"/>
                  <a:gd name="T36" fmla="*/ 2382 w 2474"/>
                  <a:gd name="T37" fmla="*/ 1002 h 1582"/>
                  <a:gd name="T38" fmla="*/ 2432 w 2474"/>
                  <a:gd name="T39" fmla="*/ 1070 h 1582"/>
                  <a:gd name="T40" fmla="*/ 2462 w 2474"/>
                  <a:gd name="T41" fmla="*/ 1149 h 1582"/>
                  <a:gd name="T42" fmla="*/ 2474 w 2474"/>
                  <a:gd name="T43" fmla="*/ 1236 h 1582"/>
                  <a:gd name="T44" fmla="*/ 2461 w 2474"/>
                  <a:gd name="T45" fmla="*/ 1329 h 1582"/>
                  <a:gd name="T46" fmla="*/ 2426 w 2474"/>
                  <a:gd name="T47" fmla="*/ 1411 h 1582"/>
                  <a:gd name="T48" fmla="*/ 2373 w 2474"/>
                  <a:gd name="T49" fmla="*/ 1481 h 1582"/>
                  <a:gd name="T50" fmla="*/ 2303 w 2474"/>
                  <a:gd name="T51" fmla="*/ 1535 h 1582"/>
                  <a:gd name="T52" fmla="*/ 2219 w 2474"/>
                  <a:gd name="T53" fmla="*/ 1571 h 1582"/>
                  <a:gd name="T54" fmla="*/ 2128 w 2474"/>
                  <a:gd name="T55" fmla="*/ 1582 h 1582"/>
                  <a:gd name="T56" fmla="*/ 446 w 2474"/>
                  <a:gd name="T57" fmla="*/ 1581 h 1582"/>
                  <a:gd name="T58" fmla="*/ 342 w 2474"/>
                  <a:gd name="T59" fmla="*/ 1564 h 1582"/>
                  <a:gd name="T60" fmla="*/ 248 w 2474"/>
                  <a:gd name="T61" fmla="*/ 1526 h 1582"/>
                  <a:gd name="T62" fmla="*/ 166 w 2474"/>
                  <a:gd name="T63" fmla="*/ 1470 h 1582"/>
                  <a:gd name="T64" fmla="*/ 97 w 2474"/>
                  <a:gd name="T65" fmla="*/ 1398 h 1582"/>
                  <a:gd name="T66" fmla="*/ 45 w 2474"/>
                  <a:gd name="T67" fmla="*/ 1313 h 1582"/>
                  <a:gd name="T68" fmla="*/ 12 w 2474"/>
                  <a:gd name="T69" fmla="*/ 1217 h 1582"/>
                  <a:gd name="T70" fmla="*/ 0 w 2474"/>
                  <a:gd name="T71" fmla="*/ 1112 h 1582"/>
                  <a:gd name="T72" fmla="*/ 12 w 2474"/>
                  <a:gd name="T73" fmla="*/ 1007 h 1582"/>
                  <a:gd name="T74" fmla="*/ 46 w 2474"/>
                  <a:gd name="T75" fmla="*/ 908 h 1582"/>
                  <a:gd name="T76" fmla="*/ 100 w 2474"/>
                  <a:gd name="T77" fmla="*/ 823 h 1582"/>
                  <a:gd name="T78" fmla="*/ 171 w 2474"/>
                  <a:gd name="T79" fmla="*/ 750 h 1582"/>
                  <a:gd name="T80" fmla="*/ 257 w 2474"/>
                  <a:gd name="T81" fmla="*/ 694 h 1582"/>
                  <a:gd name="T82" fmla="*/ 353 w 2474"/>
                  <a:gd name="T83" fmla="*/ 658 h 1582"/>
                  <a:gd name="T84" fmla="*/ 397 w 2474"/>
                  <a:gd name="T85" fmla="*/ 599 h 1582"/>
                  <a:gd name="T86" fmla="*/ 400 w 2474"/>
                  <a:gd name="T87" fmla="*/ 507 h 1582"/>
                  <a:gd name="T88" fmla="*/ 425 w 2474"/>
                  <a:gd name="T89" fmla="*/ 422 h 1582"/>
                  <a:gd name="T90" fmla="*/ 468 w 2474"/>
                  <a:gd name="T91" fmla="*/ 348 h 1582"/>
                  <a:gd name="T92" fmla="*/ 527 w 2474"/>
                  <a:gd name="T93" fmla="*/ 286 h 1582"/>
                  <a:gd name="T94" fmla="*/ 597 w 2474"/>
                  <a:gd name="T95" fmla="*/ 239 h 1582"/>
                  <a:gd name="T96" fmla="*/ 677 w 2474"/>
                  <a:gd name="T97" fmla="*/ 208 h 1582"/>
                  <a:gd name="T98" fmla="*/ 763 w 2474"/>
                  <a:gd name="T99" fmla="*/ 196 h 1582"/>
                  <a:gd name="T100" fmla="*/ 851 w 2474"/>
                  <a:gd name="T101" fmla="*/ 207 h 1582"/>
                  <a:gd name="T102" fmla="*/ 940 w 2474"/>
                  <a:gd name="T103" fmla="*/ 241 h 1582"/>
                  <a:gd name="T104" fmla="*/ 994 w 2474"/>
                  <a:gd name="T105" fmla="*/ 158 h 1582"/>
                  <a:gd name="T106" fmla="*/ 1058 w 2474"/>
                  <a:gd name="T107" fmla="*/ 94 h 1582"/>
                  <a:gd name="T108" fmla="*/ 1132 w 2474"/>
                  <a:gd name="T109" fmla="*/ 46 h 1582"/>
                  <a:gd name="T110" fmla="*/ 1212 w 2474"/>
                  <a:gd name="T111" fmla="*/ 16 h 1582"/>
                  <a:gd name="T112" fmla="*/ 1295 w 2474"/>
                  <a:gd name="T113" fmla="*/ 1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74" h="1582">
                    <a:moveTo>
                      <a:pt x="1337" y="0"/>
                    </a:moveTo>
                    <a:lnTo>
                      <a:pt x="1380" y="2"/>
                    </a:lnTo>
                    <a:lnTo>
                      <a:pt x="1421" y="8"/>
                    </a:lnTo>
                    <a:lnTo>
                      <a:pt x="1462" y="18"/>
                    </a:lnTo>
                    <a:lnTo>
                      <a:pt x="1502" y="31"/>
                    </a:lnTo>
                    <a:lnTo>
                      <a:pt x="1540" y="48"/>
                    </a:lnTo>
                    <a:lnTo>
                      <a:pt x="1577" y="70"/>
                    </a:lnTo>
                    <a:lnTo>
                      <a:pt x="1612" y="94"/>
                    </a:lnTo>
                    <a:lnTo>
                      <a:pt x="1645" y="121"/>
                    </a:lnTo>
                    <a:lnTo>
                      <a:pt x="1674" y="152"/>
                    </a:lnTo>
                    <a:lnTo>
                      <a:pt x="1701" y="186"/>
                    </a:lnTo>
                    <a:lnTo>
                      <a:pt x="1724" y="223"/>
                    </a:lnTo>
                    <a:lnTo>
                      <a:pt x="1744" y="264"/>
                    </a:lnTo>
                    <a:lnTo>
                      <a:pt x="1760" y="307"/>
                    </a:lnTo>
                    <a:lnTo>
                      <a:pt x="1773" y="354"/>
                    </a:lnTo>
                    <a:lnTo>
                      <a:pt x="1779" y="403"/>
                    </a:lnTo>
                    <a:lnTo>
                      <a:pt x="1830" y="396"/>
                    </a:lnTo>
                    <a:lnTo>
                      <a:pt x="1878" y="395"/>
                    </a:lnTo>
                    <a:lnTo>
                      <a:pt x="1926" y="401"/>
                    </a:lnTo>
                    <a:lnTo>
                      <a:pt x="1970" y="413"/>
                    </a:lnTo>
                    <a:lnTo>
                      <a:pt x="2013" y="430"/>
                    </a:lnTo>
                    <a:lnTo>
                      <a:pt x="2053" y="452"/>
                    </a:lnTo>
                    <a:lnTo>
                      <a:pt x="2089" y="478"/>
                    </a:lnTo>
                    <a:lnTo>
                      <a:pt x="2122" y="509"/>
                    </a:lnTo>
                    <a:lnTo>
                      <a:pt x="2152" y="543"/>
                    </a:lnTo>
                    <a:lnTo>
                      <a:pt x="2177" y="581"/>
                    </a:lnTo>
                    <a:lnTo>
                      <a:pt x="2197" y="621"/>
                    </a:lnTo>
                    <a:lnTo>
                      <a:pt x="2212" y="663"/>
                    </a:lnTo>
                    <a:lnTo>
                      <a:pt x="2223" y="709"/>
                    </a:lnTo>
                    <a:lnTo>
                      <a:pt x="2227" y="754"/>
                    </a:lnTo>
                    <a:lnTo>
                      <a:pt x="2225" y="802"/>
                    </a:lnTo>
                    <a:lnTo>
                      <a:pt x="2217" y="850"/>
                    </a:lnTo>
                    <a:lnTo>
                      <a:pt x="2203" y="898"/>
                    </a:lnTo>
                    <a:lnTo>
                      <a:pt x="2244" y="909"/>
                    </a:lnTo>
                    <a:lnTo>
                      <a:pt x="2283" y="926"/>
                    </a:lnTo>
                    <a:lnTo>
                      <a:pt x="2319" y="947"/>
                    </a:lnTo>
                    <a:lnTo>
                      <a:pt x="2353" y="973"/>
                    </a:lnTo>
                    <a:lnTo>
                      <a:pt x="2382" y="1002"/>
                    </a:lnTo>
                    <a:lnTo>
                      <a:pt x="2410" y="1034"/>
                    </a:lnTo>
                    <a:lnTo>
                      <a:pt x="2432" y="1070"/>
                    </a:lnTo>
                    <a:lnTo>
                      <a:pt x="2450" y="1108"/>
                    </a:lnTo>
                    <a:lnTo>
                      <a:pt x="2462" y="1149"/>
                    </a:lnTo>
                    <a:lnTo>
                      <a:pt x="2471" y="1191"/>
                    </a:lnTo>
                    <a:lnTo>
                      <a:pt x="2474" y="1236"/>
                    </a:lnTo>
                    <a:lnTo>
                      <a:pt x="2471" y="1283"/>
                    </a:lnTo>
                    <a:lnTo>
                      <a:pt x="2461" y="1329"/>
                    </a:lnTo>
                    <a:lnTo>
                      <a:pt x="2447" y="1371"/>
                    </a:lnTo>
                    <a:lnTo>
                      <a:pt x="2426" y="1411"/>
                    </a:lnTo>
                    <a:lnTo>
                      <a:pt x="2402" y="1448"/>
                    </a:lnTo>
                    <a:lnTo>
                      <a:pt x="2373" y="1481"/>
                    </a:lnTo>
                    <a:lnTo>
                      <a:pt x="2339" y="1510"/>
                    </a:lnTo>
                    <a:lnTo>
                      <a:pt x="2303" y="1535"/>
                    </a:lnTo>
                    <a:lnTo>
                      <a:pt x="2263" y="1555"/>
                    </a:lnTo>
                    <a:lnTo>
                      <a:pt x="2219" y="1571"/>
                    </a:lnTo>
                    <a:lnTo>
                      <a:pt x="2175" y="1579"/>
                    </a:lnTo>
                    <a:lnTo>
                      <a:pt x="2128" y="1582"/>
                    </a:lnTo>
                    <a:lnTo>
                      <a:pt x="446" y="1582"/>
                    </a:lnTo>
                    <a:lnTo>
                      <a:pt x="446" y="1581"/>
                    </a:lnTo>
                    <a:lnTo>
                      <a:pt x="393" y="1576"/>
                    </a:lnTo>
                    <a:lnTo>
                      <a:pt x="342" y="1564"/>
                    </a:lnTo>
                    <a:lnTo>
                      <a:pt x="295" y="1548"/>
                    </a:lnTo>
                    <a:lnTo>
                      <a:pt x="248" y="1526"/>
                    </a:lnTo>
                    <a:lnTo>
                      <a:pt x="206" y="1501"/>
                    </a:lnTo>
                    <a:lnTo>
                      <a:pt x="166" y="1470"/>
                    </a:lnTo>
                    <a:lnTo>
                      <a:pt x="130" y="1436"/>
                    </a:lnTo>
                    <a:lnTo>
                      <a:pt x="97" y="1398"/>
                    </a:lnTo>
                    <a:lnTo>
                      <a:pt x="69" y="1357"/>
                    </a:lnTo>
                    <a:lnTo>
                      <a:pt x="45" y="1313"/>
                    </a:lnTo>
                    <a:lnTo>
                      <a:pt x="25" y="1266"/>
                    </a:lnTo>
                    <a:lnTo>
                      <a:pt x="12" y="1217"/>
                    </a:lnTo>
                    <a:lnTo>
                      <a:pt x="3" y="1166"/>
                    </a:lnTo>
                    <a:lnTo>
                      <a:pt x="0" y="1112"/>
                    </a:lnTo>
                    <a:lnTo>
                      <a:pt x="3" y="1058"/>
                    </a:lnTo>
                    <a:lnTo>
                      <a:pt x="12" y="1007"/>
                    </a:lnTo>
                    <a:lnTo>
                      <a:pt x="26" y="956"/>
                    </a:lnTo>
                    <a:lnTo>
                      <a:pt x="46" y="908"/>
                    </a:lnTo>
                    <a:lnTo>
                      <a:pt x="71" y="864"/>
                    </a:lnTo>
                    <a:lnTo>
                      <a:pt x="100" y="823"/>
                    </a:lnTo>
                    <a:lnTo>
                      <a:pt x="134" y="785"/>
                    </a:lnTo>
                    <a:lnTo>
                      <a:pt x="171" y="750"/>
                    </a:lnTo>
                    <a:lnTo>
                      <a:pt x="212" y="720"/>
                    </a:lnTo>
                    <a:lnTo>
                      <a:pt x="257" y="694"/>
                    </a:lnTo>
                    <a:lnTo>
                      <a:pt x="303" y="674"/>
                    </a:lnTo>
                    <a:lnTo>
                      <a:pt x="353" y="658"/>
                    </a:lnTo>
                    <a:lnTo>
                      <a:pt x="405" y="647"/>
                    </a:lnTo>
                    <a:lnTo>
                      <a:pt x="397" y="599"/>
                    </a:lnTo>
                    <a:lnTo>
                      <a:pt x="396" y="552"/>
                    </a:lnTo>
                    <a:lnTo>
                      <a:pt x="400" y="507"/>
                    </a:lnTo>
                    <a:lnTo>
                      <a:pt x="410" y="464"/>
                    </a:lnTo>
                    <a:lnTo>
                      <a:pt x="425" y="422"/>
                    </a:lnTo>
                    <a:lnTo>
                      <a:pt x="445" y="384"/>
                    </a:lnTo>
                    <a:lnTo>
                      <a:pt x="468" y="348"/>
                    </a:lnTo>
                    <a:lnTo>
                      <a:pt x="495" y="316"/>
                    </a:lnTo>
                    <a:lnTo>
                      <a:pt x="527" y="286"/>
                    </a:lnTo>
                    <a:lnTo>
                      <a:pt x="561" y="261"/>
                    </a:lnTo>
                    <a:lnTo>
                      <a:pt x="597" y="239"/>
                    </a:lnTo>
                    <a:lnTo>
                      <a:pt x="636" y="221"/>
                    </a:lnTo>
                    <a:lnTo>
                      <a:pt x="677" y="208"/>
                    </a:lnTo>
                    <a:lnTo>
                      <a:pt x="719" y="199"/>
                    </a:lnTo>
                    <a:lnTo>
                      <a:pt x="763" y="196"/>
                    </a:lnTo>
                    <a:lnTo>
                      <a:pt x="807" y="198"/>
                    </a:lnTo>
                    <a:lnTo>
                      <a:pt x="851" y="207"/>
                    </a:lnTo>
                    <a:lnTo>
                      <a:pt x="897" y="221"/>
                    </a:lnTo>
                    <a:lnTo>
                      <a:pt x="940" y="241"/>
                    </a:lnTo>
                    <a:lnTo>
                      <a:pt x="966" y="197"/>
                    </a:lnTo>
                    <a:lnTo>
                      <a:pt x="994" y="158"/>
                    </a:lnTo>
                    <a:lnTo>
                      <a:pt x="1026" y="123"/>
                    </a:lnTo>
                    <a:lnTo>
                      <a:pt x="1058" y="94"/>
                    </a:lnTo>
                    <a:lnTo>
                      <a:pt x="1094" y="68"/>
                    </a:lnTo>
                    <a:lnTo>
                      <a:pt x="1132" y="46"/>
                    </a:lnTo>
                    <a:lnTo>
                      <a:pt x="1172" y="29"/>
                    </a:lnTo>
                    <a:lnTo>
                      <a:pt x="1212" y="16"/>
                    </a:lnTo>
                    <a:lnTo>
                      <a:pt x="1254" y="6"/>
                    </a:lnTo>
                    <a:lnTo>
                      <a:pt x="1295" y="1"/>
                    </a:lnTo>
                    <a:lnTo>
                      <a:pt x="1337" y="0"/>
                    </a:lnTo>
                    <a:close/>
                  </a:path>
                </a:pathLst>
              </a:custGeom>
              <a:solidFill>
                <a:srgbClr val="C0E8F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cs typeface="ＭＳ Ｐゴシック"/>
                </a:endParaRPr>
              </a:p>
            </p:txBody>
          </p:sp>
          <p:grpSp>
            <p:nvGrpSpPr>
              <p:cNvPr id="99" name="Group 98"/>
              <p:cNvGrpSpPr>
                <a:grpSpLocks noChangeAspect="1"/>
              </p:cNvGrpSpPr>
              <p:nvPr/>
            </p:nvGrpSpPr>
            <p:grpSpPr>
              <a:xfrm>
                <a:off x="11152374" y="2844706"/>
                <a:ext cx="161025" cy="182960"/>
                <a:chOff x="4946904" y="2472561"/>
                <a:chExt cx="603579" cy="685800"/>
              </a:xfrm>
            </p:grpSpPr>
            <p:sp>
              <p:nvSpPr>
                <p:cNvPr id="101" name="Freeform 13"/>
                <p:cNvSpPr>
                  <a:spLocks/>
                </p:cNvSpPr>
                <p:nvPr/>
              </p:nvSpPr>
              <p:spPr bwMode="auto">
                <a:xfrm>
                  <a:off x="4946904" y="2472561"/>
                  <a:ext cx="603579" cy="685800"/>
                </a:xfrm>
                <a:custGeom>
                  <a:avLst/>
                  <a:gdLst>
                    <a:gd name="T0" fmla="*/ 1159 w 2265"/>
                    <a:gd name="T1" fmla="*/ 2 h 2567"/>
                    <a:gd name="T2" fmla="*/ 1217 w 2265"/>
                    <a:gd name="T3" fmla="*/ 18 h 2567"/>
                    <a:gd name="T4" fmla="*/ 2175 w 2265"/>
                    <a:gd name="T5" fmla="*/ 596 h 2567"/>
                    <a:gd name="T6" fmla="*/ 2218 w 2265"/>
                    <a:gd name="T7" fmla="*/ 634 h 2567"/>
                    <a:gd name="T8" fmla="*/ 2247 w 2265"/>
                    <a:gd name="T9" fmla="*/ 683 h 2567"/>
                    <a:gd name="T10" fmla="*/ 2256 w 2265"/>
                    <a:gd name="T11" fmla="*/ 739 h 2567"/>
                    <a:gd name="T12" fmla="*/ 2247 w 2265"/>
                    <a:gd name="T13" fmla="*/ 797 h 2567"/>
                    <a:gd name="T14" fmla="*/ 2218 w 2265"/>
                    <a:gd name="T15" fmla="*/ 846 h 2567"/>
                    <a:gd name="T16" fmla="*/ 2175 w 2265"/>
                    <a:gd name="T17" fmla="*/ 884 h 2567"/>
                    <a:gd name="T18" fmla="*/ 2175 w 2265"/>
                    <a:gd name="T19" fmla="*/ 1139 h 2567"/>
                    <a:gd name="T20" fmla="*/ 2218 w 2265"/>
                    <a:gd name="T21" fmla="*/ 1177 h 2567"/>
                    <a:gd name="T22" fmla="*/ 2247 w 2265"/>
                    <a:gd name="T23" fmla="*/ 1226 h 2567"/>
                    <a:gd name="T24" fmla="*/ 2256 w 2265"/>
                    <a:gd name="T25" fmla="*/ 1282 h 2567"/>
                    <a:gd name="T26" fmla="*/ 2247 w 2265"/>
                    <a:gd name="T27" fmla="*/ 1339 h 2567"/>
                    <a:gd name="T28" fmla="*/ 2218 w 2265"/>
                    <a:gd name="T29" fmla="*/ 1389 h 2567"/>
                    <a:gd name="T30" fmla="*/ 2175 w 2265"/>
                    <a:gd name="T31" fmla="*/ 1427 h 2567"/>
                    <a:gd name="T32" fmla="*/ 2183 w 2265"/>
                    <a:gd name="T33" fmla="*/ 1682 h 2567"/>
                    <a:gd name="T34" fmla="*/ 2227 w 2265"/>
                    <a:gd name="T35" fmla="*/ 1720 h 2567"/>
                    <a:gd name="T36" fmla="*/ 2254 w 2265"/>
                    <a:gd name="T37" fmla="*/ 1769 h 2567"/>
                    <a:gd name="T38" fmla="*/ 2265 w 2265"/>
                    <a:gd name="T39" fmla="*/ 1826 h 2567"/>
                    <a:gd name="T40" fmla="*/ 2254 w 2265"/>
                    <a:gd name="T41" fmla="*/ 1882 h 2567"/>
                    <a:gd name="T42" fmla="*/ 2227 w 2265"/>
                    <a:gd name="T43" fmla="*/ 1932 h 2567"/>
                    <a:gd name="T44" fmla="*/ 2183 w 2265"/>
                    <a:gd name="T45" fmla="*/ 1970 h 2567"/>
                    <a:gd name="T46" fmla="*/ 1225 w 2265"/>
                    <a:gd name="T47" fmla="*/ 2549 h 2567"/>
                    <a:gd name="T48" fmla="*/ 1166 w 2265"/>
                    <a:gd name="T49" fmla="*/ 2565 h 2567"/>
                    <a:gd name="T50" fmla="*/ 1105 w 2265"/>
                    <a:gd name="T51" fmla="*/ 2565 h 2567"/>
                    <a:gd name="T52" fmla="*/ 1047 w 2265"/>
                    <a:gd name="T53" fmla="*/ 2549 h 2567"/>
                    <a:gd name="T54" fmla="*/ 89 w 2265"/>
                    <a:gd name="T55" fmla="*/ 1970 h 2567"/>
                    <a:gd name="T56" fmla="*/ 45 w 2265"/>
                    <a:gd name="T57" fmla="*/ 1932 h 2567"/>
                    <a:gd name="T58" fmla="*/ 18 w 2265"/>
                    <a:gd name="T59" fmla="*/ 1882 h 2567"/>
                    <a:gd name="T60" fmla="*/ 7 w 2265"/>
                    <a:gd name="T61" fmla="*/ 1825 h 2567"/>
                    <a:gd name="T62" fmla="*/ 18 w 2265"/>
                    <a:gd name="T63" fmla="*/ 1769 h 2567"/>
                    <a:gd name="T64" fmla="*/ 45 w 2265"/>
                    <a:gd name="T65" fmla="*/ 1720 h 2567"/>
                    <a:gd name="T66" fmla="*/ 89 w 2265"/>
                    <a:gd name="T67" fmla="*/ 1682 h 2567"/>
                    <a:gd name="T68" fmla="*/ 81 w 2265"/>
                    <a:gd name="T69" fmla="*/ 1427 h 2567"/>
                    <a:gd name="T70" fmla="*/ 38 w 2265"/>
                    <a:gd name="T71" fmla="*/ 1389 h 2567"/>
                    <a:gd name="T72" fmla="*/ 9 w 2265"/>
                    <a:gd name="T73" fmla="*/ 1339 h 2567"/>
                    <a:gd name="T74" fmla="*/ 0 w 2265"/>
                    <a:gd name="T75" fmla="*/ 1282 h 2567"/>
                    <a:gd name="T76" fmla="*/ 9 w 2265"/>
                    <a:gd name="T77" fmla="*/ 1226 h 2567"/>
                    <a:gd name="T78" fmla="*/ 38 w 2265"/>
                    <a:gd name="T79" fmla="*/ 1177 h 2567"/>
                    <a:gd name="T80" fmla="*/ 81 w 2265"/>
                    <a:gd name="T81" fmla="*/ 1139 h 2567"/>
                    <a:gd name="T82" fmla="*/ 81 w 2265"/>
                    <a:gd name="T83" fmla="*/ 884 h 2567"/>
                    <a:gd name="T84" fmla="*/ 38 w 2265"/>
                    <a:gd name="T85" fmla="*/ 846 h 2567"/>
                    <a:gd name="T86" fmla="*/ 9 w 2265"/>
                    <a:gd name="T87" fmla="*/ 797 h 2567"/>
                    <a:gd name="T88" fmla="*/ 0 w 2265"/>
                    <a:gd name="T89" fmla="*/ 739 h 2567"/>
                    <a:gd name="T90" fmla="*/ 9 w 2265"/>
                    <a:gd name="T91" fmla="*/ 683 h 2567"/>
                    <a:gd name="T92" fmla="*/ 38 w 2265"/>
                    <a:gd name="T93" fmla="*/ 634 h 2567"/>
                    <a:gd name="T94" fmla="*/ 81 w 2265"/>
                    <a:gd name="T95" fmla="*/ 596 h 2567"/>
                    <a:gd name="T96" fmla="*/ 1039 w 2265"/>
                    <a:gd name="T97" fmla="*/ 18 h 2567"/>
                    <a:gd name="T98" fmla="*/ 1097 w 2265"/>
                    <a:gd name="T99" fmla="*/ 2 h 2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65" h="2567">
                      <a:moveTo>
                        <a:pt x="1128" y="0"/>
                      </a:moveTo>
                      <a:lnTo>
                        <a:pt x="1159" y="2"/>
                      </a:lnTo>
                      <a:lnTo>
                        <a:pt x="1188" y="8"/>
                      </a:lnTo>
                      <a:lnTo>
                        <a:pt x="1217" y="18"/>
                      </a:lnTo>
                      <a:lnTo>
                        <a:pt x="1244" y="33"/>
                      </a:lnTo>
                      <a:lnTo>
                        <a:pt x="2175" y="596"/>
                      </a:lnTo>
                      <a:lnTo>
                        <a:pt x="2198" y="613"/>
                      </a:lnTo>
                      <a:lnTo>
                        <a:pt x="2218" y="634"/>
                      </a:lnTo>
                      <a:lnTo>
                        <a:pt x="2235" y="657"/>
                      </a:lnTo>
                      <a:lnTo>
                        <a:pt x="2247" y="683"/>
                      </a:lnTo>
                      <a:lnTo>
                        <a:pt x="2254" y="711"/>
                      </a:lnTo>
                      <a:lnTo>
                        <a:pt x="2256" y="739"/>
                      </a:lnTo>
                      <a:lnTo>
                        <a:pt x="2254" y="769"/>
                      </a:lnTo>
                      <a:lnTo>
                        <a:pt x="2247" y="797"/>
                      </a:lnTo>
                      <a:lnTo>
                        <a:pt x="2235" y="823"/>
                      </a:lnTo>
                      <a:lnTo>
                        <a:pt x="2218" y="846"/>
                      </a:lnTo>
                      <a:lnTo>
                        <a:pt x="2199" y="867"/>
                      </a:lnTo>
                      <a:lnTo>
                        <a:pt x="2175" y="884"/>
                      </a:lnTo>
                      <a:lnTo>
                        <a:pt x="1965" y="1012"/>
                      </a:lnTo>
                      <a:lnTo>
                        <a:pt x="2175" y="1139"/>
                      </a:lnTo>
                      <a:lnTo>
                        <a:pt x="2198" y="1156"/>
                      </a:lnTo>
                      <a:lnTo>
                        <a:pt x="2218" y="1177"/>
                      </a:lnTo>
                      <a:lnTo>
                        <a:pt x="2235" y="1200"/>
                      </a:lnTo>
                      <a:lnTo>
                        <a:pt x="2247" y="1226"/>
                      </a:lnTo>
                      <a:lnTo>
                        <a:pt x="2254" y="1254"/>
                      </a:lnTo>
                      <a:lnTo>
                        <a:pt x="2256" y="1282"/>
                      </a:lnTo>
                      <a:lnTo>
                        <a:pt x="2254" y="1312"/>
                      </a:lnTo>
                      <a:lnTo>
                        <a:pt x="2247" y="1339"/>
                      </a:lnTo>
                      <a:lnTo>
                        <a:pt x="2235" y="1366"/>
                      </a:lnTo>
                      <a:lnTo>
                        <a:pt x="2218" y="1389"/>
                      </a:lnTo>
                      <a:lnTo>
                        <a:pt x="2199" y="1410"/>
                      </a:lnTo>
                      <a:lnTo>
                        <a:pt x="2175" y="1427"/>
                      </a:lnTo>
                      <a:lnTo>
                        <a:pt x="1969" y="1552"/>
                      </a:lnTo>
                      <a:lnTo>
                        <a:pt x="2183" y="1682"/>
                      </a:lnTo>
                      <a:lnTo>
                        <a:pt x="2207" y="1699"/>
                      </a:lnTo>
                      <a:lnTo>
                        <a:pt x="2227" y="1720"/>
                      </a:lnTo>
                      <a:lnTo>
                        <a:pt x="2242" y="1743"/>
                      </a:lnTo>
                      <a:lnTo>
                        <a:pt x="2254" y="1769"/>
                      </a:lnTo>
                      <a:lnTo>
                        <a:pt x="2261" y="1797"/>
                      </a:lnTo>
                      <a:lnTo>
                        <a:pt x="2265" y="1826"/>
                      </a:lnTo>
                      <a:lnTo>
                        <a:pt x="2261" y="1855"/>
                      </a:lnTo>
                      <a:lnTo>
                        <a:pt x="2254" y="1882"/>
                      </a:lnTo>
                      <a:lnTo>
                        <a:pt x="2242" y="1909"/>
                      </a:lnTo>
                      <a:lnTo>
                        <a:pt x="2227" y="1932"/>
                      </a:lnTo>
                      <a:lnTo>
                        <a:pt x="2207" y="1953"/>
                      </a:lnTo>
                      <a:lnTo>
                        <a:pt x="2183" y="1970"/>
                      </a:lnTo>
                      <a:lnTo>
                        <a:pt x="1253" y="2534"/>
                      </a:lnTo>
                      <a:lnTo>
                        <a:pt x="1225" y="2549"/>
                      </a:lnTo>
                      <a:lnTo>
                        <a:pt x="1197" y="2559"/>
                      </a:lnTo>
                      <a:lnTo>
                        <a:pt x="1166" y="2565"/>
                      </a:lnTo>
                      <a:lnTo>
                        <a:pt x="1135" y="2567"/>
                      </a:lnTo>
                      <a:lnTo>
                        <a:pt x="1105" y="2565"/>
                      </a:lnTo>
                      <a:lnTo>
                        <a:pt x="1075" y="2559"/>
                      </a:lnTo>
                      <a:lnTo>
                        <a:pt x="1047" y="2549"/>
                      </a:lnTo>
                      <a:lnTo>
                        <a:pt x="1019" y="2534"/>
                      </a:lnTo>
                      <a:lnTo>
                        <a:pt x="89" y="1970"/>
                      </a:lnTo>
                      <a:lnTo>
                        <a:pt x="65" y="1953"/>
                      </a:lnTo>
                      <a:lnTo>
                        <a:pt x="45" y="1932"/>
                      </a:lnTo>
                      <a:lnTo>
                        <a:pt x="29" y="1909"/>
                      </a:lnTo>
                      <a:lnTo>
                        <a:pt x="18" y="1882"/>
                      </a:lnTo>
                      <a:lnTo>
                        <a:pt x="10" y="1855"/>
                      </a:lnTo>
                      <a:lnTo>
                        <a:pt x="7" y="1825"/>
                      </a:lnTo>
                      <a:lnTo>
                        <a:pt x="10" y="1797"/>
                      </a:lnTo>
                      <a:lnTo>
                        <a:pt x="18" y="1769"/>
                      </a:lnTo>
                      <a:lnTo>
                        <a:pt x="29" y="1743"/>
                      </a:lnTo>
                      <a:lnTo>
                        <a:pt x="45" y="1720"/>
                      </a:lnTo>
                      <a:lnTo>
                        <a:pt x="65" y="1699"/>
                      </a:lnTo>
                      <a:lnTo>
                        <a:pt x="89" y="1682"/>
                      </a:lnTo>
                      <a:lnTo>
                        <a:pt x="295" y="1557"/>
                      </a:lnTo>
                      <a:lnTo>
                        <a:pt x="81" y="1427"/>
                      </a:lnTo>
                      <a:lnTo>
                        <a:pt x="57" y="1410"/>
                      </a:lnTo>
                      <a:lnTo>
                        <a:pt x="38" y="1389"/>
                      </a:lnTo>
                      <a:lnTo>
                        <a:pt x="21" y="1366"/>
                      </a:lnTo>
                      <a:lnTo>
                        <a:pt x="9" y="1339"/>
                      </a:lnTo>
                      <a:lnTo>
                        <a:pt x="2" y="1312"/>
                      </a:lnTo>
                      <a:lnTo>
                        <a:pt x="0" y="1282"/>
                      </a:lnTo>
                      <a:lnTo>
                        <a:pt x="2" y="1254"/>
                      </a:lnTo>
                      <a:lnTo>
                        <a:pt x="9" y="1226"/>
                      </a:lnTo>
                      <a:lnTo>
                        <a:pt x="21" y="1200"/>
                      </a:lnTo>
                      <a:lnTo>
                        <a:pt x="38" y="1177"/>
                      </a:lnTo>
                      <a:lnTo>
                        <a:pt x="58" y="1156"/>
                      </a:lnTo>
                      <a:lnTo>
                        <a:pt x="81" y="1139"/>
                      </a:lnTo>
                      <a:lnTo>
                        <a:pt x="291" y="1012"/>
                      </a:lnTo>
                      <a:lnTo>
                        <a:pt x="81" y="884"/>
                      </a:lnTo>
                      <a:lnTo>
                        <a:pt x="57" y="867"/>
                      </a:lnTo>
                      <a:lnTo>
                        <a:pt x="38" y="846"/>
                      </a:lnTo>
                      <a:lnTo>
                        <a:pt x="21" y="823"/>
                      </a:lnTo>
                      <a:lnTo>
                        <a:pt x="9" y="797"/>
                      </a:lnTo>
                      <a:lnTo>
                        <a:pt x="2" y="769"/>
                      </a:lnTo>
                      <a:lnTo>
                        <a:pt x="0" y="739"/>
                      </a:lnTo>
                      <a:lnTo>
                        <a:pt x="2" y="711"/>
                      </a:lnTo>
                      <a:lnTo>
                        <a:pt x="9" y="683"/>
                      </a:lnTo>
                      <a:lnTo>
                        <a:pt x="21" y="657"/>
                      </a:lnTo>
                      <a:lnTo>
                        <a:pt x="38" y="634"/>
                      </a:lnTo>
                      <a:lnTo>
                        <a:pt x="58" y="613"/>
                      </a:lnTo>
                      <a:lnTo>
                        <a:pt x="81" y="596"/>
                      </a:lnTo>
                      <a:lnTo>
                        <a:pt x="1012" y="33"/>
                      </a:lnTo>
                      <a:lnTo>
                        <a:pt x="1039" y="18"/>
                      </a:lnTo>
                      <a:lnTo>
                        <a:pt x="1068" y="8"/>
                      </a:lnTo>
                      <a:lnTo>
                        <a:pt x="1097" y="2"/>
                      </a:lnTo>
                      <a:lnTo>
                        <a:pt x="1128" y="0"/>
                      </a:lnTo>
                      <a:close/>
                    </a:path>
                  </a:pathLst>
                </a:custGeom>
                <a:solidFill>
                  <a:srgbClr val="3393C6"/>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03" name="Freeform 14"/>
                <p:cNvSpPr>
                  <a:spLocks/>
                </p:cNvSpPr>
                <p:nvPr/>
              </p:nvSpPr>
              <p:spPr bwMode="auto">
                <a:xfrm>
                  <a:off x="4976803" y="2760335"/>
                  <a:ext cx="541913" cy="222372"/>
                </a:xfrm>
                <a:custGeom>
                  <a:avLst/>
                  <a:gdLst>
                    <a:gd name="T0" fmla="*/ 1745 w 2032"/>
                    <a:gd name="T1" fmla="*/ 0 h 833"/>
                    <a:gd name="T2" fmla="*/ 2005 w 2032"/>
                    <a:gd name="T3" fmla="*/ 157 h 833"/>
                    <a:gd name="T4" fmla="*/ 2016 w 2032"/>
                    <a:gd name="T5" fmla="*/ 165 h 833"/>
                    <a:gd name="T6" fmla="*/ 2025 w 2032"/>
                    <a:gd name="T7" fmla="*/ 177 h 833"/>
                    <a:gd name="T8" fmla="*/ 2030 w 2032"/>
                    <a:gd name="T9" fmla="*/ 191 h 833"/>
                    <a:gd name="T10" fmla="*/ 2032 w 2032"/>
                    <a:gd name="T11" fmla="*/ 204 h 833"/>
                    <a:gd name="T12" fmla="*/ 2030 w 2032"/>
                    <a:gd name="T13" fmla="*/ 219 h 833"/>
                    <a:gd name="T14" fmla="*/ 2025 w 2032"/>
                    <a:gd name="T15" fmla="*/ 233 h 833"/>
                    <a:gd name="T16" fmla="*/ 2016 w 2032"/>
                    <a:gd name="T17" fmla="*/ 244 h 833"/>
                    <a:gd name="T18" fmla="*/ 2005 w 2032"/>
                    <a:gd name="T19" fmla="*/ 253 h 833"/>
                    <a:gd name="T20" fmla="*/ 1074 w 2032"/>
                    <a:gd name="T21" fmla="*/ 817 h 833"/>
                    <a:gd name="T22" fmla="*/ 1052 w 2032"/>
                    <a:gd name="T23" fmla="*/ 828 h 833"/>
                    <a:gd name="T24" fmla="*/ 1028 w 2032"/>
                    <a:gd name="T25" fmla="*/ 833 h 833"/>
                    <a:gd name="T26" fmla="*/ 1003 w 2032"/>
                    <a:gd name="T27" fmla="*/ 833 h 833"/>
                    <a:gd name="T28" fmla="*/ 980 w 2032"/>
                    <a:gd name="T29" fmla="*/ 828 h 833"/>
                    <a:gd name="T30" fmla="*/ 958 w 2032"/>
                    <a:gd name="T31" fmla="*/ 817 h 833"/>
                    <a:gd name="T32" fmla="*/ 27 w 2032"/>
                    <a:gd name="T33" fmla="*/ 253 h 833"/>
                    <a:gd name="T34" fmla="*/ 16 w 2032"/>
                    <a:gd name="T35" fmla="*/ 244 h 833"/>
                    <a:gd name="T36" fmla="*/ 7 w 2032"/>
                    <a:gd name="T37" fmla="*/ 233 h 833"/>
                    <a:gd name="T38" fmla="*/ 2 w 2032"/>
                    <a:gd name="T39" fmla="*/ 219 h 833"/>
                    <a:gd name="T40" fmla="*/ 0 w 2032"/>
                    <a:gd name="T41" fmla="*/ 204 h 833"/>
                    <a:gd name="T42" fmla="*/ 2 w 2032"/>
                    <a:gd name="T43" fmla="*/ 191 h 833"/>
                    <a:gd name="T44" fmla="*/ 7 w 2032"/>
                    <a:gd name="T45" fmla="*/ 177 h 833"/>
                    <a:gd name="T46" fmla="*/ 16 w 2032"/>
                    <a:gd name="T47" fmla="*/ 166 h 833"/>
                    <a:gd name="T48" fmla="*/ 27 w 2032"/>
                    <a:gd name="T49" fmla="*/ 157 h 833"/>
                    <a:gd name="T50" fmla="*/ 287 w 2032"/>
                    <a:gd name="T51" fmla="*/ 0 h 833"/>
                    <a:gd name="T52" fmla="*/ 899 w 2032"/>
                    <a:gd name="T53" fmla="*/ 370 h 833"/>
                    <a:gd name="T54" fmla="*/ 926 w 2032"/>
                    <a:gd name="T55" fmla="*/ 384 h 833"/>
                    <a:gd name="T56" fmla="*/ 956 w 2032"/>
                    <a:gd name="T57" fmla="*/ 395 h 833"/>
                    <a:gd name="T58" fmla="*/ 985 w 2032"/>
                    <a:gd name="T59" fmla="*/ 401 h 833"/>
                    <a:gd name="T60" fmla="*/ 1015 w 2032"/>
                    <a:gd name="T61" fmla="*/ 403 h 833"/>
                    <a:gd name="T62" fmla="*/ 1047 w 2032"/>
                    <a:gd name="T63" fmla="*/ 401 h 833"/>
                    <a:gd name="T64" fmla="*/ 1076 w 2032"/>
                    <a:gd name="T65" fmla="*/ 395 h 833"/>
                    <a:gd name="T66" fmla="*/ 1105 w 2032"/>
                    <a:gd name="T67" fmla="*/ 384 h 833"/>
                    <a:gd name="T68" fmla="*/ 1132 w 2032"/>
                    <a:gd name="T69" fmla="*/ 370 h 833"/>
                    <a:gd name="T70" fmla="*/ 1745 w 2032"/>
                    <a:gd name="T71" fmla="*/ 0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32" h="833">
                      <a:moveTo>
                        <a:pt x="1745" y="0"/>
                      </a:moveTo>
                      <a:lnTo>
                        <a:pt x="2005" y="157"/>
                      </a:lnTo>
                      <a:lnTo>
                        <a:pt x="2016" y="165"/>
                      </a:lnTo>
                      <a:lnTo>
                        <a:pt x="2025" y="177"/>
                      </a:lnTo>
                      <a:lnTo>
                        <a:pt x="2030" y="191"/>
                      </a:lnTo>
                      <a:lnTo>
                        <a:pt x="2032" y="204"/>
                      </a:lnTo>
                      <a:lnTo>
                        <a:pt x="2030" y="219"/>
                      </a:lnTo>
                      <a:lnTo>
                        <a:pt x="2025" y="233"/>
                      </a:lnTo>
                      <a:lnTo>
                        <a:pt x="2016" y="244"/>
                      </a:lnTo>
                      <a:lnTo>
                        <a:pt x="2005" y="253"/>
                      </a:lnTo>
                      <a:lnTo>
                        <a:pt x="1074" y="817"/>
                      </a:lnTo>
                      <a:lnTo>
                        <a:pt x="1052" y="828"/>
                      </a:lnTo>
                      <a:lnTo>
                        <a:pt x="1028" y="833"/>
                      </a:lnTo>
                      <a:lnTo>
                        <a:pt x="1003" y="833"/>
                      </a:lnTo>
                      <a:lnTo>
                        <a:pt x="980" y="828"/>
                      </a:lnTo>
                      <a:lnTo>
                        <a:pt x="958" y="817"/>
                      </a:lnTo>
                      <a:lnTo>
                        <a:pt x="27" y="253"/>
                      </a:lnTo>
                      <a:lnTo>
                        <a:pt x="16" y="244"/>
                      </a:lnTo>
                      <a:lnTo>
                        <a:pt x="7" y="233"/>
                      </a:lnTo>
                      <a:lnTo>
                        <a:pt x="2" y="219"/>
                      </a:lnTo>
                      <a:lnTo>
                        <a:pt x="0" y="204"/>
                      </a:lnTo>
                      <a:lnTo>
                        <a:pt x="2" y="191"/>
                      </a:lnTo>
                      <a:lnTo>
                        <a:pt x="7" y="177"/>
                      </a:lnTo>
                      <a:lnTo>
                        <a:pt x="16" y="166"/>
                      </a:lnTo>
                      <a:lnTo>
                        <a:pt x="27" y="157"/>
                      </a:lnTo>
                      <a:lnTo>
                        <a:pt x="287" y="0"/>
                      </a:lnTo>
                      <a:lnTo>
                        <a:pt x="899" y="370"/>
                      </a:lnTo>
                      <a:lnTo>
                        <a:pt x="926" y="384"/>
                      </a:lnTo>
                      <a:lnTo>
                        <a:pt x="956" y="395"/>
                      </a:lnTo>
                      <a:lnTo>
                        <a:pt x="985" y="401"/>
                      </a:lnTo>
                      <a:lnTo>
                        <a:pt x="1015" y="403"/>
                      </a:lnTo>
                      <a:lnTo>
                        <a:pt x="1047" y="401"/>
                      </a:lnTo>
                      <a:lnTo>
                        <a:pt x="1076" y="395"/>
                      </a:lnTo>
                      <a:lnTo>
                        <a:pt x="1105" y="384"/>
                      </a:lnTo>
                      <a:lnTo>
                        <a:pt x="1132" y="370"/>
                      </a:lnTo>
                      <a:lnTo>
                        <a:pt x="1745" y="0"/>
                      </a:lnTo>
                      <a:close/>
                    </a:path>
                  </a:pathLst>
                </a:custGeom>
                <a:solidFill>
                  <a:srgbClr val="FFC85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sp>
              <p:nvSpPr>
                <p:cNvPr id="105" name="Freeform 15"/>
                <p:cNvSpPr>
                  <a:spLocks noEditPoints="1"/>
                </p:cNvSpPr>
                <p:nvPr/>
              </p:nvSpPr>
              <p:spPr bwMode="auto">
                <a:xfrm>
                  <a:off x="4976803" y="2502460"/>
                  <a:ext cx="543782" cy="626003"/>
                </a:xfrm>
                <a:custGeom>
                  <a:avLst/>
                  <a:gdLst>
                    <a:gd name="T0" fmla="*/ 2013 w 2040"/>
                    <a:gd name="T1" fmla="*/ 1665 h 2341"/>
                    <a:gd name="T2" fmla="*/ 2032 w 2040"/>
                    <a:gd name="T3" fmla="*/ 1685 h 2341"/>
                    <a:gd name="T4" fmla="*/ 2040 w 2040"/>
                    <a:gd name="T5" fmla="*/ 1713 h 2341"/>
                    <a:gd name="T6" fmla="*/ 2032 w 2040"/>
                    <a:gd name="T7" fmla="*/ 1741 h 2341"/>
                    <a:gd name="T8" fmla="*/ 2013 w 2040"/>
                    <a:gd name="T9" fmla="*/ 1761 h 2341"/>
                    <a:gd name="T10" fmla="*/ 1059 w 2040"/>
                    <a:gd name="T11" fmla="*/ 2336 h 2341"/>
                    <a:gd name="T12" fmla="*/ 1012 w 2040"/>
                    <a:gd name="T13" fmla="*/ 2341 h 2341"/>
                    <a:gd name="T14" fmla="*/ 965 w 2040"/>
                    <a:gd name="T15" fmla="*/ 2325 h 2341"/>
                    <a:gd name="T16" fmla="*/ 24 w 2040"/>
                    <a:gd name="T17" fmla="*/ 1751 h 2341"/>
                    <a:gd name="T18" fmla="*/ 9 w 2040"/>
                    <a:gd name="T19" fmla="*/ 1727 h 2341"/>
                    <a:gd name="T20" fmla="*/ 9 w 2040"/>
                    <a:gd name="T21" fmla="*/ 1699 h 2341"/>
                    <a:gd name="T22" fmla="*/ 24 w 2040"/>
                    <a:gd name="T23" fmla="*/ 1674 h 2341"/>
                    <a:gd name="T24" fmla="*/ 291 w 2040"/>
                    <a:gd name="T25" fmla="*/ 1510 h 2341"/>
                    <a:gd name="T26" fmla="*/ 926 w 2040"/>
                    <a:gd name="T27" fmla="*/ 1892 h 2341"/>
                    <a:gd name="T28" fmla="*/ 985 w 2040"/>
                    <a:gd name="T29" fmla="*/ 1909 h 2341"/>
                    <a:gd name="T30" fmla="*/ 1047 w 2040"/>
                    <a:gd name="T31" fmla="*/ 1909 h 2341"/>
                    <a:gd name="T32" fmla="*/ 1105 w 2040"/>
                    <a:gd name="T33" fmla="*/ 1892 h 2341"/>
                    <a:gd name="T34" fmla="*/ 1748 w 2040"/>
                    <a:gd name="T35" fmla="*/ 1505 h 2341"/>
                    <a:gd name="T36" fmla="*/ 1028 w 2040"/>
                    <a:gd name="T37" fmla="*/ 0 h 2341"/>
                    <a:gd name="T38" fmla="*/ 1074 w 2040"/>
                    <a:gd name="T39" fmla="*/ 16 h 2341"/>
                    <a:gd name="T40" fmla="*/ 2016 w 2040"/>
                    <a:gd name="T41" fmla="*/ 587 h 2341"/>
                    <a:gd name="T42" fmla="*/ 2030 w 2040"/>
                    <a:gd name="T43" fmla="*/ 613 h 2341"/>
                    <a:gd name="T44" fmla="*/ 2030 w 2040"/>
                    <a:gd name="T45" fmla="*/ 641 h 2341"/>
                    <a:gd name="T46" fmla="*/ 2016 w 2040"/>
                    <a:gd name="T47" fmla="*/ 666 h 2341"/>
                    <a:gd name="T48" fmla="*/ 1074 w 2040"/>
                    <a:gd name="T49" fmla="*/ 1239 h 2341"/>
                    <a:gd name="T50" fmla="*/ 1028 w 2040"/>
                    <a:gd name="T51" fmla="*/ 1255 h 2341"/>
                    <a:gd name="T52" fmla="*/ 980 w 2040"/>
                    <a:gd name="T53" fmla="*/ 1250 h 2341"/>
                    <a:gd name="T54" fmla="*/ 27 w 2040"/>
                    <a:gd name="T55" fmla="*/ 675 h 2341"/>
                    <a:gd name="T56" fmla="*/ 7 w 2040"/>
                    <a:gd name="T57" fmla="*/ 655 h 2341"/>
                    <a:gd name="T58" fmla="*/ 0 w 2040"/>
                    <a:gd name="T59" fmla="*/ 626 h 2341"/>
                    <a:gd name="T60" fmla="*/ 7 w 2040"/>
                    <a:gd name="T61" fmla="*/ 599 h 2341"/>
                    <a:gd name="T62" fmla="*/ 27 w 2040"/>
                    <a:gd name="T63" fmla="*/ 579 h 2341"/>
                    <a:gd name="T64" fmla="*/ 980 w 2040"/>
                    <a:gd name="T65" fmla="*/ 5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40" h="2341">
                      <a:moveTo>
                        <a:pt x="1748" y="1505"/>
                      </a:moveTo>
                      <a:lnTo>
                        <a:pt x="2013" y="1665"/>
                      </a:lnTo>
                      <a:lnTo>
                        <a:pt x="2024" y="1674"/>
                      </a:lnTo>
                      <a:lnTo>
                        <a:pt x="2032" y="1685"/>
                      </a:lnTo>
                      <a:lnTo>
                        <a:pt x="2038" y="1699"/>
                      </a:lnTo>
                      <a:lnTo>
                        <a:pt x="2040" y="1713"/>
                      </a:lnTo>
                      <a:lnTo>
                        <a:pt x="2038" y="1727"/>
                      </a:lnTo>
                      <a:lnTo>
                        <a:pt x="2032" y="1741"/>
                      </a:lnTo>
                      <a:lnTo>
                        <a:pt x="2024" y="1751"/>
                      </a:lnTo>
                      <a:lnTo>
                        <a:pt x="2013" y="1761"/>
                      </a:lnTo>
                      <a:lnTo>
                        <a:pt x="1081" y="2325"/>
                      </a:lnTo>
                      <a:lnTo>
                        <a:pt x="1059" y="2336"/>
                      </a:lnTo>
                      <a:lnTo>
                        <a:pt x="1036" y="2341"/>
                      </a:lnTo>
                      <a:lnTo>
                        <a:pt x="1012" y="2341"/>
                      </a:lnTo>
                      <a:lnTo>
                        <a:pt x="987" y="2336"/>
                      </a:lnTo>
                      <a:lnTo>
                        <a:pt x="965" y="2325"/>
                      </a:lnTo>
                      <a:lnTo>
                        <a:pt x="35" y="1761"/>
                      </a:lnTo>
                      <a:lnTo>
                        <a:pt x="24" y="1751"/>
                      </a:lnTo>
                      <a:lnTo>
                        <a:pt x="15" y="1741"/>
                      </a:lnTo>
                      <a:lnTo>
                        <a:pt x="9" y="1727"/>
                      </a:lnTo>
                      <a:lnTo>
                        <a:pt x="8" y="1713"/>
                      </a:lnTo>
                      <a:lnTo>
                        <a:pt x="9" y="1699"/>
                      </a:lnTo>
                      <a:lnTo>
                        <a:pt x="16" y="1685"/>
                      </a:lnTo>
                      <a:lnTo>
                        <a:pt x="24" y="1674"/>
                      </a:lnTo>
                      <a:lnTo>
                        <a:pt x="35" y="1665"/>
                      </a:lnTo>
                      <a:lnTo>
                        <a:pt x="291" y="1510"/>
                      </a:lnTo>
                      <a:lnTo>
                        <a:pt x="899" y="1878"/>
                      </a:lnTo>
                      <a:lnTo>
                        <a:pt x="926" y="1892"/>
                      </a:lnTo>
                      <a:lnTo>
                        <a:pt x="956" y="1903"/>
                      </a:lnTo>
                      <a:lnTo>
                        <a:pt x="985" y="1909"/>
                      </a:lnTo>
                      <a:lnTo>
                        <a:pt x="1015" y="1911"/>
                      </a:lnTo>
                      <a:lnTo>
                        <a:pt x="1047" y="1909"/>
                      </a:lnTo>
                      <a:lnTo>
                        <a:pt x="1076" y="1903"/>
                      </a:lnTo>
                      <a:lnTo>
                        <a:pt x="1105" y="1892"/>
                      </a:lnTo>
                      <a:lnTo>
                        <a:pt x="1132" y="1878"/>
                      </a:lnTo>
                      <a:lnTo>
                        <a:pt x="1748" y="1505"/>
                      </a:lnTo>
                      <a:close/>
                      <a:moveTo>
                        <a:pt x="1004" y="0"/>
                      </a:moveTo>
                      <a:lnTo>
                        <a:pt x="1028" y="0"/>
                      </a:lnTo>
                      <a:lnTo>
                        <a:pt x="1052" y="5"/>
                      </a:lnTo>
                      <a:lnTo>
                        <a:pt x="1074" y="16"/>
                      </a:lnTo>
                      <a:lnTo>
                        <a:pt x="2005" y="579"/>
                      </a:lnTo>
                      <a:lnTo>
                        <a:pt x="2016" y="587"/>
                      </a:lnTo>
                      <a:lnTo>
                        <a:pt x="2025" y="599"/>
                      </a:lnTo>
                      <a:lnTo>
                        <a:pt x="2030" y="613"/>
                      </a:lnTo>
                      <a:lnTo>
                        <a:pt x="2032" y="626"/>
                      </a:lnTo>
                      <a:lnTo>
                        <a:pt x="2030" y="641"/>
                      </a:lnTo>
                      <a:lnTo>
                        <a:pt x="2025" y="655"/>
                      </a:lnTo>
                      <a:lnTo>
                        <a:pt x="2016" y="666"/>
                      </a:lnTo>
                      <a:lnTo>
                        <a:pt x="2005" y="675"/>
                      </a:lnTo>
                      <a:lnTo>
                        <a:pt x="1074" y="1239"/>
                      </a:lnTo>
                      <a:lnTo>
                        <a:pt x="1052" y="1250"/>
                      </a:lnTo>
                      <a:lnTo>
                        <a:pt x="1028" y="1255"/>
                      </a:lnTo>
                      <a:lnTo>
                        <a:pt x="1003" y="1255"/>
                      </a:lnTo>
                      <a:lnTo>
                        <a:pt x="980" y="1250"/>
                      </a:lnTo>
                      <a:lnTo>
                        <a:pt x="958" y="1239"/>
                      </a:lnTo>
                      <a:lnTo>
                        <a:pt x="27" y="675"/>
                      </a:lnTo>
                      <a:lnTo>
                        <a:pt x="16" y="666"/>
                      </a:lnTo>
                      <a:lnTo>
                        <a:pt x="7" y="655"/>
                      </a:lnTo>
                      <a:lnTo>
                        <a:pt x="2" y="641"/>
                      </a:lnTo>
                      <a:lnTo>
                        <a:pt x="0" y="626"/>
                      </a:lnTo>
                      <a:lnTo>
                        <a:pt x="2" y="613"/>
                      </a:lnTo>
                      <a:lnTo>
                        <a:pt x="7" y="599"/>
                      </a:lnTo>
                      <a:lnTo>
                        <a:pt x="16" y="587"/>
                      </a:lnTo>
                      <a:lnTo>
                        <a:pt x="27" y="579"/>
                      </a:lnTo>
                      <a:lnTo>
                        <a:pt x="958" y="16"/>
                      </a:lnTo>
                      <a:lnTo>
                        <a:pt x="980" y="5"/>
                      </a:lnTo>
                      <a:lnTo>
                        <a:pt x="1004" y="0"/>
                      </a:lnTo>
                      <a:close/>
                    </a:path>
                  </a:pathLst>
                </a:custGeom>
                <a:solidFill>
                  <a:srgbClr val="EBECEF"/>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1">
                        <a:lumMod val="50000"/>
                      </a:schemeClr>
                    </a:solidFill>
                    <a:effectLst/>
                    <a:uLnTx/>
                    <a:uFillTx/>
                    <a:latin typeface="Arial"/>
                    <a:ea typeface="ＭＳ Ｐゴシック"/>
                  </a:endParaRPr>
                </a:p>
              </p:txBody>
            </p:sp>
          </p:grpSp>
        </p:grpSp>
      </p:grpSp>
      <p:cxnSp>
        <p:nvCxnSpPr>
          <p:cNvPr id="91" name="Straight Connector 90"/>
          <p:cNvCxnSpPr>
            <a:cxnSpLocks/>
          </p:cNvCxnSpPr>
          <p:nvPr/>
        </p:nvCxnSpPr>
        <p:spPr bwMode="auto">
          <a:xfrm flipV="1">
            <a:off x="5988799" y="3458705"/>
            <a:ext cx="116782" cy="868369"/>
          </a:xfrm>
          <a:prstGeom prst="line">
            <a:avLst/>
          </a:prstGeom>
          <a:noFill/>
          <a:ln w="12700" cap="flat" cmpd="sng" algn="ctr">
            <a:solidFill>
              <a:schemeClr val="accent1">
                <a:lumMod val="40000"/>
                <a:lumOff val="60000"/>
              </a:schemeClr>
            </a:solidFill>
            <a:prstDash val="solid"/>
            <a:round/>
            <a:headEnd type="none" w="med" len="med"/>
            <a:tailEnd type="none" w="med" len="sm"/>
          </a:ln>
          <a:effectLst/>
        </p:spPr>
      </p:cxnSp>
    </p:spTree>
    <p:extLst>
      <p:ext uri="{BB962C8B-B14F-4D97-AF65-F5344CB8AC3E}">
        <p14:creationId xmlns:p14="http://schemas.microsoft.com/office/powerpoint/2010/main" val="3964908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Implementation : initial steps</a:t>
            </a:r>
            <a:endParaRPr lang="en-GB" dirty="0"/>
          </a:p>
        </p:txBody>
      </p:sp>
      <p:sp>
        <p:nvSpPr>
          <p:cNvPr id="3" name="Content Placeholder 2"/>
          <p:cNvSpPr>
            <a:spLocks noGrp="1"/>
          </p:cNvSpPr>
          <p:nvPr>
            <p:ph idx="1"/>
          </p:nvPr>
        </p:nvSpPr>
        <p:spPr/>
        <p:txBody>
          <a:bodyPr>
            <a:normAutofit/>
          </a:bodyPr>
          <a:lstStyle/>
          <a:p>
            <a:r>
              <a:rPr lang="en-US" dirty="0"/>
              <a:t>Small initial group of countries initiated the research exercise in May 2017  followed by a second group in October 2017</a:t>
            </a:r>
          </a:p>
          <a:p>
            <a:r>
              <a:rPr lang="en-US" dirty="0"/>
              <a:t>Deployed a limited number of </a:t>
            </a:r>
            <a:r>
              <a:rPr lang="en-US" b="1" dirty="0"/>
              <a:t>National SDG Data Hubs </a:t>
            </a:r>
            <a:r>
              <a:rPr lang="en-US" dirty="0"/>
              <a:t>that are “country owned and country led”</a:t>
            </a:r>
          </a:p>
          <a:p>
            <a:r>
              <a:rPr lang="en-US" dirty="0"/>
              <a:t>Deployed a </a:t>
            </a:r>
            <a:r>
              <a:rPr lang="en-US" b="1" dirty="0"/>
              <a:t>Global UN SDG Data Hub </a:t>
            </a:r>
            <a:r>
              <a:rPr lang="en-US" dirty="0"/>
              <a:t>for the SDG indicator framework</a:t>
            </a:r>
          </a:p>
          <a:p>
            <a:endParaRPr lang="en-GB" dirty="0"/>
          </a:p>
        </p:txBody>
      </p:sp>
    </p:spTree>
    <p:extLst>
      <p:ext uri="{BB962C8B-B14F-4D97-AF65-F5344CB8AC3E}">
        <p14:creationId xmlns:p14="http://schemas.microsoft.com/office/powerpoint/2010/main" val="2459366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710FF-758B-4E71-9171-8BA6C042F7FC}"/>
              </a:ext>
            </a:extLst>
          </p:cNvPr>
          <p:cNvSpPr>
            <a:spLocks noGrp="1"/>
          </p:cNvSpPr>
          <p:nvPr>
            <p:ph type="title"/>
          </p:nvPr>
        </p:nvSpPr>
        <p:spPr/>
        <p:txBody>
          <a:bodyPr/>
          <a:lstStyle/>
          <a:p>
            <a:r>
              <a:rPr lang="en-US" dirty="0"/>
              <a:t>The way forward</a:t>
            </a:r>
          </a:p>
        </p:txBody>
      </p:sp>
      <p:sp>
        <p:nvSpPr>
          <p:cNvPr id="3" name="Content Placeholder 2">
            <a:extLst>
              <a:ext uri="{FF2B5EF4-FFF2-40B4-BE49-F238E27FC236}">
                <a16:creationId xmlns:a16="http://schemas.microsoft.com/office/drawing/2014/main" id="{0F1B93FB-5E1E-457F-8BB4-AA677E7DA90F}"/>
              </a:ext>
            </a:extLst>
          </p:cNvPr>
          <p:cNvSpPr>
            <a:spLocks noGrp="1"/>
          </p:cNvSpPr>
          <p:nvPr>
            <p:ph idx="1"/>
          </p:nvPr>
        </p:nvSpPr>
        <p:spPr/>
        <p:txBody>
          <a:bodyPr>
            <a:normAutofit fontScale="92500" lnSpcReduction="20000"/>
          </a:bodyPr>
          <a:lstStyle/>
          <a:p>
            <a:r>
              <a:rPr lang="en-US" dirty="0"/>
              <a:t>A proof of concept of the Federated Information System for the SDGs was presented at the Friday Seminar before the start of #UN49SC </a:t>
            </a:r>
          </a:p>
          <a:p>
            <a:r>
              <a:rPr lang="en-US" dirty="0"/>
              <a:t>As the initiative enters full implementation, there is need to:</a:t>
            </a:r>
          </a:p>
          <a:p>
            <a:pPr lvl="1"/>
            <a:r>
              <a:rPr lang="en-US" dirty="0"/>
              <a:t>Mobilize resources and expand the network of partners</a:t>
            </a:r>
          </a:p>
          <a:p>
            <a:pPr lvl="1"/>
            <a:r>
              <a:rPr lang="en-US" dirty="0"/>
              <a:t>Strengthen the role of NSOs as enablers and coordinators of SDG data dissemination and reporting at the national level</a:t>
            </a:r>
          </a:p>
          <a:p>
            <a:pPr lvl="1"/>
            <a:r>
              <a:rPr lang="en-US" dirty="0"/>
              <a:t>Develop strategies on modern IT infrastructure and technical and statistical standards </a:t>
            </a:r>
          </a:p>
          <a:p>
            <a:pPr lvl="1"/>
            <a:r>
              <a:rPr lang="en-US" dirty="0"/>
              <a:t>Implement statistical geospatial frameworks at the country level for the integration of SDG data and information</a:t>
            </a:r>
          </a:p>
          <a:p>
            <a:pPr lvl="1"/>
            <a:r>
              <a:rPr lang="en-US" dirty="0"/>
              <a:t>Promote engagement with policy makers and users from multiple stakeholder groups</a:t>
            </a:r>
          </a:p>
          <a:p>
            <a:pPr lvl="1"/>
            <a:endParaRPr lang="en-US" dirty="0"/>
          </a:p>
          <a:p>
            <a:pPr lvl="1"/>
            <a:endParaRPr lang="en-US" dirty="0"/>
          </a:p>
        </p:txBody>
      </p:sp>
    </p:spTree>
    <p:extLst>
      <p:ext uri="{BB962C8B-B14F-4D97-AF65-F5344CB8AC3E}">
        <p14:creationId xmlns:p14="http://schemas.microsoft.com/office/powerpoint/2010/main" val="1935247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6A820-AE1A-47AA-8494-DCFC1A5BFE23}"/>
              </a:ext>
            </a:extLst>
          </p:cNvPr>
          <p:cNvSpPr>
            <a:spLocks noGrp="1"/>
          </p:cNvSpPr>
          <p:nvPr>
            <p:ph type="title"/>
          </p:nvPr>
        </p:nvSpPr>
        <p:spPr/>
        <p:txBody>
          <a:bodyPr/>
          <a:lstStyle/>
          <a:p>
            <a:r>
              <a:rPr lang="en-US" dirty="0"/>
              <a:t>Deliverables at the country level</a:t>
            </a:r>
          </a:p>
        </p:txBody>
      </p:sp>
      <p:sp>
        <p:nvSpPr>
          <p:cNvPr id="3" name="Content Placeholder 2">
            <a:extLst>
              <a:ext uri="{FF2B5EF4-FFF2-40B4-BE49-F238E27FC236}">
                <a16:creationId xmlns:a16="http://schemas.microsoft.com/office/drawing/2014/main" id="{E021E4D7-7521-41CE-A8C9-A221AA5BDB6C}"/>
              </a:ext>
            </a:extLst>
          </p:cNvPr>
          <p:cNvSpPr>
            <a:spLocks noGrp="1"/>
          </p:cNvSpPr>
          <p:nvPr>
            <p:ph idx="1"/>
          </p:nvPr>
        </p:nvSpPr>
        <p:spPr/>
        <p:txBody>
          <a:bodyPr>
            <a:normAutofit fontScale="92500"/>
          </a:bodyPr>
          <a:lstStyle/>
          <a:p>
            <a:pPr lvl="0"/>
            <a:r>
              <a:rPr lang="en-US" dirty="0"/>
              <a:t>A national</a:t>
            </a:r>
            <a:r>
              <a:rPr lang="en-US" b="1" dirty="0"/>
              <a:t> SDG Data Hub </a:t>
            </a:r>
            <a:r>
              <a:rPr lang="en-US" dirty="0"/>
              <a:t>that transform local and national statistical data and geospatial information into accessible web services</a:t>
            </a:r>
          </a:p>
          <a:p>
            <a:pPr lvl="0"/>
            <a:r>
              <a:rPr lang="en-US" dirty="0"/>
              <a:t>A </a:t>
            </a:r>
            <a:r>
              <a:rPr lang="en-US" b="1" dirty="0"/>
              <a:t>comprehensive architecture</a:t>
            </a:r>
            <a:r>
              <a:rPr lang="en-US" dirty="0"/>
              <a:t> to support the integration of loosely coupled metadata-driven systems to deploy SDG data and information at the local, national and global levels</a:t>
            </a:r>
          </a:p>
          <a:p>
            <a:pPr lvl="0"/>
            <a:r>
              <a:rPr lang="en-US" dirty="0"/>
              <a:t>Country-specific </a:t>
            </a:r>
            <a:r>
              <a:rPr lang="en-US" b="1" dirty="0"/>
              <a:t>information products</a:t>
            </a:r>
            <a:r>
              <a:rPr lang="en-US" dirty="0"/>
              <a:t> and applications based on the needs of policy and decision makers at the local, national and global levels</a:t>
            </a:r>
          </a:p>
          <a:p>
            <a:pPr lvl="0"/>
            <a:r>
              <a:rPr lang="en-US" dirty="0"/>
              <a:t>Improved </a:t>
            </a:r>
            <a:r>
              <a:rPr lang="en-US" b="1" dirty="0"/>
              <a:t>capacity of local institutional and human resources</a:t>
            </a:r>
            <a:r>
              <a:rPr lang="en-US" dirty="0"/>
              <a:t> to implement, operate and further develop the national SDG data platforms</a:t>
            </a:r>
          </a:p>
          <a:p>
            <a:endParaRPr lang="en-US" dirty="0"/>
          </a:p>
        </p:txBody>
      </p:sp>
    </p:spTree>
    <p:extLst>
      <p:ext uri="{BB962C8B-B14F-4D97-AF65-F5344CB8AC3E}">
        <p14:creationId xmlns:p14="http://schemas.microsoft.com/office/powerpoint/2010/main" val="35879944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Roadmap for setting up a country SDG data hub</a:t>
            </a:r>
          </a:p>
        </p:txBody>
      </p:sp>
      <p:sp>
        <p:nvSpPr>
          <p:cNvPr id="3" name="Content Placeholder 2"/>
          <p:cNvSpPr>
            <a:spLocks noGrp="1"/>
          </p:cNvSpPr>
          <p:nvPr>
            <p:ph idx="1"/>
          </p:nvPr>
        </p:nvSpPr>
        <p:spPr/>
        <p:txBody>
          <a:bodyPr>
            <a:normAutofit lnSpcReduction="10000"/>
          </a:bodyPr>
          <a:lstStyle/>
          <a:p>
            <a:pPr marL="457200" lvl="0" indent="-457200">
              <a:buFont typeface="+mj-lt"/>
              <a:buAutoNum type="arabicPeriod"/>
            </a:pPr>
            <a:r>
              <a:rPr lang="en-US" dirty="0"/>
              <a:t>Define national strategic objectives for SDG data</a:t>
            </a:r>
          </a:p>
          <a:p>
            <a:pPr marL="457200" lvl="0" indent="-457200">
              <a:buFont typeface="+mj-lt"/>
              <a:buAutoNum type="arabicPeriod"/>
            </a:pPr>
            <a:r>
              <a:rPr lang="en-US" dirty="0"/>
              <a:t>Identify and obtain buy-in from key stakeholders, explaining the process of creating and maintaining a national SDG data hub</a:t>
            </a:r>
          </a:p>
          <a:p>
            <a:pPr marL="457200" lvl="0" indent="-457200">
              <a:buFont typeface="+mj-lt"/>
              <a:buAutoNum type="arabicPeriod"/>
            </a:pPr>
            <a:r>
              <a:rPr lang="en-US" dirty="0"/>
              <a:t>Mobilize resources and acquire IT infrastructure</a:t>
            </a:r>
          </a:p>
          <a:p>
            <a:pPr marL="457200" lvl="0" indent="-457200">
              <a:buFont typeface="+mj-lt"/>
              <a:buAutoNum type="arabicPeriod"/>
            </a:pPr>
            <a:r>
              <a:rPr lang="en-US" dirty="0"/>
              <a:t>Identify priority statistical datasets and assess data availability </a:t>
            </a:r>
          </a:p>
          <a:p>
            <a:pPr marL="457200" lvl="0" indent="-457200">
              <a:buFont typeface="+mj-lt"/>
              <a:buAutoNum type="arabicPeriod"/>
            </a:pPr>
            <a:r>
              <a:rPr lang="en-US" dirty="0"/>
              <a:t>Document data flows of priority datasets</a:t>
            </a:r>
          </a:p>
          <a:p>
            <a:pPr marL="457200" lvl="0" indent="-457200">
              <a:buFont typeface="+mj-lt"/>
              <a:buAutoNum type="arabicPeriod"/>
            </a:pPr>
            <a:r>
              <a:rPr lang="en-US" dirty="0"/>
              <a:t>Prepare datasets for publication</a:t>
            </a:r>
          </a:p>
          <a:p>
            <a:pPr marL="457200" lvl="0" indent="-457200">
              <a:buFont typeface="+mj-lt"/>
              <a:buAutoNum type="arabicPeriod"/>
            </a:pPr>
            <a:r>
              <a:rPr lang="en-US" dirty="0"/>
              <a:t>Publish datasets along with their respective metadata and derived applications as data services on an open data site.</a:t>
            </a:r>
          </a:p>
          <a:p>
            <a:endParaRPr lang="en-US" dirty="0"/>
          </a:p>
        </p:txBody>
      </p:sp>
    </p:spTree>
    <p:extLst>
      <p:ext uri="{BB962C8B-B14F-4D97-AF65-F5344CB8AC3E}">
        <p14:creationId xmlns:p14="http://schemas.microsoft.com/office/powerpoint/2010/main" val="4007127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0829" y="3668486"/>
            <a:ext cx="6763883" cy="658246"/>
          </a:xfrm>
        </p:spPr>
        <p:txBody>
          <a:bodyPr/>
          <a:lstStyle/>
          <a:p>
            <a:r>
              <a:rPr lang="en-US" dirty="0"/>
              <a:t>Global UN SDG Data Hub</a:t>
            </a:r>
            <a:endParaRPr lang="en-GB" dirty="0"/>
          </a:p>
        </p:txBody>
      </p:sp>
      <p:sp>
        <p:nvSpPr>
          <p:cNvPr id="3" name="Text Placeholder 2"/>
          <p:cNvSpPr>
            <a:spLocks noGrp="1"/>
          </p:cNvSpPr>
          <p:nvPr>
            <p:ph type="body" idx="1"/>
          </p:nvPr>
        </p:nvSpPr>
        <p:spPr>
          <a:xfrm>
            <a:off x="1730829" y="3276599"/>
            <a:ext cx="6774770" cy="409575"/>
          </a:xfrm>
        </p:spPr>
        <p:txBody>
          <a:bodyPr/>
          <a:lstStyle/>
          <a:p>
            <a:r>
              <a:rPr lang="en-US" b="1" dirty="0"/>
              <a:t>Implementation</a:t>
            </a:r>
            <a:endParaRPr lang="en-GB" b="1" dirty="0"/>
          </a:p>
        </p:txBody>
      </p:sp>
    </p:spTree>
    <p:extLst>
      <p:ext uri="{BB962C8B-B14F-4D97-AF65-F5344CB8AC3E}">
        <p14:creationId xmlns:p14="http://schemas.microsoft.com/office/powerpoint/2010/main" val="2355357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a:extLst>
              <a:ext uri="{FF2B5EF4-FFF2-40B4-BE49-F238E27FC236}">
                <a16:creationId xmlns:a16="http://schemas.microsoft.com/office/drawing/2014/main" id="{8A61E333-4D02-4D34-9C20-BC1A17890BAE}"/>
              </a:ext>
            </a:extLst>
          </p:cNvPr>
          <p:cNvPicPr>
            <a:picLocks noChangeAspect="1"/>
          </p:cNvPicPr>
          <p:nvPr/>
        </p:nvPicPr>
        <p:blipFill>
          <a:blip r:embed="rId3"/>
          <a:stretch>
            <a:fillRect/>
          </a:stretch>
        </p:blipFill>
        <p:spPr>
          <a:xfrm>
            <a:off x="0" y="0"/>
            <a:ext cx="9143999" cy="5143500"/>
          </a:xfrm>
          <a:prstGeom prst="rect">
            <a:avLst/>
          </a:prstGeom>
        </p:spPr>
      </p:pic>
    </p:spTree>
    <p:extLst>
      <p:ext uri="{BB962C8B-B14F-4D97-AF65-F5344CB8AC3E}">
        <p14:creationId xmlns:p14="http://schemas.microsoft.com/office/powerpoint/2010/main" val="29956448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70E39-5A5F-48FC-9CD5-F4AF000C355D}"/>
              </a:ext>
            </a:extLst>
          </p:cNvPr>
          <p:cNvSpPr>
            <a:spLocks noGrp="1"/>
          </p:cNvSpPr>
          <p:nvPr>
            <p:ph type="title"/>
          </p:nvPr>
        </p:nvSpPr>
        <p:spPr/>
        <p:txBody>
          <a:bodyPr/>
          <a:lstStyle/>
          <a:p>
            <a:r>
              <a:rPr lang="en-US" dirty="0"/>
              <a:t>Initial setup</a:t>
            </a:r>
          </a:p>
        </p:txBody>
      </p:sp>
      <p:sp>
        <p:nvSpPr>
          <p:cNvPr id="3" name="Content Placeholder 2">
            <a:extLst>
              <a:ext uri="{FF2B5EF4-FFF2-40B4-BE49-F238E27FC236}">
                <a16:creationId xmlns:a16="http://schemas.microsoft.com/office/drawing/2014/main" id="{862B382B-0CF9-4A3C-B0A8-01E68C8B44F6}"/>
              </a:ext>
            </a:extLst>
          </p:cNvPr>
          <p:cNvSpPr>
            <a:spLocks noGrp="1"/>
          </p:cNvSpPr>
          <p:nvPr>
            <p:ph idx="1"/>
          </p:nvPr>
        </p:nvSpPr>
        <p:spPr/>
        <p:txBody>
          <a:bodyPr>
            <a:normAutofit/>
          </a:bodyPr>
          <a:lstStyle/>
          <a:p>
            <a:pPr lvl="0"/>
            <a:r>
              <a:rPr lang="en-US" sz="2400" dirty="0"/>
              <a:t>Setup the technological platform</a:t>
            </a:r>
          </a:p>
          <a:p>
            <a:pPr lvl="0"/>
            <a:r>
              <a:rPr lang="en-US" sz="2400" dirty="0"/>
              <a:t>Define an authoritative source of geometries that represent geographic location of each record in the data set. </a:t>
            </a:r>
          </a:p>
          <a:p>
            <a:pPr lvl="0"/>
            <a:r>
              <a:rPr lang="en-US" sz="2400" dirty="0"/>
              <a:t>Define an authoritative source of statistical data and metadata on SDG indicators to be published. </a:t>
            </a:r>
          </a:p>
          <a:p>
            <a:pPr marL="0" indent="0">
              <a:buNone/>
            </a:pPr>
            <a:endParaRPr lang="en-US" dirty="0"/>
          </a:p>
        </p:txBody>
      </p:sp>
    </p:spTree>
    <p:extLst>
      <p:ext uri="{BB962C8B-B14F-4D97-AF65-F5344CB8AC3E}">
        <p14:creationId xmlns:p14="http://schemas.microsoft.com/office/powerpoint/2010/main" val="2728898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6129B-AFD7-41AA-A357-1BC4A7434316}"/>
              </a:ext>
            </a:extLst>
          </p:cNvPr>
          <p:cNvSpPr>
            <a:spLocks noGrp="1"/>
          </p:cNvSpPr>
          <p:nvPr>
            <p:ph type="title"/>
          </p:nvPr>
        </p:nvSpPr>
        <p:spPr/>
        <p:txBody>
          <a:bodyPr>
            <a:normAutofit fontScale="90000"/>
          </a:bodyPr>
          <a:lstStyle/>
          <a:p>
            <a:r>
              <a:rPr lang="en-US" dirty="0"/>
              <a:t>Preparation of datasets for publication</a:t>
            </a:r>
            <a:br>
              <a:rPr lang="en-US" dirty="0"/>
            </a:br>
            <a:endParaRPr lang="en-US" dirty="0"/>
          </a:p>
        </p:txBody>
      </p:sp>
      <p:sp>
        <p:nvSpPr>
          <p:cNvPr id="3" name="Content Placeholder 2">
            <a:extLst>
              <a:ext uri="{FF2B5EF4-FFF2-40B4-BE49-F238E27FC236}">
                <a16:creationId xmlns:a16="http://schemas.microsoft.com/office/drawing/2014/main" id="{05F481F0-0ACA-433B-8FE9-E81C83AAA0B9}"/>
              </a:ext>
            </a:extLst>
          </p:cNvPr>
          <p:cNvSpPr>
            <a:spLocks noGrp="1"/>
          </p:cNvSpPr>
          <p:nvPr>
            <p:ph idx="1"/>
          </p:nvPr>
        </p:nvSpPr>
        <p:spPr/>
        <p:txBody>
          <a:bodyPr/>
          <a:lstStyle/>
          <a:p>
            <a:r>
              <a:rPr lang="en-US" dirty="0"/>
              <a:t>Extract data for individual SDG indicators and  join them with their corresponding geometries </a:t>
            </a:r>
          </a:p>
          <a:p>
            <a:pPr lvl="1"/>
            <a:endParaRPr lang="en-US" dirty="0"/>
          </a:p>
          <a:p>
            <a:pPr lvl="1"/>
            <a:r>
              <a:rPr lang="en-US" dirty="0"/>
              <a:t>The structure of the resulting datasets is designed to facilitate the representation of the data in maps  (e.g., each row represents one geographic feature, and all areas are included, regardless of whether they have data or not)</a:t>
            </a:r>
          </a:p>
          <a:p>
            <a:endParaRPr lang="en-US" dirty="0"/>
          </a:p>
        </p:txBody>
      </p:sp>
    </p:spTree>
    <p:extLst>
      <p:ext uri="{BB962C8B-B14F-4D97-AF65-F5344CB8AC3E}">
        <p14:creationId xmlns:p14="http://schemas.microsoft.com/office/powerpoint/2010/main" val="8906801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DF2FA-A3A0-4B98-BF5F-257E3002C8A1}"/>
              </a:ext>
            </a:extLst>
          </p:cNvPr>
          <p:cNvSpPr>
            <a:spLocks noGrp="1"/>
          </p:cNvSpPr>
          <p:nvPr>
            <p:ph type="title"/>
          </p:nvPr>
        </p:nvSpPr>
        <p:spPr/>
        <p:txBody>
          <a:bodyPr>
            <a:normAutofit/>
          </a:bodyPr>
          <a:lstStyle/>
          <a:p>
            <a:r>
              <a:rPr lang="en-US" dirty="0"/>
              <a:t>Publication </a:t>
            </a:r>
          </a:p>
        </p:txBody>
      </p:sp>
      <p:sp>
        <p:nvSpPr>
          <p:cNvPr id="3" name="Content Placeholder 2">
            <a:extLst>
              <a:ext uri="{FF2B5EF4-FFF2-40B4-BE49-F238E27FC236}">
                <a16:creationId xmlns:a16="http://schemas.microsoft.com/office/drawing/2014/main" id="{8F878897-C476-403D-882F-E5EA26DF1E04}"/>
              </a:ext>
            </a:extLst>
          </p:cNvPr>
          <p:cNvSpPr>
            <a:spLocks noGrp="1"/>
          </p:cNvSpPr>
          <p:nvPr>
            <p:ph idx="1"/>
          </p:nvPr>
        </p:nvSpPr>
        <p:spPr/>
        <p:txBody>
          <a:bodyPr>
            <a:normAutofit/>
          </a:bodyPr>
          <a:lstStyle/>
          <a:p>
            <a:r>
              <a:rPr lang="en-US" dirty="0"/>
              <a:t>Collect information describing the nested structure and content of the global SDG indicator framework (code, title, and description of each node on the goal &gt; target &gt; indicator &gt; series hierarchy) </a:t>
            </a:r>
          </a:p>
          <a:p>
            <a:r>
              <a:rPr lang="en-US" dirty="0"/>
              <a:t>Collect the list of tags assigned to each series:</a:t>
            </a:r>
          </a:p>
          <a:p>
            <a:r>
              <a:rPr lang="en-US" dirty="0"/>
              <a:t>Define renderer parameters for each item (i.e., data field to be mapped by default, color, max/min values, breaks, transparency, etc.)   </a:t>
            </a:r>
          </a:p>
          <a:p>
            <a:r>
              <a:rPr lang="en-US" dirty="0"/>
              <a:t>Upload each item as a data layer</a:t>
            </a:r>
          </a:p>
          <a:p>
            <a:r>
              <a:rPr lang="en-US" dirty="0"/>
              <a:t>Share  with open data sites, groups and applications</a:t>
            </a:r>
          </a:p>
          <a:p>
            <a:endParaRPr lang="en-US" dirty="0"/>
          </a:p>
        </p:txBody>
      </p:sp>
    </p:spTree>
    <p:extLst>
      <p:ext uri="{BB962C8B-B14F-4D97-AF65-F5344CB8AC3E}">
        <p14:creationId xmlns:p14="http://schemas.microsoft.com/office/powerpoint/2010/main" val="4896280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itle 70">
            <a:extLst>
              <a:ext uri="{FF2B5EF4-FFF2-40B4-BE49-F238E27FC236}">
                <a16:creationId xmlns:a16="http://schemas.microsoft.com/office/drawing/2014/main" id="{02A6D2AB-FD42-40CF-AE2F-65FD13FC3E3C}"/>
              </a:ext>
            </a:extLst>
          </p:cNvPr>
          <p:cNvSpPr>
            <a:spLocks noGrp="1"/>
          </p:cNvSpPr>
          <p:nvPr>
            <p:ph type="title"/>
          </p:nvPr>
        </p:nvSpPr>
        <p:spPr>
          <a:xfrm>
            <a:off x="628650" y="273844"/>
            <a:ext cx="7886700" cy="593266"/>
          </a:xfrm>
        </p:spPr>
        <p:txBody>
          <a:bodyPr>
            <a:normAutofit fontScale="90000"/>
          </a:bodyPr>
          <a:lstStyle/>
          <a:p>
            <a:pPr algn="ctr"/>
            <a:r>
              <a:rPr lang="en-US" dirty="0"/>
              <a:t>Publication Process</a:t>
            </a:r>
          </a:p>
        </p:txBody>
      </p:sp>
      <p:grpSp>
        <p:nvGrpSpPr>
          <p:cNvPr id="9" name="Group 8"/>
          <p:cNvGrpSpPr/>
          <p:nvPr/>
        </p:nvGrpSpPr>
        <p:grpSpPr>
          <a:xfrm>
            <a:off x="832503" y="1364183"/>
            <a:ext cx="7478994" cy="3620721"/>
            <a:chOff x="1146126" y="1413505"/>
            <a:chExt cx="9971992" cy="4827628"/>
          </a:xfrm>
        </p:grpSpPr>
        <p:sp>
          <p:nvSpPr>
            <p:cNvPr id="4" name="Flowchart: Magnetic Disk 3">
              <a:extLst>
                <a:ext uri="{FF2B5EF4-FFF2-40B4-BE49-F238E27FC236}">
                  <a16:creationId xmlns:a16="http://schemas.microsoft.com/office/drawing/2014/main" id="{A0311BD5-264C-4272-99DC-2F67A05351D7}"/>
                </a:ext>
              </a:extLst>
            </p:cNvPr>
            <p:cNvSpPr/>
            <p:nvPr/>
          </p:nvSpPr>
          <p:spPr>
            <a:xfrm>
              <a:off x="1146126" y="3072330"/>
              <a:ext cx="1145309" cy="1283854"/>
            </a:xfrm>
            <a:prstGeom prst="flowChartMagneticDisk">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lumMod val="75000"/>
                      <a:lumOff val="25000"/>
                    </a:schemeClr>
                  </a:solidFill>
                </a:rPr>
                <a:t>SDG database</a:t>
              </a:r>
            </a:p>
          </p:txBody>
        </p:sp>
        <p:cxnSp>
          <p:nvCxnSpPr>
            <p:cNvPr id="11" name="Straight Arrow Connector 10">
              <a:extLst>
                <a:ext uri="{FF2B5EF4-FFF2-40B4-BE49-F238E27FC236}">
                  <a16:creationId xmlns:a16="http://schemas.microsoft.com/office/drawing/2014/main" id="{5130DA08-B287-4F86-B84F-E629840AC995}"/>
                </a:ext>
              </a:extLst>
            </p:cNvPr>
            <p:cNvCxnSpPr>
              <a:cxnSpLocks/>
            </p:cNvCxnSpPr>
            <p:nvPr/>
          </p:nvCxnSpPr>
          <p:spPr>
            <a:xfrm>
              <a:off x="2291435" y="3769112"/>
              <a:ext cx="359993" cy="0"/>
            </a:xfrm>
            <a:prstGeom prst="straightConnector1">
              <a:avLst/>
            </a:prstGeom>
            <a:ln w="254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2" name="Flowchart: Process 11">
              <a:extLst>
                <a:ext uri="{FF2B5EF4-FFF2-40B4-BE49-F238E27FC236}">
                  <a16:creationId xmlns:a16="http://schemas.microsoft.com/office/drawing/2014/main" id="{7F232EF0-2153-4AAE-8F07-D3573E142D18}"/>
                </a:ext>
              </a:extLst>
            </p:cNvPr>
            <p:cNvSpPr/>
            <p:nvPr/>
          </p:nvSpPr>
          <p:spPr>
            <a:xfrm rot="16200000">
              <a:off x="2255561" y="3575090"/>
              <a:ext cx="1170878" cy="359993"/>
            </a:xfrm>
            <a:prstGeom prst="flowChartProcess">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050" dirty="0">
                  <a:solidFill>
                    <a:schemeClr val="tx1">
                      <a:lumMod val="75000"/>
                      <a:lumOff val="25000"/>
                    </a:schemeClr>
                  </a:solidFill>
                </a:rPr>
                <a:t>SDG API</a:t>
              </a:r>
            </a:p>
          </p:txBody>
        </p:sp>
        <p:cxnSp>
          <p:nvCxnSpPr>
            <p:cNvPr id="14" name="Straight Arrow Connector 13">
              <a:extLst>
                <a:ext uri="{FF2B5EF4-FFF2-40B4-BE49-F238E27FC236}">
                  <a16:creationId xmlns:a16="http://schemas.microsoft.com/office/drawing/2014/main" id="{2D748B49-BE30-4764-B8E6-34AC9498345B}"/>
                </a:ext>
              </a:extLst>
            </p:cNvPr>
            <p:cNvCxnSpPr>
              <a:cxnSpLocks/>
            </p:cNvCxnSpPr>
            <p:nvPr/>
          </p:nvCxnSpPr>
          <p:spPr>
            <a:xfrm>
              <a:off x="3020997" y="3769110"/>
              <a:ext cx="379140" cy="0"/>
            </a:xfrm>
            <a:prstGeom prst="straightConnector1">
              <a:avLst/>
            </a:prstGeom>
            <a:ln w="254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5DDC0097-706B-46AC-845F-A2F02E00AD5C}"/>
                </a:ext>
              </a:extLst>
            </p:cNvPr>
            <p:cNvSpPr/>
            <p:nvPr/>
          </p:nvSpPr>
          <p:spPr>
            <a:xfrm>
              <a:off x="3400137" y="3309207"/>
              <a:ext cx="1338145" cy="919807"/>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050" dirty="0">
                  <a:solidFill>
                    <a:schemeClr val="tx1">
                      <a:lumMod val="75000"/>
                      <a:lumOff val="25000"/>
                    </a:schemeClr>
                  </a:solidFill>
                </a:rPr>
                <a:t>R script </a:t>
              </a:r>
              <a:br>
                <a:rPr lang="en-US" sz="1050" dirty="0">
                  <a:solidFill>
                    <a:schemeClr val="tx1">
                      <a:lumMod val="75000"/>
                      <a:lumOff val="25000"/>
                    </a:schemeClr>
                  </a:solidFill>
                </a:rPr>
              </a:br>
              <a:r>
                <a:rPr lang="en-US" sz="1050" dirty="0">
                  <a:solidFill>
                    <a:schemeClr val="tx1">
                      <a:lumMod val="75000"/>
                      <a:lumOff val="25000"/>
                    </a:schemeClr>
                  </a:solidFill>
                </a:rPr>
                <a:t>(csv generator)</a:t>
              </a:r>
            </a:p>
          </p:txBody>
        </p:sp>
        <p:sp>
          <p:nvSpPr>
            <p:cNvPr id="16" name="Flowchart: Multidocument 15">
              <a:extLst>
                <a:ext uri="{FF2B5EF4-FFF2-40B4-BE49-F238E27FC236}">
                  <a16:creationId xmlns:a16="http://schemas.microsoft.com/office/drawing/2014/main" id="{F02C19EB-EED8-4A4F-BD0F-178D99101FA6}"/>
                </a:ext>
              </a:extLst>
            </p:cNvPr>
            <p:cNvSpPr/>
            <p:nvPr/>
          </p:nvSpPr>
          <p:spPr>
            <a:xfrm>
              <a:off x="5292784" y="1840386"/>
              <a:ext cx="1170878" cy="947853"/>
            </a:xfrm>
            <a:prstGeom prst="flowChartMultidocumen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050" dirty="0">
                  <a:solidFill>
                    <a:schemeClr val="tx1">
                      <a:lumMod val="75000"/>
                      <a:lumOff val="25000"/>
                    </a:schemeClr>
                  </a:solidFill>
                </a:rPr>
                <a:t>SDG icons</a:t>
              </a:r>
            </a:p>
          </p:txBody>
        </p:sp>
        <p:cxnSp>
          <p:nvCxnSpPr>
            <p:cNvPr id="19" name="Straight Arrow Connector 18">
              <a:extLst>
                <a:ext uri="{FF2B5EF4-FFF2-40B4-BE49-F238E27FC236}">
                  <a16:creationId xmlns:a16="http://schemas.microsoft.com/office/drawing/2014/main" id="{AFEE89CA-595D-470E-90FA-2B46D8ECE4B1}"/>
                </a:ext>
              </a:extLst>
            </p:cNvPr>
            <p:cNvCxnSpPr>
              <a:cxnSpLocks/>
              <a:stCxn id="15" idx="3"/>
              <a:endCxn id="38" idx="1"/>
            </p:cNvCxnSpPr>
            <p:nvPr/>
          </p:nvCxnSpPr>
          <p:spPr>
            <a:xfrm flipV="1">
              <a:off x="4738282" y="3762549"/>
              <a:ext cx="554502" cy="6562"/>
            </a:xfrm>
            <a:prstGeom prst="straightConnector1">
              <a:avLst/>
            </a:prstGeom>
            <a:ln w="254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Flowchart: Document 19">
              <a:extLst>
                <a:ext uri="{FF2B5EF4-FFF2-40B4-BE49-F238E27FC236}">
                  <a16:creationId xmlns:a16="http://schemas.microsoft.com/office/drawing/2014/main" id="{A95C54A6-EC77-49FA-990B-6845A4C64AEF}"/>
                </a:ext>
              </a:extLst>
            </p:cNvPr>
            <p:cNvSpPr/>
            <p:nvPr/>
          </p:nvSpPr>
          <p:spPr>
            <a:xfrm>
              <a:off x="3494132" y="1906859"/>
              <a:ext cx="1150153" cy="769433"/>
            </a:xfrm>
            <a:prstGeom prst="flowChartDocumen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900" dirty="0">
                  <a:solidFill>
                    <a:schemeClr val="tx1">
                      <a:lumMod val="75000"/>
                      <a:lumOff val="25000"/>
                    </a:schemeClr>
                  </a:solidFill>
                </a:rPr>
                <a:t>Geo Areas </a:t>
              </a:r>
              <a:br>
                <a:rPr lang="en-US" sz="900" dirty="0">
                  <a:solidFill>
                    <a:schemeClr val="tx1">
                      <a:lumMod val="75000"/>
                      <a:lumOff val="25000"/>
                    </a:schemeClr>
                  </a:solidFill>
                </a:rPr>
              </a:br>
              <a:r>
                <a:rPr lang="en-US" sz="900" dirty="0">
                  <a:solidFill>
                    <a:schemeClr val="tx1">
                      <a:lumMod val="75000"/>
                      <a:lumOff val="25000"/>
                    </a:schemeClr>
                  </a:solidFill>
                </a:rPr>
                <a:t>(with coordinates)</a:t>
              </a:r>
            </a:p>
          </p:txBody>
        </p:sp>
        <p:cxnSp>
          <p:nvCxnSpPr>
            <p:cNvPr id="22" name="Straight Arrow Connector 21">
              <a:extLst>
                <a:ext uri="{FF2B5EF4-FFF2-40B4-BE49-F238E27FC236}">
                  <a16:creationId xmlns:a16="http://schemas.microsoft.com/office/drawing/2014/main" id="{595ADCAE-7ADF-4798-8352-099D22414EBE}"/>
                </a:ext>
              </a:extLst>
            </p:cNvPr>
            <p:cNvCxnSpPr>
              <a:cxnSpLocks/>
              <a:stCxn id="20" idx="2"/>
              <a:endCxn id="15" idx="0"/>
            </p:cNvCxnSpPr>
            <p:nvPr/>
          </p:nvCxnSpPr>
          <p:spPr>
            <a:xfrm>
              <a:off x="4069209" y="2625424"/>
              <a:ext cx="1" cy="683783"/>
            </a:xfrm>
            <a:prstGeom prst="straightConnector1">
              <a:avLst/>
            </a:prstGeom>
            <a:ln w="254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2D7F56F7-70FC-422B-8FAF-1EB2EB35CABA}"/>
                </a:ext>
              </a:extLst>
            </p:cNvPr>
            <p:cNvSpPr/>
            <p:nvPr/>
          </p:nvSpPr>
          <p:spPr>
            <a:xfrm>
              <a:off x="7218098" y="3290506"/>
              <a:ext cx="1271239" cy="919807"/>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050" dirty="0">
                  <a:solidFill>
                    <a:schemeClr val="tx1">
                      <a:lumMod val="75000"/>
                      <a:lumOff val="25000"/>
                    </a:schemeClr>
                  </a:solidFill>
                </a:rPr>
                <a:t>Python script (publisher)</a:t>
              </a:r>
            </a:p>
          </p:txBody>
        </p:sp>
        <p:cxnSp>
          <p:nvCxnSpPr>
            <p:cNvPr id="24" name="Straight Arrow Connector 23">
              <a:extLst>
                <a:ext uri="{FF2B5EF4-FFF2-40B4-BE49-F238E27FC236}">
                  <a16:creationId xmlns:a16="http://schemas.microsoft.com/office/drawing/2014/main" id="{721B1CBD-86A6-4C74-B8A0-94FDBFFBF6FB}"/>
                </a:ext>
              </a:extLst>
            </p:cNvPr>
            <p:cNvCxnSpPr>
              <a:cxnSpLocks/>
            </p:cNvCxnSpPr>
            <p:nvPr/>
          </p:nvCxnSpPr>
          <p:spPr>
            <a:xfrm flipV="1">
              <a:off x="6654430" y="3750410"/>
              <a:ext cx="555553" cy="7012"/>
            </a:xfrm>
            <a:prstGeom prst="straightConnector1">
              <a:avLst/>
            </a:prstGeom>
            <a:ln w="254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8" name="Flowchart: Multidocument 37">
              <a:extLst>
                <a:ext uri="{FF2B5EF4-FFF2-40B4-BE49-F238E27FC236}">
                  <a16:creationId xmlns:a16="http://schemas.microsoft.com/office/drawing/2014/main" id="{4AA90B2F-ED2C-43CE-A544-61B31D2AC53F}"/>
                </a:ext>
              </a:extLst>
            </p:cNvPr>
            <p:cNvSpPr/>
            <p:nvPr/>
          </p:nvSpPr>
          <p:spPr>
            <a:xfrm>
              <a:off x="5292784" y="3288622"/>
              <a:ext cx="1170878" cy="947853"/>
            </a:xfrm>
            <a:prstGeom prst="flowChartMultidocumen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050" dirty="0">
                  <a:solidFill>
                    <a:schemeClr val="tx1">
                      <a:lumMod val="75000"/>
                      <a:lumOff val="25000"/>
                    </a:schemeClr>
                  </a:solidFill>
                </a:rPr>
                <a:t>CSV files</a:t>
              </a:r>
            </a:p>
          </p:txBody>
        </p:sp>
        <p:sp>
          <p:nvSpPr>
            <p:cNvPr id="41" name="Rectangle 40">
              <a:extLst>
                <a:ext uri="{FF2B5EF4-FFF2-40B4-BE49-F238E27FC236}">
                  <a16:creationId xmlns:a16="http://schemas.microsoft.com/office/drawing/2014/main" id="{4507617C-38BD-47D9-9600-85882F98C066}"/>
                </a:ext>
              </a:extLst>
            </p:cNvPr>
            <p:cNvSpPr/>
            <p:nvPr/>
          </p:nvSpPr>
          <p:spPr>
            <a:xfrm>
              <a:off x="9055142" y="2250747"/>
              <a:ext cx="2062976" cy="2927020"/>
            </a:xfrm>
            <a:prstGeom prst="rect">
              <a:avLst/>
            </a:prstGeom>
            <a:noFill/>
            <a:ln w="19050">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r>
                <a:rPr lang="en-US" sz="1050" dirty="0">
                  <a:solidFill>
                    <a:schemeClr val="tx1">
                      <a:lumMod val="75000"/>
                      <a:lumOff val="25000"/>
                    </a:schemeClr>
                  </a:solidFill>
                </a:rPr>
                <a:t>ArcGIS online</a:t>
              </a:r>
            </a:p>
          </p:txBody>
        </p:sp>
        <p:sp>
          <p:nvSpPr>
            <p:cNvPr id="42" name="Flowchart: Internal Storage 41">
              <a:extLst>
                <a:ext uri="{FF2B5EF4-FFF2-40B4-BE49-F238E27FC236}">
                  <a16:creationId xmlns:a16="http://schemas.microsoft.com/office/drawing/2014/main" id="{01D21E4A-2A1E-46E3-B3C1-6D0628D325D9}"/>
                </a:ext>
              </a:extLst>
            </p:cNvPr>
            <p:cNvSpPr/>
            <p:nvPr/>
          </p:nvSpPr>
          <p:spPr>
            <a:xfrm>
              <a:off x="9480108" y="3279357"/>
              <a:ext cx="1204332" cy="942109"/>
            </a:xfrm>
            <a:prstGeom prst="flowChartInternalStorage">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050" dirty="0">
                  <a:solidFill>
                    <a:schemeClr val="tx1">
                      <a:lumMod val="75000"/>
                      <a:lumOff val="25000"/>
                    </a:schemeClr>
                  </a:solidFill>
                </a:rPr>
                <a:t>Feature layers (hosted)</a:t>
              </a:r>
            </a:p>
          </p:txBody>
        </p:sp>
        <p:cxnSp>
          <p:nvCxnSpPr>
            <p:cNvPr id="43" name="Straight Arrow Connector 42">
              <a:extLst>
                <a:ext uri="{FF2B5EF4-FFF2-40B4-BE49-F238E27FC236}">
                  <a16:creationId xmlns:a16="http://schemas.microsoft.com/office/drawing/2014/main" id="{4C2FCD1D-A363-472F-B307-BFD753A9156E}"/>
                </a:ext>
              </a:extLst>
            </p:cNvPr>
            <p:cNvCxnSpPr>
              <a:cxnSpLocks/>
            </p:cNvCxnSpPr>
            <p:nvPr/>
          </p:nvCxnSpPr>
          <p:spPr>
            <a:xfrm>
              <a:off x="8479518" y="3738303"/>
              <a:ext cx="977917" cy="12106"/>
            </a:xfrm>
            <a:prstGeom prst="straightConnector1">
              <a:avLst/>
            </a:prstGeom>
            <a:ln w="254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3" name="Oval 72">
              <a:extLst>
                <a:ext uri="{FF2B5EF4-FFF2-40B4-BE49-F238E27FC236}">
                  <a16:creationId xmlns:a16="http://schemas.microsoft.com/office/drawing/2014/main" id="{631B55B5-9278-4E5E-AA60-1920EA3CC7DD}"/>
                </a:ext>
              </a:extLst>
            </p:cNvPr>
            <p:cNvSpPr/>
            <p:nvPr/>
          </p:nvSpPr>
          <p:spPr>
            <a:xfrm>
              <a:off x="2709746" y="4505092"/>
              <a:ext cx="223025" cy="223025"/>
            </a:xfrm>
            <a:prstGeom prst="ellipse">
              <a:avLst/>
            </a:prstGeom>
            <a:solidFill>
              <a:schemeClr val="tx1">
                <a:lumMod val="75000"/>
                <a:lumOff val="25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050" dirty="0">
                  <a:solidFill>
                    <a:schemeClr val="bg1"/>
                  </a:solidFill>
                </a:rPr>
                <a:t>1</a:t>
              </a:r>
            </a:p>
          </p:txBody>
        </p:sp>
        <p:sp>
          <p:nvSpPr>
            <p:cNvPr id="74" name="Oval 73">
              <a:extLst>
                <a:ext uri="{FF2B5EF4-FFF2-40B4-BE49-F238E27FC236}">
                  <a16:creationId xmlns:a16="http://schemas.microsoft.com/office/drawing/2014/main" id="{52019046-BBAD-4EE1-99BC-7EED6443FEDC}"/>
                </a:ext>
              </a:extLst>
            </p:cNvPr>
            <p:cNvSpPr/>
            <p:nvPr/>
          </p:nvSpPr>
          <p:spPr>
            <a:xfrm>
              <a:off x="3943814" y="4345258"/>
              <a:ext cx="223025" cy="223025"/>
            </a:xfrm>
            <a:prstGeom prst="ellipse">
              <a:avLst/>
            </a:prstGeom>
            <a:solidFill>
              <a:schemeClr val="tx1">
                <a:lumMod val="75000"/>
                <a:lumOff val="25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050" dirty="0">
                  <a:solidFill>
                    <a:schemeClr val="bg1"/>
                  </a:solidFill>
                </a:rPr>
                <a:t>3</a:t>
              </a:r>
            </a:p>
          </p:txBody>
        </p:sp>
        <p:sp>
          <p:nvSpPr>
            <p:cNvPr id="75" name="Oval 74">
              <a:extLst>
                <a:ext uri="{FF2B5EF4-FFF2-40B4-BE49-F238E27FC236}">
                  <a16:creationId xmlns:a16="http://schemas.microsoft.com/office/drawing/2014/main" id="{6AB2DBD4-0ED5-4D46-BAAF-5E2561B240FF}"/>
                </a:ext>
              </a:extLst>
            </p:cNvPr>
            <p:cNvSpPr/>
            <p:nvPr/>
          </p:nvSpPr>
          <p:spPr>
            <a:xfrm>
              <a:off x="3943814" y="1557452"/>
              <a:ext cx="223025" cy="223025"/>
            </a:xfrm>
            <a:prstGeom prst="ellipse">
              <a:avLst/>
            </a:prstGeom>
            <a:solidFill>
              <a:schemeClr val="tx1">
                <a:lumMod val="75000"/>
                <a:lumOff val="25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050" dirty="0">
                  <a:solidFill>
                    <a:schemeClr val="bg1"/>
                  </a:solidFill>
                </a:rPr>
                <a:t>2</a:t>
              </a:r>
            </a:p>
          </p:txBody>
        </p:sp>
        <p:sp>
          <p:nvSpPr>
            <p:cNvPr id="76" name="Oval 75">
              <a:extLst>
                <a:ext uri="{FF2B5EF4-FFF2-40B4-BE49-F238E27FC236}">
                  <a16:creationId xmlns:a16="http://schemas.microsoft.com/office/drawing/2014/main" id="{129D6D20-1878-4172-AD67-FF27474390C5}"/>
                </a:ext>
              </a:extLst>
            </p:cNvPr>
            <p:cNvSpPr/>
            <p:nvPr/>
          </p:nvSpPr>
          <p:spPr>
            <a:xfrm>
              <a:off x="6730149" y="6018108"/>
              <a:ext cx="223025" cy="223025"/>
            </a:xfrm>
            <a:prstGeom prst="ellipse">
              <a:avLst/>
            </a:prstGeom>
            <a:solidFill>
              <a:schemeClr val="tx1">
                <a:lumMod val="75000"/>
                <a:lumOff val="25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050" dirty="0">
                  <a:solidFill>
                    <a:schemeClr val="bg1"/>
                  </a:solidFill>
                </a:rPr>
                <a:t>4</a:t>
              </a:r>
            </a:p>
          </p:txBody>
        </p:sp>
        <p:sp>
          <p:nvSpPr>
            <p:cNvPr id="80" name="Oval 79">
              <a:extLst>
                <a:ext uri="{FF2B5EF4-FFF2-40B4-BE49-F238E27FC236}">
                  <a16:creationId xmlns:a16="http://schemas.microsoft.com/office/drawing/2014/main" id="{B98D286E-CD74-4BB6-8426-7B2F32533A00}"/>
                </a:ext>
              </a:extLst>
            </p:cNvPr>
            <p:cNvSpPr/>
            <p:nvPr/>
          </p:nvSpPr>
          <p:spPr>
            <a:xfrm>
              <a:off x="8460365" y="4282067"/>
              <a:ext cx="223025" cy="223025"/>
            </a:xfrm>
            <a:prstGeom prst="ellipse">
              <a:avLst/>
            </a:prstGeom>
            <a:solidFill>
              <a:schemeClr val="tx1">
                <a:lumMod val="75000"/>
                <a:lumOff val="25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050" dirty="0">
                  <a:solidFill>
                    <a:schemeClr val="bg1"/>
                  </a:solidFill>
                </a:rPr>
                <a:t>5</a:t>
              </a:r>
            </a:p>
          </p:txBody>
        </p:sp>
        <p:sp>
          <p:nvSpPr>
            <p:cNvPr id="81" name="Oval 80">
              <a:extLst>
                <a:ext uri="{FF2B5EF4-FFF2-40B4-BE49-F238E27FC236}">
                  <a16:creationId xmlns:a16="http://schemas.microsoft.com/office/drawing/2014/main" id="{5923A96D-E0A5-404C-86B6-4C459169D8B9}"/>
                </a:ext>
              </a:extLst>
            </p:cNvPr>
            <p:cNvSpPr/>
            <p:nvPr/>
          </p:nvSpPr>
          <p:spPr>
            <a:xfrm>
              <a:off x="10099287" y="5281959"/>
              <a:ext cx="223025" cy="223025"/>
            </a:xfrm>
            <a:prstGeom prst="ellipse">
              <a:avLst/>
            </a:prstGeom>
            <a:solidFill>
              <a:schemeClr val="tx1">
                <a:lumMod val="75000"/>
                <a:lumOff val="25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050" dirty="0">
                  <a:solidFill>
                    <a:schemeClr val="bg1"/>
                  </a:solidFill>
                </a:rPr>
                <a:t>6</a:t>
              </a:r>
            </a:p>
          </p:txBody>
        </p:sp>
        <p:sp>
          <p:nvSpPr>
            <p:cNvPr id="2" name="Flowchart: Document 1"/>
            <p:cNvSpPr/>
            <p:nvPr/>
          </p:nvSpPr>
          <p:spPr>
            <a:xfrm>
              <a:off x="5282478" y="4899240"/>
              <a:ext cx="1191491" cy="810661"/>
            </a:xfrm>
            <a:prstGeom prst="flowChartDocumen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err="1">
                  <a:solidFill>
                    <a:schemeClr val="tx1">
                      <a:lumMod val="75000"/>
                      <a:lumOff val="25000"/>
                    </a:schemeClr>
                  </a:solidFill>
                </a:rPr>
                <a:t>MetadataAPI.json</a:t>
              </a:r>
              <a:r>
                <a:rPr lang="en-US" sz="1050" dirty="0">
                  <a:solidFill>
                    <a:schemeClr val="tx1">
                      <a:lumMod val="75000"/>
                      <a:lumOff val="25000"/>
                    </a:schemeClr>
                  </a:solidFill>
                </a:rPr>
                <a:t> </a:t>
              </a:r>
              <a:br>
                <a:rPr lang="en-US" sz="1050" dirty="0">
                  <a:solidFill>
                    <a:schemeClr val="tx1">
                      <a:lumMod val="75000"/>
                      <a:lumOff val="25000"/>
                    </a:schemeClr>
                  </a:solidFill>
                </a:rPr>
              </a:br>
              <a:r>
                <a:rPr lang="en-US" sz="1050" dirty="0">
                  <a:solidFill>
                    <a:schemeClr val="tx1">
                      <a:lumMod val="75000"/>
                      <a:lumOff val="25000"/>
                    </a:schemeClr>
                  </a:solidFill>
                </a:rPr>
                <a:t>(incl. tags)</a:t>
              </a:r>
            </a:p>
          </p:txBody>
        </p:sp>
        <p:sp>
          <p:nvSpPr>
            <p:cNvPr id="39" name="Rectangle 38">
              <a:extLst/>
            </p:cNvPr>
            <p:cNvSpPr/>
            <p:nvPr/>
          </p:nvSpPr>
          <p:spPr>
            <a:xfrm>
              <a:off x="5082322" y="1413505"/>
              <a:ext cx="1563993" cy="4604603"/>
            </a:xfrm>
            <a:prstGeom prst="rect">
              <a:avLst/>
            </a:prstGeom>
            <a:noFill/>
            <a:ln w="19050">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r>
                <a:rPr lang="en-US" sz="1050" dirty="0">
                  <a:solidFill>
                    <a:schemeClr val="tx1">
                      <a:lumMod val="75000"/>
                      <a:lumOff val="25000"/>
                    </a:schemeClr>
                  </a:solidFill>
                </a:rPr>
                <a:t>GitHub</a:t>
              </a:r>
            </a:p>
          </p:txBody>
        </p:sp>
      </p:grpSp>
      <p:sp>
        <p:nvSpPr>
          <p:cNvPr id="3" name="Rectangle 2">
            <a:extLst>
              <a:ext uri="{FF2B5EF4-FFF2-40B4-BE49-F238E27FC236}">
                <a16:creationId xmlns:a16="http://schemas.microsoft.com/office/drawing/2014/main" id="{1BE54669-B95E-46A4-BA36-5DBAFC9E311A}"/>
              </a:ext>
            </a:extLst>
          </p:cNvPr>
          <p:cNvSpPr/>
          <p:nvPr/>
        </p:nvSpPr>
        <p:spPr>
          <a:xfrm>
            <a:off x="2238656" y="834989"/>
            <a:ext cx="5428643" cy="369332"/>
          </a:xfrm>
          <a:prstGeom prst="rect">
            <a:avLst/>
          </a:prstGeom>
        </p:spPr>
        <p:txBody>
          <a:bodyPr wrap="square">
            <a:spAutoFit/>
          </a:bodyPr>
          <a:lstStyle/>
          <a:p>
            <a:r>
              <a:rPr lang="en-US" dirty="0"/>
              <a:t>https://github.com/UNStats-SDGs/sdg-publisher</a:t>
            </a:r>
          </a:p>
        </p:txBody>
      </p:sp>
    </p:spTree>
    <p:extLst>
      <p:ext uri="{BB962C8B-B14F-4D97-AF65-F5344CB8AC3E}">
        <p14:creationId xmlns:p14="http://schemas.microsoft.com/office/powerpoint/2010/main" val="6227830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18F3B-E28B-402B-B70D-F11B8E176639}"/>
              </a:ext>
            </a:extLst>
          </p:cNvPr>
          <p:cNvSpPr>
            <a:spLocks noGrp="1"/>
          </p:cNvSpPr>
          <p:nvPr>
            <p:ph type="title"/>
          </p:nvPr>
        </p:nvSpPr>
        <p:spPr>
          <a:xfrm>
            <a:off x="1321420" y="273844"/>
            <a:ext cx="7193930" cy="994172"/>
          </a:xfrm>
        </p:spPr>
        <p:txBody>
          <a:bodyPr/>
          <a:lstStyle/>
          <a:p>
            <a:r>
              <a:rPr lang="en-US" dirty="0"/>
              <a:t>SDG API</a:t>
            </a:r>
          </a:p>
        </p:txBody>
      </p:sp>
      <p:sp>
        <p:nvSpPr>
          <p:cNvPr id="3" name="Content Placeholder 2">
            <a:extLst>
              <a:ext uri="{FF2B5EF4-FFF2-40B4-BE49-F238E27FC236}">
                <a16:creationId xmlns:a16="http://schemas.microsoft.com/office/drawing/2014/main" id="{BD0E9BC2-B92E-4E6A-8198-469856B39CB4}"/>
              </a:ext>
            </a:extLst>
          </p:cNvPr>
          <p:cNvSpPr>
            <a:spLocks noGrp="1"/>
          </p:cNvSpPr>
          <p:nvPr>
            <p:ph idx="1"/>
          </p:nvPr>
        </p:nvSpPr>
        <p:spPr>
          <a:xfrm>
            <a:off x="528290" y="4380048"/>
            <a:ext cx="2382179" cy="302419"/>
          </a:xfrm>
        </p:spPr>
        <p:txBody>
          <a:bodyPr>
            <a:normAutofit fontScale="92500"/>
          </a:bodyPr>
          <a:lstStyle/>
          <a:p>
            <a:pPr marL="0" indent="0">
              <a:buNone/>
            </a:pPr>
            <a:r>
              <a:rPr lang="en-US" sz="1050" dirty="0">
                <a:hlinkClick r:id="rId3"/>
              </a:rPr>
              <a:t>https://unstats.un.org/SDGAPI/swagger/</a:t>
            </a:r>
            <a:endParaRPr lang="en-US" sz="1050" dirty="0"/>
          </a:p>
          <a:p>
            <a:endParaRPr lang="en-US" sz="1050" dirty="0"/>
          </a:p>
        </p:txBody>
      </p:sp>
      <p:sp>
        <p:nvSpPr>
          <p:cNvPr id="4" name="Oval 3">
            <a:extLst>
              <a:ext uri="{FF2B5EF4-FFF2-40B4-BE49-F238E27FC236}">
                <a16:creationId xmlns:a16="http://schemas.microsoft.com/office/drawing/2014/main" id="{62864F7C-F342-4CC0-B570-7A6E3253CB6A}"/>
              </a:ext>
            </a:extLst>
          </p:cNvPr>
          <p:cNvSpPr/>
          <p:nvPr/>
        </p:nvSpPr>
        <p:spPr>
          <a:xfrm>
            <a:off x="577075" y="459987"/>
            <a:ext cx="602167" cy="602167"/>
          </a:xfrm>
          <a:prstGeom prst="ellipse">
            <a:avLst/>
          </a:prstGeom>
          <a:solidFill>
            <a:schemeClr val="tx1">
              <a:lumMod val="75000"/>
              <a:lumOff val="25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3300" dirty="0">
                <a:solidFill>
                  <a:schemeClr val="bg1"/>
                </a:solidFill>
              </a:rPr>
              <a:t>1</a:t>
            </a:r>
          </a:p>
        </p:txBody>
      </p:sp>
      <p:pic>
        <p:nvPicPr>
          <p:cNvPr id="5" name="Picture 4">
            <a:extLst>
              <a:ext uri="{FF2B5EF4-FFF2-40B4-BE49-F238E27FC236}">
                <a16:creationId xmlns:a16="http://schemas.microsoft.com/office/drawing/2014/main" id="{AA38A473-1C08-4397-A5C0-EB2C482B7D89}"/>
              </a:ext>
            </a:extLst>
          </p:cNvPr>
          <p:cNvPicPr>
            <a:picLocks noChangeAspect="1"/>
          </p:cNvPicPr>
          <p:nvPr/>
        </p:nvPicPr>
        <p:blipFill>
          <a:blip r:embed="rId4"/>
          <a:stretch>
            <a:fillRect/>
          </a:stretch>
        </p:blipFill>
        <p:spPr>
          <a:xfrm>
            <a:off x="571849" y="1420663"/>
            <a:ext cx="2271713" cy="2918381"/>
          </a:xfrm>
          <a:prstGeom prst="rect">
            <a:avLst/>
          </a:prstGeom>
        </p:spPr>
      </p:pic>
      <p:sp>
        <p:nvSpPr>
          <p:cNvPr id="7" name="Rectangle 6">
            <a:extLst>
              <a:ext uri="{FF2B5EF4-FFF2-40B4-BE49-F238E27FC236}">
                <a16:creationId xmlns:a16="http://schemas.microsoft.com/office/drawing/2014/main" id="{25A420F8-6489-4284-BCD4-90D1FD0CCAE3}"/>
              </a:ext>
            </a:extLst>
          </p:cNvPr>
          <p:cNvSpPr/>
          <p:nvPr/>
        </p:nvSpPr>
        <p:spPr>
          <a:xfrm>
            <a:off x="3716144" y="4378412"/>
            <a:ext cx="4572000" cy="230832"/>
          </a:xfrm>
          <a:prstGeom prst="rect">
            <a:avLst/>
          </a:prstGeom>
        </p:spPr>
        <p:txBody>
          <a:bodyPr>
            <a:spAutoFit/>
          </a:bodyPr>
          <a:lstStyle/>
          <a:p>
            <a:r>
              <a:rPr lang="en-US" sz="900" dirty="0">
                <a:hlinkClick r:id="rId5"/>
              </a:rPr>
              <a:t>https://unstats.un.org/SDGAPI/v1/sdg/Series/Data?seriesCode=AG_FPA_MILLET</a:t>
            </a:r>
            <a:r>
              <a:rPr lang="en-US" sz="900" dirty="0"/>
              <a:t> </a:t>
            </a:r>
          </a:p>
        </p:txBody>
      </p:sp>
      <p:grpSp>
        <p:nvGrpSpPr>
          <p:cNvPr id="9" name="Group 8">
            <a:extLst>
              <a:ext uri="{FF2B5EF4-FFF2-40B4-BE49-F238E27FC236}">
                <a16:creationId xmlns:a16="http://schemas.microsoft.com/office/drawing/2014/main" id="{A7482298-9CBC-41D1-AA3F-57619F82625C}"/>
              </a:ext>
            </a:extLst>
          </p:cNvPr>
          <p:cNvGrpSpPr/>
          <p:nvPr/>
        </p:nvGrpSpPr>
        <p:grpSpPr>
          <a:xfrm>
            <a:off x="3527692" y="1408450"/>
            <a:ext cx="4559733" cy="2893282"/>
            <a:chOff x="4971218" y="1889085"/>
            <a:chExt cx="6079644" cy="3857709"/>
          </a:xfrm>
        </p:grpSpPr>
        <p:sp>
          <p:nvSpPr>
            <p:cNvPr id="6" name="TextBox 5">
              <a:extLst>
                <a:ext uri="{FF2B5EF4-FFF2-40B4-BE49-F238E27FC236}">
                  <a16:creationId xmlns:a16="http://schemas.microsoft.com/office/drawing/2014/main" id="{5E9B6734-FC86-4D80-AE42-DC5A4ED9DDEE}"/>
                </a:ext>
              </a:extLst>
            </p:cNvPr>
            <p:cNvSpPr txBox="1"/>
            <p:nvPr/>
          </p:nvSpPr>
          <p:spPr>
            <a:xfrm rot="16200000">
              <a:off x="6225936" y="921869"/>
              <a:ext cx="3570207" cy="6079644"/>
            </a:xfrm>
            <a:prstGeom prst="rect">
              <a:avLst/>
            </a:prstGeom>
            <a:noFill/>
            <a:ln>
              <a:solidFill>
                <a:schemeClr val="tx1">
                  <a:lumMod val="75000"/>
                  <a:lumOff val="25000"/>
                </a:schemeClr>
              </a:solidFill>
            </a:ln>
          </p:spPr>
          <p:txBody>
            <a:bodyPr vert="eaVert" wrap="square" rtlCol="0">
              <a:spAutoFit/>
            </a:bodyPr>
            <a:lstStyle/>
            <a:p>
              <a:pPr marL="214313" indent="-214313">
                <a:buFont typeface="Arial" panose="020B0604020202020204" pitchFamily="34" charset="0"/>
                <a:buChar char="•"/>
              </a:pPr>
              <a:r>
                <a:rPr lang="en-US" sz="1350" dirty="0"/>
                <a:t>General info (size, pages)</a:t>
              </a:r>
            </a:p>
            <a:p>
              <a:pPr marL="214313" indent="-214313">
                <a:buFont typeface="Arial" panose="020B0604020202020204" pitchFamily="34" charset="0"/>
                <a:buChar char="•"/>
              </a:pPr>
              <a:r>
                <a:rPr lang="en-US" sz="1350" dirty="0"/>
                <a:t>List of attributes (id, code lists)</a:t>
              </a:r>
            </a:p>
            <a:p>
              <a:pPr marL="214313" indent="-214313">
                <a:buFont typeface="Arial" panose="020B0604020202020204" pitchFamily="34" charset="0"/>
                <a:buChar char="•"/>
              </a:pPr>
              <a:r>
                <a:rPr lang="en-US" sz="1350" dirty="0"/>
                <a:t>List of dimensions (id, code lists)</a:t>
              </a:r>
            </a:p>
            <a:p>
              <a:pPr marL="214313" indent="-214313">
                <a:buFont typeface="Arial" panose="020B0604020202020204" pitchFamily="34" charset="0"/>
                <a:buChar char="•"/>
              </a:pPr>
              <a:r>
                <a:rPr lang="en-US" sz="1350" dirty="0"/>
                <a:t>Data records:</a:t>
              </a:r>
            </a:p>
            <a:p>
              <a:pPr marL="557213" lvl="1" indent="-214313">
                <a:buFont typeface="Wingdings" panose="05000000000000000000" pitchFamily="2" charset="2"/>
                <a:buChar char="ü"/>
              </a:pPr>
              <a:r>
                <a:rPr lang="en-US" sz="1350" dirty="0"/>
                <a:t>Goal, Target, Indicator</a:t>
              </a:r>
            </a:p>
            <a:p>
              <a:pPr marL="557213" lvl="1" indent="-214313">
                <a:buFont typeface="Wingdings" panose="05000000000000000000" pitchFamily="2" charset="2"/>
                <a:buChar char="ü"/>
              </a:pPr>
              <a:r>
                <a:rPr lang="en-US" sz="1350" dirty="0"/>
                <a:t>Series (code, description)</a:t>
              </a:r>
            </a:p>
            <a:p>
              <a:pPr marL="557213" lvl="1" indent="-214313">
                <a:buFont typeface="Wingdings" panose="05000000000000000000" pitchFamily="2" charset="2"/>
                <a:buChar char="ü"/>
              </a:pPr>
              <a:r>
                <a:rPr lang="en-US" sz="1350" dirty="0"/>
                <a:t>Geo Area (code, description)</a:t>
              </a:r>
            </a:p>
            <a:p>
              <a:pPr marL="557213" lvl="1" indent="-214313">
                <a:buFont typeface="Wingdings" panose="05000000000000000000" pitchFamily="2" charset="2"/>
                <a:buChar char="ü"/>
              </a:pPr>
              <a:r>
                <a:rPr lang="en-US" sz="1350" dirty="0"/>
                <a:t>Period</a:t>
              </a:r>
            </a:p>
            <a:p>
              <a:pPr marL="557213" lvl="1" indent="-214313">
                <a:buFont typeface="Wingdings" panose="05000000000000000000" pitchFamily="2" charset="2"/>
                <a:buChar char="ü"/>
              </a:pPr>
              <a:r>
                <a:rPr lang="en-US" sz="1350" dirty="0"/>
                <a:t>Value </a:t>
              </a:r>
            </a:p>
            <a:p>
              <a:pPr marL="557213" lvl="1" indent="-214313">
                <a:buFont typeface="Wingdings" panose="05000000000000000000" pitchFamily="2" charset="2"/>
                <a:buChar char="ü"/>
              </a:pPr>
              <a:r>
                <a:rPr lang="en-US" sz="1350" dirty="0"/>
                <a:t>Footnotes (time detail, source, other footnotes)</a:t>
              </a:r>
            </a:p>
            <a:p>
              <a:pPr marL="557213" lvl="1" indent="-214313">
                <a:buFont typeface="Wingdings" panose="05000000000000000000" pitchFamily="2" charset="2"/>
                <a:buChar char="ü"/>
              </a:pPr>
              <a:r>
                <a:rPr lang="en-US" sz="1350" dirty="0"/>
                <a:t>Attribute values</a:t>
              </a:r>
            </a:p>
            <a:p>
              <a:pPr marL="557213" lvl="1" indent="-214313">
                <a:buFont typeface="Wingdings" panose="05000000000000000000" pitchFamily="2" charset="2"/>
                <a:buChar char="ü"/>
              </a:pPr>
              <a:r>
                <a:rPr lang="en-US" sz="1350" dirty="0"/>
                <a:t>Dimension values</a:t>
              </a:r>
            </a:p>
          </p:txBody>
        </p:sp>
        <p:pic>
          <p:nvPicPr>
            <p:cNvPr id="8" name="Picture 7">
              <a:extLst>
                <a:ext uri="{FF2B5EF4-FFF2-40B4-BE49-F238E27FC236}">
                  <a16:creationId xmlns:a16="http://schemas.microsoft.com/office/drawing/2014/main" id="{7529E42E-5E19-4BA7-A3D7-5693A3DD61F1}"/>
                </a:ext>
              </a:extLst>
            </p:cNvPr>
            <p:cNvPicPr>
              <a:picLocks noChangeAspect="1"/>
            </p:cNvPicPr>
            <p:nvPr/>
          </p:nvPicPr>
          <p:blipFill>
            <a:blip r:embed="rId6"/>
            <a:stretch>
              <a:fillRect/>
            </a:stretch>
          </p:blipFill>
          <p:spPr>
            <a:xfrm>
              <a:off x="4977393" y="1889085"/>
              <a:ext cx="2571750" cy="314325"/>
            </a:xfrm>
            <a:prstGeom prst="rect">
              <a:avLst/>
            </a:prstGeom>
          </p:spPr>
        </p:pic>
      </p:grpSp>
    </p:spTree>
    <p:extLst>
      <p:ext uri="{BB962C8B-B14F-4D97-AF65-F5344CB8AC3E}">
        <p14:creationId xmlns:p14="http://schemas.microsoft.com/office/powerpoint/2010/main" val="21850640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18F3B-E28B-402B-B70D-F11B8E176639}"/>
              </a:ext>
            </a:extLst>
          </p:cNvPr>
          <p:cNvSpPr>
            <a:spLocks noGrp="1"/>
          </p:cNvSpPr>
          <p:nvPr>
            <p:ph type="title"/>
          </p:nvPr>
        </p:nvSpPr>
        <p:spPr>
          <a:xfrm>
            <a:off x="1321420" y="273844"/>
            <a:ext cx="7193930" cy="994172"/>
          </a:xfrm>
        </p:spPr>
        <p:txBody>
          <a:bodyPr/>
          <a:lstStyle/>
          <a:p>
            <a:r>
              <a:rPr lang="en-US" dirty="0"/>
              <a:t>Geo Areas</a:t>
            </a:r>
          </a:p>
        </p:txBody>
      </p:sp>
      <p:sp>
        <p:nvSpPr>
          <p:cNvPr id="4" name="Oval 3">
            <a:extLst>
              <a:ext uri="{FF2B5EF4-FFF2-40B4-BE49-F238E27FC236}">
                <a16:creationId xmlns:a16="http://schemas.microsoft.com/office/drawing/2014/main" id="{62864F7C-F342-4CC0-B570-7A6E3253CB6A}"/>
              </a:ext>
            </a:extLst>
          </p:cNvPr>
          <p:cNvSpPr/>
          <p:nvPr/>
        </p:nvSpPr>
        <p:spPr>
          <a:xfrm>
            <a:off x="577075" y="459987"/>
            <a:ext cx="602167" cy="602167"/>
          </a:xfrm>
          <a:prstGeom prst="ellipse">
            <a:avLst/>
          </a:prstGeom>
          <a:solidFill>
            <a:schemeClr val="tx1">
              <a:lumMod val="75000"/>
              <a:lumOff val="25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3300" dirty="0">
                <a:solidFill>
                  <a:schemeClr val="bg1"/>
                </a:solidFill>
              </a:rPr>
              <a:t>2</a:t>
            </a:r>
          </a:p>
        </p:txBody>
      </p:sp>
      <p:pic>
        <p:nvPicPr>
          <p:cNvPr id="12" name="Picture 11">
            <a:extLst>
              <a:ext uri="{FF2B5EF4-FFF2-40B4-BE49-F238E27FC236}">
                <a16:creationId xmlns:a16="http://schemas.microsoft.com/office/drawing/2014/main" id="{45FC1ED6-0852-4EB9-84A3-6C6A29E1AC11}"/>
              </a:ext>
            </a:extLst>
          </p:cNvPr>
          <p:cNvPicPr>
            <a:picLocks noChangeAspect="1"/>
          </p:cNvPicPr>
          <p:nvPr/>
        </p:nvPicPr>
        <p:blipFill>
          <a:blip r:embed="rId2"/>
          <a:stretch>
            <a:fillRect/>
          </a:stretch>
        </p:blipFill>
        <p:spPr>
          <a:xfrm>
            <a:off x="585788" y="1453754"/>
            <a:ext cx="3447218" cy="2639615"/>
          </a:xfrm>
          <a:prstGeom prst="rect">
            <a:avLst/>
          </a:prstGeom>
        </p:spPr>
      </p:pic>
      <p:pic>
        <p:nvPicPr>
          <p:cNvPr id="13" name="Picture 12">
            <a:extLst>
              <a:ext uri="{FF2B5EF4-FFF2-40B4-BE49-F238E27FC236}">
                <a16:creationId xmlns:a16="http://schemas.microsoft.com/office/drawing/2014/main" id="{8DE8D275-CA02-42D5-A869-AA8BB1C13972}"/>
              </a:ext>
            </a:extLst>
          </p:cNvPr>
          <p:cNvPicPr>
            <a:picLocks noChangeAspect="1"/>
          </p:cNvPicPr>
          <p:nvPr/>
        </p:nvPicPr>
        <p:blipFill>
          <a:blip r:embed="rId3"/>
          <a:stretch>
            <a:fillRect/>
          </a:stretch>
        </p:blipFill>
        <p:spPr>
          <a:xfrm>
            <a:off x="4216713" y="1457323"/>
            <a:ext cx="4548688" cy="2646761"/>
          </a:xfrm>
          <a:prstGeom prst="rect">
            <a:avLst/>
          </a:prstGeom>
        </p:spPr>
      </p:pic>
    </p:spTree>
    <p:extLst>
      <p:ext uri="{BB962C8B-B14F-4D97-AF65-F5344CB8AC3E}">
        <p14:creationId xmlns:p14="http://schemas.microsoft.com/office/powerpoint/2010/main" val="31559420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18F3B-E28B-402B-B70D-F11B8E176639}"/>
              </a:ext>
            </a:extLst>
          </p:cNvPr>
          <p:cNvSpPr>
            <a:spLocks noGrp="1"/>
          </p:cNvSpPr>
          <p:nvPr>
            <p:ph type="title"/>
          </p:nvPr>
        </p:nvSpPr>
        <p:spPr>
          <a:xfrm>
            <a:off x="1321420" y="273844"/>
            <a:ext cx="7193930" cy="994172"/>
          </a:xfrm>
        </p:spPr>
        <p:txBody>
          <a:bodyPr/>
          <a:lstStyle/>
          <a:p>
            <a:r>
              <a:rPr lang="en-US" dirty="0"/>
              <a:t>R script</a:t>
            </a:r>
          </a:p>
        </p:txBody>
      </p:sp>
      <p:sp>
        <p:nvSpPr>
          <p:cNvPr id="4" name="Oval 3">
            <a:extLst>
              <a:ext uri="{FF2B5EF4-FFF2-40B4-BE49-F238E27FC236}">
                <a16:creationId xmlns:a16="http://schemas.microsoft.com/office/drawing/2014/main" id="{62864F7C-F342-4CC0-B570-7A6E3253CB6A}"/>
              </a:ext>
            </a:extLst>
          </p:cNvPr>
          <p:cNvSpPr/>
          <p:nvPr/>
        </p:nvSpPr>
        <p:spPr>
          <a:xfrm>
            <a:off x="577075" y="459987"/>
            <a:ext cx="602167" cy="602167"/>
          </a:xfrm>
          <a:prstGeom prst="ellipse">
            <a:avLst/>
          </a:prstGeom>
          <a:solidFill>
            <a:schemeClr val="tx1">
              <a:lumMod val="75000"/>
              <a:lumOff val="25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3300" dirty="0">
                <a:solidFill>
                  <a:schemeClr val="bg1"/>
                </a:solidFill>
              </a:rPr>
              <a:t>3</a:t>
            </a:r>
          </a:p>
        </p:txBody>
      </p:sp>
      <p:pic>
        <p:nvPicPr>
          <p:cNvPr id="3" name="Picture 2">
            <a:extLst>
              <a:ext uri="{FF2B5EF4-FFF2-40B4-BE49-F238E27FC236}">
                <a16:creationId xmlns:a16="http://schemas.microsoft.com/office/drawing/2014/main" id="{94534079-CF5D-4394-BE7A-1CF96207647A}"/>
              </a:ext>
            </a:extLst>
          </p:cNvPr>
          <p:cNvPicPr>
            <a:picLocks noChangeAspect="1"/>
          </p:cNvPicPr>
          <p:nvPr/>
        </p:nvPicPr>
        <p:blipFill>
          <a:blip r:embed="rId2"/>
          <a:stretch>
            <a:fillRect/>
          </a:stretch>
        </p:blipFill>
        <p:spPr>
          <a:xfrm>
            <a:off x="589359" y="1425179"/>
            <a:ext cx="5170026" cy="2903934"/>
          </a:xfrm>
          <a:prstGeom prst="rect">
            <a:avLst/>
          </a:prstGeom>
        </p:spPr>
      </p:pic>
      <p:sp>
        <p:nvSpPr>
          <p:cNvPr id="5" name="TextBox 4">
            <a:extLst>
              <a:ext uri="{FF2B5EF4-FFF2-40B4-BE49-F238E27FC236}">
                <a16:creationId xmlns:a16="http://schemas.microsoft.com/office/drawing/2014/main" id="{7D0C9462-4CFB-43B2-B514-83492814687D}"/>
              </a:ext>
            </a:extLst>
          </p:cNvPr>
          <p:cNvSpPr txBox="1"/>
          <p:nvPr/>
        </p:nvSpPr>
        <p:spPr>
          <a:xfrm>
            <a:off x="6079197" y="670958"/>
            <a:ext cx="2668936" cy="507831"/>
          </a:xfrm>
          <a:prstGeom prst="rect">
            <a:avLst/>
          </a:prstGeom>
          <a:noFill/>
        </p:spPr>
        <p:txBody>
          <a:bodyPr vert="horz" wrap="square" rtlCol="0">
            <a:spAutoFit/>
          </a:bodyPr>
          <a:lstStyle/>
          <a:p>
            <a:pPr algn="ctr"/>
            <a:r>
              <a:rPr lang="en-US" sz="1350" b="1" dirty="0"/>
              <a:t>Create “long” and “wide” views </a:t>
            </a:r>
            <a:br>
              <a:rPr lang="en-US" sz="1350" b="1" dirty="0"/>
            </a:br>
            <a:r>
              <a:rPr lang="en-US" sz="1350" b="1" dirty="0"/>
              <a:t>of a series data cube:</a:t>
            </a:r>
          </a:p>
        </p:txBody>
      </p:sp>
      <p:sp>
        <p:nvSpPr>
          <p:cNvPr id="6" name="Rectangle 5">
            <a:extLst>
              <a:ext uri="{FF2B5EF4-FFF2-40B4-BE49-F238E27FC236}">
                <a16:creationId xmlns:a16="http://schemas.microsoft.com/office/drawing/2014/main" id="{F6DC64D4-E96E-4B8D-9508-E0804C7F765F}"/>
              </a:ext>
            </a:extLst>
          </p:cNvPr>
          <p:cNvSpPr/>
          <p:nvPr/>
        </p:nvSpPr>
        <p:spPr>
          <a:xfrm>
            <a:off x="6122021" y="1713156"/>
            <a:ext cx="1313056" cy="1962076"/>
          </a:xfrm>
          <a:prstGeom prst="rect">
            <a:avLst/>
          </a:prstGeom>
          <a:ln>
            <a:solidFill>
              <a:schemeClr val="accent1">
                <a:lumMod val="75000"/>
              </a:schemeClr>
            </a:solidFill>
          </a:ln>
        </p:spPr>
        <p:txBody>
          <a:bodyPr wrap="square">
            <a:spAutoFit/>
          </a:bodyPr>
          <a:lstStyle/>
          <a:p>
            <a:pPr algn="ctr"/>
            <a:r>
              <a:rPr lang="en-US" sz="1350" b="1" dirty="0"/>
              <a:t>Geographic Areas</a:t>
            </a:r>
          </a:p>
          <a:p>
            <a:pPr algn="ctr"/>
            <a:r>
              <a:rPr lang="en-US" sz="1350" b="1" dirty="0">
                <a:solidFill>
                  <a:schemeClr val="accent1">
                    <a:lumMod val="75000"/>
                  </a:schemeClr>
                </a:solidFill>
              </a:rPr>
              <a:t>×</a:t>
            </a:r>
          </a:p>
          <a:p>
            <a:pPr algn="ctr"/>
            <a:r>
              <a:rPr lang="en-US" sz="1350" b="1" dirty="0"/>
              <a:t>years</a:t>
            </a:r>
          </a:p>
          <a:p>
            <a:pPr algn="ctr"/>
            <a:r>
              <a:rPr lang="en-US" sz="1350" b="1" dirty="0">
                <a:solidFill>
                  <a:schemeClr val="accent1">
                    <a:lumMod val="75000"/>
                  </a:schemeClr>
                </a:solidFill>
              </a:rPr>
              <a:t>×</a:t>
            </a:r>
          </a:p>
          <a:p>
            <a:pPr algn="ctr"/>
            <a:r>
              <a:rPr lang="en-US" sz="1350" b="1" dirty="0"/>
              <a:t>unique dimension values</a:t>
            </a:r>
            <a:br>
              <a:rPr lang="en-US" sz="1350" b="1" dirty="0"/>
            </a:br>
            <a:r>
              <a:rPr lang="en-US" sz="1350" b="1" dirty="0"/>
              <a:t> (“slice”)</a:t>
            </a:r>
          </a:p>
        </p:txBody>
      </p:sp>
      <p:sp>
        <p:nvSpPr>
          <p:cNvPr id="7" name="Rectangle 6">
            <a:extLst>
              <a:ext uri="{FF2B5EF4-FFF2-40B4-BE49-F238E27FC236}">
                <a16:creationId xmlns:a16="http://schemas.microsoft.com/office/drawing/2014/main" id="{E8F74C7B-7072-427A-A3A9-B9C1A5A3F900}"/>
              </a:ext>
            </a:extLst>
          </p:cNvPr>
          <p:cNvSpPr/>
          <p:nvPr/>
        </p:nvSpPr>
        <p:spPr>
          <a:xfrm>
            <a:off x="7470300" y="2416524"/>
            <a:ext cx="215680" cy="300082"/>
          </a:xfrm>
          <a:prstGeom prst="rect">
            <a:avLst/>
          </a:prstGeom>
        </p:spPr>
        <p:txBody>
          <a:bodyPr wrap="square">
            <a:spAutoFit/>
          </a:bodyPr>
          <a:lstStyle/>
          <a:p>
            <a:pPr algn="ctr"/>
            <a:r>
              <a:rPr lang="en-US" sz="1350" b="1" dirty="0">
                <a:solidFill>
                  <a:schemeClr val="accent1">
                    <a:lumMod val="75000"/>
                  </a:schemeClr>
                </a:solidFill>
              </a:rPr>
              <a:t>+</a:t>
            </a:r>
          </a:p>
        </p:txBody>
      </p:sp>
      <p:sp>
        <p:nvSpPr>
          <p:cNvPr id="10" name="Rectangle 9">
            <a:extLst>
              <a:ext uri="{FF2B5EF4-FFF2-40B4-BE49-F238E27FC236}">
                <a16:creationId xmlns:a16="http://schemas.microsoft.com/office/drawing/2014/main" id="{9EF36B81-B619-42D3-8872-00F69B30ED8A}"/>
              </a:ext>
            </a:extLst>
          </p:cNvPr>
          <p:cNvSpPr/>
          <p:nvPr/>
        </p:nvSpPr>
        <p:spPr>
          <a:xfrm>
            <a:off x="7725010" y="2203809"/>
            <a:ext cx="1073303" cy="715581"/>
          </a:xfrm>
          <a:prstGeom prst="rect">
            <a:avLst/>
          </a:prstGeom>
          <a:ln>
            <a:solidFill>
              <a:schemeClr val="accent1">
                <a:lumMod val="75000"/>
              </a:schemeClr>
            </a:solidFill>
          </a:ln>
        </p:spPr>
        <p:txBody>
          <a:bodyPr wrap="square">
            <a:spAutoFit/>
          </a:bodyPr>
          <a:lstStyle/>
          <a:p>
            <a:pPr algn="ctr"/>
            <a:r>
              <a:rPr lang="en-US" sz="1350" b="1" dirty="0"/>
              <a:t>Values </a:t>
            </a:r>
            <a:br>
              <a:rPr lang="en-US" sz="1350" b="1" dirty="0"/>
            </a:br>
            <a:r>
              <a:rPr lang="en-US" sz="1350" b="1" dirty="0"/>
              <a:t>and </a:t>
            </a:r>
            <a:br>
              <a:rPr lang="en-US" sz="1350" b="1" dirty="0"/>
            </a:br>
            <a:r>
              <a:rPr lang="en-US" sz="1350" b="1" dirty="0"/>
              <a:t>attributes</a:t>
            </a:r>
          </a:p>
        </p:txBody>
      </p:sp>
    </p:spTree>
    <p:extLst>
      <p:ext uri="{BB962C8B-B14F-4D97-AF65-F5344CB8AC3E}">
        <p14:creationId xmlns:p14="http://schemas.microsoft.com/office/powerpoint/2010/main" val="37338506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18F3B-E28B-402B-B70D-F11B8E176639}"/>
              </a:ext>
            </a:extLst>
          </p:cNvPr>
          <p:cNvSpPr>
            <a:spLocks noGrp="1"/>
          </p:cNvSpPr>
          <p:nvPr>
            <p:ph type="title"/>
          </p:nvPr>
        </p:nvSpPr>
        <p:spPr>
          <a:xfrm>
            <a:off x="1321420" y="273844"/>
            <a:ext cx="7193930" cy="994172"/>
          </a:xfrm>
        </p:spPr>
        <p:txBody>
          <a:bodyPr/>
          <a:lstStyle/>
          <a:p>
            <a:r>
              <a:rPr lang="en-US" dirty="0"/>
              <a:t>CSV file</a:t>
            </a:r>
          </a:p>
        </p:txBody>
      </p:sp>
      <p:sp>
        <p:nvSpPr>
          <p:cNvPr id="4" name="Oval 3">
            <a:extLst>
              <a:ext uri="{FF2B5EF4-FFF2-40B4-BE49-F238E27FC236}">
                <a16:creationId xmlns:a16="http://schemas.microsoft.com/office/drawing/2014/main" id="{62864F7C-F342-4CC0-B570-7A6E3253CB6A}"/>
              </a:ext>
            </a:extLst>
          </p:cNvPr>
          <p:cNvSpPr/>
          <p:nvPr/>
        </p:nvSpPr>
        <p:spPr>
          <a:xfrm>
            <a:off x="577075" y="459987"/>
            <a:ext cx="602167" cy="602167"/>
          </a:xfrm>
          <a:prstGeom prst="ellipse">
            <a:avLst/>
          </a:prstGeom>
          <a:solidFill>
            <a:schemeClr val="tx1">
              <a:lumMod val="75000"/>
              <a:lumOff val="25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3300" dirty="0">
                <a:solidFill>
                  <a:schemeClr val="bg1"/>
                </a:solidFill>
              </a:rPr>
              <a:t>4</a:t>
            </a:r>
          </a:p>
        </p:txBody>
      </p:sp>
      <p:pic>
        <p:nvPicPr>
          <p:cNvPr id="8" name="Picture 7">
            <a:extLst>
              <a:ext uri="{FF2B5EF4-FFF2-40B4-BE49-F238E27FC236}">
                <a16:creationId xmlns:a16="http://schemas.microsoft.com/office/drawing/2014/main" id="{4F934172-2FCC-4146-9E69-E16206420C7E}"/>
              </a:ext>
            </a:extLst>
          </p:cNvPr>
          <p:cNvPicPr>
            <a:picLocks noChangeAspect="1"/>
          </p:cNvPicPr>
          <p:nvPr/>
        </p:nvPicPr>
        <p:blipFill>
          <a:blip r:embed="rId2"/>
          <a:stretch>
            <a:fillRect/>
          </a:stretch>
        </p:blipFill>
        <p:spPr>
          <a:xfrm>
            <a:off x="1042987" y="1168003"/>
            <a:ext cx="7023327" cy="3407296"/>
          </a:xfrm>
          <a:prstGeom prst="rect">
            <a:avLst/>
          </a:prstGeom>
        </p:spPr>
      </p:pic>
    </p:spTree>
    <p:extLst>
      <p:ext uri="{BB962C8B-B14F-4D97-AF65-F5344CB8AC3E}">
        <p14:creationId xmlns:p14="http://schemas.microsoft.com/office/powerpoint/2010/main" val="589171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6154</TotalTime>
  <Words>1488</Words>
  <Application>Microsoft Office PowerPoint</Application>
  <PresentationFormat>On-screen Show (16:9)</PresentationFormat>
  <Paragraphs>196</Paragraphs>
  <Slides>25</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ＭＳ Ｐゴシック</vt:lpstr>
      <vt:lpstr>Arial</vt:lpstr>
      <vt:lpstr>Calibri</vt:lpstr>
      <vt:lpstr>Wingdings</vt:lpstr>
      <vt:lpstr>Office Theme</vt:lpstr>
      <vt:lpstr>A Federated Information System for the SDGs</vt:lpstr>
      <vt:lpstr>Context</vt:lpstr>
      <vt:lpstr>The 2030 Agenda:  What do we want to achieve?</vt:lpstr>
      <vt:lpstr>Multilevel SDG data reporting </vt:lpstr>
      <vt:lpstr>Decision by Statistical Commission</vt:lpstr>
      <vt:lpstr>How does the Federated System work?</vt:lpstr>
      <vt:lpstr>Federated data governance model</vt:lpstr>
      <vt:lpstr>Federated information systems architecture</vt:lpstr>
      <vt:lpstr>Interoperability and web-based collaboration</vt:lpstr>
      <vt:lpstr>UN SDG Data Hub</vt:lpstr>
      <vt:lpstr>A network of national SDG Data Hubs</vt:lpstr>
      <vt:lpstr>Implementation : initial steps</vt:lpstr>
      <vt:lpstr>The way forward</vt:lpstr>
      <vt:lpstr>Deliverables at the country level</vt:lpstr>
      <vt:lpstr>Roadmap for setting up a country SDG data hub</vt:lpstr>
      <vt:lpstr>Global UN SDG Data Hub</vt:lpstr>
      <vt:lpstr>PowerPoint Presentation</vt:lpstr>
      <vt:lpstr>Initial setup</vt:lpstr>
      <vt:lpstr>Preparation of datasets for publication </vt:lpstr>
      <vt:lpstr>Publication </vt:lpstr>
      <vt:lpstr>Publication Process</vt:lpstr>
      <vt:lpstr>SDG API</vt:lpstr>
      <vt:lpstr>Geo Areas</vt:lpstr>
      <vt:lpstr>R script</vt:lpstr>
      <vt:lpstr>CSV file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Page</dc:creator>
  <cp:lastModifiedBy>Daniel Eshetie</cp:lastModifiedBy>
  <cp:revision>209</cp:revision>
  <cp:lastPrinted>2017-02-28T21:08:16Z</cp:lastPrinted>
  <dcterms:created xsi:type="dcterms:W3CDTF">2016-07-15T14:40:03Z</dcterms:created>
  <dcterms:modified xsi:type="dcterms:W3CDTF">2018-09-15T02:30:17Z</dcterms:modified>
</cp:coreProperties>
</file>