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64" r:id="rId4"/>
    <p:sldId id="262" r:id="rId5"/>
    <p:sldId id="257" r:id="rId6"/>
    <p:sldId id="261" r:id="rId7"/>
    <p:sldId id="259" r:id="rId8"/>
    <p:sldId id="26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F72F7-6352-4795-BC33-7A02BE9F9FD1}" type="datetimeFigureOut">
              <a:rPr lang="en-US" smtClean="0"/>
              <a:t>03-Oct-17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1DB89-A8B1-4A33-B8B4-FE135EC6B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905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F72F7-6352-4795-BC33-7A02BE9F9FD1}" type="datetimeFigureOut">
              <a:rPr lang="en-US" smtClean="0"/>
              <a:t>03-Oct-17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1DB89-A8B1-4A33-B8B4-FE135EC6B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391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F72F7-6352-4795-BC33-7A02BE9F9FD1}" type="datetimeFigureOut">
              <a:rPr lang="en-US" smtClean="0"/>
              <a:t>03-Oct-17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1DB89-A8B1-4A33-B8B4-FE135EC6B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4132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F72F7-6352-4795-BC33-7A02BE9F9FD1}" type="datetimeFigureOut">
              <a:rPr lang="en-US" smtClean="0"/>
              <a:t>03-Oct-17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1DB89-A8B1-4A33-B8B4-FE135EC6B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4713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F72F7-6352-4795-BC33-7A02BE9F9FD1}" type="datetimeFigureOut">
              <a:rPr lang="en-US" smtClean="0"/>
              <a:t>03-Oct-17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1DB89-A8B1-4A33-B8B4-FE135EC6B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520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F72F7-6352-4795-BC33-7A02BE9F9FD1}" type="datetimeFigureOut">
              <a:rPr lang="en-US" smtClean="0"/>
              <a:t>03-Oct-17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1DB89-A8B1-4A33-B8B4-FE135EC6B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625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F72F7-6352-4795-BC33-7A02BE9F9FD1}" type="datetimeFigureOut">
              <a:rPr lang="en-US" smtClean="0"/>
              <a:t>03-Oct-17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1DB89-A8B1-4A33-B8B4-FE135EC6B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992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F72F7-6352-4795-BC33-7A02BE9F9FD1}" type="datetimeFigureOut">
              <a:rPr lang="en-US" smtClean="0"/>
              <a:t>03-Oct-17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1DB89-A8B1-4A33-B8B4-FE135EC6B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03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F72F7-6352-4795-BC33-7A02BE9F9FD1}" type="datetimeFigureOut">
              <a:rPr lang="en-US" smtClean="0"/>
              <a:t>03-Oct-17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1DB89-A8B1-4A33-B8B4-FE135EC6B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764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F72F7-6352-4795-BC33-7A02BE9F9FD1}" type="datetimeFigureOut">
              <a:rPr lang="en-US" smtClean="0"/>
              <a:t>03-Oct-17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1DB89-A8B1-4A33-B8B4-FE135EC6B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7516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F72F7-6352-4795-BC33-7A02BE9F9FD1}" type="datetimeFigureOut">
              <a:rPr lang="en-US" smtClean="0"/>
              <a:t>03-Oct-17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1DB89-A8B1-4A33-B8B4-FE135EC6B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4213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6F72F7-6352-4795-BC33-7A02BE9F9FD1}" type="datetimeFigureOut">
              <a:rPr lang="en-US" smtClean="0"/>
              <a:t>03-Oct-17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21DB89-A8B1-4A33-B8B4-FE135EC6B0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503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092803"/>
          </a:xfrm>
        </p:spPr>
        <p:txBody>
          <a:bodyPr/>
          <a:lstStyle/>
          <a:p>
            <a:r>
              <a:rPr lang="en-US" dirty="0" smtClean="0">
                <a:latin typeface="Calibri" panose="020F0502020204030204" pitchFamily="34" charset="0"/>
              </a:rPr>
              <a:t>GROUP TWO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9245" y="2833353"/>
            <a:ext cx="11191741" cy="2424448"/>
          </a:xfrm>
        </p:spPr>
        <p:txBody>
          <a:bodyPr>
            <a:normAutofit/>
          </a:bodyPr>
          <a:lstStyle/>
          <a:p>
            <a:r>
              <a:rPr lang="en-US" sz="3600" dirty="0" smtClean="0"/>
              <a:t>IDENTIFY THE INDICATORS AND STATISTICS TO ANALYSE THE CAUSES AND EFFECTS OF THE  PROBLEM OF FEMALE GENITAL MUTILATION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24530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FGM - DEFINITION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FGM comprises of all procedures involving partial or total removal of female external </a:t>
            </a:r>
            <a:r>
              <a:rPr lang="en-US" dirty="0" err="1" smtClean="0"/>
              <a:t>genetalia</a:t>
            </a:r>
            <a:r>
              <a:rPr lang="en-US" dirty="0" smtClean="0"/>
              <a:t> or other injury to the female genital organs for non- medical reasons. (WHO)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84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SDG 5 – To Achieve Gender Equality and Empower all Women and Girls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</a:t>
            </a:r>
            <a:r>
              <a:rPr lang="en-US" dirty="0" smtClean="0"/>
              <a:t>Target 5.3</a:t>
            </a:r>
          </a:p>
          <a:p>
            <a:r>
              <a:rPr lang="en-US" dirty="0" smtClean="0"/>
              <a:t>Eliminate all human practices such as child, early and forced marriage and FGM.</a:t>
            </a:r>
          </a:p>
        </p:txBody>
      </p:sp>
    </p:spTree>
    <p:extLst>
      <p:ext uri="{BB962C8B-B14F-4D97-AF65-F5344CB8AC3E}">
        <p14:creationId xmlns:p14="http://schemas.microsoft.com/office/powerpoint/2010/main" val="3975745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GENDER ISSUE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Practice is inclined to one sex. </a:t>
            </a:r>
          </a:p>
          <a:p>
            <a:r>
              <a:rPr lang="en-US" dirty="0" smtClean="0"/>
              <a:t>Public Health effects (particularly harmful to women’s health, hence women are disproportionately affected)</a:t>
            </a:r>
          </a:p>
          <a:p>
            <a:r>
              <a:rPr lang="en-US" dirty="0" smtClean="0"/>
              <a:t>Psychological torture</a:t>
            </a:r>
          </a:p>
          <a:p>
            <a:r>
              <a:rPr lang="en-US" dirty="0" smtClean="0"/>
              <a:t>Loss of sexual pleasure – Abuse of human rights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412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9245" y="566670"/>
            <a:ext cx="10954555" cy="850006"/>
          </a:xfrm>
        </p:spPr>
        <p:txBody>
          <a:bodyPr>
            <a:normAutofit fontScale="90000"/>
          </a:bodyPr>
          <a:lstStyle/>
          <a:p>
            <a:pPr algn="ctr"/>
            <a:r>
              <a:rPr lang="en-US" u="sng" dirty="0" smtClean="0"/>
              <a:t/>
            </a:r>
            <a:br>
              <a:rPr lang="en-US" u="sng" dirty="0" smtClean="0"/>
            </a:br>
            <a:r>
              <a:rPr lang="en-US" u="sng" dirty="0" smtClean="0">
                <a:latin typeface="+mn-lt"/>
              </a:rPr>
              <a:t>INDICATORS</a:t>
            </a:r>
            <a:r>
              <a:rPr lang="en-US" u="sng" dirty="0" smtClean="0"/>
              <a:t/>
            </a:r>
            <a:br>
              <a:rPr lang="en-US" u="sng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16676"/>
            <a:ext cx="10515600" cy="4760286"/>
          </a:xfrm>
        </p:spPr>
        <p:txBody>
          <a:bodyPr>
            <a:normAutofit/>
          </a:bodyPr>
          <a:lstStyle/>
          <a:p>
            <a:r>
              <a:rPr lang="en-US" dirty="0" smtClean="0"/>
              <a:t>Prevalence rates of FGM practice (e.g. out of the total population of women, how many were mutilated? – Age group is key).</a:t>
            </a:r>
          </a:p>
          <a:p>
            <a:r>
              <a:rPr lang="en-US" dirty="0" smtClean="0"/>
              <a:t>Number of females who have undergone FGM (women – 15- 49 years and girl children 0-14 subjected to FGM). –</a:t>
            </a:r>
          </a:p>
          <a:p>
            <a:r>
              <a:rPr lang="en-US" dirty="0" smtClean="0"/>
              <a:t>FGM related complications and or fatalities rates.</a:t>
            </a:r>
          </a:p>
          <a:p>
            <a:r>
              <a:rPr lang="en-US" dirty="0" smtClean="0"/>
              <a:t>Proportion of community members aware of / who have heard about the FGM practice. (how it is done, effects, thoughts about it).</a:t>
            </a:r>
          </a:p>
          <a:p>
            <a:r>
              <a:rPr lang="en-US" dirty="0" smtClean="0"/>
              <a:t>Promoters of FGM (Attitudes- those who think it should go on and those who are against it, who are the beneficiaries).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3785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u="sng" dirty="0"/>
              <a:t>INDICATORS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Who are the decision makers</a:t>
            </a:r>
          </a:p>
          <a:p>
            <a:r>
              <a:rPr lang="en-US" dirty="0" smtClean="0"/>
              <a:t>What are benefits of FGM / reasons for FGM</a:t>
            </a:r>
          </a:p>
          <a:p>
            <a:r>
              <a:rPr lang="en-US" dirty="0" smtClean="0"/>
              <a:t>Age when it was done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784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99245"/>
            <a:ext cx="10515600" cy="1171978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STATISTICS</a:t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81825"/>
            <a:ext cx="10515600" cy="5422006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Age</a:t>
            </a:r>
          </a:p>
          <a:p>
            <a:r>
              <a:rPr lang="en-US" dirty="0" smtClean="0"/>
              <a:t>Sex</a:t>
            </a:r>
          </a:p>
          <a:p>
            <a:r>
              <a:rPr lang="en-US" dirty="0" smtClean="0"/>
              <a:t>Ethnicity</a:t>
            </a:r>
          </a:p>
          <a:p>
            <a:r>
              <a:rPr lang="en-US" dirty="0" smtClean="0"/>
              <a:t>Religion</a:t>
            </a:r>
          </a:p>
          <a:p>
            <a:r>
              <a:rPr lang="en-US" dirty="0" smtClean="0"/>
              <a:t>Region</a:t>
            </a:r>
          </a:p>
          <a:p>
            <a:r>
              <a:rPr lang="en-US" dirty="0" smtClean="0"/>
              <a:t>Highest level of education attained by victim, parents/guardians</a:t>
            </a:r>
          </a:p>
          <a:p>
            <a:r>
              <a:rPr lang="en-US" dirty="0" smtClean="0"/>
              <a:t>Income</a:t>
            </a:r>
          </a:p>
          <a:p>
            <a:r>
              <a:rPr lang="en-US" dirty="0" smtClean="0"/>
              <a:t>School attendance</a:t>
            </a:r>
          </a:p>
          <a:p>
            <a:r>
              <a:rPr lang="en-US" dirty="0" smtClean="0"/>
              <a:t>Marriage status</a:t>
            </a:r>
          </a:p>
          <a:p>
            <a:r>
              <a:rPr lang="en-US" dirty="0" smtClean="0"/>
              <a:t>Rural – urban location</a:t>
            </a:r>
          </a:p>
          <a:p>
            <a:r>
              <a:rPr lang="en-US" dirty="0" smtClean="0"/>
              <a:t>Types of procedures of FGM (complete, partial cutting!!!)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549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941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97</TotalTime>
  <Words>283</Words>
  <Application>Microsoft Office PowerPoint</Application>
  <PresentationFormat>Widescreen</PresentationFormat>
  <Paragraphs>36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GROUP TWO</vt:lpstr>
      <vt:lpstr>FGM - DEFINITION</vt:lpstr>
      <vt:lpstr>SDG 5 – To Achieve Gender Equality and Empower all Women and Girls</vt:lpstr>
      <vt:lpstr>GENDER ISSUE</vt:lpstr>
      <vt:lpstr> INDICATORS </vt:lpstr>
      <vt:lpstr>INDICATORS</vt:lpstr>
      <vt:lpstr>STATISTICS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GROUP TWO</dc:title>
  <dc:creator>user</dc:creator>
  <cp:lastModifiedBy>user</cp:lastModifiedBy>
  <cp:revision>12</cp:revision>
  <dcterms:created xsi:type="dcterms:W3CDTF">2017-10-03T11:56:02Z</dcterms:created>
  <dcterms:modified xsi:type="dcterms:W3CDTF">2017-10-03T13:33:23Z</dcterms:modified>
</cp:coreProperties>
</file>